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30" r:id="rId7"/>
    <p:sldId id="343" r:id="rId8"/>
    <p:sldId id="344" r:id="rId9"/>
    <p:sldId id="349" r:id="rId10"/>
    <p:sldId id="346" r:id="rId11"/>
    <p:sldId id="347" r:id="rId12"/>
    <p:sldId id="348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91" d="100"/>
          <a:sy n="91" d="100"/>
        </p:scale>
        <p:origin x="32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8/13/2022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587" y="528506"/>
            <a:ext cx="7088951" cy="2099950"/>
          </a:xfrm>
        </p:spPr>
        <p:txBody>
          <a:bodyPr anchor="b" anchorCtr="0"/>
          <a:lstStyle/>
          <a:p>
            <a:r>
              <a:rPr lang="en-US" dirty="0"/>
              <a:t>Data Management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01642-CFF2-2A7F-67FE-DF74C972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" y="5127001"/>
            <a:ext cx="2487742" cy="1849098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AC0CD79-E180-D9D7-F673-BFC7E531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01642-CFF2-2A7F-67FE-DF74C972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0" y="5174446"/>
            <a:ext cx="2487742" cy="1849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6808E-53A4-F990-6501-FC3A0A11263E}"/>
              </a:ext>
            </a:extLst>
          </p:cNvPr>
          <p:cNvSpPr txBox="1"/>
          <p:nvPr/>
        </p:nvSpPr>
        <p:spPr>
          <a:xfrm flipH="1">
            <a:off x="1883980" y="-24879"/>
            <a:ext cx="842404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effectLst>
                  <a:glow rad="139700">
                    <a:srgbClr val="FFFF00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TO TEXT CONVERTER</a:t>
            </a:r>
            <a:endParaRPr lang="en-IN" sz="4000" b="1" dirty="0">
              <a:solidFill>
                <a:srgbClr val="FFC000"/>
              </a:solidFill>
              <a:effectLst>
                <a:glow rad="139700">
                  <a:srgbClr val="FFFF00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F31FCF-4A10-7919-9BE6-7AA08EA9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94" y="989089"/>
            <a:ext cx="8568812" cy="48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28" y="828075"/>
            <a:ext cx="7534771" cy="10150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25" y="2394055"/>
            <a:ext cx="6402256" cy="24663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2110030209 Allu Jyothi Swaroop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2110030256 R. Satya Sai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2110030217 G. Sri Vardhan Reddy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rPr>
              <a:t>2110030307 CH. Dileep Reddy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FA6F9-A58E-1EA1-4D5A-8E3B010D689C}"/>
              </a:ext>
            </a:extLst>
          </p:cNvPr>
          <p:cNvSpPr txBox="1"/>
          <p:nvPr/>
        </p:nvSpPr>
        <p:spPr>
          <a:xfrm>
            <a:off x="5600321" y="1960534"/>
            <a:ext cx="4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6BE502-0FF5-3A15-F92B-C33199F32672}"/>
              </a:ext>
            </a:extLst>
          </p:cNvPr>
          <p:cNvSpPr txBox="1"/>
          <p:nvPr/>
        </p:nvSpPr>
        <p:spPr>
          <a:xfrm>
            <a:off x="3900881" y="5075339"/>
            <a:ext cx="309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GUIDENCE OF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212CDB-BAB6-94CB-0CEB-7A5E88973599}"/>
              </a:ext>
            </a:extLst>
          </p:cNvPr>
          <p:cNvSpPr txBox="1"/>
          <p:nvPr/>
        </p:nvSpPr>
        <p:spPr>
          <a:xfrm>
            <a:off x="3854093" y="5584361"/>
            <a:ext cx="398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</a:rPr>
              <a:t>Dr.SUMIT HAZRA(Asst. Professor)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58" y="402133"/>
            <a:ext cx="10888910" cy="956344"/>
          </a:xfrm>
        </p:spPr>
        <p:txBody>
          <a:bodyPr>
            <a:normAutofit/>
          </a:bodyPr>
          <a:lstStyle/>
          <a:p>
            <a:r>
              <a:rPr lang="en-IN" sz="4400" b="1" dirty="0"/>
              <a:t>PROBLEM STATEMENT AND DOMAIN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45" y="1619075"/>
            <a:ext cx="8342683" cy="45578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Online Image to Text converter is proposed here which allows to convert any Text-image to Text.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 are using OCR (Optical Character Recognition) technology used in AI.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An Image is the gathering of the purposefully amassed pixels and the data, presented on an Image, can’t be changed.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The proposed system shows an user interface and update the text with given images.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C8822FC-E962-81D1-9175-7C9B39A9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655" y="2072913"/>
            <a:ext cx="3650210" cy="365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29" y="402133"/>
            <a:ext cx="7281644" cy="956344"/>
          </a:xfrm>
        </p:spPr>
        <p:txBody>
          <a:bodyPr>
            <a:normAutofit/>
          </a:bodyPr>
          <a:lstStyle/>
          <a:p>
            <a:r>
              <a:rPr lang="en-IN" sz="4800" dirty="0"/>
              <a:t>EXISITING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84" y="1650369"/>
            <a:ext cx="10144896" cy="48841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OCR (Optical Character Recognition) is a piece of software that converts printed text and images into digitized form such that it can be manipulated by machine, i.e., image to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This technology is used in python IDE and recognizes the image uploaded by the user and develops text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Using TerraER software, we have created an ER diagram for the project to give an information of the entities and attributes.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175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45" y="545284"/>
            <a:ext cx="10888910" cy="813193"/>
          </a:xfrm>
        </p:spPr>
        <p:txBody>
          <a:bodyPr>
            <a:normAutofit/>
          </a:bodyPr>
          <a:lstStyle/>
          <a:p>
            <a:r>
              <a:rPr lang="en-IN" sz="3600" b="1" dirty="0"/>
              <a:t>PROPOSED ALGORITHM DESIGN TECHNIQUE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45" y="1619075"/>
            <a:ext cx="10888910" cy="45578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The main objective of Image to text converter is when the user uploads the image, the OCR used in python IDE will scan and recognize the image.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The recognized text is then printed in the console as output and stored in a file for later access.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Using TerraER software, we have created an ER diagram for the project to give an information of the entities and attributes.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365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99" y="545284"/>
            <a:ext cx="3808602" cy="813193"/>
          </a:xfrm>
        </p:spPr>
        <p:txBody>
          <a:bodyPr>
            <a:normAutofit/>
          </a:bodyPr>
          <a:lstStyle/>
          <a:p>
            <a:r>
              <a:rPr lang="en-IN" sz="3600" b="1" dirty="0"/>
              <a:t>ER DIAGRAM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9E696-0BB3-9769-A543-4A67875C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194" y="1358477"/>
            <a:ext cx="7013611" cy="5330344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835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29" y="402133"/>
            <a:ext cx="7281644" cy="956344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DATA STRUCTURES NEEDED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97" y="1742047"/>
            <a:ext cx="7631571" cy="431194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/>
              <a:t>TerraER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List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/>
              <a:t>Pytesseract and open-cv libraries</a:t>
            </a:r>
          </a:p>
          <a:p>
            <a:pPr marL="571500" indent="-571500">
              <a:buFont typeface="+mj-lt"/>
              <a:buAutoNum type="romanUcPeriod"/>
            </a:pPr>
            <a:endParaRPr lang="en-IN" sz="28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pic>
        <p:nvPicPr>
          <p:cNvPr id="2052" name="Picture 4" descr="PayPal - The safer, easier way to pay online!">
            <a:extLst>
              <a:ext uri="{FF2B5EF4-FFF2-40B4-BE49-F238E27FC236}">
                <a16:creationId xmlns:a16="http://schemas.microsoft.com/office/drawing/2014/main" id="{5BF5AB37-133E-1376-8E0B-4209F68D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43" y="1657228"/>
            <a:ext cx="2837803" cy="17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B96C6-EA07-6CC3-0875-5F97AE69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10" y="3658661"/>
            <a:ext cx="2367470" cy="17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24" y="402133"/>
            <a:ext cx="5217952" cy="956344"/>
          </a:xfrm>
        </p:spPr>
        <p:txBody>
          <a:bodyPr>
            <a:normAutofit/>
          </a:bodyPr>
          <a:lstStyle/>
          <a:p>
            <a:r>
              <a:rPr lang="en-IN" dirty="0"/>
              <a:t>GITHUB SETUP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9E12E-1AFF-ED2A-3A53-744AE2F4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86" y="1283601"/>
            <a:ext cx="5372814" cy="2145399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C05C1-8A49-C114-12C6-F8BBA874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08" y="1283601"/>
            <a:ext cx="5545310" cy="2203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D973C1-4556-CBC5-36E3-058ED377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807" y="3713128"/>
            <a:ext cx="5545310" cy="2742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8F5387-A195-3223-DBAC-9B77EAA74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86" y="3713126"/>
            <a:ext cx="5575737" cy="27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45" y="402133"/>
            <a:ext cx="10888910" cy="956344"/>
          </a:xfrm>
        </p:spPr>
        <p:txBody>
          <a:bodyPr>
            <a:noAutofit/>
          </a:bodyPr>
          <a:lstStyle/>
          <a:p>
            <a:r>
              <a:rPr lang="en-IN" sz="3600" b="1" dirty="0"/>
              <a:t>DIVISION OF WORK AMONG GROUP MEMBERS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45" y="1879673"/>
            <a:ext cx="10888910" cy="455788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Problem Statement</a:t>
            </a:r>
            <a:r>
              <a:rPr lang="en-IN" dirty="0"/>
              <a:t>:  CH. Dileep Reddy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ER Diagram </a:t>
            </a:r>
            <a:r>
              <a:rPr lang="en-IN" dirty="0"/>
              <a:t>: R. Satya Sai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Proposed Algorithm</a:t>
            </a:r>
            <a:r>
              <a:rPr lang="en-IN" dirty="0"/>
              <a:t>: Allu Jyothi Swaroop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Existing Solutions and data structures needed </a:t>
            </a:r>
            <a:r>
              <a:rPr lang="en-IN" dirty="0"/>
              <a:t>:  G. Sri Vardhan Reddy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655" y="643756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0375056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155</TotalTime>
  <Words>340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Sabon Next LT</vt:lpstr>
      <vt:lpstr>Times New Roman</vt:lpstr>
      <vt:lpstr>Wingdings</vt:lpstr>
      <vt:lpstr>LuminousVTI</vt:lpstr>
      <vt:lpstr>Data Management System</vt:lpstr>
      <vt:lpstr>TEAM MEMBERS</vt:lpstr>
      <vt:lpstr>PROBLEM STATEMENT AND DOMAIN</vt:lpstr>
      <vt:lpstr>EXISITING SOLUTIONS</vt:lpstr>
      <vt:lpstr>PROPOSED ALGORITHM DESIGN TECHNIQUE</vt:lpstr>
      <vt:lpstr>ER DIAGRAM</vt:lpstr>
      <vt:lpstr>DATA STRUCTURES NEEDED</vt:lpstr>
      <vt:lpstr>GITHUB SETUP</vt:lpstr>
      <vt:lpstr>DIVISION OF WORK AMONG GROUP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System</dc:title>
  <dc:creator>allu swaroop</dc:creator>
  <cp:lastModifiedBy>allu swaroop</cp:lastModifiedBy>
  <cp:revision>10</cp:revision>
  <dcterms:created xsi:type="dcterms:W3CDTF">2022-08-06T15:15:34Z</dcterms:created>
  <dcterms:modified xsi:type="dcterms:W3CDTF">2022-08-13T15:33:58Z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