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61" autoAdjust="0"/>
  </p:normalViewPr>
  <p:slideViewPr>
    <p:cSldViewPr snapToGrid="0" snapToObjects="1">
      <p:cViewPr varScale="1">
        <p:scale>
          <a:sx n="92" d="100"/>
          <a:sy n="92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6734-B02E-304B-B822-BA84AE11608F}" type="datetimeFigureOut">
              <a:rPr lang="en-US" smtClean="0"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75D9-D3EB-9B4C-BDE6-14EDF8E8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5831" y="2367057"/>
            <a:ext cx="1795580" cy="1113152"/>
          </a:xfrm>
          <a:prstGeom prst="rect">
            <a:avLst/>
          </a:prstGeom>
          <a:solidFill>
            <a:schemeClr val="bg1"/>
          </a:solidFill>
          <a:ln w="9525" cmpd="sng"/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pPr algn="ctr"/>
            <a:r>
              <a:rPr lang="en-US" sz="1500" dirty="0" smtClean="0">
                <a:latin typeface="Helvetica Neue"/>
                <a:cs typeface="Helvetica Neue"/>
              </a:rPr>
              <a:t>Driver Program</a:t>
            </a:r>
            <a:endParaRPr lang="en-US" sz="1500" dirty="0"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3300" y="2721309"/>
            <a:ext cx="1792066" cy="726150"/>
          </a:xfrm>
          <a:prstGeom prst="rect">
            <a:avLst/>
          </a:prstGeom>
          <a:ln w="9525" cmpd="sng"/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Helvetica Neue"/>
                <a:cs typeface="Helvetica Neue"/>
              </a:rPr>
              <a:t>Cluster Manager</a:t>
            </a:r>
            <a:endParaRPr lang="en-US" sz="1500" dirty="0">
              <a:latin typeface="Helvetica Neue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3196" y="2819381"/>
            <a:ext cx="1540850" cy="534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SparkContext</a:t>
            </a:r>
            <a:endParaRPr lang="en-US" sz="1500" dirty="0"/>
          </a:p>
        </p:txBody>
      </p:sp>
      <p:cxnSp>
        <p:nvCxnSpPr>
          <p:cNvPr id="24" name="Straight Arrow Connector 23"/>
          <p:cNvCxnSpPr>
            <a:stCxn id="15" idx="3"/>
            <a:endCxn id="6" idx="1"/>
          </p:cNvCxnSpPr>
          <p:nvPr/>
        </p:nvCxnSpPr>
        <p:spPr>
          <a:xfrm flipV="1">
            <a:off x="2914046" y="3084384"/>
            <a:ext cx="939254" cy="223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 flipV="1">
            <a:off x="5645366" y="2119835"/>
            <a:ext cx="801127" cy="96454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44" idx="1"/>
          </p:cNvCxnSpPr>
          <p:nvPr/>
        </p:nvCxnSpPr>
        <p:spPr>
          <a:xfrm>
            <a:off x="5645366" y="3084384"/>
            <a:ext cx="801127" cy="83276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6493" y="1371600"/>
            <a:ext cx="1966482" cy="1496469"/>
          </a:xfrm>
          <a:prstGeom prst="rect">
            <a:avLst/>
          </a:prstGeom>
          <a:ln w="9525" cmpd="sng"/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1500" dirty="0" smtClean="0">
                <a:latin typeface="Helvetica Neue"/>
                <a:cs typeface="Helvetica Neue"/>
              </a:rPr>
              <a:t> Worker Node</a:t>
            </a:r>
            <a:endParaRPr lang="en-US" sz="1500" dirty="0"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66665" y="1793155"/>
            <a:ext cx="1735251" cy="966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800" dirty="0" smtClean="0"/>
              <a:t> </a:t>
            </a:r>
            <a:r>
              <a:rPr lang="en-US" sz="1500" dirty="0" smtClean="0"/>
              <a:t>Executor</a:t>
            </a:r>
            <a:endParaRPr lang="en-US" sz="1500" dirty="0"/>
          </a:p>
        </p:txBody>
      </p:sp>
      <p:sp>
        <p:nvSpPr>
          <p:cNvPr id="17" name="Rectangle 16"/>
          <p:cNvSpPr/>
          <p:nvPr/>
        </p:nvSpPr>
        <p:spPr>
          <a:xfrm>
            <a:off x="7497585" y="2276105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6668479" y="2276105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39" name="Rectangle 38"/>
          <p:cNvSpPr/>
          <p:nvPr/>
        </p:nvSpPr>
        <p:spPr>
          <a:xfrm>
            <a:off x="7536984" y="1793155"/>
            <a:ext cx="764931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Cache</a:t>
            </a:r>
            <a:endParaRPr lang="en-US" sz="1500" dirty="0"/>
          </a:p>
        </p:txBody>
      </p:sp>
      <p:sp>
        <p:nvSpPr>
          <p:cNvPr id="44" name="Rectangle 43"/>
          <p:cNvSpPr/>
          <p:nvPr/>
        </p:nvSpPr>
        <p:spPr>
          <a:xfrm>
            <a:off x="6446493" y="3168913"/>
            <a:ext cx="1966482" cy="1496469"/>
          </a:xfrm>
          <a:prstGeom prst="rect">
            <a:avLst/>
          </a:prstGeom>
          <a:ln w="9525" cmpd="sng"/>
          <a:effectLst>
            <a:outerShdw blurRad="63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1500" dirty="0" smtClean="0">
                <a:latin typeface="Helvetica Neue"/>
                <a:cs typeface="Helvetica Neue"/>
              </a:rPr>
              <a:t> Worker Node</a:t>
            </a:r>
            <a:endParaRPr lang="en-US" sz="1500" dirty="0">
              <a:latin typeface="Helvetica Neue"/>
              <a:cs typeface="Helvetica Neue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66665" y="3590468"/>
            <a:ext cx="1735251" cy="9669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t"/>
          <a:lstStyle/>
          <a:p>
            <a:r>
              <a:rPr lang="en-US" sz="800" dirty="0" smtClean="0"/>
              <a:t> </a:t>
            </a:r>
            <a:r>
              <a:rPr lang="en-US" sz="1500" dirty="0" smtClean="0"/>
              <a:t>Executor</a:t>
            </a:r>
            <a:endParaRPr lang="en-US" sz="1500" dirty="0"/>
          </a:p>
        </p:txBody>
      </p:sp>
      <p:sp>
        <p:nvSpPr>
          <p:cNvPr id="46" name="Rectangle 45"/>
          <p:cNvSpPr/>
          <p:nvPr/>
        </p:nvSpPr>
        <p:spPr>
          <a:xfrm>
            <a:off x="7497585" y="4073418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47" name="Rectangle 46"/>
          <p:cNvSpPr/>
          <p:nvPr/>
        </p:nvSpPr>
        <p:spPr>
          <a:xfrm>
            <a:off x="6668479" y="4073418"/>
            <a:ext cx="715733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Task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7536984" y="3590468"/>
            <a:ext cx="764931" cy="386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Cache</a:t>
            </a:r>
            <a:endParaRPr lang="en-US" sz="15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988570" y="2760129"/>
            <a:ext cx="615" cy="83033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3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/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Matei Zaharia</dc:creator>
  <cp:lastModifiedBy>Matei Zaharia</cp:lastModifiedBy>
  <cp:revision>10</cp:revision>
  <dcterms:created xsi:type="dcterms:W3CDTF">2013-09-08T01:09:17Z</dcterms:created>
  <dcterms:modified xsi:type="dcterms:W3CDTF">2013-09-08T20:51:41Z</dcterms:modified>
</cp:coreProperties>
</file>