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270" r:id="rId4"/>
    <p:sldId id="271" r:id="rId5"/>
    <p:sldId id="272" r:id="rId6"/>
    <p:sldId id="258" r:id="rId7"/>
    <p:sldId id="260" r:id="rId8"/>
    <p:sldId id="262" r:id="rId9"/>
    <p:sldId id="264" r:id="rId10"/>
    <p:sldId id="266" r:id="rId11"/>
    <p:sldId id="26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9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00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8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67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3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3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4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3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0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3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6F65-1F76-419B-8503-3667BAFF543E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BD8137-563A-47AD-B5AA-C55206C0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eveloper.microsoft.com/en-us/microsoft-edge/platform/stat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62543"/>
            <a:ext cx="7766936" cy="1646302"/>
          </a:xfrm>
        </p:spPr>
        <p:txBody>
          <a:bodyPr/>
          <a:lstStyle/>
          <a:p>
            <a:r>
              <a:rPr lang="es-CR" dirty="0"/>
              <a:t>ECMASCRIPT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008845"/>
            <a:ext cx="7766936" cy="1096899"/>
          </a:xfrm>
        </p:spPr>
        <p:txBody>
          <a:bodyPr/>
          <a:lstStyle/>
          <a:p>
            <a:r>
              <a:rPr lang="es-CR" dirty="0"/>
              <a:t>Dennis Hernández</a:t>
            </a:r>
          </a:p>
          <a:p>
            <a:r>
              <a:rPr lang="es-CR" dirty="0"/>
              <a:t>Sapiens Software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70" y="4682166"/>
            <a:ext cx="1359196" cy="13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8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Template</a:t>
            </a:r>
            <a:r>
              <a:rPr lang="es-CR" dirty="0"/>
              <a:t> </a:t>
            </a:r>
            <a:r>
              <a:rPr lang="es-CR" dirty="0" err="1"/>
              <a:t>listerals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/>
              <a:t>Intuitive</a:t>
            </a:r>
            <a:r>
              <a:rPr lang="es-CR" dirty="0"/>
              <a:t> </a:t>
            </a:r>
            <a:r>
              <a:rPr lang="es-CR" dirty="0" err="1"/>
              <a:t>expression</a:t>
            </a:r>
            <a:r>
              <a:rPr lang="es-CR" dirty="0"/>
              <a:t> </a:t>
            </a:r>
            <a:r>
              <a:rPr lang="es-CR" dirty="0" err="1"/>
              <a:t>interpolation</a:t>
            </a:r>
            <a:r>
              <a:rPr lang="es-CR" dirty="0"/>
              <a:t> </a:t>
            </a:r>
            <a:r>
              <a:rPr lang="es-CR" dirty="0" err="1"/>
              <a:t>for</a:t>
            </a:r>
            <a:r>
              <a:rPr lang="es-CR" dirty="0"/>
              <a:t> single-line and </a:t>
            </a:r>
            <a:r>
              <a:rPr lang="es-CR" dirty="0" err="1"/>
              <a:t>multi</a:t>
            </a:r>
            <a:r>
              <a:rPr lang="es-CR" dirty="0"/>
              <a:t>-line </a:t>
            </a:r>
            <a:r>
              <a:rPr lang="es-CR" dirty="0" err="1"/>
              <a:t>strings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70" y="4682166"/>
            <a:ext cx="1359196" cy="13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Value</a:t>
            </a:r>
            <a:r>
              <a:rPr lang="es-CR" dirty="0"/>
              <a:t> </a:t>
            </a:r>
            <a:r>
              <a:rPr lang="es-CR" dirty="0" err="1"/>
              <a:t>export</a:t>
            </a:r>
            <a:r>
              <a:rPr lang="es-CR" dirty="0"/>
              <a:t>/</a:t>
            </a:r>
            <a:r>
              <a:rPr lang="es-CR" dirty="0" err="1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Language-level support for modules for component definition. Codifies patterns from popular JavaScript module loaders (AMD, </a:t>
            </a:r>
            <a:r>
              <a:rPr lang="en-US" dirty="0" err="1"/>
              <a:t>CommonJS</a:t>
            </a:r>
            <a:r>
              <a:rPr lang="en-US" dirty="0"/>
              <a:t>). Runtime </a:t>
            </a:r>
            <a:r>
              <a:rPr lang="en-US" dirty="0" err="1"/>
              <a:t>behaviour</a:t>
            </a:r>
            <a:r>
              <a:rPr lang="en-US" dirty="0"/>
              <a:t> defined by a host-defined default loader. Implicitly </a:t>
            </a:r>
            <a:r>
              <a:rPr lang="en-US" dirty="0" err="1"/>
              <a:t>async</a:t>
            </a:r>
            <a:r>
              <a:rPr lang="en-US" dirty="0"/>
              <a:t> model – no code executes until requested modules are available and processed.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70" y="4682166"/>
            <a:ext cx="1359196" cy="13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0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/>
              <a:t>Thanks</a:t>
            </a:r>
            <a:r>
              <a:rPr lang="es-CR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New </a:t>
            </a:r>
            <a:r>
              <a:rPr lang="es-CR" dirty="0" err="1"/>
              <a:t>syntax</a:t>
            </a:r>
            <a:endParaRPr lang="es-CR" dirty="0"/>
          </a:p>
          <a:p>
            <a:r>
              <a:rPr lang="es-CR" dirty="0" err="1"/>
              <a:t>Arrow</a:t>
            </a:r>
            <a:r>
              <a:rPr lang="es-CR" dirty="0"/>
              <a:t> </a:t>
            </a:r>
            <a:r>
              <a:rPr lang="es-CR" dirty="0" err="1"/>
              <a:t>Functions</a:t>
            </a:r>
            <a:endParaRPr lang="es-CR" dirty="0"/>
          </a:p>
          <a:p>
            <a:pPr lvl="1"/>
            <a:r>
              <a:rPr lang="es-CR" dirty="0"/>
              <a:t>Share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same</a:t>
            </a:r>
            <a:r>
              <a:rPr lang="es-CR" dirty="0"/>
              <a:t> Lexical </a:t>
            </a:r>
            <a:r>
              <a:rPr lang="es-CR" dirty="0" err="1"/>
              <a:t>this</a:t>
            </a:r>
            <a:endParaRPr lang="es-CR" dirty="0"/>
          </a:p>
          <a:p>
            <a:r>
              <a:rPr lang="es-CR" dirty="0" err="1"/>
              <a:t>Classes</a:t>
            </a:r>
            <a:r>
              <a:rPr lang="es-CR" dirty="0"/>
              <a:t> – OOP </a:t>
            </a:r>
            <a:r>
              <a:rPr lang="es-CR" dirty="0" err="1"/>
              <a:t>style</a:t>
            </a:r>
            <a:endParaRPr lang="es-CR" dirty="0"/>
          </a:p>
          <a:p>
            <a:r>
              <a:rPr lang="es-CR" dirty="0"/>
              <a:t>Modules</a:t>
            </a:r>
          </a:p>
          <a:p>
            <a:r>
              <a:rPr lang="es-CR" dirty="0"/>
              <a:t>Block </a:t>
            </a:r>
            <a:r>
              <a:rPr lang="es-CR" dirty="0" err="1"/>
              <a:t>scoping</a:t>
            </a:r>
            <a:endParaRPr lang="es-CR" dirty="0"/>
          </a:p>
          <a:p>
            <a:pPr lvl="1"/>
            <a:r>
              <a:rPr lang="es-CR" dirty="0" err="1"/>
              <a:t>Using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let</a:t>
            </a:r>
            <a:r>
              <a:rPr lang="es-CR" dirty="0"/>
              <a:t> </a:t>
            </a:r>
            <a:r>
              <a:rPr lang="es-CR" dirty="0" err="1"/>
              <a:t>keyword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70" y="4682166"/>
            <a:ext cx="1359196" cy="13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0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Should</a:t>
            </a:r>
            <a:r>
              <a:rPr lang="es-CR" dirty="0"/>
              <a:t> I use ES6 </a:t>
            </a:r>
            <a:r>
              <a:rPr lang="es-CR" dirty="0" err="1"/>
              <a:t>now</a:t>
            </a:r>
            <a:r>
              <a:rPr lang="es-CR" dirty="0"/>
              <a:t> </a:t>
            </a:r>
            <a:r>
              <a:rPr lang="es-CR" dirty="0" err="1"/>
              <a:t>or</a:t>
            </a:r>
            <a:r>
              <a:rPr lang="es-CR" dirty="0"/>
              <a:t> </a:t>
            </a:r>
            <a:r>
              <a:rPr lang="es-CR" dirty="0" err="1"/>
              <a:t>wait</a:t>
            </a:r>
            <a:r>
              <a:rPr lang="es-C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/>
              <a:t>It</a:t>
            </a:r>
            <a:r>
              <a:rPr lang="es-CR" dirty="0"/>
              <a:t> </a:t>
            </a:r>
            <a:r>
              <a:rPr lang="es-CR" dirty="0" err="1"/>
              <a:t>depends</a:t>
            </a:r>
            <a:r>
              <a:rPr lang="es-CR" dirty="0"/>
              <a:t> </a:t>
            </a:r>
            <a:r>
              <a:rPr lang="es-CR" dirty="0" err="1"/>
              <a:t>on</a:t>
            </a:r>
            <a:r>
              <a:rPr lang="es-CR" dirty="0"/>
              <a:t>:</a:t>
            </a:r>
          </a:p>
          <a:p>
            <a:pPr lvl="1"/>
            <a:r>
              <a:rPr lang="es-CR" dirty="0" err="1"/>
              <a:t>Where</a:t>
            </a:r>
            <a:r>
              <a:rPr lang="es-CR" dirty="0"/>
              <a:t> </a:t>
            </a:r>
            <a:r>
              <a:rPr lang="es-CR" dirty="0" err="1"/>
              <a:t>will</a:t>
            </a:r>
            <a:r>
              <a:rPr lang="es-CR" dirty="0"/>
              <a:t> </a:t>
            </a:r>
            <a:r>
              <a:rPr lang="es-CR" dirty="0" err="1"/>
              <a:t>your</a:t>
            </a:r>
            <a:r>
              <a:rPr lang="es-CR" dirty="0"/>
              <a:t> app be </a:t>
            </a:r>
            <a:r>
              <a:rPr lang="es-CR" dirty="0" err="1"/>
              <a:t>deployed</a:t>
            </a:r>
            <a:r>
              <a:rPr lang="es-CR" dirty="0"/>
              <a:t>?</a:t>
            </a:r>
          </a:p>
          <a:p>
            <a:pPr lvl="1"/>
            <a:r>
              <a:rPr lang="es-CR" dirty="0" err="1"/>
              <a:t>What</a:t>
            </a:r>
            <a:r>
              <a:rPr lang="es-CR" dirty="0"/>
              <a:t> browsers </a:t>
            </a:r>
            <a:r>
              <a:rPr lang="es-CR" dirty="0" err="1"/>
              <a:t>have</a:t>
            </a:r>
            <a:r>
              <a:rPr lang="es-CR" dirty="0"/>
              <a:t> to be </a:t>
            </a:r>
            <a:r>
              <a:rPr lang="es-CR" dirty="0" err="1"/>
              <a:t>supported</a:t>
            </a:r>
            <a:r>
              <a:rPr lang="es-CR" dirty="0"/>
              <a:t>?</a:t>
            </a:r>
          </a:p>
          <a:p>
            <a:pPr lvl="1"/>
            <a:r>
              <a:rPr lang="es-CR" dirty="0"/>
              <a:t>Are </a:t>
            </a:r>
            <a:r>
              <a:rPr lang="es-CR" dirty="0" err="1"/>
              <a:t>you</a:t>
            </a:r>
            <a:r>
              <a:rPr lang="es-CR" dirty="0"/>
              <a:t> </a:t>
            </a:r>
            <a:r>
              <a:rPr lang="es-CR" dirty="0" err="1"/>
              <a:t>updating</a:t>
            </a:r>
            <a:r>
              <a:rPr lang="es-CR" dirty="0"/>
              <a:t> </a:t>
            </a:r>
            <a:r>
              <a:rPr lang="es-CR" dirty="0" err="1"/>
              <a:t>an</a:t>
            </a:r>
            <a:r>
              <a:rPr lang="es-CR" dirty="0"/>
              <a:t> </a:t>
            </a:r>
            <a:r>
              <a:rPr lang="es-CR" dirty="0" err="1"/>
              <a:t>existing</a:t>
            </a:r>
            <a:r>
              <a:rPr lang="es-CR" dirty="0"/>
              <a:t> app </a:t>
            </a:r>
            <a:r>
              <a:rPr lang="es-CR" dirty="0" err="1"/>
              <a:t>or</a:t>
            </a:r>
            <a:r>
              <a:rPr lang="es-CR" dirty="0"/>
              <a:t> </a:t>
            </a:r>
            <a:r>
              <a:rPr lang="es-CR" dirty="0" err="1"/>
              <a:t>starting</a:t>
            </a:r>
            <a:r>
              <a:rPr lang="es-CR" dirty="0"/>
              <a:t> a new </a:t>
            </a:r>
            <a:r>
              <a:rPr lang="es-CR" dirty="0" err="1"/>
              <a:t>one</a:t>
            </a:r>
            <a:r>
              <a:rPr lang="es-CR" dirty="0"/>
              <a:t>?</a:t>
            </a:r>
          </a:p>
          <a:p>
            <a:pPr lvl="1"/>
            <a:endParaRPr lang="es-CR" dirty="0"/>
          </a:p>
          <a:p>
            <a:pPr lvl="1"/>
            <a:endParaRPr lang="es-CR" dirty="0"/>
          </a:p>
          <a:p>
            <a:pPr lvl="1"/>
            <a:r>
              <a:rPr lang="es-CR" dirty="0">
                <a:hlinkClick r:id="rId2"/>
              </a:rPr>
              <a:t>*More </a:t>
            </a:r>
            <a:r>
              <a:rPr lang="es-CR" dirty="0" err="1">
                <a:hlinkClick r:id="rId2"/>
              </a:rPr>
              <a:t>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52" y="297712"/>
            <a:ext cx="1617084" cy="1085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70" y="4682166"/>
            <a:ext cx="1359196" cy="13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2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What</a:t>
            </a:r>
            <a:r>
              <a:rPr lang="es-CR" dirty="0"/>
              <a:t> </a:t>
            </a:r>
            <a:r>
              <a:rPr lang="es-CR" dirty="0" err="1"/>
              <a:t>about</a:t>
            </a:r>
            <a:r>
              <a:rPr lang="es-CR" dirty="0"/>
              <a:t> </a:t>
            </a:r>
            <a:r>
              <a:rPr lang="es-CR" dirty="0" err="1"/>
              <a:t>old</a:t>
            </a:r>
            <a:r>
              <a:rPr lang="es-CR" dirty="0"/>
              <a:t> browser?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61" y="148857"/>
            <a:ext cx="2363557" cy="16055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70" y="4682166"/>
            <a:ext cx="1359196" cy="1359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5" y="1754373"/>
            <a:ext cx="3131387" cy="142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72269"/>
            <a:ext cx="150516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What</a:t>
            </a:r>
            <a:r>
              <a:rPr lang="es-CR" dirty="0"/>
              <a:t> </a:t>
            </a:r>
            <a:r>
              <a:rPr lang="es-CR" dirty="0" err="1"/>
              <a:t>about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IDEs</a:t>
            </a:r>
            <a:r>
              <a:rPr lang="es-CR" dirty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1778369" cy="17783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61" y="12700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70" y="4682166"/>
            <a:ext cx="1359196" cy="1359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28" y="1270000"/>
            <a:ext cx="1688804" cy="1549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79" y="1240391"/>
            <a:ext cx="1807978" cy="18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Arrow</a:t>
            </a:r>
            <a:r>
              <a:rPr lang="es-CR" dirty="0"/>
              <a:t> </a:t>
            </a:r>
            <a:r>
              <a:rPr lang="es-CR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Arrows are a function shorthand using the =&gt; syntax. They support both statement block bodies as well as expression bodies which return the value of the expression. Unlike functions, arrows share the same lexical this as their surrounding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70" y="4682166"/>
            <a:ext cx="1359196" cy="13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7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 classes are a simple sugar over the prototype-based OO pattern. Classes support prototype-based inheritance, super calls, instance and static methods and constructors.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70" y="4682166"/>
            <a:ext cx="1359196" cy="13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9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Block-scoped binding constructs. </a:t>
            </a:r>
            <a:r>
              <a:rPr lang="en-US" dirty="0" err="1"/>
              <a:t>const</a:t>
            </a:r>
            <a:r>
              <a:rPr lang="en-US" dirty="0"/>
              <a:t> is single-assignment. Static restrictions prevent use before assignment.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70" y="4682166"/>
            <a:ext cx="1359196" cy="13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6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Extended </a:t>
            </a:r>
            <a:r>
              <a:rPr lang="es-CR" dirty="0" err="1"/>
              <a:t>parameter</a:t>
            </a:r>
            <a:r>
              <a:rPr lang="es-CR" dirty="0"/>
              <a:t> </a:t>
            </a:r>
            <a:r>
              <a:rPr lang="es-CR" dirty="0" err="1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Simple and </a:t>
            </a:r>
            <a:r>
              <a:rPr lang="es-CR" dirty="0" err="1"/>
              <a:t>intuitive</a:t>
            </a:r>
            <a:r>
              <a:rPr lang="es-CR" dirty="0"/>
              <a:t> default </a:t>
            </a:r>
            <a:r>
              <a:rPr lang="es-CR" dirty="0" err="1"/>
              <a:t>values</a:t>
            </a:r>
            <a:r>
              <a:rPr lang="es-CR" dirty="0"/>
              <a:t> </a:t>
            </a:r>
            <a:r>
              <a:rPr lang="es-CR" dirty="0" err="1"/>
              <a:t>for</a:t>
            </a:r>
            <a:r>
              <a:rPr lang="es-CR" dirty="0"/>
              <a:t> </a:t>
            </a:r>
            <a:r>
              <a:rPr lang="es-CR" dirty="0" err="1"/>
              <a:t>function</a:t>
            </a:r>
            <a:r>
              <a:rPr lang="es-CR" dirty="0"/>
              <a:t> </a:t>
            </a:r>
            <a:r>
              <a:rPr lang="es-CR" dirty="0" err="1"/>
              <a:t>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70" y="4682166"/>
            <a:ext cx="1359196" cy="13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940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236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ECMASCRIPT 6</vt:lpstr>
      <vt:lpstr>Advantages</vt:lpstr>
      <vt:lpstr>Should I use ES6 now or wait?</vt:lpstr>
      <vt:lpstr>What about old browser?</vt:lpstr>
      <vt:lpstr>What about the IDEs?</vt:lpstr>
      <vt:lpstr>Arrow functions</vt:lpstr>
      <vt:lpstr>Classes</vt:lpstr>
      <vt:lpstr>Constants</vt:lpstr>
      <vt:lpstr>Extended parameter handling</vt:lpstr>
      <vt:lpstr>Template listerals</vt:lpstr>
      <vt:lpstr>Value export/import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</dc:title>
  <dc:creator>Dennis Hernández</dc:creator>
  <cp:lastModifiedBy>Admin</cp:lastModifiedBy>
  <cp:revision>29</cp:revision>
  <dcterms:created xsi:type="dcterms:W3CDTF">2016-06-22T05:11:08Z</dcterms:created>
  <dcterms:modified xsi:type="dcterms:W3CDTF">2016-06-24T17:01:54Z</dcterms:modified>
</cp:coreProperties>
</file>