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2" r:id="rId5"/>
    <p:sldId id="264" r:id="rId6"/>
    <p:sldId id="266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108" y="-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22D6F65-1F76-419B-8503-3667BAFF543E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5BD8137-563A-47AD-B5AA-C55206C03043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735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F65-1F76-419B-8503-3667BAFF543E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8137-563A-47AD-B5AA-C55206C0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4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F65-1F76-419B-8503-3667BAFF543E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8137-563A-47AD-B5AA-C55206C0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14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F65-1F76-419B-8503-3667BAFF543E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8137-563A-47AD-B5AA-C55206C0304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329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F65-1F76-419B-8503-3667BAFF543E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8137-563A-47AD-B5AA-C55206C0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42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F65-1F76-419B-8503-3667BAFF543E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8137-563A-47AD-B5AA-C55206C0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81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F65-1F76-419B-8503-3667BAFF543E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8137-563A-47AD-B5AA-C55206C0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49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F65-1F76-419B-8503-3667BAFF543E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8137-563A-47AD-B5AA-C55206C0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84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F65-1F76-419B-8503-3667BAFF543E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8137-563A-47AD-B5AA-C55206C0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2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F65-1F76-419B-8503-3667BAFF543E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8137-563A-47AD-B5AA-C55206C0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5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F65-1F76-419B-8503-3667BAFF543E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8137-563A-47AD-B5AA-C55206C0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3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F65-1F76-419B-8503-3667BAFF543E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8137-563A-47AD-B5AA-C55206C0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1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F65-1F76-419B-8503-3667BAFF543E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8137-563A-47AD-B5AA-C55206C0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0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F65-1F76-419B-8503-3667BAFF543E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8137-563A-47AD-B5AA-C55206C0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6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F65-1F76-419B-8503-3667BAFF543E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8137-563A-47AD-B5AA-C55206C0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9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F65-1F76-419B-8503-3667BAFF543E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8137-563A-47AD-B5AA-C55206C0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9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F65-1F76-419B-8503-3667BAFF543E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8137-563A-47AD-B5AA-C55206C0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22D6F65-1F76-419B-8503-3667BAFF543E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5BD8137-563A-47AD-B5AA-C55206C0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5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ECMASCRIPT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Dennis Hernández</a:t>
            </a:r>
          </a:p>
          <a:p>
            <a:r>
              <a:rPr lang="es-CR" dirty="0"/>
              <a:t>Sapiens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8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Arrow</a:t>
            </a:r>
            <a:r>
              <a:rPr lang="es-CR" dirty="0"/>
              <a:t> </a:t>
            </a:r>
            <a:r>
              <a:rPr lang="es-CR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Arrows are a function shorthand using the =&gt; syntax. </a:t>
            </a:r>
            <a:r>
              <a:rPr lang="en-US" dirty="0" smtClean="0"/>
              <a:t>They </a:t>
            </a:r>
            <a:r>
              <a:rPr lang="en-US" dirty="0"/>
              <a:t>support both statement block bodies as well as expression bodies which return the value of the expression. Unlike functions, arrows share the same lexical this as their surrounding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7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ES6 classes are a simple sugar over the prototype-based OO pattern. </a:t>
            </a:r>
            <a:r>
              <a:rPr lang="en-US" dirty="0" smtClean="0"/>
              <a:t>Classes </a:t>
            </a:r>
            <a:r>
              <a:rPr lang="en-US" dirty="0"/>
              <a:t>support prototype-based inheritance, super calls, instance and static methods and constructors.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233196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Block-scoped binding constructs.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is single-assignment. Static restrictions prevent use before assignment.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6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Extended </a:t>
            </a:r>
            <a:r>
              <a:rPr lang="es-CR" dirty="0" err="1"/>
              <a:t>parameter</a:t>
            </a:r>
            <a:r>
              <a:rPr lang="es-CR" dirty="0"/>
              <a:t> </a:t>
            </a:r>
            <a:r>
              <a:rPr lang="es-CR" dirty="0" err="1"/>
              <a:t>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CR" dirty="0" smtClean="0"/>
              <a:t>Simple and </a:t>
            </a:r>
            <a:r>
              <a:rPr lang="es-CR" dirty="0" err="1" smtClean="0"/>
              <a:t>intuitive</a:t>
            </a:r>
            <a:r>
              <a:rPr lang="es-CR" dirty="0" smtClean="0"/>
              <a:t> default </a:t>
            </a:r>
            <a:r>
              <a:rPr lang="es-CR" dirty="0" err="1" smtClean="0"/>
              <a:t>values</a:t>
            </a:r>
            <a:r>
              <a:rPr lang="es-CR" dirty="0" smtClean="0"/>
              <a:t> </a:t>
            </a:r>
            <a:r>
              <a:rPr lang="es-CR" dirty="0" err="1" smtClean="0"/>
              <a:t>for</a:t>
            </a:r>
            <a:r>
              <a:rPr lang="es-CR" dirty="0" smtClean="0"/>
              <a:t> </a:t>
            </a:r>
            <a:r>
              <a:rPr lang="es-CR" dirty="0" err="1" smtClean="0"/>
              <a:t>function</a:t>
            </a:r>
            <a:r>
              <a:rPr lang="es-CR" dirty="0" smtClean="0"/>
              <a:t> </a:t>
            </a:r>
            <a:r>
              <a:rPr lang="es-CR" dirty="0" err="1" smtClean="0"/>
              <a:t>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9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Template</a:t>
            </a:r>
            <a:r>
              <a:rPr lang="es-CR" dirty="0"/>
              <a:t> </a:t>
            </a:r>
            <a:r>
              <a:rPr lang="es-CR" dirty="0" err="1"/>
              <a:t>listerals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CR" dirty="0" err="1"/>
              <a:t>Intuitive</a:t>
            </a:r>
            <a:r>
              <a:rPr lang="es-CR" dirty="0"/>
              <a:t> </a:t>
            </a:r>
            <a:r>
              <a:rPr lang="es-CR" dirty="0" err="1"/>
              <a:t>expression</a:t>
            </a:r>
            <a:r>
              <a:rPr lang="es-CR" dirty="0"/>
              <a:t> </a:t>
            </a:r>
            <a:r>
              <a:rPr lang="es-CR" dirty="0" err="1"/>
              <a:t>interpolation</a:t>
            </a:r>
            <a:r>
              <a:rPr lang="es-CR" dirty="0"/>
              <a:t> </a:t>
            </a:r>
            <a:r>
              <a:rPr lang="es-CR" dirty="0" err="1"/>
              <a:t>for</a:t>
            </a:r>
            <a:r>
              <a:rPr lang="es-CR" dirty="0"/>
              <a:t> single-line and </a:t>
            </a:r>
            <a:r>
              <a:rPr lang="es-CR" dirty="0" err="1"/>
              <a:t>multi</a:t>
            </a:r>
            <a:r>
              <a:rPr lang="es-CR" dirty="0"/>
              <a:t>-line </a:t>
            </a:r>
            <a:r>
              <a:rPr lang="es-CR" dirty="0" err="1"/>
              <a:t>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Value</a:t>
            </a:r>
            <a:r>
              <a:rPr lang="es-CR" dirty="0"/>
              <a:t> </a:t>
            </a:r>
            <a:r>
              <a:rPr lang="es-CR" dirty="0" err="1"/>
              <a:t>export</a:t>
            </a:r>
            <a:r>
              <a:rPr lang="es-CR" dirty="0"/>
              <a:t>/</a:t>
            </a:r>
            <a:r>
              <a:rPr lang="es-CR" dirty="0" err="1"/>
              <a:t>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Language-level support for modules for component definition. Codifies patterns from popular JavaScript module loaders (AMD, </a:t>
            </a:r>
            <a:r>
              <a:rPr lang="en-US" dirty="0" err="1"/>
              <a:t>CommonJS</a:t>
            </a:r>
            <a:r>
              <a:rPr lang="en-US" dirty="0"/>
              <a:t>). Runtime </a:t>
            </a:r>
            <a:r>
              <a:rPr lang="en-US" dirty="0" err="1"/>
              <a:t>behaviour</a:t>
            </a:r>
            <a:r>
              <a:rPr lang="en-US" dirty="0"/>
              <a:t> defined by a host-defined default loader. Implicitly </a:t>
            </a:r>
            <a:r>
              <a:rPr lang="en-US" dirty="0" err="1"/>
              <a:t>async</a:t>
            </a:r>
            <a:r>
              <a:rPr lang="en-US" dirty="0"/>
              <a:t> model – no code executes until requested modules are available and processed.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00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217</TotalTime>
  <Words>162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Impact</vt:lpstr>
      <vt:lpstr>Main Event</vt:lpstr>
      <vt:lpstr>ECMASCRIPT 6</vt:lpstr>
      <vt:lpstr>Arrow functions</vt:lpstr>
      <vt:lpstr>Classes</vt:lpstr>
      <vt:lpstr>constants</vt:lpstr>
      <vt:lpstr>Extended parameter handling</vt:lpstr>
      <vt:lpstr>Template listerals</vt:lpstr>
      <vt:lpstr>Value export/import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ECMASCRIPT 6</dc:title>
  <dc:creator>Dennis Hernández</dc:creator>
  <cp:lastModifiedBy>Dennis Hernández</cp:lastModifiedBy>
  <cp:revision>18</cp:revision>
  <dcterms:created xsi:type="dcterms:W3CDTF">2016-06-22T05:11:08Z</dcterms:created>
  <dcterms:modified xsi:type="dcterms:W3CDTF">2016-06-24T03:03:34Z</dcterms:modified>
</cp:coreProperties>
</file>