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13"/>
  </p:handoutMasterIdLst>
  <p:sldIdLst>
    <p:sldId id="321" r:id="rId3"/>
    <p:sldId id="347" r:id="rId4"/>
    <p:sldId id="392" r:id="rId6"/>
    <p:sldId id="391" r:id="rId7"/>
    <p:sldId id="393" r:id="rId8"/>
    <p:sldId id="396" r:id="rId9"/>
    <p:sldId id="397" r:id="rId10"/>
    <p:sldId id="398" r:id="rId11"/>
    <p:sldId id="399" r:id="rId12"/>
  </p:sldIdLst>
  <p:sldSz cx="9144000" cy="6858000" type="screen4x3"/>
  <p:notesSz cx="6858000" cy="9144000"/>
  <p:custDataLst>
    <p:tags r:id="rId17"/>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anose="02070309020205020404"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anose="02070309020205020404"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anose="02070309020205020404"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anose="02070309020205020404"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anose="02070309020205020404" pitchFamily="49" charset="0"/>
        <a:ea typeface="+mn-ea"/>
        <a:cs typeface="+mn-cs"/>
      </a:defRPr>
    </a:lvl5pPr>
    <a:lvl6pPr marL="2286000" algn="l" defTabSz="914400" rtl="0" eaLnBrk="1" latinLnBrk="0" hangingPunct="1">
      <a:defRPr sz="1400" kern="1200">
        <a:solidFill>
          <a:schemeClr val="tx1"/>
        </a:solidFill>
        <a:latin typeface="Courier New" panose="02070309020205020404" pitchFamily="49" charset="0"/>
        <a:ea typeface="+mn-ea"/>
        <a:cs typeface="+mn-cs"/>
      </a:defRPr>
    </a:lvl6pPr>
    <a:lvl7pPr marL="2743200" algn="l" defTabSz="914400" rtl="0" eaLnBrk="1" latinLnBrk="0" hangingPunct="1">
      <a:defRPr sz="1400" kern="1200">
        <a:solidFill>
          <a:schemeClr val="tx1"/>
        </a:solidFill>
        <a:latin typeface="Courier New" panose="02070309020205020404" pitchFamily="49" charset="0"/>
        <a:ea typeface="+mn-ea"/>
        <a:cs typeface="+mn-cs"/>
      </a:defRPr>
    </a:lvl7pPr>
    <a:lvl8pPr marL="3200400" algn="l" defTabSz="914400" rtl="0" eaLnBrk="1" latinLnBrk="0" hangingPunct="1">
      <a:defRPr sz="1400" kern="1200">
        <a:solidFill>
          <a:schemeClr val="tx1"/>
        </a:solidFill>
        <a:latin typeface="Courier New" panose="02070309020205020404" pitchFamily="49" charset="0"/>
        <a:ea typeface="+mn-ea"/>
        <a:cs typeface="+mn-cs"/>
      </a:defRPr>
    </a:lvl8pPr>
    <a:lvl9pPr marL="3657600" algn="l" defTabSz="914400" rtl="0" eaLnBrk="1" latinLnBrk="0" hangingPunct="1">
      <a:defRPr sz="1400" kern="1200">
        <a:solidFill>
          <a:schemeClr val="tx1"/>
        </a:solidFill>
        <a:latin typeface="Courier New" panose="02070309020205020404"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91635" autoAdjust="0"/>
  </p:normalViewPr>
  <p:slideViewPr>
    <p:cSldViewPr>
      <p:cViewPr varScale="1">
        <p:scale>
          <a:sx n="79" d="100"/>
          <a:sy n="79" d="100"/>
        </p:scale>
        <p:origin x="1795" y="72"/>
      </p:cViewPr>
      <p:guideLst>
        <p:guide orient="horz" pos="2174"/>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900"/>
        <p:guide pos="217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200">
                <a:latin typeface="Calibri" panose="020F0502020204030204"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a:latin typeface="Calibri" panose="020F0502020204030204" pitchFamily="34" charset="0"/>
              </a:defRPr>
            </a:lvl1pPr>
          </a:lstStyle>
          <a:p>
            <a:pPr>
              <a:defRPr/>
            </a:pPr>
            <a:fld id="{964B9725-44EB-408E-A670-A66AE5FBBF1B}" type="datetime1">
              <a:rPr lang="en-US"/>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defRPr sz="1200">
                <a:latin typeface="Calibri" panose="020F0502020204030204"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a:latin typeface="Calibri" panose="020F0502020204030204" pitchFamily="34" charset="0"/>
              </a:defRPr>
            </a:lvl1pPr>
          </a:lstStyle>
          <a:p>
            <a:pPr>
              <a:defRPr/>
            </a:pPr>
            <a:fld id="{8005E228-509B-414F-A9D0-D1C825059700}"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200">
                <a:latin typeface="Calibri" panose="020F0502020204030204"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a:latin typeface="Calibri" panose="020F0502020204030204" pitchFamily="34" charset="0"/>
              </a:defRPr>
            </a:lvl1pPr>
          </a:lstStyle>
          <a:p>
            <a:pPr>
              <a:defRPr/>
            </a:pPr>
            <a:fld id="{B6F72C7C-C170-4C32-B42F-55464ECD45A1}" type="datetime1">
              <a:rPr lang="en-US"/>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defRPr sz="1200">
                <a:latin typeface="Calibri" panose="020F0502020204030204"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a:latin typeface="Calibri" panose="020F0502020204030204" pitchFamily="34" charset="0"/>
              </a:defRPr>
            </a:lvl1pPr>
          </a:lstStyle>
          <a:p>
            <a:pPr>
              <a:defRPr/>
            </a:pPr>
            <a:fld id="{9CC863AC-7600-4022-BA06-9E5E1721FB66}"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b="1" dirty="0"/>
              <a:t>Non-functional</a:t>
            </a:r>
            <a:r>
              <a:rPr lang="en-US" dirty="0"/>
              <a:t> (how the system works)</a:t>
            </a:r>
            <a:endParaRPr lang="en-US" dirty="0"/>
          </a:p>
          <a:p>
            <a:pPr marL="0" marR="0" indent="0" algn="l" defTabSz="914400" rtl="0" eaLnBrk="0" fontAlgn="base" latinLnBrk="0" hangingPunct="0">
              <a:lnSpc>
                <a:spcPct val="100000"/>
              </a:lnSpc>
              <a:spcBef>
                <a:spcPct val="30000"/>
              </a:spcBef>
              <a:spcAft>
                <a:spcPct val="0"/>
              </a:spcAft>
              <a:buClrTx/>
              <a:buSzTx/>
              <a:buFontTx/>
              <a:buNone/>
              <a:defRPr/>
            </a:pPr>
            <a:r>
              <a:rPr lang="en-US" b="1" dirty="0"/>
              <a:t>Functional</a:t>
            </a:r>
            <a:r>
              <a:rPr lang="en-US" dirty="0"/>
              <a:t>  (what the system should do)</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lstStyle>
            <a:lvl1pPr algn="l">
              <a:lnSpc>
                <a:spcPct val="100000"/>
              </a:lnSpc>
              <a:spcBef>
                <a:spcPct val="0"/>
              </a:spcBef>
              <a:defRPr sz="1200" b="1" dirty="0" smtClean="0">
                <a:latin typeface="Calibri" panose="020F0502020204030204" pitchFamily="34" charset="0"/>
              </a:defRPr>
            </a:lvl1pPr>
          </a:lstStyle>
          <a:p>
            <a:pPr>
              <a:defRPr/>
            </a:pPr>
            <a:r>
              <a:rPr lang="en-US" dirty="0"/>
              <a:t>©FPT-</a:t>
            </a:r>
            <a:r>
              <a:rPr lang="en-US" dirty="0" err="1"/>
              <a:t>Aptech</a:t>
            </a:r>
            <a:r>
              <a:rPr lang="en-US" dirty="0"/>
              <a:t>                                                                      project report</a:t>
            </a:r>
            <a:endParaRPr lang="en-US" dirty="0"/>
          </a:p>
        </p:txBody>
      </p:sp>
      <p:sp>
        <p:nvSpPr>
          <p:cNvPr id="3" name="Content Placeholder 2"/>
          <p:cNvSpPr>
            <a:spLocks noGrp="1"/>
          </p:cNvSpPr>
          <p:nvPr>
            <p:ph idx="1"/>
          </p:nvPr>
        </p:nvSpPr>
        <p:spPr/>
        <p:txBody>
          <a:bodyPr/>
          <a:lstStyle>
            <a:lvl1pPr>
              <a:buClr>
                <a:schemeClr val="accent4">
                  <a:lumMod val="50000"/>
                </a:schemeClr>
              </a:buClr>
              <a:defRPr sz="2400">
                <a:latin typeface="Calibri" panose="020F0502020204030204" pitchFamily="34" charset="0"/>
              </a:defRPr>
            </a:lvl1pPr>
            <a:lvl2pPr>
              <a:buClr>
                <a:schemeClr val="accent4">
                  <a:lumMod val="50000"/>
                </a:schemeClr>
              </a:buClr>
              <a:defRPr sz="2200">
                <a:latin typeface="Calibri" panose="020F0502020204030204" pitchFamily="34" charset="0"/>
              </a:defRPr>
            </a:lvl2pPr>
            <a:lvl3pPr>
              <a:buClr>
                <a:schemeClr val="tx2"/>
              </a:buClr>
              <a:defRPr sz="2000">
                <a:latin typeface="Calibri" panose="020F0502020204030204" pitchFamily="34" charset="0"/>
              </a:defRPr>
            </a:lvl3pPr>
            <a:lvl4pPr>
              <a:buClr>
                <a:schemeClr val="tx2"/>
              </a:buClr>
              <a:defRPr sz="1800"/>
            </a:lvl4pPr>
            <a:lvl5pPr>
              <a:buClr>
                <a:schemeClr val="tx2"/>
              </a:buCl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endParaRPr lang="en-US" dirty="0"/>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lstStyle>
            <a:lvl1pPr algn="r">
              <a:lnSpc>
                <a:spcPct val="100000"/>
              </a:lnSpc>
              <a:spcBef>
                <a:spcPct val="0"/>
              </a:spcBef>
              <a:defRPr sz="1200" b="1">
                <a:latin typeface="Calibri" panose="020F0502020204030204" pitchFamily="34" charset="0"/>
              </a:defRPr>
            </a:lvl1pPr>
          </a:lstStyle>
          <a:p>
            <a:pPr>
              <a:defRPr/>
            </a:pPr>
            <a:fld id="{0B7F2F63-BF3E-4C0C-A868-2C657446BA07}" type="slidenum">
              <a:rPr lang="en-US" smtClean="0"/>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lstStyle>
            <a:lvl1pPr algn="l">
              <a:lnSpc>
                <a:spcPct val="100000"/>
              </a:lnSpc>
              <a:spcBef>
                <a:spcPct val="0"/>
              </a:spcBef>
              <a:defRPr sz="1200" b="1" dirty="0" smtClean="0">
                <a:latin typeface="Calibri" panose="020F0502020204030204" pitchFamily="34" charset="0"/>
              </a:defRPr>
            </a:lvl1pPr>
          </a:lstStyle>
          <a:p>
            <a:pPr>
              <a:defRPr/>
            </a:pPr>
            <a:r>
              <a:rPr lang="en-US" dirty="0"/>
              <a:t>© FPT-</a:t>
            </a:r>
            <a:r>
              <a:rPr lang="en-US" dirty="0" err="1"/>
              <a:t>Aptech</a:t>
            </a:r>
            <a:r>
              <a:rPr lang="en-US" dirty="0"/>
              <a:t>                                                                          Project report</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lstStyle>
            <a:lvl1pPr algn="r">
              <a:lnSpc>
                <a:spcPct val="100000"/>
              </a:lnSpc>
              <a:spcBef>
                <a:spcPct val="0"/>
              </a:spcBef>
              <a:defRPr sz="1200" b="1">
                <a:latin typeface="Calibri" panose="020F0502020204030204" pitchFamily="34" charset="0"/>
              </a:defRPr>
            </a:lvl1pPr>
          </a:lstStyle>
          <a:p>
            <a:pPr>
              <a:defRPr/>
            </a:pPr>
            <a:fld id="{0B7F2F63-BF3E-4C0C-A868-2C657446BA07}" type="slidenum">
              <a:rPr lang="en-US" smtClean="0"/>
            </a:fld>
            <a:endParaRPr lang="en-US" dirty="0"/>
          </a:p>
        </p:txBody>
      </p:sp>
      <p:sp>
        <p:nvSpPr>
          <p:cNvPr id="7" name="Rectangle 6"/>
          <p:cNvSpPr/>
          <p:nvPr/>
        </p:nvSpPr>
        <p:spPr>
          <a:xfrm>
            <a:off x="0" y="0"/>
            <a:ext cx="9144000" cy="762000"/>
          </a:xfrm>
          <a:prstGeom prst="rect">
            <a:avLst/>
          </a:prstGeom>
          <a:solidFill>
            <a:schemeClr val="accent6">
              <a:lumMod val="75000"/>
            </a:schemeClr>
          </a:solidFill>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rtl="0" eaLnBrk="1" fontAlgn="base" hangingPunct="1">
        <a:spcBef>
          <a:spcPct val="0"/>
        </a:spcBef>
        <a:spcAft>
          <a:spcPct val="0"/>
        </a:spcAft>
        <a:defRPr sz="2500" b="1" kern="1200">
          <a:solidFill>
            <a:schemeClr val="bg1"/>
          </a:solidFill>
          <a:latin typeface="Arial" panose="020B0604020202020204" pitchFamily="34" charset="0"/>
          <a:ea typeface="+mj-ea"/>
          <a:cs typeface="+mj-cs"/>
        </a:defRPr>
      </a:lvl1pPr>
      <a:lvl2pPr algn="l" rtl="0" eaLnBrk="1" fontAlgn="base" hangingPunct="1">
        <a:spcBef>
          <a:spcPct val="0"/>
        </a:spcBef>
        <a:spcAft>
          <a:spcPct val="0"/>
        </a:spcAft>
        <a:defRPr sz="2500" b="1">
          <a:solidFill>
            <a:schemeClr val="bg1"/>
          </a:solidFill>
          <a:latin typeface="Arial" panose="020B0604020202020204" pitchFamily="34" charset="0"/>
        </a:defRPr>
      </a:lvl2pPr>
      <a:lvl3pPr algn="l" rtl="0" eaLnBrk="1" fontAlgn="base" hangingPunct="1">
        <a:spcBef>
          <a:spcPct val="0"/>
        </a:spcBef>
        <a:spcAft>
          <a:spcPct val="0"/>
        </a:spcAft>
        <a:defRPr sz="2500" b="1">
          <a:solidFill>
            <a:schemeClr val="bg1"/>
          </a:solidFill>
          <a:latin typeface="Arial" panose="020B0604020202020204" pitchFamily="34" charset="0"/>
        </a:defRPr>
      </a:lvl3pPr>
      <a:lvl4pPr algn="l" rtl="0" eaLnBrk="1" fontAlgn="base" hangingPunct="1">
        <a:spcBef>
          <a:spcPct val="0"/>
        </a:spcBef>
        <a:spcAft>
          <a:spcPct val="0"/>
        </a:spcAft>
        <a:defRPr sz="2500" b="1">
          <a:solidFill>
            <a:schemeClr val="bg1"/>
          </a:solidFill>
          <a:latin typeface="Arial" panose="020B0604020202020204" pitchFamily="34" charset="0"/>
        </a:defRPr>
      </a:lvl4pPr>
      <a:lvl5pPr algn="l" rtl="0" eaLnBrk="1" fontAlgn="base" hangingPunct="1">
        <a:spcBef>
          <a:spcPct val="0"/>
        </a:spcBef>
        <a:spcAft>
          <a:spcPct val="0"/>
        </a:spcAft>
        <a:defRPr sz="2500" b="1">
          <a:solidFill>
            <a:schemeClr val="bg1"/>
          </a:solidFill>
          <a:latin typeface="Arial" panose="020B0604020202020204" pitchFamily="34" charset="0"/>
        </a:defRPr>
      </a:lvl5pPr>
      <a:lvl6pPr marL="457200" algn="l" rtl="0" eaLnBrk="1" fontAlgn="base" hangingPunct="1">
        <a:spcBef>
          <a:spcPct val="0"/>
        </a:spcBef>
        <a:spcAft>
          <a:spcPct val="0"/>
        </a:spcAft>
        <a:defRPr sz="2500" b="1">
          <a:solidFill>
            <a:schemeClr val="bg1"/>
          </a:solidFill>
          <a:latin typeface="Calibri" panose="020F0502020204030204" pitchFamily="34" charset="0"/>
        </a:defRPr>
      </a:lvl6pPr>
      <a:lvl7pPr marL="914400" algn="l" rtl="0" eaLnBrk="1" fontAlgn="base" hangingPunct="1">
        <a:spcBef>
          <a:spcPct val="0"/>
        </a:spcBef>
        <a:spcAft>
          <a:spcPct val="0"/>
        </a:spcAft>
        <a:defRPr sz="2500" b="1">
          <a:solidFill>
            <a:schemeClr val="bg1"/>
          </a:solidFill>
          <a:latin typeface="Calibri" panose="020F0502020204030204" pitchFamily="34" charset="0"/>
        </a:defRPr>
      </a:lvl7pPr>
      <a:lvl8pPr marL="1371600" algn="l" rtl="0" eaLnBrk="1" fontAlgn="base" hangingPunct="1">
        <a:spcBef>
          <a:spcPct val="0"/>
        </a:spcBef>
        <a:spcAft>
          <a:spcPct val="0"/>
        </a:spcAft>
        <a:defRPr sz="2500" b="1">
          <a:solidFill>
            <a:schemeClr val="bg1"/>
          </a:solidFill>
          <a:latin typeface="Calibri" panose="020F0502020204030204" pitchFamily="34" charset="0"/>
        </a:defRPr>
      </a:lvl8pPr>
      <a:lvl9pPr marL="1828800" algn="l" rtl="0" eaLnBrk="1" fontAlgn="base" hangingPunct="1">
        <a:spcBef>
          <a:spcPct val="0"/>
        </a:spcBef>
        <a:spcAft>
          <a:spcPct val="0"/>
        </a:spcAft>
        <a:defRPr sz="2500" b="1">
          <a:solidFill>
            <a:schemeClr val="bg1"/>
          </a:solidFill>
          <a:latin typeface="Calibri" panose="020F0502020204030204"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anose="05000000000000000000" pitchFamily="2" charset="2"/>
        <a:buChar char="u"/>
        <a:defRPr sz="3200" kern="1200">
          <a:solidFill>
            <a:schemeClr val="tx1"/>
          </a:solidFill>
          <a:latin typeface="Arial" panose="020B0604020202020204" pitchFamily="34"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7" name="Rectangle 6"/>
          <p:cNvSpPr/>
          <p:nvPr/>
        </p:nvSpPr>
        <p:spPr>
          <a:xfrm>
            <a:off x="533400" y="1295400"/>
            <a:ext cx="8077200" cy="4462145"/>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SALE AND INVENTORY SYSTEM</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Nguyễn</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Dĩ</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Thái</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Lê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Châu</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Hoàng</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Nhựt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Lý</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Vĩnh</a:t>
            </a: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800" dirty="0" err="1">
                <a:latin typeface="Times New Roman" panose="02020603050405020304" pitchFamily="18" charset="0"/>
                <a:ea typeface="Gulim" panose="020B0600000101010101" pitchFamily="34" charset="-127"/>
                <a:cs typeface="Times New Roman" panose="02020603050405020304" pitchFamily="18" charset="0"/>
              </a:rPr>
              <a:t>Phú</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Date: 22 Month: 08 Year: 2021</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eaLnBrk="1" hangingPunct="1"/>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Requirements of the project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eployment </a:t>
            </a:r>
            <a:r>
              <a:rPr lang="en-US" sz="2800" dirty="0">
                <a:latin typeface="Times New Roman" panose="02020603050405020304" pitchFamily="18" charset="0"/>
                <a:cs typeface="Times New Roman" panose="02020603050405020304" pitchFamily="18" charset="0"/>
              </a:rPr>
              <a:t>d</a:t>
            </a:r>
            <a:r>
              <a:rPr lang="vi-VN" sz="2800" dirty="0">
                <a:latin typeface="Times New Roman" panose="02020603050405020304" pitchFamily="18" charset="0"/>
                <a:cs typeface="Times New Roman" panose="02020603050405020304" pitchFamily="18" charset="0"/>
              </a:rPr>
              <a:t>iagram</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4" name="Content Placeholder 3"/>
          <p:cNvSpPr>
            <a:spLocks noGrp="1"/>
          </p:cNvSpPr>
          <p:nvPr>
            <p:ph idx="1"/>
          </p:nvPr>
        </p:nvSpPr>
        <p:spPr>
          <a:xfrm>
            <a:off x="304800" y="1143000"/>
            <a:ext cx="8610600" cy="4038600"/>
          </a:xfrm>
        </p:spPr>
        <p:txBody>
          <a:bodyPr/>
          <a:lstStyle/>
          <a:p>
            <a:r>
              <a:rPr lang="en-US" dirty="0"/>
              <a:t>Trading company need local web application that can connect all information between Sale, Logistics, Accountant department. User can see all information that use to working and they can create or edit or update what they are in charge of.  </a:t>
            </a:r>
            <a:endParaRPr lang="en-US" dirty="0"/>
          </a:p>
          <a:p>
            <a:r>
              <a:rPr lang="en-US" dirty="0"/>
              <a:t>Example: Sale can see product list with selling price, his/her customer, inventory, all staff, his/her delivery, invoice of sale order. Sale Executive can create new sale order, edit sale order master.  Sale Manager can approve new sale order of sale executive and create new sale order.      </a:t>
            </a:r>
            <a:endParaRPr lang="en-US" dirty="0"/>
          </a:p>
        </p:txBody>
      </p:sp>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4" name="Content Placeholder 3"/>
          <p:cNvSpPr>
            <a:spLocks noGrp="1"/>
          </p:cNvSpPr>
          <p:nvPr>
            <p:ph idx="1"/>
          </p:nvPr>
        </p:nvSpPr>
        <p:spPr/>
        <p:txBody>
          <a:bodyPr/>
          <a:lstStyle/>
          <a:p>
            <a:r>
              <a:rPr lang="en-US" b="1" dirty="0"/>
              <a:t>Functional</a:t>
            </a:r>
            <a:r>
              <a:rPr lang="en-US" dirty="0"/>
              <a:t> </a:t>
            </a:r>
            <a:endParaRPr lang="en-US" dirty="0"/>
          </a:p>
          <a:p>
            <a:pPr marL="0" indent="0">
              <a:buNone/>
            </a:pPr>
            <a:r>
              <a:rPr lang="en-US" dirty="0"/>
              <a:t>System response about: Business Rules, Transaction corrections, adjustments and cancellations, Administrative functions, Authorization levels, Interfaces,  Historical Data.</a:t>
            </a:r>
            <a:endParaRPr lang="en-US" dirty="0"/>
          </a:p>
          <a:p>
            <a:r>
              <a:rPr lang="en-US" b="1" dirty="0"/>
              <a:t>Non-functional</a:t>
            </a:r>
            <a:r>
              <a:rPr lang="en-US" dirty="0"/>
              <a:t> </a:t>
            </a:r>
            <a:endParaRPr lang="en-US" dirty="0"/>
          </a:p>
          <a:p>
            <a:pPr marL="0" indent="0">
              <a:buNone/>
            </a:pPr>
            <a:r>
              <a:rPr lang="en-US" dirty="0"/>
              <a:t>System owned : Reliability, Maintainability, Security,  Usability, Integrity, User Interfaces, Availability,Flexibility, Scalability, Extensibility, Localization.</a:t>
            </a:r>
            <a:endParaRPr lang="en-US" dirty="0"/>
          </a:p>
        </p:txBody>
      </p:sp>
      <p:sp>
        <p:nvSpPr>
          <p:cNvPr id="7" name="Title 1"/>
          <p:cNvSpPr>
            <a:spLocks noGrp="1"/>
          </p:cNvSpPr>
          <p:nvPr>
            <p:ph type="title"/>
          </p:nvPr>
        </p:nvSpPr>
        <p:spPr>
          <a:xfrm>
            <a:off x="304800" y="65714"/>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pic>
        <p:nvPicPr>
          <p:cNvPr id="2" name="Content Placeholder 1" descr="DeploymentDiagram.drawio"/>
          <p:cNvPicPr>
            <a:picLocks noChangeAspect="1"/>
          </p:cNvPicPr>
          <p:nvPr>
            <p:ph idx="1"/>
          </p:nvPr>
        </p:nvPicPr>
        <p:blipFill>
          <a:blip r:embed="rId1"/>
          <a:stretch>
            <a:fillRect/>
          </a:stretch>
        </p:blipFill>
        <p:spPr>
          <a:xfrm>
            <a:off x="914400" y="1524000"/>
            <a:ext cx="6960235" cy="3590925"/>
          </a:xfrm>
          <a:prstGeom prst="rect">
            <a:avLst/>
          </a:prstGeom>
        </p:spPr>
      </p:pic>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4" name="Content Placeholder 3"/>
          <p:cNvSpPr>
            <a:spLocks noGrp="1"/>
          </p:cNvSpPr>
          <p:nvPr>
            <p:ph idx="1"/>
          </p:nvPr>
        </p:nvSpPr>
        <p:spPr/>
        <p:txBody>
          <a:bodyPr/>
          <a:lstStyle/>
          <a:p>
            <a:endParaRPr lang="en-US" dirty="0"/>
          </a:p>
          <a:p>
            <a:endParaRPr lang="en-US" dirty="0"/>
          </a:p>
          <a:p>
            <a:r>
              <a:rPr lang="en-US" dirty="0"/>
              <a:t>Project can run stability on any browsers (suggest: Chrome). </a:t>
            </a:r>
            <a:endParaRPr lang="en-US" dirty="0"/>
          </a:p>
          <a:p>
            <a:r>
              <a:rPr lang="en-US" dirty="0"/>
              <a:t>System can response enough business owner demanding. ( data integrity, user interface, usability,..)</a:t>
            </a:r>
            <a:endParaRPr lang="en-US" dirty="0"/>
          </a:p>
          <a:p>
            <a:r>
              <a:rPr lang="en-US" dirty="0"/>
              <a:t>System is comfortable for user. Easy to learn and expert.</a:t>
            </a:r>
            <a:endParaRPr lang="en-US" dirty="0"/>
          </a:p>
          <a:p>
            <a:r>
              <a:rPr lang="en-US" dirty="0"/>
              <a:t>System secure customer, staff, product informations.</a:t>
            </a:r>
            <a:endParaRPr lang="en-US" dirty="0"/>
          </a:p>
        </p:txBody>
      </p:sp>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4" name="Content Placeholder 3"/>
          <p:cNvSpPr>
            <a:spLocks noGrp="1"/>
          </p:cNvSpPr>
          <p:nvPr>
            <p:ph idx="1"/>
          </p:nvPr>
        </p:nvSpPr>
        <p:spPr/>
        <p:txBody>
          <a:bodyPr/>
          <a:lstStyle/>
          <a:p>
            <a:endParaRPr lang="en-US"/>
          </a:p>
          <a:p>
            <a:endParaRPr lang="en-US"/>
          </a:p>
          <a:p>
            <a:r>
              <a:rPr lang="en-US"/>
              <a:t>In the future, this system will be transfered to PDA devices and Application system.</a:t>
            </a:r>
            <a:endParaRPr lang="en-US"/>
          </a:p>
          <a:p>
            <a:r>
              <a:rPr lang="en-US"/>
              <a:t>System will be extended for more part.</a:t>
            </a:r>
            <a:endParaRPr lang="en-US"/>
          </a:p>
          <a:p>
            <a:r>
              <a:rPr lang="en-US"/>
              <a:t>Can easy to switch programing language.</a:t>
            </a:r>
            <a:endParaRPr lang="en-US"/>
          </a:p>
          <a:p>
            <a:r>
              <a:rPr lang="en-US"/>
              <a:t>Change data management.</a:t>
            </a:r>
            <a:endParaRPr lang="en-US"/>
          </a:p>
          <a:p>
            <a:endParaRPr lang="en-US"/>
          </a:p>
          <a:p>
            <a:endParaRPr lang="en-US"/>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pic>
        <p:nvPicPr>
          <p:cNvPr id="2" name="Content Placeholder 1" descr="tasksheetpicture"/>
          <p:cNvPicPr>
            <a:picLocks noChangeAspect="1"/>
          </p:cNvPicPr>
          <p:nvPr>
            <p:ph idx="1"/>
          </p:nvPr>
        </p:nvPicPr>
        <p:blipFill>
          <a:blip r:embed="rId1"/>
          <a:stretch>
            <a:fillRect/>
          </a:stretch>
        </p:blipFill>
        <p:spPr>
          <a:xfrm>
            <a:off x="304800" y="2091690"/>
            <a:ext cx="8610600" cy="2902585"/>
          </a:xfrm>
          <a:prstGeom prst="rect">
            <a:avLst/>
          </a:prstGeom>
        </p:spPr>
      </p:pic>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109912" y="3038475"/>
            <a:ext cx="3000375" cy="1914525"/>
          </a:xfrm>
          <a:prstGeom prst="rect">
            <a:avLst/>
          </a:prstGeom>
        </p:spPr>
      </p:pic>
    </p:spTree>
  </p:cSld>
  <p:clrMapOvr>
    <a:masterClrMapping/>
  </p:clrMapOvr>
</p:sld>
</file>

<file path=ppt/tags/tag1.xml><?xml version="1.0" encoding="utf-8"?>
<p:tagLst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Store Apps Template</Template>
  <TotalTime>0</TotalTime>
  <Words>1793</Words>
  <Application>WPS Presentation</Application>
  <PresentationFormat>On-screen Show (4:3)</PresentationFormat>
  <Paragraphs>79</Paragraphs>
  <Slides>9</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Courier New</vt:lpstr>
      <vt:lpstr>Calibri</vt:lpstr>
      <vt:lpstr>Wingdings 2</vt:lpstr>
      <vt:lpstr>Wingdings</vt:lpstr>
      <vt:lpstr>Times New Roman</vt:lpstr>
      <vt:lpstr>Gulim</vt:lpstr>
      <vt:lpstr>Malgun Gothic</vt:lpstr>
      <vt:lpstr>굴림</vt:lpstr>
      <vt:lpstr>Vladimir Script</vt:lpstr>
      <vt:lpstr>Mongolian Baiti</vt:lpstr>
      <vt:lpstr>Microsoft YaHei</vt:lpstr>
      <vt:lpstr>Arial Unicode MS</vt:lpstr>
      <vt:lpstr>Gulim</vt:lpstr>
      <vt:lpstr>굴림</vt:lpstr>
      <vt:lpstr>Segoe Print</vt:lpstr>
      <vt:lpstr>Store Apps Template</vt:lpstr>
      <vt:lpstr>Introduction</vt:lpstr>
      <vt:lpstr>Content</vt:lpstr>
      <vt:lpstr>	Introduction - Actual requirements</vt:lpstr>
      <vt:lpstr>	Introduction - Requirements of the project </vt:lpstr>
      <vt:lpstr>    	 Introduction - Deployment diagram </vt:lpstr>
      <vt:lpstr>    	Conclusion</vt:lpstr>
      <vt:lpstr>    	 Development</vt:lpstr>
      <vt:lpstr>Task List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THAI</cp:lastModifiedBy>
  <cp:revision>424</cp:revision>
  <dcterms:created xsi:type="dcterms:W3CDTF">2014-04-09T06:08:00Z</dcterms:created>
  <dcterms:modified xsi:type="dcterms:W3CDTF">2021-09-27T14:04:49Z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6ADDD55320054089923DAFA28CF4DB06</vt:lpwstr>
  </property>
  <property fmtid="{D5CDD505-2E9C-101B-9397-08002B2CF9AE}" pid="3" name="KSOProductBuildVer">
    <vt:lpwstr>1033-11.2.0.10323</vt:lpwstr>
  </property>
</Properties>
</file>