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5962-E26E-2E82-7FE0-81B6F4ED7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807A9-8BF1-5C01-21AC-A1EFD65AD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3FBA-12AA-3B29-3D45-CFF5C486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B776-8675-D544-B6F5-AE3BB2DE31DB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18038-6FB3-B2DB-8461-F2CA6AB6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4E041-8A56-C3DF-C9B2-BBF7FA64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1F21-8E9B-AB40-8355-2C1EC1E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1699-8BD2-DE1D-702B-4EC5ACF8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97A28-7371-CF8B-ED2D-A84C91797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7ECD7-BD80-EA83-F359-45F4D7FD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B776-8675-D544-B6F5-AE3BB2DE31DB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D08B8-EABD-4140-30FF-BA113C50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52F6-4BA9-1AD8-66B7-94E0C27A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1F21-8E9B-AB40-8355-2C1EC1E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2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7DF1A-282A-2960-6D4D-CE157EE3F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F23BF-B876-F0E0-4686-8315E0022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98537-3D18-9187-59C2-71FAF7E4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B776-8675-D544-B6F5-AE3BB2DE31DB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977A4-7BA8-0766-93D8-4C04D68C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49FB7-550D-ADB8-932F-6E1C8917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1F21-8E9B-AB40-8355-2C1EC1E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3954-A62F-7DD6-F096-FB1DC2EA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228AA-0B19-2EC5-FD21-2EAEC66CD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C9CE-A9C7-07D0-BF4E-553C7B11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B776-8675-D544-B6F5-AE3BB2DE31DB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F495D-C150-F6CC-F39A-926B492A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B18CC-09F3-7AD6-8A76-0A665AE9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1F21-8E9B-AB40-8355-2C1EC1E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0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3EA9-03C6-F216-03BD-C0186B75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EF318-BD46-8D7C-413F-03DE50465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9971F-1146-1C29-DBBA-473AECEF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B776-8675-D544-B6F5-AE3BB2DE31DB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59605-C5F1-2A79-44CD-B13C628F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EDEDC-23E0-047C-8C1B-2CF9E196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1F21-8E9B-AB40-8355-2C1EC1E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2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A3DA-93D1-F40F-27A2-43FDB6DF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3AE2-B280-2B3F-4534-69DC3D709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35468-DD93-DBBC-199F-D9549AAA9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43836-550F-951E-555F-0F25A6EF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B776-8675-D544-B6F5-AE3BB2DE31DB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82EED-F032-2497-0B2A-81F78DAC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74BC2-7AC2-34E3-A971-F0D6C5D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1F21-8E9B-AB40-8355-2C1EC1E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7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974C-24F8-7BBF-FD63-371E3106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D2DFC-098C-D0D2-6567-49F37BC31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279BB-3394-D58C-A5B8-6C234B8E3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1A490-DB33-4A64-8C40-B94DBD961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106BA-E0FB-615D-2414-341AF3CB7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96C4E-403D-F628-98A2-418FEA5E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B776-8675-D544-B6F5-AE3BB2DE31DB}" type="datetimeFigureOut">
              <a:rPr lang="en-US" smtClean="0"/>
              <a:t>4/19/24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FBFDE-9A1C-4B12-8F6F-3965F4D6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5F4AC-3447-C140-9C62-03429ECC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1F21-8E9B-AB40-8355-2C1EC1E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6DE8-3891-9171-B19D-BC08E229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7C2E1-B6E9-72B8-7DF7-63735211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B776-8675-D544-B6F5-AE3BB2DE31DB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1FCB0-C1DD-F0FC-A507-360536B5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DA9DB-535C-9031-D561-B81C5328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1F21-8E9B-AB40-8355-2C1EC1E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31937-570B-8A07-6C3D-173247EC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B776-8675-D544-B6F5-AE3BB2DE31DB}" type="datetimeFigureOut">
              <a:rPr lang="en-US" smtClean="0"/>
              <a:t>4/19/24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0C818-9BE3-E185-0030-599C29AB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CA56A-787A-0444-3831-0841C93B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1F21-8E9B-AB40-8355-2C1EC1E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1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FB92-1AC2-C6C8-6AFA-771443FB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A14E1-20FE-C0F9-B591-661EB2A18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B6427-0C4D-AEBF-587C-EB342AD5E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0F45A-2FBD-C622-04BA-6E642969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B776-8675-D544-B6F5-AE3BB2DE31DB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C443C-CE0A-8068-7A65-51BE682D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AEED9-CC68-B816-ED6F-14F59AB1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1F21-8E9B-AB40-8355-2C1EC1E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6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2364-9DE9-DF07-2427-5C1BBCEE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78BB6-D93F-807D-BDBE-38AEBA401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8CBBB-7956-2F75-8C4C-F9F624569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93692-219D-B33B-3431-7F2C9333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B776-8675-D544-B6F5-AE3BB2DE31DB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90432-A3E6-5C7D-0C47-F4CD0B45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2626C-DD80-1D5D-67D9-D3C20DBA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1F21-8E9B-AB40-8355-2C1EC1E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5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146EC-FEDA-4363-7135-66894B9D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F286F-1F71-8C33-629E-DD621DB81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7BF5D-8EFF-572D-170A-38301933B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69B776-8675-D544-B6F5-AE3BB2DE31DB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523E9-8496-B058-3276-1832BA961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718CD-79AF-D362-390B-130D5C748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081F21-8E9B-AB40-8355-2C1EC1E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9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D4A8-B928-1FB9-C0D2-8834C70CF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Maester Documentation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D4890-0450-81E9-D280-50DB5DFE8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0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701A-77DD-F099-732A-3D14CB10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67" y="244121"/>
            <a:ext cx="7166320" cy="532196"/>
          </a:xfrm>
        </p:spPr>
        <p:txBody>
          <a:bodyPr>
            <a:normAutofit fontScale="90000"/>
          </a:bodyPr>
          <a:lstStyle/>
          <a:p>
            <a:r>
              <a:rPr lang="en-US" dirty="0"/>
              <a:t>Maester - EIDSCA Integration</a:t>
            </a:r>
          </a:p>
        </p:txBody>
      </p:sp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811E5D2E-FE53-BFF0-235D-017717DD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5" y="4232656"/>
            <a:ext cx="2943034" cy="260569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9B1073B-A3A6-237B-9B50-535C8D233FFC}"/>
              </a:ext>
            </a:extLst>
          </p:cNvPr>
          <p:cNvGrpSpPr/>
          <p:nvPr/>
        </p:nvGrpSpPr>
        <p:grpSpPr>
          <a:xfrm>
            <a:off x="4152717" y="1120352"/>
            <a:ext cx="3239244" cy="895462"/>
            <a:chOff x="2702763" y="1120352"/>
            <a:chExt cx="3239244" cy="89546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068FB36F-11D0-27F5-AEEB-78297202CA0F}"/>
                </a:ext>
              </a:extLst>
            </p:cNvPr>
            <p:cNvSpPr/>
            <p:nvPr/>
          </p:nvSpPr>
          <p:spPr>
            <a:xfrm>
              <a:off x="2702763" y="1120352"/>
              <a:ext cx="3239244" cy="895462"/>
            </a:xfrm>
            <a:prstGeom prst="roundRect">
              <a:avLst>
                <a:gd name="adj" fmla="val 6141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45853C3-F596-A46D-A6E5-118092D9B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89099" y="1166867"/>
              <a:ext cx="307966" cy="30796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72E89B-F5FF-F867-98CF-AC8105A59D48}"/>
                </a:ext>
              </a:extLst>
            </p:cNvPr>
            <p:cNvSpPr txBox="1"/>
            <p:nvPr/>
          </p:nvSpPr>
          <p:spPr>
            <a:xfrm>
              <a:off x="3330211" y="1206403"/>
              <a:ext cx="211166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EidscaConfig.json</a:t>
              </a:r>
              <a:endParaRPr lang="en-US" b="1" dirty="0"/>
            </a:p>
            <a:p>
              <a:r>
                <a:rPr lang="en-US" sz="1400" i="1" dirty="0"/>
                <a:t>Cloud-</a:t>
              </a:r>
              <a:r>
                <a:rPr lang="en-US" sz="1400" i="1" dirty="0" err="1"/>
                <a:t>Architekt</a:t>
              </a:r>
              <a:r>
                <a:rPr lang="en-US" sz="1400" i="1" dirty="0"/>
                <a:t>/</a:t>
              </a:r>
            </a:p>
            <a:p>
              <a:r>
                <a:rPr lang="en-US" sz="1400" i="1" dirty="0" err="1"/>
                <a:t>AzureAD</a:t>
              </a:r>
              <a:r>
                <a:rPr lang="en-US" sz="1400" i="1" dirty="0"/>
                <a:t>-Attack-Defense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0CA8793-BE1A-90DA-4B2D-E0DEA0E90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8146" y="1267050"/>
              <a:ext cx="602065" cy="602065"/>
            </a:xfrm>
            <a:prstGeom prst="rect">
              <a:avLst/>
            </a:prstGeom>
          </p:spPr>
        </p:pic>
      </p:grpSp>
      <p:pic>
        <p:nvPicPr>
          <p:cNvPr id="41" name="Picture 40" descr="A screenshot of a computer&#10;&#10;Description automatically generated">
            <a:extLst>
              <a:ext uri="{FF2B5EF4-FFF2-40B4-BE49-F238E27FC236}">
                <a16:creationId xmlns:a16="http://schemas.microsoft.com/office/drawing/2014/main" id="{FF076B4A-DACE-F1C6-A654-486D1B860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961" y="2307644"/>
            <a:ext cx="2365952" cy="1303688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A1516898-08E2-EE30-636A-6A79F2538CF5}"/>
              </a:ext>
            </a:extLst>
          </p:cNvPr>
          <p:cNvGrpSpPr/>
          <p:nvPr/>
        </p:nvGrpSpPr>
        <p:grpSpPr>
          <a:xfrm>
            <a:off x="4185588" y="2594788"/>
            <a:ext cx="3392698" cy="729401"/>
            <a:chOff x="2702763" y="2607937"/>
            <a:chExt cx="3392698" cy="72940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A4D3FB7A-EE07-F603-F753-A634F66BE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45746" y="2739385"/>
              <a:ext cx="466505" cy="46650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8D178F-E069-1039-56FE-ED18C4B75F20}"/>
                </a:ext>
              </a:extLst>
            </p:cNvPr>
            <p:cNvSpPr txBox="1"/>
            <p:nvPr/>
          </p:nvSpPr>
          <p:spPr>
            <a:xfrm>
              <a:off x="3455234" y="2695638"/>
              <a:ext cx="264022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Update-EidscaTests.ps1</a:t>
              </a:r>
            </a:p>
            <a:p>
              <a:r>
                <a:rPr lang="en-US" sz="1400" dirty="0" err="1"/>
                <a:t>maester</a:t>
              </a:r>
              <a:r>
                <a:rPr lang="en-US" sz="1400" dirty="0"/>
                <a:t>/build/</a:t>
              </a:r>
              <a:r>
                <a:rPr lang="en-US" sz="1400" dirty="0" err="1"/>
                <a:t>eidsca</a:t>
              </a:r>
              <a:r>
                <a:rPr lang="en-US" sz="1400" dirty="0"/>
                <a:t>/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9437F053-BAB7-A638-B2FE-0A972CF89A34}"/>
                </a:ext>
              </a:extLst>
            </p:cNvPr>
            <p:cNvSpPr/>
            <p:nvPr/>
          </p:nvSpPr>
          <p:spPr>
            <a:xfrm>
              <a:off x="2702763" y="2607937"/>
              <a:ext cx="3239244" cy="729401"/>
            </a:xfrm>
            <a:prstGeom prst="roundRect">
              <a:avLst>
                <a:gd name="adj" fmla="val 6141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23B24A1-2DF4-5167-1D89-2162C30E7D82}"/>
              </a:ext>
            </a:extLst>
          </p:cNvPr>
          <p:cNvGrpSpPr/>
          <p:nvPr/>
        </p:nvGrpSpPr>
        <p:grpSpPr>
          <a:xfrm>
            <a:off x="462991" y="4068745"/>
            <a:ext cx="10618697" cy="2716611"/>
            <a:chOff x="462991" y="4068745"/>
            <a:chExt cx="10618697" cy="2716611"/>
          </a:xfrm>
        </p:grpSpPr>
        <p:pic>
          <p:nvPicPr>
            <p:cNvPr id="26" name="Picture 25" descr="A screen shot of a black background&#10;&#10;Description automatically generated">
              <a:extLst>
                <a:ext uri="{FF2B5EF4-FFF2-40B4-BE49-F238E27FC236}">
                  <a16:creationId xmlns:a16="http://schemas.microsoft.com/office/drawing/2014/main" id="{D9EE4931-36EE-DDF3-04D1-92D3000AD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31988" y="4232656"/>
              <a:ext cx="3949700" cy="17399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79A71B-E840-4180-AC36-B6419850D20A}"/>
                </a:ext>
              </a:extLst>
            </p:cNvPr>
            <p:cNvSpPr txBox="1"/>
            <p:nvPr/>
          </p:nvSpPr>
          <p:spPr>
            <a:xfrm>
              <a:off x="462991" y="4068745"/>
              <a:ext cx="2640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EIDSCA Commands</a:t>
              </a:r>
              <a:endParaRPr lang="en-US" sz="1400" dirty="0"/>
            </a:p>
          </p:txBody>
        </p:sp>
        <p:pic>
          <p:nvPicPr>
            <p:cNvPr id="46" name="Picture 4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A6813FB-46E8-1E17-2858-38A766660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79415" y="4232656"/>
              <a:ext cx="2946400" cy="25527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37F7C5-3A5C-5924-263F-1D2A3CE6F99F}"/>
                </a:ext>
              </a:extLst>
            </p:cNvPr>
            <p:cNvSpPr txBox="1"/>
            <p:nvPr/>
          </p:nvSpPr>
          <p:spPr>
            <a:xfrm>
              <a:off x="4185588" y="4068745"/>
              <a:ext cx="2640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EIDSCA Docs</a:t>
              </a:r>
              <a:endParaRPr lang="en-US" sz="1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80AF10-1C32-FD18-98AA-751251D93346}"/>
                </a:ext>
              </a:extLst>
            </p:cNvPr>
            <p:cNvSpPr txBox="1"/>
            <p:nvPr/>
          </p:nvSpPr>
          <p:spPr>
            <a:xfrm>
              <a:off x="7304415" y="4068745"/>
              <a:ext cx="2640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EIDSCA Pester Tests</a:t>
              </a:r>
              <a:endParaRPr lang="en-US" sz="1400" dirty="0"/>
            </a:p>
          </p:txBody>
        </p:sp>
      </p:grpSp>
      <p:pic>
        <p:nvPicPr>
          <p:cNvPr id="53" name="Graphic 52" descr="Arrow Right with solid fill">
            <a:extLst>
              <a:ext uri="{FF2B5EF4-FFF2-40B4-BE49-F238E27FC236}">
                <a16:creationId xmlns:a16="http://schemas.microsoft.com/office/drawing/2014/main" id="{49E0F2D4-1C63-E2CE-6B58-67D4CAF9D2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5532148" y="2101865"/>
            <a:ext cx="426312" cy="426312"/>
          </a:xfrm>
          <a:prstGeom prst="rect">
            <a:avLst/>
          </a:prstGeom>
        </p:spPr>
      </p:pic>
      <p:pic>
        <p:nvPicPr>
          <p:cNvPr id="55" name="Graphic 54" descr="Line arrow: Clockwise curve with solid fill">
            <a:extLst>
              <a:ext uri="{FF2B5EF4-FFF2-40B4-BE49-F238E27FC236}">
                <a16:creationId xmlns:a16="http://schemas.microsoft.com/office/drawing/2014/main" id="{8DA8C9D8-8FCD-2923-E157-2ED242BF71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9688177">
            <a:off x="7121086" y="3273622"/>
            <a:ext cx="914400" cy="914400"/>
          </a:xfrm>
          <a:prstGeom prst="rect">
            <a:avLst/>
          </a:prstGeom>
        </p:spPr>
      </p:pic>
      <p:pic>
        <p:nvPicPr>
          <p:cNvPr id="58" name="Graphic 57" descr="Arrow Right with solid fill">
            <a:extLst>
              <a:ext uri="{FF2B5EF4-FFF2-40B4-BE49-F238E27FC236}">
                <a16:creationId xmlns:a16="http://schemas.microsoft.com/office/drawing/2014/main" id="{B3BF1AB7-31C8-339D-3273-E936D05843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5381459" y="3352505"/>
            <a:ext cx="729401" cy="729401"/>
          </a:xfrm>
          <a:prstGeom prst="rect">
            <a:avLst/>
          </a:prstGeom>
        </p:spPr>
      </p:pic>
      <p:pic>
        <p:nvPicPr>
          <p:cNvPr id="59" name="Graphic 58" descr="Line arrow: Clockwise curve with solid fill">
            <a:extLst>
              <a:ext uri="{FF2B5EF4-FFF2-40B4-BE49-F238E27FC236}">
                <a16:creationId xmlns:a16="http://schemas.microsoft.com/office/drawing/2014/main" id="{299A4BE5-6E1C-D5F2-40B4-732E836485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1911823" flipH="1">
            <a:off x="3268762" y="3246569"/>
            <a:ext cx="914400" cy="914400"/>
          </a:xfrm>
          <a:prstGeom prst="rect">
            <a:avLst/>
          </a:prstGeom>
        </p:spPr>
      </p:pic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F465F84-6282-FDC8-7532-E333A67AE4F5}"/>
              </a:ext>
            </a:extLst>
          </p:cNvPr>
          <p:cNvSpPr/>
          <p:nvPr/>
        </p:nvSpPr>
        <p:spPr>
          <a:xfrm>
            <a:off x="710119" y="2588043"/>
            <a:ext cx="2521510" cy="910139"/>
          </a:xfrm>
          <a:prstGeom prst="roundRect">
            <a:avLst>
              <a:gd name="adj" fmla="val 7494"/>
            </a:avLst>
          </a:prstGeom>
          <a:solidFill>
            <a:srgbClr val="FFF66F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PowerShell script to generate EIDSCA commands, docs &amp; pester tests</a:t>
            </a:r>
          </a:p>
        </p:txBody>
      </p:sp>
    </p:spTree>
    <p:extLst>
      <p:ext uri="{BB962C8B-B14F-4D97-AF65-F5344CB8AC3E}">
        <p14:creationId xmlns:p14="http://schemas.microsoft.com/office/powerpoint/2010/main" val="335908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41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Maester Documentation Diagrams</vt:lpstr>
      <vt:lpstr>Maester - EIDSCA Integration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Maester Documentation Diagrams</dc:title>
  <dc:creator>Merill Fernando (HE/HIM)</dc:creator>
  <cp:lastModifiedBy>Merill Fernando (HE/HIM)</cp:lastModifiedBy>
  <cp:revision>9</cp:revision>
  <dcterms:created xsi:type="dcterms:W3CDTF">2024-04-19T01:57:39Z</dcterms:created>
  <dcterms:modified xsi:type="dcterms:W3CDTF">2024-04-19T03:27:57Z</dcterms:modified>
</cp:coreProperties>
</file>