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9C4D-B7C5-9BDD-A312-EF0415B3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2A2CE-0572-46C7-1505-9281CCB9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CD7A-DFF3-67D2-B10B-BE417E44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6662-B8C4-CF58-A789-9C1866C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7436-7D6A-515E-EC9A-25EDCE5F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5A7-E8B6-E1E5-B9C3-22EF3AD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6B98-00F1-F280-ABAC-4314D8A3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7BF4-8753-FD39-2CB0-6D19757D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560D-6B2B-73C7-8D71-F49DEEE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8E5D-7046-BEF8-5A0E-A2A0A0E7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376C-C5DF-B36F-3D39-B1EA6FA3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96942-50D8-0AC4-8704-9A87734F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D39E-CF0D-9749-FF13-6E499767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A4BF-E734-F6B9-6481-0D416AB2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AF1F-22A7-EA83-0437-E12AE80D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A8A-A7A5-FF5A-17A8-149FBDF8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B2D-C8A0-A20C-EEA1-EE35B588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7086-A589-F964-2AA3-38C0F144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C1B3-B59E-9FCE-7519-745B66F7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62FB-E157-6E46-7AAF-BE4D0FC3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E93-3A93-0924-C80F-97D02266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4CEA-7C97-0805-276D-C1009E52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8ABC-0B00-E173-415B-035F5A4F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D8F1-C382-8876-207F-DA038577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3423-47F3-6DAD-4B9B-C523174B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D600-42ED-50E8-256A-299E1133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F98D-9519-C22F-71D4-765CC7BD8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6B33-6FA3-5E2D-2CAA-CA6AA201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8EAD-4EC6-4C46-4A65-E2D03FE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604E-FECC-A93E-03E1-E349A27C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7132-74B2-3855-95CA-D17CE908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EEE0-FA4F-C94A-51E9-8C88DC9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04AC-CE54-9732-2DFA-CFBD0923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5ACE-9792-54A6-C500-19B5E09D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2494F-C704-E79E-443C-4A1187D6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F01F5-D0D5-4301-73D5-E15042914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05EBE-BA21-7935-103B-EDF6439A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CF149-49F7-877A-00F1-FA434AA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F59BF-2845-20FB-1898-BC85E3D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833E-6FE1-5BD8-D5D8-D005F542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E8EBA-98FC-5C0C-459B-CD3B7E7E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1D35-AE5B-DAC9-4F24-02BFA60A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E8088-A8DC-2538-9783-23C383E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2E811-2000-45F4-C5BE-0B62CA2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CC931-BC5A-2709-FA73-F6356D1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5F12-CA60-310E-C607-9D83551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F0E8-6C43-749F-2FBF-F0CD82D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0EC5-8DEB-15A0-316B-022E8659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46C9-C511-D172-1663-2CCFD8CA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B33D2-5208-BF0C-BA0A-386C0BBC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EDC4-D78C-F7B6-5BAD-CC9C719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BD37-A4D0-D146-9333-C8F3E09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9EC2-890E-DF95-5573-E55CC023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783DA-15DC-6444-82C0-E79BBB12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F0EDA-599B-9AD7-B7AD-27F01D37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831C-0A24-C820-730E-235E570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A2FF-3E31-441E-1D84-6A71EC66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48C6-DB46-A9CF-51C9-1F1AC95F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11E2E-18C4-D94B-48CE-01A89163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2EC1-2330-F6EB-EA9F-C9208FAB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FD5-7EE8-761D-F784-0DFFEDD2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FDCF-740F-4A69-BF03-C8237F3A812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9DD4-0EB9-45FD-6BAE-5BCC7CD13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EDC9-E3AD-1A5B-34CF-A811EA9C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BEAE8-7065-11FA-7EB5-0A1D56F87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3" y="1211515"/>
            <a:ext cx="5981654" cy="42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DDEA-245B-6022-D95C-2310A16C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17CE-E54A-92A9-2FFA-188AE0CE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  <a:p>
            <a:r>
              <a:rPr lang="en-IN" dirty="0"/>
              <a:t>Activity Diagram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/>
              <a:t>Consumer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/>
              <a:t>Board</a:t>
            </a:r>
          </a:p>
          <a:p>
            <a:r>
              <a:rPr lang="en-IN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6024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7B7A-1D10-E5B5-F273-CA9C717C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6A488-1587-7DF3-AC81-27DCEF0F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8"/>
          <a:stretch/>
        </p:blipFill>
        <p:spPr>
          <a:xfrm>
            <a:off x="1434445" y="1027523"/>
            <a:ext cx="9323109" cy="5465351"/>
          </a:xfrm>
        </p:spPr>
      </p:pic>
    </p:spTree>
    <p:extLst>
      <p:ext uri="{BB962C8B-B14F-4D97-AF65-F5344CB8AC3E}">
        <p14:creationId xmlns:p14="http://schemas.microsoft.com/office/powerpoint/2010/main" val="47308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BAC-ECD0-B471-4668-56E5E52D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Activity Diagram: Consumer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BD8AC-3121-3782-E08D-C1D06352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2" b="48194"/>
          <a:stretch/>
        </p:blipFill>
        <p:spPr>
          <a:xfrm>
            <a:off x="2102177" y="1300294"/>
            <a:ext cx="9251623" cy="5192581"/>
          </a:xfrm>
        </p:spPr>
      </p:pic>
    </p:spTree>
    <p:extLst>
      <p:ext uri="{BB962C8B-B14F-4D97-AF65-F5344CB8AC3E}">
        <p14:creationId xmlns:p14="http://schemas.microsoft.com/office/powerpoint/2010/main" val="196322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C99-BEC8-3633-F756-1242A6C6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Diagram: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09D25-1D18-7C33-4BF1-BBD4ADF30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5073" r="11348" b="28773"/>
          <a:stretch/>
        </p:blipFill>
        <p:spPr>
          <a:xfrm>
            <a:off x="2564092" y="1436163"/>
            <a:ext cx="7579150" cy="5056712"/>
          </a:xfrm>
        </p:spPr>
      </p:pic>
    </p:spTree>
    <p:extLst>
      <p:ext uri="{BB962C8B-B14F-4D97-AF65-F5344CB8AC3E}">
        <p14:creationId xmlns:p14="http://schemas.microsoft.com/office/powerpoint/2010/main" val="371196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A84-C303-C346-E6AA-E19E450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4B54B-A3B1-DC5E-E525-5AF826DB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1216058"/>
            <a:ext cx="9690755" cy="5109327"/>
          </a:xfrm>
        </p:spPr>
      </p:pic>
    </p:spTree>
    <p:extLst>
      <p:ext uri="{BB962C8B-B14F-4D97-AF65-F5344CB8AC3E}">
        <p14:creationId xmlns:p14="http://schemas.microsoft.com/office/powerpoint/2010/main" val="351339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A1C0-9523-C3CD-7C57-BE1BBC1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95A3-A110-1CF4-9276-006C61EB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34" y="1517715"/>
            <a:ext cx="10515600" cy="465924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1.Administrator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administrator is the super user and has complete control over the activities that can be performed. The administrator can remove any user.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Function: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username and password to electricity board.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2.Consumer: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ordinary people who consume electricity. They are the ones affected in case  of power disruption.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Function: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 and login ,Report an issue, View status, Receive notification.             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Board: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include the authorities at KSEB who are responsible for supplying electricity. They  view the complaints and take necessary action to resolve the issue.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set the issue ‘resolved ‘once it has been taken care of.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Function: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alert messages and notification, set status of issue.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5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43CD-D8A7-DD0E-3CA8-0DDF3D2E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0E0-D56D-F9FD-9E5C-726BD3A4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Flutter is an open-source UI software development kit (SDK) developed by Google for building    natively compiled apps for mobile, web, and desktop using a single codebase. It uses the Dart programming language and provides a rich set of pre-built UI widgets and tools.</a:t>
            </a:r>
            <a:endParaRPr lang="en-IN" sz="20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Firebase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is a popular backend-as-a-service (BaaS) platform developed by Google. It provides a range of cloud-based services for building mobile and web apps, including authentication, real-time databases, storage, and more.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A784-1B31-3CE7-2E87-10D2F839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5713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F885-0190-BB5F-98A5-E940BD73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401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21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BA5F-86C5-1A67-30E6-C91BEDE9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C8051-E60E-0B50-525D-EB11F1C12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4" y="2099001"/>
            <a:ext cx="1619998" cy="216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DB95C-FBD5-F171-6C5B-0F80C838C2E3}"/>
              </a:ext>
            </a:extLst>
          </p:cNvPr>
          <p:cNvSpPr txBox="1"/>
          <p:nvPr/>
        </p:nvSpPr>
        <p:spPr>
          <a:xfrm>
            <a:off x="838199" y="4336330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Allwina Anna Soy Jose                </a:t>
            </a:r>
            <a:r>
              <a:rPr lang="en-IN" dirty="0" err="1"/>
              <a:t>Alphy</a:t>
            </a:r>
            <a:r>
              <a:rPr lang="en-IN" dirty="0"/>
              <a:t> George                            Anita Augustine                             </a:t>
            </a:r>
            <a:r>
              <a:rPr lang="en-IN" dirty="0" err="1"/>
              <a:t>Anitta</a:t>
            </a:r>
            <a:r>
              <a:rPr lang="en-IN" dirty="0"/>
              <a:t> </a:t>
            </a:r>
            <a:r>
              <a:rPr lang="en-IN" dirty="0" err="1"/>
              <a:t>Siby</a:t>
            </a:r>
            <a:endParaRPr lang="en-IN" dirty="0"/>
          </a:p>
          <a:p>
            <a:r>
              <a:rPr lang="en-IN" dirty="0"/>
              <a:t>S6-CS-B-10 		  S6-CS-B-11 		  S6-CS-B-16   		       S6-CS-B-18</a:t>
            </a:r>
          </a:p>
          <a:p>
            <a:r>
              <a:rPr lang="en-IN" dirty="0"/>
              <a:t>(Team Leader)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A8E0C-77A0-DA0F-DEDD-DD1AE74F7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/>
          <a:stretch/>
        </p:blipFill>
        <p:spPr>
          <a:xfrm>
            <a:off x="3714159" y="2099002"/>
            <a:ext cx="1619999" cy="215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C29C4-41FA-C509-D9D9-9D1F4253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23" y="2099001"/>
            <a:ext cx="1619999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4CB5F-6220-F8D8-02F5-27C234D63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13" r="12177" b="11431"/>
          <a:stretch/>
        </p:blipFill>
        <p:spPr>
          <a:xfrm>
            <a:off x="8994582" y="2176330"/>
            <a:ext cx="161999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1FDD-0E56-8497-C862-A86EFDA8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GUIDE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FF9CE-995D-8899-B1F3-81774733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76" r="12730" b="7846"/>
          <a:stretch/>
        </p:blipFill>
        <p:spPr>
          <a:xfrm>
            <a:off x="1253765" y="2128474"/>
            <a:ext cx="2856321" cy="30827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5D2C8-765F-E0B1-2F64-CA7A13469E7D}"/>
              </a:ext>
            </a:extLst>
          </p:cNvPr>
          <p:cNvSpPr txBox="1"/>
          <p:nvPr/>
        </p:nvSpPr>
        <p:spPr>
          <a:xfrm>
            <a:off x="6004874" y="2931162"/>
            <a:ext cx="3704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Prof. Maria Yesudas</a:t>
            </a:r>
          </a:p>
          <a:p>
            <a:r>
              <a:rPr lang="en-IN" dirty="0"/>
              <a:t>Assistant  Professor</a:t>
            </a:r>
          </a:p>
          <a:p>
            <a:r>
              <a:rPr lang="en-IN" dirty="0"/>
              <a:t>Dept. Of Computer Science and Engineering</a:t>
            </a:r>
          </a:p>
          <a:p>
            <a:r>
              <a:rPr lang="en-IN" dirty="0" err="1"/>
              <a:t>SJCET,Palai</a:t>
            </a:r>
            <a:endParaRPr lang="en-IN" dirty="0"/>
          </a:p>
          <a:p>
            <a:r>
              <a:rPr lang="en-IN" dirty="0"/>
              <a:t>mariayesudas@sjcetpalai.ac.in</a:t>
            </a:r>
          </a:p>
        </p:txBody>
      </p:sp>
    </p:spTree>
    <p:extLst>
      <p:ext uri="{BB962C8B-B14F-4D97-AF65-F5344CB8AC3E}">
        <p14:creationId xmlns:p14="http://schemas.microsoft.com/office/powerpoint/2010/main" val="25448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5CB1-7477-67E3-F92A-DDCF7019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8914-5131-6FD1-33E5-6B8155A2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Inability to connect to the electricity board due to busy network lines. </a:t>
            </a:r>
          </a:p>
          <a:p>
            <a:r>
              <a:rPr lang="en-US" dirty="0"/>
              <a:t>Make a system where the data about the consumer will be saved only once and a single click can connect them to the electricity board authorities. </a:t>
            </a:r>
          </a:p>
          <a:p>
            <a:r>
              <a:rPr lang="en-US" dirty="0"/>
              <a:t>The project mainly deals with the servicing requests of transformers as an intermediate in case of any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5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1CE2-58E1-BE84-A4B8-E3CC7A27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B2A7-0B23-5ED9-BB2A-9BCC8323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“Connecting Lines” </a:t>
            </a:r>
          </a:p>
          <a:p>
            <a:r>
              <a:rPr lang="en-US" dirty="0"/>
              <a:t>It is a platform through which consumers can easily connect with the authority in case of electricity complaints. </a:t>
            </a:r>
          </a:p>
          <a:p>
            <a:r>
              <a:rPr lang="en-US" dirty="0"/>
              <a:t>This project makes it easy to connect the board with just a click.</a:t>
            </a:r>
          </a:p>
          <a:p>
            <a:r>
              <a:rPr lang="en-US" dirty="0"/>
              <a:t>This project makes the consumer to fill in the consumer details only once and it will be saved and used for future reference.</a:t>
            </a:r>
          </a:p>
          <a:p>
            <a:r>
              <a:rPr lang="en-US" dirty="0"/>
              <a:t>There is no limit of adding consumers to this application. Hence, it is scalable. It will be a better way of organizing and connecting consumers to the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3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43EA-E94B-3898-D6C7-FC2AFD1D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EC8C-E8B3-6B03-B4C9-F2F383AD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Functional Requirements</a:t>
            </a:r>
          </a:p>
          <a:p>
            <a:r>
              <a:rPr lang="en-IN" dirty="0"/>
              <a:t>Non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508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BF5C-48D9-37BC-8BDB-7640F34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2C64-66A4-B4DD-2A89-8F46ABE7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0BA8-AC62-8414-F211-F9FD2D05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689"/>
            <a:ext cx="10515600" cy="985101"/>
          </a:xfrm>
        </p:spPr>
        <p:txBody>
          <a:bodyPr/>
          <a:lstStyle/>
          <a:p>
            <a:r>
              <a:rPr lang="en-IN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C6D9-8CF2-85C9-8FCD-4D8AA881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515600" cy="541098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Register and Login</a:t>
            </a:r>
          </a:p>
          <a:p>
            <a:pPr marL="0" indent="0">
              <a:buNone/>
            </a:pPr>
            <a:r>
              <a:rPr lang="en-US" sz="2000" dirty="0"/>
              <a:t>    To be able to register a complaint user must have an account and must be logged into it</a:t>
            </a:r>
            <a:endParaRPr lang="en-IN" sz="2000" dirty="0"/>
          </a:p>
          <a:p>
            <a:r>
              <a:rPr lang="en-IN" b="1" dirty="0"/>
              <a:t>Report Issues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sz="2000" dirty="0"/>
              <a:t>User can just click on the report button to register the complaint and can provide details </a:t>
            </a:r>
          </a:p>
          <a:p>
            <a:pPr marL="0" indent="0">
              <a:buNone/>
            </a:pPr>
            <a:r>
              <a:rPr lang="en-US" sz="2000" dirty="0"/>
              <a:t>  on the   issue which will be sent to the KSEB authorities</a:t>
            </a:r>
            <a:endParaRPr lang="en-IN" sz="2000" dirty="0"/>
          </a:p>
          <a:p>
            <a:r>
              <a:rPr lang="en-US" b="1" dirty="0"/>
              <a:t>Receive Notification about Consumer Issues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This feature enables the KSEB authorities to receive notification about issues registered </a:t>
            </a:r>
          </a:p>
          <a:p>
            <a:pPr marL="0" indent="0">
              <a:buNone/>
            </a:pPr>
            <a:r>
              <a:rPr lang="en-US" sz="2000" dirty="0"/>
              <a:t>  by the consumer</a:t>
            </a:r>
            <a:endParaRPr lang="en-IN" sz="2000" dirty="0"/>
          </a:p>
          <a:p>
            <a:r>
              <a:rPr lang="en-US" b="1" dirty="0"/>
              <a:t>Send or receive Alert Messages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sz="2400" dirty="0"/>
              <a:t>This  KSEB authorities to send alert messages .The consumers can receive these alert messages.</a:t>
            </a:r>
            <a:endParaRPr lang="en-IN" sz="2400" b="1" dirty="0"/>
          </a:p>
          <a:p>
            <a:r>
              <a:rPr lang="en-US" b="1" dirty="0"/>
              <a:t>Check Whether the Issue is Resolved</a:t>
            </a:r>
          </a:p>
          <a:p>
            <a:pPr marL="0" indent="0">
              <a:buNone/>
            </a:pPr>
            <a:r>
              <a:rPr lang="en-US" sz="2200" dirty="0"/>
              <a:t>    Enables the consumers to check the status of the issues. The authorities can update the</a:t>
            </a:r>
          </a:p>
          <a:p>
            <a:pPr marL="0" indent="0">
              <a:buNone/>
            </a:pPr>
            <a:r>
              <a:rPr lang="en-US" sz="2200" dirty="0"/>
              <a:t>     status of    the issue.</a:t>
            </a:r>
            <a:endParaRPr lang="en-US" sz="2200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6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B007-F810-FFB2-2806-DB0993F4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A737-E73F-94FB-E2E4-F3BEFA91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 Requirements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The system should respond to user actions within short period of time.</a:t>
            </a:r>
          </a:p>
          <a:p>
            <a:r>
              <a:rPr lang="en-US" b="1" dirty="0"/>
              <a:t> Safety Requirements </a:t>
            </a:r>
          </a:p>
          <a:p>
            <a:pPr marL="0" indent="0">
              <a:buNone/>
            </a:pPr>
            <a:r>
              <a:rPr lang="en-US" sz="2000" dirty="0"/>
              <a:t>     The system should prevent unauthorized access to sensitive user and lab data.</a:t>
            </a:r>
          </a:p>
          <a:p>
            <a:r>
              <a:rPr lang="en-US" b="1" dirty="0"/>
              <a:t>Security Requirements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2000" dirty="0"/>
              <a:t>The system should use strong encryption algorithms to protect sensitive user and </a:t>
            </a:r>
          </a:p>
          <a:p>
            <a:pPr marL="0" indent="0">
              <a:buNone/>
            </a:pPr>
            <a:r>
              <a:rPr lang="en-US" sz="2000" dirty="0"/>
              <a:t>    lab data during transmission and storage.</a:t>
            </a:r>
          </a:p>
          <a:p>
            <a:r>
              <a:rPr lang="en-US" b="1" dirty="0"/>
              <a:t>Software Quality Attributes </a:t>
            </a:r>
          </a:p>
          <a:p>
            <a:pPr marL="0" indent="0">
              <a:buNone/>
            </a:pPr>
            <a:r>
              <a:rPr lang="en-US" sz="2000" dirty="0"/>
              <a:t>    The system should be modular and maintainable, with a clear separation of concerns </a:t>
            </a:r>
          </a:p>
          <a:p>
            <a:pPr marL="0" indent="0">
              <a:buNone/>
            </a:pPr>
            <a:r>
              <a:rPr lang="en-US" sz="2000" dirty="0"/>
              <a:t>     and well-defined APIs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23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683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TEAM</vt:lpstr>
      <vt:lpstr>PROJECT GUIDE</vt:lpstr>
      <vt:lpstr>Problem Statement</vt:lpstr>
      <vt:lpstr>Project Scope</vt:lpstr>
      <vt:lpstr>Requirement Analysis</vt:lpstr>
      <vt:lpstr>Data Collection</vt:lpstr>
      <vt:lpstr>Functional Requirements</vt:lpstr>
      <vt:lpstr>Non-Functional Requirements</vt:lpstr>
      <vt:lpstr>Design </vt:lpstr>
      <vt:lpstr>Use Case Diagram</vt:lpstr>
      <vt:lpstr>Activity Diagram: Consumer</vt:lpstr>
      <vt:lpstr>Activity Diagram: Board</vt:lpstr>
      <vt:lpstr>ER Diagram</vt:lpstr>
      <vt:lpstr>Module Description</vt:lpstr>
      <vt:lpstr>Technology Stack</vt:lpstr>
      <vt:lpstr>Gantt Chart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Allwina Soy</dc:creator>
  <cp:lastModifiedBy>Allwina Soy</cp:lastModifiedBy>
  <cp:revision>1</cp:revision>
  <dcterms:created xsi:type="dcterms:W3CDTF">2023-04-21T09:00:54Z</dcterms:created>
  <dcterms:modified xsi:type="dcterms:W3CDTF">2023-04-21T14:41:39Z</dcterms:modified>
</cp:coreProperties>
</file>