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62" r:id="rId8"/>
    <p:sldId id="271" r:id="rId9"/>
    <p:sldId id="263" r:id="rId10"/>
    <p:sldId id="268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3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6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58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6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72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68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7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2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2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6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8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6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72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35DB-8D6F-4659-A2F4-804F3DEB1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Coca-cola</a:t>
            </a:r>
            <a:r>
              <a:rPr lang="en-US" dirty="0"/>
              <a:t> advert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4552E-5F22-41F4-84BE-060CF7023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By:Suleiman</a:t>
            </a:r>
            <a:r>
              <a:rPr lang="en-US" dirty="0"/>
              <a:t> Usama</a:t>
            </a:r>
          </a:p>
        </p:txBody>
      </p:sp>
    </p:spTree>
    <p:extLst>
      <p:ext uri="{BB962C8B-B14F-4D97-AF65-F5344CB8AC3E}">
        <p14:creationId xmlns:p14="http://schemas.microsoft.com/office/powerpoint/2010/main" val="164959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0664-21DA-C60A-373F-A5FA4C38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AD4D-CDFE-4CE5-BB41-EE423B69AD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67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9B8B-F4A4-4CF4-B29E-4D545987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18AD1-7693-452E-9A87-744B3381D4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3" y="1532815"/>
            <a:ext cx="9401452" cy="4520666"/>
          </a:xfrm>
        </p:spPr>
      </p:pic>
    </p:spTree>
    <p:extLst>
      <p:ext uri="{BB962C8B-B14F-4D97-AF65-F5344CB8AC3E}">
        <p14:creationId xmlns:p14="http://schemas.microsoft.com/office/powerpoint/2010/main" val="73586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597532-6BFD-41C6-8BA7-A22D3C5BE22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5" y="97778"/>
            <a:ext cx="10574867" cy="594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9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5C2981-86EE-4A0B-9A72-7563BBC4EA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16" y="212725"/>
            <a:ext cx="10368844" cy="5832475"/>
          </a:xfrm>
        </p:spPr>
      </p:pic>
    </p:spTree>
    <p:extLst>
      <p:ext uri="{BB962C8B-B14F-4D97-AF65-F5344CB8AC3E}">
        <p14:creationId xmlns:p14="http://schemas.microsoft.com/office/powerpoint/2010/main" val="339408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6ACB7-7542-4A5D-8452-6D09285C255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68" y="146882"/>
            <a:ext cx="9294919" cy="5228393"/>
          </a:xfrm>
        </p:spPr>
      </p:pic>
    </p:spTree>
    <p:extLst>
      <p:ext uri="{BB962C8B-B14F-4D97-AF65-F5344CB8AC3E}">
        <p14:creationId xmlns:p14="http://schemas.microsoft.com/office/powerpoint/2010/main" val="387230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3ACC-E5C2-4A0C-A495-01D331A3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5918D-0C2D-490F-B985-788A316BFA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i="0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Modeling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UV Texturing</a:t>
            </a:r>
            <a:endParaRPr lang="en-US" b="0" i="0" cap="non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Shading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Animation</a:t>
            </a:r>
            <a:endParaRPr lang="en-US" b="0" i="0" cap="non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18681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6641441-C608-07F4-1F78-9BE885996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867" r="-1" b="13175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E412C-0683-42C9-B49B-E44532A1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Modeling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35F3-D344-42D2-815D-920F828B98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I created a cylinder and used an online can image as a reference.</a:t>
            </a:r>
          </a:p>
          <a:p>
            <a:r>
              <a:rPr lang="en-US" dirty="0"/>
              <a:t>For the bottom part I used extending and bevel for the contours before adding a subdivision modifier.</a:t>
            </a:r>
          </a:p>
          <a:p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985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48CFD11-93E4-ACC7-5C31-8292EF34FA6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39"/>
          <a:stretch/>
        </p:blipFill>
        <p:spPr>
          <a:xfrm>
            <a:off x="-160236" y="11440"/>
            <a:ext cx="1219167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C1175CA-5F60-4726-BA49-0BB46B77C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796" y="4421529"/>
            <a:ext cx="3411213" cy="193482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9787C2-DD89-4BA6-B391-6622C037F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20" y="4585857"/>
            <a:ext cx="3078623" cy="0"/>
          </a:xfrm>
          <a:prstGeom prst="line">
            <a:avLst/>
          </a:prstGeom>
          <a:ln w="31750">
            <a:solidFill>
              <a:srgbClr val="D8DA6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07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DA7F-6343-47BB-A539-ACF7F229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  texturing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DEE1-EA6F-4D2E-A42B-0FC75125B7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DejaVu Sans"/>
              </a:rPr>
              <a:t>After finishing modeling then marking the seems where the logo will come in.</a:t>
            </a:r>
          </a:p>
          <a:p>
            <a:r>
              <a:rPr lang="en-US" dirty="0">
                <a:solidFill>
                  <a:srgbClr val="333333"/>
                </a:solidFill>
                <a:latin typeface="DejaVu Sans"/>
              </a:rPr>
              <a:t>Then entering UV panel, I brought a texture then unwrapped.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25B5518-FD46-B9D8-4CE1-2B44415FC5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D6994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93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84D5-DF84-4ACA-9F43-8F38A340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6A20-0BA8-4412-8A88-41321D26C4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 shading there were numerous shaders, we used such as:</a:t>
            </a:r>
          </a:p>
          <a:p>
            <a:r>
              <a:rPr lang="en-US" dirty="0"/>
              <a:t>For the bottom part, top lid and 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0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99F3DB5-F8F2-3DAF-E332-31C8DDDC7D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B7A7A-78C9-42FA-215A-46A08636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FFFFFE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46B9D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83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486C9-5AEF-4B04-B037-96C242A183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2295" y="224589"/>
            <a:ext cx="11919283" cy="5710989"/>
          </a:xfrm>
        </p:spPr>
        <p:txBody>
          <a:bodyPr/>
          <a:lstStyle/>
          <a:p>
            <a:r>
              <a:rPr lang="en-US" dirty="0"/>
              <a:t>It is used to implement a double-ended priority queue.</a:t>
            </a:r>
          </a:p>
        </p:txBody>
      </p:sp>
    </p:spTree>
    <p:extLst>
      <p:ext uri="{BB962C8B-B14F-4D97-AF65-F5344CB8AC3E}">
        <p14:creationId xmlns:p14="http://schemas.microsoft.com/office/powerpoint/2010/main" val="1244242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3070</TotalTime>
  <Words>110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Adobe Devanagari</vt:lpstr>
      <vt:lpstr>Arial</vt:lpstr>
      <vt:lpstr>DejaVu Sans</vt:lpstr>
      <vt:lpstr>Gill Sans MT</vt:lpstr>
      <vt:lpstr>Gallery</vt:lpstr>
      <vt:lpstr>Coca-cola advert</vt:lpstr>
      <vt:lpstr>Table of content</vt:lpstr>
      <vt:lpstr>Modeling</vt:lpstr>
      <vt:lpstr>PowerPoint Presentation</vt:lpstr>
      <vt:lpstr>UV  texturing</vt:lpstr>
      <vt:lpstr>PowerPoint Presentation</vt:lpstr>
      <vt:lpstr>Shading</vt:lpstr>
      <vt:lpstr>PowerPoint Presentation</vt:lpstr>
      <vt:lpstr>PowerPoint Presentation</vt:lpstr>
      <vt:lpstr>Animation</vt:lpstr>
      <vt:lpstr>Final Image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PROJECT</dc:title>
  <dc:creator>Abdi Jumale</dc:creator>
  <cp:lastModifiedBy>Smart</cp:lastModifiedBy>
  <cp:revision>2</cp:revision>
  <dcterms:created xsi:type="dcterms:W3CDTF">2021-11-24T12:03:22Z</dcterms:created>
  <dcterms:modified xsi:type="dcterms:W3CDTF">2022-11-04T01:25:58Z</dcterms:modified>
</cp:coreProperties>
</file>