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EF86-F6F6-4EA6-A518-1D867D981F78}" type="datetimeFigureOut">
              <a:rPr lang="zh-TW" altLang="en-US" smtClean="0"/>
              <a:t>2016/11/4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EAB0-A063-4CBF-8AD2-F2593C38EB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31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EF86-F6F6-4EA6-A518-1D867D981F78}" type="datetimeFigureOut">
              <a:rPr lang="zh-TW" altLang="en-US" smtClean="0"/>
              <a:t>2016/11/4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EAB0-A063-4CBF-8AD2-F2593C38EB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99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EF86-F6F6-4EA6-A518-1D867D981F78}" type="datetimeFigureOut">
              <a:rPr lang="zh-TW" altLang="en-US" smtClean="0"/>
              <a:t>2016/11/4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EAB0-A063-4CBF-8AD2-F2593C38EB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81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EF86-F6F6-4EA6-A518-1D867D981F78}" type="datetimeFigureOut">
              <a:rPr lang="zh-TW" altLang="en-US" smtClean="0"/>
              <a:t>2016/11/4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EAB0-A063-4CBF-8AD2-F2593C38EB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88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EF86-F6F6-4EA6-A518-1D867D981F78}" type="datetimeFigureOut">
              <a:rPr lang="zh-TW" altLang="en-US" smtClean="0"/>
              <a:t>2016/11/4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EAB0-A063-4CBF-8AD2-F2593C38EB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55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EF86-F6F6-4EA6-A518-1D867D981F78}" type="datetimeFigureOut">
              <a:rPr lang="zh-TW" altLang="en-US" smtClean="0"/>
              <a:t>2016/11/4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EAB0-A063-4CBF-8AD2-F2593C38EB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87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EF86-F6F6-4EA6-A518-1D867D981F78}" type="datetimeFigureOut">
              <a:rPr lang="zh-TW" altLang="en-US" smtClean="0"/>
              <a:t>2016/11/4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EAB0-A063-4CBF-8AD2-F2593C38EB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864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EF86-F6F6-4EA6-A518-1D867D981F78}" type="datetimeFigureOut">
              <a:rPr lang="zh-TW" altLang="en-US" smtClean="0"/>
              <a:t>2016/11/4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EAB0-A063-4CBF-8AD2-F2593C38EB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80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EF86-F6F6-4EA6-A518-1D867D981F78}" type="datetimeFigureOut">
              <a:rPr lang="zh-TW" altLang="en-US" smtClean="0"/>
              <a:t>2016/11/4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EAB0-A063-4CBF-8AD2-F2593C38EB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89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EF86-F6F6-4EA6-A518-1D867D981F78}" type="datetimeFigureOut">
              <a:rPr lang="zh-TW" altLang="en-US" smtClean="0"/>
              <a:t>2016/11/4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EAB0-A063-4CBF-8AD2-F2593C38EB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53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EF86-F6F6-4EA6-A518-1D867D981F78}" type="datetimeFigureOut">
              <a:rPr lang="zh-TW" altLang="en-US" smtClean="0"/>
              <a:t>2016/11/4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EAB0-A063-4CBF-8AD2-F2593C38EB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41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DEF86-F6F6-4EA6-A518-1D867D981F78}" type="datetimeFigureOut">
              <a:rPr lang="zh-TW" altLang="en-US" smtClean="0"/>
              <a:t>2016/11/4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EEAB0-A063-4CBF-8AD2-F2593C38EB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06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4302088"/>
            <a:ext cx="12192000" cy="25559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2192000" cy="43143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+mn-lt"/>
                <a:ea typeface="微軟正黑體" panose="020B0604030504040204" pitchFamily="34" charset="-120"/>
              </a:rPr>
              <a:t>計算機圖學導論</a:t>
            </a:r>
            <a:endParaRPr lang="zh-TW" altLang="en-US" b="1" dirty="0">
              <a:solidFill>
                <a:srgbClr val="FF0000"/>
              </a:solidFill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Project 1 Demo</a:t>
            </a:r>
          </a:p>
          <a:p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en-US" altLang="zh-TW" sz="2800" b="1" dirty="0" smtClean="0">
                <a:ea typeface="微軟正黑體" panose="020B0604030504040204" pitchFamily="34" charset="-120"/>
              </a:rPr>
              <a:t>M10515053</a:t>
            </a:r>
            <a:r>
              <a:rPr lang="zh-TW" altLang="en-US" sz="2800" b="1" dirty="0" smtClean="0">
                <a:ea typeface="微軟正黑體" panose="020B0604030504040204" pitchFamily="34" charset="-120"/>
              </a:rPr>
              <a:t> 陳品陵</a:t>
            </a:r>
            <a:endParaRPr lang="zh-TW" altLang="en-US" sz="2800" b="1" dirty="0">
              <a:ea typeface="微軟正黑體" panose="020B0604030504040204" pitchFamily="34" charset="-12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3275214" y="4562731"/>
            <a:ext cx="1354975" cy="20346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7733607" y="4562731"/>
            <a:ext cx="1354975" cy="20346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68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045" y="346098"/>
            <a:ext cx="3070528" cy="3029220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9191135" y="0"/>
            <a:ext cx="3000866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 rot="5400000">
            <a:off x="10202737" y="4403886"/>
            <a:ext cx="1354975" cy="20346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 descr="「mickey hand png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579" l="0" r="100000">
                        <a14:foregroundMark x1="44429" y1="25666" x2="44429" y2="25666"/>
                        <a14:foregroundMark x1="52582" y1="46564" x2="52582" y2="46564"/>
                        <a14:foregroundMark x1="29212" y1="53436" x2="29212" y2="53436"/>
                        <a14:foregroundMark x1="11685" y1="45302" x2="11685" y2="45302"/>
                        <a14:foregroundMark x1="4484" y1="44741" x2="4484" y2="44741"/>
                        <a14:foregroundMark x1="16440" y1="57363" x2="16440" y2="57363"/>
                        <a14:foregroundMark x1="28125" y1="79804" x2="28125" y2="79804"/>
                        <a14:foregroundMark x1="56114" y1="82889" x2="56114" y2="82889"/>
                        <a14:foregroundMark x1="78668" y1="85414" x2="78668" y2="85414"/>
                        <a14:foregroundMark x1="81386" y1="62833" x2="81386" y2="62833"/>
                        <a14:foregroundMark x1="69158" y1="58485" x2="69158" y2="58485"/>
                        <a14:foregroundMark x1="60598" y1="63955" x2="60598" y2="63955"/>
                        <a14:foregroundMark x1="58967" y1="73773" x2="58967" y2="73773"/>
                        <a14:foregroundMark x1="83560" y1="34222" x2="83560" y2="34222"/>
                        <a14:foregroundMark x1="89674" y1="22440" x2="89674" y2="22440"/>
                        <a14:foregroundMark x1="80571" y1="21038" x2="80571" y2="21038"/>
                        <a14:foregroundMark x1="82473" y1="17812" x2="82473" y2="17812"/>
                        <a14:foregroundMark x1="89130" y1="17812" x2="89130" y2="17812"/>
                        <a14:foregroundMark x1="93342" y1="21038" x2="93342" y2="21038"/>
                        <a14:foregroundMark x1="93614" y1="28752" x2="93614" y2="28752"/>
                        <a14:foregroundMark x1="89402" y1="34502" x2="89402" y2="34502"/>
                        <a14:foregroundMark x1="86413" y1="40533" x2="86413" y2="40533"/>
                        <a14:foregroundMark x1="85598" y1="45722" x2="85598" y2="45722"/>
                        <a14:foregroundMark x1="84511" y1="51613" x2="84511" y2="51613"/>
                        <a14:foregroundMark x1="85054" y1="56802" x2="85054" y2="56802"/>
                        <a14:foregroundMark x1="86141" y1="61150" x2="86141" y2="61150"/>
                        <a14:foregroundMark x1="87500" y1="65077" x2="87500" y2="65077"/>
                        <a14:foregroundMark x1="90897" y1="69425" x2="90897" y2="69425"/>
                        <a14:foregroundMark x1="92255" y1="72931" x2="92255" y2="72931"/>
                        <a14:foregroundMark x1="89946" y1="77139" x2="89946" y2="77139"/>
                        <a14:foregroundMark x1="89402" y1="80926" x2="89402" y2="80926"/>
                        <a14:foregroundMark x1="87228" y1="84011" x2="87228" y2="84011"/>
                        <a14:foregroundMark x1="82473" y1="87237" x2="82473" y2="87237"/>
                        <a14:foregroundMark x1="77853" y1="88079" x2="77853" y2="88079"/>
                        <a14:foregroundMark x1="75543" y1="89201" x2="75543" y2="89201"/>
                        <a14:foregroundMark x1="74457" y1="89201" x2="74457" y2="89201"/>
                        <a14:foregroundMark x1="72011" y1="90603" x2="72011" y2="90603"/>
                        <a14:foregroundMark x1="70245" y1="92707" x2="70245" y2="92707"/>
                        <a14:foregroundMark x1="70245" y1="93548" x2="70245" y2="93548"/>
                        <a14:foregroundMark x1="68614" y1="93548" x2="68614" y2="93548"/>
                        <a14:foregroundMark x1="65082" y1="92006" x2="65082" y2="92006"/>
                        <a14:foregroundMark x1="63587" y1="90323" x2="63587" y2="90323"/>
                        <a14:foregroundMark x1="62772" y1="88079" x2="62772" y2="88079"/>
                        <a14:foregroundMark x1="62500" y1="88079" x2="62500" y2="88079"/>
                        <a14:foregroundMark x1="56658" y1="87237" x2="56658" y2="87237"/>
                        <a14:foregroundMark x1="56114" y1="87237" x2="56114" y2="87237"/>
                        <a14:foregroundMark x1="52038" y1="84853" x2="52038" y2="84853"/>
                        <a14:foregroundMark x1="49728" y1="84572" x2="49728" y2="84572"/>
                        <a14:foregroundMark x1="46196" y1="83170" x2="46196" y2="83170"/>
                        <a14:foregroundMark x1="42799" y1="82048" x2="42799" y2="82048"/>
                        <a14:foregroundMark x1="39538" y1="82609" x2="38995" y2="83450"/>
                        <a14:foregroundMark x1="36413" y1="84853" x2="36413" y2="84853"/>
                        <a14:foregroundMark x1="30842" y1="85835" x2="30842" y2="85835"/>
                        <a14:foregroundMark x1="25679" y1="85835" x2="24457" y2="85835"/>
                        <a14:foregroundMark x1="17799" y1="86115" x2="17799" y2="86115"/>
                        <a14:foregroundMark x1="17527" y1="85414" x2="15625" y2="83731"/>
                        <a14:foregroundMark x1="12908" y1="79243" x2="12908" y2="79243"/>
                        <a14:foregroundMark x1="13723" y1="75736" x2="13723" y2="75736"/>
                        <a14:foregroundMark x1="19565" y1="72651" x2="19565" y2="72651"/>
                        <a14:foregroundMark x1="25951" y1="71669" x2="27038" y2="71669"/>
                        <a14:foregroundMark x1="30842" y1="71388" x2="30842" y2="71388"/>
                        <a14:foregroundMark x1="34511" y1="73212" x2="37500" y2="76017"/>
                        <a14:foregroundMark x1="38043" y1="76858" x2="40625" y2="77419"/>
                        <a14:foregroundMark x1="45924" y1="75456" x2="46196" y2="74334"/>
                        <a14:foregroundMark x1="45380" y1="62553" x2="45380" y2="62553"/>
                        <a14:foregroundMark x1="42255" y1="60589" x2="40625" y2="61150"/>
                        <a14:foregroundMark x1="30299" y1="61711" x2="31658" y2="65778"/>
                        <a14:foregroundMark x1="30571" y1="71669" x2="30299" y2="76297"/>
                        <a14:foregroundMark x1="28397" y1="78822" x2="28397" y2="78822"/>
                        <a14:foregroundMark x1="25000" y1="80084" x2="25000" y2="80084"/>
                        <a14:foregroundMark x1="21467" y1="75456" x2="40353" y2="76017"/>
                        <a14:foregroundMark x1="44701" y1="71669" x2="44701" y2="71669"/>
                        <a14:foregroundMark x1="45652" y1="64797" x2="45652" y2="64797"/>
                        <a14:foregroundMark x1="41168" y1="58766" x2="41168" y2="58766"/>
                        <a14:foregroundMark x1="33967" y1="54558" x2="33967" y2="54558"/>
                        <a14:foregroundMark x1="23913" y1="51893" x2="23913" y2="51893"/>
                        <a14:foregroundMark x1="21467" y1="51332" x2="20652" y2="51893"/>
                        <a14:foregroundMark x1="15625" y1="43619" x2="15625" y2="43619"/>
                        <a14:foregroundMark x1="16168" y1="40533" x2="16168" y2="40533"/>
                        <a14:foregroundMark x1="18886" y1="38149" x2="18886" y2="38149"/>
                        <a14:foregroundMark x1="7880" y1="40813" x2="7880" y2="40813"/>
                        <a14:foregroundMark x1="11413" y1="38149" x2="15082" y2="38429"/>
                        <a14:foregroundMark x1="21196" y1="39130" x2="23098" y2="39411"/>
                        <a14:foregroundMark x1="25679" y1="40252" x2="29755" y2="41655"/>
                        <a14:foregroundMark x1="35326" y1="43338" x2="38723" y2="44741"/>
                        <a14:foregroundMark x1="41984" y1="44741" x2="43071" y2="44180"/>
                        <a14:foregroundMark x1="44158" y1="41655" x2="44158" y2="41655"/>
                        <a14:foregroundMark x1="43614" y1="38149" x2="43614" y2="38149"/>
                        <a14:foregroundMark x1="39538" y1="31837" x2="39538" y2="31837"/>
                        <a14:foregroundMark x1="35870" y1="29032" x2="35870" y2="29032"/>
                        <a14:foregroundMark x1="32609" y1="23001" x2="32609" y2="23001"/>
                        <a14:foregroundMark x1="31114" y1="18373" x2="31114" y2="18373"/>
                        <a14:foregroundMark x1="30299" y1="16690" x2="30299" y2="16690"/>
                        <a14:foregroundMark x1="30027" y1="13604" x2="30027" y2="13604"/>
                        <a14:foregroundMark x1="30027" y1="11781" x2="30027" y2="11781"/>
                        <a14:foregroundMark x1="32337" y1="9257" x2="32880" y2="8415"/>
                        <a14:foregroundMark x1="35054" y1="6452" x2="35054" y2="6452"/>
                        <a14:foregroundMark x1="35870" y1="6171" x2="36685" y2="6171"/>
                        <a14:foregroundMark x1="38995" y1="6171" x2="41712" y2="6452"/>
                        <a14:foregroundMark x1="45652" y1="7574" x2="47554" y2="9537"/>
                        <a14:foregroundMark x1="49457" y1="11781" x2="49728" y2="12763"/>
                        <a14:foregroundMark x1="51766" y1="15849" x2="52853" y2="18093"/>
                        <a14:foregroundMark x1="53940" y1="21318" x2="55571" y2="24123"/>
                        <a14:foregroundMark x1="56114" y1="27349" x2="57473" y2="30154"/>
                        <a14:foregroundMark x1="57745" y1="30996" x2="58696" y2="33100"/>
                        <a14:foregroundMark x1="59511" y1="34502" x2="60598" y2="37027"/>
                        <a14:foregroundMark x1="60870" y1="37868" x2="63315" y2="39691"/>
                        <a14:foregroundMark x1="65897" y1="40252" x2="68342" y2="40252"/>
                        <a14:foregroundMark x1="73098" y1="39411" x2="74728" y2="39411"/>
                        <a14:foregroundMark x1="75272" y1="39130" x2="75272" y2="39130"/>
                        <a14:foregroundMark x1="72554" y1="34783" x2="72554" y2="33941"/>
                        <a14:foregroundMark x1="73641" y1="29032" x2="73641" y2="29032"/>
                        <a14:foregroundMark x1="75815" y1="24965" x2="76630" y2="24684"/>
                        <a14:foregroundMark x1="78397" y1="22721" x2="79212" y2="22160"/>
                        <a14:foregroundMark x1="81114" y1="20196" x2="81114" y2="20196"/>
                        <a14:foregroundMark x1="82745" y1="23843" x2="83016" y2="34502"/>
                        <a14:foregroundMark x1="32337" y1="53436" x2="32337" y2="53436"/>
                        <a14:foregroundMark x1="30027" y1="43619" x2="30027" y2="43619"/>
                        <a14:foregroundMark x1="48098" y1="51332" x2="48098" y2="51332"/>
                        <a14:foregroundMark x1="51087" y1="53717" x2="52582" y2="55119"/>
                        <a14:foregroundMark x1="58696" y1="59467" x2="58696" y2="59467"/>
                        <a14:foregroundMark x1="74457" y1="47966" x2="74457" y2="47966"/>
                        <a14:foregroundMark x1="75815" y1="53436" x2="76359" y2="57644"/>
                        <a14:foregroundMark x1="75543" y1="63675" x2="76087" y2="64797"/>
                        <a14:foregroundMark x1="75543" y1="67461" x2="74457" y2="69986"/>
                        <a14:foregroundMark x1="68614" y1="71950" x2="68342" y2="72931"/>
                        <a14:foregroundMark x1="67255" y1="73212" x2="65353" y2="73492"/>
                        <a14:foregroundMark x1="52038" y1="69144" x2="52038" y2="69144"/>
                        <a14:foregroundMark x1="53125" y1="70266" x2="57473" y2="75736"/>
                        <a14:foregroundMark x1="67527" y1="77700" x2="68342" y2="77980"/>
                        <a14:foregroundMark x1="71739" y1="77980" x2="76359" y2="77980"/>
                        <a14:foregroundMark x1="80842" y1="77139" x2="81114" y2="80084"/>
                        <a14:foregroundMark x1="74728" y1="80645" x2="74457" y2="81487"/>
                        <a14:foregroundMark x1="67799" y1="82048" x2="67799" y2="82048"/>
                        <a14:foregroundMark x1="61957" y1="82889" x2="61957" y2="82889"/>
                        <a14:foregroundMark x1="53940" y1="82048" x2="51495" y2="81767"/>
                        <a14:foregroundMark x1="44701" y1="79243" x2="44701" y2="79243"/>
                        <a14:foregroundMark x1="43614" y1="76297" x2="43614" y2="76297"/>
                        <a14:foregroundMark x1="46467" y1="71669" x2="46467" y2="71669"/>
                        <a14:foregroundMark x1="47011" y1="72370" x2="49185" y2="75456"/>
                        <a14:foregroundMark x1="52310" y1="75456" x2="53397" y2="75736"/>
                        <a14:foregroundMark x1="53397" y1="76297" x2="57201" y2="77419"/>
                        <a14:foregroundMark x1="66440" y1="78261" x2="68071" y2="80084"/>
                        <a14:foregroundMark x1="70516" y1="80084" x2="73098" y2="80645"/>
                        <a14:foregroundMark x1="69973" y1="84853" x2="68614" y2="86676"/>
                        <a14:foregroundMark x1="69158" y1="85133" x2="73641" y2="83170"/>
                        <a14:foregroundMark x1="80299" y1="77139" x2="80299" y2="77139"/>
                        <a14:foregroundMark x1="80842" y1="71388" x2="80842" y2="71388"/>
                        <a14:foregroundMark x1="81658" y1="71388" x2="84511" y2="73773"/>
                        <a14:foregroundMark x1="85054" y1="73773" x2="86141" y2="74334"/>
                        <a14:foregroundMark x1="86685" y1="71669" x2="86685" y2="71669"/>
                        <a14:foregroundMark x1="84511" y1="64516" x2="84511" y2="64516"/>
                        <a14:foregroundMark x1="82745" y1="62272" x2="82745" y2="62272"/>
                        <a14:foregroundMark x1="77174" y1="55961" x2="77174" y2="55961"/>
                        <a14:foregroundMark x1="76630" y1="52595" x2="76630" y2="52595"/>
                        <a14:foregroundMark x1="76630" y1="49930" x2="76630" y2="49930"/>
                        <a14:foregroundMark x1="75543" y1="44741" x2="76359" y2="44741"/>
                        <a14:foregroundMark x1="78125" y1="42777" x2="78125" y2="42777"/>
                        <a14:foregroundMark x1="80571" y1="45722" x2="80571" y2="45722"/>
                        <a14:foregroundMark x1="81114" y1="46283" x2="81114" y2="46283"/>
                        <a14:foregroundMark x1="81386" y1="46844" x2="81386" y2="46844"/>
                        <a14:foregroundMark x1="83967" y1="41374" x2="83967" y2="41374"/>
                        <a14:foregroundMark x1="83967" y1="36746" x2="83967" y2="36746"/>
                        <a14:foregroundMark x1="62228" y1="45021" x2="62228" y2="45021"/>
                        <a14:foregroundMark x1="59783" y1="45302" x2="58967" y2="45302"/>
                        <a14:foregroundMark x1="47011" y1="36185" x2="47011" y2="36185"/>
                        <a14:foregroundMark x1="47826" y1="33100" x2="48913" y2="33100"/>
                        <a14:foregroundMark x1="53397" y1="30996" x2="53397" y2="30996"/>
                        <a14:foregroundMark x1="55299" y1="27349" x2="55299" y2="27349"/>
                        <a14:foregroundMark x1="53397" y1="24965" x2="53397" y2="24965"/>
                        <a14:foregroundMark x1="48098" y1="21599" x2="48098" y2="21599"/>
                        <a14:foregroundMark x1="46739" y1="20757" x2="46739" y2="20757"/>
                        <a14:foregroundMark x1="43614" y1="19074" x2="43614" y2="19074"/>
                        <a14:foregroundMark x1="39538" y1="15288" x2="39538" y2="15288"/>
                        <a14:foregroundMark x1="37772" y1="15288" x2="36685" y2="16690"/>
                        <a14:foregroundMark x1="34783" y1="20196" x2="35054" y2="21038"/>
                        <a14:foregroundMark x1="37500" y1="21038" x2="39810" y2="19916"/>
                        <a14:foregroundMark x1="42255" y1="16690" x2="43342" y2="16690"/>
                        <a14:foregroundMark x1="43614" y1="15288" x2="43614" y2="15288"/>
                        <a14:foregroundMark x1="33967" y1="8976" x2="33967" y2="8976"/>
                        <a14:foregroundMark x1="34783" y1="13604" x2="36141" y2="15568"/>
                        <a14:foregroundMark x1="41984" y1="26508" x2="43071" y2="29032"/>
                        <a14:foregroundMark x1="44429" y1="33380" x2="45380" y2="35344"/>
                        <a14:foregroundMark x1="48641" y1="39691" x2="50272" y2="40533"/>
                        <a14:foregroundMark x1="55842" y1="40533" x2="56929" y2="41655"/>
                        <a14:foregroundMark x1="58967" y1="43619" x2="60054" y2="46564"/>
                        <a14:foregroundMark x1="60054" y1="49088" x2="58967" y2="51613"/>
                        <a14:foregroundMark x1="58424" y1="52314" x2="58696" y2="53436"/>
                        <a14:foregroundMark x1="57745" y1="53997" x2="56929" y2="54278"/>
                        <a14:foregroundMark x1="52038" y1="51893" x2="51087" y2="52314"/>
                        <a14:foregroundMark x1="42527" y1="50210" x2="41984" y2="51052"/>
                        <a14:foregroundMark x1="35870" y1="51052" x2="35870" y2="51052"/>
                        <a14:foregroundMark x1="32609" y1="51052" x2="32609" y2="51052"/>
                        <a14:foregroundMark x1="25679" y1="49930" x2="25679" y2="49930"/>
                        <a14:foregroundMark x1="20924" y1="48247" x2="20380" y2="49088"/>
                        <a14:foregroundMark x1="18342" y1="50210" x2="18342" y2="51052"/>
                        <a14:foregroundMark x1="13179" y1="50210" x2="13179" y2="502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10" y="184695"/>
            <a:ext cx="1492792" cy="144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772239" y="399934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b="1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造型介紹</a:t>
            </a:r>
            <a:endParaRPr lang="zh-TW" altLang="en-US" sz="6000" b="1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52966" y1="22670" x2="52966" y2="22670"/>
                        <a14:foregroundMark x1="61864" y1="24685" x2="61864" y2="24685"/>
                        <a14:foregroundMark x1="15254" y1="55668" x2="15254" y2="55668"/>
                        <a14:foregroundMark x1="12712" y1="50630" x2="12712" y2="50630"/>
                        <a14:foregroundMark x1="27542" y1="52897" x2="27542" y2="52897"/>
                        <a14:foregroundMark x1="33475" y1="54408" x2="33475" y2="54408"/>
                        <a14:foregroundMark x1="56356" y1="56675" x2="56356" y2="56675"/>
                        <a14:foregroundMark x1="49576" y1="55668" x2="49576" y2="55668"/>
                        <a14:foregroundMark x1="47458" y1="62469" x2="47458" y2="62469"/>
                        <a14:foregroundMark x1="69068" y1="73300" x2="69068" y2="73300"/>
                        <a14:foregroundMark x1="78390" y1="78841" x2="78390" y2="78841"/>
                        <a14:foregroundMark x1="55508" y1="69521" x2="55508" y2="69521"/>
                        <a14:foregroundMark x1="52542" y1="63476" x2="52542" y2="63476"/>
                        <a14:foregroundMark x1="20763" y1="50378" x2="20763" y2="50378"/>
                        <a14:foregroundMark x1="62712" y1="71537" x2="62712" y2="71537"/>
                        <a14:foregroundMark x1="73729" y1="75819" x2="73729" y2="75819"/>
                        <a14:foregroundMark x1="56780" y1="57935" x2="56780" y2="57935"/>
                        <a14:foregroundMark x1="58475" y1="70529" x2="58475" y2="70529"/>
                        <a14:foregroundMark x1="50847" y1="61713" x2="50847" y2="61713"/>
                        <a14:foregroundMark x1="71610" y1="74559" x2="71610" y2="74559"/>
                        <a14:foregroundMark x1="76271" y1="77330" x2="76271" y2="77330"/>
                        <a14:backgroundMark x1="65678" y1="74811" x2="65678" y2="74811"/>
                        <a14:backgroundMark x1="74153" y1="77582" x2="74153" y2="7758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35078" y="2343595"/>
            <a:ext cx="2490293" cy="4189180"/>
          </a:xfrm>
          <a:prstGeom prst="rect">
            <a:avLst/>
          </a:prstGeom>
        </p:spPr>
      </p:pic>
      <p:sp>
        <p:nvSpPr>
          <p:cNvPr id="31" name="橢圓形圖說文字 30"/>
          <p:cNvSpPr/>
          <p:nvPr/>
        </p:nvSpPr>
        <p:spPr>
          <a:xfrm>
            <a:off x="9900079" y="477761"/>
            <a:ext cx="1960293" cy="1364443"/>
          </a:xfrm>
          <a:prstGeom prst="wedgeEllipse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Hi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I’m Mickey!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508383" y="184695"/>
            <a:ext cx="1005403" cy="58477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側身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233" y="2164145"/>
            <a:ext cx="4298438" cy="4181690"/>
          </a:xfrm>
          <a:prstGeom prst="rect">
            <a:avLst/>
          </a:prstGeom>
        </p:spPr>
      </p:pic>
      <p:sp>
        <p:nvSpPr>
          <p:cNvPr id="33" name="文字方塊 32"/>
          <p:cNvSpPr txBox="1"/>
          <p:nvPr/>
        </p:nvSpPr>
        <p:spPr>
          <a:xfrm>
            <a:off x="2382750" y="1948905"/>
            <a:ext cx="1005403" cy="58477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正</a:t>
            </a:r>
            <a:r>
              <a:rPr lang="zh-TW" altLang="en-US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面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3045" y="3595774"/>
            <a:ext cx="3070528" cy="2750061"/>
          </a:xfrm>
          <a:prstGeom prst="rect">
            <a:avLst/>
          </a:prstGeom>
        </p:spPr>
      </p:pic>
      <p:sp>
        <p:nvSpPr>
          <p:cNvPr id="36" name="文字方塊 35"/>
          <p:cNvSpPr txBox="1"/>
          <p:nvPr/>
        </p:nvSpPr>
        <p:spPr>
          <a:xfrm>
            <a:off x="8071815" y="4678416"/>
            <a:ext cx="1005403" cy="58477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背面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785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9191135" y="0"/>
            <a:ext cx="3000866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 rot="5400000">
            <a:off x="10202737" y="4403886"/>
            <a:ext cx="1354975" cy="20346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 descr="「mickey hand png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579" l="0" r="100000">
                        <a14:foregroundMark x1="44429" y1="25666" x2="44429" y2="25666"/>
                        <a14:foregroundMark x1="52582" y1="46564" x2="52582" y2="46564"/>
                        <a14:foregroundMark x1="29212" y1="53436" x2="29212" y2="53436"/>
                        <a14:foregroundMark x1="11685" y1="45302" x2="11685" y2="45302"/>
                        <a14:foregroundMark x1="4484" y1="44741" x2="4484" y2="44741"/>
                        <a14:foregroundMark x1="16440" y1="57363" x2="16440" y2="57363"/>
                        <a14:foregroundMark x1="28125" y1="79804" x2="28125" y2="79804"/>
                        <a14:foregroundMark x1="56114" y1="82889" x2="56114" y2="82889"/>
                        <a14:foregroundMark x1="78668" y1="85414" x2="78668" y2="85414"/>
                        <a14:foregroundMark x1="81386" y1="62833" x2="81386" y2="62833"/>
                        <a14:foregroundMark x1="69158" y1="58485" x2="69158" y2="58485"/>
                        <a14:foregroundMark x1="60598" y1="63955" x2="60598" y2="63955"/>
                        <a14:foregroundMark x1="58967" y1="73773" x2="58967" y2="73773"/>
                        <a14:foregroundMark x1="83560" y1="34222" x2="83560" y2="34222"/>
                        <a14:foregroundMark x1="89674" y1="22440" x2="89674" y2="22440"/>
                        <a14:foregroundMark x1="80571" y1="21038" x2="80571" y2="21038"/>
                        <a14:foregroundMark x1="82473" y1="17812" x2="82473" y2="17812"/>
                        <a14:foregroundMark x1="89130" y1="17812" x2="89130" y2="17812"/>
                        <a14:foregroundMark x1="93342" y1="21038" x2="93342" y2="21038"/>
                        <a14:foregroundMark x1="93614" y1="28752" x2="93614" y2="28752"/>
                        <a14:foregroundMark x1="89402" y1="34502" x2="89402" y2="34502"/>
                        <a14:foregroundMark x1="86413" y1="40533" x2="86413" y2="40533"/>
                        <a14:foregroundMark x1="85598" y1="45722" x2="85598" y2="45722"/>
                        <a14:foregroundMark x1="84511" y1="51613" x2="84511" y2="51613"/>
                        <a14:foregroundMark x1="85054" y1="56802" x2="85054" y2="56802"/>
                        <a14:foregroundMark x1="86141" y1="61150" x2="86141" y2="61150"/>
                        <a14:foregroundMark x1="87500" y1="65077" x2="87500" y2="65077"/>
                        <a14:foregroundMark x1="90897" y1="69425" x2="90897" y2="69425"/>
                        <a14:foregroundMark x1="92255" y1="72931" x2="92255" y2="72931"/>
                        <a14:foregroundMark x1="89946" y1="77139" x2="89946" y2="77139"/>
                        <a14:foregroundMark x1="89402" y1="80926" x2="89402" y2="80926"/>
                        <a14:foregroundMark x1="87228" y1="84011" x2="87228" y2="84011"/>
                        <a14:foregroundMark x1="82473" y1="87237" x2="82473" y2="87237"/>
                        <a14:foregroundMark x1="77853" y1="88079" x2="77853" y2="88079"/>
                        <a14:foregroundMark x1="75543" y1="89201" x2="75543" y2="89201"/>
                        <a14:foregroundMark x1="74457" y1="89201" x2="74457" y2="89201"/>
                        <a14:foregroundMark x1="72011" y1="90603" x2="72011" y2="90603"/>
                        <a14:foregroundMark x1="70245" y1="92707" x2="70245" y2="92707"/>
                        <a14:foregroundMark x1="70245" y1="93548" x2="70245" y2="93548"/>
                        <a14:foregroundMark x1="68614" y1="93548" x2="68614" y2="93548"/>
                        <a14:foregroundMark x1="65082" y1="92006" x2="65082" y2="92006"/>
                        <a14:foregroundMark x1="63587" y1="90323" x2="63587" y2="90323"/>
                        <a14:foregroundMark x1="62772" y1="88079" x2="62772" y2="88079"/>
                        <a14:foregroundMark x1="62500" y1="88079" x2="62500" y2="88079"/>
                        <a14:foregroundMark x1="56658" y1="87237" x2="56658" y2="87237"/>
                        <a14:foregroundMark x1="56114" y1="87237" x2="56114" y2="87237"/>
                        <a14:foregroundMark x1="52038" y1="84853" x2="52038" y2="84853"/>
                        <a14:foregroundMark x1="49728" y1="84572" x2="49728" y2="84572"/>
                        <a14:foregroundMark x1="46196" y1="83170" x2="46196" y2="83170"/>
                        <a14:foregroundMark x1="42799" y1="82048" x2="42799" y2="82048"/>
                        <a14:foregroundMark x1="39538" y1="82609" x2="38995" y2="83450"/>
                        <a14:foregroundMark x1="36413" y1="84853" x2="36413" y2="84853"/>
                        <a14:foregroundMark x1="30842" y1="85835" x2="30842" y2="85835"/>
                        <a14:foregroundMark x1="25679" y1="85835" x2="24457" y2="85835"/>
                        <a14:foregroundMark x1="17799" y1="86115" x2="17799" y2="86115"/>
                        <a14:foregroundMark x1="17527" y1="85414" x2="15625" y2="83731"/>
                        <a14:foregroundMark x1="12908" y1="79243" x2="12908" y2="79243"/>
                        <a14:foregroundMark x1="13723" y1="75736" x2="13723" y2="75736"/>
                        <a14:foregroundMark x1="19565" y1="72651" x2="19565" y2="72651"/>
                        <a14:foregroundMark x1="25951" y1="71669" x2="27038" y2="71669"/>
                        <a14:foregroundMark x1="30842" y1="71388" x2="30842" y2="71388"/>
                        <a14:foregroundMark x1="34511" y1="73212" x2="37500" y2="76017"/>
                        <a14:foregroundMark x1="38043" y1="76858" x2="40625" y2="77419"/>
                        <a14:foregroundMark x1="45924" y1="75456" x2="46196" y2="74334"/>
                        <a14:foregroundMark x1="45380" y1="62553" x2="45380" y2="62553"/>
                        <a14:foregroundMark x1="42255" y1="60589" x2="40625" y2="61150"/>
                        <a14:foregroundMark x1="30299" y1="61711" x2="31658" y2="65778"/>
                        <a14:foregroundMark x1="30571" y1="71669" x2="30299" y2="76297"/>
                        <a14:foregroundMark x1="28397" y1="78822" x2="28397" y2="78822"/>
                        <a14:foregroundMark x1="25000" y1="80084" x2="25000" y2="80084"/>
                        <a14:foregroundMark x1="21467" y1="75456" x2="40353" y2="76017"/>
                        <a14:foregroundMark x1="44701" y1="71669" x2="44701" y2="71669"/>
                        <a14:foregroundMark x1="45652" y1="64797" x2="45652" y2="64797"/>
                        <a14:foregroundMark x1="41168" y1="58766" x2="41168" y2="58766"/>
                        <a14:foregroundMark x1="33967" y1="54558" x2="33967" y2="54558"/>
                        <a14:foregroundMark x1="23913" y1="51893" x2="23913" y2="51893"/>
                        <a14:foregroundMark x1="21467" y1="51332" x2="20652" y2="51893"/>
                        <a14:foregroundMark x1="15625" y1="43619" x2="15625" y2="43619"/>
                        <a14:foregroundMark x1="16168" y1="40533" x2="16168" y2="40533"/>
                        <a14:foregroundMark x1="18886" y1="38149" x2="18886" y2="38149"/>
                        <a14:foregroundMark x1="7880" y1="40813" x2="7880" y2="40813"/>
                        <a14:foregroundMark x1="11413" y1="38149" x2="15082" y2="38429"/>
                        <a14:foregroundMark x1="21196" y1="39130" x2="23098" y2="39411"/>
                        <a14:foregroundMark x1="25679" y1="40252" x2="29755" y2="41655"/>
                        <a14:foregroundMark x1="35326" y1="43338" x2="38723" y2="44741"/>
                        <a14:foregroundMark x1="41984" y1="44741" x2="43071" y2="44180"/>
                        <a14:foregroundMark x1="44158" y1="41655" x2="44158" y2="41655"/>
                        <a14:foregroundMark x1="43614" y1="38149" x2="43614" y2="38149"/>
                        <a14:foregroundMark x1="39538" y1="31837" x2="39538" y2="31837"/>
                        <a14:foregroundMark x1="35870" y1="29032" x2="35870" y2="29032"/>
                        <a14:foregroundMark x1="32609" y1="23001" x2="32609" y2="23001"/>
                        <a14:foregroundMark x1="31114" y1="18373" x2="31114" y2="18373"/>
                        <a14:foregroundMark x1="30299" y1="16690" x2="30299" y2="16690"/>
                        <a14:foregroundMark x1="30027" y1="13604" x2="30027" y2="13604"/>
                        <a14:foregroundMark x1="30027" y1="11781" x2="30027" y2="11781"/>
                        <a14:foregroundMark x1="32337" y1="9257" x2="32880" y2="8415"/>
                        <a14:foregroundMark x1="35054" y1="6452" x2="35054" y2="6452"/>
                        <a14:foregroundMark x1="35870" y1="6171" x2="36685" y2="6171"/>
                        <a14:foregroundMark x1="38995" y1="6171" x2="41712" y2="6452"/>
                        <a14:foregroundMark x1="45652" y1="7574" x2="47554" y2="9537"/>
                        <a14:foregroundMark x1="49457" y1="11781" x2="49728" y2="12763"/>
                        <a14:foregroundMark x1="51766" y1="15849" x2="52853" y2="18093"/>
                        <a14:foregroundMark x1="53940" y1="21318" x2="55571" y2="24123"/>
                        <a14:foregroundMark x1="56114" y1="27349" x2="57473" y2="30154"/>
                        <a14:foregroundMark x1="57745" y1="30996" x2="58696" y2="33100"/>
                        <a14:foregroundMark x1="59511" y1="34502" x2="60598" y2="37027"/>
                        <a14:foregroundMark x1="60870" y1="37868" x2="63315" y2="39691"/>
                        <a14:foregroundMark x1="65897" y1="40252" x2="68342" y2="40252"/>
                        <a14:foregroundMark x1="73098" y1="39411" x2="74728" y2="39411"/>
                        <a14:foregroundMark x1="75272" y1="39130" x2="75272" y2="39130"/>
                        <a14:foregroundMark x1="72554" y1="34783" x2="72554" y2="33941"/>
                        <a14:foregroundMark x1="73641" y1="29032" x2="73641" y2="29032"/>
                        <a14:foregroundMark x1="75815" y1="24965" x2="76630" y2="24684"/>
                        <a14:foregroundMark x1="78397" y1="22721" x2="79212" y2="22160"/>
                        <a14:foregroundMark x1="81114" y1="20196" x2="81114" y2="20196"/>
                        <a14:foregroundMark x1="82745" y1="23843" x2="83016" y2="34502"/>
                        <a14:foregroundMark x1="32337" y1="53436" x2="32337" y2="53436"/>
                        <a14:foregroundMark x1="30027" y1="43619" x2="30027" y2="43619"/>
                        <a14:foregroundMark x1="48098" y1="51332" x2="48098" y2="51332"/>
                        <a14:foregroundMark x1="51087" y1="53717" x2="52582" y2="55119"/>
                        <a14:foregroundMark x1="58696" y1="59467" x2="58696" y2="59467"/>
                        <a14:foregroundMark x1="74457" y1="47966" x2="74457" y2="47966"/>
                        <a14:foregroundMark x1="75815" y1="53436" x2="76359" y2="57644"/>
                        <a14:foregroundMark x1="75543" y1="63675" x2="76087" y2="64797"/>
                        <a14:foregroundMark x1="75543" y1="67461" x2="74457" y2="69986"/>
                        <a14:foregroundMark x1="68614" y1="71950" x2="68342" y2="72931"/>
                        <a14:foregroundMark x1="67255" y1="73212" x2="65353" y2="73492"/>
                        <a14:foregroundMark x1="52038" y1="69144" x2="52038" y2="69144"/>
                        <a14:foregroundMark x1="53125" y1="70266" x2="57473" y2="75736"/>
                        <a14:foregroundMark x1="67527" y1="77700" x2="68342" y2="77980"/>
                        <a14:foregroundMark x1="71739" y1="77980" x2="76359" y2="77980"/>
                        <a14:foregroundMark x1="80842" y1="77139" x2="81114" y2="80084"/>
                        <a14:foregroundMark x1="74728" y1="80645" x2="74457" y2="81487"/>
                        <a14:foregroundMark x1="67799" y1="82048" x2="67799" y2="82048"/>
                        <a14:foregroundMark x1="61957" y1="82889" x2="61957" y2="82889"/>
                        <a14:foregroundMark x1="53940" y1="82048" x2="51495" y2="81767"/>
                        <a14:foregroundMark x1="44701" y1="79243" x2="44701" y2="79243"/>
                        <a14:foregroundMark x1="43614" y1="76297" x2="43614" y2="76297"/>
                        <a14:foregroundMark x1="46467" y1="71669" x2="46467" y2="71669"/>
                        <a14:foregroundMark x1="47011" y1="72370" x2="49185" y2="75456"/>
                        <a14:foregroundMark x1="52310" y1="75456" x2="53397" y2="75736"/>
                        <a14:foregroundMark x1="53397" y1="76297" x2="57201" y2="77419"/>
                        <a14:foregroundMark x1="66440" y1="78261" x2="68071" y2="80084"/>
                        <a14:foregroundMark x1="70516" y1="80084" x2="73098" y2="80645"/>
                        <a14:foregroundMark x1="69973" y1="84853" x2="68614" y2="86676"/>
                        <a14:foregroundMark x1="69158" y1="85133" x2="73641" y2="83170"/>
                        <a14:foregroundMark x1="80299" y1="77139" x2="80299" y2="77139"/>
                        <a14:foregroundMark x1="80842" y1="71388" x2="80842" y2="71388"/>
                        <a14:foregroundMark x1="81658" y1="71388" x2="84511" y2="73773"/>
                        <a14:foregroundMark x1="85054" y1="73773" x2="86141" y2="74334"/>
                        <a14:foregroundMark x1="86685" y1="71669" x2="86685" y2="71669"/>
                        <a14:foregroundMark x1="84511" y1="64516" x2="84511" y2="64516"/>
                        <a14:foregroundMark x1="82745" y1="62272" x2="82745" y2="62272"/>
                        <a14:foregroundMark x1="77174" y1="55961" x2="77174" y2="55961"/>
                        <a14:foregroundMark x1="76630" y1="52595" x2="76630" y2="52595"/>
                        <a14:foregroundMark x1="76630" y1="49930" x2="76630" y2="49930"/>
                        <a14:foregroundMark x1="75543" y1="44741" x2="76359" y2="44741"/>
                        <a14:foregroundMark x1="78125" y1="42777" x2="78125" y2="42777"/>
                        <a14:foregroundMark x1="80571" y1="45722" x2="80571" y2="45722"/>
                        <a14:foregroundMark x1="81114" y1="46283" x2="81114" y2="46283"/>
                        <a14:foregroundMark x1="81386" y1="46844" x2="81386" y2="46844"/>
                        <a14:foregroundMark x1="83967" y1="41374" x2="83967" y2="41374"/>
                        <a14:foregroundMark x1="83967" y1="36746" x2="83967" y2="36746"/>
                        <a14:foregroundMark x1="62228" y1="45021" x2="62228" y2="45021"/>
                        <a14:foregroundMark x1="59783" y1="45302" x2="58967" y2="45302"/>
                        <a14:foregroundMark x1="47011" y1="36185" x2="47011" y2="36185"/>
                        <a14:foregroundMark x1="47826" y1="33100" x2="48913" y2="33100"/>
                        <a14:foregroundMark x1="53397" y1="30996" x2="53397" y2="30996"/>
                        <a14:foregroundMark x1="55299" y1="27349" x2="55299" y2="27349"/>
                        <a14:foregroundMark x1="53397" y1="24965" x2="53397" y2="24965"/>
                        <a14:foregroundMark x1="48098" y1="21599" x2="48098" y2="21599"/>
                        <a14:foregroundMark x1="46739" y1="20757" x2="46739" y2="20757"/>
                        <a14:foregroundMark x1="43614" y1="19074" x2="43614" y2="19074"/>
                        <a14:foregroundMark x1="39538" y1="15288" x2="39538" y2="15288"/>
                        <a14:foregroundMark x1="37772" y1="15288" x2="36685" y2="16690"/>
                        <a14:foregroundMark x1="34783" y1="20196" x2="35054" y2="21038"/>
                        <a14:foregroundMark x1="37500" y1="21038" x2="39810" y2="19916"/>
                        <a14:foregroundMark x1="42255" y1="16690" x2="43342" y2="16690"/>
                        <a14:foregroundMark x1="43614" y1="15288" x2="43614" y2="15288"/>
                        <a14:foregroundMark x1="33967" y1="8976" x2="33967" y2="8976"/>
                        <a14:foregroundMark x1="34783" y1="13604" x2="36141" y2="15568"/>
                        <a14:foregroundMark x1="41984" y1="26508" x2="43071" y2="29032"/>
                        <a14:foregroundMark x1="44429" y1="33380" x2="45380" y2="35344"/>
                        <a14:foregroundMark x1="48641" y1="39691" x2="50272" y2="40533"/>
                        <a14:foregroundMark x1="55842" y1="40533" x2="56929" y2="41655"/>
                        <a14:foregroundMark x1="58967" y1="43619" x2="60054" y2="46564"/>
                        <a14:foregroundMark x1="60054" y1="49088" x2="58967" y2="51613"/>
                        <a14:foregroundMark x1="58424" y1="52314" x2="58696" y2="53436"/>
                        <a14:foregroundMark x1="57745" y1="53997" x2="56929" y2="54278"/>
                        <a14:foregroundMark x1="52038" y1="51893" x2="51087" y2="52314"/>
                        <a14:foregroundMark x1="42527" y1="50210" x2="41984" y2="51052"/>
                        <a14:foregroundMark x1="35870" y1="51052" x2="35870" y2="51052"/>
                        <a14:foregroundMark x1="32609" y1="51052" x2="32609" y2="51052"/>
                        <a14:foregroundMark x1="25679" y1="49930" x2="25679" y2="49930"/>
                        <a14:foregroundMark x1="20924" y1="48247" x2="20380" y2="49088"/>
                        <a14:foregroundMark x1="18342" y1="50210" x2="18342" y2="51052"/>
                        <a14:foregroundMark x1="13179" y1="50210" x2="13179" y2="502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10" y="184695"/>
            <a:ext cx="1492792" cy="144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772239" y="399934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b="1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造型介紹</a:t>
            </a:r>
            <a:endParaRPr lang="zh-TW" altLang="en-US" sz="6000" b="1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8" name="橢圓 17"/>
          <p:cNvSpPr/>
          <p:nvPr/>
        </p:nvSpPr>
        <p:spPr>
          <a:xfrm rot="5400000">
            <a:off x="10202737" y="156986"/>
            <a:ext cx="1354975" cy="20346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765" y="3737112"/>
            <a:ext cx="3172330" cy="2580879"/>
          </a:xfrm>
          <a:prstGeom prst="rect">
            <a:avLst/>
          </a:prstGeom>
        </p:spPr>
      </p:pic>
      <p:sp>
        <p:nvSpPr>
          <p:cNvPr id="36" name="文字方塊 35"/>
          <p:cNvSpPr txBox="1"/>
          <p:nvPr/>
        </p:nvSpPr>
        <p:spPr>
          <a:xfrm>
            <a:off x="6558099" y="5948000"/>
            <a:ext cx="1005403" cy="58477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背面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2765" y="655836"/>
            <a:ext cx="3172330" cy="2586138"/>
          </a:xfrm>
          <a:prstGeom prst="rect">
            <a:avLst/>
          </a:prstGeom>
        </p:spPr>
      </p:pic>
      <p:sp>
        <p:nvSpPr>
          <p:cNvPr id="35" name="文字方塊 34"/>
          <p:cNvSpPr txBox="1"/>
          <p:nvPr/>
        </p:nvSpPr>
        <p:spPr>
          <a:xfrm>
            <a:off x="5453469" y="654266"/>
            <a:ext cx="1005403" cy="58477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側身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249" y="2204333"/>
            <a:ext cx="4324350" cy="3667125"/>
          </a:xfrm>
          <a:prstGeom prst="rect">
            <a:avLst/>
          </a:prstGeom>
        </p:spPr>
      </p:pic>
      <p:sp>
        <p:nvSpPr>
          <p:cNvPr id="33" name="文字方塊 32"/>
          <p:cNvSpPr txBox="1"/>
          <p:nvPr/>
        </p:nvSpPr>
        <p:spPr>
          <a:xfrm>
            <a:off x="2381722" y="1948905"/>
            <a:ext cx="1005403" cy="58477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正</a:t>
            </a:r>
            <a:r>
              <a:rPr lang="zh-TW" altLang="en-US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面</a:t>
            </a:r>
          </a:p>
        </p:txBody>
      </p:sp>
    </p:spTree>
    <p:extLst>
      <p:ext uri="{BB962C8B-B14F-4D97-AF65-F5344CB8AC3E}">
        <p14:creationId xmlns:p14="http://schemas.microsoft.com/office/powerpoint/2010/main" val="1776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「mickey hand png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579" l="0" r="100000">
                        <a14:foregroundMark x1="44429" y1="25666" x2="44429" y2="25666"/>
                        <a14:foregroundMark x1="52582" y1="46564" x2="52582" y2="46564"/>
                        <a14:foregroundMark x1="29212" y1="53436" x2="29212" y2="53436"/>
                        <a14:foregroundMark x1="11685" y1="45302" x2="11685" y2="45302"/>
                        <a14:foregroundMark x1="4484" y1="44741" x2="4484" y2="44741"/>
                        <a14:foregroundMark x1="16440" y1="57363" x2="16440" y2="57363"/>
                        <a14:foregroundMark x1="28125" y1="79804" x2="28125" y2="79804"/>
                        <a14:foregroundMark x1="56114" y1="82889" x2="56114" y2="82889"/>
                        <a14:foregroundMark x1="78668" y1="85414" x2="78668" y2="85414"/>
                        <a14:foregroundMark x1="81386" y1="62833" x2="81386" y2="62833"/>
                        <a14:foregroundMark x1="69158" y1="58485" x2="69158" y2="58485"/>
                        <a14:foregroundMark x1="60598" y1="63955" x2="60598" y2="63955"/>
                        <a14:foregroundMark x1="58967" y1="73773" x2="58967" y2="73773"/>
                        <a14:foregroundMark x1="83560" y1="34222" x2="83560" y2="34222"/>
                        <a14:foregroundMark x1="89674" y1="22440" x2="89674" y2="22440"/>
                        <a14:foregroundMark x1="80571" y1="21038" x2="80571" y2="21038"/>
                        <a14:foregroundMark x1="82473" y1="17812" x2="82473" y2="17812"/>
                        <a14:foregroundMark x1="89130" y1="17812" x2="89130" y2="17812"/>
                        <a14:foregroundMark x1="93342" y1="21038" x2="93342" y2="21038"/>
                        <a14:foregroundMark x1="93614" y1="28752" x2="93614" y2="28752"/>
                        <a14:foregroundMark x1="89402" y1="34502" x2="89402" y2="34502"/>
                        <a14:foregroundMark x1="86413" y1="40533" x2="86413" y2="40533"/>
                        <a14:foregroundMark x1="85598" y1="45722" x2="85598" y2="45722"/>
                        <a14:foregroundMark x1="84511" y1="51613" x2="84511" y2="51613"/>
                        <a14:foregroundMark x1="85054" y1="56802" x2="85054" y2="56802"/>
                        <a14:foregroundMark x1="86141" y1="61150" x2="86141" y2="61150"/>
                        <a14:foregroundMark x1="87500" y1="65077" x2="87500" y2="65077"/>
                        <a14:foregroundMark x1="90897" y1="69425" x2="90897" y2="69425"/>
                        <a14:foregroundMark x1="92255" y1="72931" x2="92255" y2="72931"/>
                        <a14:foregroundMark x1="89946" y1="77139" x2="89946" y2="77139"/>
                        <a14:foregroundMark x1="89402" y1="80926" x2="89402" y2="80926"/>
                        <a14:foregroundMark x1="87228" y1="84011" x2="87228" y2="84011"/>
                        <a14:foregroundMark x1="82473" y1="87237" x2="82473" y2="87237"/>
                        <a14:foregroundMark x1="77853" y1="88079" x2="77853" y2="88079"/>
                        <a14:foregroundMark x1="75543" y1="89201" x2="75543" y2="89201"/>
                        <a14:foregroundMark x1="74457" y1="89201" x2="74457" y2="89201"/>
                        <a14:foregroundMark x1="72011" y1="90603" x2="72011" y2="90603"/>
                        <a14:foregroundMark x1="70245" y1="92707" x2="70245" y2="92707"/>
                        <a14:foregroundMark x1="70245" y1="93548" x2="70245" y2="93548"/>
                        <a14:foregroundMark x1="68614" y1="93548" x2="68614" y2="93548"/>
                        <a14:foregroundMark x1="65082" y1="92006" x2="65082" y2="92006"/>
                        <a14:foregroundMark x1="63587" y1="90323" x2="63587" y2="90323"/>
                        <a14:foregroundMark x1="62772" y1="88079" x2="62772" y2="88079"/>
                        <a14:foregroundMark x1="62500" y1="88079" x2="62500" y2="88079"/>
                        <a14:foregroundMark x1="56658" y1="87237" x2="56658" y2="87237"/>
                        <a14:foregroundMark x1="56114" y1="87237" x2="56114" y2="87237"/>
                        <a14:foregroundMark x1="52038" y1="84853" x2="52038" y2="84853"/>
                        <a14:foregroundMark x1="49728" y1="84572" x2="49728" y2="84572"/>
                        <a14:foregroundMark x1="46196" y1="83170" x2="46196" y2="83170"/>
                        <a14:foregroundMark x1="42799" y1="82048" x2="42799" y2="82048"/>
                        <a14:foregroundMark x1="39538" y1="82609" x2="38995" y2="83450"/>
                        <a14:foregroundMark x1="36413" y1="84853" x2="36413" y2="84853"/>
                        <a14:foregroundMark x1="30842" y1="85835" x2="30842" y2="85835"/>
                        <a14:foregroundMark x1="25679" y1="85835" x2="24457" y2="85835"/>
                        <a14:foregroundMark x1="17799" y1="86115" x2="17799" y2="86115"/>
                        <a14:foregroundMark x1="17527" y1="85414" x2="15625" y2="83731"/>
                        <a14:foregroundMark x1="12908" y1="79243" x2="12908" y2="79243"/>
                        <a14:foregroundMark x1="13723" y1="75736" x2="13723" y2="75736"/>
                        <a14:foregroundMark x1="19565" y1="72651" x2="19565" y2="72651"/>
                        <a14:foregroundMark x1="25951" y1="71669" x2="27038" y2="71669"/>
                        <a14:foregroundMark x1="30842" y1="71388" x2="30842" y2="71388"/>
                        <a14:foregroundMark x1="34511" y1="73212" x2="37500" y2="76017"/>
                        <a14:foregroundMark x1="38043" y1="76858" x2="40625" y2="77419"/>
                        <a14:foregroundMark x1="45924" y1="75456" x2="46196" y2="74334"/>
                        <a14:foregroundMark x1="45380" y1="62553" x2="45380" y2="62553"/>
                        <a14:foregroundMark x1="42255" y1="60589" x2="40625" y2="61150"/>
                        <a14:foregroundMark x1="30299" y1="61711" x2="31658" y2="65778"/>
                        <a14:foregroundMark x1="30571" y1="71669" x2="30299" y2="76297"/>
                        <a14:foregroundMark x1="28397" y1="78822" x2="28397" y2="78822"/>
                        <a14:foregroundMark x1="25000" y1="80084" x2="25000" y2="80084"/>
                        <a14:foregroundMark x1="21467" y1="75456" x2="40353" y2="76017"/>
                        <a14:foregroundMark x1="44701" y1="71669" x2="44701" y2="71669"/>
                        <a14:foregroundMark x1="45652" y1="64797" x2="45652" y2="64797"/>
                        <a14:foregroundMark x1="41168" y1="58766" x2="41168" y2="58766"/>
                        <a14:foregroundMark x1="33967" y1="54558" x2="33967" y2="54558"/>
                        <a14:foregroundMark x1="23913" y1="51893" x2="23913" y2="51893"/>
                        <a14:foregroundMark x1="21467" y1="51332" x2="20652" y2="51893"/>
                        <a14:foregroundMark x1="15625" y1="43619" x2="15625" y2="43619"/>
                        <a14:foregroundMark x1="16168" y1="40533" x2="16168" y2="40533"/>
                        <a14:foregroundMark x1="18886" y1="38149" x2="18886" y2="38149"/>
                        <a14:foregroundMark x1="7880" y1="40813" x2="7880" y2="40813"/>
                        <a14:foregroundMark x1="11413" y1="38149" x2="15082" y2="38429"/>
                        <a14:foregroundMark x1="21196" y1="39130" x2="23098" y2="39411"/>
                        <a14:foregroundMark x1="25679" y1="40252" x2="29755" y2="41655"/>
                        <a14:foregroundMark x1="35326" y1="43338" x2="38723" y2="44741"/>
                        <a14:foregroundMark x1="41984" y1="44741" x2="43071" y2="44180"/>
                        <a14:foregroundMark x1="44158" y1="41655" x2="44158" y2="41655"/>
                        <a14:foregroundMark x1="43614" y1="38149" x2="43614" y2="38149"/>
                        <a14:foregroundMark x1="39538" y1="31837" x2="39538" y2="31837"/>
                        <a14:foregroundMark x1="35870" y1="29032" x2="35870" y2="29032"/>
                        <a14:foregroundMark x1="32609" y1="23001" x2="32609" y2="23001"/>
                        <a14:foregroundMark x1="31114" y1="18373" x2="31114" y2="18373"/>
                        <a14:foregroundMark x1="30299" y1="16690" x2="30299" y2="16690"/>
                        <a14:foregroundMark x1="30027" y1="13604" x2="30027" y2="13604"/>
                        <a14:foregroundMark x1="30027" y1="11781" x2="30027" y2="11781"/>
                        <a14:foregroundMark x1="32337" y1="9257" x2="32880" y2="8415"/>
                        <a14:foregroundMark x1="35054" y1="6452" x2="35054" y2="6452"/>
                        <a14:foregroundMark x1="35870" y1="6171" x2="36685" y2="6171"/>
                        <a14:foregroundMark x1="38995" y1="6171" x2="41712" y2="6452"/>
                        <a14:foregroundMark x1="45652" y1="7574" x2="47554" y2="9537"/>
                        <a14:foregroundMark x1="49457" y1="11781" x2="49728" y2="12763"/>
                        <a14:foregroundMark x1="51766" y1="15849" x2="52853" y2="18093"/>
                        <a14:foregroundMark x1="53940" y1="21318" x2="55571" y2="24123"/>
                        <a14:foregroundMark x1="56114" y1="27349" x2="57473" y2="30154"/>
                        <a14:foregroundMark x1="57745" y1="30996" x2="58696" y2="33100"/>
                        <a14:foregroundMark x1="59511" y1="34502" x2="60598" y2="37027"/>
                        <a14:foregroundMark x1="60870" y1="37868" x2="63315" y2="39691"/>
                        <a14:foregroundMark x1="65897" y1="40252" x2="68342" y2="40252"/>
                        <a14:foregroundMark x1="73098" y1="39411" x2="74728" y2="39411"/>
                        <a14:foregroundMark x1="75272" y1="39130" x2="75272" y2="39130"/>
                        <a14:foregroundMark x1="72554" y1="34783" x2="72554" y2="33941"/>
                        <a14:foregroundMark x1="73641" y1="29032" x2="73641" y2="29032"/>
                        <a14:foregroundMark x1="75815" y1="24965" x2="76630" y2="24684"/>
                        <a14:foregroundMark x1="78397" y1="22721" x2="79212" y2="22160"/>
                        <a14:foregroundMark x1="81114" y1="20196" x2="81114" y2="20196"/>
                        <a14:foregroundMark x1="82745" y1="23843" x2="83016" y2="34502"/>
                        <a14:foregroundMark x1="32337" y1="53436" x2="32337" y2="53436"/>
                        <a14:foregroundMark x1="30027" y1="43619" x2="30027" y2="43619"/>
                        <a14:foregroundMark x1="48098" y1="51332" x2="48098" y2="51332"/>
                        <a14:foregroundMark x1="51087" y1="53717" x2="52582" y2="55119"/>
                        <a14:foregroundMark x1="58696" y1="59467" x2="58696" y2="59467"/>
                        <a14:foregroundMark x1="74457" y1="47966" x2="74457" y2="47966"/>
                        <a14:foregroundMark x1="75815" y1="53436" x2="76359" y2="57644"/>
                        <a14:foregroundMark x1="75543" y1="63675" x2="76087" y2="64797"/>
                        <a14:foregroundMark x1="75543" y1="67461" x2="74457" y2="69986"/>
                        <a14:foregroundMark x1="68614" y1="71950" x2="68342" y2="72931"/>
                        <a14:foregroundMark x1="67255" y1="73212" x2="65353" y2="73492"/>
                        <a14:foregroundMark x1="52038" y1="69144" x2="52038" y2="69144"/>
                        <a14:foregroundMark x1="53125" y1="70266" x2="57473" y2="75736"/>
                        <a14:foregroundMark x1="67527" y1="77700" x2="68342" y2="77980"/>
                        <a14:foregroundMark x1="71739" y1="77980" x2="76359" y2="77980"/>
                        <a14:foregroundMark x1="80842" y1="77139" x2="81114" y2="80084"/>
                        <a14:foregroundMark x1="74728" y1="80645" x2="74457" y2="81487"/>
                        <a14:foregroundMark x1="67799" y1="82048" x2="67799" y2="82048"/>
                        <a14:foregroundMark x1="61957" y1="82889" x2="61957" y2="82889"/>
                        <a14:foregroundMark x1="53940" y1="82048" x2="51495" y2="81767"/>
                        <a14:foregroundMark x1="44701" y1="79243" x2="44701" y2="79243"/>
                        <a14:foregroundMark x1="43614" y1="76297" x2="43614" y2="76297"/>
                        <a14:foregroundMark x1="46467" y1="71669" x2="46467" y2="71669"/>
                        <a14:foregroundMark x1="47011" y1="72370" x2="49185" y2="75456"/>
                        <a14:foregroundMark x1="52310" y1="75456" x2="53397" y2="75736"/>
                        <a14:foregroundMark x1="53397" y1="76297" x2="57201" y2="77419"/>
                        <a14:foregroundMark x1="66440" y1="78261" x2="68071" y2="80084"/>
                        <a14:foregroundMark x1="70516" y1="80084" x2="73098" y2="80645"/>
                        <a14:foregroundMark x1="69973" y1="84853" x2="68614" y2="86676"/>
                        <a14:foregroundMark x1="69158" y1="85133" x2="73641" y2="83170"/>
                        <a14:foregroundMark x1="80299" y1="77139" x2="80299" y2="77139"/>
                        <a14:foregroundMark x1="80842" y1="71388" x2="80842" y2="71388"/>
                        <a14:foregroundMark x1="81658" y1="71388" x2="84511" y2="73773"/>
                        <a14:foregroundMark x1="85054" y1="73773" x2="86141" y2="74334"/>
                        <a14:foregroundMark x1="86685" y1="71669" x2="86685" y2="71669"/>
                        <a14:foregroundMark x1="84511" y1="64516" x2="84511" y2="64516"/>
                        <a14:foregroundMark x1="82745" y1="62272" x2="82745" y2="62272"/>
                        <a14:foregroundMark x1="77174" y1="55961" x2="77174" y2="55961"/>
                        <a14:foregroundMark x1="76630" y1="52595" x2="76630" y2="52595"/>
                        <a14:foregroundMark x1="76630" y1="49930" x2="76630" y2="49930"/>
                        <a14:foregroundMark x1="75543" y1="44741" x2="76359" y2="44741"/>
                        <a14:foregroundMark x1="78125" y1="42777" x2="78125" y2="42777"/>
                        <a14:foregroundMark x1="80571" y1="45722" x2="80571" y2="45722"/>
                        <a14:foregroundMark x1="81114" y1="46283" x2="81114" y2="46283"/>
                        <a14:foregroundMark x1="81386" y1="46844" x2="81386" y2="46844"/>
                        <a14:foregroundMark x1="83967" y1="41374" x2="83967" y2="41374"/>
                        <a14:foregroundMark x1="83967" y1="36746" x2="83967" y2="36746"/>
                        <a14:foregroundMark x1="62228" y1="45021" x2="62228" y2="45021"/>
                        <a14:foregroundMark x1="59783" y1="45302" x2="58967" y2="45302"/>
                        <a14:foregroundMark x1="47011" y1="36185" x2="47011" y2="36185"/>
                        <a14:foregroundMark x1="47826" y1="33100" x2="48913" y2="33100"/>
                        <a14:foregroundMark x1="53397" y1="30996" x2="53397" y2="30996"/>
                        <a14:foregroundMark x1="55299" y1="27349" x2="55299" y2="27349"/>
                        <a14:foregroundMark x1="53397" y1="24965" x2="53397" y2="24965"/>
                        <a14:foregroundMark x1="48098" y1="21599" x2="48098" y2="21599"/>
                        <a14:foregroundMark x1="46739" y1="20757" x2="46739" y2="20757"/>
                        <a14:foregroundMark x1="43614" y1="19074" x2="43614" y2="19074"/>
                        <a14:foregroundMark x1="39538" y1="15288" x2="39538" y2="15288"/>
                        <a14:foregroundMark x1="37772" y1="15288" x2="36685" y2="16690"/>
                        <a14:foregroundMark x1="34783" y1="20196" x2="35054" y2="21038"/>
                        <a14:foregroundMark x1="37500" y1="21038" x2="39810" y2="19916"/>
                        <a14:foregroundMark x1="42255" y1="16690" x2="43342" y2="16690"/>
                        <a14:foregroundMark x1="43614" y1="15288" x2="43614" y2="15288"/>
                        <a14:foregroundMark x1="33967" y1="8976" x2="33967" y2="8976"/>
                        <a14:foregroundMark x1="34783" y1="13604" x2="36141" y2="15568"/>
                        <a14:foregroundMark x1="41984" y1="26508" x2="43071" y2="29032"/>
                        <a14:foregroundMark x1="44429" y1="33380" x2="45380" y2="35344"/>
                        <a14:foregroundMark x1="48641" y1="39691" x2="50272" y2="40533"/>
                        <a14:foregroundMark x1="55842" y1="40533" x2="56929" y2="41655"/>
                        <a14:foregroundMark x1="58967" y1="43619" x2="60054" y2="46564"/>
                        <a14:foregroundMark x1="60054" y1="49088" x2="58967" y2="51613"/>
                        <a14:foregroundMark x1="58424" y1="52314" x2="58696" y2="53436"/>
                        <a14:foregroundMark x1="57745" y1="53997" x2="56929" y2="54278"/>
                        <a14:foregroundMark x1="52038" y1="51893" x2="51087" y2="52314"/>
                        <a14:foregroundMark x1="42527" y1="50210" x2="41984" y2="51052"/>
                        <a14:foregroundMark x1="35870" y1="51052" x2="35870" y2="51052"/>
                        <a14:foregroundMark x1="32609" y1="51052" x2="32609" y2="51052"/>
                        <a14:foregroundMark x1="25679" y1="49930" x2="25679" y2="49930"/>
                        <a14:foregroundMark x1="20924" y1="48247" x2="20380" y2="49088"/>
                        <a14:foregroundMark x1="18342" y1="50210" x2="18342" y2="51052"/>
                        <a14:foregroundMark x1="13179" y1="50210" x2="13179" y2="502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10" y="184695"/>
            <a:ext cx="1492792" cy="144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772239" y="399934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b="1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功能說</a:t>
            </a:r>
            <a:r>
              <a:rPr lang="zh-TW" altLang="en-US" sz="6000" b="1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明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994263"/>
              </p:ext>
            </p:extLst>
          </p:nvPr>
        </p:nvGraphicFramePr>
        <p:xfrm>
          <a:off x="2085974" y="1542770"/>
          <a:ext cx="6048375" cy="498799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75678">
                  <a:extLst>
                    <a:ext uri="{9D8B030D-6E8A-4147-A177-3AD203B41FA5}">
                      <a16:colId xmlns:a16="http://schemas.microsoft.com/office/drawing/2014/main" val="2712060359"/>
                    </a:ext>
                  </a:extLst>
                </a:gridCol>
                <a:gridCol w="4072697">
                  <a:extLst>
                    <a:ext uri="{9D8B030D-6E8A-4147-A177-3AD203B41FA5}">
                      <a16:colId xmlns:a16="http://schemas.microsoft.com/office/drawing/2014/main" val="3738330066"/>
                    </a:ext>
                  </a:extLst>
                </a:gridCol>
              </a:tblGrid>
              <a:tr h="5960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 smtClean="0">
                          <a:solidFill>
                            <a:schemeClr val="bg1"/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按鍵</a:t>
                      </a:r>
                      <a:endParaRPr lang="zh-TW" altLang="en-US" sz="3200" dirty="0">
                        <a:solidFill>
                          <a:schemeClr val="bg1"/>
                        </a:solidFill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 smtClean="0">
                          <a:solidFill>
                            <a:schemeClr val="bg1"/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動作</a:t>
                      </a:r>
                      <a:endParaRPr lang="zh-TW" altLang="en-US" sz="3200" dirty="0">
                        <a:solidFill>
                          <a:schemeClr val="bg1"/>
                        </a:solidFill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609961"/>
                  </a:ext>
                </a:extLst>
              </a:tr>
              <a:tr h="4879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S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站立 </a:t>
                      </a: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&amp;</a:t>
                      </a: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 解除變形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82780"/>
                  </a:ext>
                </a:extLst>
              </a:tr>
              <a:tr h="4879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L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向左轉</a:t>
                      </a: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90</a:t>
                      </a: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度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697160"/>
                  </a:ext>
                </a:extLst>
              </a:tr>
              <a:tr h="4879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R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向右轉</a:t>
                      </a: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90</a:t>
                      </a: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度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028620"/>
                  </a:ext>
                </a:extLst>
              </a:tr>
              <a:tr h="4879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W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走路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277418"/>
                  </a:ext>
                </a:extLst>
              </a:tr>
              <a:tr h="4879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F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繞圈快走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271445"/>
                  </a:ext>
                </a:extLst>
              </a:tr>
              <a:tr h="4879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J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跳躍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278416"/>
                  </a:ext>
                </a:extLst>
              </a:tr>
              <a:tr h="4879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T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變形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22626"/>
                  </a:ext>
                </a:extLst>
              </a:tr>
              <a:tr h="4879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↑↓← 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控制飛行方向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083162"/>
                  </a:ext>
                </a:extLst>
              </a:tr>
              <a:tr h="4879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M</a:t>
                      </a:r>
                      <a:endParaRPr lang="zh-TW" altLang="en-US" sz="2000" dirty="0" smtClean="0">
                        <a:solidFill>
                          <a:schemeClr val="tx1"/>
                        </a:solidFill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olidFill>
                            <a:schemeClr val="tx1"/>
                          </a:solidFill>
                          <a:latin typeface="Adobe 繁黑體 Std B" panose="020B0700000000000000" pitchFamily="34" charset="-120"/>
                          <a:ea typeface="Adobe 繁黑體 Std B" panose="020B0700000000000000" pitchFamily="34" charset="-120"/>
                        </a:rPr>
                        <a:t>說話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Adobe 繁黑體 Std B" panose="020B0700000000000000" pitchFamily="34" charset="-120"/>
                        <a:ea typeface="Adobe 繁黑體 Std B" panose="020B0700000000000000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050145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9191135" y="0"/>
            <a:ext cx="3000866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 rot="5400000">
            <a:off x="10202737" y="4403886"/>
            <a:ext cx="1354975" cy="20346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5400000">
            <a:off x="10202737" y="156986"/>
            <a:ext cx="1354975" cy="20346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184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59</Words>
  <Application>Microsoft Office PowerPoint</Application>
  <PresentationFormat>寬螢幕</PresentationFormat>
  <Paragraphs>35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Adobe 繁黑體 Std B</vt:lpstr>
      <vt:lpstr>微軟正黑體</vt:lpstr>
      <vt:lpstr>新細明體</vt:lpstr>
      <vt:lpstr>Arial</vt:lpstr>
      <vt:lpstr>Calibri</vt:lpstr>
      <vt:lpstr>Calibri Light</vt:lpstr>
      <vt:lpstr>Office 佈景主題</vt:lpstr>
      <vt:lpstr>計算機圖學導論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計算機圖學導論</dc:title>
  <dc:creator>Microsoft</dc:creator>
  <cp:lastModifiedBy>Microsoft</cp:lastModifiedBy>
  <cp:revision>19</cp:revision>
  <dcterms:created xsi:type="dcterms:W3CDTF">2016-10-29T07:45:01Z</dcterms:created>
  <dcterms:modified xsi:type="dcterms:W3CDTF">2016-11-04T12:55:25Z</dcterms:modified>
</cp:coreProperties>
</file>