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6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9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1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95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93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E80A-2125-46E2-A6AB-1E9F0354FDB3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725B-0AEE-4E38-AD5A-27B521ACF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7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33498"/>
            <a:ext cx="12192000" cy="23245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66034" y="195081"/>
            <a:ext cx="2797883" cy="2821388"/>
          </a:xfrm>
          <a:prstGeom prst="star5">
            <a:avLst>
              <a:gd name="adj" fmla="val 1942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2016</a:t>
            </a:r>
            <a:r>
              <a:rPr lang="zh-TW" altLang="en-US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基礎電腦圖學 </a:t>
            </a:r>
            <a:br>
              <a:rPr lang="zh-TW" altLang="en-US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 3</a:t>
            </a:r>
            <a:endParaRPr lang="zh-TW" altLang="en-US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97845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G37	M10515053	</a:t>
            </a:r>
            <a:r>
              <a:rPr lang="zh-TW" altLang="en-US" sz="44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陳品陵</a:t>
            </a:r>
          </a:p>
        </p:txBody>
      </p:sp>
    </p:spTree>
    <p:extLst>
      <p:ext uri="{BB962C8B-B14F-4D97-AF65-F5344CB8AC3E}">
        <p14:creationId xmlns:p14="http://schemas.microsoft.com/office/powerpoint/2010/main" val="161208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單一角落矩形 6"/>
          <p:cNvSpPr/>
          <p:nvPr/>
        </p:nvSpPr>
        <p:spPr>
          <a:xfrm>
            <a:off x="0" y="683393"/>
            <a:ext cx="7940842" cy="617460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30" name="Picture 6" descr="「美國隊長 png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914744"/>
            <a:ext cx="2571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26" y="2505419"/>
            <a:ext cx="3228975" cy="41243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627" y="481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造型介紹</a:t>
            </a:r>
            <a:endParaRPr lang="zh-TW" altLang="en-US" sz="3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64199" y="2616534"/>
            <a:ext cx="3877986" cy="230832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這是一隻有</a:t>
            </a:r>
            <a:endParaRPr lang="en-US" altLang="zh-TW" sz="48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48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美國隊長</a:t>
            </a:r>
            <a:r>
              <a:rPr lang="zh-TW" altLang="en-US" sz="4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夢的</a:t>
            </a:r>
            <a:endParaRPr lang="en-US" altLang="zh-TW" sz="48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機器熊</a:t>
            </a:r>
            <a:endParaRPr lang="zh-TW" altLang="en-US" sz="48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30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903889"/>
            <a:ext cx="12192000" cy="6726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28375"/>
              </p:ext>
            </p:extLst>
          </p:nvPr>
        </p:nvGraphicFramePr>
        <p:xfrm>
          <a:off x="1434000" y="903889"/>
          <a:ext cx="932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10518816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24874034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28147771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843831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998730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  <a:r>
                        <a:rPr lang="zh-TW" altLang="en-US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TW" sz="3600" b="1" dirty="0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6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Shader</a:t>
                      </a:r>
                      <a:r>
                        <a:rPr lang="zh-TW" altLang="en-US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(3)</a:t>
                      </a: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42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  <a:sym typeface="Wingdings" panose="05000000000000000000" pitchFamily="2" charset="2"/>
                        </a:rPr>
                        <a:t></a:t>
                      </a:r>
                      <a:endParaRPr lang="en-US" altLang="zh-TW" sz="3600" b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</a:t>
                      </a: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33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  <a:sym typeface="Wingdings" panose="05000000000000000000" pitchFamily="2" charset="2"/>
                        </a:rPr>
                        <a:t></a:t>
                      </a:r>
                      <a:endParaRPr lang="en-US" altLang="zh-TW" sz="3600" b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Walk</a:t>
                      </a:r>
                      <a:endParaRPr lang="zh-TW" altLang="en-US" sz="3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  <a:sym typeface="Wingdings" panose="05000000000000000000" pitchFamily="2" charset="2"/>
                        </a:rPr>
                        <a:t></a:t>
                      </a: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pixel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80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Guard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rotate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6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Think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85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Bear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77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6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  <a:sym typeface="Wingdings" panose="05000000000000000000" pitchFamily="2" charset="2"/>
                        </a:rPr>
                        <a:t></a:t>
                      </a:r>
                      <a:endParaRPr kumimoji="0" lang="en-US" altLang="zh-TW" sz="3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Hello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689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6627" y="14271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功能說明</a:t>
            </a:r>
            <a:endParaRPr lang="zh-TW" altLang="en-US" sz="3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Adobe 繁黑體 Std B</vt:lpstr>
      <vt:lpstr>Arial Unicode MS</vt:lpstr>
      <vt:lpstr>新細明體</vt:lpstr>
      <vt:lpstr>Arial</vt:lpstr>
      <vt:lpstr>Calibri</vt:lpstr>
      <vt:lpstr>Calibri Light</vt:lpstr>
      <vt:lpstr>Wingdings</vt:lpstr>
      <vt:lpstr>Office 佈景主題</vt:lpstr>
      <vt:lpstr>2016基礎電腦圖學  Project 3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2016基礎電腦圖學  Project 3</dc:title>
  <dc:creator>Microsoft</dc:creator>
  <cp:lastModifiedBy>Microsoft</cp:lastModifiedBy>
  <cp:revision>17</cp:revision>
  <dcterms:created xsi:type="dcterms:W3CDTF">2017-01-07T10:20:05Z</dcterms:created>
  <dcterms:modified xsi:type="dcterms:W3CDTF">2017-01-07T11:58:45Z</dcterms:modified>
</cp:coreProperties>
</file>