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6121737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6121737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71bb72b38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71bb72b38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1bb72b38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71bb72b3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ADADAD"/>
                </a:solidFill>
              </a:rPr>
              <a:t>We calculated the Chi square scores for all the features and visualized the top 20, here terms or words or N-grams are features, and positive and negative are two classes. given a feature X, we can use Chi square test to evaluate its importance to distinguish the class.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1bb72b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71bb72b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8f80a188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8f80a188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71bb72b38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71bb72b3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8f80a18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8f80a18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23373 entries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10 columns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memory usage: 1.8+ MB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8f80a188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8f80a188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8f80a188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8f80a18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8f80a18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8f80a18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71bb72b38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71bb72b38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71bb72b3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71bb72b3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14090" l="690" r="-690" t="14090"/>
          <a:stretch/>
        </p:blipFill>
        <p:spPr>
          <a:xfrm>
            <a:off x="-12" y="-176925"/>
            <a:ext cx="9207226" cy="532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metrics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88" y="1934188"/>
            <a:ext cx="3209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025" y="1237438"/>
            <a:ext cx="52578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7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Chi-square scores to identify buzz words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950" y="1017725"/>
            <a:ext cx="57725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0" y="63175"/>
            <a:ext cx="91440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6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GB" sz="3600">
                <a:latin typeface="Times New Roman"/>
                <a:ea typeface="Times New Roman"/>
                <a:cs typeface="Times New Roman"/>
                <a:sym typeface="Times New Roman"/>
              </a:rPr>
              <a:t>onclusions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796175"/>
            <a:ext cx="8520600" cy="4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Android app creator </a:t>
            </a:r>
            <a:r>
              <a:rPr b="1"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Penguin Apps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has been working since 2011. There are 12 apps in the portfolio right now. </a:t>
            </a:r>
            <a:r>
              <a:rPr b="1"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total,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we calculate that Penguin 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Apps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apps have received around </a:t>
            </a:r>
            <a:r>
              <a:rPr b="1"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 million installs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with 2,000 of those installs occurring in the previous 30 days. Baby Phone - Games for Family, one of the top apps in Google Play with more than 5 million downloads, is a very well-liked application.</a:t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Tone of voice is how a brand communicates and connects with its audience through messaging and customer interactions. Penguin Apps reply on platforms like Google play.</a:t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Bouncemasters app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downloaded by over 100 million users, has an average rating of 4.4. Interestingly, over half a million people took part in reviews of this app. Next comes </a:t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Penguin Isle app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quite less downloads (over 10 million), but with slightly better rating (4.6). It is noteworthy that almost 400 thousand people reviewed this app. </a:t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 Penguins app</a:t>
            </a:r>
            <a:r>
              <a:rPr lang="en-GB" sz="1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resembles Penguin Isle app, with again over 10 million downloads and an average rating of 4.6. But quite less number of people took part in feedbacks (over 250 thousand).</a:t>
            </a:r>
            <a:endParaRPr sz="1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2106850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58350" y="431425"/>
            <a:ext cx="9027300" cy="150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Big data Marketing  </a:t>
            </a:r>
            <a:endParaRPr sz="61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project: Penguin app</a:t>
            </a:r>
            <a:endParaRPr sz="3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410288" y="2211625"/>
            <a:ext cx="3946800" cy="1895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Egor Nikishin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Marina Nemtsova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Hossain Md Al Amin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info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66600" y="1257275"/>
            <a:ext cx="84108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product we have chosen is the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enguin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We have found out that Bouncemasters: Jumping Games (by </a:t>
            </a:r>
            <a:r>
              <a:rPr b="1"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Casual Azur Games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Penguin Isle (by </a:t>
            </a:r>
            <a:r>
              <a:rPr b="1"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Habby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and Super Penguins (by </a:t>
            </a:r>
            <a:r>
              <a:rPr b="1"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Supersolid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are the most popular penguin apps (in terms of number of downloads). </a:t>
            </a:r>
            <a:r>
              <a:rPr lang="en-GB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dataset was parsed from Google Play with the help of google-play-scrape library.</a:t>
            </a:r>
            <a:endParaRPr sz="1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51" y="2641375"/>
            <a:ext cx="8362752" cy="23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975" y="52875"/>
            <a:ext cx="267355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1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Data parsing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63500" y="1017750"/>
            <a:ext cx="83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11205"/>
          <a:stretch/>
        </p:blipFill>
        <p:spPr>
          <a:xfrm>
            <a:off x="586638" y="2770201"/>
            <a:ext cx="8169873" cy="2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10325" y="795975"/>
            <a:ext cx="8122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received the following parameters of app's reviews: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- review date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- review text translated to English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 - review or product rating out of 5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 - author account name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00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table info - info about the product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657850" y="3375425"/>
            <a:ext cx="16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375" y="121950"/>
            <a:ext cx="2516125" cy="13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240388" y="1544325"/>
            <a:ext cx="25161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23373 entries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columns 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usage: 1.8+ MB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18550" y="9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3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926550" y="1048750"/>
            <a:ext cx="38367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Some of the rows didn’t have a date of review (Nan), so we counted the mean of not-null dates and deleted the nulls. Both versions of the dataframe were saved in csv files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0" y="1048750"/>
            <a:ext cx="4253400" cy="18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50" y="2999450"/>
            <a:ext cx="8706908" cy="2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06950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>
                <a:latin typeface="Times New Roman"/>
                <a:ea typeface="Times New Roman"/>
                <a:cs typeface="Times New Roman"/>
                <a:sym typeface="Times New Roman"/>
              </a:rPr>
              <a:t>Custom Tokenizer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78650" y="1152475"/>
            <a:ext cx="82080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wrote our own function to tokenize and clean our dataset appropriately to remove unhelpful noise from our dataset.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This function will: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Tokenize each word.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Lemmatize each token. E.g. going → go, went → go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Convert everything to lowercase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75000"/>
              <a:buFont typeface="Roboto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Remove stop words Stop words are extremely common words that are irrelevant for our analysis and can be removed e.g. if, and, but, or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0" y="2796775"/>
            <a:ext cx="6149200" cy="20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93875" y="1170963"/>
            <a:ext cx="852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will be using the class TransformerMixIn from sklearn to create our own class transformer.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Our class will override the transform, fit and getparams from the main function and create our own. We will also pass a function called clean_text() that removes the spaces and converts the text into lowercase for an easier analysis.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50" y="2250300"/>
            <a:ext cx="43719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400175" y="195675"/>
            <a:ext cx="85206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>
                <a:latin typeface="Times New Roman"/>
                <a:ea typeface="Times New Roman"/>
                <a:cs typeface="Times New Roman"/>
                <a:sym typeface="Times New Roman"/>
              </a:rPr>
              <a:t>Custom Transformer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created a pipeline that cleans data, creates tokens (TfidfVectorizer with our custom tokenizer) and classifies (MLPClassifier  with max. 400 iterations) the train data (70%) to make prediction of score (rating out of 5) based on the content of reviews.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7241" l="0" r="0" t="0"/>
          <a:stretch/>
        </p:blipFill>
        <p:spPr>
          <a:xfrm>
            <a:off x="1866925" y="2185800"/>
            <a:ext cx="4734475" cy="25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75" y="1098900"/>
            <a:ext cx="8655851" cy="20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0" r="0" t="4879"/>
          <a:stretch/>
        </p:blipFill>
        <p:spPr>
          <a:xfrm>
            <a:off x="109525" y="3536150"/>
            <a:ext cx="8839200" cy="10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