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3" r:id="rId4"/>
    <p:sldId id="274" r:id="rId5"/>
    <p:sldId id="275" r:id="rId6"/>
    <p:sldId id="276" r:id="rId7"/>
    <p:sldId id="286" r:id="rId8"/>
    <p:sldId id="278" r:id="rId9"/>
    <p:sldId id="287" r:id="rId10"/>
    <p:sldId id="288" r:id="rId11"/>
    <p:sldId id="290" r:id="rId12"/>
    <p:sldId id="289" r:id="rId13"/>
    <p:sldId id="279" r:id="rId14"/>
    <p:sldId id="280" r:id="rId15"/>
    <p:sldId id="281" r:id="rId16"/>
    <p:sldId id="282" r:id="rId17"/>
    <p:sldId id="283" r:id="rId18"/>
    <p:sldId id="284" r:id="rId19"/>
    <p:sldId id="291" r:id="rId20"/>
    <p:sldId id="29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llyn\Old%20Stuff\Tufts%20MA\S20\Thesis\Code%20and%20Data\processed_text\Expanded\vocabulary_coefficients_from_thesis_data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 Disagreements by Author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Herodotus</c:v>
                </c:pt>
                <c:pt idx="1">
                  <c:v>Thucydides</c:v>
                </c:pt>
                <c:pt idx="2">
                  <c:v>Xenophon (Historiography)</c:v>
                </c:pt>
                <c:pt idx="3">
                  <c:v>Xenophon (Philosophical)</c:v>
                </c:pt>
                <c:pt idx="4">
                  <c:v>Isocrates</c:v>
                </c:pt>
                <c:pt idx="5">
                  <c:v>Demosthenes</c:v>
                </c:pt>
                <c:pt idx="6">
                  <c:v>Lysias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1.3104013104013105E-2</c:v>
                </c:pt>
                <c:pt idx="1">
                  <c:v>5.8149058149058151E-2</c:v>
                </c:pt>
                <c:pt idx="2">
                  <c:v>0.32841932841932842</c:v>
                </c:pt>
                <c:pt idx="3">
                  <c:v>0.32760032760032759</c:v>
                </c:pt>
                <c:pt idx="4">
                  <c:v>4.5045045045045043E-2</c:v>
                </c:pt>
                <c:pt idx="5">
                  <c:v>8.1900081900081897E-2</c:v>
                </c:pt>
                <c:pt idx="6">
                  <c:v>0.14578214578214579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C-460E-851F-6DBDE024C3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vocabulary_coefficients_from_thesis_data.txt!$B$1:$B$90890</cx:f>
        <cx:lvl ptCount="90890" formatCode="General">
          <cx:pt idx="0">3.2272212868093502</cx:pt>
          <cx:pt idx="1">1.63923601846817</cx:pt>
          <cx:pt idx="2">1.60213027023864</cx:pt>
          <cx:pt idx="3">1.46798755183732</cx:pt>
          <cx:pt idx="4">1.4570649476811599</cx:pt>
          <cx:pt idx="5">1.45649658816</cx:pt>
          <cx:pt idx="6">1.4245172189911099</cx:pt>
          <cx:pt idx="7">1.41971869049175</cx:pt>
          <cx:pt idx="8">1.41223392209976</cx:pt>
          <cx:pt idx="9">1.38087488412282</cx:pt>
          <cx:pt idx="10">1.31830578616643</cx:pt>
          <cx:pt idx="11">1.3156099440417399</cx:pt>
          <cx:pt idx="12">1.3063421626521801</cx:pt>
          <cx:pt idx="13">1.30205717394108</cx:pt>
          <cx:pt idx="14">1.2845117787632601</cx:pt>
          <cx:pt idx="15">1.27575401021365</cx:pt>
          <cx:pt idx="16">1.2503132003122299</cx:pt>
          <cx:pt idx="17">1.21680319921321</cx:pt>
          <cx:pt idx="18">1.1982216993678001</cx:pt>
          <cx:pt idx="19">1.18393446941028</cx:pt>
          <cx:pt idx="20">1.17291199969903</cx:pt>
          <cx:pt idx="21">1.11831375012228</cx:pt>
          <cx:pt idx="22">1.10434627063529</cx:pt>
          <cx:pt idx="23">1.08019877422432</cx:pt>
          <cx:pt idx="24">1.0791482772565699</cx:pt>
          <cx:pt idx="25">1.0612126021738699</cx:pt>
          <cx:pt idx="26">1.0556395612413201</cx:pt>
          <cx:pt idx="27">1.0543613981773501</cx:pt>
          <cx:pt idx="28">1.04508380240687</cx:pt>
          <cx:pt idx="29">1.04117543243663</cx:pt>
          <cx:pt idx="30">0.97761610069923499</cx:pt>
          <cx:pt idx="31">0.97395105182639397</cx:pt>
          <cx:pt idx="32">0.97021096713474597</cx:pt>
          <cx:pt idx="33">0.96880224306710605</cx:pt>
          <cx:pt idx="34">0.96577296503884003</cx:pt>
          <cx:pt idx="35">0.96344563782814496</cx:pt>
          <cx:pt idx="36">0.96227310917452802</cx:pt>
          <cx:pt idx="37">0.95216628909941203</cx:pt>
          <cx:pt idx="38">0.92703499253949895</cx:pt>
          <cx:pt idx="39">0.92014600102597</cx:pt>
          <cx:pt idx="40">0.91434389736257304</cx:pt>
          <cx:pt idx="41">0.91158900387073405</cx:pt>
          <cx:pt idx="42">0.90636007867275703</cx:pt>
          <cx:pt idx="43">0.89286105794759296</cx:pt>
          <cx:pt idx="44">0.88956929349207503</cx:pt>
          <cx:pt idx="45">0.88888225191337</cx:pt>
          <cx:pt idx="46">0.86964971906620303</cx:pt>
          <cx:pt idx="47">0.86952890022603602</cx:pt>
          <cx:pt idx="48">0.866935586532118</cx:pt>
          <cx:pt idx="49">0.86218723661707897</cx:pt>
          <cx:pt idx="50">0.85928368395874499</cx:pt>
          <cx:pt idx="51">0.84540670854917299</cx:pt>
          <cx:pt idx="52">0.84439629351224799</cx:pt>
          <cx:pt idx="53">0.84150346053750702</cx:pt>
          <cx:pt idx="54">0.83863758304814595</cx:pt>
          <cx:pt idx="55">0.83855165317227698</cx:pt>
          <cx:pt idx="56">0.82787293722661603</cx:pt>
          <cx:pt idx="57">0.82467828600475501</cx:pt>
          <cx:pt idx="58">0.82230014912416105</cx:pt>
          <cx:pt idx="59">0.81251519955650497</cx:pt>
          <cx:pt idx="60">0.81093834597431902</cx:pt>
          <cx:pt idx="61">0.80742415254802602</cx:pt>
          <cx:pt idx="62">0.80292697524676604</cx:pt>
          <cx:pt idx="63">0.80061602735445703</cx:pt>
          <cx:pt idx="64">0.800316218251648</cx:pt>
          <cx:pt idx="65">0.79920592990488803</cx:pt>
          <cx:pt idx="66">0.79811678254556495</cx:pt>
          <cx:pt idx="67">0.79739948818996198</cx:pt>
          <cx:pt idx="68">0.78736683019800202</cx:pt>
          <cx:pt idx="69">0.786957340525547</cx:pt>
          <cx:pt idx="70">0.78592871236300399</cx:pt>
          <cx:pt idx="71">0.78426267768961699</cx:pt>
          <cx:pt idx="72">0.78355060198551196</cx:pt>
          <cx:pt idx="73">0.78344420599153497</cx:pt>
          <cx:pt idx="74">0.77561412964673904</cx:pt>
          <cx:pt idx="75">0.77440284544045501</cx:pt>
          <cx:pt idx="76">0.77394092062013997</cx:pt>
          <cx:pt idx="77">0.77372968618504401</cx:pt>
          <cx:pt idx="78">0.77125575324552198</cx:pt>
          <cx:pt idx="79">0.76910546416845804</cx:pt>
          <cx:pt idx="80">0.76842834338488297</cx:pt>
          <cx:pt idx="81">0.76696158008105397</cx:pt>
          <cx:pt idx="82">0.75959774583012796</cx:pt>
          <cx:pt idx="83">0.75822592981591597</cx:pt>
          <cx:pt idx="84">0.75771797807723096</cx:pt>
          <cx:pt idx="85">0.75452615357185104</cx:pt>
          <cx:pt idx="86">0.74896579019974097</cx:pt>
          <cx:pt idx="87">0.74853959151312</cx:pt>
          <cx:pt idx="88">0.74402898537495099</cx:pt>
          <cx:pt idx="89">0.73759471471677096</cx:pt>
          <cx:pt idx="90">0.73599416005123197</cx:pt>
          <cx:pt idx="91">0.72723210958690598</cx:pt>
          <cx:pt idx="92">0.72453571252035298</cx:pt>
          <cx:pt idx="93">0.722332625714183</cx:pt>
          <cx:pt idx="94">0.72187507289490505</cx:pt>
          <cx:pt idx="95">0.72097509314758002</cx:pt>
          <cx:pt idx="96">0.71499879115854104</cx:pt>
          <cx:pt idx="97">0.71191274019770201</cx:pt>
          <cx:pt idx="98">0.70769354822925201</cx:pt>
          <cx:pt idx="99">0.70470125582680598</cx:pt>
          <cx:pt idx="100">0.70375290756040398</cx:pt>
          <cx:pt idx="101">0.70348742527612595</cx:pt>
          <cx:pt idx="102">0.70335512324235105</cx:pt>
          <cx:pt idx="103">0.70302019008872796</cx:pt>
          <cx:pt idx="104">0.70174539074189202</cx:pt>
          <cx:pt idx="105">0.70073746960704197</cx:pt>
          <cx:pt idx="106">0.70005560677935996</cx:pt>
          <cx:pt idx="107">0.69965596434104904</cx:pt>
          <cx:pt idx="108">0.69853822770474305</cx:pt>
          <cx:pt idx="109">0.69849752502814999</cx:pt>
          <cx:pt idx="110">0.69680279176462101</cx:pt>
          <cx:pt idx="111">0.69359977204781897</cx:pt>
          <cx:pt idx="112">0.69349083411105406</cx:pt>
          <cx:pt idx="113">0.69245424555638802</cx:pt>
          <cx:pt idx="114">0.69088262290816305</cx:pt>
          <cx:pt idx="115">0.69049777551859604</cx:pt>
          <cx:pt idx="116">0.689288871364518</cx:pt>
          <cx:pt idx="117">0.68791234756261799</cx:pt>
          <cx:pt idx="118">0.68540282764986504</cx:pt>
          <cx:pt idx="119">0.68463776499334805</cx:pt>
          <cx:pt idx="120">0.67916893917422905</cx:pt>
          <cx:pt idx="121">0.67270227348997103</cx:pt>
          <cx:pt idx="122">0.67057114796203798</cx:pt>
          <cx:pt idx="123">0.66988353259771605</cx:pt>
          <cx:pt idx="124">0.66907151945108401</cx:pt>
          <cx:pt idx="125">0.66834067480031101</cx:pt>
          <cx:pt idx="126">0.66639807668245099</cx:pt>
          <cx:pt idx="127">0.66406065952255999</cx:pt>
          <cx:pt idx="128">0.66188936323814396</cx:pt>
          <cx:pt idx="129">0.66109977313714197</cx:pt>
          <cx:pt idx="130">0.65971816179692</cx:pt>
          <cx:pt idx="131">0.65888201854595096</cx:pt>
          <cx:pt idx="132">0.65849368618648596</cx:pt>
          <cx:pt idx="133">0.65542509782774905</cx:pt>
          <cx:pt idx="134">0.65457834661569703</cx:pt>
          <cx:pt idx="135">0.65409674234030601</cx:pt>
          <cx:pt idx="136">0.64543258169599604</cx:pt>
          <cx:pt idx="137">0.64522335077410198</cx:pt>
          <cx:pt idx="138">0.64246256110075695</cx:pt>
          <cx:pt idx="139">0.63886945414067997</cx:pt>
          <cx:pt idx="140">0.63823609047291896</cx:pt>
          <cx:pt idx="141">0.63562495941677799</cx:pt>
          <cx:pt idx="142">0.63224462833669903</cx:pt>
          <cx:pt idx="143">0.63143794869930903</cx:pt>
          <cx:pt idx="144">0.63048921091550802</cx:pt>
          <cx:pt idx="145">0.62776051540677502</cx:pt>
          <cx:pt idx="146">0.62744107392775395</cx:pt>
          <cx:pt idx="147">0.62558885174893197</cx:pt>
          <cx:pt idx="148">0.6242068888833</cx:pt>
          <cx:pt idx="149">0.62130619750845095</cx:pt>
          <cx:pt idx="150">0.61798609817281702</cx:pt>
          <cx:pt idx="151">0.61243118318874401</cx:pt>
          <cx:pt idx="152">0.60739871292028502</cx:pt>
          <cx:pt idx="153">0.60325659749988902</cx:pt>
          <cx:pt idx="154">0.60291019768084098</cx:pt>
          <cx:pt idx="155">0.601768515165783</cx:pt>
          <cx:pt idx="156">0.60080692495167998</cx:pt>
          <cx:pt idx="157">0.59987218228639405</cx:pt>
          <cx:pt idx="158">0.59859781549241997</cx:pt>
          <cx:pt idx="159">0.596144513797639</cx:pt>
          <cx:pt idx="160">0.59572829941887395</cx:pt>
          <cx:pt idx="161">0.59496057242733202</cx:pt>
          <cx:pt idx="162">0.59441330402290804</cx:pt>
          <cx:pt idx="163">0.59306461708895497</cx:pt>
          <cx:pt idx="164">0.59247495598923805</cx:pt>
          <cx:pt idx="165">0.59154323858858204</cx:pt>
          <cx:pt idx="166">0.59077468313917503</cx:pt>
          <cx:pt idx="167">0.59031810169408605</cx:pt>
          <cx:pt idx="168">0.589516126004063</cx:pt>
          <cx:pt idx="169">0.58776579453898004</cx:pt>
          <cx:pt idx="170">0.58601359647037399</cx:pt>
          <cx:pt idx="171">0.58494297799086603</cx:pt>
          <cx:pt idx="172">0.58385915289528301</cx:pt>
          <cx:pt idx="173">0.58248131093377997</cx:pt>
          <cx:pt idx="174">0.57924955611005602</cx:pt>
          <cx:pt idx="175">0.57878909380139698</cx:pt>
          <cx:pt idx="176">0.578398981960073</cx:pt>
          <cx:pt idx="177">0.57767019528038799</cx:pt>
          <cx:pt idx="178">0.57641508354058602</cx:pt>
          <cx:pt idx="179">0.57267448523265196</cx:pt>
          <cx:pt idx="180">0.56654710119251805</cx:pt>
          <cx:pt idx="181">0.56437472954727297</cx:pt>
          <cx:pt idx="182">0.56190689491220203</cx:pt>
          <cx:pt idx="183">0.55958498905786203</cx:pt>
          <cx:pt idx="184">0.55957501401048804</cx:pt>
          <cx:pt idx="185">0.55787510064849599</cx:pt>
          <cx:pt idx="186">0.55749736045871801</cx:pt>
          <cx:pt idx="187">0.55720392506063399</cx:pt>
          <cx:pt idx="188">0.556256783879296</cx:pt>
          <cx:pt idx="189">0.55446939790980798</cx:pt>
          <cx:pt idx="190">0.55441576102282097</cx:pt>
          <cx:pt idx="191">0.55403873456317299</cx:pt>
          <cx:pt idx="192">0.55358877149391295</cx:pt>
          <cx:pt idx="193">0.55054103396536502</cx:pt>
          <cx:pt idx="194">0.55052489217564504</cx:pt>
          <cx:pt idx="195">0.54810632575025497</cx:pt>
          <cx:pt idx="196">0.54610943805187695</cx:pt>
          <cx:pt idx="197">0.54472151117748902</cx:pt>
          <cx:pt idx="198">0.54327952696922999</cx:pt>
          <cx:pt idx="199">0.54106679504125399</cx:pt>
          <cx:pt idx="200">0.54009973865376104</cx:pt>
          <cx:pt idx="201">0.53616543894630997</cx:pt>
          <cx:pt idx="202">0.53506839568271403</cx:pt>
          <cx:pt idx="203">0.53365916404803704</cx:pt>
          <cx:pt idx="204">0.53317363773932902</cx:pt>
          <cx:pt idx="205">0.53294694866924397</cx:pt>
          <cx:pt idx="206">0.53273280481422702</cx:pt>
          <cx:pt idx="207">0.53227308700311904</cx:pt>
          <cx:pt idx="208">0.52916128010054797</cx:pt>
          <cx:pt idx="209">0.52867841650450598</cx:pt>
          <cx:pt idx="210">0.52859305503710996</cx:pt>
          <cx:pt idx="211">0.52834805067338797</cx:pt>
          <cx:pt idx="212">0.52795806846411797</cx:pt>
          <cx:pt idx="213">0.52677592459129896</cx:pt>
          <cx:pt idx="214">0.52670559735490696</cx:pt>
          <cx:pt idx="215">0.52554414059394094</cx:pt>
          <cx:pt idx="216">0.52403329572777202</cx:pt>
          <cx:pt idx="217">0.52270417185363705</cx:pt>
          <cx:pt idx="218">0.52231571442961</cx:pt>
          <cx:pt idx="219">0.52142466877252802</cx:pt>
          <cx:pt idx="220">0.52090640537490296</cx:pt>
          <cx:pt idx="221">0.52043097053800902</cx:pt>
          <cx:pt idx="222">0.51619249429490599</cx:pt>
          <cx:pt idx="223">0.51618394643380205</cx:pt>
          <cx:pt idx="224">0.51470485599871696</cx:pt>
          <cx:pt idx="225">0.51435429419881895</cx:pt>
          <cx:pt idx="226">0.51412632180420903</cx:pt>
          <cx:pt idx="227">0.51338060838847499</cx:pt>
          <cx:pt idx="228">0.51335650676184996</cx:pt>
          <cx:pt idx="229">0.51245229391856895</cx:pt>
          <cx:pt idx="230">0.51228220832368898</cx:pt>
          <cx:pt idx="231">0.51022980695651299</cx:pt>
          <cx:pt idx="232">0.51006402734923795</cx:pt>
          <cx:pt idx="233">0.50972263442856802</cx:pt>
          <cx:pt idx="234">0.50922109994807696</cx:pt>
          <cx:pt idx="235">0.50915938903450297</cx:pt>
          <cx:pt idx="236">0.50908804243157302</cx:pt>
          <cx:pt idx="237">0.50814613666743103</cx:pt>
          <cx:pt idx="238">0.507288291413314</cx:pt>
          <cx:pt idx="239">0.50724679980551302</cx:pt>
          <cx:pt idx="240">0.50590057135170197</cx:pt>
          <cx:pt idx="241">0.50479899204871403</cx:pt>
          <cx:pt idx="242">0.50420703587117099</cx:pt>
          <cx:pt idx="243">0.50365485344607897</cx:pt>
          <cx:pt idx="244">0.50300503003951702</cx:pt>
          <cx:pt idx="245">0.50260197430744902</cx:pt>
          <cx:pt idx="246">0.50179507099674403</cx:pt>
          <cx:pt idx="247">0.50124866065658102</cx:pt>
          <cx:pt idx="248">0.50025305847705004</cx:pt>
          <cx:pt idx="249">0.499371715813548</cx:pt>
          <cx:pt idx="250">0.49783672995938499</cx:pt>
          <cx:pt idx="251">0.497809038008168</cx:pt>
          <cx:pt idx="252">0.49744957527606498</cx:pt>
          <cx:pt idx="253">0.49704946815165502</cx:pt>
          <cx:pt idx="254">0.49429116158473102</cx:pt>
          <cx:pt idx="255">0.493907742696856</cx:pt>
          <cx:pt idx="256">0.49197237641945701</cx:pt>
          <cx:pt idx="257">0.49121425693188497</cx:pt>
          <cx:pt idx="258">0.49038207260814098</cx:pt>
          <cx:pt idx="259">0.48923030183914401</cx:pt>
          <cx:pt idx="260">0.48922312173108501</cx:pt>
          <cx:pt idx="261">0.48741198163171801</cx:pt>
          <cx:pt idx="262">0.48668267787265101</cx:pt>
          <cx:pt idx="263">0.48572525916432602</cx:pt>
          <cx:pt idx="264">0.48426610122772001</cx:pt>
          <cx:pt idx="265">0.484258443493711</cx:pt>
          <cx:pt idx="266">0.48401069411562297</cx:pt>
          <cx:pt idx="267">0.48370915335915099</cx:pt>
          <cx:pt idx="268">0.481868075797801</cx:pt>
          <cx:pt idx="269">0.48068894455640898</cx:pt>
          <cx:pt idx="270">0.47974203932030102</cx:pt>
          <cx:pt idx="271">0.47963749149562601</cx:pt>
          <cx:pt idx="272">0.47898770419006997</cx:pt>
          <cx:pt idx="273">0.47826213530642098</cx:pt>
          <cx:pt idx="274">0.47567533368279902</cx:pt>
          <cx:pt idx="275">0.47507927720099002</cx:pt>
          <cx:pt idx="276">0.47492060043288697</cx:pt>
          <cx:pt idx="277">0.47487489394148102</cx:pt>
          <cx:pt idx="278">0.47448298316568199</cx:pt>
          <cx:pt idx="279">0.47389862937788502</cx:pt>
          <cx:pt idx="280">0.47372952063005402</cx:pt>
          <cx:pt idx="281">0.47308041754315899</cx:pt>
          <cx:pt idx="282">0.47302154975809801</cx:pt>
          <cx:pt idx="283">0.47283219644657998</cx:pt>
          <cx:pt idx="284">0.47189452069044302</cx:pt>
          <cx:pt idx="285">0.47171574605436301</cx:pt>
          <cx:pt idx="286">0.47135600697126601</cx:pt>
          <cx:pt idx="287">0.47082080091327499</cx:pt>
          <cx:pt idx="288">0.47032551429026898</cx:pt>
          <cx:pt idx="289">0.470293398982147</cx:pt>
          <cx:pt idx="290">0.47025993571282099</cx:pt>
          <cx:pt idx="291">0.47020251618824299</cx:pt>
          <cx:pt idx="292">0.47005813145069703</cx:pt>
          <cx:pt idx="293">0.46929839998620099</cx:pt>
          <cx:pt idx="294">0.46899679164431302</cx:pt>
          <cx:pt idx="295">0.46848218149906701</cx:pt>
          <cx:pt idx="296">0.46817184190017203</cx:pt>
          <cx:pt idx="297">0.46790836555330301</cx:pt>
          <cx:pt idx="298">0.46773725007522798</cx:pt>
          <cx:pt idx="299">0.467525414741367</cx:pt>
          <cx:pt idx="300">0.466441312616034</cx:pt>
          <cx:pt idx="301">0.46625515993928501</cx:pt>
          <cx:pt idx="302">0.463814942243293</cx:pt>
          <cx:pt idx="303">0.463724905091979</cx:pt>
          <cx:pt idx="304">0.46131864910963</cx:pt>
          <cx:pt idx="305">0.460394643085906</cx:pt>
          <cx:pt idx="306">0.45954051529897599</cx:pt>
          <cx:pt idx="307">0.459393921505238</cx:pt>
          <cx:pt idx="308">0.45926297942720401</cx:pt>
          <cx:pt idx="309">0.45840784304417898</cx:pt>
          <cx:pt idx="310">0.45776285134078998</cx:pt>
          <cx:pt idx="311">0.45774999413477702</cx:pt>
          <cx:pt idx="312">0.45758693565112102</cx:pt>
          <cx:pt idx="313">0.45664328014651201</cx:pt>
          <cx:pt idx="314">0.45656731899250902</cx:pt>
          <cx:pt idx="315">0.45560494934076701</cx:pt>
          <cx:pt idx="316">0.45550095433832</cx:pt>
          <cx:pt idx="317">0.45527723968991102</cx:pt>
          <cx:pt idx="318">0.45396718871846697</cx:pt>
          <cx:pt idx="319">0.453841384951301</cx:pt>
          <cx:pt idx="320">0.45353731925198199</cx:pt>
          <cx:pt idx="321">0.45323785712113701</cx:pt>
          <cx:pt idx="322">0.45243000105736703</cx:pt>
          <cx:pt idx="323">0.452037254676942</cx:pt>
          <cx:pt idx="324">0.45199853725301598</cx:pt>
          <cx:pt idx="325">0.45199614656399301</cx:pt>
          <cx:pt idx="326">0.45195097594106198</cx:pt>
          <cx:pt idx="327">0.45193185795285701</cx:pt>
          <cx:pt idx="328">0.45152724208006401</cx:pt>
          <cx:pt idx="329">0.45121490204966902</cx:pt>
          <cx:pt idx="330">0.45090525590959901</cx:pt>
          <cx:pt idx="331">0.44960415915109297</cx:pt>
          <cx:pt idx="332">0.44925930703858702</cx:pt>
          <cx:pt idx="333">0.44869763159325099</cx:pt>
          <cx:pt idx="334">0.44865669106313899</cx:pt>
          <cx:pt idx="335">0.448316418318018</cx:pt>
          <cx:pt idx="336">0.44827776137021103</cx:pt>
          <cx:pt idx="337">0.447923025614619</cx:pt>
          <cx:pt idx="338">0.447459279554213</cx:pt>
          <cx:pt idx="339">0.44606849307386398</cx:pt>
          <cx:pt idx="340">0.44596186329681198</cx:pt>
          <cx:pt idx="341">0.445354001518735</cx:pt>
          <cx:pt idx="342">0.444876541830316</cx:pt>
          <cx:pt idx="343">0.442458588644419</cx:pt>
          <cx:pt idx="344">0.44184479763155499</cx:pt>
          <cx:pt idx="345">0.44178663241319999</cx:pt>
          <cx:pt idx="346">0.44147814172836702</cx:pt>
          <cx:pt idx="347">0.44105578759818398</cx:pt>
          <cx:pt idx="348">0.44076450000427603</cx:pt>
          <cx:pt idx="349">0.44027215564528799</cx:pt>
          <cx:pt idx="350">0.43974786771752999</cx:pt>
          <cx:pt idx="351">0.439264090018465</cx:pt>
          <cx:pt idx="352">0.43911268949641702</cx:pt>
          <cx:pt idx="353">0.43909700803610902</cx:pt>
          <cx:pt idx="354">0.438831290343425</cx:pt>
          <cx:pt idx="355">0.43825262577459201</cx:pt>
          <cx:pt idx="356">0.43682761456538699</cx:pt>
          <cx:pt idx="357">0.43663986358446699</cx:pt>
          <cx:pt idx="358">0.43580954987590298</cx:pt>
          <cx:pt idx="359">0.43569196665019899</cx:pt>
          <cx:pt idx="360">0.434982707934984</cx:pt>
          <cx:pt idx="361">0.434974242555768</cx:pt>
          <cx:pt idx="362">0.434693113590984</cx:pt>
          <cx:pt idx="363">0.434125540886036</cx:pt>
          <cx:pt idx="364">0.43407446509551001</cx:pt>
          <cx:pt idx="365">0.43339615709663798</cx:pt>
          <cx:pt idx="366">0.433141003830191</cx:pt>
          <cx:pt idx="367">0.43311250159987902</cx:pt>
          <cx:pt idx="368">0.43196872944416698</cx:pt>
          <cx:pt idx="369">0.431615598210702</cx:pt>
          <cx:pt idx="370">0.43130216227966101</cx:pt>
          <cx:pt idx="371">0.43091851485569299</cx:pt>
          <cx:pt idx="372">0.43074659389022102</cx:pt>
          <cx:pt idx="373">0.43072371436993201</cx:pt>
          <cx:pt idx="374">0.430054134528293</cx:pt>
          <cx:pt idx="375">0.42991766390817598</cx:pt>
          <cx:pt idx="376">0.42990514111693701</cx:pt>
          <cx:pt idx="377">0.42954365624667001</cx:pt>
          <cx:pt idx="378">0.428794190634262</cx:pt>
          <cx:pt idx="379">0.42799264364434503</cx:pt>
          <cx:pt idx="380">0.42762416604792303</cx:pt>
          <cx:pt idx="381">0.42697294582482798</cx:pt>
          <cx:pt idx="382">0.42571680365968201</cx:pt>
          <cx:pt idx="383">0.42447272160287403</cx:pt>
          <cx:pt idx="384">0.42418896470345302</cx:pt>
          <cx:pt idx="385">0.423363626660262</cx:pt>
          <cx:pt idx="386">0.42321953823325498</cx:pt>
          <cx:pt idx="387">0.42309482037358198</cx:pt>
          <cx:pt idx="388">0.42263210700375697</cx:pt>
          <cx:pt idx="389">0.42226791113907702</cx:pt>
          <cx:pt idx="390">0.42198897943660402</cx:pt>
          <cx:pt idx="391">0.42194937766767099</cx:pt>
          <cx:pt idx="392">0.42113408520293899</cx:pt>
          <cx:pt idx="393">0.42089075347435501</cx:pt>
          <cx:pt idx="394">0.42048640951680299</cx:pt>
          <cx:pt idx="395">0.42041288649346997</cx:pt>
          <cx:pt idx="396">0.42006439030722298</cx:pt>
          <cx:pt idx="397">0.420030700468773</cx:pt>
          <cx:pt idx="398">0.41898956920751201</cx:pt>
          <cx:pt idx="399">0.41888448373482301</cx:pt>
          <cx:pt idx="400">0.41882790218692101</cx:pt>
          <cx:pt idx="401">0.41796825529412701</cx:pt>
          <cx:pt idx="402">0.41754884908429901</cx:pt>
          <cx:pt idx="403">0.41706531451714801</cx:pt>
          <cx:pt idx="404">0.41667192364785</cx:pt>
          <cx:pt idx="405">0.41633367640908497</cx:pt>
          <cx:pt idx="406">0.41478654685375999</cx:pt>
          <cx:pt idx="407">0.41408304294316101</cx:pt>
          <cx:pt idx="408">0.41404513659348402</cx:pt>
          <cx:pt idx="409">0.413930446860653</cx:pt>
          <cx:pt idx="410">0.41370905253607898</cx:pt>
          <cx:pt idx="411">0.41369292345458802</cx:pt>
          <cx:pt idx="412">0.41360762824080799</cx:pt>
          <cx:pt idx="413">0.41309040282021597</cx:pt>
          <cx:pt idx="414">0.411496224515701</cx:pt>
          <cx:pt idx="415">0.411314134029236</cx:pt>
          <cx:pt idx="416">0.41130792083488499</cx:pt>
          <cx:pt idx="417">0.41115507063697199</cx:pt>
          <cx:pt idx="418">0.41107841119921001</cx:pt>
          <cx:pt idx="419">0.41074280549514802</cx:pt>
          <cx:pt idx="420">0.40907875438044999</cx:pt>
          <cx:pt idx="421">0.40907018628047098</cx:pt>
          <cx:pt idx="422">0.40903764596611197</cx:pt>
          <cx:pt idx="423">0.40853930292889501</cx:pt>
          <cx:pt idx="424">0.40850306886729298</cx:pt>
          <cx:pt idx="425">0.40828618511408699</cx:pt>
          <cx:pt idx="426">0.40823428807749701</cx:pt>
          <cx:pt idx="427">0.407919019130347</cx:pt>
          <cx:pt idx="428">0.40790899753614202</cx:pt>
          <cx:pt idx="429">0.407751235898478</cx:pt>
          <cx:pt idx="430">0.40747267175433399</cx:pt>
          <cx:pt idx="431">0.40723344375630599</cx:pt>
          <cx:pt idx="432">0.406982355543894</cx:pt>
          <cx:pt idx="433">0.40662957372673098</cx:pt>
          <cx:pt idx="434">0.40634141742646601</cx:pt>
          <cx:pt idx="435">0.40588002029831799</cx:pt>
          <cx:pt idx="436">0.40537065118483101</cx:pt>
          <cx:pt idx="437">0.40530859332528102</cx:pt>
          <cx:pt idx="438">0.40479345246585202</cx:pt>
          <cx:pt idx="439">0.40446129413132398</cx:pt>
          <cx:pt idx="440">0.40359531798207998</cx:pt>
          <cx:pt idx="441">0.40342938653709298</cx:pt>
          <cx:pt idx="442">0.403027006041005</cx:pt>
          <cx:pt idx="443">0.402244368773506</cx:pt>
          <cx:pt idx="444">0.40202279309425998</cx:pt>
          <cx:pt idx="445">0.40202279309425998</cx:pt>
          <cx:pt idx="446">0.40202279309425998</cx:pt>
          <cx:pt idx="447">0.40146097317318602</cx:pt>
          <cx:pt idx="448">0.40086313979709298</cx:pt>
          <cx:pt idx="449">0.40048621553042002</cx:pt>
          <cx:pt idx="450">0.40016903385904401</cx:pt>
          <cx:pt idx="451">0.39868194699502602</cx:pt>
          <cx:pt idx="452">0.39846787822023599</cx:pt>
          <cx:pt idx="453">0.397846913991107</cx:pt>
          <cx:pt idx="454">0.397458960000456</cx:pt>
          <cx:pt idx="455">0.39744132850543801</cx:pt>
          <cx:pt idx="456">0.39732796566204098</cx:pt>
          <cx:pt idx="457">0.39661779597601099</cx:pt>
          <cx:pt idx="458">0.39660148142353002</cx:pt>
          <cx:pt idx="459">0.39625183858799101</cx:pt>
          <cx:pt idx="460">0.39620831823357</cx:pt>
          <cx:pt idx="461">0.39617633890238002</cx:pt>
          <cx:pt idx="462">0.395702799923629</cx:pt>
          <cx:pt idx="463">0.39517519707587501</cx:pt>
          <cx:pt idx="464">0.394237197441209</cx:pt>
          <cx:pt idx="465">0.39412045954254998</cx:pt>
          <cx:pt idx="466">0.39411424627202701</cx:pt>
          <cx:pt idx="467">0.39402544345770801</cx:pt>
          <cx:pt idx="468">0.39397691712925498</cx:pt>
          <cx:pt idx="469">0.39334067973370501</cx:pt>
          <cx:pt idx="470">0.39327648940572602</cx:pt>
          <cx:pt idx="471">0.393011725223264</cx:pt>
          <cx:pt idx="472">0.39295042475362302</cx:pt>
          <cx:pt idx="473">0.391751665307837</cx:pt>
          <cx:pt idx="474">0.39099188358940401</cx:pt>
          <cx:pt idx="475">0.39080583088200199</cx:pt>
          <cx:pt idx="476">0.39039744594644699</cx:pt>
          <cx:pt idx="477">0.389805617520738</cx:pt>
          <cx:pt idx="478">0.38961541720176801</cx:pt>
          <cx:pt idx="479">0.38907289140345103</cx:pt>
          <cx:pt idx="480">0.38812522463909199</cx:pt>
          <cx:pt idx="481">0.38796016696837499</cx:pt>
          <cx:pt idx="482">0.38693034683808403</cx:pt>
          <cx:pt idx="483">0.38679284299975902</cx:pt>
          <cx:pt idx="484">0.38669790042347302</cx:pt>
          <cx:pt idx="485">0.38652349968284799</cx:pt>
          <cx:pt idx="486">0.38626402065989002</cx:pt>
          <cx:pt idx="487">0.385582468506389</cx:pt>
          <cx:pt idx="488">0.38553799086312102</cx:pt>
          <cx:pt idx="489">0.38469399099753199</cx:pt>
          <cx:pt idx="490">0.38454171521233299</cx:pt>
          <cx:pt idx="491">0.38443369126204402</cx:pt>
          <cx:pt idx="492">0.384311828335755</cx:pt>
          <cx:pt idx="493">0.38307383159858699</cx:pt>
          <cx:pt idx="494">0.38249828439316402</cx:pt>
          <cx:pt idx="495">0.38249310008102699</cx:pt>
          <cx:pt idx="496">0.38245963861770299</cx:pt>
          <cx:pt idx="497">0.38232849119669399</cx:pt>
          <cx:pt idx="498">0.381632593657875</cx:pt>
          <cx:pt idx="499">0.38147789671584797</cx:pt>
          <cx:pt idx="500">0.38139604838932201</cx:pt>
          <cx:pt idx="501">0.380131884679479</cx:pt>
          <cx:pt idx="502">0.379878236258963</cx:pt>
          <cx:pt idx="503">0.37900590219469599</cx:pt>
          <cx:pt idx="504">0.37898212582525298</cx:pt>
          <cx:pt idx="505">0.37849735491564002</cx:pt>
          <cx:pt idx="506">0.37760017576675098</cx:pt>
          <cx:pt idx="507">0.37759831446065301</cx:pt>
          <cx:pt idx="508">0.377311608581133</cx:pt>
          <cx:pt idx="509">0.37700521580618301</cx:pt>
          <cx:pt idx="510">0.37619372383288902</cx:pt>
          <cx:pt idx="511">0.37581892073480899</cx:pt>
          <cx:pt idx="512">0.37547159242435701</cx:pt>
          <cx:pt idx="513">0.37541354794968601</cx:pt>
          <cx:pt idx="514">0.373818372118286</cx:pt>
          <cx:pt idx="515">0.37362079793583097</cx:pt>
          <cx:pt idx="516">0.37357134026321598</cx:pt>
          <cx:pt idx="517">0.37338177946666301</cx:pt>
          <cx:pt idx="518">0.372735491553429</cx:pt>
          <cx:pt idx="519">0.371910432877602</cx:pt>
          <cx:pt idx="520">0.37187249392419203</cx:pt>
          <cx:pt idx="521">0.37160178649419601</cx:pt>
          <cx:pt idx="522">0.37142833344366399</cx:pt>
          <cx:pt idx="523">0.371347387003026</cx:pt>
          <cx:pt idx="524">0.37113159542365598</cx:pt>
          <cx:pt idx="525">0.37112988649773698</cx:pt>
          <cx:pt idx="526">0.37110878591784902</cx:pt>
          <cx:pt idx="527">0.371033920331927</cx:pt>
          <cx:pt idx="528">0.37077166114499699</cx:pt>
          <cx:pt idx="529">0.37039505289839297</cx:pt>
          <cx:pt idx="530">0.37029982071628298</cx:pt>
          <cx:pt idx="531">0.37003725407078603</cx:pt>
          <cx:pt idx="532">0.369990254205603</cx:pt>
          <cx:pt idx="533">0.36969093023961103</cx:pt>
          <cx:pt idx="534">0.36810237958451603</cx:pt>
          <cx:pt idx="535">0.36785267255759202</cx:pt>
          <cx:pt idx="536">0.3675374245045</cx:pt>
          <cx:pt idx="537">0.36744959114440201</cx:pt>
          <cx:pt idx="538">0.36728548015783202</cx:pt>
          <cx:pt idx="539">0.36701121038638002</cx:pt>
          <cx:pt idx="540">0.36617004201221998</cx:pt>
          <cx:pt idx="541">0.36586094633002803</cx:pt>
          <cx:pt idx="542">0.36575641285821803</cx:pt>
          <cx:pt idx="543">0.364812094438071</cx:pt>
          <cx:pt idx="544">0.36437834624543303</cx:pt>
          <cx:pt idx="545">0.364138803316018</cx:pt>
          <cx:pt idx="546">0.36407607002175402</cx:pt>
          <cx:pt idx="547">0.36401687149607898</cx:pt>
          <cx:pt idx="548">0.36348092997105402</cx:pt>
          <cx:pt idx="549">0.36319333154997802</cx:pt>
          <cx:pt idx="550">0.36222028742660201</cx:pt>
          <cx:pt idx="551">0.361932366838081</cx:pt>
          <cx:pt idx="552">0.361039820005773</cx:pt>
          <cx:pt idx="553">0.360636135904502</cx:pt>
          <cx:pt idx="554">0.36039041431798502</cx:pt>
          <cx:pt idx="555">0.36029415601509801</cx:pt>
          <cx:pt idx="556">0.360162053053936</cx:pt>
          <cx:pt idx="557">0.36001039937933799</cx:pt>
          <cx:pt idx="558">0.35994215426196302</cx:pt>
          <cx:pt idx="559">0.35988037467703998</cx:pt>
          <cx:pt idx="560">0.35984261251421701</cx:pt>
          <cx:pt idx="561">0.35972355650418197</cx:pt>
          <cx:pt idx="562">0.35957405850832602</cx:pt>
          <cx:pt idx="563">0.359310492223335</cx:pt>
          <cx:pt idx="564">0.35925963729721799</cx:pt>
          <cx:pt idx="565">0.35888916909910201</cx:pt>
          <cx:pt idx="566">0.35880367545883501</cx:pt>
          <cx:pt idx="567">0.35827979808101101</cx:pt>
          <cx:pt idx="568">0.35800436906490801</cx:pt>
          <cx:pt idx="569">0.35761432772468099</cx:pt>
          <cx:pt idx="570">0.35604082172587898</cx:pt>
          <cx:pt idx="571">0.35603899449442</cx:pt>
          <cx:pt idx="572">0.35597702070467702</cx:pt>
          <cx:pt idx="573">0.35589258018259201</cx:pt>
          <cx:pt idx="574">0.35580903459672097</cx:pt>
          <cx:pt idx="575">0.35559504452389301</cx:pt>
          <cx:pt idx="576">0.35538405240662302</cx:pt>
          <cx:pt idx="577">0.35528519476486298</cx:pt>
          <cx:pt idx="578">0.355228869066881</cx:pt>
          <cx:pt idx="579">0.35461080186937299</cx:pt>
          <cx:pt idx="580">0.35444099702364201</cx:pt>
          <cx:pt idx="581">0.35433461133294097</cx:pt>
          <cx:pt idx="582">0.35425843947588698</cx:pt>
          <cx:pt idx="583">0.35421793264837298</cx:pt>
          <cx:pt idx="584">0.353967853411079</cx:pt>
          <cx:pt idx="585">0.35358965718079799</cx:pt>
          <cx:pt idx="586">0.35245122626120301</cx:pt>
          <cx:pt idx="587">0.35190981115654402</cx:pt>
          <cx:pt idx="588">0.35189018901491398</cx:pt>
          <cx:pt idx="589">0.35179261873161299</cx:pt>
          <cx:pt idx="590">0.351641303457913</cx:pt>
          <cx:pt idx="591">0.35145979985537501</cx:pt>
          <cx:pt idx="592">0.35116027993082999</cx:pt>
          <cx:pt idx="593">0.35107527539266697</cx:pt>
          <cx:pt idx="594">0.35090218222326602</cx:pt>
          <cx:pt idx="595">0.35056762771463101</cx:pt>
          <cx:pt idx="596">0.34878854655246899</cx:pt>
          <cx:pt idx="597">0.34853391648945498</cx:pt>
          <cx:pt idx="598">0.34831532437257201</cx:pt>
          <cx:pt idx="599">0.348188870438077</cx:pt>
          <cx:pt idx="600">0.34817367033234098</cx:pt>
          <cx:pt idx="601">0.34714583114409198</cx:pt>
          <cx:pt idx="602">0.34710343217598799</cx:pt>
          <cx:pt idx="603">0.34701880826305198</cx:pt>
          <cx:pt idx="604">0.347001324597775</cx:pt>
          <cx:pt idx="605">0.34670332557079703</cx:pt>
          <cx:pt idx="606">0.34625063301148701</cx:pt>
          <cx:pt idx="607">0.34616080916874298</cx:pt>
          <cx:pt idx="608">0.346011975595303</cx:pt>
          <cx:pt idx="609">0.34542427276704402</cx:pt>
          <cx:pt idx="610">0.34539518560510302</cx:pt>
          <cx:pt idx="611">0.34535743818575798</cx:pt>
          <cx:pt idx="612">0.34533519967711301</cx:pt>
          <cx:pt idx="613">0.34505263400945702</cx:pt>
          <cx:pt idx="614">0.34495948100191398</cx:pt>
          <cx:pt idx="615">0.34479753988816098</cx:pt>
          <cx:pt idx="616">0.34468448864501899</cx:pt>
          <cx:pt idx="617">0.34455651452883301</cx:pt>
          <cx:pt idx="618">0.34404828942439297</cx:pt>
          <cx:pt idx="619">0.34396016746866598</cx:pt>
          <cx:pt idx="620">0.343381888911093</cx:pt>
          <cx:pt idx="621">0.343090318291352</cx:pt>
          <cx:pt idx="622">0.34292035137390198</cx:pt>
          <cx:pt idx="623">0.34288744006952798</cx:pt>
          <cx:pt idx="624">0.34277312881549199</cx:pt>
          <cx:pt idx="625">0.34146176993987298</cx:pt>
          <cx:pt idx="626">0.341287392223803</cx:pt>
          <cx:pt idx="627">0.34123518494437999</cx:pt>
          <cx:pt idx="628">0.34101778423983797</cx:pt>
          <cx:pt idx="629">0.34088717507159</cx:pt>
          <cx:pt idx="630">0.34051659123197697</cx:pt>
          <cx:pt idx="631">0.340515367573477</cx:pt>
          <cx:pt idx="632">0.340481495501186</cx:pt>
          <cx:pt idx="633">0.34037875086577002</cx:pt>
          <cx:pt idx="634">0.34031451783016797</cx:pt>
          <cx:pt idx="635">0.34026475278346902</cx:pt>
          <cx:pt idx="636">0.34013967619750102</cx:pt>
          <cx:pt idx="637">0.339076809857976</cx:pt>
          <cx:pt idx="638">0.339041212470506</cx:pt>
          <cx:pt idx="639">0.33892668203236298</cx:pt>
          <cx:pt idx="640">0.33871515834600002</cx:pt>
          <cx:pt idx="641">0.338106532407903</cx:pt>
          <cx:pt idx="642">0.33807602551786797</cx:pt>
          <cx:pt idx="643">0.33757792171502099</cx:pt>
          <cx:pt idx="644">0.33730417637905602</cx:pt>
          <cx:pt idx="645">0.337148233130865</cx:pt>
          <cx:pt idx="646">0.33712418846263897</cx:pt>
          <cx:pt idx="647">0.33692605722496599</cx:pt>
          <cx:pt idx="648">0.33659071702495802</cx:pt>
          <cx:pt idx="649">0.33656714671624199</cx:pt>
          <cx:pt idx="650">0.33647056867806702</cx:pt>
          <cx:pt idx="651">0.33628474700605498</cx:pt>
          <cx:pt idx="652">0.33622354900784801</cx:pt>
          <cx:pt idx="653">0.336020193817122</cx:pt>
          <cx:pt idx="654">0.335944856116074</cx:pt>
          <cx:pt idx="655">0.33589636995995098</cx:pt>
          <cx:pt idx="656">0.33580035354082</cx:pt>
          <cx:pt idx="657">0.33550059688169298</cx:pt>
          <cx:pt idx="658">0.33482864990468297</cx:pt>
          <cx:pt idx="659">0.33405095824242798</cx:pt>
          <cx:pt idx="660">0.33349878825978602</cx:pt>
          <cx:pt idx="661">0.33345705279488003</cx:pt>
          <cx:pt idx="662">0.33333121187554599</cx:pt>
          <cx:pt idx="663">0.33328845983533101</cx:pt>
          <cx:pt idx="664">0.33318493601932198</cx:pt>
          <cx:pt idx="665">0.33304819504632299</cx:pt>
          <cx:pt idx="666">0.333010650215179</cx:pt>
          <cx:pt idx="667">0.333010650215179</cx:pt>
          <cx:pt idx="668">0.333010650215179</cx:pt>
          <cx:pt idx="669">0.332732031204726</cx:pt>
          <cx:pt idx="670">0.332358267137288</cx:pt>
          <cx:pt idx="671">0.331998473775444</cx:pt>
          <cx:pt idx="672">0.33156543688045498</cx:pt>
          <cx:pt idx="673">0.33138428943079701</cx:pt>
          <cx:pt idx="674">0.33081027976729699</cx:pt>
          <cx:pt idx="675">0.33056643072179598</cx:pt>
          <cx:pt idx="676">0.33044012229187197</cx:pt>
          <cx:pt idx="677">0.33019336974503799</cx:pt>
          <cx:pt idx="678">0.3299538677212</cx:pt>
          <cx:pt idx="679">0.32971428804981601</cx:pt>
          <cx:pt idx="680">0.32944930047311699</cx:pt>
          <cx:pt idx="681">0.32941830452204002</cx:pt>
          <cx:pt idx="682">0.32940180227343802</cx:pt>
          <cx:pt idx="683">0.32923947371084999</cx:pt>
          <cx:pt idx="684">0.32916761537915901</cx:pt>
          <cx:pt idx="685">0.32908686920201202</cx:pt>
          <cx:pt idx="686">0.32901167670092701</cx:pt>
          <cx:pt idx="687">0.32853718864325199</cx:pt>
          <cx:pt idx="688">0.32847736541828099</cx:pt>
          <cx:pt idx="689">0.32799013612212402</cx:pt>
          <cx:pt idx="690">0.327901177951409</cx:pt>
          <cx:pt idx="691">0.32749630766404503</cx:pt>
          <cx:pt idx="692">0.32744848881515198</cx:pt>
          <cx:pt idx="693">0.32740651898712297</cx:pt>
          <cx:pt idx="694">0.32740527221934201</cx:pt>
          <cx:pt idx="695">0.32737384052497298</cx:pt>
          <cx:pt idx="696">0.32724656499676102</cx:pt>
          <cx:pt idx="697">0.32717538928797502</cx:pt>
          <cx:pt idx="698">0.32687080148112102</cx:pt>
          <cx:pt idx="699">0.32664359182198799</cx:pt>
          <cx:pt idx="700">0.32648518698595203</cx:pt>
          <cx:pt idx="701">0.32609692725266698</cx:pt>
          <cx:pt idx="702">0.32589814276072698</cx:pt>
          <cx:pt idx="703">0.32569789986638797</cx:pt>
          <cx:pt idx="704">0.32564587614264801</cx:pt>
          <cx:pt idx="705">0.32536132469227302</cx:pt>
          <cx:pt idx="706">0.32535400774300699</cx:pt>
          <cx:pt idx="707">0.325314261738261</cx:pt>
          <cx:pt idx="708">0.32513252551287097</cx:pt>
          <cx:pt idx="709">0.32490199629504102</cx:pt>
          <cx:pt idx="710">0.32473780211511899</cx:pt>
          <cx:pt idx="711">0.32454845438639501</cx:pt>
          <cx:pt idx="712">0.32449450276668002</cx:pt>
          <cx:pt idx="713">0.32437006535081297</cx:pt>
          <cx:pt idx="714">0.32436232409862698</cx:pt>
          <cx:pt idx="715">0.324168787369713</cx:pt>
          <cx:pt idx="716">0.324051188087355</cx:pt>
          <cx:pt idx="717">0.323907297845554</cx:pt>
          <cx:pt idx="718">0.32388566517369299</cx:pt>
          <cx:pt idx="719">0.32364804202958303</cx:pt>
          <cx:pt idx="720">0.32357144219923201</cx:pt>
          <cx:pt idx="721">0.32354355747077701</cx:pt>
          <cx:pt idx="722">0.32344187246179701</cx:pt>
          <cx:pt idx="723">0.32317801478597902</cx:pt>
          <cx:pt idx="724">0.32291787162387198</cx:pt>
          <cx:pt idx="725">0.32271066375743201</cx:pt>
          <cx:pt idx="726">0.32268675889133203</cx:pt>
          <cx:pt idx="727">0.322612935980783</cx:pt>
          <cx:pt idx="728">0.32243819158041198</cx:pt>
          <cx:pt idx="729">0.32243177491745101</cx:pt>
          <cx:pt idx="730">0.322413350706928</cx:pt>
          <cx:pt idx="731">0.322342379727935</cx:pt>
          <cx:pt idx="732">0.322050962358858</cx:pt>
          <cx:pt idx="733">0.32154385794978002</cx:pt>
          <cx:pt idx="734">0.32098016221626202</cx:pt>
          <cx:pt idx="735">0.32075285385645802</cx:pt>
          <cx:pt idx="736">0.32071690087753502</cx:pt>
          <cx:pt idx="737">0.31975617272192902</cx:pt>
          <cx:pt idx="738">0.31975617272192902</cx:pt>
          <cx:pt idx="739">0.319640526633997</cx:pt>
          <cx:pt idx="740">0.319526177988388</cx:pt>
          <cx:pt idx="741">0.31913349337142</cx:pt>
          <cx:pt idx="742">0.31890155118323799</cx:pt>
          <cx:pt idx="743">0.31879225501265002</cx:pt>
          <cx:pt idx="744">0.31875166706312502</cx:pt>
          <cx:pt idx="745">0.31873039577148699</cx:pt>
          <cx:pt idx="746">0.31870619739271699</cx:pt>
          <cx:pt idx="747">0.31869983230896898</cx:pt>
          <cx:pt idx="748">0.31856906882918001</cx:pt>
          <cx:pt idx="749">0.31855489815097898</cx:pt>
          <cx:pt idx="750">0.31848537883689998</cx:pt>
          <cx:pt idx="751">0.31833704473018598</cx:pt>
          <cx:pt idx="752">0.318204316234729</cx:pt>
          <cx:pt idx="753">0.31788246490899902</cx:pt>
          <cx:pt idx="754">0.31782377013297602</cx:pt>
          <cx:pt idx="755">0.31782377013297602</cx:pt>
          <cx:pt idx="756">0.31780978541636601</cx:pt>
          <cx:pt idx="757">0.31767638359147798</cx:pt>
          <cx:pt idx="758">0.31737290560204101</cx:pt>
          <cx:pt idx="759">0.317132371978817</cx:pt>
          <cx:pt idx="760">0.31690879302188901</cx:pt>
          <cx:pt idx="761">0.316781327233778</cx:pt>
          <cx:pt idx="762">0.31625873034023</cx:pt>
          <cx:pt idx="763">0.31621542365831401</cx:pt>
          <cx:pt idx="764">0.316015171630179</cx:pt>
          <cx:pt idx="765">0.31596879340309703</cx:pt>
          <cx:pt idx="766">0.31596002071449297</cx:pt>
          <cx:pt idx="767">0.31596002071449297</cx:pt>
          <cx:pt idx="768">0.31596002071449297</cx:pt>
          <cx:pt idx="769">0.31596002071449297</cx:pt>
          <cx:pt idx="770">0.31596002071449297</cx:pt>
          <cx:pt idx="771">0.31596002071449297</cx:pt>
          <cx:pt idx="772">0.31594891414426102</cx:pt>
          <cx:pt idx="773">0.31593807901889598</cx:pt>
          <cx:pt idx="774">0.31588107064724003</cx:pt>
          <cx:pt idx="775">0.31570581913053403</cx:pt>
          <cx:pt idx="776">0.31569138233259902</cx:pt>
          <cx:pt idx="777">0.31550200552605601</cx:pt>
          <cx:pt idx="778">0.31522717763423203</cx:pt>
          <cx:pt idx="779">0.31503054437658001</cx:pt>
          <cx:pt idx="780">0.31481652587245301</cx:pt>
          <cx:pt idx="781">0.31441555277115801</cx:pt>
          <cx:pt idx="782">0.31439587300351501</cx:pt>
          <cx:pt idx="783">0.31428498614297101</cx:pt>
          <cx:pt idx="784">0.314252401910384</cx:pt>
          <cx:pt idx="785">0.314252401910384</cx:pt>
          <cx:pt idx="786">0.314252401910384</cx:pt>
          <cx:pt idx="787">0.31425122536792799</cx:pt>
          <cx:pt idx="788">0.314209604012606</cx:pt>
          <cx:pt idx="789">0.31381043070092401</cx:pt>
          <cx:pt idx="790">0.313800984742442</cx:pt>
          <cx:pt idx="791">0.313421555751423</cx:pt>
          <cx:pt idx="792">0.31324930669616702</cx:pt>
          <cx:pt idx="793">0.31324229934859299</cx:pt>
          <cx:pt idx="794">0.31323688641511999</cx:pt>
          <cx:pt idx="795">0.31302161411333401</cx:pt>
          <cx:pt idx="796">0.31287811978263502</cx:pt>
          <cx:pt idx="797">0.31282634180531699</cx:pt>
          <cx:pt idx="798">0.31279178526540802</cx:pt>
          <cx:pt idx="799">0.31238629856281203</cx:pt>
          <cx:pt idx="800">0.31180172592477201</cx:pt>
          <cx:pt idx="801">0.31173291090031902</cx:pt>
          <cx:pt idx="802">0.311423617802426</cx:pt>
          <cx:pt idx="803">0.31100898215253098</cx:pt>
          <cx:pt idx="804">0.31096820908155698</cx:pt>
          <cx:pt idx="805">0.31095912196585201</cx:pt>
          <cx:pt idx="806">0.30979484057221002</cx:pt>
          <cx:pt idx="807">0.309424192463087</cx:pt>
          <cx:pt idx="808">0.30928529278720002</cx:pt>
          <cx:pt idx="809">0.30927405724117701</cx:pt>
          <cx:pt idx="810">0.30913479497836099</cx:pt>
          <cx:pt idx="811">0.30881469272962803</cx:pt>
          <cx:pt idx="812">0.30864852399813902</cx:pt>
          <cx:pt idx="813">0.30863264524502498</cx:pt>
          <cx:pt idx="814">0.308093754494417</cx:pt>
          <cx:pt idx="815">0.30786916703734202</cx:pt>
          <cx:pt idx="816">0.30779103588569701</cx:pt>
          <cx:pt idx="817">0.30760786650328498</cx:pt>
          <cx:pt idx="818">0.307569044036059</cx:pt>
          <cx:pt idx="819">0.307378937912129</cx:pt>
          <cx:pt idx="820">0.30734340985153202</cx:pt>
          <cx:pt idx="821">0.30728533331296698</cx:pt>
          <cx:pt idx="822">0.30724505551096798</cx:pt>
          <cx:pt idx="823">0.30723591726247002</cx:pt>
          <cx:pt idx="824">0.30698167068946602</cx:pt>
          <cx:pt idx="825">0.30694274544572397</cx:pt>
          <cx:pt idx="826">0.30693299379528299</cx:pt>
          <cx:pt idx="827">0.30665535233782498</cx:pt>
          <cx:pt idx="828">0.30665014327268098</cx:pt>
          <cx:pt idx="829">0.30632406438230197</cx:pt>
          <cx:pt idx="830">0.30608154033978202</cx:pt>
          <cx:pt idx="831">0.30595491031552902</cx:pt>
          <cx:pt idx="832">0.30505198922447802</cx:pt>
          <cx:pt idx="833">0.30503946371443702</cx:pt>
          <cx:pt idx="834">0.30466333913183302</cx:pt>
          <cx:pt idx="835">0.30456545478427999</cx:pt>
          <cx:pt idx="836">0.30454711748292501</cx:pt>
          <cx:pt idx="837">0.30417971603961902</cx:pt>
          <cx:pt idx="838">0.30395516065544897</cx:pt>
          <cx:pt idx="839">0.30381652390965902</cx:pt>
          <cx:pt idx="840">0.303689068471233</cx:pt>
          <cx:pt idx="841">0.303326143841947</cx:pt>
          <cx:pt idx="842">0.30275639032953</cx:pt>
          <cx:pt idx="843">0.30217886536796601</cx:pt>
          <cx:pt idx="844">0.30215166129474802</cx:pt>
          <cx:pt idx="845">0.30200015957476201</cx:pt>
          <cx:pt idx="846">0.30188503373451298</cx:pt>
          <cx:pt idx="847">0.30187080794615301</cx:pt>
          <cx:pt idx="848">0.30173562193458198</cx:pt>
          <cx:pt idx="849">0.30159661179806802</cx:pt>
          <cx:pt idx="850">0.301582312325191</cx:pt>
          <cx:pt idx="851">0.301582312325191</cx:pt>
          <cx:pt idx="852">0.301582312325191</cx:pt>
          <cx:pt idx="853">0.301582312325191</cx:pt>
          <cx:pt idx="854">0.301582312325191</cx:pt>
          <cx:pt idx="855">0.30154351314511002</cx:pt>
          <cx:pt idx="856">0.30126924361187102</cx:pt>
          <cx:pt idx="857">0.30124737676706298</cx:pt>
          <cx:pt idx="858">0.30100224085877098</cx:pt>
          <cx:pt idx="859">0.300755360822059</cx:pt>
          <cx:pt idx="860">0.30072368836955599</cx:pt>
          <cx:pt idx="861">0.30072368836955599</cx:pt>
          <cx:pt idx="862">0.30062167249815702</cx:pt>
          <cx:pt idx="863">0.30057478590250702</cx:pt>
          <cx:pt idx="864">0.30046363006343102</cx:pt>
          <cx:pt idx="865">0.300414001910565</cx:pt>
          <cx:pt idx="866">0.30034111764712101</cx:pt>
          <cx:pt idx="867">0.30021218377720499</cx:pt>
          <cx:pt idx="868">0.30019622322996498</cx:pt>
          <cx:pt idx="869">0.30014940168561199</cx:pt>
          <cx:pt idx="870">0.30001345907461502</cx:pt>
          <cx:pt idx="871">0.29998133035034102</cx:pt>
          <cx:pt idx="872">0.29983372578575401</cx:pt>
          <cx:pt idx="873">0.29913205481810601</cx:pt>
          <cx:pt idx="874">0.29884252223837099</cx:pt>
          <cx:pt idx="875">0.29868264643524001</cx:pt>
          <cx:pt idx="876">0.29824577630184601</cx:pt>
          <cx:pt idx="877">0.298133527766831</cx:pt>
          <cx:pt idx="878">0.29784855996717802</cx:pt>
          <cx:pt idx="879">0.29756508357681999</cx:pt>
          <cx:pt idx="880">0.29730372948210099</cx:pt>
          <cx:pt idx="881">0.29730162913014002</cx:pt>
          <cx:pt idx="882">0.29704273097888401</cx:pt>
          <cx:pt idx="883">0.29703015481449802</cx:pt>
          <cx:pt idx="884">0.29699583391835999</cx:pt>
          <cx:pt idx="885">0.29691609872290797</cx:pt>
          <cx:pt idx="886">0.296851004772275</cx:pt>
          <cx:pt idx="887">0.29660617491288499</cx:pt>
          <cx:pt idx="888">0.29648794725377797</cx:pt>
          <cx:pt idx="889">0.29636300807389698</cx:pt>
          <cx:pt idx="890">0.29626294392639402</cx:pt>
          <cx:pt idx="891">0.29617596368392901</cx:pt>
          <cx:pt idx="892">0.29605836732762397</cx:pt>
          <cx:pt idx="893">0.29599403348706499</cx:pt>
          <cx:pt idx="894">0.29552154950859499</cx:pt>
          <cx:pt idx="895">0.29548404930450001</cx:pt>
          <cx:pt idx="896">0.29537978645759899</cx:pt>
          <cx:pt idx="897">0.29527122776904602</cx:pt>
          <cx:pt idx="898">0.29525502288250599</cx:pt>
          <cx:pt idx="899">0.29518394170809997</cx:pt>
          <cx:pt idx="900">0.29518221670489098</cx:pt>
          <cx:pt idx="901">0.295047661437912</cx:pt>
          <cx:pt idx="902">0.29480202809531603</cx:pt>
          <cx:pt idx="903">0.29477101378895698</cx:pt>
          <cx:pt idx="904">0.29474295756851299</cx:pt>
          <cx:pt idx="905">0.29454280698305801</cx:pt>
          <cx:pt idx="906">0.29447507717631</cx:pt>
          <cx:pt idx="907">0.29437711591397703</cx:pt>
          <cx:pt idx="908">0.29435347621138602</cx:pt>
          <cx:pt idx="909">0.29432724434513802</cx:pt>
          <cx:pt idx="910">0.29406868221833499</cx:pt>
          <cx:pt idx="911">0.29396772369561902</cx:pt>
          <cx:pt idx="912">0.293921216541006</cx:pt>
          <cx:pt idx="913">0.29378121742517799</cx:pt>
          <cx:pt idx="914">0.29373916846734999</cx:pt>
          <cx:pt idx="915">0.29367270639691501</cx:pt>
          <cx:pt idx="916">0.29366630653730103</cx:pt>
          <cx:pt idx="917">0.29363726760655101</cx:pt>
          <cx:pt idx="918">0.29346500315535101</cx:pt>
          <cx:pt idx="919">0.29331029990012197</cx:pt>
          <cx:pt idx="920">0.29327548776947598</cx:pt>
          <cx:pt idx="921">0.293128746046388</cx:pt>
          <cx:pt idx="922">0.29310947255116598</cx:pt>
          <cx:pt idx="923">0.29301411972632302</cx:pt>
          <cx:pt idx="924">0.29293322973731101</cx:pt>
          <cx:pt idx="925">0.29278616032041999</cx:pt>
          <cx:pt idx="926">0.29268858718666102</cx:pt>
          <cx:pt idx="927">0.29265447225101898</cx:pt>
          <cx:pt idx="928">0.29245296725556602</cx:pt>
          <cx:pt idx="929">0.29245296725556602</cx:pt>
          <cx:pt idx="930">0.29244358582135899</cx:pt>
          <cx:pt idx="931">0.292319299879924</cx:pt>
          <cx:pt idx="932">0.291834181793446</cx:pt>
          <cx:pt idx="933">0.29171673457366398</cx:pt>
          <cx:pt idx="934">0.291640915188288</cx:pt>
          <cx:pt idx="935">0.291383667268727</cx:pt>
          <cx:pt idx="936">0.291348256953744</cx:pt>
          <cx:pt idx="937">0.291256263200315</cx:pt>
          <cx:pt idx="938">0.29107991869659</cx:pt>
          <cx:pt idx="939">0.29094932151694203</cx:pt>
          <cx:pt idx="940">0.29028652382453801</cx:pt>
          <cx:pt idx="941">0.29013302681592101</cx:pt>
          <cx:pt idx="942">0.289866027049071</cx:pt>
          <cx:pt idx="943">0.289437962346073</cx:pt>
          <cx:pt idx="944">0.289398869435328</cx:pt>
          <cx:pt idx="945">0.28936247663894998</cx:pt>
          <cx:pt idx="946">0.28928924566201603</cx:pt>
          <cx:pt idx="947">0.28878832205568999</cx:pt>
          <cx:pt idx="948">0.288661776621365</cx:pt>
          <cx:pt idx="949">0.28840034564869299</cx:pt>
          <cx:pt idx="950">0.28836135380371303</cx:pt>
          <cx:pt idx="951">0.28831260385544399</cx:pt>
          <cx:pt idx="952">0.28813566022645998</cx:pt>
          <cx:pt idx="953">0.28792811005792202</cx:pt>
          <cx:pt idx="954">0.28759918579256399</cx:pt>
          <cx:pt idx="955">0.28757498427490202</cx:pt>
          <cx:pt idx="956">0.28750265074936399</cx:pt>
          <cx:pt idx="957">0.28726493755412502</cx:pt>
          <cx:pt idx="958">0.28717781428439698</cx:pt>
          <cx:pt idx="959">0.28709246633327401</cx:pt>
          <cx:pt idx="960">0.286993786361115</cx:pt>
          <cx:pt idx="961">0.286902541305803</cx:pt>
          <cx:pt idx="962">0.286892389209077</cx:pt>
          <cx:pt idx="963">0.286726387836511</cx:pt>
          <cx:pt idx="964">0.28657200689402501</cx:pt>
          <cx:pt idx="965">0.28655832977763301</cx:pt>
          <cx:pt idx="966">0.28651827373271099</cx:pt>
          <cx:pt idx="967">0.28648219008848402</cx:pt>
          <cx:pt idx="968">0.28634857210190201</cx:pt>
          <cx:pt idx="969">0.28614249581712498</cx:pt>
          <cx:pt idx="970">0.28594063077794601</cx:pt>
          <cx:pt idx="971">0.28579812410404898</cx:pt>
          <cx:pt idx="972">0.28575589219306702</cx:pt>
          <cx:pt idx="973">0.28571596437805202</cx:pt>
          <cx:pt idx="974">0.28493794092888097</cx:pt>
          <cx:pt idx="975">0.28490475392257603</cx:pt>
          <cx:pt idx="976">0.28489268686969299</cx:pt>
          <cx:pt idx="977">0.28483511567144798</cx:pt>
          <cx:pt idx="978">0.284819519654467</cx:pt>
          <cx:pt idx="979">0.284819519654467</cx:pt>
          <cx:pt idx="980">0.28474515803455203</cx:pt>
          <cx:pt idx="981">0.28461257565831999</cx:pt>
          <cx:pt idx="982">0.28437765702651702</cx:pt>
          <cx:pt idx="983">0.284296536305359</cx:pt>
          <cx:pt idx="984">0.28427072792781799</cx:pt>
          <cx:pt idx="985">0.28404106647121302</cx:pt>
          <cx:pt idx="986">0.284030545970892</cx:pt>
          <cx:pt idx="987">0.28392259948166598</cx:pt>
          <cx:pt idx="988">0.28372262023355399</cx:pt>
          <cx:pt idx="989">0.28359329048675502</cx:pt>
          <cx:pt idx="990">0.28320810550150399</cx:pt>
          <cx:pt idx="991">0.28316716835933098</cx:pt>
          <cx:pt idx="992">0.28297202374205799</cx:pt>
          <cx:pt idx="993">0.28296363779135902</cx:pt>
          <cx:pt idx="994">0.282931139060347</cx:pt>
          <cx:pt idx="995">0.28273995570203198</cx:pt>
          <cx:pt idx="996">0.282693616727481</cx:pt>
          <cx:pt idx="997">0.28235503777301602</cx:pt>
          <cx:pt idx="998">0.28233326286010402</cx:pt>
          <cx:pt idx="999">0.28220799797121598</cx:pt>
          <cx:pt idx="1000">0.28218376889848001</cx:pt>
          <cx:pt idx="1001">0.28210043862028</cx:pt>
          <cx:pt idx="1002">0.282017751716648</cx:pt>
          <cx:pt idx="1003">0.281947220062086</cx:pt>
          <cx:pt idx="1004">0.28133463226734901</cx:pt>
          <cx:pt idx="1005">0.28127324072449</cx:pt>
          <cx:pt idx="1006">0.28124714963381398</cx:pt>
          <cx:pt idx="1007">0.28123133787197302</cx:pt>
          <cx:pt idx="1008">0.28071035024844798</cx:pt>
          <cx:pt idx="1009">0.28035355139959001</cx:pt>
          <cx:pt idx="1010">0.28021812459029999</cx:pt>
          <cx:pt idx="1011">0.28017920185449202</cx:pt>
          <cx:pt idx="1012">0.28005572042502003</cx:pt>
          <cx:pt idx="1013">0.27965300641229401</cx:pt>
          <cx:pt idx="1014">0.27965214774289299</cx:pt>
          <cx:pt idx="1015">0.27963514417560298</cx:pt>
          <cx:pt idx="1016">0.27955905416835602</cx:pt>
          <cx:pt idx="1017">0.27954683089880999</cx:pt>
          <cx:pt idx="1018">0.27948409293873</cx:pt>
          <cx:pt idx="1019">0.27944856274712998</cx:pt>
          <cx:pt idx="1020">0.27937251136188002</cx:pt>
          <cx:pt idx="1021">0.27930959405369998</cx:pt>
          <cx:pt idx="1022">0.27908259375191402</cx:pt>
          <cx:pt idx="1023">0.27901554103382697</cx:pt>
          <cx:pt idx="1024">0.27897323272639701</cx:pt>
          <cx:pt idx="1025">0.27896498019896099</cx:pt>
          <cx:pt idx="1026">0.27896312166624099</cx:pt>
          <cx:pt idx="1027">0.27895275286635801</cx:pt>
          <cx:pt idx="1028">0.27875642758757002</cx:pt>
          <cx:pt idx="1029">0.27875102704572402</cx:pt>
          <cx:pt idx="1030">0.27874403314304502</cx:pt>
          <cx:pt idx="1031">0.27856879608065599</cx:pt>
          <cx:pt idx="1032">0.27853270382640299</cx:pt>
          <cx:pt idx="1033">0.27849823119989298</cx:pt>
          <cx:pt idx="1034">0.27842875591235</cx:pt>
          <cx:pt idx="1035">0.27826561919556903</cx:pt>
          <cx:pt idx="1036">0.27810576828522998</cx:pt>
          <cx:pt idx="1037">0.27809324049159601</cx:pt>
          <cx:pt idx="1038">0.27792187167292998</cx:pt>
          <cx:pt idx="1039">0.27787794805194699</cx:pt>
          <cx:pt idx="1040">0.27777161135187201</cx:pt>
          <cx:pt idx="1041">0.27740888733187402</cx:pt>
          <cx:pt idx="1042">0.27735134356014701</cx:pt>
          <cx:pt idx="1043">0.27719097498975398</cx:pt>
          <cx:pt idx="1044">0.277146310098427</cx:pt>
          <cx:pt idx="1045">0.27680010963388002</cx:pt>
          <cx:pt idx="1046">0.27679286285419702</cx:pt>
          <cx:pt idx="1047">0.27674901886833297</cx:pt>
          <cx:pt idx="1048">0.27674704562184999</cx:pt>
          <cx:pt idx="1049">0.27671522938236898</cx:pt>
          <cx:pt idx="1050">0.27660098359429702</cx:pt>
          <cx:pt idx="1051">0.276446831032648</cx:pt>
          <cx:pt idx="1052">0.27550368553827898</cx:pt>
          <cx:pt idx="1053">0.275435114307576</cx:pt>
          <cx:pt idx="1054">0.27536961893816903</cx:pt>
          <cx:pt idx="1055">0.27531871101364103</cx:pt>
          <cx:pt idx="1056">0.27529251982157898</cx:pt>
          <cx:pt idx="1057">0.27513807167066701</cx:pt>
          <cx:pt idx="1058">0.27506015202795397</cx:pt>
          <cx:pt idx="1059">0.27494855984400401</cx:pt>
          <cx:pt idx="1060">0.27478960645908301</cx:pt>
          <cx:pt idx="1061">0.27462570807699699</cx:pt>
          <cx:pt idx="1062">0.27440677284919801</cx:pt>
          <cx:pt idx="1063">0.27438359047720901</cx:pt>
          <cx:pt idx="1064">0.27404103895990101</cx:pt>
          <cx:pt idx="1065">0.273849835727563</cx:pt>
          <cx:pt idx="1066">0.27371045217607498</cx:pt>
          <cx:pt idx="1067">0.27335433846525597</cx:pt>
          <cx:pt idx="1068">0.27320155988632899</cx:pt>
          <cx:pt idx="1069">0.27317804205643698</cx:pt>
          <cx:pt idx="1070">0.27302862028466701</cx:pt>
          <cx:pt idx="1071">0.272603913406614</cx:pt>
          <cx:pt idx="1072">0.27257924786447502</cx:pt>
          <cx:pt idx="1073">0.27241570359412998</cx:pt>
          <cx:pt idx="1074">0.27237875899894598</cx:pt>
          <cx:pt idx="1075">0.27209979012010999</cx:pt>
          <cx:pt idx="1076">0.27209636631230599</cx:pt>
          <cx:pt idx="1077">0.27156854719200102</cx:pt>
          <cx:pt idx="1078">0.27156126297444</cx:pt>
          <cx:pt idx="1079">0.27152289412174702</cx:pt>
          <cx:pt idx="1080">0.27152289412174702</cx:pt>
          <cx:pt idx="1081">0.27152289412174702</cx:pt>
          <cx:pt idx="1082">0.27152289412174702</cx:pt>
          <cx:pt idx="1083">0.271294833783431</cx:pt>
          <cx:pt idx="1084">0.271228376802642</cx:pt>
          <cx:pt idx="1085">0.27114377528526001</cx:pt>
          <cx:pt idx="1086">0.27114377528526001</cx:pt>
          <cx:pt idx="1087">0.27096073158768302</cx:pt>
          <cx:pt idx="1088">0.27069643641034202</cx:pt>
          <cx:pt idx="1089">0.27058081804600498</cx:pt>
          <cx:pt idx="1090">0.270336452518043</cx:pt>
          <cx:pt idx="1091">0.27030133219949498</cx:pt>
          <cx:pt idx="1092">0.27030133219949498</cx:pt>
          <cx:pt idx="1093">0.27030133219949498</cx:pt>
          <cx:pt idx="1094">0.27023874694865102</cx:pt>
          <cx:pt idx="1095">0.27015150330196203</cx:pt>
          <cx:pt idx="1096">0.27011581661205403</cx:pt>
          <cx:pt idx="1097">0.27000795463664501</cx:pt>
          <cx:pt idx="1098">0.26982746480282899</cx:pt>
          <cx:pt idx="1099">0.26980048536981099</cx:pt>
          <cx:pt idx="1100">0.26976514384899702</cx:pt>
          <cx:pt idx="1101">0.26959592200799898</cx:pt>
          <cx:pt idx="1102">0.269582349124111</cx:pt>
          <cx:pt idx="1103">0.26957110040877702</cx:pt>
          <cx:pt idx="1104">0.269360999641095</cx:pt>
          <cx:pt idx="1105">0.269106068143037</cx:pt>
          <cx:pt idx="1106">0.268984374301795</cx:pt>
          <cx:pt idx="1107">0.26893104583907101</cx:pt>
          <cx:pt idx="1108">0.26889831668668501</cx:pt>
          <cx:pt idx="1109">0.26885780055446801</cx:pt>
          <cx:pt idx="1110">0.26872669417907702</cx:pt>
          <cx:pt idx="1111">0.26858451131198502</cx:pt>
          <cx:pt idx="1112">0.26858199363399599</cx:pt>
          <cx:pt idx="1113">0.26834368130501901</cx:pt>
          <cx:pt idx="1114">0.26809070710396599</cx:pt>
          <cx:pt idx="1115">0.26804831110398097</cx:pt>
          <cx:pt idx="1116">0.26802835414306497</cx:pt>
          <cx:pt idx="1117">0.267993053272643</cx:pt>
          <cx:pt idx="1118">0.26796318421582899</cx:pt>
          <cx:pt idx="1119">0.26783583392355398</cx:pt>
          <cx:pt idx="1120">0.26776589857982402</cx:pt>
          <cx:pt idx="1121">0.26756639650736702</cx:pt>
          <cx:pt idx="1122">0.26745813450261902</cx:pt>
          <cx:pt idx="1123">0.26744475392636502</cx:pt>
          <cx:pt idx="1124">0.26722933812782701</cx:pt>
          <cx:pt idx="1125">0.26715960733357103</cx:pt>
          <cx:pt idx="1126">0.26710716613138602</cx:pt>
          <cx:pt idx="1127">0.26692706170733899</cx:pt>
          <cx:pt idx="1128">0.26664732978744499</cx:pt>
          <cx:pt idx="1129">0.26637779000676498</cx:pt>
          <cx:pt idx="1130">0.26610190256021699</cx:pt>
          <cx:pt idx="1131">0.266022829479162</cx:pt>
          <cx:pt idx="1132">0.26597203233363897</cx:pt>
          <cx:pt idx="1133">0.26574661439932301</cx:pt>
          <cx:pt idx="1134">0.265589395946011</cx:pt>
          <cx:pt idx="1135">0.26558182420226201</cx:pt>
          <cx:pt idx="1136">0.26548049637807303</cx:pt>
          <cx:pt idx="1137">0.26523707003286401</cx:pt>
          <cx:pt idx="1138">0.265021852237941</cx:pt>
          <cx:pt idx="1139">0.26481463092901197</cx:pt>
          <cx:pt idx="1140">0.26472276506011799</cx:pt>
          <cx:pt idx="1141">0.26457712546288598</cx:pt>
          <cx:pt idx="1142">0.26448857451373398</cx:pt>
          <cx:pt idx="1143">0.264387312877985</cx:pt>
          <cx:pt idx="1144">0.26420309663344299</cx:pt>
          <cx:pt idx="1145">0.26400576628580702</cx:pt>
          <cx:pt idx="1146">0.26394610586615602</cx:pt>
          <cx:pt idx="1147">0.26388216790927299</cx:pt>
          <cx:pt idx="1148">0.26377889631192503</cx:pt>
          <cx:pt idx="1149">0.26374443764199301</cx:pt>
          <cx:pt idx="1150">0.263619158902894</cx:pt>
          <cx:pt idx="1151">0.26349823240108999</cx:pt>
          <cx:pt idx="1152">0.26347991134944898</cx:pt>
          <cx:pt idx="1153">0.26341841506712899</cx:pt>
          <cx:pt idx="1154">0.26317039460272301</cx:pt>
          <cx:pt idx="1155">0.262871901942</cx:pt>
          <cx:pt idx="1156">0.26274848033500497</cx:pt>
          <cx:pt idx="1157">0.26267324347634302</cx:pt>
          <cx:pt idx="1158">0.26256036825079399</cx:pt>
          <cx:pt idx="1159">0.26234299178048098</cx:pt>
          <cx:pt idx="1160">0.26204230019863101</cx:pt>
          <cx:pt idx="1161">0.262021847087197</cx:pt>
          <cx:pt idx="1162">0.26198874504558101</cx:pt>
          <cx:pt idx="1163">0.26198874504558101</cx:pt>
          <cx:pt idx="1164">0.26198874504558101</cx:pt>
          <cx:pt idx="1165">0.26172238211243898</cx:pt>
          <cx:pt idx="1166">0.261674801934768</cx:pt>
          <cx:pt idx="1167">0.26155398587334699</cx:pt>
          <cx:pt idx="1168">0.261532285536271</cx:pt>
          <cx:pt idx="1169">0.26105850098300498</cx:pt>
          <cx:pt idx="1170">0.26100205693518602</cx:pt>
          <cx:pt idx="1171">0.260984893588175</cx:pt>
          <cx:pt idx="1172">0.26097460459270999</cx:pt>
          <cx:pt idx="1173">0.260906377406733</cx:pt>
          <cx:pt idx="1174">0.26069627956595598</cx:pt>
          <cx:pt idx="1175">0.26060103289960501</cx:pt>
          <cx:pt idx="1176">0.26043413806342203</cx:pt>
          <cx:pt idx="1177">0.26042547335885302</cx:pt>
          <cx:pt idx="1178">0.260348059174839</cx:pt>
          <cx:pt idx="1179">0.260348059174839</cx:pt>
          <cx:pt idx="1180">0.26023152906603497</cx:pt>
          <cx:pt idx="1181">0.26004136948222301</cx:pt>
          <cx:pt idx="1182">0.25982307903640101</cx:pt>
          <cx:pt idx="1183">0.25965182382509999</cx:pt>
          <cx:pt idx="1184">0.25962655666067802</cx:pt>
          <cx:pt idx="1185">0.25946066514023602</cx:pt>
          <cx:pt idx="1186">0.25942045920769502</cx:pt>
          <cx:pt idx="1187">0.25933869384273001</cx:pt>
          <cx:pt idx="1188">0.259336019791783</cx:pt>
          <cx:pt idx="1189">0.25932801470249101</cx:pt>
          <cx:pt idx="1190">0.25929566547570898</cx:pt>
          <cx:pt idx="1191">0.25925087890998399</cx:pt>
          <cx:pt idx="1192">0.25911982928556798</cx:pt>
          <cx:pt idx="1193">0.25882319380473501</cx:pt>
          <cx:pt idx="1194">0.25881092442204801</cx:pt>
          <cx:pt idx="1195">0.25879143010250699</cx:pt>
          <cx:pt idx="1196">0.25867132965901601</cx:pt>
          <cx:pt idx="1197">0.25856671762112199</cx:pt>
          <cx:pt idx="1198">0.25840499176704201</cx:pt>
          <cx:pt idx="1199">0.25838484971958903</cx:pt>
          <cx:pt idx="1200">0.258269322959638</cx:pt>
          <cx:pt idx="1201">0.25826533217195802</cx:pt>
          <cx:pt idx="1202">0.25819905713031099</cx:pt>
          <cx:pt idx="1203">0.25773793238076198</cx:pt>
          <cx:pt idx="1204">0.25758369565802502</cx:pt>
          <cx:pt idx="1205">0.25754420971512099</cx:pt>
          <cx:pt idx="1206">0.25754026784828199</cx:pt>
          <cx:pt idx="1207">0.25752927806551801</cx:pt>
          <cx:pt idx="1208">0.25737806932070001</cx:pt>
          <cx:pt idx="1209">0.25723672077505599</cx:pt>
          <cx:pt idx="1210">0.257181339404914</cx:pt>
          <cx:pt idx="1211">0.25716643390348098</cx:pt>
          <cx:pt idx="1212">0.257113702682916</cx:pt>
          <cx:pt idx="1213">0.257003264769118</cx:pt>
          <cx:pt idx="1214">0.25698452308118402</cx:pt>
          <cx:pt idx="1215">0.256669263971878</cx:pt>
          <cx:pt idx="1216">0.25661640546393999</cx:pt>
          <cx:pt idx="1217">0.25655337540669798</cx:pt>
          <cx:pt idx="1218">0.25651607155113998</cx:pt>
          <cx:pt idx="1219">0.25638304498172698</cx:pt>
          <cx:pt idx="1220">0.256355283913902</cx:pt>
          <cx:pt idx="1221">0.25597722311861998</cx:pt>
          <cx:pt idx="1222">0.25550384028191098</cx:pt>
          <cx:pt idx="1223">0.25537205574100502</cx:pt>
          <cx:pt idx="1224">0.25533852745927998</cx:pt>
          <cx:pt idx="1225">0.25529706697751298</cx:pt>
          <cx:pt idx="1226">0.25517022456612698</cx:pt>
          <cx:pt idx="1227">0.25516887370709201</cx:pt>
          <cx:pt idx="1228">0.25507094816767101</cx:pt>
          <cx:pt idx="1229">0.254932235784049</cx:pt>
          <cx:pt idx="1230">0.25473771944821</cx:pt>
          <cx:pt idx="1231">0.25468672180892998</cx:pt>
          <cx:pt idx="1232">0.25458018412689198</cx:pt>
          <cx:pt idx="1233">0.25458018412689198</cx:pt>
          <cx:pt idx="1234">0.25456439856127699</cx:pt>
          <cx:pt idx="1235">0.25446138026028697</cx:pt>
          <cx:pt idx="1236">0.25434102668685299</cx:pt>
          <cx:pt idx="1237">0.25428571431991198</cx:pt>
          <cx:pt idx="1238">0.254281131531302</cx:pt>
          <cx:pt idx="1239">0.25403355941420802</cx:pt>
          <cx:pt idx="1240">0.25399991323930199</cx:pt>
          <cx:pt idx="1241">0.25396754507529601</cx:pt>
          <cx:pt idx="1242">0.25384086958253599</cx:pt>
          <cx:pt idx="1243">0.253570417827504</cx:pt>
          <cx:pt idx="1244">0.25317533529943298</cx:pt>
          <cx:pt idx="1245">0.25310065657844699</cx:pt>
          <cx:pt idx="1246">0.25283168878929302</cx:pt>
          <cx:pt idx="1247">0.252805899004659</cx:pt>
          <cx:pt idx="1248">0.25252304999960101</cx:pt>
          <cx:pt idx="1249">0.25237051384758602</cx:pt>
          <cx:pt idx="1250">0.25233586330462598</cx:pt>
          <cx:pt idx="1251">0.25227570851115799</cx:pt>
          <cx:pt idx="1252">0.252223462818221</cx:pt>
          <cx:pt idx="1253">0.252200981912648</cx:pt>
          <cx:pt idx="1254">0.25218660485991401</cx:pt>
          <cx:pt idx="1255">0.25206785920082903</cx:pt>
          <cx:pt idx="1256">0.25204968666063299</cx:pt>
          <cx:pt idx="1257">0.25193627837483501</cx:pt>
          <cx:pt idx="1258">0.25193627837483501</cx:pt>
          <cx:pt idx="1259">0.25190084310197097</cx:pt>
          <cx:pt idx="1260">0.25183420271885798</cx:pt>
          <cx:pt idx="1261">0.25179014021768997</cx:pt>
          <cx:pt idx="1262">0.25175510772414</cx:pt>
          <cx:pt idx="1263">0.25165495731690801</cx:pt>
          <cx:pt idx="1264">0.251622076114488</cx:pt>
          <cx:pt idx="1265">0.251585420039587</cx:pt>
          <cx:pt idx="1266">0.251315562591713</cx:pt>
          <cx:pt idx="1267">0.25124847582218202</cx:pt>
          <cx:pt idx="1268">0.25113984136966799</cx:pt>
          <cx:pt idx="1269">0.25113524220246802</cx:pt>
          <cx:pt idx="1270">0.25100274018649799</cx:pt>
          <cx:pt idx="1271">0.25090480707930202</cx:pt>
          <cx:pt idx="1272">0.25089451523059902</cx:pt>
          <cx:pt idx="1273">0.25086201681048098</cx:pt>
          <cx:pt idx="1274">0.250229488826687</cx:pt>
          <cx:pt idx="1275">0.25014793815809899</cx:pt>
          <cx:pt idx="1276">0.25011037518929302</cx:pt>
          <cx:pt idx="1277">0.25001017204753001</cx:pt>
          <cx:pt idx="1278">0.24999588776749501</cx:pt>
          <cx:pt idx="1279">0.24998788822038101</cx:pt>
          <cx:pt idx="1280">0.249709340550613</cx:pt>
          <cx:pt idx="1281">0.24970783206354899</cx:pt>
          <cx:pt idx="1282">0.24968410789918399</cx:pt>
          <cx:pt idx="1283">0.24967798242593101</cx:pt>
          <cx:pt idx="1284">0.24947723790988499</cx:pt>
          <cx:pt idx="1285">0.249356399895312</cx:pt>
          <cx:pt idx="1286">0.24932280987821601</cx:pt>
          <cx:pt idx="1287">0.249278529864017</cx:pt>
          <cx:pt idx="1288">0.24924074207899</cx:pt>
          <cx:pt idx="1289">0.24923939242856599</cx:pt>
          <cx:pt idx="1290">0.249140844591726</cx:pt>
          <cx:pt idx="1291">0.24901123847279999</cx:pt>
          <cx:pt idx="1292">0.24900359587804799</cx:pt>
          <cx:pt idx="1293">0.24897450944145899</cx:pt>
          <cx:pt idx="1294">0.24887472077362499</cx:pt>
          <cx:pt idx="1295">0.24883902910533201</cx:pt>
          <cx:pt idx="1296">0.24883902910533201</cx:pt>
          <cx:pt idx="1297">0.24879906748138</cx:pt>
          <cx:pt idx="1298">0.24866366646670099</cx:pt>
          <cx:pt idx="1299">0.24848593615244699</cx:pt>
          <cx:pt idx="1300">0.248372027687945</cx:pt>
          <cx:pt idx="1301">0.24824616752723599</cx:pt>
          <cx:pt idx="1302">0.24823323658734001</cx:pt>
          <cx:pt idx="1303">0.24821487627112601</cx:pt>
          <cx:pt idx="1304">0.24819411391433399</cx:pt>
          <cx:pt idx="1305">0.248173900501585</cx:pt>
          <cx:pt idx="1306">0.248173900501585</cx:pt>
          <cx:pt idx="1307">0.24795033354203899</cx:pt>
          <cx:pt idx="1308">0.24768128262391401</cx:pt>
          <cx:pt idx="1309">0.247679353393808</cx:pt>
          <cx:pt idx="1310">0.24747316573139699</cx:pt>
          <cx:pt idx="1311">0.24734087458984</cx:pt>
          <cx:pt idx="1312">0.24731654655386101</cx:pt>
          <cx:pt idx="1313">0.24730644040219499</cx:pt>
          <cx:pt idx="1314">0.24729893600258601</cx:pt>
          <cx:pt idx="1315">0.247230352873617</cx:pt>
          <cx:pt idx="1316">0.247230352873617</cx:pt>
          <cx:pt idx="1317">0.24692917377413401</cx:pt>
          <cx:pt idx="1318">0.24680637615908099</cx:pt>
          <cx:pt idx="1319">0.246529678736436</cx:pt>
          <cx:pt idx="1320">0.24646926676068601</cx:pt>
          <cx:pt idx="1321">0.24638962537055401</cx:pt>
          <cx:pt idx="1322">0.24632133198586501</cx:pt>
          <cx:pt idx="1323">0.24628622184648799</cx:pt>
          <cx:pt idx="1324">0.24628142440707301</cx:pt>
          <cx:pt idx="1325">0.246006538100251</cx:pt>
          <cx:pt idx="1326">0.245957894042176</cx:pt>
          <cx:pt idx="1327">0.245854753208613</cx:pt>
          <cx:pt idx="1328">0.24584848311691301</cx:pt>
          <cx:pt idx="1329">0.245788553748858</cx:pt>
          <cx:pt idx="1330">0.24562660165362399</cx:pt>
          <cx:pt idx="1331">0.24544413501059401</cx:pt>
          <cx:pt idx="1332">0.245301731097055</cx:pt>
          <cx:pt idx="1333">0.24508127686296699</cx:pt>
          <cx:pt idx="1334">0.244944864756172</cx:pt>
          <cx:pt idx="1335">0.24491433820425099</cx:pt>
          <cx:pt idx="1336">0.24481310650555299</cx:pt>
          <cx:pt idx="1337">0.244775659064151</cx:pt>
          <cx:pt idx="1338">0.244647444764476</cx:pt>
          <cx:pt idx="1339">0.24450210135835199</cx:pt>
          <cx:pt idx="1340">0.244269017467247</cx:pt>
          <cx:pt idx="1341">0.24409080997007199</cx:pt>
          <cx:pt idx="1342">0.24407400826765299</cx:pt>
          <cx:pt idx="1343">0.24396818803267101</cx:pt>
          <cx:pt idx="1344">0.243927640522728</cx:pt>
          <cx:pt idx="1345">0.24390567707781799</cx:pt>
          <cx:pt idx="1346">0.24362718227187699</cx:pt>
          <cx:pt idx="1347">0.24353626668424</cx:pt>
          <cx:pt idx="1348">0.243380859218049</cx:pt>
          <cx:pt idx="1349">0.243305061976163</cx:pt>
          <cx:pt idx="1350">0.24319471243338101</cx:pt>
          <cx:pt idx="1351">0.24311140496435901</cx:pt>
          <cx:pt idx="1352">0.24304439181385501</cx:pt>
          <cx:pt idx="1353">0.24289027160932</cx:pt>
          <cx:pt idx="1354">0.24275389312007101</cx:pt>
          <cx:pt idx="1355">0.242724322451879</cx:pt>
          <cx:pt idx="1356">0.24268450489093199</cx:pt>
          <cx:pt idx="1357">0.242497978573356</cx:pt>
          <cx:pt idx="1358">0.242444733424974</cx:pt>
          <cx:pt idx="1359">0.24239938490098001</cx:pt>
          <cx:pt idx="1360">0.24239703363350501</cx:pt>
          <cx:pt idx="1361">0.24235637788533901</cx:pt>
          <cx:pt idx="1362">0.24232732263981299</cx:pt>
          <cx:pt idx="1363">0.24211777347251501</cx:pt>
          <cx:pt idx="1364">0.24206368974659601</cx:pt>
          <cx:pt idx="1365">0.24201560274657</cx:pt>
          <cx:pt idx="1366">0.24201488420442299</cx:pt>
          <cx:pt idx="1367">0.24201488420442299</cx:pt>
          <cx:pt idx="1368">0.24201488420442299</cx:pt>
          <cx:pt idx="1369">0.24201488420442299</cx:pt>
          <cx:pt idx="1370">0.24201488420442299</cx:pt>
          <cx:pt idx="1371">0.24195596238931499</cx:pt>
          <cx:pt idx="1372">0.24194121775482599</cx:pt>
          <cx:pt idx="1373">0.24178442941699699</cx:pt>
          <cx:pt idx="1374">0.24173535208866601</cx:pt>
          <cx:pt idx="1375">0.24169923466552801</cx:pt>
          <cx:pt idx="1376">0.24159688330468701</cx:pt>
          <cx:pt idx="1377">0.24147944526412399</cx:pt>
          <cx:pt idx="1378">0.24141462726322899</cx:pt>
          <cx:pt idx="1379">0.24130741895123201</cx:pt>
          <cx:pt idx="1380">0.24104913864640101</cx:pt>
          <cx:pt idx="1381">0.24103841069169499</cx:pt>
          <cx:pt idx="1382">0.24086047718433301</cx:pt>
          <cx:pt idx="1383">0.24085890182408201</cx:pt>
          <cx:pt idx="1384">0.240762034858156</cx:pt>
          <cx:pt idx="1385">0.24068458875316801</cx:pt>
          <cx:pt idx="1386">0.240669052479274</cx:pt>
          <cx:pt idx="1387">0.24058226218780401</cx:pt>
          <cx:pt idx="1388">0.24046241992921299</cx:pt>
          <cx:pt idx="1389">0.24046241992921299</cx:pt>
          <cx:pt idx="1390">0.24036845220405301</cx:pt>
          <cx:pt idx="1391">0.24002522572000701</cx:pt>
          <cx:pt idx="1392">0.24001531429099299</cx:pt>
          <cx:pt idx="1393">0.23971027188330801</cx:pt>
          <cx:pt idx="1394">0.239638213358154</cx:pt>
          <cx:pt idx="1395">0.239452518213884</cx:pt>
          <cx:pt idx="1396">0.239436570729022</cx:pt>
          <cx:pt idx="1397">0.23928358159438401</cx:pt>
          <cx:pt idx="1398">0.23921141989880901</cx:pt>
          <cx:pt idx="1399">0.23921141989880901</cx:pt>
          <cx:pt idx="1400">0.23921141989880901</cx:pt>
          <cx:pt idx="1401">0.239155817377431</cx:pt>
          <cx:pt idx="1402">0.239155817377431</cx:pt>
          <cx:pt idx="1403">0.23907223154018201</cx:pt>
          <cx:pt idx="1404">0.23884188790514599</cx:pt>
          <cx:pt idx="1405">0.23872791352702899</cx:pt>
          <cx:pt idx="1406">0.23871007717564699</cx:pt>
          <cx:pt idx="1407">0.23855075779267201</cx:pt>
          <cx:pt idx="1408">0.23846634226866001</cx:pt>
          <cx:pt idx="1409">0.23846277158905599</cx:pt>
          <cx:pt idx="1410">0.23835826130281601</cx:pt>
          <cx:pt idx="1411">0.238291548409619</cx:pt>
          <cx:pt idx="1412">0.23826690326336999</cx:pt>
          <cx:pt idx="1413">0.23820574939217701</cx:pt>
          <cx:pt idx="1414">0.238172321515742</cx:pt>
          <cx:pt idx="1415">0.23805524256549301</cx:pt>
          <cx:pt idx="1416">0.23782321901200101</cx:pt>
          <cx:pt idx="1417">0.23782215312042801</cx:pt>
          <cx:pt idx="1418">0.23760670309269299</cx:pt>
          <cx:pt idx="1419">0.23750349971228801</cx:pt>
          <cx:pt idx="1420">0.237502086942568</cx:pt>
          <cx:pt idx="1421">0.237359851945913</cx:pt>
          <cx:pt idx="1422">0.237306439942675</cx:pt>
          <cx:pt idx="1423">0.23725932982374401</cx:pt>
          <cx:pt idx="1424">0.23720098275312601</cx:pt>
          <cx:pt idx="1425">0.23714883832175099</cx:pt>
          <cx:pt idx="1426">0.237109956710297</cx:pt>
          <cx:pt idx="1427">0.23708043009629301</cx:pt>
          <cx:pt idx="1428">0.23705723165510301</cx:pt>
          <cx:pt idx="1429">0.23695735468862</cx:pt>
          <cx:pt idx="1430">0.23692769336238301</cx:pt>
          <cx:pt idx="1431">0.23691607479197499</cx:pt>
          <cx:pt idx="1432">0.23681357518878199</cx:pt>
          <cx:pt idx="1433">0.23676131515162599</cx:pt>
          <cx:pt idx="1434">0.23665175939418601</cx:pt>
          <cx:pt idx="1435">0.23657130439334401</cx:pt>
          <cx:pt idx="1436">0.236522930252731</cx:pt>
          <cx:pt idx="1437">0.23649367891486101</cx:pt>
          <cx:pt idx="1438">0.23645045780464799</cx:pt>
          <cx:pt idx="1439">0.23644651069271699</cx:pt>
          <cx:pt idx="1440">0.236429468444775</cx:pt>
          <cx:pt idx="1441">0.236429468444775</cx:pt>
          <cx:pt idx="1442">0.236396806059333</cx:pt>
          <cx:pt idx="1443">0.23623364142806499</cx:pt>
          <cx:pt idx="1444">0.23620497972846899</cx:pt>
          <cx:pt idx="1445">0.236171087478414</cx:pt>
          <cx:pt idx="1446">0.235883749212764</cx:pt>
          <cx:pt idx="1447">0.235758960132332</cx:pt>
          <cx:pt idx="1448">0.23573491097726901</cx:pt>
          <cx:pt idx="1449">0.23571147366424799</cx:pt>
          <cx:pt idx="1450">0.23559043167271401</cx:pt>
          <cx:pt idx="1451">0.23559043167271401</cx:pt>
          <cx:pt idx="1452">0.23553535083670199</cx:pt>
          <cx:pt idx="1453">0.23553311149845099</cx:pt>
          <cx:pt idx="1454">0.23544193921029699</cx:pt>
          <cx:pt idx="1455">0.23542549722806699</cx:pt>
          <cx:pt idx="1456">0.23540714982588301</cx:pt>
          <cx:pt idx="1457">0.23540123824676401</cx:pt>
          <cx:pt idx="1458">0.23512996785640999</cx:pt>
          <cx:pt idx="1459">0.23512996785640999</cx:pt>
          <cx:pt idx="1460">0.23512996785640999</cx:pt>
          <cx:pt idx="1461">0.23512996785640999</cx:pt>
          <cx:pt idx="1462">0.23512996785640999</cx:pt>
          <cx:pt idx="1463">0.23505640517126</cx:pt>
          <cx:pt idx="1464">0.235045158769002</cx:pt>
          <cx:pt idx="1465">0.235002297350663</cx:pt>
          <cx:pt idx="1466">0.23483718864054101</cx:pt>
          <cx:pt idx="1467">0.23481260254005101</cx:pt>
          <cx:pt idx="1468">0.23471261472010499</cx:pt>
          <cx:pt idx="1469">0.234521826385374</cx:pt>
          <cx:pt idx="1470">0.23447821104375899</cx:pt>
          <cx:pt idx="1471">0.23444557702531099</cx:pt>
          <cx:pt idx="1472">0.23434351435026399</cx:pt>
          <cx:pt idx="1473">0.23421793630144799</cx:pt>
          <cx:pt idx="1474">0.23407402158275001</cx:pt>
          <cx:pt idx="1475">0.23394101124849201</cx:pt>
          <cx:pt idx="1476">0.23378940378464999</cx:pt>
          <cx:pt idx="1477">0.233765505408394</cx:pt>
          <cx:pt idx="1478">0.233736569052963</cx:pt>
          <cx:pt idx="1479">0.233652076679811</cx:pt>
          <cx:pt idx="1480">0.23349550461620899</cx:pt>
          <cx:pt idx="1481">0.23343416318650401</cx:pt>
          <cx:pt idx="1482">0.23343416318650401</cx:pt>
          <cx:pt idx="1483">0.23328633612490199</cx:pt>
          <cx:pt idx="1484">0.233169292335907</cx:pt>
          <cx:pt idx="1485">0.233151513151623</cx:pt>
          <cx:pt idx="1486">0.233102507830897</cx:pt>
          <cx:pt idx="1487">0.232926409363163</cx:pt>
          <cx:pt idx="1488">0.23288404391804399</cx:pt>
          <cx:pt idx="1489">0.23286361170449299</cx:pt>
          <cx:pt idx="1490">0.23283485631090101</cx:pt>
          <cx:pt idx="1491">0.23266036487172501</cx:pt>
          <cx:pt idx="1492">0.23261994604935399</cx:pt>
          <cx:pt idx="1493">0.23255002544467701</cx:pt>
          <cx:pt idx="1494">0.23255002544467701</cx:pt>
          <cx:pt idx="1495">0.23255002544467701</cx:pt>
          <cx:pt idx="1496">0.232533008508407</cx:pt>
          <cx:pt idx="1497">0.232472594818282</cx:pt>
          <cx:pt idx="1498">0.23241141287352701</cx:pt>
          <cx:pt idx="1499">0.232263229082737</cx:pt>
          <cx:pt idx="1500">0.232262050921694</cx:pt>
          <cx:pt idx="1501">0.23223427146029599</cx:pt>
          <cx:pt idx="1502">0.23200492467222</cx:pt>
          <cx:pt idx="1503">0.23197235630427901</cx:pt>
          <cx:pt idx="1504">0.23195098110335599</cx:pt>
          <cx:pt idx="1505">0.23194410512460301</cx:pt>
          <cx:pt idx="1506">0.23190690523409799</cx:pt>
          <cx:pt idx="1507">0.23172258144109401</cx:pt>
          <cx:pt idx="1508">0.23171775279137899</cx:pt>
          <cx:pt idx="1509">0.23136259075101001</cx:pt>
          <cx:pt idx="1510">0.23128049279371801</cx:pt>
          <cx:pt idx="1511">0.23128049279371801</cx:pt>
          <cx:pt idx="1512">0.23126114694997299</cx:pt>
          <cx:pt idx="1513">0.23117956623698899</cx:pt>
          <cx:pt idx="1514">0.23117579875778099</cx:pt>
          <cx:pt idx="1515">0.231145252532694</cx:pt>
          <cx:pt idx="1516">0.23111601421521599</cx:pt>
          <cx:pt idx="1517">0.23108174986222499</cx:pt>
          <cx:pt idx="1518">0.23092837343105499</cx:pt>
          <cx:pt idx="1519">0.23089365808892701</cx:pt>
          <cx:pt idx="1520">0.23077647681380301</cx:pt>
          <cx:pt idx="1521">0.23076332282936199</cx:pt>
          <cx:pt idx="1522">0.230695726793262</cx:pt>
          <cx:pt idx="1523">0.23062281889021499</cx:pt>
          <cx:pt idx="1524">0.230453025304695</cx:pt>
          <cx:pt idx="1525">0.23045015180921699</cx:pt>
          <cx:pt idx="1526">0.23037826023668401</cx:pt>
          <cx:pt idx="1527">0.230377534216896</cx:pt>
          <cx:pt idx="1528">0.23034282861232999</cx:pt>
          <cx:pt idx="1529">0.23031922508073099</cx:pt>
          <cx:pt idx="1530">0.23013388351495001</cx:pt>
          <cx:pt idx="1531">0.22996063312088899</cx:pt>
          <cx:pt idx="1532">0.229801915237764</cx:pt>
          <cx:pt idx="1533">0.22963441276838301</cx:pt>
          <cx:pt idx="1534">0.22950214522794399</cx:pt>
          <cx:pt idx="1535">0.22922191833064101</cx:pt>
          <cx:pt idx="1536">0.229205473900738</cx:pt>
          <cx:pt idx="1537">0.22903426736546001</cx:pt>
          <cx:pt idx="1538">0.228930643640545</cx:pt>
          <cx:pt idx="1539">0.22870136638122299</cx:pt>
          <cx:pt idx="1540">0.228681436312032</cx:pt>
          <cx:pt idx="1541">0.22865648895158</cx:pt>
          <cx:pt idx="1542">0.228479965043867</cx:pt>
          <cx:pt idx="1543">0.22837488770440301</cx:pt>
          <cx:pt idx="1544">0.228145029581792</cx:pt>
          <cx:pt idx="1545">0.22813289025872599</cx:pt>
          <cx:pt idx="1546">0.22806677108251699</cx:pt>
          <cx:pt idx="1547">0.22804698472562401</cx:pt>
          <cx:pt idx="1548">0.22800438540520099</cx:pt>
          <cx:pt idx="1549">0.22800438540520099</cx:pt>
          <cx:pt idx="1550">0.22800438540520099</cx:pt>
          <cx:pt idx="1551">0.22800438540520099</cx:pt>
          <cx:pt idx="1552">0.22800438540520099</cx:pt>
          <cx:pt idx="1553">0.22800438540520099</cx:pt>
          <cx:pt idx="1554">0.227812941176497</cx:pt>
          <cx:pt idx="1555">0.22775126718302299</cx:pt>
          <cx:pt idx="1556">0.22766764783334201</cx:pt>
          <cx:pt idx="1557">0.227663840514403</cx:pt>
          <cx:pt idx="1558">0.22763861984495501</cx:pt>
          <cx:pt idx="1559">0.22763861984495501</cx:pt>
          <cx:pt idx="1560">0.227546347014525</cx:pt>
          <cx:pt idx="1561">0.22751683082327701</cx:pt>
          <cx:pt idx="1562">0.227364664275826</cx:pt>
          <cx:pt idx="1563">0.22733980692279299</cx:pt>
          <cx:pt idx="1564">0.227338781031032</cx:pt>
          <cx:pt idx="1565">0.227300345925049</cx:pt>
          <cx:pt idx="1566">0.22721105611398501</cx:pt>
          <cx:pt idx="1567">0.22717691795193301</cx:pt>
          <cx:pt idx="1568">0.227082286780526</cx:pt>
          <cx:pt idx="1569">0.22700606409166299</cx:pt>
          <cx:pt idx="1570">0.22696105092366101</cx:pt>
          <cx:pt idx="1571">0.22688539958085999</cx:pt>
          <cx:pt idx="1572">0.226372064707553</cx:pt>
          <cx:pt idx="1573">0.226296695185736</cx:pt>
          <cx:pt idx="1574">0.226194158091058</cx:pt>
          <cx:pt idx="1575">0.22617281625931901</cx:pt>
          <cx:pt idx="1576">0.22605873124560999</cx:pt>
          <cx:pt idx="1577">0.226054006553735</cx:pt>
          <cx:pt idx="1578">0.226054006553735</cx:pt>
          <cx:pt idx="1579">0.226054006553735</cx:pt>
          <cx:pt idx="1580">0.226054006553735</cx:pt>
          <cx:pt idx="1581">0.226054006553735</cx:pt>
          <cx:pt idx="1582">0.226054006553735</cx:pt>
          <cx:pt idx="1583">0.22604437951192699</cx:pt>
          <cx:pt idx="1584">0.226024318039345</cx:pt>
          <cx:pt idx="1585">0.225862809330001</cx:pt>
          <cx:pt idx="1586">0.225841153062143</cx:pt>
          <cx:pt idx="1587">0.22581877741679901</cx:pt>
          <cx:pt idx="1588">0.22581722278364499</cx:pt>
          <cx:pt idx="1589">0.225749388664295</cx:pt>
          <cx:pt idx="1590">0.22558022285887</cx:pt>
          <cx:pt idx="1591">0.225435839115808</cx:pt>
          <cx:pt idx="1592">0.22535901846284301</cx:pt>
          <cx:pt idx="1593">0.225337026734163</cx:pt>
          <cx:pt idx="1594">0.22531846127983801</cx:pt>
          <cx:pt idx="1595">0.22524072887930399</cx:pt>
          <cx:pt idx="1596">0.22520528324582201</cx:pt>
          <cx:pt idx="1597">0.225170892050885</cx:pt>
          <cx:pt idx="1598">0.22495644470866499</cx:pt>
          <cx:pt idx="1599">0.22492737752783401</cx:pt>
          <cx:pt idx="1600">0.22491242008154999</cx:pt>
          <cx:pt idx="1601">0.22491242008154999</cx:pt>
          <cx:pt idx="1602">0.22491242008154999</cx:pt>
          <cx:pt idx="1603">0.22489930774990999</cx:pt>
          <cx:pt idx="1604">0.224834224636692</cx:pt>
          <cx:pt idx="1605">0.22474101737441199</cx:pt>
          <cx:pt idx="1606">0.224718181778328</cx:pt>
          <cx:pt idx="1607">0.224670067454598</cx:pt>
          <cx:pt idx="1608">0.224531407797326</cx:pt>
          <cx:pt idx="1609">0.22438374829455601</cx:pt>
          <cx:pt idx="1610">0.22438374829455601</cx:pt>
          <cx:pt idx="1611">0.22438374829455601</cx:pt>
          <cx:pt idx="1612">0.22438374829455601</cx:pt>
          <cx:pt idx="1613">0.22438374829455601</cx:pt>
          <cx:pt idx="1614">0.22438374829455601</cx:pt>
          <cx:pt idx="1615">0.22438374829455601</cx:pt>
          <cx:pt idx="1616">0.22438025307316001</cx:pt>
          <cx:pt idx="1617">0.22431679404001401</cx:pt>
          <cx:pt idx="1618">0.224142371522289</cx:pt>
          <cx:pt idx="1619">0.22404289009696601</cx:pt>
          <cx:pt idx="1620">0.224016032103595</cx:pt>
          <cx:pt idx="1621">0.223958618244744</cx:pt>
          <cx:pt idx="1622">0.22381926904330501</cx:pt>
          <cx:pt idx="1623">0.22381614822368301</cx:pt>
          <cx:pt idx="1624">0.223705315201435</cx:pt>
          <cx:pt idx="1625">0.22355493297881199</cx:pt>
          <cx:pt idx="1626">0.22343511920661899</cx:pt>
          <cx:pt idx="1627">0.22341567959561701</cx:pt>
          <cx:pt idx="1628">0.223271399110993</cx:pt>
          <cx:pt idx="1629">0.223241569988198</cx:pt>
          <cx:pt idx="1630">0.22318661650445801</cx:pt>
          <cx:pt idx="1631">0.223074773783703</cx:pt>
          <cx:pt idx="1632">0.222990305444565</cx:pt>
          <cx:pt idx="1633">0.22289580081416299</cx:pt>
          <cx:pt idx="1634">0.22269835495799301</cx:pt>
          <cx:pt idx="1635">0.22254389056981</cx:pt>
          <cx:pt idx="1636">0.22251194755590101</cx:pt>
          <cx:pt idx="1637">0.22243819066595699</cx:pt>
          <cx:pt idx="1638">0.222390218209846</cx:pt>
          <cx:pt idx="1639">0.22234764977692401</cx:pt>
          <cx:pt idx="1640">0.22178606122143099</cx:pt>
          <cx:pt idx="1641">0.221777965480525</cx:pt>
          <cx:pt idx="1642">0.22171688614853599</cx:pt>
          <cx:pt idx="1643">0.22166835269493901</cx:pt>
          <cx:pt idx="1644">0.22166424175150801</cx:pt>
          <cx:pt idx="1645">0.22163782736339399</cx:pt>
          <cx:pt idx="1646">0.221579700417665</cx:pt>
          <cx:pt idx="1647">0.22148081785266999</cx:pt>
          <cx:pt idx="1648">0.22147098922133601</cx:pt>
          <cx:pt idx="1649">0.22128305387476099</cx:pt>
          <cx:pt idx="1650">0.22122421746877599</cx:pt>
          <cx:pt idx="1651">0.22104866731290801</cx:pt>
          <cx:pt idx="1652">0.221034860449773</cx:pt>
          <cx:pt idx="1653">0.221034860449773</cx:pt>
          <cx:pt idx="1654">0.221034860449773</cx:pt>
          <cx:pt idx="1655">0.22102255740789301</cx:pt>
          <cx:pt idx="1656">0.22099459689929099</cx:pt>
          <cx:pt idx="1657">0.220979356986681</cx:pt>
          <cx:pt idx="1658">0.22086742680223101</cx:pt>
          <cx:pt idx="1659">0.22085030757413401</cx:pt>
          <cx:pt idx="1660">0.22073696008747501</cx:pt>
          <cx:pt idx="1661">0.22073097098365699</cx:pt>
          <cx:pt idx="1662">0.22055721840671699</cx:pt>
          <cx:pt idx="1663">0.22050983242879801</cx:pt>
          <cx:pt idx="1664">0.22042031793598801</cx:pt>
          <cx:pt idx="1665">0.220394401313838</cx:pt>
          <cx:pt idx="1666">0.22018306039661401</cx:pt>
          <cx:pt idx="1667">0.220069278427696</cx:pt>
          <cx:pt idx="1668">0.21995011638064199</cx:pt>
          <cx:pt idx="1669">0.21984899918509401</cx:pt>
          <cx:pt idx="1670">0.21983444516043699</cx:pt>
          <cx:pt idx="1671">0.21983327069800801</cx:pt>
          <cx:pt idx="1672">0.21981510181209901</cx:pt>
          <cx:pt idx="1673">0.219570724727668</cx:pt>
          <cx:pt idx="1674">0.21920585749254801</cx:pt>
          <cx:pt idx="1675">0.21920585749254801</cx:pt>
          <cx:pt idx="1676">0.21920585749254801</cx:pt>
          <cx:pt idx="1677">0.21920585749254801</cx:pt>
          <cx:pt idx="1678">0.219106322259355</cx:pt>
          <cx:pt idx="1679">0.21901818103080301</cx:pt>
          <cx:pt idx="1680">0.218996210206617</cx:pt>
          <cx:pt idx="1681">0.218995353120571</cx:pt>
          <cx:pt idx="1682">0.21898757981715</cx:pt>
          <cx:pt idx="1683">0.21890347294333301</cx:pt>
          <cx:pt idx="1684">0.21876629904155001</cx:pt>
          <cx:pt idx="1685">0.21869115914015</cx:pt>
          <cx:pt idx="1686">0.21864255026249299</cx:pt>
          <cx:pt idx="1687">0.21863550319716901</cx:pt>
          <cx:pt idx="1688">0.218634217213621</cx:pt>
          <cx:pt idx="1689">0.21861949908685999</cx:pt>
          <cx:pt idx="1690">0.21845322689630201</cx:pt>
          <cx:pt idx="1691">0.21820934740594899</cx:pt>
          <cx:pt idx="1692">0.218190963612753</cx:pt>
          <cx:pt idx="1693">0.21811287239097499</cx:pt>
          <cx:pt idx="1694">0.218080386422044</cx:pt>
          <cx:pt idx="1695">0.21806903680585599</cx:pt>
          <cx:pt idx="1696">0.218022361495673</cx:pt>
          <cx:pt idx="1697">0.21786581727670101</cx:pt>
          <cx:pt idx="1698">0.21776671830826</cx:pt>
          <cx:pt idx="1699">0.21776048612898499</cx:pt>
          <cx:pt idx="1700">0.21771163562805901</cx:pt>
          <cx:pt idx="1701">0.21771070944073101</cx:pt>
          <cx:pt idx="1702">0.217556751485627</cx:pt>
          <cx:pt idx="1703">0.217530092490653</cx:pt>
          <cx:pt idx="1704">0.217453484419873</cx:pt>
          <cx:pt idx="1705">0.21718363920248901</cx:pt>
          <cx:pt idx="1706">0.21697269955034401</cx:pt>
          <cx:pt idx="1707">0.216828709848742</cx:pt>
          <cx:pt idx="1708">0.21673658713675101</cx:pt>
          <cx:pt idx="1709">0.21665522354684899</cx:pt>
          <cx:pt idx="1710">0.21663171621380201</cx:pt>
          <cx:pt idx="1711">0.21663171621380201</cx:pt>
          <cx:pt idx="1712">0.21663171621380201</cx:pt>
          <cx:pt idx="1713">0.21663171621380201</cx:pt>
          <cx:pt idx="1714">0.216534432252798</cx:pt>
          <cx:pt idx="1715">0.216510529811939</cx:pt>
          <cx:pt idx="1716">0.21635749082282901</cx:pt>
          <cx:pt idx="1717">0.216292989096698</cx:pt>
          <cx:pt idx="1718">0.21619889401827</cx:pt>
          <cx:pt idx="1719">0.21610381484636301</cx:pt>
          <cx:pt idx="1720">0.215959545758246</cx:pt>
          <cx:pt idx="1721">0.215959545758246</cx:pt>
          <cx:pt idx="1722">0.215959545758246</cx:pt>
          <cx:pt idx="1723">0.215959545758246</cx:pt>
          <cx:pt idx="1724">0.215959545758246</cx:pt>
          <cx:pt idx="1725">0.215959545758246</cx:pt>
          <cx:pt idx="1726">0.215959545758246</cx:pt>
          <cx:pt idx="1727">0.21589212910003899</cx:pt>
          <cx:pt idx="1728">0.21589161339228599</cx:pt>
          <cx:pt idx="1729">0.215787049548267</cx:pt>
          <cx:pt idx="1730">0.21578257942389301</cx:pt>
          <cx:pt idx="1731">0.215716034984618</cx:pt>
          <cx:pt idx="1732">0.21560197679783899</cx:pt>
          <cx:pt idx="1733">0.21555566214771599</cx:pt>
          <cx:pt idx="1734">0.21551222536931799</cx:pt>
          <cx:pt idx="1735">0.21548088824954301</cx:pt>
          <cx:pt idx="1736">0.21542988131936699</cx:pt>
          <cx:pt idx="1737">0.21528255591196399</cx:pt>
          <cx:pt idx="1738">0.215197809030993</cx:pt>
          <cx:pt idx="1739">0.21514301261137</cx:pt>
          <cx:pt idx="1740">0.21511994740298401</cx:pt>
          <cx:pt idx="1741">0.215060387353805</cx:pt>
          <cx:pt idx="1742">0.21503409335715701</cx:pt>
          <cx:pt idx="1743">0.214942379454654</cx:pt>
          <cx:pt idx="1744">0.214942379454654</cx:pt>
          <cx:pt idx="1745">0.214942379454654</cx:pt>
          <cx:pt idx="1746">0.21491630701461401</cx:pt>
          <cx:pt idx="1747">0.21483175176163999</cx:pt>
          <cx:pt idx="1748">0.21480639069391699</cx:pt>
          <cx:pt idx="1749">0.21479013344144199</cx:pt>
          <cx:pt idx="1750">0.21474193932100299</cx:pt>
          <cx:pt idx="1751">0.214683376775231</cx:pt>
          <cx:pt idx="1752">0.214638390976333</cx:pt>
          <cx:pt idx="1753">0.214479975143435</cx:pt>
          <cx:pt idx="1754">0.214191205873485</cx:pt>
          <cx:pt idx="1755">0.21417997545970299</cx:pt>
          <cx:pt idx="1756">0.21417997545970299</cx:pt>
          <cx:pt idx="1757">0.21417997545970299</cx:pt>
          <cx:pt idx="1758">0.21392560771802399</cx:pt>
          <cx:pt idx="1759">0.213920084383069</cx:pt>
          <cx:pt idx="1760">0.213914178352032</cx:pt>
          <cx:pt idx="1761">0.213914178352032</cx:pt>
          <cx:pt idx="1762">0.213914178352032</cx:pt>
          <cx:pt idx="1763">0.213914178352032</cx:pt>
          <cx:pt idx="1764">0.213914178352032</cx:pt>
          <cx:pt idx="1765">0.213911297549119</cx:pt>
          <cx:pt idx="1766">0.21373240630655299</cx:pt>
          <cx:pt idx="1767">0.213663905525659</cx:pt>
          <cx:pt idx="1768">0.213557885689244</cx:pt>
          <cx:pt idx="1769">0.21350089399295399</cx:pt>
          <cx:pt idx="1770">0.213384150376421</cx:pt>
          <cx:pt idx="1771">0.21331271234371799</cx:pt>
          <cx:pt idx="1772">0.21329278647490599</cx:pt>
          <cx:pt idx="1773">0.21324210277894701</cx:pt>
          <cx:pt idx="1774">0.21320193106716001</cx:pt>
          <cx:pt idx="1775">0.21294126517034601</cx:pt>
          <cx:pt idx="1776">0.21289105786090601</cx:pt>
          <cx:pt idx="1777">0.21288872249751101</cx:pt>
          <cx:pt idx="1778">0.21288326508762201</cx:pt>
          <cx:pt idx="1779">0.21287208472517899</cx:pt>
          <cx:pt idx="1780">0.212871069848871</cx:pt>
          <cx:pt idx="1781">0.212776115767014</cx:pt>
          <cx:pt idx="1782">0.21276672510796499</cx:pt>
          <cx:pt idx="1783">0.21273762365066001</cx:pt>
          <cx:pt idx="1784">0.212693937915612</cx:pt>
          <cx:pt idx="1785">0.212693937915612</cx:pt>
          <cx:pt idx="1786">0.21268962106931499</cx:pt>
          <cx:pt idx="1787">0.21265048625367899</cx:pt>
          <cx:pt idx="1788">0.21257417697115299</cx:pt>
          <cx:pt idx="1789">0.21256666991478801</cx:pt>
          <cx:pt idx="1790">0.212566202328687</cx:pt>
          <cx:pt idx="1791">0.21246844342264601</cx:pt>
          <cx:pt idx="1792">0.21242648610195899</cx:pt>
          <cx:pt idx="1793">0.21233848747489101</cx:pt>
          <cx:pt idx="1794">0.21229553822853001</cx:pt>
          <cx:pt idx="1795">0.21225977900100601</cx:pt>
          <cx:pt idx="1796">0.212044224668266</cx:pt>
          <cx:pt idx="1797">0.21177670266763099</cx:pt>
          <cx:pt idx="1798">0.21176594436322899</cx:pt>
          <cx:pt idx="1799">0.21175295680151501</cx:pt>
          <cx:pt idx="1800">0.21164677840467999</cx:pt>
          <cx:pt idx="1801">0.21159837220247801</cx:pt>
          <cx:pt idx="1802">0.21158046342879999</cx:pt>
          <cx:pt idx="1803">0.21158046342879999</cx:pt>
          <cx:pt idx="1804">0.21154498397492599</cx:pt>
          <cx:pt idx="1805">0.211473470197934</cx:pt>
          <cx:pt idx="1806">0.21143717898728001</cx:pt>
          <cx:pt idx="1807">0.21142184737891001</cx:pt>
          <cx:pt idx="1808">0.211395471160056</cx:pt>
          <cx:pt idx="1809">0.211395471160056</cx:pt>
          <cx:pt idx="1810">0.21138006933131101</cx:pt>
          <cx:pt idx="1811">0.21130807206591101</cx:pt>
          <cx:pt idx="1812">0.21127128838871001</cx:pt>
          <cx:pt idx="1813">0.21126012893639001</cx:pt>
          <cx:pt idx="1814">0.211145366162833</cx:pt>
          <cx:pt idx="1815">0.21111398247494101</cx:pt>
          <cx:pt idx="1816">0.21091719591407801</cx:pt>
          <cx:pt idx="1817">0.21071012709894699</cx:pt>
          <cx:pt idx="1818">0.21070384310247001</cx:pt>
          <cx:pt idx="1819">0.210504486052359</cx:pt>
          <cx:pt idx="1820">0.21049330920600601</cx:pt>
          <cx:pt idx="1821">0.210460987336762</cx:pt>
          <cx:pt idx="1822">0.210374663578312</cx:pt>
          <cx:pt idx="1823">0.210100576722486</cx:pt>
          <cx:pt idx="1824">0.209996387112558</cx:pt>
          <cx:pt idx="1825">0.20987333765211999</cx:pt>
          <cx:pt idx="1826">0.209838042696637</cx:pt>
          <cx:pt idx="1827">0.209830245878566</cx:pt>
          <cx:pt idx="1828">0.20979246491303299</cx:pt>
          <cx:pt idx="1829">0.20977896348854899</cx:pt>
          <cx:pt idx="1830">0.20967185831754301</cx:pt>
          <cx:pt idx="1831">0.209556795692663</cx:pt>
          <cx:pt idx="1832">0.209519148343181</cx:pt>
          <cx:pt idx="1833">0.20919283337500999</cx:pt>
          <cx:pt idx="1834">0.209149724800378</cx:pt>
          <cx:pt idx="1835">0.209033648975539</cx:pt>
          <cx:pt idx="1836">0.209033648975539</cx:pt>
          <cx:pt idx="1837">0.209033648975539</cx:pt>
          <cx:pt idx="1838">0.209033648975539</cx:pt>
          <cx:pt idx="1839">0.208979393200979</cx:pt>
          <cx:pt idx="1840">0.20894682583478399</cx:pt>
          <cx:pt idx="1841">0.20883951018132399</cx:pt>
          <cx:pt idx="1842">0.20882688446725001</cx:pt>
          <cx:pt idx="1843">0.20876429575678901</cx:pt>
          <cx:pt idx="1844">0.20875805214141499</cx:pt>
          <cx:pt idx="1845">0.20864556826788799</cx:pt>
          <cx:pt idx="1846">0.208342753759752</cx:pt>
          <cx:pt idx="1847">0.20834085883293399</cx:pt>
          <cx:pt idx="1848">0.208250449357363</cx:pt>
          <cx:pt idx="1849">0.208191917704419</cx:pt>
          <cx:pt idx="1850">0.20815399374752699</cx:pt>
          <cx:pt idx="1851">0.20809473676982701</cx:pt>
          <cx:pt idx="1852">0.208081254932655</cx:pt>
          <cx:pt idx="1853">0.20806724933177201</cx:pt>
          <cx:pt idx="1854">0.20806724933177201</cx:pt>
          <cx:pt idx="1855">0.20803638734136401</cx:pt>
          <cx:pt idx="1856">0.207890141809007</cx:pt>
          <cx:pt idx="1857">0.20785349803164599</cx:pt>
          <cx:pt idx="1858">0.207786862251888</cx:pt>
          <cx:pt idx="1859">0.20775174160277299</cx:pt>
          <cx:pt idx="1860">0.20751926627073899</cx:pt>
          <cx:pt idx="1861">0.207335484868994</cx:pt>
          <cx:pt idx="1862">0.207331216863818</cx:pt>
          <cx:pt idx="1863">0.20731513412170199</cx:pt>
          <cx:pt idx="1864">0.207192162278966</cx:pt>
          <cx:pt idx="1865">0.207041286925051</cx:pt>
          <cx:pt idx="1866">0.20695074649620601</cx:pt>
          <cx:pt idx="1867">0.206749511693569</cx:pt>
          <cx:pt idx="1868">0.206639347982114</cx:pt>
          <cx:pt idx="1869">0.206625031502322</cx:pt>
          <cx:pt idx="1870">0.20660414562215701</cx:pt>
          <cx:pt idx="1871">0.206597438816158</cx:pt>
          <cx:pt idx="1872">0.20645240611069399</cx:pt>
          <cx:pt idx="1873">0.206277192924811</cx:pt>
          <cx:pt idx="1874">0.20624006040357601</cx:pt>
          <cx:pt idx="1875">0.206104251232128</cx:pt>
          <cx:pt idx="1876">0.206084252773305</cx:pt>
          <cx:pt idx="1877">0.206000590231179</cx:pt>
          <cx:pt idx="1878">0.20598965749107701</cx:pt>
          <cx:pt idx="1879">0.205987398604731</cx:pt>
          <cx:pt idx="1880">0.20595391970699201</cx:pt>
          <cx:pt idx="1881">0.20594368163822799</cx:pt>
          <cx:pt idx="1882">0.20593645354259099</cx:pt>
          <cx:pt idx="1883">0.20580617472974699</cx:pt>
          <cx:pt idx="1884">0.20571579403489099</cx:pt>
          <cx:pt idx="1885">0.20568519119251699</cx:pt>
          <cx:pt idx="1886">0.205648944253944</cx:pt>
          <cx:pt idx="1887">0.205606295522896</cx:pt>
          <cx:pt idx="1888">0.205566276884592</cx:pt>
          <cx:pt idx="1889">0.20552269879986701</cx:pt>
          <cx:pt idx="1890">0.20541886356846301</cx:pt>
          <cx:pt idx="1891">0.205345812020018</cx:pt>
          <cx:pt idx="1892">0.205259398214896</cx:pt>
          <cx:pt idx="1893">0.205224274418041</cx:pt>
          <cx:pt idx="1894">0.20517009717582699</cx:pt>
          <cx:pt idx="1895">0.20513125762501999</cx:pt>
          <cx:pt idx="1896">0.20511775100499299</cx:pt>
          <cx:pt idx="1897">0.20504274823927199</cx:pt>
          <cx:pt idx="1898">0.204993738749668</cx:pt>
          <cx:pt idx="1899">0.20476855635084601</cx:pt>
          <cx:pt idx="1900">0.20475309294649399</cx:pt>
          <cx:pt idx="1901">0.204603610093503</cx:pt>
          <cx:pt idx="1902">0.20452404476523001</cx:pt>
          <cx:pt idx="1903">0.204474302697088</cx:pt>
          <cx:pt idx="1904">0.20447138057271499</cx:pt>
          <cx:pt idx="1905">0.20447138057271499</cx:pt>
          <cx:pt idx="1906">0.204378837743209</cx:pt>
          <cx:pt idx="1907">0.204154800807826</cx:pt>
          <cx:pt idx="1908">0.20404488047064601</cx:pt>
          <cx:pt idx="1909">0.204024730329084</cx:pt>
          <cx:pt idx="1910">0.203938116806339</cx:pt>
          <cx:pt idx="1911">0.20389213294366099</cx:pt>
          <cx:pt idx="1912">0.20388088017839801</cx:pt>
          <cx:pt idx="1913">0.203700336822219</cx:pt>
          <cx:pt idx="1914">0.20365148889585499</cx:pt>
          <cx:pt idx="1915">0.20361148462620601</cx:pt>
          <cx:pt idx="1916">0.203575474631319</cx:pt>
          <cx:pt idx="1917">0.20356829176469499</cx:pt>
          <cx:pt idx="1918">0.20355207949308199</cx:pt>
          <cx:pt idx="1919">0.20351568745323001</cx:pt>
          <cx:pt idx="1920">0.20349387895409199</cx:pt>
          <cx:pt idx="1921">0.20348344726932499</cx:pt>
          <cx:pt idx="1922">0.20347731374901001</cx:pt>
          <cx:pt idx="1923">0.20347320233112401</cx:pt>
          <cx:pt idx="1924">0.20344841153135701</cx:pt>
          <cx:pt idx="1925">0.20344841153135701</cx:pt>
          <cx:pt idx="1926">0.20339154573404</cx:pt>
          <cx:pt idx="1927">0.20338550936391001</cx:pt>
          <cx:pt idx="1928">0.20338550936391001</cx:pt>
          <cx:pt idx="1929">0.20338341093599099</cx:pt>
          <cx:pt idx="1930">0.20335136130329601</cx:pt>
          <cx:pt idx="1931">0.20327836009994699</cx:pt>
          <cx:pt idx="1932">0.20325026535988899</cx:pt>
          <cx:pt idx="1933">0.20325026535988899</cx:pt>
          <cx:pt idx="1934">0.20325026535988899</cx:pt>
          <cx:pt idx="1935">0.20325026535988899</cx:pt>
          <cx:pt idx="1936">0.20325026535988899</cx:pt>
          <cx:pt idx="1937">0.20321632680274199</cx:pt>
          <cx:pt idx="1938">0.20320631515533699</cx:pt>
          <cx:pt idx="1939">0.203128172857168</cx:pt>
          <cx:pt idx="1940">0.20305097787191101</cx:pt>
          <cx:pt idx="1941">0.203023678675089</cx:pt>
          <cx:pt idx="1942">0.202966297977627</cx:pt>
          <cx:pt idx="1943">0.20294869376111899</cx:pt>
          <cx:pt idx="1944">0.20289944159308099</cx:pt>
          <cx:pt idx="1945">0.20284853517138701</cx:pt>
          <cx:pt idx="1946">0.202807902178711</cx:pt>
          <cx:pt idx="1947">0.20269225375425601</cx:pt>
          <cx:pt idx="1948">0.202540494509481</cx:pt>
          <cx:pt idx="1949">0.202526845197016</cx:pt>
          <cx:pt idx="1950">0.202517171281132</cx:pt>
          <cx:pt idx="1951">0.20242310000772901</cx:pt>
          <cx:pt idx="1952">0.202382994600252</cx:pt>
          <cx:pt idx="1953">0.20237164099596799</cx:pt>
          <cx:pt idx="1954">0.20237002273979901</cx:pt>
          <cx:pt idx="1955">0.20235248683988499</cx:pt>
          <cx:pt idx="1956">0.202322733404977</cx:pt>
          <cx:pt idx="1957">0.202322733404977</cx:pt>
          <cx:pt idx="1958">0.20228979815219</cx:pt>
          <cx:pt idx="1959">0.20228816476550601</cx:pt>
          <cx:pt idx="1960">0.20227434060576899</cx:pt>
          <cx:pt idx="1961">0.202219115987259</cx:pt>
          <cx:pt idx="1962">0.202217882425858</cx:pt>
          <cx:pt idx="1963">0.202105091765029</cx:pt>
          <cx:pt idx="1964">0.20207609183719999</cx:pt>
          <cx:pt idx="1965">0.202033734088927</cx:pt>
          <cx:pt idx="1966">0.20192338010531999</cx:pt>
          <cx:pt idx="1967">0.201889618118854</cx:pt>
          <cx:pt idx="1968">0.20183265792236399</cx:pt>
          <cx:pt idx="1969">0.20170697323680201</cx:pt>
          <cx:pt idx="1970">0.20167425164675101</cx:pt>
          <cx:pt idx="1971">0.201488981818258</cx:pt>
          <cx:pt idx="1972">0.20146335135225499</cx:pt>
          <cx:pt idx="1973">0.20141688467617999</cx:pt>
          <cx:pt idx="1974">0.20138821510968899</cx:pt>
          <cx:pt idx="1975">0.20130293262834401</cx:pt>
          <cx:pt idx="1976">0.20121455411222999</cx:pt>
          <cx:pt idx="1977">0.20120442415432199</cx:pt>
          <cx:pt idx="1978">0.20101721974469899</cx:pt>
          <cx:pt idx="1979">0.201000043614081</cx:pt>
          <cx:pt idx="1980">0.20091660651820001</cx:pt>
          <cx:pt idx="1981">0.200904272133937</cx:pt>
          <cx:pt idx="1982">0.20089236207513</cx:pt>
          <cx:pt idx="1983">0.200799754386215</cx:pt>
          <cx:pt idx="1984">0.20073793802902401</cx:pt>
          <cx:pt idx="1985">0.20070762414999799</cx:pt>
          <cx:pt idx="1986">0.20031024206815401</cx:pt>
          <cx:pt idx="1987">0.20023954522748799</cx:pt>
          <cx:pt idx="1988">0.200163336914602</cx:pt>
          <cx:pt idx="1989">0.200142568184834</cx:pt>
          <cx:pt idx="1990">0.200131245931991</cx:pt>
          <cx:pt idx="1991">0.20002755111678999</cx:pt>
          <cx:pt idx="1992">0.199891337583426</cx:pt>
          <cx:pt idx="1993">0.19986598542074799</cx:pt>
          <cx:pt idx="1994">0.19985158892122801</cx:pt>
          <cx:pt idx="1995">0.19981406793828699</cx:pt>
          <cx:pt idx="1996">0.199736830044591</cx:pt>
          <cx:pt idx="1997">0.199685750532342</cx:pt>
          <cx:pt idx="1998">0.19967797917143701</cx:pt>
          <cx:pt idx="1999">0.19967797917143701</cx:pt>
          <cx:pt idx="2000">0.19967797917143701</cx:pt>
          <cx:pt idx="2001">0.19955558115941899</cx:pt>
          <cx:pt idx="2002">0.19934173413631401</cx:pt>
          <cx:pt idx="2003">0.199292563321702</cx:pt>
          <cx:pt idx="2004">0.19928770521491801</cx:pt>
          <cx:pt idx="2005">0.19923967472396301</cx:pt>
          <cx:pt idx="2006">0.199228752954307</cx:pt>
          <cx:pt idx="2007">0.19912380414925299</cx:pt>
          <cx:pt idx="2008">0.199050082337935</cx:pt>
          <cx:pt idx="2009">0.19904216237014499</cx:pt>
          <cx:pt idx="2010">0.199015688982244</cx:pt>
          <cx:pt idx="2011">0.19896936887660099</cx:pt>
          <cx:pt idx="2012">0.19896936887660099</cx:pt>
          <cx:pt idx="2013">0.19885577431853499</cx:pt>
          <cx:pt idx="2014">0.198625882054109</cx:pt>
          <cx:pt idx="2015">0.19845380421932299</cx:pt>
          <cx:pt idx="2016">0.19838692686185899</cx:pt>
          <cx:pt idx="2017">0.19834222550705399</cx:pt>
          <cx:pt idx="2018">0.19828329509596601</cx:pt>
          <cx:pt idx="2019">0.19817868995867</cx:pt>
          <cx:pt idx="2020">0.19802123792498</cx:pt>
          <cx:pt idx="2021">0.19800674629735801</cx:pt>
          <cx:pt idx="2022">0.197996311201698</cx:pt>
          <cx:pt idx="2023">0.19791539139728401</cx:pt>
          <cx:pt idx="2024">0.197895937435799</cx:pt>
          <cx:pt idx="2025">0.197869926988892</cx:pt>
          <cx:pt idx="2026">0.19784196065745599</cx:pt>
          <cx:pt idx="2027">0.19782083871384801</cx:pt>
          <cx:pt idx="2028">0.19763004828860001</cx:pt>
          <cx:pt idx="2029">0.19762510586804799</cx:pt>
          <cx:pt idx="2030">0.19750904443499201</cx:pt>
          <cx:pt idx="2031">0.19750904443499201</cx:pt>
          <cx:pt idx="2032">0.19750121831423201</cx:pt>
          <cx:pt idx="2033">0.19746122796580601</cx:pt>
          <cx:pt idx="2034">0.19732030044778101</cx:pt>
          <cx:pt idx="2035">0.19732030044778101</cx:pt>
          <cx:pt idx="2036">0.19724764178274401</cx:pt>
          <cx:pt idx="2037">0.197228702188775</cx:pt>
          <cx:pt idx="2038">0.19707440617987099</cx:pt>
          <cx:pt idx="2039">0.19707314362700301</cx:pt>
          <cx:pt idx="2040">0.197038871586079</cx:pt>
          <cx:pt idx="2041">0.197038871586079</cx:pt>
          <cx:pt idx="2042">0.197038871586079</cx:pt>
          <cx:pt idx="2043">0.19684067190401899</cx:pt>
          <cx:pt idx="2044">0.19683798524208901</cx:pt>
          <cx:pt idx="2045">0.19664567809612099</cx:pt>
          <cx:pt idx="2046">0.19652722251037499</cx:pt>
          <cx:pt idx="2047">0.19613670368685199</cx:pt>
          <cx:pt idx="2048">0.19607184598761601</cx:pt>
          <cx:pt idx="2049">0.19604669580897</cx:pt>
          <cx:pt idx="2050">0.19603005386486699</cx:pt>
          <cx:pt idx="2051">0.196014703941291</cx:pt>
          <cx:pt idx="2052">0.1959880691732</cx:pt>
          <cx:pt idx="2053">0.19598508315486299</cx:pt>
          <cx:pt idx="2054">0.19597057208001101</cx:pt>
          <cx:pt idx="2055">0.19591847073041199</cx:pt>
          <cx:pt idx="2056">0.19588911533848299</cx:pt>
          <cx:pt idx="2057">0.19588911533848299</cx:pt>
          <cx:pt idx="2058">0.19588911533848299</cx:pt>
          <cx:pt idx="2059">0.19588911533848299</cx:pt>
          <cx:pt idx="2060">0.19586412231216599</cx:pt>
          <cx:pt idx="2061">0.19561973687536199</cx:pt>
          <cx:pt idx="2062">0.195470644890956</cx:pt>
          <cx:pt idx="2063">0.19543234065600801</cx:pt>
          <cx:pt idx="2064">0.19543197723387101</cx:pt>
          <cx:pt idx="2065">0.19543197723387101</cx:pt>
          <cx:pt idx="2066">0.19540475118619799</cx:pt>
          <cx:pt idx="2067">0.195282470985951</cx:pt>
          <cx:pt idx="2068">0.19524955489524001</cx:pt>
          <cx:pt idx="2069">0.19523009200619201</cx:pt>
          <cx:pt idx="2070">0.19521928321961399</cx:pt>
          <cx:pt idx="2071">0.19506266955700599</cx:pt>
          <cx:pt idx="2072">0.19497951924214699</cx:pt>
          <cx:pt idx="2073">0.19486727112926899</cx:pt>
          <cx:pt idx="2074">0.194773582077683</cx:pt>
          <cx:pt idx="2075">0.194773582077683</cx:pt>
          <cx:pt idx="2076">0.194773582077683</cx:pt>
          <cx:pt idx="2077">0.19477146123903699</cx:pt>
          <cx:pt idx="2078">0.194747609491048</cx:pt>
          <cx:pt idx="2079">0.19472831626525999</cx:pt>
          <cx:pt idx="2080">0.194657265212381</cx:pt>
          <cx:pt idx="2081">0.19463461890712899</cx:pt>
          <cx:pt idx="2082">0.19460673548775601</cx:pt>
          <cx:pt idx="2083">0.19460673548775601</cx:pt>
          <cx:pt idx="2084">0.19459391090796299</cx:pt>
          <cx:pt idx="2085">0.194567708264408</cx:pt>
          <cx:pt idx="2086">0.194565650999658</cx:pt>
          <cx:pt idx="2087">0.19448892895967701</cx:pt>
          <cx:pt idx="2088">0.19433167502745799</cx:pt>
          <cx:pt idx="2089">0.19428598247239001</cx:pt>
          <cx:pt idx="2090">0.19425660332056399</cx:pt>
          <cx:pt idx="2091">0.194235956682696</cx:pt>
          <cx:pt idx="2092">0.19402875362392999</cx:pt>
          <cx:pt idx="2093">0.19402112442181799</cx:pt>
          <cx:pt idx="2094">0.19394974156875899</cx:pt>
          <cx:pt idx="2095">0.193948104341988</cx:pt>
          <cx:pt idx="2096">0.19381501808672999</cx:pt>
          <cx:pt idx="2097">0.19370089516674299</cx:pt>
          <cx:pt idx="2098">0.193647880738373</cx:pt>
          <cx:pt idx="2099">0.19361620718599501</cx:pt>
          <cx:pt idx="2100">0.193613852851618</cx:pt>
          <cx:pt idx="2101">0.19358539485495499</cx:pt>
          <cx:pt idx="2102">0.19355235777023699</cx:pt>
          <cx:pt idx="2103">0.19351839953410199</cx:pt>
          <cx:pt idx="2104">0.19332337448958301</cx:pt>
          <cx:pt idx="2105">0.19322846111917799</cx:pt>
          <cx:pt idx="2106">0.19321654932952601</cx:pt>
          <cx:pt idx="2107">0.193184854670057</cx:pt>
          <cx:pt idx="2108">0.193047899736011</cx:pt>
          <cx:pt idx="2109">0.19299728125691701</cx:pt>
          <cx:pt idx="2110">0.19290256980016099</cx:pt>
          <cx:pt idx="2111">0.192828515610701</cx:pt>
          <cx:pt idx="2112">0.19276870149084999</cx:pt>
          <cx:pt idx="2113">0.19276076418191099</cx:pt>
          <cx:pt idx="2114">0.19260187159513401</cx:pt>
          <cx:pt idx="2115">0.19257174640819799</cx:pt>
          <cx:pt idx="2116">0.19257017780737101</cx:pt>
          <cx:pt idx="2117">0.19249537535931799</cx:pt>
          <cx:pt idx="2118">0.19248531707295599</cx:pt>
          <cx:pt idx="2119">0.19248531707295599</cx:pt>
          <cx:pt idx="2120">0.19247565133609201</cx:pt>
          <cx:pt idx="2121">0.19245226650785899</cx:pt>
          <cx:pt idx="2122">0.19242215203021701</cx:pt>
          <cx:pt idx="2123">0.19239091951158199</cx:pt>
          <cx:pt idx="2124">0.192364651117963</cx:pt>
          <cx:pt idx="2125">0.192265838694853</cx:pt>
          <cx:pt idx="2126">0.192265838694853</cx:pt>
          <cx:pt idx="2127">0.192265838694853</cx:pt>
          <cx:pt idx="2128">0.192265838694853</cx:pt>
          <cx:pt idx="2129">0.192265838694853</cx:pt>
          <cx:pt idx="2130">0.192265838694853</cx:pt>
          <cx:pt idx="2131">0.192265838694853</cx:pt>
          <cx:pt idx="2132">0.192265838694853</cx:pt>
          <cx:pt idx="2133">0.192265838694853</cx:pt>
          <cx:pt idx="2134">0.19225811024164499</cx:pt>
          <cx:pt idx="2135">0.192172361097219</cx:pt>
          <cx:pt idx="2136">0.19203008905487601</cx:pt>
          <cx:pt idx="2137">0.19200712610436299</cx:pt>
          <cx:pt idx="2138">0.19199037023990501</cx:pt>
          <cx:pt idx="2139">0.191741036758664</cx:pt>
          <cx:pt idx="2140">0.191720570028871</cx:pt>
          <cx:pt idx="2141">0.19170641793703799</cx:pt>
          <cx:pt idx="2142">0.19167480475632001</cx:pt>
          <cx:pt idx="2143">0.19165435939539399</cx:pt>
          <cx:pt idx="2144">0.191627463372191</cx:pt>
          <cx:pt idx="2145">0.19137858870751201</cx:pt>
          <cx:pt idx="2146">0.19123834008712301</cx:pt>
          <cx:pt idx="2147">0.19117813345670501</cx:pt>
          <cx:pt idx="2148">0.191107085942955</cx:pt>
          <cx:pt idx="2149">0.19104699221590299</cx:pt>
          <cx:pt idx="2150">0.19104699221590299</cx:pt>
          <cx:pt idx="2151">0.191042430458327</cx:pt>
          <cx:pt idx="2152">0.19093979201289399</cx:pt>
          <cx:pt idx="2153">0.19093979201289399</cx:pt>
          <cx:pt idx="2154">0.19093979201289399</cx:pt>
          <cx:pt idx="2155">0.19093979201289399</cx:pt>
          <cx:pt idx="2156">0.19085441296647801</cx:pt>
          <cx:pt idx="2157">0.19081086324374499</cx:pt>
          <cx:pt idx="2158">0.190810331619961</cx:pt>
          <cx:pt idx="2159">0.19080913445528</cx:pt>
          <cx:pt idx="2160">0.19075126701693301</cx:pt>
          <cx:pt idx="2161">0.19071404376463699</cx:pt>
          <cx:pt idx="2162">0.190713411018712</cx:pt>
          <cx:pt idx="2163">0.190552712045015</cx:pt>
          <cx:pt idx="2164">0.19047210098230299</cx:pt>
          <cx:pt idx="2165">0.19043044582957599</cx:pt>
          <cx:pt idx="2166">0.19026831933964899</cx:pt>
          <cx:pt idx="2167">0.19026646858576399</cx:pt>
          <cx:pt idx="2168">0.19025612945018899</cx:pt>
          <cx:pt idx="2169">0.19023268260807999</cx:pt>
          <cx:pt idx="2170">0.19011791640081699</cx:pt>
          <cx:pt idx="2171">0.19004284171008901</cx:pt>
          <cx:pt idx="2172">0.19000244367775099</cx:pt>
          <cx:pt idx="2173">0.1900006301419</cx:pt>
          <cx:pt idx="2174">0.18989438889740401</cx:pt>
          <cx:pt idx="2175">0.18985619324378</cx:pt>
          <cx:pt idx="2176">0.189844357630128</cx:pt>
          <cx:pt idx="2177">0.189839444046355</cx:pt>
          <cx:pt idx="2178">0.189812235140316</cx:pt>
          <cx:pt idx="2179">0.18976717614849001</cx:pt>
          <cx:pt idx="2180">0.189572381128155</cx:pt>
          <cx:pt idx="2181">0.18945161061982399</cx:pt>
          <cx:pt idx="2182">0.18944137300307501</cx:pt>
          <cx:pt idx="2183">0.18943436706081901</cx:pt>
          <cx:pt idx="2184">0.18939983280258901</cx:pt>
          <cx:pt idx="2185">0.189355101007014</cx:pt>
          <cx:pt idx="2186">0.18930979541210399</cx:pt>
          <cx:pt idx="2187">0.189286099888334</cx:pt>
          <cx:pt idx="2188">0.189286099888334</cx:pt>
          <cx:pt idx="2189">0.189286099888334</cx:pt>
          <cx:pt idx="2190">0.189286099888334</cx:pt>
          <cx:pt idx="2191">0.189286099888334</cx:pt>
          <cx:pt idx="2192">0.189286099888334</cx:pt>
          <cx:pt idx="2193">0.189286099888334</cx:pt>
          <cx:pt idx="2194">0.18927988494651801</cx:pt>
          <cx:pt idx="2195">0.18909434211732201</cx:pt>
          <cx:pt idx="2196">0.189089856868875</cx:pt>
          <cx:pt idx="2197">0.18902616907942099</cx:pt>
          <cx:pt idx="2198">0.188964373266723</cx:pt>
          <cx:pt idx="2199">0.18894260398277299</cx:pt>
          <cx:pt idx="2200">0.18893612413531499</cx:pt>
          <cx:pt idx="2201">0.18893508359684699</cx:pt>
          <cx:pt idx="2202">0.188841164894203</cx:pt>
          <cx:pt idx="2203">0.18879051250829301</cx:pt>
          <cx:pt idx="2204">0.188690200069349</cx:pt>
          <cx:pt idx="2205">0.188671030647449</cx:pt>
          <cx:pt idx="2206">0.18866335132004</cx:pt>
          <cx:pt idx="2207">0.18858558626674601</cx:pt>
          <cx:pt idx="2208">0.18847760513745301</cx:pt>
          <cx:pt idx="2209">0.18847760513745301</cx:pt>
          <cx:pt idx="2210">0.18838599210020199</cx:pt>
          <cx:pt idx="2211">0.188385118049854</cx:pt>
          <cx:pt idx="2212">0.18827262510964901</cx:pt>
          <cx:pt idx="2213">0.188214209004928</cx:pt>
          <cx:pt idx="2214">0.188136611977408</cx:pt>
          <cx:pt idx="2215">0.188086773329424</cx:pt>
          <cx:pt idx="2216">0.18791126788821599</cx:pt>
          <cx:pt idx="2217">0.18789510174702201</cx:pt>
          <cx:pt idx="2218">0.187857899717258</cx:pt>
          <cx:pt idx="2219">0.18775705248480501</cx:pt>
          <cx:pt idx="2220">0.18775529917311701</cx:pt>
          <cx:pt idx="2221">0.1877476069208</cx:pt>
          <cx:pt idx="2222">0.18758833674370101</cx:pt>
          <cx:pt idx="2223">0.187575469215189</cx:pt>
          <cx:pt idx="2224">0.18734236789200501</cx:pt>
          <cx:pt idx="2225">0.18714934196452199</cx:pt>
          <cx:pt idx="2226">0.187054818232918</cx:pt>
          <cx:pt idx="2227">0.18703438964052699</cx:pt>
          <cx:pt idx="2228">0.187026677962081</cx:pt>
          <cx:pt idx="2229">0.187011634249829</cx:pt>
          <cx:pt idx="2230">0.18695164774508</cx:pt>
          <cx:pt idx="2231">0.18692609852004199</cx:pt>
          <cx:pt idx="2232">0.186859011580193</cx:pt>
          <cx:pt idx="2233">0.186859011580193</cx:pt>
          <cx:pt idx="2234">0.186859011580193</cx:pt>
          <cx:pt idx="2235">0.18654798783224899</cx:pt>
          <cx:pt idx="2236">0.18652715036301901</cx:pt>
          <cx:pt idx="2237">0.18651122488400301</cx:pt>
          <cx:pt idx="2238">0.186456491424979</cx:pt>
          <cx:pt idx="2239">0.18644131925259799</cx:pt>
          <cx:pt idx="2240">0.18635566712222901</cx:pt>
          <cx:pt idx="2241">0.186245118899108</cx:pt>
          <cx:pt idx="2242">0.18622609588056399</cx:pt>
          <cx:pt idx="2243">0.18613371988768901</cx:pt>
          <cx:pt idx="2244">0.18607476156691799</cx:pt>
          <cx:pt idx="2245">0.18603345463309801</cx:pt>
          <cx:pt idx="2246">0.185988231399174</cx:pt>
          <cx:pt idx="2247">0.18585744270827301</cx:pt>
          <cx:pt idx="2248">0.185766964832942</cx:pt>
          <cx:pt idx="2249">0.18556683413142699</cx:pt>
          <cx:pt idx="2250">0.18555709656501801</cx:pt>
          <cx:pt idx="2251">0.18541354749066999</cx:pt>
          <cx:pt idx="2252">0.18539634027267801</cx:pt>
          <cx:pt idx="2253">0.185356230220873</cx:pt>
          <cx:pt idx="2254">0.18533376868453</cx:pt>
          <cx:pt idx="2255">0.18530232748832601</cx:pt>
          <cx:pt idx="2256">0.185234686181797</cx:pt>
          <cx:pt idx="2257">0.18522042480161699</cx:pt>
          <cx:pt idx="2258">0.18513311112022801</cx:pt>
          <cx:pt idx="2259">0.18512682808304001</cx:pt>
          <cx:pt idx="2260">0.18505929414623801</cx:pt>
          <cx:pt idx="2261">0.18505603639838999</cx:pt>
          <cx:pt idx="2262">0.18499410692172699</cx:pt>
          <cx:pt idx="2263">0.18499410692172699</cx:pt>
          <cx:pt idx="2264">0.18499410692172699</cx:pt>
          <cx:pt idx="2265">0.18499410692172699</cx:pt>
          <cx:pt idx="2266">0.18494776460947901</cx:pt>
          <cx:pt idx="2267">0.18493233536832901</cx:pt>
          <cx:pt idx="2268">0.184797032817306</cx:pt>
          <cx:pt idx="2269">0.18477407561022</cx:pt>
          <cx:pt idx="2270">0.18473599064012</cx:pt>
          <cx:pt idx="2271">0.18471806565943799</cx:pt>
          <cx:pt idx="2272">0.18465661298182201</cx:pt>
          <cx:pt idx="2273">0.18459248547725399</cx:pt>
          <cx:pt idx="2274">0.18459248547725399</cx:pt>
          <cx:pt idx="2275">0.18459248547725399</cx:pt>
          <cx:pt idx="2276">0.18459248547725399</cx:pt>
          <cx:pt idx="2277">0.18456935073071801</cx:pt>
          <cx:pt idx="2278">0.18456935073071801</cx:pt>
          <cx:pt idx="2279">0.18456935073071801</cx:pt>
          <cx:pt idx="2280">0.18454801366139401</cx:pt>
          <cx:pt idx="2281">0.18454759323962799</cx:pt>
          <cx:pt idx="2282">0.18450399695874201</cx:pt>
          <cx:pt idx="2283">0.184420162095984</cx:pt>
          <cx:pt idx="2284">0.184314101676614</cx:pt>
          <cx:pt idx="2285">0.18427693177457899</cx:pt>
          <cx:pt idx="2286">0.18421470295301501</cx:pt>
          <cx:pt idx="2287">0.183971841169285</cx:pt>
          <cx:pt idx="2288">0.183862359644098</cx:pt>
          <cx:pt idx="2289">0.183860751688949</cx:pt>
          <cx:pt idx="2290">0.183804337671858</cx:pt>
          <cx:pt idx="2291">0.183732606374166</cx:pt>
          <cx:pt idx="2292">0.183618061767164</cx:pt>
          <cx:pt idx="2293">0.183537073782368</cx:pt>
          <cx:pt idx="2294">0.18351800915716401</cx:pt>
          <cx:pt idx="2295">0.18347452448769999</cx:pt>
          <cx:pt idx="2296">0.183410631760654</cx:pt>
          <cx:pt idx="2297">0.183368648042288</cx:pt>
          <cx:pt idx="2298">0.183351329577252</cx:pt>
          <cx:pt idx="2299">0.183262179750351</cx:pt>
          <cx:pt idx="2300">0.18317619947444</cx:pt>
          <cx:pt idx="2301">0.18312197896860899</cx:pt>
          <cx:pt idx="2302">0.18307307654168301</cx:pt>
          <cx:pt idx="2303">0.183030187665707</cx:pt>
          <cx:pt idx="2304">0.18301000869786199</cx:pt>
          <cx:pt idx="2305">0.18293339251094201</cx:pt>
          <cx:pt idx="2306">0.18291213800389</cx:pt>
          <cx:pt idx="2307">0.18289810651229699</cx:pt>
          <cx:pt idx="2308">0.18287952950161401</cx:pt>
          <cx:pt idx="2309">0.182862948592388</cx:pt>
          <cx:pt idx="2310">0.182809537615953</cx:pt>
          <cx:pt idx="2311">0.18277804203454201</cx:pt>
          <cx:pt idx="2312">0.18269234525073699</cx:pt>
          <cx:pt idx="2313">0.18265625779264999</cx:pt>
          <cx:pt idx="2314">0.18260494631530499</cx:pt>
          <cx:pt idx="2315">0.18259159343294201</cx:pt>
          <cx:pt idx="2316">0.18248998360899499</cx:pt>
          <cx:pt idx="2317">0.18238229242880399</cx:pt>
          <cx:pt idx="2318">0.18235643823498399</cx:pt>
          <cx:pt idx="2319">0.18235199768777499</cx:pt>
          <cx:pt idx="2320">0.18229948606552199</cx:pt>
          <cx:pt idx="2321">0.18229163626442699</cx:pt>
          <cx:pt idx="2322">0.18225266145556299</cx:pt>
          <cx:pt idx="2323">0.18225266145556299</cx:pt>
          <cx:pt idx="2324">0.18221102561511299</cx:pt>
          <cx:pt idx="2325">0.18219846832361</cx:pt>
          <cx:pt idx="2326">0.18219846832361</cx:pt>
          <cx:pt idx="2327">0.18219846832361</cx:pt>
          <cx:pt idx="2328">0.18219846832361</cx:pt>
          <cx:pt idx="2329">0.18219846832361</cx:pt>
          <cx:pt idx="2330">0.18219846832361</cx:pt>
          <cx:pt idx="2331">0.18219256033119399</cx:pt>
          <cx:pt idx="2332">0.182112071262337</cx:pt>
          <cx:pt idx="2333">0.18209028242472899</cx:pt>
          <cx:pt idx="2334">0.18198506297082701</cx:pt>
          <cx:pt idx="2335">0.18198503524126999</cx:pt>
          <cx:pt idx="2336">0.18198503524126999</cx:pt>
          <cx:pt idx="2337">0.181935294127264</cx:pt>
          <cx:pt idx="2338">0.181927052159816</cx:pt>
          <cx:pt idx="2339">0.181927052159816</cx:pt>
          <cx:pt idx="2340">0.181927052159816</cx:pt>
          <cx:pt idx="2341">0.181927052159816</cx:pt>
          <cx:pt idx="2342">0.181925616035364</cx:pt>
          <cx:pt idx="2343">0.181919168516983</cx:pt>
          <cx:pt idx="2344">0.18191700802892</cx:pt>
          <cx:pt idx="2345">0.18190310270519</cx:pt>
          <cx:pt idx="2346">0.18188512206892701</cx:pt>
          <cx:pt idx="2347">0.18184165807406499</cx:pt>
          <cx:pt idx="2348">0.18184165807406499</cx:pt>
          <cx:pt idx="2349">0.18184165807406499</cx:pt>
          <cx:pt idx="2350">0.18184165807406499</cx:pt>
          <cx:pt idx="2351">0.18184165807406499</cx:pt>
          <cx:pt idx="2352">0.18184165807406499</cx:pt>
          <cx:pt idx="2353">0.18181405773089501</cx:pt>
          <cx:pt idx="2354">0.18177611333271801</cx:pt>
          <cx:pt idx="2355">0.18177611333271801</cx:pt>
          <cx:pt idx="2356">0.18177611333271801</cx:pt>
          <cx:pt idx="2357">0.18177611333271801</cx:pt>
          <cx:pt idx="2358">0.18177611333271801</cx:pt>
          <cx:pt idx="2359">0.18175075715167099</cx:pt>
          <cx:pt idx="2360">0.18165435058743101</cx:pt>
          <cx:pt idx="2361">0.18165315126269599</cx:pt>
          <cx:pt idx="2362">0.181618334983321</cx:pt>
          <cx:pt idx="2363">0.181611656356023</cx:pt>
          <cx:pt idx="2364">0.18160597719399099</cx:pt>
          <cx:pt idx="2365">0.18160597719399099</cx:pt>
          <cx:pt idx="2366">0.18160597719399099</cx:pt>
          <cx:pt idx="2367">0.18160597719399099</cx:pt>
          <cx:pt idx="2368">0.18160597719399099</cx:pt>
          <cx:pt idx="2369">0.18160597719399099</cx:pt>
          <cx:pt idx="2370">0.181589264921169</cx:pt>
          <cx:pt idx="2371">0.181571301079335</cx:pt>
          <cx:pt idx="2372">0.181555435369739</cx:pt>
          <cx:pt idx="2373">0.181488819811913</cx:pt>
          <cx:pt idx="2374">0.18148427406131601</cx:pt>
          <cx:pt idx="2375">0.18148399172655999</cx:pt>
          <cx:pt idx="2376">0.18146637529964901</cx:pt>
          <cx:pt idx="2377">0.18142883169673399</cx:pt>
          <cx:pt idx="2378">0.18139505392191299</cx:pt>
          <cx:pt idx="2379">0.18135936676030401</cx:pt>
          <cx:pt idx="2380">0.18132088020592299</cx:pt>
          <cx:pt idx="2381">0.181244635021899</cx:pt>
          <cx:pt idx="2382">0.181197959683607</cx:pt>
          <cx:pt idx="2383">0.181112208939363</cx:pt>
          <cx:pt idx="2384">0.18108989365860501</cx:pt>
          <cx:pt idx="2385">0.18108851053410599</cx:pt>
          <cx:pt idx="2386">0.18091768239462</cx:pt>
          <cx:pt idx="2387">0.18088802431083401</cx:pt>
          <cx:pt idx="2388">0.180880470537641</cx:pt>
          <cx:pt idx="2389">0.18074985415598099</cx:pt>
          <cx:pt idx="2390">0.18066273871032701</cx:pt>
          <cx:pt idx="2391">0.18059174225989699</cx:pt>
          <cx:pt idx="2392">0.180532239870449</cx:pt>
          <cx:pt idx="2393">0.180520113601459</cx:pt>
          <cx:pt idx="2394">0.18043332781413501</cx:pt>
          <cx:pt idx="2395">0.18035399270184599</cx:pt>
          <cx:pt idx="2396">0.180334303414661</cx:pt>
          <cx:pt idx="2397">0.180303371018258</cx:pt>
          <cx:pt idx="2398">0.18025805934162001</cx:pt>
          <cx:pt idx="2399">0.180189673167855</cx:pt>
          <cx:pt idx="2400">0.18018362386506701</cx:pt>
          <cx:pt idx="2401">0.18018008739201899</cx:pt>
          <cx:pt idx="2402">0.180144270543801</cx:pt>
          <cx:pt idx="2403">0.18012203369878499</cx:pt>
          <cx:pt idx="2404">0.180109957943761</cx:pt>
          <cx:pt idx="2405">0.180105067763766</cx:pt>
          <cx:pt idx="2406">0.18008928709212901</cx:pt>
          <cx:pt idx="2407">0.18006578305506801</cx:pt>
          <cx:pt idx="2408">0.17995871641891201</cx:pt>
          <cx:pt idx="2409">0.17995043886412701</cx:pt>
          <cx:pt idx="2410">0.17984174387556001</cx:pt>
          <cx:pt idx="2411">0.179748302617286</cx:pt>
          <cx:pt idx="2412">0.17956440728904499</cx:pt>
          <cx:pt idx="2413">0.179553838672531</cx:pt>
          <cx:pt idx="2414">0.17951907487250601</cx:pt>
          <cx:pt idx="2415">0.17946068148362099</cx:pt>
          <cx:pt idx="2416">0.17945385035167699</cx:pt>
          <cx:pt idx="2417">0.17942247996149399</cx:pt>
          <cx:pt idx="2418">0.179413801960143</cx:pt>
          <cx:pt idx="2419">0.17941315357896601</cx:pt>
          <cx:pt idx="2420">0.17936005191346999</cx:pt>
          <cx:pt idx="2421">0.17933813479010599</cx:pt>
          <cx:pt idx="2422">0.179330542171904</cx:pt>
          <cx:pt idx="2423">0.179330542171904</cx:pt>
          <cx:pt idx="2424">0.179330542171904</cx:pt>
          <cx:pt idx="2425">0.179306329856983</cx:pt>
          <cx:pt idx="2426">0.17923654418593299</cx:pt>
          <cx:pt idx="2427">0.17914683266754</cx:pt>
          <cx:pt idx="2428">0.179114533332728</cx:pt>
          <cx:pt idx="2429">0.179112049043607</cx:pt>
          <cx:pt idx="2430">0.179048995176916</cx:pt>
          <cx:pt idx="2431">0.17902957508744399</cx:pt>
          <cx:pt idx="2432">0.178996591387662</cx:pt>
          <cx:pt idx="2433">0.17897425784885801</cx:pt>
          <cx:pt idx="2434">0.17896547310262501</cx:pt>
          <cx:pt idx="2435">0.17896547310262501</cx:pt>
          <cx:pt idx="2436">0.17890829579129999</cx:pt>
          <cx:pt idx="2437">0.178888872624025</cx:pt>
          <cx:pt idx="2438">0.178699932069461</cx:pt>
          <cx:pt idx="2439">0.17863478393832899</cx:pt>
          <cx:pt idx="2440">0.178615841684406</cx:pt>
          <cx:pt idx="2441">0.178610007141144</cx:pt>
          <cx:pt idx="2442">0.178601657320551</cx:pt>
          <cx:pt idx="2443">0.178567546412747</cx:pt>
          <cx:pt idx="2444">0.17847240377009799</cx:pt>
          <cx:pt idx="2445">0.17844591064408699</cx:pt>
          <cx:pt idx="2446">0.17834376399382201</cx:pt>
          <cx:pt idx="2447">0.178211840524161</cx:pt>
          <cx:pt idx="2448">0.17816510640792499</cx:pt>
          <cx:pt idx="2449">0.17814384080099199</cx:pt>
          <cx:pt idx="2450">0.178132608061815</cx:pt>
          <cx:pt idx="2451">0.178092913254291</cx:pt>
          <cx:pt idx="2452">0.17809077401929199</cx:pt>
          <cx:pt idx="2453">0.17801969968578399</cx:pt>
          <cx:pt idx="2454">0.178008111822204</cx:pt>
          <cx:pt idx="2455">0.17785746425148699</cx:pt>
          <cx:pt idx="2456">0.177791702368468</cx:pt>
          <cx:pt idx="2457">0.177732629357403</cx:pt>
          <cx:pt idx="2458">0.17763106646243901</cx:pt>
          <cx:pt idx="2459">0.17756850445341199</cx:pt>
          <cx:pt idx="2460">0.17756445639974999</cx:pt>
          <cx:pt idx="2461">0.17749830073365899</cx:pt>
          <cx:pt idx="2462">0.17749799850897499</cx:pt>
          <cx:pt idx="2463">0.17744745681870899</cx:pt>
          <cx:pt idx="2464">0.17740475069592801</cx:pt>
          <cx:pt idx="2465">0.17738553832324699</cx:pt>
          <cx:pt idx="2466">0.17733809741131701</cx:pt>
          <cx:pt idx="2467">0.177328005200868</cx:pt>
          <cx:pt idx="2468">0.177302582469621</cx:pt>
          <cx:pt idx="2469">0.17720495570277001</cx:pt>
          <cx:pt idx="2470">0.17712258462231101</cx:pt>
          <cx:pt idx="2471">0.176883060854054</cx:pt>
          <cx:pt idx="2472">0.17686489004384201</cx:pt>
          <cx:pt idx="2473">0.176770945703214</cx:pt>
          <cx:pt idx="2474">0.176611341553054</cx:pt>
          <cx:pt idx="2475">0.17657375082806101</cx:pt>
          <cx:pt idx="2476">0.176564533428471</cx:pt>
          <cx:pt idx="2477">0.176511892661874</cx:pt>
          <cx:pt idx="2478">0.17650775571903601</cx:pt>
          <cx:pt idx="2479">0.17646567088507101</cx:pt>
          <cx:pt idx="2480">0.17646567088507101</cx:pt>
          <cx:pt idx="2481">0.17646567088507101</cx:pt>
          <cx:pt idx="2482">0.17632373017906</cx:pt>
          <cx:pt idx="2483">0.17632061220307699</cx:pt>
          <cx:pt idx="2484">0.17627188091929499</cx:pt>
          <cx:pt idx="2485">0.17625747228096</cx:pt>
          <cx:pt idx="2486">0.176213490417297</cx:pt>
          <cx:pt idx="2487">0.176137383118871</cx:pt>
          <cx:pt idx="2488">0.17598870520579399</cx:pt>
          <cx:pt idx="2489">0.175979809272024</cx:pt>
          <cx:pt idx="2490">0.175799366141424</cx:pt>
          <cx:pt idx="2491">0.175609165640044</cx:pt>
          <cx:pt idx="2492">0.175609165640044</cx:pt>
          <cx:pt idx="2493">0.175609165640044</cx:pt>
          <cx:pt idx="2494">0.17558578032532399</cx:pt>
          <cx:pt idx="2495">0.17552945294448799</cx:pt>
          <cx:pt idx="2496">0.17551292070510599</cx:pt>
          <cx:pt idx="2497">0.17537020483525201</cx:pt>
          <cx:pt idx="2498">0.17523908684724801</cx:pt>
          <cx:pt idx="2499">0.17522866008469901</cx:pt>
          <cx:pt idx="2500">0.175162174121898</cx:pt>
          <cx:pt idx="2501">0.175160991839974</cx:pt>
          <cx:pt idx="2502">0.175116079752974</cx:pt>
          <cx:pt idx="2503">0.17506952459514299</cx:pt>
          <cx:pt idx="2504">0.17501644978617301</cx:pt>
          <cx:pt idx="2505">0.17499524715009401</cx:pt>
          <cx:pt idx="2506">0.17497525123874899</cx:pt>
          <cx:pt idx="2507">0.174929421908741</cx:pt>
          <cx:pt idx="2508">0.17487557951778199</cx:pt>
          <cx:pt idx="2509">0.17487557951778199</cx:pt>
          <cx:pt idx="2510">0.17487557951778199</cx:pt>
          <cx:pt idx="2511">0.17480091187931601</cx:pt>
          <cx:pt idx="2512">0.17471508403893901</cx:pt>
          <cx:pt idx="2513">0.174622301535343</cx:pt>
          <cx:pt idx="2514">0.17456835261807599</cx:pt>
          <cx:pt idx="2515">0.17448279215321599</cx:pt>
          <cx:pt idx="2516">0.17443483637823101</cx:pt>
          <cx:pt idx="2517">0.17440962733635301</cx:pt>
          <cx:pt idx="2518">0.17438423501629199</cx:pt>
          <cx:pt idx="2519">0.17434366226211101</cx:pt>
          <cx:pt idx="2520">0.17434366226211101</cx:pt>
          <cx:pt idx="2521">0.17434366226211101</cx:pt>
          <cx:pt idx="2522">0.17434366226211101</cx:pt>
          <cx:pt idx="2523">0.17434366226211101</cx:pt>
          <cx:pt idx="2524">0.17434366226211101</cx:pt>
          <cx:pt idx="2525">0.174340421137923</cx:pt>
          <cx:pt idx="2526">0.17432682912071601</cx:pt>
          <cx:pt idx="2527">0.17430987874680701</cx:pt>
          <cx:pt idx="2528">0.174171971765956</cx:pt>
          <cx:pt idx="2529">0.17414448999780499</cx:pt>
          <cx:pt idx="2530">0.17414341545347101</cx:pt>
          <cx:pt idx="2531">0.17409906608485401</cx:pt>
          <cx:pt idx="2532">0.17409624418138001</cx:pt>
          <cx:pt idx="2533">0.17397055249076401</cx:pt>
          <cx:pt idx="2534">0.17382076032861199</cx:pt>
          <cx:pt idx="2535">0.173728666030388</cx:pt>
          <cx:pt idx="2536">0.17369458823627201</cx:pt>
          <cx:pt idx="2537">0.17364315842787501</cx:pt>
          <cx:pt idx="2538">0.173610086125739</cx:pt>
          <cx:pt idx="2539">0.173608163262501</cx:pt>
          <cx:pt idx="2540">0.17355995899457199</cx:pt>
          <cx:pt idx="2541">0.173290065378497</cx:pt>
          <cx:pt idx="2542">0.173281906657061</cx:pt>
          <cx:pt idx="2543">0.17321656201260999</cx:pt>
          <cx:pt idx="2544">0.17311339532657399</cx:pt>
          <cx:pt idx="2545">0.17302605306199301</cx:pt>
          <cx:pt idx="2546">0.17301461645627</cx:pt>
          <cx:pt idx="2547">0.17298004404540901</cx:pt>
          <cx:pt idx="2548">0.172891895696346</cx:pt>
          <cx:pt idx="2549">0.17287679628688599</cx:pt>
          <cx:pt idx="2550">0.17286104940386801</cx:pt>
          <cx:pt idx="2551">0.17282993070111799</cx:pt>
          <cx:pt idx="2552">0.17282315528820899</cx:pt>
          <cx:pt idx="2553">0.172764919798815</cx:pt>
          <cx:pt idx="2554">0.172717868098269</cx:pt>
          <cx:pt idx="2555">0.172695284310314</cx:pt>
          <cx:pt idx="2556">0.17261539826334901</cx:pt>
          <cx:pt idx="2557">0.17259456145869001</cx:pt>
          <cx:pt idx="2558">0.172562616353201</cx:pt>
          <cx:pt idx="2559">0.17252942092877999</cx:pt>
          <cx:pt idx="2560">0.17250903889036701</cx:pt>
          <cx:pt idx="2561">0.172485902818036</cx:pt>
          <cx:pt idx="2562">0.172441065011608</cx:pt>
          <cx:pt idx="2563">0.17242174404261701</cx:pt>
          <cx:pt idx="2564">0.17235616286401201</cx:pt>
          <cx:pt idx="2565">0.17234899882322299</cx:pt>
          <cx:pt idx="2566">0.17234394805476899</cx:pt>
          <cx:pt idx="2567">0.17234394384134699</cx:pt>
          <cx:pt idx="2568">0.17229335581990099</cx:pt>
          <cx:pt idx="2569">0.17228331171432301</cx:pt>
          <cx:pt idx="2570">0.17221278155415101</cx:pt>
          <cx:pt idx="2571">0.172207714797558</cx:pt>
          <cx:pt idx="2572">0.17215151140162099</cx:pt>
          <cx:pt idx="2573">0.17214000741365401</cx:pt>
          <cx:pt idx="2574">0.17210592477405401</cx:pt>
          <cx:pt idx="2575">0.17209589511010001</cx:pt>
          <cx:pt idx="2576">0.17201071651456901</cx:pt>
          <cx:pt idx="2577">0.17197475412451499</cx:pt>
          <cx:pt idx="2578">0.17190335224908401</cx:pt>
          <cx:pt idx="2579">0.17188117870861999</cx:pt>
          <cx:pt idx="2580">0.171880937401308</cx:pt>
          <cx:pt idx="2581">0.171813447431064</cx:pt>
          <cx:pt idx="2582">0.17168140576139301</cx:pt>
          <cx:pt idx="2583">0.17160250926811299</cx:pt>
          <cx:pt idx="2584">0.17158359834209999</cx:pt>
          <cx:pt idx="2585">0.171534983754493</cx:pt>
          <cx:pt idx="2586">0.171455566078584</cx:pt>
          <cx:pt idx="2587">0.171438126711559</cx:pt>
          <cx:pt idx="2588">0.17138196950975601</cx:pt>
          <cx:pt idx="2589">0.171379910916309</cx:pt>
          <cx:pt idx="2590">0.171379910916309</cx:pt>
          <cx:pt idx="2591">0.171379910916309</cx:pt>
          <cx:pt idx="2592">0.17137674116894999</cx:pt>
          <cx:pt idx="2593">0.17132414237831201</cx:pt>
          <cx:pt idx="2594">0.171320949218455</cx:pt>
          <cx:pt idx="2595">0.171279151465725</cx:pt>
          <cx:pt idx="2596">0.17123218292758499</cx:pt>
          <cx:pt idx="2597">0.17102730133100799</cx:pt>
          <cx:pt idx="2598">0.17087732142025</cx:pt>
          <cx:pt idx="2599">0.17079552971245801</cx:pt>
          <cx:pt idx="2600">0.170781029293394</cx:pt>
          <cx:pt idx="2601">0.17077956573285599</cx:pt>
          <cx:pt idx="2602">0.17066913061181099</cx:pt>
          <cx:pt idx="2603">0.170668954276159</cx:pt>
          <cx:pt idx="2604">0.170633717006788</cx:pt>
          <cx:pt idx="2605">0.170631106186029</cx:pt>
          <cx:pt idx="2606">0.170631106186029</cx:pt>
          <cx:pt idx="2607">0.170612089653399</cx:pt>
          <cx:pt idx="2608">0.170602105049423</cx:pt>
          <cx:pt idx="2609">0.17055638371231599</cx:pt>
          <cx:pt idx="2610">0.17055410765942999</cx:pt>
          <cx:pt idx="2611">0.170414060703652</cx:pt>
          <cx:pt idx="2612">0.170331368433457</cx:pt>
          <cx:pt idx="2613">0.170275782891018</cx:pt>
          <cx:pt idx="2614">0.17013711531040801</cx:pt>
          <cx:pt idx="2615">0.17010170586852899</cx:pt>
          <cx:pt idx="2616">0.17004510745432599</cx:pt>
          <cx:pt idx="2617">0.170036126489681</cx:pt>
          <cx:pt idx="2618">0.17003187695565999</cx:pt>
          <cx:pt idx="2619">0.17001033584049499</cx:pt>
          <cx:pt idx="2620">0.16990511884345699</cx:pt>
          <cx:pt idx="2621">0.169827503061107</cx:pt>
          <cx:pt idx="2622">0.169814535988143</cx:pt>
          <cx:pt idx="2623">0.16981382196039299</cx:pt>
          <cx:pt idx="2624">0.16980787259528099</cx:pt>
          <cx:pt idx="2625">0.169790544463821</cx:pt>
          <cx:pt idx="2626">0.169607608060063</cx:pt>
          <cx:pt idx="2627">0.16956011516663599</cx:pt>
          <cx:pt idx="2628">0.16950517480892099</cx:pt>
          <cx:pt idx="2629">0.16950014809399599</cx:pt>
          <cx:pt idx="2630">0.16949716267037099</cx:pt>
          <cx:pt idx="2631">0.16947984387416801</cx:pt>
          <cx:pt idx="2632">0.16933267561481</cx:pt>
          <cx:pt idx="2633">0.16933083617664399</cx:pt>
          <cx:pt idx="2634">0.16931068755891401</cx:pt>
          <cx:pt idx="2635">0.16930731520375999</cx:pt>
          <cx:pt idx="2636">0.169210613958028</cx:pt>
          <cx:pt idx="2637">0.16917408131647901</cx:pt>
          <cx:pt idx="2638">0.16916773975518901</cx:pt>
          <cx:pt idx="2639">0.16915701965983401</cx:pt>
          <cx:pt idx="2640">0.16909394687279899</cx:pt>
          <cx:pt idx="2641">0.169062650761412</cx:pt>
          <cx:pt idx="2642">0.16905271005828401</cx:pt>
          <cx:pt idx="2643">0.16884829174614299</cx:pt>
          <cx:pt idx="2644">0.168848288036759</cx:pt>
          <cx:pt idx="2645">0.168830757348083</cx:pt>
          <cx:pt idx="2646">0.168744748913434</cx:pt>
          <cx:pt idx="2647">0.168725417622374</cx:pt>
          <cx:pt idx="2648">0.16870506055985501</cx:pt>
          <cx:pt idx="2649">0.16860912781135201</cx:pt>
          <cx:pt idx="2650">0.16860358834432301</cx:pt>
          <cx:pt idx="2651">0.16857625467406201</cx:pt>
          <cx:pt idx="2652">0.168527528629594</cx:pt>
          <cx:pt idx="2653">0.16852323973580999</cx:pt>
          <cx:pt idx="2654">0.16852323973580999</cx:pt>
          <cx:pt idx="2655">0.16852323973580999</cx:pt>
          <cx:pt idx="2656">0.16852323973580999</cx:pt>
          <cx:pt idx="2657">0.168520063635311</cx:pt>
          <cx:pt idx="2658">0.168515068614911</cx:pt>
          <cx:pt idx="2659">0.16851312872576399</cx:pt>
          <cx:pt idx="2660">0.168506871124258</cx:pt>
          <cx:pt idx="2661">0.16849949129775599</cx:pt>
          <cx:pt idx="2662">0.16847998398952799</cx:pt>
          <cx:pt idx="2663">0.168476856599244</cx:pt>
          <cx:pt idx="2664">0.168436394403854</cx:pt>
          <cx:pt idx="2665">0.168402402637401</cx:pt>
          <cx:pt idx="2666">0.168342597476202</cx:pt>
          <cx:pt idx="2667">0.16833752683169401</cx:pt>
          <cx:pt idx="2668">0.16831436530177099</cx:pt>
          <cx:pt idx="2669">0.168281719265406</cx:pt>
          <cx:pt idx="2670">0.168270138232651</cx:pt>
          <cx:pt idx="2671">0.16823528433903301</cx:pt>
          <cx:pt idx="2672">0.16823528433903301</cx:pt>
          <cx:pt idx="2673">0.16823528433903301</cx:pt>
          <cx:pt idx="2674">0.16818960553054199</cx:pt>
          <cx:pt idx="2675">0.16818960553054199</cx:pt>
          <cx:pt idx="2676">0.16812580618717801</cx:pt>
          <cx:pt idx="2677">0.168102689586663</cx:pt>
          <cx:pt idx="2678">0.16806761172689699</cx:pt>
          <cx:pt idx="2679">0.167999704302114</cx:pt>
          <cx:pt idx="2680">0.167982346053968</cx:pt>
          <cx:pt idx="2681">0.16787411712384701</cx:pt>
          <cx:pt idx="2682">0.16781377580750101</cx:pt>
          <cx:pt idx="2683">0.16781377580750101</cx:pt>
          <cx:pt idx="2684">0.16778278969444099</cx:pt>
          <cx:pt idx="2685">0.16776887084044101</cx:pt>
          <cx:pt idx="2686">0.16770413730820499</cx:pt>
          <cx:pt idx="2687">0.16769605566471099</cx:pt>
          <cx:pt idx="2688">0.16762627856000301</cx:pt>
          <cx:pt idx="2689">0.16761857992123699</cx:pt>
          <cx:pt idx="2690">0.16760329180043701</cx:pt>
          <cx:pt idx="2691">0.16746430439664201</cx:pt>
          <cx:pt idx="2692">0.16741884728977299</cx:pt>
          <cx:pt idx="2693">0.16736189255436601</cx:pt>
          <cx:pt idx="2694">0.16734929205615601</cx:pt>
          <cx:pt idx="2695">0.167324831977535</cx:pt>
          <cx:pt idx="2696">0.16731397674116799</cx:pt>
          <cx:pt idx="2697">0.167303064794564</cx:pt>
          <cx:pt idx="2698">0.167213790753591</cx:pt>
          <cx:pt idx="2699">0.16711926962583501</cx:pt>
          <cx:pt idx="2700">0.16710096087107501</cx:pt>
          <cx:pt idx="2701">0.16708993021669</cx:pt>
          <cx:pt idx="2702">0.167024240310612</cx:pt>
          <cx:pt idx="2703">0.16690748416655399</cx:pt>
          <cx:pt idx="2704">0.16690748416655399</cx:pt>
          <cx:pt idx="2705">0.166902992542904</cx:pt>
          <cx:pt idx="2706">0.16686966074359</cx:pt>
          <cx:pt idx="2707">0.16680412157963001</cx:pt>
          <cx:pt idx="2708">0.16664051981643499</cx:pt>
          <cx:pt idx="2709">0.16661714574387601</cx:pt>
          <cx:pt idx="2710">0.16660182739246401</cx:pt>
          <cx:pt idx="2711">0.16659897950327099</cx:pt>
          <cx:pt idx="2712">0.166550239174141</cx:pt>
          <cx:pt idx="2713">0.16652768979399199</cx:pt>
          <cx:pt idx="2714">0.16647892296997799</cx:pt>
          <cx:pt idx="2715">0.16645273807611699</cx:pt>
          <cx:pt idx="2716">0.16640471392470499</cx:pt>
          <cx:pt idx="2717">0.16635541561353401</cx:pt>
          <cx:pt idx="2718">0.16629338823023901</cx:pt>
          <cx:pt idx="2719">0.16629338823023901</cx:pt>
          <cx:pt idx="2720">0.16629338823023901</cx:pt>
          <cx:pt idx="2721">0.16629338823023901</cx:pt>
          <cx:pt idx="2722">0.16628386341215101</cx:pt>
          <cx:pt idx="2723">0.166256609794529</cx:pt>
          <cx:pt idx="2724">0.16622642341629201</cx:pt>
          <cx:pt idx="2725">0.166212704432502</cx:pt>
          <cx:pt idx="2726">0.16614899012519499</cx:pt>
          <cx:pt idx="2727">0.16611732246091801</cx:pt>
          <cx:pt idx="2728">0.16601569584511799</cx:pt>
          <cx:pt idx="2729">0.16595167639934599</cx:pt>
          <cx:pt idx="2730">0.16591783725449299</cx:pt>
          <cx:pt idx="2731">0.165886738468354</cx:pt>
          <cx:pt idx="2732">0.165790218094446</cx:pt>
          <cx:pt idx="2733">0.165790218094446</cx:pt>
          <cx:pt idx="2734">0.165790218094446</cx:pt>
          <cx:pt idx="2735">0.165790218094446</cx:pt>
          <cx:pt idx="2736">0.165778318607568</cx:pt>
          <cx:pt idx="2737">0.16577019453817299</cx:pt>
          <cx:pt idx="2738">0.16569974774590401</cx:pt>
          <cx:pt idx="2739">0.16567710868562599</cx:pt>
          <cx:pt idx="2740">0.16565077795650399</cx:pt>
          <cx:pt idx="2741">0.165645886832056</cx:pt>
          <cx:pt idx="2742">0.165619078304997</cx:pt>
          <cx:pt idx="2743">0.16558404586945299</cx:pt>
          <cx:pt idx="2744">0.16541914500062899</cx:pt>
          <cx:pt idx="2745">0.16541123601378399</cx:pt>
          <cx:pt idx="2746">0.16536707662390401</cx:pt>
          <cx:pt idx="2747">0.165314281017542</cx:pt>
          <cx:pt idx="2748">0.165304045759569</cx:pt>
          <cx:pt idx="2749">0.16522280583346599</cx:pt>
          <cx:pt idx="2750">0.16510412156308299</cx:pt>
          <cx:pt idx="2751">0.16510412156308299</cx:pt>
          <cx:pt idx="2752">0.16508833217564001</cx:pt>
          <cx:pt idx="2753">0.16505545692762</cx:pt>
          <cx:pt idx="2754">0.16504340914101101</cx:pt>
          <cx:pt idx="2755">0.16501541272876299</cx:pt>
          <cx:pt idx="2756">0.16493999310979099</cx:pt>
          <cx:pt idx="2757">0.16490787801924101</cx:pt>
          <cx:pt idx="2758">0.16479636784333801</cx:pt>
          <cx:pt idx="2759">0.16477902735809799</cx:pt>
          <cx:pt idx="2760">0.16460661858115999</cx:pt>
          <cx:pt idx="2761">0.16458254993266699</cx:pt>
          <cx:pt idx="2762">0.16458254993266699</cx:pt>
          <cx:pt idx="2763">0.164574748998912</cx:pt>
          <cx:pt idx="2764">0.164550055314135</cx:pt>
          <cx:pt idx="2765">0.164401627041421</cx:pt>
          <cx:pt idx="2766">0.16435156641746601</cx:pt>
          <cx:pt idx="2767">0.164323270707594</cx:pt>
          <cx:pt idx="2768">0.16428082027973601</cx:pt>
          <cx:pt idx="2769">0.164256660168248</cx:pt>
          <cx:pt idx="2770">0.16419670422097499</cx:pt>
          <cx:pt idx="2771">0.16415997773623001</cx:pt>
          <cx:pt idx="2772">0.164146362007076</cx:pt>
          <cx:pt idx="2773">0.16414405225776599</cx:pt>
          <cx:pt idx="2774">0.16410038678924799</cx:pt>
          <cx:pt idx="2775">0.16408107923288801</cx:pt>
          <cx:pt idx="2776">0.164019260936244</cx:pt>
          <cx:pt idx="2777">0.164019260936244</cx:pt>
          <cx:pt idx="2778">0.164019260936244</cx:pt>
          <cx:pt idx="2779">0.164019260936244</cx:pt>
          <cx:pt idx="2780">0.16401747698574601</cx:pt>
          <cx:pt idx="2781">0.16396409848433899</cx:pt>
          <cx:pt idx="2782">0.163940865386414</cx:pt>
          <cx:pt idx="2783">0.16389299799903401</cx:pt>
          <cx:pt idx="2784">0.16388077647757099</cx:pt>
          <cx:pt idx="2785">0.16387885931610999</cx:pt>
          <cx:pt idx="2786">0.16384682491146599</cx:pt>
          <cx:pt idx="2787">0.16382431779852999</cx:pt>
          <cx:pt idx="2788">0.16382431779852999</cx:pt>
          <cx:pt idx="2789">0.16374722908661299</cx:pt>
          <cx:pt idx="2790">0.16368692026248599</cx:pt>
          <cx:pt idx="2791">0.16368692026248599</cx:pt>
          <cx:pt idx="2792">0.163617397404375</cx:pt>
          <cx:pt idx="2793">0.163599643795381</cx:pt>
          <cx:pt idx="2794">0.16359521579568501</cx:pt>
          <cx:pt idx="2795">0.16352112061789001</cx:pt>
          <cx:pt idx="2796">0.16344273202333201</cx:pt>
          <cx:pt idx="2797">0.16341623445370601</cx:pt>
          <cx:pt idx="2798">0.16337209553313101</cx:pt>
          <cx:pt idx="2799">0.163353988534265</cx:pt>
          <cx:pt idx="2800">0.16334215493675799</cx:pt>
          <cx:pt idx="2801">0.16322926109142</cx:pt>
          <cx:pt idx="2802">0.16308882018257001</cx:pt>
          <cx:pt idx="2803">0.16305424526967999</cx:pt>
          <cx:pt idx="2804">0.163019986305073</cx:pt>
          <cx:pt idx="2805">0.16301259159777801</cx:pt>
          <cx:pt idx="2806">0.16296631124173599</cx:pt>
          <cx:pt idx="2807">0.16295846495944999</cx:pt>
          <cx:pt idx="2808">0.162943847937813</cx:pt>
          <cx:pt idx="2809">0.16291767786467901</cx:pt>
          <cx:pt idx="2810">0.16290765374615199</cx:pt>
          <cx:pt idx="2811">0.16279382264683101</cx:pt>
          <cx:pt idx="2812">0.162790660513154</cx:pt>
          <cx:pt idx="2813">0.16263162138627199</cx:pt>
          <cx:pt idx="2814">0.16260603166266899</cx:pt>
          <cx:pt idx="2815">0.16260603166266899</cx:pt>
          <cx:pt idx="2816">0.16260598325203299</cx:pt>
          <cx:pt idx="2817">0.16258914694774301</cx:pt>
          <cx:pt idx="2818">0.162576640266685</cx:pt>
          <cx:pt idx="2819">0.16257596779920799</cx:pt>
          <cx:pt idx="2820">0.16254101969647</cx:pt>
          <cx:pt idx="2821">0.16246247640231601</cx:pt>
          <cx:pt idx="2822">0.16235352730281799</cx:pt>
          <cx:pt idx="2823">0.162307128170114</cx:pt>
          <cx:pt idx="2824">0.162289874988332</cx:pt>
          <cx:pt idx="2825">0.16227428911480099</cx:pt>
          <cx:pt idx="2826">0.16227379515750201</cx:pt>
          <cx:pt idx="2827">0.16224755587938899</cx:pt>
          <cx:pt idx="2828">0.162232506618918</cx:pt>
          <cx:pt idx="2829">0.16217970303555801</cx:pt>
          <cx:pt idx="2830">0.161991457132109</cx:pt>
          <cx:pt idx="2831">0.16195919579225701</cx:pt>
          <cx:pt idx="2832">0.16195211093992801</cx:pt>
          <cx:pt idx="2833">0.161908732640582</cx:pt>
          <cx:pt idx="2834">0.161892703365316</cx:pt>
          <cx:pt idx="2835">0.161888603955752</cx:pt>
          <cx:pt idx="2836">0.16180982433017799</cx:pt>
          <cx:pt idx="2837">0.16174243379820599</cx:pt>
          <cx:pt idx="2838">0.161734340343829</cx:pt>
          <cx:pt idx="2839">0.16170613449179699</cx:pt>
          <cx:pt idx="2840">0.161683080010915</cx:pt>
          <cx:pt idx="2841">0.16165255475231399</cx:pt>
          <cx:pt idx="2842">0.16164286752107801</cx:pt>
          <cx:pt idx="2843">0.16164286752107801</cx:pt>
          <cx:pt idx="2844">0.16164286752107801</cx:pt>
          <cx:pt idx="2845">0.161612434455045</cx:pt>
          <cx:pt idx="2846">0.161548488491048</cx:pt>
          <cx:pt idx="2847">0.16142415585393799</cx:pt>
          <cx:pt idx="2848">0.161411595206254</cx:pt>
          <cx:pt idx="2849">0.16139987654155999</cx:pt>
          <cx:pt idx="2850">0.16136531640228399</cx:pt>
          <cx:pt idx="2851">0.16133742540159399</cx:pt>
          <cx:pt idx="2852">0.16130972536680999</cx:pt>
          <cx:pt idx="2853">0.16123505744398101</cx:pt>
          <cx:pt idx="2854">0.161216645025549</cx:pt>
          <cx:pt idx="2855">0.16120113019492199</cx:pt>
          <cx:pt idx="2856">0.161152517172514</cx:pt>
          <cx:pt idx="2857">0.16114267277345001</cx:pt>
          <cx:pt idx="2858">0.16114267277345001</cx:pt>
          <cx:pt idx="2859">0.16114267277345001</cx:pt>
          <cx:pt idx="2860">0.161113297589801</cx:pt>
          <cx:pt idx="2861">0.16099199581705601</cx:pt>
          <cx:pt idx="2862">0.160970543998503</cx:pt>
          <cx:pt idx="2863">0.16096779445489501</cx:pt>
          <cx:pt idx="2864">0.16090571766936301</cx:pt>
          <cx:pt idx="2865">0.16089065866334901</cx:pt>
          <cx:pt idx="2866">0.16082603404323001</cx:pt>
          <cx:pt idx="2867">0.16072523773574099</cx:pt>
          <cx:pt idx="2868">0.16070018513288201</cx:pt>
          <cx:pt idx="2869">0.160663502064985</cx:pt>
          <cx:pt idx="2870">0.16065455466631001</cx:pt>
          <cx:pt idx="2871">0.160627820363139</cx:pt>
          <cx:pt idx="2872">0.16061776216919299</cx:pt>
          <cx:pt idx="2873">0.16061133525448301</cx:pt>
          <cx:pt idx="2874">0.16058658755288299</cx:pt>
          <cx:pt idx="2875">0.160581471049969</cx:pt>
          <cx:pt idx="2876">0.160581471049969</cx:pt>
          <cx:pt idx="2877">0.160581471049969</cx:pt>
          <cx:pt idx="2878">0.160581471049969</cx:pt>
          <cx:pt idx="2879">0.160581471049969</cx:pt>
          <cx:pt idx="2880">0.160581471049969</cx:pt>
          <cx:pt idx="2881">0.160518409544675</cx:pt>
          <cx:pt idx="2882">0.16048624695844099</cx:pt>
          <cx:pt idx="2883">0.160446287506604</cx:pt>
          <cx:pt idx="2884">0.160413218548831</cx:pt>
          <cx:pt idx="2885">0.16039363068315399</cx:pt>
          <cx:pt idx="2886">0.16032801915894601</cx:pt>
          <cx:pt idx="2887">0.16032801915894601</cx:pt>
          <cx:pt idx="2888">0.16032801915894601</cx:pt>
          <cx:pt idx="2889">0.16032801915894601</cx:pt>
          <cx:pt idx="2890">0.16032801915894601</cx:pt>
          <cx:pt idx="2891">0.16032801915894601</cx:pt>
          <cx:pt idx="2892">0.16030777031419299</cx:pt>
          <cx:pt idx="2893">0.16030316271911799</cx:pt>
          <cx:pt idx="2894">0.16028276509598199</cx:pt>
          <cx:pt idx="2895">0.16023817845190599</cx:pt>
          <cx:pt idx="2896">0.16020420614063299</cx:pt>
          <cx:pt idx="2897">0.16019020413818399</cx:pt>
          <cx:pt idx="2898">0.160140476657014</cx:pt>
          <cx:pt idx="2899">0.16011657660541501</cx:pt>
          <cx:pt idx="2900">0.16003719729319299</cx:pt>
          <cx:pt idx="2901">0.16001774065456301</cx:pt>
          <cx:pt idx="2902">0.159996434274981</cx:pt>
          <cx:pt idx="2903">0.159964042440669</cx:pt>
          <cx:pt idx="2904">0.15995733901523801</cx:pt>
          <cx:pt idx="2905">0.159953642425853</cx:pt>
          <cx:pt idx="2906">0.15982953380797199</cx:pt>
          <cx:pt idx="2907">0.15979478394979499</cx:pt>
          <cx:pt idx="2908">0.15975640820798501</cx:pt>
          <cx:pt idx="2909">0.15974038218574099</cx:pt>
          <cx:pt idx="2910">0.15971605612130299</cx:pt>
          <cx:pt idx="2911">0.159713413826963</cx:pt>
          <cx:pt idx="2912">0.15967005032777801</cx:pt>
          <cx:pt idx="2913">0.159666445205708</cx:pt>
          <cx:pt idx="2914">0.15963927481273801</cx:pt>
          <cx:pt idx="2915">0.159561217907948</cx:pt>
          <cx:pt idx="2916">0.15954308990442101</cx:pt>
          <cx:pt idx="2917">0.15952840547999</cx:pt>
          <cx:pt idx="2918">0.15952133886008599</cx:pt>
          <cx:pt idx="2919">0.15952133886008599</cx:pt>
          <cx:pt idx="2920">0.15952133886008599</cx:pt>
          <cx:pt idx="2921">0.15952133886008599</cx:pt>
          <cx:pt idx="2922">0.15950782371122499</cx:pt>
          <cx:pt idx="2923">0.159460438212393</cx:pt>
          <cx:pt idx="2924">0.15940507055709499</cx:pt>
          <cx:pt idx="2925">0.159336382192064</cx:pt>
          <cx:pt idx="2926">0.15927704833094</cx:pt>
          <cx:pt idx="2927">0.15920842042560501</cx:pt>
          <cx:pt idx="2928">0.15920842042560501</cx:pt>
          <cx:pt idx="2929">0.159190761353834</cx:pt>
          <cx:pt idx="2930">0.159133177354954</cx:pt>
          <cx:pt idx="2931">0.159128849819208</cx:pt>
          <cx:pt idx="2932">0.159050080620461</cx:pt>
          <cx:pt idx="2933">0.159041493470293</cx:pt>
          <cx:pt idx="2934">0.15899253476507899</cx:pt>
          <cx:pt idx="2935">0.15892532128970199</cx:pt>
          <cx:pt idx="2936">0.15872361637322899</cx:pt>
          <cx:pt idx="2937">0.158686355512899</cx:pt>
          <cx:pt idx="2938">0.158677127827453</cx:pt>
          <cx:pt idx="2939">0.15861722353045099</cx:pt>
          <cx:pt idx="2940">0.158568936868315</cx:pt>
          <cx:pt idx="2941">0.15855092010418301</cx:pt>
          <cx:pt idx="2942">0.15855092010418301</cx:pt>
          <cx:pt idx="2943">0.15855092010418301</cx:pt>
          <cx:pt idx="2944">0.15851927662944201</cx:pt>
          <cx:pt idx="2945">0.15842894636706401</cx:pt>
          <cx:pt idx="2946">0.158410446549441</cx:pt>
          <cx:pt idx="2947">0.15836039106310501</cx:pt>
          <cx:pt idx="2948">0.15830804727657799</cx:pt>
          <cx:pt idx="2949">0.15820686992904501</cx:pt>
          <cx:pt idx="2950">0.15816476442852501</cx:pt>
          <cx:pt idx="2951">0.15812932663847401</cx:pt>
          <cx:pt idx="2952">0.158098859487591</cx:pt>
          <cx:pt idx="2953">0.158035224390004</cx:pt>
          <cx:pt idx="2954">0.15799165549362901</cx:pt>
          <cx:pt idx="2955">0.15789805713962299</cx:pt>
          <cx:pt idx="2956">0.15775652649928501</cx:pt>
          <cx:pt idx="2957">0.15775132516805301</cx:pt>
          <cx:pt idx="2958">0.15768310134795099</cx:pt>
          <cx:pt idx="2959">0.157679475577781</cx:pt>
          <cx:pt idx="2960">0.15763446084166299</cx:pt>
          <cx:pt idx="2961">0.15763446084166299</cx:pt>
          <cx:pt idx="2962">0.15763446084166299</cx:pt>
          <cx:pt idx="2963">0.15763446084166299</cx:pt>
          <cx:pt idx="2964">0.15763446084166299</cx:pt>
          <cx:pt idx="2965">0.15763446084166299</cx:pt>
          <cx:pt idx="2966">0.15763446084166299</cx:pt>
          <cx:pt idx="2967">0.157572821754181</cx:pt>
          <cx:pt idx="2968">0.15756612465921199</cx:pt>
          <cx:pt idx="2969">0.15745125355866599</cx:pt>
          <cx:pt idx="2970">0.15741966509027</cx:pt>
          <cx:pt idx="2971">0.15741671804867999</cx:pt>
          <cx:pt idx="2972">0.15739899879458599</cx:pt>
          <cx:pt idx="2973">0.15722567093978901</cx:pt>
          <cx:pt idx="2974">0.15714421297936701</cx:pt>
          <cx:pt idx="2975">0.15713674007609399</cx:pt>
          <cx:pt idx="2976">0.15708869297608</cx:pt>
          <cx:pt idx="2977">0.15708869297608</cx:pt>
          <cx:pt idx="2978">0.15705000296237701</cx:pt>
          <cx:pt idx="2979">0.157004740636595</cx:pt>
          <cx:pt idx="2980">0.157004740636595</cx:pt>
          <cx:pt idx="2981">0.157004740636595</cx:pt>
          <cx:pt idx="2982">0.156997376920055</cx:pt>
          <cx:pt idx="2983">0.15698840947923901</cx:pt>
          <cx:pt idx="2984">0.15698700726515499</cx:pt>
          <cx:pt idx="2985">0.156978888680784</cx:pt>
          <cx:pt idx="2986">0.15697887214165099</cx:pt>
          <cx:pt idx="2987">0.15697309835411599</cx:pt>
          <cx:pt idx="2988">0.15687957375460601</cx:pt>
          <cx:pt idx="2989">0.15681917545350199</cx:pt>
          <cx:pt idx="2990">0.15679777165898501</cx:pt>
          <cx:pt idx="2991">0.15668671307274101</cx:pt>
          <cx:pt idx="2992">0.15667557761721501</cx:pt>
          <cx:pt idx="2993">0.15666722574288899</cx:pt>
          <cx:pt idx="2994">0.15666006424814499</cx:pt>
          <cx:pt idx="2995">0.15660032031608301</cx:pt>
          <cx:pt idx="2996">0.15649206812649999</cx:pt>
          <cx:pt idx="2997">0.15646360766571399</cx:pt>
          <cx:pt idx="2998">0.156425470787148</cx:pt>
          <cx:pt idx="2999">0.15638620848431101</cx:pt>
          <cx:pt idx="3000">0.15637711286821801</cx:pt>
          <cx:pt idx="3001">0.15631185139669901</cx:pt>
          <cx:pt idx="3002">0.156285950315524</cx:pt>
          <cx:pt idx="3003">0.15622220629549699</cx:pt>
          <cx:pt idx="3004">0.15614159440796299</cx:pt>
          <cx:pt idx="3005">0.156132022507805</cx:pt>
          <cx:pt idx="3006">0.15600303241048499</cx:pt>
          <cx:pt idx="3007">0.15599396388245901</cx:pt>
          <cx:pt idx="3008">0.15597528705445299</cx:pt>
          <cx:pt idx="3009">0.15593210976795799</cx:pt>
          <cx:pt idx="3010">0.155869817636484</cx:pt>
          <cx:pt idx="3011">0.15586154633664001</cx:pt>
          <cx:pt idx="3012">0.155857012754852</cx:pt>
          <cx:pt idx="3013">0.155785354070518</cx:pt>
          <cx:pt idx="3014">0.15567469502315701</cx:pt>
          <cx:pt idx="3015">0.155653717477269</cx:pt>
          <cx:pt idx="3016">0.15562128397768701</cx:pt>
          <cx:pt idx="3017">0.155601929019622</cx:pt>
          <cx:pt idx="3018">0.15558646966531101</cx:pt>
          <cx:pt idx="3019">0.15556362437586599</cx:pt>
          <cx:pt idx="3020">0.15547465823744699</cx:pt>
          <cx:pt idx="3021">0.15544782017050399</cx:pt>
          <cx:pt idx="3022">0.15541217137197499</cx:pt>
          <cx:pt idx="3023">0.15538567456947899</cx:pt>
          <cx:pt idx="3024">0.15533806632913499</cx:pt>
          <cx:pt idx="3025">0.15533806632913499</cx:pt>
          <cx:pt idx="3026">0.15533806632913499</cx:pt>
          <cx:pt idx="3027">0.15516693390102099</cx:pt>
          <cx:pt idx="3028">0.155154723041772</cx:pt>
          <cx:pt idx="3029">0.15514819386925799</cx:pt>
          <cx:pt idx="3030">0.15511711628954999</cx:pt>
          <cx:pt idx="3031">0.15507193273705999</cx:pt>
          <cx:pt idx="3032">0.155054239385437</cx:pt>
          <cx:pt idx="3033">0.155031078030886</cx:pt>
          <cx:pt idx="3034">0.15497776787863299</cx:pt>
          <cx:pt idx="3035">0.15492357180781199</cx:pt>
          <cx:pt idx="3036">0.15474535159969599</cx:pt>
          <cx:pt idx="3037">0.15470864716309901</cx:pt>
          <cx:pt idx="3038">0.15469979696738301</cx:pt>
          <cx:pt idx="3039">0.154664980128913</cx:pt>
          <cx:pt idx="3040">0.15460786020662701</cx:pt>
          <cx:pt idx="3041">0.154472625275412</cx:pt>
          <cx:pt idx="3042">0.154411645902571</cx:pt>
          <cx:pt idx="3043">0.15433942827073299</cx:pt>
          <cx:pt idx="3044">0.154298988548496</cx:pt>
          <cx:pt idx="3045">0.15427578384035801</cx:pt>
          <cx:pt idx="3046">0.154270079376984</cx:pt>
          <cx:pt idx="3047">0.154207409340514</cx:pt>
          <cx:pt idx="3048">0.15418324306911099</cx:pt>
          <cx:pt idx="3049">0.15414375907026401</cx:pt>
          <cx:pt idx="3050">0.15414375907026401</cx:pt>
          <cx:pt idx="3051">0.15414375907026401</cx:pt>
          <cx:pt idx="3052">0.15410956389345801</cx:pt>
          <cx:pt idx="3053">0.15410736650509099</cx:pt>
          <cx:pt idx="3054">0.154045982624644</cx:pt>
          <cx:pt idx="3055">0.15401143122019301</cx:pt>
          <cx:pt idx="3056">0.15397847486446201</cx:pt>
          <cx:pt idx="3057">0.153975772976537</cx:pt>
          <cx:pt idx="3058">0.15395369917997501</cx:pt>
          <cx:pt idx="3059">0.15391704592550201</cx:pt>
          <cx:pt idx="3060">0.15389042072064099</cx:pt>
          <cx:pt idx="3061">0.15388396300270901</cx:pt>
          <cx:pt idx="3062">0.15384541979156899</cx:pt>
          <cx:pt idx="3063">0.15383734571757601</cx:pt>
          <cx:pt idx="3064">0.15382168422659401</cx:pt>
          <cx:pt idx="3065">0.153817984300154</cx:pt>
          <cx:pt idx="3066">0.15378926988209299</cx:pt>
          <cx:pt idx="3067">0.15377813228016399</cx:pt>
          <cx:pt idx="3068">0.15370630340621799</cx:pt>
          <cx:pt idx="3069">0.15370630340621799</cx:pt>
          <cx:pt idx="3070">0.15370630340621799</cx:pt>
          <cx:pt idx="3071">0.15370630340621799</cx:pt>
          <cx:pt idx="3072">0.15365372118934301</cx:pt>
          <cx:pt idx="3073">0.15359573950855501</cx:pt>
          <cx:pt idx="3074">0.15352628217419101</cx:pt>
          <cx:pt idx="3075">0.153462907612893</cx:pt>
          <cx:pt idx="3076">0.153452883511734</cx:pt>
          <cx:pt idx="3077">0.15343902538433701</cx:pt>
          <cx:pt idx="3078">0.15343890476771399</cx:pt>
          <cx:pt idx="3079">0.153412698688318</cx:pt>
          <cx:pt idx="3080">0.153357277141317</cx:pt>
          <cx:pt idx="3081">0.153340578943024</cx:pt>
          <cx:pt idx="3082">0.153311575599063</cx:pt>
          <cx:pt idx="3083">0.15329984604090199</cx:pt>
          <cx:pt idx="3084">0.153279321531792</cx:pt>
          <cx:pt idx="3085">0.15326157253094499</cx:pt>
          <cx:pt idx="3086">0.153221146061534</cx:pt>
          <cx:pt idx="3087">0.15320687212222001</cx:pt>
          <cx:pt idx="3088">0.15312708919554699</cx:pt>
          <cx:pt idx="3089">0.15310978204190701</cx:pt>
          <cx:pt idx="3090">0.15310978204190701</cx:pt>
          <cx:pt idx="3091">0.15310978204190701</cx:pt>
          <cx:pt idx="3092">0.15310099537961699</cx:pt>
          <cx:pt idx="3093">0.153080703289669</cx:pt>
          <cx:pt idx="3094">0.15300236217090099</cx:pt>
          <cx:pt idx="3095">0.15294883733641301</cx:pt>
          <cx:pt idx="3096">0.15291980758687301</cx:pt>
          <cx:pt idx="3097">0.15282623589012501</cx:pt>
          <cx:pt idx="3098">0.15277296884559899</cx:pt>
          <cx:pt idx="3099">0.15276661484224999</cx:pt>
          <cx:pt idx="3100">0.15271764806153401</cx:pt>
          <cx:pt idx="3101">0.152612630811644</cx:pt>
          <cx:pt idx="3102">0.152605715497489</cx:pt>
          <cx:pt idx="3103">0.15259697314950799</cx:pt>
          <cx:pt idx="3104">0.152540930191435</cx:pt>
          <cx:pt idx="3105">0.152485639815541</cx:pt>
          <cx:pt idx="3106">0.15236205752332299</cx:pt>
          <cx:pt idx="3107">0.15230689810325801</cx:pt>
          <cx:pt idx="3108">0.15226211173079701</cx:pt>
          <cx:pt idx="3109">0.15224042450348799</cx:pt>
          <cx:pt idx="3110">0.152190530070553</cx:pt>
          <cx:pt idx="3111">0.15218154948228399</cx:pt>
          <cx:pt idx="3112">0.152176164402439</cx:pt>
          <cx:pt idx="3113">0.15217370040064501</cx:pt>
          <cx:pt idx="3114">0.15217274895953101</cx:pt>
          <cx:pt idx="3115">0.15217274895953101</cx:pt>
          <cx:pt idx="3116">0.15217274895953101</cx:pt>
          <cx:pt idx="3117">0.15217274895953101</cx:pt>
          <cx:pt idx="3118">0.15217089657056401</cx:pt>
          <cx:pt idx="3119">0.152163173347035</cx:pt>
          <cx:pt idx="3120">0.15216224388647401</cx:pt>
          <cx:pt idx="3121">0.15212102582176901</cx:pt>
          <cx:pt idx="3122">0.15207153077296201</cx:pt>
          <cx:pt idx="3123">0.152026817173635</cx:pt>
          <cx:pt idx="3124">0.15199653693259599</cx:pt>
          <cx:pt idx="3125">0.15197942646183699</cx:pt>
          <cx:pt idx="3126">0.15196201748704899</cx:pt>
          <cx:pt idx="3127">0.151953003763834</cx:pt>
          <cx:pt idx="3128">0.151949782173116</cx:pt>
          <cx:pt idx="3129">0.151933835601085</cx:pt>
          <cx:pt idx="3130">0.151886927377231</cx:pt>
          <cx:pt idx="3131">0.151777989599168</cx:pt>
          <cx:pt idx="3132">0.151777989599168</cx:pt>
          <cx:pt idx="3133">0.151777989599168</cx:pt>
          <cx:pt idx="3134">0.15169330629071101</cx:pt>
          <cx:pt idx="3135">0.15169330629071101</cx:pt>
          <cx:pt idx="3136">0.15169330629071101</cx:pt>
          <cx:pt idx="3137">0.151641979407802</cx:pt>
          <cx:pt idx="3138">0.15160889997391599</cx:pt>
          <cx:pt idx="3139">0.15159643865352401</cx:pt>
          <cx:pt idx="3140">0.151549392612981</cx:pt>
          <cx:pt idx="3141">0.15152587138777901</cx:pt>
          <cx:pt idx="3142">0.151500034412239</cx:pt>
          <cx:pt idx="3143">0.15149487389179001</cx:pt>
          <cx:pt idx="3144">0.15148172222873699</cx:pt>
          <cx:pt idx="3145">0.15147986904998301</cx:pt>
          <cx:pt idx="3146">0.15142183629227501</cx:pt>
          <cx:pt idx="3147">0.15140069462984701</cx:pt>
          <cx:pt idx="3148">0.15127270216980901</cx:pt>
          <cx:pt idx="3149">0.151202079782746</cx:pt>
          <cx:pt idx="3150">0.15116922702469601</cx:pt>
          <cx:pt idx="3151">0.15102410946761899</cx:pt>
          <cx:pt idx="3152">0.151003831946039</cx:pt>
          <cx:pt idx="3153">0.15095692939882399</cx:pt>
          <cx:pt idx="3154">0.15095309712723801</cx:pt>
          <cx:pt idx="3155">0.15091229948197599</cx:pt>
          <cx:pt idx="3156">0.15087325572928201</cx:pt>
          <cx:pt idx="3157">0.150856110102353</cx:pt>
          <cx:pt idx="3158">0.15084604996610099</cx:pt>
          <cx:pt idx="3159">0.15077552370456501</cx:pt>
          <cx:pt idx="3160">0.15076906174420401</cx:pt>
          <cx:pt idx="3161">0.15074683790285201</cx:pt>
          <cx:pt idx="3162">0.15074308827246999</cx:pt>
          <cx:pt idx="3163">0.15067730942068</cx:pt>
          <cx:pt idx="3164">0.150656236760565</cx:pt>
          <cx:pt idx="3165">0.15054452117547301</cx:pt>
          <cx:pt idx="3166">0.150462802521766</cx:pt>
          <cx:pt idx="3167">0.15040156171295199</cx:pt>
          <cx:pt idx="3168">0.150286017761563</cx:pt>
          <cx:pt idx="3169">0.150250666412578</cx:pt>
          <cx:pt idx="3170">0.15023954790005301</cx:pt>
          <cx:pt idx="3171">0.15017221522906299</cx:pt>
          <cx:pt idx="3172">0.15015908027427699</cx:pt>
          <cx:pt idx="3173">0.150156026597454</cx:pt>
          <cx:pt idx="3174">0.15015395788946601</cx:pt>
          <cx:pt idx="3175">0.150054879928125</cx:pt>
          <cx:pt idx="3176">0.15003536871142401</cx:pt>
          <cx:pt idx="3177">0.15002435821247001</cx:pt>
          <cx:pt idx="3178">0.15001602137386399</cx:pt>
          <cx:pt idx="3179">0.14993726061239299</cx:pt>
          <cx:pt idx="3180">0.149855683913068</cx:pt>
          <cx:pt idx="3181">0.14984568807831999</cx:pt>
          <cx:pt idx="3182">0.14978239933383</cx:pt>
          <cx:pt idx="3183">0.14973668639388299</cx:pt>
          <cx:pt idx="3184">0.14973668639388299</cx:pt>
          <cx:pt idx="3185">0.14973668639388299</cx:pt>
          <cx:pt idx="3186">0.14972482894887601</cx:pt>
          <cx:pt idx="3187">0.14967508979455599</cx:pt>
          <cx:pt idx="3188">0.149629434403724</cx:pt>
          <cx:pt idx="3189">0.14954058760174799</cx:pt>
          <cx:pt idx="3190">0.149456832507501</cx:pt>
          <cx:pt idx="3191">0.149412778716875</cx:pt>
          <cx:pt idx="3192">0.14940758340200899</cx:pt>
          <cx:pt idx="3193">0.14937017201431399</cx:pt>
          <cx:pt idx="3194">0.14936209851204099</cx:pt>
          <cx:pt idx="3195">0.149318570052936</cx:pt>
          <cx:pt idx="3196">0.149318570052936</cx:pt>
          <cx:pt idx="3197">0.149318570052936</cx:pt>
          <cx:pt idx="3198">0.14928470329483001</cx:pt>
          <cx:pt idx="3199">0.149236508791564</cx:pt>
          <cx:pt idx="3200">0.149198671074001</cx:pt>
          <cx:pt idx="3201">0.149180100527883</cx:pt>
          <cx:pt idx="3202">0.14916357495803001</cx:pt>
          <cx:pt idx="3203">0.14916357495803001</cx:pt>
          <cx:pt idx="3204">0.14916357495803001</cx:pt>
          <cx:pt idx="3205">0.14916357495803001</cx:pt>
          <cx:pt idx="3206">0.14916357495803001</cx:pt>
          <cx:pt idx="3207">0.14916357495803001</cx:pt>
          <cx:pt idx="3208">0.14916357495803001</cx:pt>
          <cx:pt idx="3209">0.14916357495803001</cx:pt>
          <cx:pt idx="3210">0.14916357495803001</cx:pt>
          <cx:pt idx="3211">0.149103194059792</cx:pt>
          <cx:pt idx="3212">0.149094649729481</cx:pt>
          <cx:pt idx="3213">0.149063331965721</cx:pt>
          <cx:pt idx="3214">0.148973453574855</cx:pt>
          <cx:pt idx="3215">0.14897249059405099</cx:pt>
          <cx:pt idx="3216">0.14891487948538101</cx:pt>
          <cx:pt idx="3217">0.14891034552072099</cx:pt>
          <cx:pt idx="3218">0.148900910751324</cx:pt>
          <cx:pt idx="3219">0.14884519877494701</cx:pt>
          <cx:pt idx="3220">0.14883150992285499</cx:pt>
          <cx:pt idx="3221">0.14875941342920099</cx:pt>
          <cx:pt idx="3222">0.14875737097205299</cx:pt>
          <cx:pt idx="3223">0.14873809524634801</cx:pt>
          <cx:pt idx="3224">0.14873503721178</cx:pt>
          <cx:pt idx="3225">0.148723721372096</cx:pt>
          <cx:pt idx="3226">0.14866999150164401</cx:pt>
          <cx:pt idx="3227">0.14866999150164401</cx:pt>
          <cx:pt idx="3228">0.14866999150164401</cx:pt>
          <cx:pt idx="3229">0.14866686704759299</cx:pt>
          <cx:pt idx="3230">0.148648989768811</cx:pt>
          <cx:pt idx="3231">0.14856875594837099</cx:pt>
          <cx:pt idx="3232">0.14856285600928701</cx:pt>
          <cx:pt idx="3233">0.14856285600928701</cx:pt>
          <cx:pt idx="3234">0.14856285600928701</cx:pt>
          <cx:pt idx="3235">0.14856285600928701</cx:pt>
          <cx:pt idx="3236">0.14856285600928701</cx:pt>
          <cx:pt idx="3237">0.14855407535862</cx:pt>
          <cx:pt idx="3238">0.14852970934537599</cx:pt>
          <cx:pt idx="3239">0.14850686669695501</cx:pt>
          <cx:pt idx="3240">0.14842785149757701</cx:pt>
          <cx:pt idx="3241">0.14839326246730999</cx:pt>
          <cx:pt idx="3242">0.14839326246730999</cx:pt>
          <cx:pt idx="3243">0.14839326246730999</cx:pt>
          <cx:pt idx="3244">0.14839326246730999</cx:pt>
          <cx:pt idx="3245">0.14839326246730999</cx:pt>
          <cx:pt idx="3246">0.14839326246730999</cx:pt>
          <cx:pt idx="3247">0.14839326246730999</cx:pt>
          <cx:pt idx="3248">0.14839326246730999</cx:pt>
          <cx:pt idx="3249">0.148371827263196</cx:pt>
          <cx:pt idx="3250">0.14836651858576999</cx:pt>
          <cx:pt idx="3251">0.148306483818333</cx:pt>
          <cx:pt idx="3252">0.14827777235517201</cx:pt>
          <cx:pt idx="3253">0.148274951713492</cx:pt>
          <cx:pt idx="3254">0.14827237653337499</cx:pt>
          <cx:pt idx="3255">0.148265806232458</cx:pt>
          <cx:pt idx="3256">0.14824247454836101</cx:pt>
          <cx:pt idx="3257">0.14824247454836101</cx:pt>
          <cx:pt idx="3258">0.14824247454836101</cx:pt>
          <cx:pt idx="3259">0.14824247454836101</cx:pt>
          <cx:pt idx="3260">0.14824247454836101</cx:pt>
          <cx:pt idx="3261">0.14824247454836101</cx:pt>
          <cx:pt idx="3262">0.14821643492306899</cx:pt>
          <cx:pt idx="3263">0.14819396583465999</cx:pt>
          <cx:pt idx="3264">0.14810557029462801</cx:pt>
          <cx:pt idx="3265">0.148059615922087</cx:pt>
          <cx:pt idx="3266">0.148013219355905</cx:pt>
          <cx:pt idx="3267">0.14799602686084901</cx:pt>
          <cx:pt idx="3268">0.14795264536316999</cx:pt>
          <cx:pt idx="3269">0.14787337364674399</cx:pt>
          <cx:pt idx="3270">0.14783183355225099</cx:pt>
          <cx:pt idx="3271">0.14777984286205501</cx:pt>
          <cx:pt idx="3272">0.147725133732477</cx:pt>
          <cx:pt idx="3273">0.147725133732477</cx:pt>
          <cx:pt idx="3274">0.147725133732477</cx:pt>
          <cx:pt idx="3275">0.14771526189192399</cx:pt>
          <cx:pt idx="3276">0.14769079938277799</cx:pt>
          <cx:pt idx="3277">0.14763752505945699</cx:pt>
          <cx:pt idx="3278">0.14757438287965499</cx:pt>
          <cx:pt idx="3279">0.14756868433961801</cx:pt>
          <cx:pt idx="3280">0.14754488529837501</cx:pt>
          <cx:pt idx="3281">0.14753783818739499</cx:pt>
          <cx:pt idx="3282">0.147516553575995</cx:pt>
          <cx:pt idx="3283">0.14750518201489099</cx:pt>
          <cx:pt idx="3284">0.147427420598328</cx:pt>
          <cx:pt idx="3285">0.147405094970678</cx:pt>
          <cx:pt idx="3286">0.14739736935866499</cx:pt>
          <cx:pt idx="3287">0.147374508690815</cx:pt>
          <cx:pt idx="3288">0.147255831221941</cx:pt>
          <cx:pt idx="3289">0.14723878858079101</cx:pt>
          <cx:pt idx="3290">0.147195265999506</cx:pt>
          <cx:pt idx="3291">0.147165580704362</cx:pt>
          <cx:pt idx="3292">0.14708583958532501</cx:pt>
          <cx:pt idx="3293">0.14702898661460001</cx:pt>
          <cx:pt idx="3294">0.14702898661460001</cx:pt>
          <cx:pt idx="3295">0.14702684023666299</cx:pt>
          <cx:pt idx="3296">0.146998380620011</cx:pt>
          <cx:pt idx="3297">0.14694608320098301</cx:pt>
          <cx:pt idx="3298">0.14694608320098301</cx:pt>
          <cx:pt idx="3299">0.14694608320098301</cx:pt>
          <cx:pt idx="3300">0.14694608320098301</cx:pt>
          <cx:pt idx="3301">0.146909322575937</cx:pt>
          <cx:pt idx="3302">0.14682092206080899</cx:pt>
          <cx:pt idx="3303">0.146812716937886</cx:pt>
          <cx:pt idx="3304">0.146703809921575</cx:pt>
          <cx:pt idx="3305">0.146658438479152</cx:pt>
          <cx:pt idx="3306">0.14661063897703999</cx:pt>
          <cx:pt idx="3307">0.14651517026593</cx:pt>
          <cx:pt idx="3308">0.14643934945468301</cx:pt>
          <cx:pt idx="3309">0.14643897468699399</cx:pt>
          <cx:pt idx="3310">0.146381215796514</cx:pt>
          <cx:pt idx="3311">0.14633488360310001</cx:pt>
          <cx:pt idx="3312">0.14632064683125201</cx:pt>
          <cx:pt idx="3313">0.14630365501121401</cx:pt>
          <cx:pt idx="3314">0.14618044935746199</cx:pt>
          <cx:pt idx="3315">0.14615293931546</cx:pt>
          <cx:pt idx="3316">0.14612487491315601</cx:pt>
          <cx:pt idx="3317">0.146064915230808</cx:pt>
          <cx:pt idx="3318">0.14604835483423501</cx:pt>
          <cx:pt idx="3319">0.14601021028171199</cx:pt>
          <cx:pt idx="3320">0.14596883975102801</cx:pt>
          <cx:pt idx="3321">0.14596796191098799</cx:pt>
          <cx:pt idx="3322">0.14589039803885301</cx:pt>
          <cx:pt idx="3323">0.14585090104066001</cx:pt>
          <cx:pt idx="3324">0.145847330294049</cx:pt>
          <cx:pt idx="3325">0.145847323794282</cx:pt>
          <cx:pt idx="3326">0.14584679838449399</cx:pt>
          <cx:pt idx="3327">0.145839790068892</cx:pt>
          <cx:pt idx="3328">0.14572167853710999</cx:pt>
          <cx:pt idx="3329">0.14566260523650701</cx:pt>
          <cx:pt idx="3330">0.14562721779846999</cx:pt>
          <cx:pt idx="3331">0.14560058926224201</cx:pt>
          <cx:pt idx="3332">0.145587905103821</cx:pt>
          <cx:pt idx="3333">0.14555974573943301</cx:pt>
          <cx:pt idx="3334">0.14555604306283099</cx:pt>
          <cx:pt idx="3335">0.14549462376717301</cx:pt>
          <cx:pt idx="3336">0.14538982701791101</cx:pt>
          <cx:pt idx="3337">0.14534293843808899</cx:pt>
          <cx:pt idx="3338">0.14532363481225999</cx:pt>
          <cx:pt idx="3339">0.145312747375625</cx:pt>
          <cx:pt idx="3340">0.14530510631548799</cx:pt>
          <cx:pt idx="3341">0.14530185915476099</cx:pt>
          <cx:pt idx="3342">0.14529864129329001</cx:pt>
          <cx:pt idx="3343">0.145282537949945</cx:pt>
          <cx:pt idx="3344">0.14526230584385599</cx:pt>
          <cx:pt idx="3345">0.14523045856743899</cx:pt>
          <cx:pt idx="3346">0.14518876306158701</cx:pt>
          <cx:pt idx="3347">0.14515863591175099</cx:pt>
          <cx:pt idx="3348">0.14515863591175099</cx:pt>
          <cx:pt idx="3349">0.145157345083023</cx:pt>
          <cx:pt idx="3350">0.14510440109900299</cx:pt>
          <cx:pt idx="3351">0.14505880767830501</cx:pt>
          <cx:pt idx="3352">0.14504757856737899</cx:pt>
          <cx:pt idx="3353">0.144959781105788</cx:pt>
          <cx:pt idx="3354">0.144938680772144</cx:pt>
          <cx:pt idx="3355">0.14492498482239299</cx:pt>
          <cx:pt idx="3356">0.14490254196551799</cx:pt>
          <cx:pt idx="3357">0.14488815074974401</cx:pt>
          <cx:pt idx="3358">0.144876273676945</cx:pt>
          <cx:pt idx="3359">0.144860323794234</cx:pt>
          <cx:pt idx="3360">0.144811953650408</cx:pt>
          <cx:pt idx="3361">0.14476786230706801</cx:pt>
          <cx:pt idx="3362">0.14474275052482199</cx:pt>
          <cx:pt idx="3363">0.144738912120007</cx:pt>
          <cx:pt idx="3364">0.14451468098582301</cx:pt>
          <cx:pt idx="3365">0.14448119681147001</cx:pt>
          <cx:pt idx="3366">0.14443254906126299</cx:pt>
          <cx:pt idx="3367">0.14441879603884</cx:pt>
          <cx:pt idx="3368">0.14438275032821901</cx:pt>
          <cx:pt idx="3369">0.144376487993648</cx:pt>
          <cx:pt idx="3370">0.14432206044912901</cx:pt>
          <cx:pt idx="3371">0.14430001436444601</cx:pt>
          <cx:pt idx="3372">0.14427089746907301</cx:pt>
          <cx:pt idx="3373">0.14426893252409201</cx:pt>
          <cx:pt idx="3374">0.14422188594263199</cx:pt>
          <cx:pt idx="3375">0.14421241117862699</cx:pt>
          <cx:pt idx="3376">0.14419170789764801</cx:pt>
          <cx:pt idx="3377">0.14414250811968801</cx:pt>
          <cx:pt idx="3378">0.14413927862280901</cx:pt>
          <cx:pt idx="3379">0.14411635990466001</cx:pt>
          <cx:pt idx="3380">0.144096207823698</cx:pt>
          <cx:pt idx="3381">0.14408545598231601</cx:pt>
          <cx:pt idx="3382">0.14406145760973499</cx:pt>
          <cx:pt idx="3383">0.14401347557188501</cx:pt>
          <cx:pt idx="3384">0.14392430273658099</cx:pt>
          <cx:pt idx="3385">0.14383022098416401</cx:pt>
          <cx:pt idx="3386">0.14381854509348899</cx:pt>
          <cx:pt idx="3387">0.14381131943888001</cx:pt>
          <cx:pt idx="3388">0.14381131943888001</cx:pt>
          <cx:pt idx="3389">0.14378009749818399</cx:pt>
          <cx:pt idx="3390">0.14373631829748401</cx:pt>
          <cx:pt idx="3391">0.14373631829748401</cx:pt>
          <cx:pt idx="3392">0.14373348081162099</cx:pt>
          <cx:pt idx="3393">0.14371791052267599</cx:pt>
          <cx:pt idx="3394">0.143659244815216</cx:pt>
          <cx:pt idx="3395">0.14365411874494499</cx:pt>
          <cx:pt idx="3396">0.14363049739053499</cx:pt>
          <cx:pt idx="3397">0.14356198127598899</cx:pt>
          <cx:pt idx="3398">0.143550270276362</cx:pt>
          <cx:pt idx="3399">0.14354246455935599</cx:pt>
          <cx:pt idx="3400">0.14349923362215899</cx:pt>
          <cx:pt idx="3401">0.14348530991576899</cx:pt>
          <cx:pt idx="3402">0.14345229612129901</cx:pt>
          <cx:pt idx="3403">0.14343561463703999</cx:pt>
          <cx:pt idx="3404">0.14342218253735101</cx:pt>
          <cx:pt idx="3405">0.143413997089403</cx:pt>
          <cx:pt idx="3406">0.14341293680242401</cx:pt>
          <cx:pt idx="3407">0.143403682063447</cx:pt>
          <cx:pt idx="3408">0.14338745743925399</cx:pt>
          <cx:pt idx="3409">0.14335549735720499</cx:pt>
          <cx:pt idx="3410">0.14333948245150799</cx:pt>
          <cx:pt idx="3411">0.14328031738115801</cx:pt>
          <cx:pt idx="3412">0.14325058152556</cx:pt>
          <cx:pt idx="3413">0.14324709643980099</cx:pt>
          <cx:pt idx="3414">0.143221305881231</cx:pt>
          <cx:pt idx="3415">0.14321905610666699</cx:pt>
          <cx:pt idx="3416">0.14320192492160899</cx:pt>
          <cx:pt idx="3417">0.14312470526218701</cx:pt>
          <cx:pt idx="3418">0.14310080618280199</cx:pt>
          <cx:pt idx="3419">0.14309728748043801</cx:pt>
          <cx:pt idx="3420">0.143086616521616</cx:pt>
          <cx:pt idx="3421">0.14298690360586999</cx:pt>
          <cx:pt idx="3422">0.14298690360586999</cx:pt>
          <cx:pt idx="3423">0.14298690360586999</cx:pt>
          <cx:pt idx="3424">0.14298690360586999</cx:pt>
          <cx:pt idx="3425">0.14295635451949901</cx:pt>
          <cx:pt idx="3426">0.14290801419906399</cx:pt>
          <cx:pt idx="3427">0.142879437236692</cx:pt>
          <cx:pt idx="3428">0.142869057374128</cx:pt>
          <cx:pt idx="3429">0.142849388483414</cx:pt>
          <cx:pt idx="3430">0.14284365594170401</cx:pt>
          <cx:pt idx="3431">0.14284365594170401</cx:pt>
          <cx:pt idx="3432">0.14284365594170401</cx:pt>
          <cx:pt idx="3433">0.14284365594170401</cx:pt>
          <cx:pt idx="3434">0.14284365594170401</cx:pt>
          <cx:pt idx="3435">0.14284365594170401</cx:pt>
          <cx:pt idx="3436">0.14284365594170401</cx:pt>
          <cx:pt idx="3437">0.142639883586929</cx:pt>
          <cx:pt idx="3438">0.142637085514179</cx:pt>
          <cx:pt idx="3439">0.14263338954248</cx:pt>
          <cx:pt idx="3440">0.14261063044092501</cx:pt>
          <cx:pt idx="3441">0.142602761913938</cx:pt>
          <cx:pt idx="3442">0.14260014556874301</cx:pt>
          <cx:pt idx="3443">0.14255831120628401</cx:pt>
          <cx:pt idx="3444">0.142513648438161</cx:pt>
          <cx:pt idx="3445">0.14246750199436001</cx:pt>
          <cx:pt idx="3446">0.14243728409682799</cx:pt>
          <cx:pt idx="3447">0.142428734490602</cx:pt>
          <cx:pt idx="3448">0.142379091799202</cx:pt>
          <cx:pt idx="3449">0.142375481660728</cx:pt>
          <cx:pt idx="3450">0.142375481660728</cx:pt>
          <cx:pt idx="3451">0.142368336325637</cx:pt>
          <cx:pt idx="3452">0.142347339638002</cx:pt>
          <cx:pt idx="3453">0.14228935747201599</cx:pt>
          <cx:pt idx="3454">0.14228828887116099</cx:pt>
          <cx:pt idx="3455">0.14225014361000901</cx:pt>
          <cx:pt idx="3456">0.14224884050603101</cx:pt>
          <cx:pt idx="3457">0.14224773063103299</cx:pt>
          <cx:pt idx="3458">0.14220432713640299</cx:pt>
          <cx:pt idx="3459">0.14219290280298899</cx:pt>
          <cx:pt idx="3460">0.14219233017802499</cx:pt>
          <cx:pt idx="3461">0.14218365467480301</cx:pt>
          <cx:pt idx="3462">0.14214955408256</cx:pt>
          <cx:pt idx="3463">0.14210766507790501</cx:pt>
          <cx:pt idx="3464">0.14209474461722699</cx:pt>
          <cx:pt idx="3465">0.142061282571772</cx:pt>
          <cx:pt idx="3466">0.14202053323560601</cx:pt>
          <cx:pt idx="3467">0.14202053323560601</cx:pt>
          <cx:pt idx="3468">0.14202053323560601</cx:pt>
          <cx:pt idx="3469">0.14202053323560601</cx:pt>
          <cx:pt idx="3470">0.14196221412132101</cx:pt>
          <cx:pt idx="3471">0.141960868582136</cx:pt>
          <cx:pt idx="3472">0.14195490022777599</cx:pt>
          <cx:pt idx="3473">0.14195490022777599</cx:pt>
          <cx:pt idx="3474">0.14195490022777599</cx:pt>
          <cx:pt idx="3475">0.14191182509636399</cx:pt>
          <cx:pt idx="3476">0.14184713200823201</cx:pt>
          <cx:pt idx="3477">0.141806402079483</cx:pt>
          <cx:pt idx="3478">0.14177467370348101</cx:pt>
          <cx:pt idx="3479">0.14171279275944901</cx:pt>
          <cx:pt idx="3480">0.141646296825297</cx:pt>
          <cx:pt idx="3481">0.14158173429277501</cx:pt>
          <cx:pt idx="3482">0.14152563520613701</cx:pt>
          <cx:pt idx="3483">0.141498955368276</cx:pt>
          <cx:pt idx="3484">0.141492938349702</cx:pt>
          <cx:pt idx="3485">0.141427214708615</cx:pt>
          <cx:pt idx="3486">0.14140496019728199</cx:pt>
          <cx:pt idx="3487">0.14140303940981799</cx:pt>
          <cx:pt idx="3488">0.14138151722484199</cx:pt>
          <cx:pt idx="3489">0.141379230862685</cx:pt>
          <cx:pt idx="3490">0.141374001979863</cx:pt>
          <cx:pt idx="3491">0.141374001979863</cx:pt>
          <cx:pt idx="3492">0.141374001979863</cx:pt>
          <cx:pt idx="3493">0.14135493519853801</cx:pt>
          <cx:pt idx="3494">0.14134822887145199</cx:pt>
          <cx:pt idx="3495">0.14134822887145199</cx:pt>
          <cx:pt idx="3496">0.14134822887145199</cx:pt>
          <cx:pt idx="3497">0.14126782171896901</cx:pt>
          <cx:pt idx="3498">0.14126782171896901</cx:pt>
          <cx:pt idx="3499">0.14125947935375899</cx:pt>
          <cx:pt idx="3500">0.141257116307522</cx:pt>
          <cx:pt idx="3501">0.141197353422503</cx:pt>
          <cx:pt idx="3502">0.141125217874668</cx:pt>
          <cx:pt idx="3503">0.14107284035810999</cx:pt>
          <cx:pt idx="3504">0.14090471056498199</cx:pt>
          <cx:pt idx="3505">0.140857684684011</cx:pt>
          <cx:pt idx="3506">0.14085463603088</cx:pt>
          <cx:pt idx="3507">0.14083738619410099</cx:pt>
          <cx:pt idx="3508">0.140687252479405</cx:pt>
          <cx:pt idx="3509">0.14068041332783701</cx:pt>
          <cx:pt idx="3510">0.140599570691985</cx:pt>
          <cx:pt idx="3511">0.140569755430313</cx:pt>
          <cx:pt idx="3512">0.140503695645459</cx:pt>
          <cx:pt idx="3513">0.14048490298883401</cx:pt>
          <cx:pt idx="3514">0.14044492883968299</cx:pt>
          <cx:pt idx="3515">0.14038845013068299</cx:pt>
          <cx:pt idx="3516">0.14038541493662399</cx:pt>
          <cx:pt idx="3517">0.14035771037252401</cx:pt>
          <cx:pt idx="3518">0.14032440627906101</cx:pt>
          <cx:pt idx="3519">0.14032420144570201</cx:pt>
          <cx:pt idx="3520">0.140253917458904</cx:pt>
          <cx:pt idx="3521">0.140244379694446</cx:pt>
          <cx:pt idx="3522">0.14023360163708101</cx:pt>
          <cx:pt idx="3523">0.140212169543664</cx:pt>
          <cx:pt idx="3524">0.140188131455663</cx:pt>
          <cx:pt idx="3525">0.14017848790054699</cx:pt>
          <cx:pt idx="3526">0.140162136505601</cx:pt>
          <cx:pt idx="3527">0.140162136505601</cx:pt>
          <cx:pt idx="3528">0.140162136505601</cx:pt>
          <cx:pt idx="3529">0.140162136505601</cx:pt>
          <cx:pt idx="3530">0.140162136505601</cx:pt>
          <cx:pt idx="3531">0.140151741167442</cx:pt>
          <cx:pt idx="3532">0.14013283610581201</cx:pt>
          <cx:pt idx="3533">0.14012961298771201</cx:pt>
          <cx:pt idx="3534">0.140110749559785</cx:pt>
          <cx:pt idx="3535">0.14006631490530599</cx:pt>
          <cx:pt idx="3536">0.13997708600115399</cx:pt>
          <cx:pt idx="3537">0.139945869448971</cx:pt>
          <cx:pt idx="3538">0.139920037624717</cx:pt>
          <cx:pt idx="3539">0.139920037624717</cx:pt>
          <cx:pt idx="3540">0.13989459585858899</cx:pt>
          <cx:pt idx="3541">0.13981178220518301</cx:pt>
          <cx:pt idx="3542">0.13978759640777699</cx:pt>
          <cx:pt idx="3543">0.13976527075897699</cx:pt>
          <cx:pt idx="3544">0.13966580260884301</cx:pt>
          <cx:pt idx="3545">0.139640583654603</cx:pt>
          <cx:pt idx="3546">0.13953242491666701</cx:pt>
          <cx:pt idx="3547">0.13951166569632401</cx:pt>
          <cx:pt idx="3548">0.13948357584044399</cx:pt>
          <cx:pt idx="3549">0.139476281678033</cx:pt>
          <cx:pt idx="3550">0.13940861972972099</cx:pt>
          <cx:pt idx="3551">0.139337922419356</cx:pt>
          <cx:pt idx="3552">0.139295820059291</cx:pt>
          <cx:pt idx="3553">0.13927581681537399</cx:pt>
          <cx:pt idx="3554">0.13921720393388701</cx:pt>
          <cx:pt idx="3555">0.13914300779171601</cx:pt>
          <cx:pt idx="3556">0.139143003901253</cx:pt>
          <cx:pt idx="3557">0.139124870500583</cx:pt>
          <cx:pt idx="3558">0.139115506913528</cx:pt>
          <cx:pt idx="3559">0.13910960494223101</cx:pt>
          <cx:pt idx="3560">0.13910960494223101</cx:pt>
          <cx:pt idx="3561">0.13910960494223101</cx:pt>
          <cx:pt idx="3562">0.13906549532175699</cx:pt>
          <cx:pt idx="3563">0.13906526539213199</cx:pt>
          <cx:pt idx="3564">0.13896840530770499</cx:pt>
          <cx:pt idx="3565">0.13896507249749299</cx:pt>
          <cx:pt idx="3566">0.138811313409265</cx:pt>
          <cx:pt idx="3567">0.13874234473751401</cx:pt>
          <cx:pt idx="3568">0.13868219687052</cx:pt>
          <cx:pt idx="3569">0.13865843302579101</cx:pt>
          <cx:pt idx="3570">0.138657661046377</cx:pt>
          <cx:pt idx="3571">0.13863110230230699</cx:pt>
          <cx:pt idx="3572">0.13857562858978401</cx:pt>
          <cx:pt idx="3573">0.13853217719862501</cx:pt>
          <cx:pt idx="3574">0.138531106755197</cx:pt>
          <cx:pt idx="3575">0.13846124092193199</cx:pt>
          <cx:pt idx="3576">0.13846124092193199</cx:pt>
          <cx:pt idx="3577">0.13844952227372201</cx:pt>
          <cx:pt idx="3578">0.13842708106972901</cx:pt>
          <cx:pt idx="3579">0.13841090021796501</cx:pt>
          <cx:pt idx="3580">0.13838455444609701</cx:pt>
          <cx:pt idx="3581">0.13835022873901101</cx:pt>
          <cx:pt idx="3582">0.13834611475650599</cx:pt>
          <cx:pt idx="3583">0.138345421030905</cx:pt>
          <cx:pt idx="3584">0.13834357591388599</cx:pt>
          <cx:pt idx="3585">0.138330668674781</cx:pt>
          <cx:pt idx="3586">0.138318946701808</cx:pt>
          <cx:pt idx="3587">0.13830899490872101</cx:pt>
          <cx:pt idx="3588">0.138302423199307</cx:pt>
          <cx:pt idx="3589">0.13827027614288401</cx:pt>
          <cx:pt idx="3590">0.13825737413404099</cx:pt>
          <cx:pt idx="3591">0.138233875828389</cx:pt>
          <cx:pt idx="3592">0.13822547481279601</cx:pt>
          <cx:pt idx="3593">0.13820963528755301</cx:pt>
          <cx:pt idx="3594">0.13818985432633801</cx:pt>
          <cx:pt idx="3595">0.13818893468649401</cx:pt>
          <cx:pt idx="3596">0.13803847794796101</cx:pt>
          <cx:pt idx="3597">0.13803847794796101</cx:pt>
          <cx:pt idx="3598">0.13801969560173299</cx:pt>
          <cx:pt idx="3599">0.13796157941391199</cx:pt>
          <cx:pt idx="3600">0.13795637656659701</cx:pt>
          <cx:pt idx="3601">0.13791822753878499</cx:pt>
          <cx:pt idx="3602">0.13789688807727701</cx:pt>
          <cx:pt idx="3603">0.137843214683361</cx:pt>
          <cx:pt idx="3604">0.137843214683361</cx:pt>
          <cx:pt idx="3605">0.137843214683361</cx:pt>
          <cx:pt idx="3606">0.13783783200205199</cx:pt>
          <cx:pt idx="3607">0.137794724550454</cx:pt>
          <cx:pt idx="3608">0.137783616158456</cx:pt>
          <cx:pt idx="3609">0.13760107940466301</cx:pt>
          <cx:pt idx="3610">0.13760107940466301</cx:pt>
          <cx:pt idx="3611">0.137564584619664</cx:pt>
          <cx:pt idx="3612">0.13750280178271199</cx:pt>
          <cx:pt idx="3613">0.13742156100629699</cx:pt>
          <cx:pt idx="3614">0.13742097985669999</cx:pt>
          <cx:pt idx="3615">0.13738287848025499</cx:pt>
          <cx:pt idx="3616">0.137332196895222</cx:pt>
          <cx:pt idx="3617">0.13730400728884101</cx:pt>
          <cx:pt idx="3618">0.13730400728884101</cx:pt>
          <cx:pt idx="3619">0.13729756211990801</cx:pt>
          <cx:pt idx="3620">0.13728438541261001</cx:pt>
          <cx:pt idx="3621">0.137277681638905</cx:pt>
          <cx:pt idx="3622">0.13725610179741701</cx:pt>
          <cx:pt idx="3623">0.13722951442091499</cx:pt>
          <cx:pt idx="3624">0.13720993082940799</cx:pt>
          <cx:pt idx="3625">0.13720335838462899</cx:pt>
          <cx:pt idx="3626">0.13720266704428299</cx:pt>
          <cx:pt idx="3627">0.13718758441856599</cx:pt>
          <cx:pt idx="3628">0.13717382225435901</cx:pt>
          <cx:pt idx="3629">0.13716021924323901</cx:pt>
          <cx:pt idx="3630">0.137149974395471</cx:pt>
          <cx:pt idx="3631">0.137143892960951</cx:pt>
          <cx:pt idx="3632">0.137096212859111</cx:pt>
          <cx:pt idx="3633">0.136994645537132</cx:pt>
          <cx:pt idx="3634">0.13688897007235701</cx:pt>
          <cx:pt idx="3635">0.13688785624003899</cx:pt>
          <cx:pt idx="3636">0.13688113558114501</cx:pt>
          <cx:pt idx="3637">0.13687919946323401</cx:pt>
          <cx:pt idx="3638">0.13684778451604901</cx:pt>
          <cx:pt idx="3639">0.13681207518716601</cx:pt>
          <cx:pt idx="3640">0.13681207518716601</cx:pt>
          <cx:pt idx="3641">0.13681207518716601</cx:pt>
          <cx:pt idx="3642">0.13681207518716601</cx:pt>
          <cx:pt idx="3643">0.136596098954748</cx:pt>
          <cx:pt idx="3644">0.13652682501732399</cx:pt>
          <cx:pt idx="3645">0.13652301447152099</cx:pt>
          <cx:pt idx="3646">0.136521213025798</cx:pt>
          <cx:pt idx="3647">0.13650443795591899</cx:pt>
          <cx:pt idx="3648">0.136502686703072</cx:pt>
          <cx:pt idx="3649">0.136466973327317</cx:pt>
          <cx:pt idx="3650">0.13640302160288001</cx:pt>
          <cx:pt idx="3651">0.13639277082493301</cx:pt>
          <cx:pt idx="3652">0.136385105306603</cx:pt>
          <cx:pt idx="3653">0.136360472868888</cx:pt>
          <cx:pt idx="3654">0.13633991632304099</cx:pt>
          <cx:pt idx="3655">0.13632965481402001</cx:pt>
          <cx:pt idx="3656">0.136314841810424</cx:pt>
          <cx:pt idx="3657">0.13627606070787801</cx:pt>
          <cx:pt idx="3658">0.13627261463635101</cx:pt>
          <cx:pt idx="3659">0.13622592354031199</cx:pt>
          <cx:pt idx="3660">0.13620537448615699</cx:pt>
          <cx:pt idx="3661">0.136195871406667</cx:pt>
          <cx:pt idx="3662">0.13606648432632601</cx:pt>
          <cx:pt idx="3663">0.13604240359770001</cx:pt>
          <cx:pt idx="3664">0.135990261578321</cx:pt>
          <cx:pt idx="3665">0.13593322232108901</cx:pt>
          <cx:pt idx="3666">0.13593308369052001</cx:pt>
          <cx:pt idx="3667">0.135905670579509</cx:pt>
          <cx:pt idx="3668">0.13581887226911099</cx:pt>
          <cx:pt idx="3669">0.13581887226911099</cx:pt>
          <cx:pt idx="3670">0.13581887226911099</cx:pt>
          <cx:pt idx="3671">0.13581534465709</cx:pt>
          <cx:pt idx="3672">0.13578934695238201</cx:pt>
          <cx:pt idx="3673">0.135733526046178</cx:pt>
          <cx:pt idx="3674">0.135718869407981</cx:pt>
          <cx:pt idx="3675">0.135663184624087</cx:pt>
          <cx:pt idx="3676">0.13562753945526099</cx:pt>
          <cx:pt idx="3677">0.13557383159782399</cx:pt>
          <cx:pt idx="3678">0.135565018296297</cx:pt>
          <cx:pt idx="3679">0.13555852710872299</cx:pt>
          <cx:pt idx="3680">0.135549818811284</cx:pt>
          <cx:pt idx="3681">0.135497256624518</cx:pt>
          <cx:pt idx="3682">0.135497256624518</cx:pt>
          <cx:pt idx="3683">0.135497256624518</cx:pt>
          <cx:pt idx="3684">0.135497256624518</cx:pt>
          <cx:pt idx="3685">0.135497256624518</cx:pt>
          <cx:pt idx="3686">0.13544048741532</cx:pt>
          <cx:pt idx="3687">0.1354112807906</cx:pt>
          <cx:pt idx="3688">0.13539673311645101</cx:pt>
          <cx:pt idx="3689">0.135382982179727</cx:pt>
          <cx:pt idx="3690">0.13537703971880799</cx:pt>
          <cx:pt idx="3691">0.13536275556807101</cx:pt>
          <cx:pt idx="3692">0.13533243353049601</cx:pt>
          <cx:pt idx="3693">0.13528590914168701</cx:pt>
          <cx:pt idx="3694">0.135261342926009</cx:pt>
          <cx:pt idx="3695">0.13518116515047601</cx:pt>
          <cx:pt idx="3696">0.13517420039057501</cx:pt>
          <cx:pt idx="3697">0.13516817943665899</cx:pt>
          <cx:pt idx="3698">0.13510976892143201</cx:pt>
          <cx:pt idx="3699">0.13510607329601901</cx:pt>
          <cx:pt idx="3700">0.13508656640689001</cx:pt>
          <cx:pt idx="3701">0.13505026649739599</cx:pt>
          <cx:pt idx="3702">0.135027388900824</cx:pt>
          <cx:pt idx="3703">0.13500781045569599</cx:pt>
          <cx:pt idx="3704">0.13500379599835499</cx:pt>
          <cx:pt idx="3705">0.13500379599835499</cx:pt>
          <cx:pt idx="3706">0.13500379599835499</cx:pt>
          <cx:pt idx="3707">0.13500379599835499</cx:pt>
          <cx:pt idx="3708">0.13499990719798699</cx:pt>
          <cx:pt idx="3709">0.13499831119029099</cx:pt>
          <cx:pt idx="3710">0.134996102258405</cx:pt>
          <cx:pt idx="3711">0.134991252927362</cx:pt>
          <cx:pt idx="3712">0.13496340169205701</cx:pt>
          <cx:pt idx="3713">0.13485093353972399</cx:pt>
          <cx:pt idx="3714">0.13472311846204099</cx:pt>
          <cx:pt idx="3715">0.134707709401372</cx:pt>
          <cx:pt idx="3716">0.13469098928267201</cx:pt>
          <cx:pt idx="3717">0.13466606859362601</cx:pt>
          <cx:pt idx="3718">0.13463337081605301</cx:pt>
          <cx:pt idx="3719">0.134604434346069</cx:pt>
          <cx:pt idx="3720">0.13460011650795001</cx:pt>
          <cx:pt idx="3721">0.13459018519861601</cx:pt>
          <cx:pt idx="3722">0.13456715823818499</cx:pt>
          <cx:pt idx="3723">0.134543473650198</cx:pt>
          <cx:pt idx="3724">0.13443370897565399</cx:pt>
          <cx:pt idx="3725">0.13430703276005199</cx:pt>
          <cx:pt idx="3726">0.13429210805102401</cx:pt>
          <cx:pt idx="3727">0.13425933251389699</cx:pt>
          <cx:pt idx="3728">0.13415893175952201</cx:pt>
          <cx:pt idx="3729">0.134149658199641</cx:pt>
          <cx:pt idx="3730">0.13414550388542101</cx:pt>
          <cx:pt idx="3731">0.13414135655613299</cx:pt>
          <cx:pt idx="3732">0.13412839885775299</cx:pt>
          <cx:pt idx="3733">0.134077052771265</cx:pt>
          <cx:pt idx="3734">0.13405971668983499</cx:pt>
          <cx:pt idx="3735">0.13401362960184299</cx:pt>
          <cx:pt idx="3736">0.13393242967247901</cx:pt>
          <cx:pt idx="3737">0.133887426558505</cx:pt>
          <cx:pt idx="3738">0.133861804427683</cx:pt>
          <cx:pt idx="3739">0.13384161082148699</cx:pt>
          <cx:pt idx="3740">0.13384148645718799</cx:pt>
          <cx:pt idx="3741">0.13384148645718799</cx:pt>
          <cx:pt idx="3742">0.13384148645718799</cx:pt>
          <cx:pt idx="3743">0.13384148645718799</cx:pt>
          <cx:pt idx="3744">0.133832543299224</cx:pt>
          <cx:pt idx="3745">0.133808700593643</cx:pt>
          <cx:pt idx="3746">0.13380436036580301</cx:pt>
          <cx:pt idx="3747">0.13380373105103699</cx:pt>
          <cx:pt idx="3748">0.133720627045253</cx:pt>
          <cx:pt idx="3749">0.13365505848173501</cx:pt>
          <cx:pt idx="3750">0.133654304915721</cx:pt>
          <cx:pt idx="3751">0.133650095210331</cx:pt>
          <cx:pt idx="3752">0.13364925568224001</cx:pt>
          <cx:pt idx="3753">0.133589428983896</cx:pt>
          <cx:pt idx="3754">0.13358698332820099</cx:pt>
          <cx:pt idx="3755">0.13348897945065499</cx:pt>
          <cx:pt idx="3756">0.133459453236321</cx:pt>
          <cx:pt idx="3757">0.13335113320535</cx:pt>
          <cx:pt idx="3758">0.13332085410804301</cx:pt>
          <cx:pt idx="3759">0.133275371094638</cx:pt>
          <cx:pt idx="3760">0.133263668083623</cx:pt>
          <cx:pt idx="3761">0.13317730202297701</cx:pt>
          <cx:pt idx="3762">0.133160922881883</cx:pt>
          <cx:pt idx="3763">0.13314797006724799</cx:pt>
          <cx:pt idx="3764">0.13314308224236299</cx:pt>
          <cx:pt idx="3765">0.133138198696935</cx:pt>
          <cx:pt idx="3766">0.13308298273331101</cx:pt>
          <cx:pt idx="3767">0.13297065780498299</cx:pt>
          <cx:pt idx="3768">0.132961333939111</cx:pt>
          <cx:pt idx="3769">0.13291155827276999</cx:pt>
          <cx:pt idx="3770">0.13286714737102701</cx:pt>
          <cx:pt idx="3771">0.132851430816254</cx:pt>
          <cx:pt idx="3772">0.13279185942503199</cx:pt>
          <cx:pt idx="3773">0.132687760551287</cx:pt>
          <cx:pt idx="3774">0.132667033939838</cx:pt>
          <cx:pt idx="3775">0.132638080716139</cx:pt>
          <cx:pt idx="3776">0.132585917250928</cx:pt>
          <cx:pt idx="3777">0.13257750962654699</cx:pt>
          <cx:pt idx="3778">0.13257750962654699</cx:pt>
          <cx:pt idx="3779">0.13257750962654699</cx:pt>
          <cx:pt idx="3780">0.132566978000807</cx:pt>
          <cx:pt idx="3781">0.13254692123293499</cx:pt>
          <cx:pt idx="3782">0.13250695079876801</cx:pt>
          <cx:pt idx="3783">0.132482468801533</cx:pt>
          <cx:pt idx="3784">0.13247514285179199</cx:pt>
          <cx:pt idx="3785">0.13242729953058699</cx:pt>
          <cx:pt idx="3786">0.13242551663282501</cx:pt>
          <cx:pt idx="3787">0.13241978392321199</cx:pt>
          <cx:pt idx="3788">0.13240228753087699</cx:pt>
          <cx:pt idx="3789">0.13238911495863001</cx:pt>
          <cx:pt idx="3790">0.13237035251749699</cx:pt>
          <cx:pt idx="3791">0.132349505403137</cx:pt>
          <cx:pt idx="3792">0.13234269134297399</cx:pt>
          <cx:pt idx="3793">0.13226563769157401</cx:pt>
          <cx:pt idx="3794">0.132137704187615</cx:pt>
          <cx:pt idx="3795">0.132120384917465</cx:pt>
          <cx:pt idx="3796">0.13211329472531999</cx:pt>
          <cx:pt idx="3797">0.132070142352613</cx:pt>
          <cx:pt idx="3798">0.13202991990020499</cx:pt>
          <cx:pt idx="3799">0.13202991990020499</cx:pt>
          <cx:pt idx="3800">0.13202991990020499</cx:pt>
          <cx:pt idx="3801">0.13199699392741901</cx:pt>
          <cx:pt idx="3802">0.13199641076754601</cx:pt>
          <cx:pt idx="3803">0.13189627495602499</cx:pt>
          <cx:pt idx="3804">0.131895115240001</cx:pt>
          <cx:pt idx="3805">0.131805939535421</cx:pt>
          <cx:pt idx="3806">0.13179387309809101</cx:pt>
          <cx:pt idx="3807">0.131765607141379</cx:pt>
          <cx:pt idx="3808">0.13176025794829599</cx:pt>
          <cx:pt idx="3809">0.13175377214533801</cx:pt>
          <cx:pt idx="3810">0.13171503697770801</cx:pt>
          <cx:pt idx="3811">0.13167480314583499</cx:pt>
          <cx:pt idx="3812">0.13164509627069501</cx:pt>
          <cx:pt idx="3813">0.13161639306076101</cx:pt>
          <cx:pt idx="3814">0.13153931775908001</cx:pt>
          <cx:pt idx="3815">0.13153554661552799</cx:pt>
          <cx:pt idx="3816">0.13152435086705699</cx:pt>
          <cx:pt idx="3817">0.13150571436347</cx:pt>
          <cx:pt idx="3818">0.13146350892544201</cx:pt>
          <cx:pt idx="3819">0.13138957914691499</cx:pt>
          <cx:pt idx="3820">0.131379917340089</cx:pt>
          <cx:pt idx="3821">0.13137652700435701</cx:pt>
          <cx:pt idx="3822">0.13137652700435701</cx:pt>
          <cx:pt idx="3823">0.13137652700435701</cx:pt>
          <cx:pt idx="3824">0.13137652700435701</cx:pt>
          <cx:pt idx="3825">0.13137652700435701</cx:pt>
          <cx:pt idx="3826">0.131376514598946</cx:pt>
          <cx:pt idx="3827">0.13137151812291301</cx:pt>
          <cx:pt idx="3828">0.13133791616859899</cx:pt>
          <cx:pt idx="3829">0.13133441009702199</cx:pt>
          <cx:pt idx="3830">0.13130960925381199</cx:pt>
          <cx:pt idx="3831">0.131201458725552</cx:pt>
          <cx:pt idx="3832">0.13119015881823801</cx:pt>
          <cx:pt idx="3833">0.131185647657204</cx:pt>
          <cx:pt idx="3834">0.131168692456195</cx:pt>
          <cx:pt idx="3835">0.13115342287898599</cx:pt>
          <cx:pt idx="3836">0.13114802127479999</cx:pt>
          <cx:pt idx="3837">0.13114704539746</cx:pt>
          <cx:pt idx="3838">0.13103634312430401</cx:pt>
          <cx:pt idx="3839">0.13101146591191101</cx:pt>
          <cx:pt idx="3840">0.13098779017611101</cx:pt>
          <cx:pt idx="3841">0.13096568509572601</cx:pt>
          <cx:pt idx="3842">0.13093272043058399</cx:pt>
          <cx:pt idx="3843">0.130904550325291</cx:pt>
          <cx:pt idx="3844">0.13089419601187299</cx:pt>
          <cx:pt idx="3845">0.13087528104971999</cx:pt>
          <cx:pt idx="3846">0.130863958558701</cx:pt>
          <cx:pt idx="3847">0.13086100513308099</cx:pt>
          <cx:pt idx="3848">0.13083623617656401</cx:pt>
          <cx:pt idx="3849">0.13083240481578501</cx:pt>
          <cx:pt idx="3850">0.13082761373219501</cx:pt>
          <cx:pt idx="3851">0.13082414926000999</cx:pt>
          <cx:pt idx="3852">0.13078174771661599</cx:pt>
          <cx:pt idx="3853">0.130777689189433</cx:pt>
          <cx:pt idx="3854">0.13073440440883299</cx:pt>
          <cx:pt idx="3855">0.13073381683357199</cx:pt>
          <cx:pt idx="3856">0.13071168223726201</cx:pt>
          <cx:pt idx="3857">0.130684323481328</cx:pt>
          <cx:pt idx="3858">0.130683031977435</cx:pt>
          <cx:pt idx="3859">0.13066792422717199</cx:pt>
          <cx:pt idx="3860">0.13064820439519001</cx:pt>
          <cx:pt idx="3861">0.130548840533218</cx:pt>
          <cx:pt idx="3862">0.130513314457015</cx:pt>
          <cx:pt idx="3863">0.130513314457015</cx:pt>
          <cx:pt idx="3864">0.130496312985109</cx:pt>
          <cx:pt idx="3865">0.13041106810244199</cx:pt>
          <cx:pt idx="3866">0.13037966616896701</cx:pt>
          <cx:pt idx="3867">0.130375395627115</cx:pt>
          <cx:pt idx="3868">0.130373580777601</cx:pt>
          <cx:pt idx="3869">0.130270390363105</cx:pt>
          <cx:pt idx="3870">0.130270307102647</cx:pt>
          <cx:pt idx="3871">0.13026355924640801</cx:pt>
          <cx:pt idx="3872">0.130252739536141</cx:pt>
          <cx:pt idx="3873">0.13018070352118999</cx:pt>
          <cx:pt idx="3874">0.13014480362401301</cx:pt>
          <cx:pt idx="3875">0.130058396829971</cx:pt>
          <cx:pt idx="3876">0.129994103150366</cx:pt>
          <cx:pt idx="3877">0.129991165082365</cx:pt>
          <cx:pt idx="3878">0.129991165082365</cx:pt>
          <cx:pt idx="3879">0.129991165082365</cx:pt>
          <cx:pt idx="3880">0.12988852185519101</cx:pt>
          <cx:pt idx="3881">0.12980539745959799</cx:pt>
          <cx:pt idx="3882">0.12980539745959799</cx:pt>
          <cx:pt idx="3883">0.12980539745959799</cx:pt>
          <cx:pt idx="3884">0.12980278504034001</cx:pt>
          <cx:pt idx="3885">0.129781331322501</cx:pt>
          <cx:pt idx="3886">0.129781331322501</cx:pt>
          <cx:pt idx="3887">0.129781331322501</cx:pt>
          <cx:pt idx="3888">0.129769130779542</cx:pt>
          <cx:pt idx="3889">0.12975267607869401</cx:pt>
          <cx:pt idx="3890">0.129713786133096</cx:pt>
          <cx:pt idx="3891">0.12970631921890599</cx:pt>
          <cx:pt idx="3892">0.12969733621822899</cx:pt>
          <cx:pt idx="3893">0.12968323960676301</cx:pt>
          <cx:pt idx="3894">0.12968148247407801</cx:pt>
          <cx:pt idx="3895">0.12967937447658101</cx:pt>
          <cx:pt idx="3896">0.129657025049289</cx:pt>
          <cx:pt idx="3897">0.12958269275964801</cx:pt>
          <cx:pt idx="3898">0.129575463465817</cx:pt>
          <cx:pt idx="3899">0.12955640664943099</cx:pt>
          <cx:pt idx="3900">0.12955640664943099</cx:pt>
          <cx:pt idx="3901">0.12955640664943099</cx:pt>
          <cx:pt idx="3902">0.12954031909972499</cx:pt>
          <cx:pt idx="3903">0.12950336960711301</cx:pt>
          <cx:pt idx="3904">0.12947392239810099</cx:pt>
          <cx:pt idx="3905">0.12941933944602599</cx:pt>
          <cx:pt idx="3906">0.129379870050993</cx:pt>
          <cx:pt idx="3907">0.12936962330620599</cx:pt>
          <cx:pt idx="3908">0.12935968551412499</cx:pt>
          <cx:pt idx="3909">0.129312171551273</cx:pt>
          <cx:pt idx="3910">0.129302749858905</cx:pt>
          <cx:pt idx="3911">0.129281782647721</cx:pt>
          <cx:pt idx="3912">0.12927809688571901</cx:pt>
          <cx:pt idx="3913">0.12927151990101901</cx:pt>
          <cx:pt idx="3914">0.12915550733269701</cx:pt>
          <cx:pt idx="3915">0.12910956317362199</cx:pt>
          <cx:pt idx="3916">0.12909048360542</cx:pt>
          <cx:pt idx="3917">0.12907897208716801</cx:pt>
          <cx:pt idx="3918">0.12907160850006699</cx:pt>
          <cx:pt idx="3919">0.129069981048167</cx:pt>
          <cx:pt idx="3920">0.12898582532817601</cx:pt>
          <cx:pt idx="3921">0.128973942891076</cx:pt>
          <cx:pt idx="3922">0.128920510815039</cx:pt>
          <cx:pt idx="3923">0.12891394732893999</cx:pt>
          <cx:pt idx="3924">0.12888673358368599</cx:pt>
          <cx:pt idx="3925">0.12886074010401199</cx:pt>
          <cx:pt idx="3926">0.12882878470238601</cx:pt>
          <cx:pt idx="3927">0.12882789045228099</cx:pt>
          <cx:pt idx="3928">0.12879185395992801</cx:pt>
          <cx:pt idx="3929">0.12877560641970801</cx:pt>
          <cx:pt idx="3930">0.12876510023620699</cx:pt>
          <cx:pt idx="3931">0.12876051028214999</cx:pt>
          <cx:pt idx="3932">0.128752463915663</cx:pt>
          <cx:pt idx="3933">0.12871246582483301</cx:pt>
          <cx:pt idx="3934">0.128686839039407</cx:pt>
          <cx:pt idx="3935">0.128668423184502</cx:pt>
          <cx:pt idx="3936">0.128588487259433</cx:pt>
          <cx:pt idx="3937">0.128553611383216</cx:pt>
          <cx:pt idx="3938">0.12852758538018999</cx:pt>
          <cx:pt idx="3939">0.128519346494326</cx:pt>
          <cx:pt idx="3940">0.128506567548307</cx:pt>
          <cx:pt idx="3941">0.128472934550802</cx:pt>
          <cx:pt idx="3942">0.12843908357133499</cx:pt>
          <cx:pt idx="3943">0.12842384812306901</cx:pt>
          <cx:pt idx="3944">0.12839946116084999</cx:pt>
          <cx:pt idx="3945">0.12838567636906201</cx:pt>
          <cx:pt idx="3946">0.12836629221962301</cx:pt>
          <cx:pt idx="3947">0.128323698759257</cx:pt>
          <cx:pt idx="3948">0.128288144969886</cx:pt>
          <cx:pt idx="3949">0.128277354681682</cx:pt>
          <cx:pt idx="3950">0.12823059965838501</cx:pt>
          <cx:pt idx="3951">0.12815655734453699</cx:pt>
          <cx:pt idx="3952">0.128085144557883</cx:pt>
          <cx:pt idx="3953">0.12806383539638599</cx:pt>
          <cx:pt idx="3954">0.128063062875584</cx:pt>
          <cx:pt idx="3955">0.12804098856895299</cx:pt>
          <cx:pt idx="3956">0.1279696995597</cx:pt>
          <cx:pt idx="3957">0.127947647671519</cx:pt>
          <cx:pt idx="3958">0.12791841928436401</cx:pt>
          <cx:pt idx="3959">0.12790137017496001</cx:pt>
          <cx:pt idx="3960">0.12789975760018599</cx:pt>
          <cx:pt idx="3961">0.12787983649079801</cx:pt>
          <cx:pt idx="3962">0.12786333992874499</cx:pt>
          <cx:pt idx="3963">0.12775300713023399</cx:pt>
          <cx:pt idx="3964">0.12774549453373699</cx:pt>
          <cx:pt idx="3965">0.12764159270515801</cx:pt>
          <cx:pt idx="3966">0.12756934591676999</cx:pt>
          <cx:pt idx="3967">0.12747859227622901</cx:pt>
          <cx:pt idx="3968">0.127468994624687</cx:pt>
          <cx:pt idx="3969">0.12745130116954101</cx:pt>
          <cx:pt idx="3970">0.127450568609807</cx:pt>
          <cx:pt idx="3971">0.127442057292317</cx:pt>
          <cx:pt idx="3972">0.12741317509577599</cx:pt>
          <cx:pt idx="3973">0.12738542755052801</cx:pt>
          <cx:pt idx="3974">0.12732946685635499</cx:pt>
          <cx:pt idx="3975">0.12732842524132101</cx:pt>
          <cx:pt idx="3976">0.12732392511799601</cx:pt>
          <cx:pt idx="3977">0.127317661883107</cx:pt>
          <cx:pt idx="3978">0.127241838065555</cx:pt>
          <cx:pt idx="3979">0.12723383729283</cx:pt>
          <cx:pt idx="3980">0.12722770937578701</cx:pt>
          <cx:pt idx="3981">0.127193663101617</cx:pt>
          <cx:pt idx="3982">0.12719112532239901</cx:pt>
          <cx:pt idx="3983">0.12715114256524801</cx:pt>
          <cx:pt idx="3984">0.12715010221493001</cx:pt>
          <cx:pt idx="3985">0.12715010221493001</cx:pt>
          <cx:pt idx="3986">0.12713246830767599</cx:pt>
          <cx:pt idx="3987">0.12711836800895199</cx:pt>
          <cx:pt idx="3988">0.127075059028259</cx:pt>
          <cx:pt idx="3989">0.12705778368529899</cx:pt>
          <cx:pt idx="3990">0.12705583692168201</cx:pt>
          <cx:pt idx="3991">0.126996651756388</cx:pt>
          <cx:pt idx="3992">0.126964541179308</cx:pt>
          <cx:pt idx="3993">0.12696391025303599</cx:pt>
          <cx:pt idx="3994">0.12695435187624499</cx:pt>
          <cx:pt idx="3995">0.126951765704859</cx:pt>
          <cx:pt idx="3996">0.126939060690162</cx:pt>
          <cx:pt idx="3997">0.126877260084926</cx:pt>
          <cx:pt idx="3998">0.12685572951528001</cx:pt>
          <cx:pt idx="3999">0.12685572951528001</cx:pt>
          <cx:pt idx="4000">0.12685572951528001</cx:pt>
          <cx:pt idx="4001">0.12685572951528001</cx:pt>
          <cx:pt idx="4002">0.12683597069536601</cx:pt>
          <cx:pt idx="4003">0.126825313275095</cx:pt>
          <cx:pt idx="4004">0.12679287860812299</cx:pt>
          <cx:pt idx="4005">0.12674166748889401</cx:pt>
          <cx:pt idx="4006">0.12674166748889401</cx:pt>
          <cx:pt idx="4007">0.12674166748889401</cx:pt>
          <cx:pt idx="4008">0.12674166748889401</cx:pt>
          <cx:pt idx="4009">0.12664085321530399</cx:pt>
          <cx:pt idx="4010">0.12660792845346799</cx:pt>
          <cx:pt idx="4011">0.12645990224711001</cx:pt>
          <cx:pt idx="4012">0.12639542181288899</cx:pt>
          <cx:pt idx="4013">0.12636886184811399</cx:pt>
          <cx:pt idx="4014">0.126358838841472</cx:pt>
          <cx:pt idx="4015">0.12635617636119101</cx:pt>
          <cx:pt idx="4016">0.12635023807357401</cx:pt>
          <cx:pt idx="4017">0.126240812592784</cx:pt>
          <cx:pt idx="4018">0.126184984939398</cx:pt>
          <cx:pt idx="4019">0.12616843136028399</cx:pt>
          <cx:pt idx="4020">0.126161804018705</cx:pt>
          <cx:pt idx="4021">0.12611221917766799</cx:pt>
          <cx:pt idx="4022">0.12608229063550999</cx:pt>
          <cx:pt idx="4023">0.12604359366192999</cx:pt>
          <cx:pt idx="4024">0.126017180566836</cx:pt>
          <cx:pt idx="4025">0.12601405350269401</cx:pt>
          <cx:pt idx="4026">0.125944915528243</cx:pt>
          <cx:pt idx="4027">0.12594162588380101</cx:pt>
          <cx:pt idx="4028">0.12593628948400701</cx:pt>
          <cx:pt idx="4029">0.12591748885936499</cx:pt>
          <cx:pt idx="4030">0.125914029074947</cx:pt>
          <cx:pt idx="4031">0.12590545494810801</cx:pt>
          <cx:pt idx="4032">0.12578507012821999</cx:pt>
          <cx:pt idx="4033">0.12577390586867701</cx:pt>
          <cx:pt idx="4034">0.125773290498295</cx:pt>
          <cx:pt idx="4035">0.125773290498295</cx:pt>
          <cx:pt idx="4036">0.125773290498295</cx:pt>
          <cx:pt idx="4037">0.125773290498295</cx:pt>
          <cx:pt idx="4038">0.125766739736377</cx:pt>
          <cx:pt idx="4039">0.125733433930283</cx:pt>
          <cx:pt idx="4040">0.125701281937942</cx:pt>
          <cx:pt idx="4041">0.12569058237536701</cx:pt>
          <cx:pt idx="4042">0.12568618207806501</cx:pt>
          <cx:pt idx="4043">0.12566192173104701</cx:pt>
          <cx:pt idx="4044">0.125636243365359</cx:pt>
          <cx:pt idx="4045">0.125538366249589</cx:pt>
          <cx:pt idx="4046">0.12552473226661001</cx:pt>
          <cx:pt idx="4047">0.12552473226661001</cx:pt>
          <cx:pt idx="4048">0.12552206411588299</cx:pt>
          <cx:pt idx="4049">0.12549687529713999</cx:pt>
          <cx:pt idx="4050">0.12549323835232101</cx:pt>
          <cx:pt idx="4051">0.12548045882551101</cx:pt>
          <cx:pt idx="4052">0.12546029994302799</cx:pt>
          <cx:pt idx="4053">0.125440771097932</cx:pt>
          <cx:pt idx="4054">0.12538805718064799</cx:pt>
          <cx:pt idx="4055">0.125332915471179</cx:pt>
          <cx:pt idx="4056">0.12531394319332401</cx:pt>
          <cx:pt idx="4057">0.12530045191407299</cx:pt>
          <cx:pt idx="4058">0.12529919750482901</cx:pt>
          <cx:pt idx="4059">0.125288419758883</cx:pt>
          <cx:pt idx="4060">0.12528525922848599</cx:pt>
          <cx:pt idx="4061">0.12526239568992201</cx:pt>
          <cx:pt idx="4062">0.12525115183812399</cx:pt>
          <cx:pt idx="4063">0.12517521539112</cx:pt>
          <cx:pt idx="4064">0.12515372959992899</cx:pt>
          <cx:pt idx="4065">0.12507528640879501</cx:pt>
          <cx:pt idx="4066">0.125058226364235</cx:pt>
          <cx:pt idx="4067">0.12505535536601101</cx:pt>
          <cx:pt idx="4068">0.12505205018986101</cx:pt>
          <cx:pt idx="4069">0.12501763080626399</cx:pt>
          <cx:pt idx="4070">0.125017464070799</cx:pt>
          <cx:pt idx="4071">0.125017464070799</cx:pt>
          <cx:pt idx="4072">0.124960766346043</cx:pt>
          <cx:pt idx="4073">0.124954953107266</cx:pt>
          <cx:pt idx="4074">0.12491653117316801</cx:pt>
          <cx:pt idx="4075">0.12491000580372701</cx:pt>
          <cx:pt idx="4076">0.124893791687744</cx:pt>
          <cx:pt idx="4077">0.12479690928998501</cx:pt>
          <cx:pt idx="4078">0.12479370419083199</cx:pt>
          <cx:pt idx="4079">0.124773230720183</cx:pt>
          <cx:pt idx="4080">0.124773230720183</cx:pt>
          <cx:pt idx="4081">0.124773230720183</cx:pt>
          <cx:pt idx="4082">0.12473173190393699</cx:pt>
          <cx:pt idx="4083">0.12471748752513601</cx:pt>
          <cx:pt idx="4084">0.12470763501523199</cx:pt>
          <cx:pt idx="4085">0.124706892033602</cx:pt>
          <cx:pt idx="4086">0.124706892033602</cx:pt>
          <cx:pt idx="4087">0.124706892033602</cx:pt>
          <cx:pt idx="4088">0.124675605782806</cx:pt>
          <cx:pt idx="4089">0.124635242786196</cx:pt>
          <cx:pt idx="4090">0.124635078225712</cx:pt>
          <cx:pt idx="4091">0.12462857327624199</cx:pt>
          <cx:pt idx="4092">0.12455412151817701</cx:pt>
          <cx:pt idx="4093">0.124549755060504</cx:pt>
          <cx:pt idx="4094">0.124505779661102</cx:pt>
          <cx:pt idx="4095">0.124487258699154</cx:pt>
          <cx:pt idx="4096">0.124423900076658</cx:pt>
          <cx:pt idx="4097">0.12442364334812001</cx:pt>
          <cx:pt idx="4098">0.124422639493624</cx:pt>
          <cx:pt idx="4099">0.12441305696044801</cx:pt>
          <cx:pt idx="4100">0.124381510351308</cx:pt>
          <cx:pt idx="4101">0.124324014529378</cx:pt>
          <cx:pt idx="4102">0.12430939393655201</cx:pt>
          <cx:pt idx="4103">0.124290610044342</cx:pt>
          <cx:pt idx="4104">0.124281050406958</cx:pt>
          <cx:pt idx="4105">0.124258822185445</cx:pt>
          <cx:pt idx="4106">0.124244049717798</cx:pt>
          <cx:pt idx="4107">0.124241031268697</cx:pt>
          <cx:pt idx="4108">0.124190165620434</cx:pt>
          <cx:pt idx="4109">0.12416647427388799</cx:pt>
          <cx:pt idx="4110">0.124118146960551</cx:pt>
          <cx:pt idx="4111">0.124093529689232</cx:pt>
          <cx:pt idx="4112">0.124075343763853</cx:pt>
          <cx:pt idx="4113">0.12406210448935601</cx:pt>
          <cx:pt idx="4114">0.124038860363946</cx:pt>
          <cx:pt idx="4115">0.124038860363946</cx:pt>
          <cx:pt idx="4116">0.124038860363946</cx:pt>
          <cx:pt idx="4117">0.124038860363946</cx:pt>
          <cx:pt idx="4118">0.124038860363946</cx:pt>
          <cx:pt idx="4119">0.124038860363946</cx:pt>
          <cx:pt idx="4120">0.124030624605798</cx:pt>
          <cx:pt idx="4121">0.12402903490393</cx:pt>
          <cx:pt idx="4122">0.12401134928764999</cx:pt>
          <cx:pt idx="4123">0.123988289484232</cx:pt>
          <cx:pt idx="4124">0.123984558030052</cx:pt>
          <cx:pt idx="4125">0.12396889849555499</cx:pt>
          <cx:pt idx="4126">0.123931855158566</cx:pt>
          <cx:pt idx="4127">0.12371205857779199</cx:pt>
          <cx:pt idx="4128">0.123524491064421</cx:pt>
          <cx:pt idx="4129">0.123524491064421</cx:pt>
          <cx:pt idx="4130">0.123524491064421</cx:pt>
          <cx:pt idx="4131">0.123521490592142</cx:pt>
          <cx:pt idx="4132">0.12350485318728199</cx:pt>
          <cx:pt idx="4133">0.123489823354356</cx:pt>
          <cx:pt idx="4134">0.123433105975878</cx:pt>
          <cx:pt idx="4135">0.12337604485720099</cx:pt>
          <cx:pt idx="4136">0.12337604485720099</cx:pt>
          <cx:pt idx="4137">0.12337604485720099</cx:pt>
          <cx:pt idx="4138">0.12337604485720099</cx:pt>
          <cx:pt idx="4139">0.12337604485720099</cx:pt>
          <cx:pt idx="4140">0.12337604485720099</cx:pt>
          <cx:pt idx="4141">0.123374827513964</cx:pt>
          <cx:pt idx="4142">0.123372987568308</cx:pt>
          <cx:pt idx="4143">0.123364320886581</cx:pt>
          <cx:pt idx="4144">0.123319799156796</cx:pt>
          <cx:pt idx="4145">0.123296732273003</cx:pt>
          <cx:pt idx="4146">0.123174372085495</cx:pt>
          <cx:pt idx="4147">0.12317329511726099</cx:pt>
          <cx:pt idx="4148">0.12316767648360299</cx:pt>
          <cx:pt idx="4149">0.123149467844461</cx:pt>
          <cx:pt idx="4150">0.123142185841012</cx:pt>
          <cx:pt idx="4151">0.123140482052639</cx:pt>
          <cx:pt idx="4152">0.123131959126978</cx:pt>
          <cx:pt idx="4153">0.123067992310473</cx:pt>
          <cx:pt idx="4154">0.123067992310473</cx:pt>
          <cx:pt idx="4155">0.123067992310473</cx:pt>
          <cx:pt idx="4156">0.123060869654478</cx:pt>
          <cx:pt idx="4157">0.123052513784982</cx:pt>
          <cx:pt idx="4158">0.123049245593329</cx:pt>
          <cx:pt idx="4159">0.12299576986853999</cx:pt>
          <cx:pt idx="4160">0.122992155952521</cx:pt>
          <cx:pt idx="4161">0.122961091654928</cx:pt>
          <cx:pt idx="4162">0.12295766017692999</cx:pt>
          <cx:pt idx="4163">0.122929027777088</cx:pt>
          <cx:pt idx="4164">0.122887908503756</cx:pt>
          <cx:pt idx="4165">0.122863170472937</cx:pt>
          <cx:pt idx="4166">0.122784733238963</cx:pt>
          <cx:pt idx="4167">0.122758035458158</cx:pt>
          <cx:pt idx="4168">0.122736722388295</cx:pt>
          <cx:pt idx="4169">0.122711450318632</cx:pt>
          <cx:pt idx="4170">0.122633375604704</cx:pt>
          <cx:pt idx="4171">0.122603261051108</cx:pt>
          <cx:pt idx="4172">0.122582755371077</cx:pt>
          <cx:pt idx="4173">0.122576486670831</cx:pt>
          <cx:pt idx="4174">0.12257374423227101</cx:pt>
          <cx:pt idx="4175">0.12256588370874801</cx:pt>
          <cx:pt idx="4176">0.12255888264706601</cx:pt>
          <cx:pt idx="4177">0.122483643760919</cx:pt>
          <cx:pt idx="4178">0.122478352066771</cx:pt>
          <cx:pt idx="4179">0.122457283793879</cx:pt>
          <cx:pt idx="4180">0.122445447664335</cx:pt>
          <cx:pt idx="4181">0.12243961203411299</cx:pt>
          <cx:pt idx="4182">0.12243961203411299</cx:pt>
          <cx:pt idx="4183">0.122439344477371</cx:pt>
          <cx:pt idx="4184">0.12238375803752199</cx:pt>
          <cx:pt idx="4185">0.12236165749160099</cx:pt>
          <cx:pt idx="4186">0.122348704500178</cx:pt>
          <cx:pt idx="4187">0.122342898056424</cx:pt>
          <cx:pt idx="4188">0.122342219153457</cx:pt>
          <cx:pt idx="4189">0.122288413719077</cx:pt>
          <cx:pt idx="4190">0.122207989529897</cx:pt>
          <cx:pt idx="4191">0.122139321867946</cx:pt>
          <cx:pt idx="4192">0.122119249422557</cx:pt>
          <cx:pt idx="4193">0.122077044119575</cx:pt>
          <cx:pt idx="4194">0.122034624235676</cx:pt>
          <cx:pt idx="4195">0.122016470816456</cx:pt>
          <cx:pt idx="4196">0.122003834294812</cx:pt>
          <cx:pt idx="4197">0.122000727182075</cx:pt>
          <cx:pt idx="4198">0.121966071126135</cx:pt>
          <cx:pt idx="4199">0.121929988934185</cx:pt>
          <cx:pt idx="4200">0.121921352479473</cx:pt>
          <cx:pt idx="4201">0.12189387787167399</cx:pt>
          <cx:pt idx="4202">0.121880343926018</cx:pt>
          <cx:pt idx="4203">0.12186015452578899</cx:pt>
          <cx:pt idx="4204">0.121799743027021</cx:pt>
          <cx:pt idx="4205">0.121780411920212</cx:pt>
          <cx:pt idx="4206">0.121770326238321</cx:pt>
          <cx:pt idx="4207">0.12174946352963301</cx:pt>
          <cx:pt idx="4208">0.121736204067818</cx:pt>
          <cx:pt idx="4209">0.12171093137639601</cx:pt>
          <cx:pt idx="4210">0.121689250705527</cx:pt>
          <cx:pt idx="4211">0.121659158074235</cx:pt>
          <cx:pt idx="4212">0.12165799240233401</cx:pt>
          <cx:pt idx="4213">0.12165179280498201</cx:pt>
          <cx:pt idx="4214">0.12165125937084401</cx:pt>
          <cx:pt idx="4215">0.121601726001677</cx:pt>
          <cx:pt idx="4216">0.121598945797687</cx:pt>
          <cx:pt idx="4217">0.121582921348383</cx:pt>
          <cx:pt idx="4218">0.121581807765933</cx:pt>
          <cx:pt idx="4219">0.121533172364057</cx:pt>
          <cx:pt idx="4220">0.121505883684197</cx:pt>
          <cx:pt idx="4221">0.12147703618016099</cx:pt>
          <cx:pt idx="4222">0.12147601513345201</cx:pt>
          <cx:pt idx="4223">0.12144711603243701</cx:pt>
          <cx:pt idx="4224">0.12143462591444</cx:pt>
          <cx:pt idx="4225">0.121431065355284</cx:pt>
          <cx:pt idx="4226">0.121362333303712</cx:pt>
          <cx:pt idx="4227">0.12134965368074099</cx:pt>
          <cx:pt idx="4228">0.121324957235651</cx:pt>
          <cx:pt idx="4229">0.12130835344552</cx:pt>
          <cx:pt idx="4230">0.12130835344552</cx:pt>
          <cx:pt idx="4231">0.121294686029079</cx:pt>
          <cx:pt idx="4232">0.12126332035321701</cx:pt>
          <cx:pt idx="4233">0.121257708758174</cx:pt>
          <cx:pt idx="4234">0.121251380753699</cx:pt>
          <cx:pt idx="4235">0.12121381976953299</cx:pt>
          <cx:pt idx="4236">0.121208158734192</cx:pt>
          <cx:pt idx="4237">0.12114119037856</cx:pt>
          <cx:pt idx="4238">0.121117129636663</cx:pt>
          <cx:pt idx="4239">0.121089787109249</cx:pt>
          <cx:pt idx="4240">0.120992098664333</cx:pt>
          <cx:pt idx="4241">0.120883155976566</cx:pt>
          <cx:pt idx="4242">0.120859615873127</cx:pt>
          <cx:pt idx="4243">0.12084615447444801</cx:pt>
          <cx:pt idx="4244">0.12082796911892001</cx:pt>
          <cx:pt idx="4245">0.120778466075751</cx:pt>
          <cx:pt idx="4246">0.120749671397201</cx:pt>
          <cx:pt idx="4247">0.12074526017203099</cx:pt>
          <cx:pt idx="4248">0.120688396111819</cx:pt>
          <cx:pt idx="4249">0.12068409900449301</cx:pt>
          <cx:pt idx="4250">0.12066686808968401</cx:pt>
          <cx:pt idx="4251">0.12064987335453201</cx:pt>
          <cx:pt idx="4252">0.120648168626279</cx:pt>
          <cx:pt idx="4253">0.120647826001805</cx:pt>
          <cx:pt idx="4254">0.120644076506978</cx:pt>
          <cx:pt idx="4255">0.120622587907306</cx:pt>
          <cx:pt idx="4256">0.120613316289699</cx:pt>
          <cx:pt idx="4257">0.120579162396689</cx:pt>
          <cx:pt idx="4258">0.120569467577251</cx:pt>
          <cx:pt idx="4259">0.120556079771244</cx:pt>
          <cx:pt idx="4260">0.120546696655081</cx:pt>
          <cx:pt idx="4261">0.120545745670703</cx:pt>
          <cx:pt idx="4262">0.120537751632581</cx:pt>
          <cx:pt idx="4263">0.12053500842913401</cx:pt>
          <cx:pt idx="4264">0.120486926309889</cx:pt>
          <cx:pt idx="4265">0.120480353537924</cx:pt>
          <cx:pt idx="4266">0.120472856348793</cx:pt>
          <cx:pt idx="4267">0.120422792244101</cx:pt>
          <cx:pt idx="4268">0.120409097986202</cx:pt>
          <cx:pt idx="4269">0.120405923311069</cx:pt>
          <cx:pt idx="4270">0.12040270183683099</cx:pt>
          <cx:pt idx="4271">0.120389961233802</cx:pt>
          <cx:pt idx="4272">0.120372680641716</cx:pt>
          <cx:pt idx="4273">0.120372680641716</cx:pt>
          <cx:pt idx="4274">0.12036270424383599</cx:pt>
          <cx:pt idx="4275">0.120325916603362</cx:pt>
          <cx:pt idx="4276">0.12031421015162</cx:pt>
          <cx:pt idx="4277">0.12029462554376</cx:pt>
          <cx:pt idx="4278">0.12029066471385801</cx:pt>
          <cx:pt idx="4279">0.120281197230043</cx:pt>
          <cx:pt idx="4280">0.120261598855864</cx:pt>
          <cx:pt idx="4281">0.120238886827742</cx:pt>
          <cx:pt idx="4282">0.12023384948819001</cx:pt>
          <cx:pt idx="4283">0.120220608339789</cx:pt>
          <cx:pt idx="4284">0.12021861965746899</cx:pt>
          <cx:pt idx="4285">0.120162746210062</cx:pt>
          <cx:pt idx="4286">0.120137708982927</cx:pt>
          <cx:pt idx="4287">0.120137708982927</cx:pt>
          <cx:pt idx="4288">0.120108771945451</cx:pt>
          <cx:pt idx="4289">0.120095419262016</cx:pt>
          <cx:pt idx="4290">0.1200949879119</cx:pt>
          <cx:pt idx="4291">0.120068246575999</cx:pt>
          <cx:pt idx="4292">0.12003899074956</cx:pt>
          <cx:pt idx="4293">0.12003899074956</cx:pt>
          <cx:pt idx="4294">0.12003527098120099</cx:pt>
          <cx:pt idx="4295">0.12002305049873099</cx:pt>
          <cx:pt idx="4296">0.12002305049873099</cx:pt>
          <cx:pt idx="4297">0.12002305049873099</cx:pt>
          <cx:pt idx="4298">0.12000951137700699</cx:pt>
          <cx:pt idx="4299">0.119991808362822</cx:pt>
          <cx:pt idx="4300">0.11996988989681399</cx:pt>
          <cx:pt idx="4301">0.119863286981957</cx:pt>
          <cx:pt idx="4302">0.11985651626785999</cx:pt>
          <cx:pt idx="4303">0.119850700321665</cx:pt>
          <cx:pt idx="4304">0.11983040939782499</cx:pt>
          <cx:pt idx="4305">0.119819091579802</cx:pt>
          <cx:pt idx="4306">0.11980294219714401</cx:pt>
          <cx:pt idx="4307">0.119752792030381</cx:pt>
          <cx:pt idx="4308">0.119729856787339</cx:pt>
          <cx:pt idx="4309">0.119715414074825</cx:pt>
          <cx:pt idx="4310">0.11968477706034999</cx:pt>
          <cx:pt idx="4311">0.119658944665645</cx:pt>
          <cx:pt idx="4312">0.11965845403785</cx:pt>
          <cx:pt idx="4313">0.11965245918515099</cx:pt>
          <cx:pt idx="4314">0.11965245918515099</cx:pt>
          <cx:pt idx="4315">0.11965245918515099</cx:pt>
          <cx:pt idx="4316">0.11965245918515099</cx:pt>
          <cx:pt idx="4317">0.11965245918515099</cx:pt>
          <cx:pt idx="4318">0.119644567451667</cx:pt>
          <cx:pt idx="4319">0.119644567451667</cx:pt>
          <cx:pt idx="4320">0.119644567451667</cx:pt>
          <cx:pt idx="4321">0.11963780218921601</cx:pt>
          <cx:pt idx="4322">0.119630298484766</cx:pt>
          <cx:pt idx="4323">0.11958364177262901</cx:pt>
          <cx:pt idx="4324">0.119569267935624</cx:pt>
          <cx:pt idx="4325">0.119549835856161</cx:pt>
          <cx:pt idx="4326">0.119501848417241</cx:pt>
          <cx:pt idx="4327">0.119417125556932</cx:pt>
          <cx:pt idx="4328">0.11940902610034899</cx:pt>
          <cx:pt idx="4329">0.119399275635322</cx:pt>
          <cx:pt idx="4330">0.119349964273431</cx:pt>
          <cx:pt idx="4331">0.119292884790793</cx:pt>
          <cx:pt idx="4332">0.11929200336500199</cx:pt>
          <cx:pt idx="4333">0.119274304149035</cx:pt>
          <cx:pt idx="4334">0.11927058057583501</cx:pt>
          <cx:pt idx="4335">0.119261993102781</cx:pt>
          <cx:pt idx="4336">0.11925716967736</cx:pt>
          <cx:pt idx="4337">0.119237827114843</cx:pt>
          <cx:pt idx="4338">0.119235275732249</cx:pt>
          <cx:pt idx="4339">0.11922163850148799</cx:pt>
          <cx:pt idx="4340">0.119185265964123</cx:pt>
          <cx:pt idx="4341">0.119136806049224</cx:pt>
          <cx:pt idx="4342">0.119112240681224</cx:pt>
          <cx:pt idx="4343">0.119096913702364</cx:pt>
          <cx:pt idx="4344">0.119094050420145</cx:pt>
          <cx:pt idx="4345">0.11908139407944</cx:pt>
          <cx:pt idx="4346">0.119073080127043</cx:pt>
          <cx:pt idx="4347">0.119047531724236</cx:pt>
          <cx:pt idx="4348">0.119043762590324</cx:pt>
          <cx:pt idx="4349">0.11899114548482401</cx:pt>
          <cx:pt idx="4350">0.11895303095975999</cx:pt>
          <cx:pt idx="4351">0.118945748140241</cx:pt>
          <cx:pt idx="4352">0.118937048166077</cx:pt>
          <cx:pt idx="4353">0.118882423452237</cx:pt>
          <cx:pt idx="4354">0.11886430778478101</cx:pt>
          <cx:pt idx="4355">0.118828135259002</cx:pt>
          <cx:pt idx="4356">0.11875959607957801</cx:pt>
          <cx:pt idx="4357">0.11869512698538801</cx:pt>
          <cx:pt idx="4358">0.118651973437023</cx:pt>
          <cx:pt idx="4359">0.118591876981917</cx:pt>
          <cx:pt idx="4360">0.118545790957922</cx:pt>
          <cx:pt idx="4361">0.118506149091974</cx:pt>
          <cx:pt idx="4362">0.118446864652075</cx:pt>
          <cx:pt idx="4363">0.118437693327604</cx:pt>
          <cx:pt idx="4364">0.118429951413673</cx:pt>
          <cx:pt idx="4365">0.118388495996972</cx:pt>
          <cx:pt idx="4366">0.118348460633424</cx:pt>
          <cx:pt idx="4367">0.1183334204674</cx:pt>
          <cx:pt idx="4368">0.118314906297982</cx:pt>
          <cx:pt idx="4369">0.118277954648198</cx:pt>
          <cx:pt idx="4370">0.118276765624779</cx:pt>
          <cx:pt idx="4371">0.118230867277499</cx:pt>
          <cx:pt idx="4372">0.118184893600605</cx:pt>
          <cx:pt idx="4373">0.118184893600605</cx:pt>
          <cx:pt idx="4374">0.118164258143668</cx:pt>
          <cx:pt idx="4375">0.118164258143668</cx:pt>
          <cx:pt idx="4376">0.118164258143668</cx:pt>
          <cx:pt idx="4377">0.11813696395604401</cx:pt>
          <cx:pt idx="4378">0.118136071413751</cx:pt>
          <cx:pt idx="4379">0.11813605551758501</cx:pt>
          <cx:pt idx="4380">0.118081380499352</cx:pt>
          <cx:pt idx="4381">0.11807499202257001</cx:pt>
          <cx:pt idx="4382">0.118049493208938</cx:pt>
          <cx:pt idx="4383">0.118049493208938</cx:pt>
          <cx:pt idx="4384">0.118049493208938</cx:pt>
          <cx:pt idx="4385">0.11792890361297199</cx:pt>
          <cx:pt idx="4386">0.117900292703914</cx:pt>
          <cx:pt idx="4387">0.117897287844131</cx:pt>
          <cx:pt idx="4388">0.117891382450774</cx:pt>
          <cx:pt idx="4389">0.117869321641241</cx:pt>
          <cx:pt idx="4390">0.11785261224381301</cx:pt>
          <cx:pt idx="4391">0.11782425288190999</cx:pt>
          <cx:pt idx="4392">0.11781929316237399</cx:pt>
          <cx:pt idx="4393">0.11776486797760401</cx:pt>
          <cx:pt idx="4394">0.117763209955373</cx:pt>
          <cx:pt idx="4395">0.11776132667469801</cx:pt>
          <cx:pt idx="4396">0.117702795300447</cx:pt>
          <cx:pt idx="4397">0.117635623532457</cx:pt>
          <cx:pt idx="4398">0.117599488327553</cx:pt>
          <cx:pt idx="4399">0.117599488327553</cx:pt>
          <cx:pt idx="4400">0.117599488327553</cx:pt>
          <cx:pt idx="4401">0.117582988126972</cx:pt>
          <cx:pt idx="4402">0.117582086374517</cx:pt>
          <cx:pt idx="4403">0.11757897145738699</cx:pt>
          <cx:pt idx="4404">0.117523801244514</cx:pt>
          <cx:pt idx="4405">0.117494912267361</cx:pt>
          <cx:pt idx="4406">0.117464921552292</cx:pt>
          <cx:pt idx="4407">0.117456220011862</cx:pt>
          <cx:pt idx="4408">0.117422415930796</cx:pt>
          <cx:pt idx="4409">0.117403267274729</cx:pt>
          <cx:pt idx="4410">0.117376451353618</cx:pt>
          <cx:pt idx="4411">0.117374409846196</cx:pt>
          <cx:pt idx="4412">0.117369438581079</cx:pt>
          <cx:pt idx="4413">0.11736187914092699</cx:pt>
          <cx:pt idx="4414">0.117357972629257</cx:pt>
          <cx:pt idx="4415">0.117325717137182</cx:pt>
          <cx:pt idx="4416">0.117303270385515</cx:pt>
          <cx:pt idx="4417">0.117303270385515</cx:pt>
          <cx:pt idx="4418">0.117291487016724</cx:pt>
          <cx:pt idx="4419">0.11729045136227299</cx:pt>
          <cx:pt idx="4420">0.117288718669066</cx:pt>
          <cx:pt idx="4421">0.117288718669066</cx:pt>
          <cx:pt idx="4422">0.117288718669066</cx:pt>
          <cx:pt idx="4423">0.117288718669066</cx:pt>
          <cx:pt idx="4424">0.117277019105303</cx:pt>
          <cx:pt idx="4425">0.117251447128182</cx:pt>
          <cx:pt idx="4426">0.117241336835604</cx:pt>
          <cx:pt idx="4427">0.117231580331268</cx:pt>
          <cx:pt idx="4428">0.11722348620233899</cx:pt>
          <cx:pt idx="4429">0.117218897210941</cx:pt>
          <cx:pt idx="4430">0.117174063892096</cx:pt>
          <cx:pt idx="4431">0.11711911522342</cx:pt>
          <cx:pt idx="4432">0.11708121563879199</cx:pt>
          <cx:pt idx="4433">0.11707275789051801</cx:pt>
          <cx:pt idx="4434">0.11706326623476</cx:pt>
          <cx:pt idx="4435">0.117060018987114</cx:pt>
          <cx:pt idx="4436">0.117000228530247</cx:pt>
          <cx:pt idx="4437">0.11689617861671001</cx:pt>
          <cx:pt idx="4438">0.116890535609889</cx:pt>
          <cx:pt idx="4439">0.11688881664631801</cx:pt>
          <cx:pt idx="4440">0.11688204274163699</cx:pt>
          <cx:pt idx="4441">0.116855957132402</cx:pt>
          <cx:pt idx="4442">0.116855957132402</cx:pt>
          <cx:pt idx="4443">0.11685268888552</cx:pt>
          <cx:pt idx="4444">0.116810725791823</cx:pt>
          <cx:pt idx="4445">0.116799194914511</cx:pt>
          <cx:pt idx="4446">0.116743392198978</cx:pt>
          <cx:pt idx="4447">0.116743013930805</cx:pt>
          <cx:pt idx="4448">0.11669913859435101</cx:pt>
          <cx:pt idx="4449">0.11666259996764999</cx:pt>
          <cx:pt idx="4450">0.11666259996764999</cx:pt>
          <cx:pt idx="4451">0.11666259996764999</cx:pt>
          <cx:pt idx="4452">0.11666259996764999</cx:pt>
          <cx:pt idx="4453">0.11666259996764999</cx:pt>
          <cx:pt idx="4454">0.11666259996764999</cx:pt>
          <cx:pt idx="4455">0.11661092147973</cx:pt>
          <cx:pt idx="4456">0.116565954313957</cx:pt>
          <cx:pt idx="4457">0.116536467038757</cx:pt>
          <cx:pt idx="4458">0.11653116498815801</cx:pt>
          <cx:pt idx="4459">0.116519857909505</cx:pt>
          <cx:pt idx="4460">0.116519857909505</cx:pt>
          <cx:pt idx="4461">0.11651332193521</cx:pt>
          <cx:pt idx="4462">0.11651332193521</cx:pt>
          <cx:pt idx="4463">0.11651332193521</cx:pt>
          <cx:pt idx="4464">0.116505590105389</cx:pt>
          <cx:pt idx="4465">0.116476376169933</cx:pt>
          <cx:pt idx="4466">0.116476376169933</cx:pt>
          <cx:pt idx="4467">0.116472804694216</cx:pt>
          <cx:pt idx="4468">0.116466035554097</cx:pt>
          <cx:pt idx="4469">0.11643723172836599</cx:pt>
          <cx:pt idx="4470">0.116416227949681</cx:pt>
          <cx:pt idx="4471">0.11639332997132699</cx:pt>
          <cx:pt idx="4472">0.116370497702216</cx:pt>
          <cx:pt idx="4473">0.116356120078733</cx:pt>
          <cx:pt idx="4474">0.11632306939149301</cx:pt>
          <cx:pt idx="4475">0.116275449292551</cx:pt>
          <cx:pt idx="4476">0.11626738905949099</cx:pt>
          <cx:pt idx="4477">0.116259423164393</cx:pt>
          <cx:pt idx="4478">0.11624832636087699</cx:pt>
          <cx:pt idx="4479">0.116236691208303</cx:pt>
          <cx:pt idx="4480">0.116163169443584</cx:pt>
          <cx:pt idx="4481">0.116091737722261</cx:pt>
          <cx:pt idx="4482">0.116075821283269</cx:pt>
          <cx:pt idx="4483">0.116036048220577</cx:pt>
          <cx:pt idx="4484">0.115962580469591</cx:pt>
          <cx:pt idx="4485">0.115958552606821</cx:pt>
          <cx:pt idx="4486">0.11595090338286999</cx:pt>
          <cx:pt idx="4487">0.11595090338286999</cx:pt>
          <cx:pt idx="4488">0.11595090338286999</cx:pt>
          <cx:pt idx="4489">0.1159485792608</cx:pt>
          <cx:pt idx="4490">0.115919777520057</cx:pt>
          <cx:pt idx="4491">0.115886513458232</cx:pt>
          <cx:pt idx="4492">0.115840337793458</cx:pt>
          <cx:pt idx="4493">0.11580839038622499</cx:pt>
          <cx:pt idx="4494">0.115789078666256</cx:pt>
          <cx:pt idx="4495">0.11577925705139</cx:pt>
          <cx:pt idx="4496">0.115700503323106</cx:pt>
          <cx:pt idx="4497">0.115651390743996</cx:pt>
          <cx:pt idx="4498">0.115628016515053</cx:pt>
          <cx:pt idx="4499">0.11558616397556</cx:pt>
          <cx:pt idx="4500">0.115555361166397</cx:pt>
          <cx:pt idx="4501">0.115555361166397</cx:pt>
          <cx:pt idx="4502">0.115555361166397</cx:pt>
          <cx:pt idx="4503">0.115555361166397</cx:pt>
          <cx:pt idx="4504">0.115555361166397</cx:pt>
          <cx:pt idx="4505">0.115555361166397</cx:pt>
          <cx:pt idx="4506">0.115555361166397</cx:pt>
          <cx:pt idx="4507">0.115555361166397</cx:pt>
          <cx:pt idx="4508">0.11546947811318101</cx:pt>
          <cx:pt idx="4509">0.115460171907148</cx:pt>
          <cx:pt idx="4510">0.115387636871374</cx:pt>
          <cx:pt idx="4511">0.11537146194546199</cx:pt>
          <cx:pt idx="4512">0.1152828366276</cx:pt>
          <cx:pt idx="4513">0.11528135506694</cx:pt>
          <cx:pt idx="4514">0.115240617132382</cx:pt>
          <cx:pt idx="4515">0.11517048237404701</cx:pt>
          <cx:pt idx="4516">0.115166710561936</cx:pt>
          <cx:pt idx="4517">0.115162770477575</cx:pt>
          <cx:pt idx="4518">0.11514979395315</cx:pt>
          <cx:pt idx="4519">0.115137946543296</cx:pt>
          <cx:pt idx="4520">0.11512505798323899</cx:pt>
          <cx:pt idx="4521">0.115118185075711</cx:pt>
          <cx:pt idx="4522">0.11506628564252799</cx:pt>
          <cx:pt idx="4523">0.115029904015409</cx:pt>
          <cx:pt idx="4524">0.115029904015409</cx:pt>
          <cx:pt idx="4525">0.115029904015409</cx:pt>
          <cx:pt idx="4526">0.115026606677801</cx:pt>
          <cx:pt idx="4527">0.115012889605782</cx:pt>
          <cx:pt idx="4528">0.11500102739654799</cx:pt>
          <cx:pt idx="4529">0.114961281730023</cx:pt>
          <cx:pt idx="4530">0.114944625089069</cx:pt>
          <cx:pt idx="4531">0.114863957915672</cx:pt>
          <cx:pt idx="4532">0.114821889478295</cx:pt>
          <cx:pt idx="4533">0.11480717833653099</cx:pt>
          <cx:pt idx="4534">0.11480130167960401</cx:pt>
          <cx:pt idx="4535">0.114787049979147</cx:pt>
          <cx:pt idx="4536">0.11478027544529899</cx:pt>
          <cx:pt idx="4537">0.11478027544529899</cx:pt>
          <cx:pt idx="4538">0.11477932541404701</cx:pt>
          <cx:pt idx="4539">0.114753102692147</cx:pt>
          <cx:pt idx="4540">0.11472191524163999</cx:pt>
          <cx:pt idx="4541">0.11461327183179</cx:pt>
          <cx:pt idx="4542">0.1146090962133</cx:pt>
          <cx:pt idx="4543">0.114605044643385</cx:pt>
          <cx:pt idx="4544">0.11459797000328301</cx:pt>
          <cx:pt idx="4545">0.114573122993736</cx:pt>
          <cx:pt idx="4546">0.114571304871767</cx:pt>
          <cx:pt idx="4547">0.11456540209704399</cx:pt>
          <cx:pt idx="4548">0.114559386847843</cx:pt>
          <cx:pt idx="4549">0.114559386847843</cx:pt>
          <cx:pt idx="4550">0.114549008199125</cx:pt>
          <cx:pt idx="4551">0.114538264590457</cx:pt>
          <cx:pt idx="4552">0.114492676207668</cx:pt>
          <cx:pt idx="4553">0.114492676207668</cx:pt>
          <cx:pt idx="4554">0.114492676207668</cx:pt>
          <cx:pt idx="4555">0.114492676207668</cx:pt>
          <cx:pt idx="4556">0.114492676207668</cx:pt>
          <cx:pt idx="4557">0.11445842030524001</cx:pt>
          <cx:pt idx="4558">0.114457832563038</cx:pt>
          <cx:pt idx="4559">0.11445348284707201</cx:pt>
          <cx:pt idx="4560">0.114347397893203</cx:pt>
          <cx:pt idx="4561">0.114331114024566</cx:pt>
          <cx:pt idx="4562">0.114316380763499</cx:pt>
          <cx:pt idx="4563">0.114289452284786</cx:pt>
          <cx:pt idx="4564">0.11427767400076699</cx:pt>
          <cx:pt idx="4565">0.114270087365911</cx:pt>
          <cx:pt idx="4566">0.114224393142858</cx:pt>
          <cx:pt idx="4567">0.114212615462818</cx:pt>
          <cx:pt idx="4568">0.114209849716382</cx:pt>
          <cx:pt idx="4569">0.114156837077188</cx:pt>
          <cx:pt idx="4570">0.11414089037555</cx:pt>
          <cx:pt idx="4571">0.11400573032354</cx:pt>
          <cx:pt idx="4572">0.113976268112883</cx:pt>
          <cx:pt idx="4573">0.113975375098592</cx:pt>
          <cx:pt idx="4574">0.113957646124005</cx:pt>
          <cx:pt idx="4575">0.113904277258616</cx:pt>
          <cx:pt idx="4576">0.113868452132646</cx:pt>
          <cx:pt idx="4577">0.113860094118219</cx:pt>
          <cx:pt idx="4578">0.11385524579739301</cx:pt>
          <cx:pt idx="4579">0.113846127011061</cx:pt>
          <cx:pt idx="4580">0.113831331724332</cx:pt>
          <cx:pt idx="4581">0.11378321321304601</cx:pt>
          <cx:pt idx="4582">0.11376210776552501</cx:pt>
          <cx:pt idx="4583">0.11375114162052199</cx:pt>
          <cx:pt idx="4584">0.113744323031286</cx:pt>
          <cx:pt idx="4585">0.113741208871903</cx:pt>
          <cx:pt idx="4586">0.113733996743618</cx:pt>
          <cx:pt idx="4587">0.113719907962318</cx:pt>
          <cx:pt idx="4588">0.113719907962318</cx:pt>
          <cx:pt idx="4589">0.113719907962318</cx:pt>
          <cx:pt idx="4590">0.11371763894883299</cx:pt>
          <cx:pt idx="4591">0.11370988441975</cx:pt>
          <cx:pt idx="4592">0.113690072897594</cx:pt>
          <cx:pt idx="4593">0.113686194382765</cx:pt>
          <cx:pt idx="4594">0.113686194382765</cx:pt>
          <cx:pt idx="4595">0.113686194382765</cx:pt>
          <cx:pt idx="4596">0.11367619942559699</cx:pt>
          <cx:pt idx="4597">0.11367619942559699</cx:pt>
          <cx:pt idx="4598">0.11367619942559699</cx:pt>
          <cx:pt idx="4599">0.11367619942559699</cx:pt>
          <cx:pt idx="4600">0.11367619942559699</cx:pt>
          <cx:pt idx="4601">0.113630778392025</cx:pt>
          <cx:pt idx="4602">0.113511860470512</cx:pt>
          <cx:pt idx="4603">0.113509465785625</cx:pt>
          <cx:pt idx="4604">0.113504292010129</cx:pt>
          <cx:pt idx="4605">0.113504292010129</cx:pt>
          <cx:pt idx="4606">0.113367752772759</cx:pt>
          <cx:pt idx="4607">0.113367752772759</cx:pt>
          <cx:pt idx="4608">0.113367752772759</cx:pt>
          <cx:pt idx="4609">0.11334941385734</cx:pt>
          <cx:pt idx="4610">0.113319527582997</cx:pt>
          <cx:pt idx="4611">0.11330744400603</cx:pt>
          <cx:pt idx="4612">0.113261024363896</cx:pt>
          <cx:pt idx="4613">0.113241887448991</cx:pt>
          <cx:pt idx="4614">0.11322673711006399</cx:pt>
          <cx:pt idx="4615">0.113220293193209</cx:pt>
          <cx:pt idx="4616">0.113172488258483</cx:pt>
          <cx:pt idx="4617">0.113172488258483</cx:pt>
          <cx:pt idx="4618">0.11311332250862</cx:pt>
          <cx:pt idx="4619">0.11310853545345199</cx:pt>
          <cx:pt idx="4620">0.113101443689546</cx:pt>
          <cx:pt idx="4621">0.11309059351818899</cx:pt>
          <cx:pt idx="4622">0.113073613240738</cx:pt>
          <cx:pt idx="4623">0.113073613240738</cx:pt>
          <cx:pt idx="4624">0.113073613240738</cx:pt>
          <cx:pt idx="4625">0.113067923089518</cx:pt>
          <cx:pt idx="4626">0.11303094672649799</cx:pt>
          <cx:pt idx="4627">0.113011932934729</cx:pt>
          <cx:pt idx="4628">0.113011932934729</cx:pt>
          <cx:pt idx="4629">0.113011932934729</cx:pt>
          <cx:pt idx="4630">0.112971207614224</cx:pt>
          <cx:pt idx="4631">0.11293852246526299</cx:pt>
          <cx:pt idx="4632">0.11291972006949801</cx:pt>
          <cx:pt idx="4633">0.112919562414003</cx:pt>
          <cx:pt idx="4634">0.11289134022198399</cx:pt>
          <cx:pt idx="4635">0.112885403603376</cx:pt>
          <cx:pt idx="4636">0.112875138286796</cx:pt>
          <cx:pt idx="4637">0.112873524265968</cx:pt>
          <cx:pt idx="4638">0.112869362976783</cx:pt>
          <cx:pt idx="4639">0.112860944182905</cx:pt>
          <cx:pt idx="4640">0.11285110368272699</cx:pt>
          <cx:pt idx="4641">0.112817688202291</cx:pt>
          <cx:pt idx="4642">0.112797019380959</cx:pt>
          <cx:pt idx="4643">0.112797019380959</cx:pt>
          <cx:pt idx="4644">0.112797019380959</cx:pt>
          <cx:pt idx="4645">0.112797019380959</cx:pt>
          <cx:pt idx="4646">0.112797019380959</cx:pt>
          <cx:pt idx="4647">0.112797019380959</cx:pt>
          <cx:pt idx="4648">0.112797019380959</cx:pt>
          <cx:pt idx="4649">0.112797019380959</cx:pt>
          <cx:pt idx="4650">0.112797019380959</cx:pt>
          <cx:pt idx="4651">0.11279542211627699</cx:pt>
          <cx:pt idx="4652">0.112790397519071</cx:pt>
          <cx:pt idx="4653">0.112790397519071</cx:pt>
          <cx:pt idx="4654">0.11275971199556099</cx:pt>
          <cx:pt idx="4655">0.11273838576254799</cx:pt>
          <cx:pt idx="4656">0.112728036509445</cx:pt>
          <cx:pt idx="4657">0.112716480424636</cx:pt>
          <cx:pt idx="4658">0.11266161644287601</cx:pt>
          <cx:pt idx="4659">0.112656954886223</cx:pt>
          <cx:pt idx="4660">0.112647951303398</cx:pt>
          <cx:pt idx="4661">0.112638575042543</cx:pt>
          <cx:pt idx="4662">0.11263335984753001</cx:pt>
          <cx:pt idx="4663">0.112626652902309</cx:pt>
          <cx:pt idx="4664">0.112602337537486</cx:pt>
          <cx:pt idx="4665">0.112602337537486</cx:pt>
          <cx:pt idx="4666">0.112602337537486</cx:pt>
          <cx:pt idx="4667">0.112602337537486</cx:pt>
          <cx:pt idx="4668">0.112602337537486</cx:pt>
          <cx:pt idx="4669">0.112594609084277</cx:pt>
          <cx:pt idx="4670">0.112580115180773</cx:pt>
          <cx:pt idx="4671">0.112574721245815</cx:pt>
          <cx:pt idx="4672">0.112561430673144</cx:pt>
          <cx:pt idx="4673">0.11256049961792999</cx:pt>
          <cx:pt idx="4674">0.11255646980747799</cx:pt>
          <cx:pt idx="4675">0.11255302864794201</cx:pt>
          <cx:pt idx="4676">0.112527426463256</cx:pt>
          <cx:pt idx="4677">0.112463125128101</cx:pt>
          <cx:pt idx="4678">0.112431403943539</cx:pt>
          <cx:pt idx="4679">0.11242005788192</cx:pt>
          <cx:pt idx="4680">0.112419297024114</cx:pt>
          <cx:pt idx="4681">0.11241716493299</cx:pt>
          <cx:pt idx="4682">0.11240717802040399</cx:pt>
          <cx:pt idx="4683">0.11239404781563</cx:pt>
          <cx:pt idx="4684">0.112377310303165</cx:pt>
          <cx:pt idx="4685">0.11234791657428</cx:pt>
          <cx:pt idx="4686">0.112311798971671</cx:pt>
          <cx:pt idx="4687">0.112291782673325</cx:pt>
          <cx:pt idx="4688">0.112281643348907</cx:pt>
          <cx:pt idx="4689">0.112248635937141</cx:pt>
          <cx:pt idx="4690">0.112232589808788</cx:pt>
          <cx:pt idx="4691">0.11223106353059301</cx:pt>
          <cx:pt idx="4692">0.11223106353059301</cx:pt>
          <cx:pt idx="4693">0.11223106353059301</cx:pt>
          <cx:pt idx="4694">0.11223106353059301</cx:pt>
          <cx:pt idx="4695">0.11223106353059301</cx:pt>
          <cx:pt idx="4696">0.11223106353059301</cx:pt>
          <cx:pt idx="4697">0.11222191830638301</cx:pt>
          <cx:pt idx="4698">0.112193161926707</cx:pt>
          <cx:pt idx="4699">0.112189998432225</cx:pt>
          <cx:pt idx="4700">0.11217805865753799</cx:pt>
          <cx:pt idx="4701">0.112172624018125</cx:pt>
          <cx:pt idx="4702">0.112162596130785</cx:pt>
          <cx:pt idx="4703">0.112147195462433</cx:pt>
          <cx:pt idx="4704">0.11213453985623099</cx:pt>
          <cx:pt idx="4705">0.112120002996073</cx:pt>
          <cx:pt idx="4706">0.11211224445305799</cx:pt>
          <cx:pt idx="4707">0.112032250906081</cx:pt>
          <cx:pt idx="4708">0.112001249109019</cx:pt>
          <cx:pt idx="4709">0.11199030333381101</cx:pt>
          <cx:pt idx="4710">0.11199030333381101</cx:pt>
          <cx:pt idx="4711">0.11199030333381101</cx:pt>
          <cx:pt idx="4712">0.11199030333381101</cx:pt>
          <cx:pt idx="4713">0.111951603495221</cx:pt>
          <cx:pt idx="4714">0.111940639095159</cx:pt>
          <cx:pt idx="4715">0.111940639095159</cx:pt>
          <cx:pt idx="4716">0.111940639095159</cx:pt>
          <cx:pt idx="4717">0.111940639095159</cx:pt>
          <cx:pt idx="4718">0.111940639095159</cx:pt>
          <cx:pt idx="4719">0.11193709769587699</cx:pt>
          <cx:pt idx="4720">0.11193264561301899</cx:pt>
          <cx:pt idx="4721">0.111928660845991</cx:pt>
          <cx:pt idx="4722">0.111928660845991</cx:pt>
          <cx:pt idx="4723">0.111928660845991</cx:pt>
          <cx:pt idx="4724">0.111916809893856</cx:pt>
          <cx:pt idx="4725">0.111903952523023</cx:pt>
          <cx:pt idx="4726">0.111861497942411</cx:pt>
          <cx:pt idx="4727">0.11183205226854299</cx:pt>
          <cx:pt idx="4728">0.111815598998902</cx:pt>
          <cx:pt idx="4729">0.111803448343244</cx:pt>
          <cx:pt idx="4730">0.111797350780538</cx:pt>
          <cx:pt idx="4731">0.111676083516336</cx:pt>
          <cx:pt idx="4732">0.11166401538134101</cx:pt>
          <cx:pt idx="4733">0.11166154236751</cx:pt>
          <cx:pt idx="4734">0.111631465186028</cx:pt>
          <cx:pt idx="4735">0.111631003156008</cx:pt>
          <cx:pt idx="4736">0.111589389972822</cx:pt>
          <cx:pt idx="4737">0.111557499555476</cx:pt>
          <cx:pt idx="4738">0.111556223306751</cx:pt>
          <cx:pt idx="4739">0.111487437535866</cx:pt>
          <cx:pt idx="4740">0.111476488130737</cx:pt>
          <cx:pt idx="4741">0.11147485269205</cx:pt>
          <cx:pt idx="4742">0.111471535728026</cx:pt>
          <cx:pt idx="4743">0.11147026562884001</cx:pt>
          <cx:pt idx="4744">0.111455195437453</cx:pt>
          <cx:pt idx="4745">0.111452983724234</cx:pt>
          <cx:pt idx="4746">0.111451457449837</cx:pt>
          <cx:pt idx="4747">0.11142228456287701</cx:pt>
          <cx:pt idx="4748">0.11141505377075001</cx:pt>
          <cx:pt idx="4749">0.11141505377075001</cx:pt>
          <cx:pt idx="4750">0.11140454895480099</cx:pt>
          <cx:pt idx="4751">0.111388912982278</cx:pt>
          <cx:pt idx="4752">0.111373994341391</cx:pt>
          <cx:pt idx="4753">0.111342643668813</cx:pt>
          <cx:pt idx="4754">0.111332685222431</cx:pt>
          <cx:pt idx="4755">0.11130936862131401</cx:pt>
          <cx:pt idx="4756">0.11127904580506599</cx:pt>
          <cx:pt idx="4757">0.111270820612074</cx:pt>
          <cx:pt idx="4758">0.111267709847407</cx:pt>
          <cx:pt idx="4759">0.11126613507774</cx:pt>
          <cx:pt idx="4760">0.111261912248551</cx:pt>
          <cx:pt idx="4761">0.111261912248551</cx:pt>
          <cx:pt idx="4762">0.111261912248551</cx:pt>
          <cx:pt idx="4763">0.111261912248551</cx:pt>
          <cx:pt idx="4764">0.111261912248551</cx:pt>
          <cx:pt idx="4765">0.111247041893398</cx:pt>
          <cx:pt idx="4766">0.111246628769891</cx:pt>
          <cx:pt idx="4767">0.11122188434651201</cx:pt>
          <cx:pt idx="4768">0.111155230494754</cx:pt>
          <cx:pt idx="4769">0.11114068215039601</cx:pt>
          <cx:pt idx="4770">0.111106624830502</cx:pt>
          <cx:pt idx="4771">0.111101608964203</cx:pt>
          <cx:pt idx="4772">0.111100181824014</cx:pt>
          <cx:pt idx="4773">0.111089849584947</cx:pt>
          <cx:pt idx="4774">0.111076713464953</cx:pt>
          <cx:pt idx="4775">0.11104153967211899</cx:pt>
          <cx:pt idx="4776">0.110996114124252</cx:pt>
          <cx:pt idx="4777">0.11098871290132201</cx:pt>
          <cx:pt idx="4778">0.110979126683124</cx:pt>
          <cx:pt idx="4779">0.110955929642145</cx:pt>
          <cx:pt idx="4780">0.11094956725553901</cx:pt>
          <cx:pt idx="4781">0.11094956725553901</cx:pt>
          <cx:pt idx="4782">0.11094956725553901</cx:pt>
          <cx:pt idx="4783">0.11094956725553901</cx:pt>
          <cx:pt idx="4784">0.110909611881937</cx:pt>
          <cx:pt idx="4785">0.110884573618507</cx:pt>
          <cx:pt idx="4786">0.110884573618507</cx:pt>
          <cx:pt idx="4787">0.110884573618507</cx:pt>
          <cx:pt idx="4788">0.110884573618507</cx:pt>
          <cx:pt idx="4789">0.110878384478866</cx:pt>
          <cx:pt idx="4790">0.11087577523290899</cx:pt>
          <cx:pt idx="4791">0.110799404329766</cx:pt>
          <cx:pt idx="4792">0.110726119532522</cx:pt>
          <cx:pt idx="4793">0.11072584838966799</cx:pt>
          <cx:pt idx="4794">0.110704855084395</cx:pt>
          <cx:pt idx="4795">0.110704855084395</cx:pt>
          <cx:pt idx="4796">0.110688579364338</cx:pt>
          <cx:pt idx="4797">0.110677350262173</cx:pt>
          <cx:pt idx="4798">0.11066413876511</cx:pt>
          <cx:pt idx="4799">0.11066243830948599</cx:pt>
          <cx:pt idx="4800">0.110641545672636</cx:pt>
          <cx:pt idx="4801">0.110639529439895</cx:pt>
          <cx:pt idx="4802">0.110639529439895</cx:pt>
          <cx:pt idx="4803">0.110623640132566</cx:pt>
          <cx:pt idx="4804">0.110584132321253</cx:pt>
          <cx:pt idx="4805">0.110563723847699</cx:pt>
          <cx:pt idx="4806">0.110560045243409</cx:pt>
          <cx:pt idx="4807">0.110544719795675</cx:pt>
          <cx:pt idx="4808">0.110526706139449</cx:pt>
          <cx:pt idx="4809">0.11049898525013099</cx:pt>
          <cx:pt idx="4810">0.11047740005010299</cx:pt>
          <cx:pt idx="4811">0.110459420198398</cx:pt>
          <cx:pt idx="4812">0.11043629888784801</cx:pt>
          <cx:pt idx="4813">0.11043234621074</cx:pt>
          <cx:pt idx="4814">0.11039289131513801</cx:pt>
          <cx:pt idx="4815">0.110365835835326</cx:pt>
          <cx:pt idx="4816">0.110334263811162</cx:pt>
          <cx:pt idx="4817">0.11033370740887299</cx:pt>
          <cx:pt idx="4818">0.110315509056454</cx:pt>
          <cx:pt idx="4819">0.110295449757562</cx:pt>
          <cx:pt idx="4820">0.11028559118646999</cx:pt>
          <cx:pt idx="4821">0.11028180010585301</cx:pt>
          <cx:pt idx="4822">0.110223235180318</cx:pt>
          <cx:pt idx="4823">0.110209469802519</cx:pt>
          <cx:pt idx="4824">0.110209304550343</cx:pt>
          <cx:pt idx="4825">0.11020154265340799</cx:pt>
          <cx:pt idx="4826">0.110166294221423</cx:pt>
          <cx:pt idx="4827">0.110119429867418</cx:pt>
          <cx:pt idx="4828">0.110119429867418</cx:pt>
          <cx:pt idx="4829">0.110119429867418</cx:pt>
          <cx:pt idx="4830">0.110102910517827</cx:pt>
          <cx:pt idx="4831">0.110091092581648</cx:pt>
          <cx:pt idx="4832">0.110073410878789</cx:pt>
          <cx:pt idx="4833">0.110072495324524</cx:pt>
          <cx:pt idx="4834">0.11000679749457599</cx:pt>
          <cx:pt idx="4835">0.10999434023851</cx:pt>
          <cx:pt idx="4836">0.10998032940698101</cx:pt>
          <cx:pt idx="4837">0.10998032940698101</cx:pt>
          <cx:pt idx="4838">0.10998032940698101</cx:pt>
          <cx:pt idx="4839">0.10994703691957999</cx:pt>
          <cx:pt idx="4840">0.10992506828201799</cx:pt>
          <cx:pt idx="4841">0.109911830006256</cx:pt>
          <cx:pt idx="4842">0.109902829622632</cx:pt>
          <cx:pt idx="4843">0.109888122571067</cx:pt>
          <cx:pt idx="4844">0.109878475311098</cx:pt>
          <cx:pt idx="4845">0.109861113977133</cx:pt>
          <cx:pt idx="4846">0.10985273456006001</cx:pt>
          <cx:pt idx="4847">0.109839178914217</cx:pt>
          <cx:pt idx="4848">0.109790364695943</cx:pt>
          <cx:pt idx="4849">0.109728205704704</cx:pt>
          <cx:pt idx="4850">0.10972636577160599</cx:pt>
          <cx:pt idx="4851">0.109724308208521</cx:pt>
          <cx:pt idx="4852">0.109724308208521</cx:pt>
          <cx:pt idx="4853">0.109724308208521</cx:pt>
          <cx:pt idx="4854">0.109724308208521</cx:pt>
          <cx:pt idx="4855">0.10971239425639499</cx:pt>
          <cx:pt idx="4856">0.109693218883205</cx:pt>
          <cx:pt idx="4857">0.10968908147869399</cx:pt>
          <cx:pt idx="4858">0.10967467062403</cx:pt>
          <cx:pt idx="4859">0.109672509670905</cx:pt>
          <cx:pt idx="4860">0.109665105701912</cx:pt>
          <cx:pt idx="4861">0.109654120511501</cx:pt>
          <cx:pt idx="4862">0.109654120511501</cx:pt>
          <cx:pt idx="4863">0.109641034678521</cx:pt>
          <cx:pt idx="4864">0.10961676279867399</cx:pt>
          <cx:pt idx="4865">0.10956511546334299</cx:pt>
          <cx:pt idx="4866">0.10956511546334299</cx:pt>
          <cx:pt idx="4867">0.10956511546334299</cx:pt>
          <cx:pt idx="4868">0.109542707086521</cx:pt>
          <cx:pt idx="4869">0.109515445209213</cx:pt>
          <cx:pt idx="4870">0.109509806493319</cx:pt>
          <cx:pt idx="4871">0.109497688009446</cx:pt>
          <cx:pt idx="4872">0.10944741078685</cx:pt>
          <cx:pt idx="4873">0.109441898533059</cx:pt>
          <cx:pt idx="4874">0.10943102265119201</cx:pt>
          <cx:pt idx="4875">0.109424630908713</cx:pt>
          <cx:pt idx="4876">0.109420794108966</cx:pt>
          <cx:pt idx="4877">0.109420794108966</cx:pt>
          <cx:pt idx="4878">0.109409536744266</cx:pt>
          <cx:pt idx="4879">0.109406634789125</cx:pt>
          <cx:pt idx="4880">0.109406634789125</cx:pt>
          <cx:pt idx="4881">0.10940606505461301</cx:pt>
          <cx:pt idx="4882">0.109359398606043</cx:pt>
          <cx:pt idx="4883">0.109319189292697</cx:pt>
          <cx:pt idx="4884">0.109282651992617</cx:pt>
          <cx:pt idx="4885">0.109269664834678</cx:pt>
          <cx:pt idx="4886">0.109229487097054</cx:pt>
          <cx:pt idx="4887">0.10919638037052801</cx:pt>
          <cx:pt idx="4888">0.10919638037052801</cx:pt>
          <cx:pt idx="4889">0.10919638037052801</cx:pt>
          <cx:pt idx="4890">0.109187061294639</cx:pt>
          <cx:pt idx="4891">0.109161538907251</cx:pt>
          <cx:pt idx="4892">0.109032635998248</cx:pt>
          <cx:pt idx="4893">0.109011566186661</cx:pt>
          <cx:pt idx="4894">0.10896426016118101</cx:pt>
          <cx:pt idx="4895">0.108946602945516</cx:pt>
          <cx:pt idx="4896">0.108918634803396</cx:pt>
          <cx:pt idx="4897">0.108914231035804</cx:pt>
          <cx:pt idx="4898">0.108844153925941</cx:pt>
          <cx:pt idx="4899">0.108840807806607</cx:pt>
          <cx:pt idx="4900">0.10880734368815401</cx:pt>
          <cx:pt idx="4901">0.10877406533561799</cx:pt>
          <cx:pt idx="4902">0.10876320000426699</cx:pt>
          <cx:pt idx="4903">0.108744258720369</cx:pt>
          <cx:pt idx="4904">0.10864808569031099</cx:pt>
          <cx:pt idx="4905">0.10864808569031099</cx:pt>
          <cx:pt idx="4906">0.10864808569031099</cx:pt>
          <cx:pt idx="4907">0.108645506045511</cx:pt>
          <cx:pt idx="4908">0.108625645955751</cx:pt>
          <cx:pt idx="4909">0.10858736845554801</cx:pt>
          <cx:pt idx="4910">0.108573525812028</cx:pt>
          <cx:pt idx="4911">0.108571639851404</cx:pt>
          <cx:pt idx="4912">0.1085703770841</cx:pt>
          <cx:pt idx="4913">0.108516984983278</cx:pt>
          <cx:pt idx="4914">0.108510646777473</cx:pt>
          <cx:pt idx="4915">0.10848216863673001</cx:pt>
          <cx:pt idx="4916">0.108481760680191</cx:pt>
          <cx:pt idx="4917">0.108481243073692</cx:pt>
          <cx:pt idx="4918">0.108406044986918</cx:pt>
          <cx:pt idx="4919">0.1083856625966</cx:pt>
          <cx:pt idx="4920">0.10835576010162699</cx:pt>
          <cx:pt idx="4921">0.10835576010162699</cx:pt>
          <cx:pt idx="4922">0.108352012510107</cx:pt>
          <cx:pt idx="4923">0.10834415263503901</cx:pt>
          <cx:pt idx="4924">0.10832129689867</cx:pt>
          <cx:pt idx="4925">0.10830268902305799</cx:pt>
          <cx:pt idx="4926">0.10830268902305799</cx:pt>
          <cx:pt idx="4927">0.108301665737959</cx:pt>
          <cx:pt idx="4928">0.108275686634368</cx:pt>
          <cx:pt idx="4929">0.108275686634368</cx:pt>
          <cx:pt idx="4930">0.108275686634368</cx:pt>
          <cx:pt idx="4931">0.108275686634368</cx:pt>
          <cx:pt idx="4932">0.108275686634368</cx:pt>
          <cx:pt idx="4933">0.108191753876809</cx:pt>
          <cx:pt idx="4934">0.10818244567469</cx:pt>
          <cx:pt idx="4935">0.108096655311854</cx:pt>
          <cx:pt idx="4936">0.10809037081684</cx:pt>
          <cx:pt idx="4937">0.108080135292474</cx:pt>
          <cx:pt idx="4938">0.108072691101291</cx:pt>
          <cx:pt idx="4939">0.108072438050084</cx:pt>
          <cx:pt idx="4940">0.10806220712726999</cx:pt>
          <cx:pt idx="4941">0.10803525080153201</cx:pt>
          <cx:pt idx="4942">0.10802955971654001</cx:pt>
          <cx:pt idx="4943">0.108022824924179</cx:pt>
          <cx:pt idx="4944">0.108016110259785</cx:pt>
          <cx:pt idx="4945">0.10801305267292401</cx:pt>
          <cx:pt idx="4946">0.107998045497238</cx:pt>
          <cx:pt idx="4947">0.107970543962981</cx:pt>
          <cx:pt idx="4948">0.107956537728402</cx:pt>
          <cx:pt idx="4949">0.107904264742143</cx:pt>
          <cx:pt idx="4950">0.10784516816831601</cx:pt>
          <cx:pt idx="4951">0.107814749488675</cx:pt>
          <cx:pt idx="4952">0.107807347885817</cx:pt>
          <cx:pt idx="4953">0.107786556739367</cx:pt>
          <cx:pt idx="4954">0.10776359021874</cx:pt>
          <cx:pt idx="4955">0.10773081273106699</cx:pt>
          <cx:pt idx="4956">0.10773081273106699</cx:pt>
          <cx:pt idx="4957">0.10773081273106699</cx:pt>
          <cx:pt idx="4958">0.10773081273106699</cx:pt>
          <cx:pt idx="4959">0.10773081273106699</cx:pt>
          <cx:pt idx="4960">0.10773081273106699</cx:pt>
          <cx:pt idx="4961">0.107716756515166</cx:pt>
          <cx:pt idx="4962">0.10770695928999099</cx:pt>
          <cx:pt idx="4963">0.10769054328107699</cx:pt>
          <cx:pt idx="4964">0.107667017616317</cx:pt>
          <cx:pt idx="4965">0.10765698677565499</cx:pt>
          <cx:pt idx="4966">0.107606549219377</cx:pt>
          <cx:pt idx="4967">0.107606549219377</cx:pt>
          <cx:pt idx="4968">0.107606549219377</cx:pt>
          <cx:pt idx="4969">0.107606549219377</cx:pt>
          <cx:pt idx="4970">0.10757320724856</cx:pt>
          <cx:pt idx="4971">0.10754897217199801</cx:pt>
          <cx:pt idx="4972">0.107531387826635</cx:pt>
          <cx:pt idx="4973">0.10751679314563101</cx:pt>
          <cx:pt idx="4974">0.10746581126281</cx:pt>
          <cx:pt idx="4975">0.107461738513932</cx:pt>
          <cx:pt idx="4976">0.10743682105123301</cx:pt>
          <cx:pt idx="4977">0.10741603914892001</cx:pt>
          <cx:pt idx="4978">0.10740442624544499</cx:pt>
          <cx:pt idx="4979">0.107397971839003</cx:pt>
          <cx:pt idx="4980">0.10738340986265001</cx:pt>
          <cx:pt idx="4981">0.10737622864829</cx:pt>
          <cx:pt idx="4982">0.107363756702931</cx:pt>
          <cx:pt idx="4983">0.107359596763621</cx:pt>
          <cx:pt idx="4984">0.107353763205456</cx:pt>
          <cx:pt idx="4985">0.10733872985602499</cx:pt>
          <cx:pt idx="4986">0.107337030118403</cx:pt>
          <cx:pt idx="4987">0.107325322580116</cx:pt>
          <cx:pt idx="4988">0.10732051760657201</cx:pt>
          <cx:pt idx="4989">0.10732051760657201</cx:pt>
          <cx:pt idx="4990">0.107316367306603</cx:pt>
          <cx:pt idx="4991">0.10729709952264101</cx:pt>
          <cx:pt idx="4992">0.107289975275905</cx:pt>
          <cx:pt idx="4993">0.10725874832605301</cx:pt>
          <cx:pt idx="4994">0.107251625006235</cx:pt>
          <cx:pt idx="4995">0.10722285440425799</cx:pt>
          <cx:pt idx="4996">0.107219539491983</cx:pt>
          <cx:pt idx="4997">0.107190201505377</cx:pt>
          <cx:pt idx="4998">0.107170328588825</cx:pt>
          <cx:pt idx="4999">0.10715529042949599</cx:pt>
          <cx:pt idx="5000">0.107126088881822</cx:pt>
          <cx:pt idx="5001">0.107084696027291</cx:pt>
          <cx:pt idx="5002">0.10708389781447999</cx:pt>
          <cx:pt idx="5003">0.10707824125779</cx:pt>
          <cx:pt idx="5004">0.107068141283965</cx:pt>
          <cx:pt idx="5005">0.107068141283965</cx:pt>
          <cx:pt idx="5006">0.107065194101578</cx:pt>
          <cx:pt idx="5007">0.10704859987415601</cx:pt>
          <cx:pt idx="5008">0.106936735661996</cx:pt>
          <cx:pt idx="5009">0.10688799077908399</cx:pt>
          <cx:pt idx="5010">0.106808891612745</cx:pt>
          <cx:pt idx="5011">0.106782143503522</cx:pt>
          <cx:pt idx="5012">0.106771080448487</cx:pt>
          <cx:pt idx="5013">0.106764108908245</cx:pt>
          <cx:pt idx="5014">0.106748082201385</cx:pt>
          <cx:pt idx="5015">0.106748082201385</cx:pt>
          <cx:pt idx="5016">0.106748082201385</cx:pt>
          <cx:pt idx="5017">0.106748082201385</cx:pt>
          <cx:pt idx="5018">0.106748082201385</cx:pt>
          <cx:pt idx="5019">0.106734531084238</cx:pt>
          <cx:pt idx="5020">0.106695064063921</cx:pt>
          <cx:pt idx="5021">0.106693140037928</cx:pt>
          <cx:pt idx="5022">0.10666863143156501</cx:pt>
          <cx:pt idx="5023">0.106614574123599</cx:pt>
          <cx:pt idx="5024">0.106590615291928</cx:pt>
          <cx:pt idx="5025">0.106565797766869</cx:pt>
          <cx:pt idx="5026">0.106546772100724</cx:pt>
          <cx:pt idx="5027">0.10651049795399301</cx:pt>
          <cx:pt idx="5028">0.106509270248466</cx:pt>
          <cx:pt idx="5029">0.10650598639997499</cx:pt>
          <cx:pt idx="5030">0.106489646034069</cx:pt>
          <cx:pt idx="5031">0.106462868848593</cx:pt>
          <cx:pt idx="5032">0.10646001118644299</cx:pt>
          <cx:pt idx="5033">0.10646001118644299</cx:pt>
          <cx:pt idx="5034">0.10646001118644299</cx:pt>
          <cx:pt idx="5035">0.10644850279256</cx:pt>
          <cx:pt idx="5036">0.106432857893765</cx:pt>
          <cx:pt idx="5037">0.106422909056969</cx:pt>
          <cx:pt idx="5038">0.106403285127232</cx:pt>
          <cx:pt idx="5039">0.106371800245449</cx:pt>
          <cx:pt idx="5040">0.106342002954966</cx:pt>
          <cx:pt idx="5041">0.10633815007276901</cx:pt>
          <cx:pt idx="5042">0.10631687084216</cx:pt>
          <cx:pt idx="5043">0.10631650409433401</cx:pt>
          <cx:pt idx="5044">0.106297502527904</cx:pt>
          <cx:pt idx="5045">0.10627653598259899</cx:pt>
          <cx:pt idx="5046">0.106270566651551</cx:pt>
          <cx:pt idx="5047">0.106270566651551</cx:pt>
          <cx:pt idx="5048">0.106270566651551</cx:pt>
          <cx:pt idx="5049">0.106270566651551</cx:pt>
          <cx:pt idx="5050">0.106270566651551</cx:pt>
          <cx:pt idx="5051">0.106270566651551</cx:pt>
          <cx:pt idx="5052">0.106263972394714</cx:pt>
          <cx:pt idx="5053">0.106227673624867</cx:pt>
          <cx:pt idx="5054">0.106220039262146</cx:pt>
          <cx:pt idx="5055">0.10619862297966</cx:pt>
          <cx:pt idx="5056">0.10619862297966</cx:pt>
          <cx:pt idx="5057">0.106187972845698</cx:pt>
          <cx:pt idx="5058">0.106187598283823</cx:pt>
          <cx:pt idx="5059">0.106186704725965</cx:pt>
          <cx:pt idx="5060">0.106161944865399</cx:pt>
          <cx:pt idx="5061">0.106158493406235</cx:pt>
          <cx:pt idx="5062">0.10612125222963099</cx:pt>
          <cx:pt idx="5063">0.10611925698529399</cx:pt>
          <cx:pt idx="5064">0.10608040785021</cx:pt>
          <cx:pt idx="5065">0.10608040785021</cx:pt>
          <cx:pt idx="5066">0.10608040785021</cx:pt>
          <cx:pt idx="5067">0.106066487672045</cx:pt>
          <cx:pt idx="5068">0.10599456398714301</cx:pt>
          <cx:pt idx="5069">0.10598399717566399</cx:pt>
          <cx:pt idx="5070">0.10595317825446</cx:pt>
          <cx:pt idx="5071">0.105941569742674</cx:pt>
          <cx:pt idx="5072">0.105904896516477</cx:pt>
          <cx:pt idx="5073">0.105902403510431</cx:pt>
          <cx:pt idx="5074">0.105879833385188</cx:pt>
          <cx:pt idx="5075">0.105879059073563</cx:pt>
          <cx:pt idx="5076">0.105866186450389</cx:pt>
          <cx:pt idx="5077">0.10585536276243999</cx:pt>
          <cx:pt idx="5078">0.10581653814664101</cx:pt>
          <cx:pt idx="5079">0.105786485683288</cx:pt>
          <cx:pt idx="5080">0.105768555966712</cx:pt>
          <cx:pt idx="5081">0.105768555966712</cx:pt>
          <cx:pt idx="5082">0.105752765464434</cx:pt>
          <cx:pt idx="5083">0.10575035861811</cx:pt>
          <cx:pt idx="5084">0.105717743364801</cx:pt>
          <cx:pt idx="5085">0.10569985336913899</cx:pt>
          <cx:pt idx="5086">0.105699156093363</cx:pt>
          <cx:pt idx="5087">0.10569266986917</cx:pt>
          <cx:pt idx="5088">0.105668844519021</cx:pt>
          <cx:pt idx="5089">0.105654718089604</cx:pt>
          <cx:pt idx="5090">0.10564529713935</cx:pt>
          <cx:pt idx="5091">0.105639515897872</cx:pt>
          <cx:pt idx="5092">0.10563788025618</cx:pt>
          <cx:pt idx="5093">0.10563278829467899</cx:pt>
          <cx:pt idx="5094">0.1055924727026</cx:pt>
          <cx:pt idx="5095">0.10555936107700301</cx:pt>
          <cx:pt idx="5096">0.10555936107700301</cx:pt>
          <cx:pt idx="5097">0.10555936107700301</cx:pt>
          <cx:pt idx="5098">0.10555936107700301</cx:pt>
          <cx:pt idx="5099">0.105554148136148</cx:pt>
          <cx:pt idx="5100">0.105553341041371</cx:pt>
          <cx:pt idx="5101">0.10552719135680701</cx:pt>
          <cx:pt idx="5102">0.10552029363200099</cx:pt>
          <cx:pt idx="5103">0.105511175240061</cx:pt>
          <cx:pt idx="5104">0.105490892800032</cx:pt>
          <cx:pt idx="5105">0.105367073421042</cx:pt>
          <cx:pt idx="5106">0.10535972852214399</cx:pt>
          <cx:pt idx="5107">0.10532091042609</cx:pt>
          <cx:pt idx="5108">0.10527913876848601</cx:pt>
          <cx:pt idx="5109">0.105264032456253</cx:pt>
          <cx:pt idx="5110">0.10523843606981501</cx:pt>
          <cx:pt idx="5111">0.105225125499653</cx:pt>
          <cx:pt idx="5112">0.105223978556567</cx:pt>
          <cx:pt idx="5113">0.105164022351877</cx:pt>
          <cx:pt idx="5114">0.10516306901782201</cx:pt>
          <cx:pt idx="5115">0.105140622705511</cx:pt>
          <cx:pt idx="5116">0.10513656579893101</cx:pt>
          <cx:pt idx="5117">0.10509103897276199</cx:pt>
          <cx:pt idx="5118">0.105087173950578</cx:pt>
          <cx:pt idx="5119">0.105082338625564</cx:pt>
          <cx:pt idx="5120">0.105061982376652</cx:pt>
          <cx:pt idx="5121">0.10505645103588999</cx:pt>
          <cx:pt idx="5122">0.105001307895725</cx:pt>
          <cx:pt idx="5123">0.104983326166778</cx:pt>
          <cx:pt idx="5124">0.104983326166778</cx:pt>
          <cx:pt idx="5125">0.104983326166778</cx:pt>
          <cx:pt idx="5126">0.104974390033165</cx:pt>
          <cx:pt idx="5127">0.104946123387058</cx:pt>
          <cx:pt idx="5128">0.104933704600471</cx:pt>
          <cx:pt idx="5129">0.104927691247945</cx:pt>
          <cx:pt idx="5130">0.104927691247945</cx:pt>
          <cx:pt idx="5131">0.104911092543242</cx:pt>
          <cx:pt idx="5132">0.10490619190973099</cx:pt>
          <cx:pt idx="5133">0.104893863238316</cx:pt>
          <cx:pt idx="5134">0.104891297189509</cx:pt>
          <cx:pt idx="5135">0.10488779759698599</cx:pt>
          <cx:pt idx="5136">0.10488779759698599</cx:pt>
          <cx:pt idx="5137">0.10488779759698599</cx:pt>
          <cx:pt idx="5138">0.10488779759698599</cx:pt>
          <cx:pt idx="5139">0.10488779759698599</cx:pt>
          <cx:pt idx="5140">0.10488779759698599</cx:pt>
          <cx:pt idx="5141">0.10488779759698599</cx:pt>
          <cx:pt idx="5142">0.10488697304791</cx:pt>
          <cx:pt idx="5143">0.10488697304791</cx:pt>
          <cx:pt idx="5144">0.10488697304791</cx:pt>
          <cx:pt idx="5145">0.10488697304791</cx:pt>
          <cx:pt idx="5146">0.10488697304791</cx:pt>
          <cx:pt idx="5147">0.10488697304791</cx:pt>
          <cx:pt idx="5148">0.10488697304791</cx:pt>
          <cx:pt idx="5149">0.10488697304791</cx:pt>
          <cx:pt idx="5150">0.10488697304791</cx:pt>
          <cx:pt idx="5151">0.10488697304791</cx:pt>
          <cx:pt idx="5152">0.104855155434652</cx:pt>
          <cx:pt idx="5153">0.10480641144947</cx:pt>
          <cx:pt idx="5154">0.1047979593523</cx:pt>
          <cx:pt idx="5155">0.104783748240694</cx:pt>
          <cx:pt idx="5156">0.104761278801006</cx:pt>
          <cx:pt idx="5157">0.104738737751288</cx:pt>
          <cx:pt idx="5158">0.104737272970955</cx:pt>
          <cx:pt idx="5159">0.10469532185319499</cx:pt>
          <cx:pt idx="5160">0.104692295811968</cx:pt>
          <cx:pt idx="5161">0.10466513140629</cx:pt>
          <cx:pt idx="5162">0.104662735896199</cx:pt>
          <cx:pt idx="5163">0.104641295109375</cx:pt>
          <cx:pt idx="5164">0.104633005444636</cx:pt>
          <cx:pt idx="5165">0.104633005444636</cx:pt>
          <cx:pt idx="5166">0.104633005444636</cx:pt>
          <cx:pt idx="5167">0.104633005444636</cx:pt>
          <cx:pt idx="5168">0.104633005444636</cx:pt>
          <cx:pt idx="5169">0.10459406276029801</cx:pt>
          <cx:pt idx="5170">0.10457499183015501</cx:pt>
          <cx:pt idx="5171">0.10457453927112501</cx:pt>
          <cx:pt idx="5172">0.104558547720563</cx:pt>
          <cx:pt idx="5173">0.10451969053587799</cx:pt>
          <cx:pt idx="5174">0.10451969053587799</cx:pt>
          <cx:pt idx="5175">0.104468432822843</cx:pt>
          <cx:pt idx="5176">0.104468432822843</cx:pt>
          <cx:pt idx="5177">0.104468432822843</cx:pt>
          <cx:pt idx="5178">0.104468432822843</cx:pt>
          <cx:pt idx="5179">0.104468432822843</cx:pt>
          <cx:pt idx="5180">0.104440869914951</cx:pt>
          <cx:pt idx="5181">0.10442510432381701</cx:pt>
          <cx:pt idx="5182">0.104384646697254</cx:pt>
          <cx:pt idx="5183">0.104378232874186</cx:pt>
          <cx:pt idx="5184">0.104367813791001</cx:pt>
          <cx:pt idx="5185">0.104367813791001</cx:pt>
          <cx:pt idx="5186">0.104367813791001</cx:pt>
          <cx:pt idx="5187">0.104360257173473</cx:pt>
          <cx:pt idx="5188">0.104352452797265</cx:pt>
          <cx:pt idx="5189">0.10434624192439999</cx:pt>
          <cx:pt idx="5190">0.104323951345466</cx:pt>
          <cx:pt idx="5191">0.104298323504055</cx:pt>
          <cx:pt idx="5192">0.104286449855165</cx:pt>
          <cx:pt idx="5193">0.104237903500002</cx:pt>
          <cx:pt idx="5194">0.10420057130593301</cx:pt>
          <cx:pt idx="5195">0.104199350799536</cx:pt>
          <cx:pt idx="5196">0.10418196756213401</cx:pt>
          <cx:pt idx="5197">0.104179530331913</cx:pt>
          <cx:pt idx="5198">0.104131748038519</cx:pt>
          <cx:pt idx="5199">0.104129340501297</cx:pt>
          <cx:pt idx="5200">0.104113072683008</cx:pt>
          <cx:pt idx="5201">0.10410733265184501</cx:pt>
          <cx:pt idx="5202">0.104104723735087</cx:pt>
          <cx:pt idx="5203">0.10409424095858601</cx:pt>
          <cx:pt idx="5204">0.104078476828028</cx:pt>
          <cx:pt idx="5205">0.10406358855928299</cx:pt>
          <cx:pt idx="5206">0.104056667587528</cx:pt>
          <cx:pt idx="5207">0.104037277953773</cx:pt>
          <cx:pt idx="5208">0.103996286505665</cx:pt>
          <cx:pt idx="5209">0.103952696228911</cx:pt>
          <cx:pt idx="5210">0.103952696228911</cx:pt>
          <cx:pt idx="5211">0.103929207231599</cx:pt>
          <cx:pt idx="5212">0.10387910511459</cx:pt>
          <cx:pt idx="5213">0.103878632394278</cx:pt>
          <cx:pt idx="5214">0.10384716925236399</cx:pt>
          <cx:pt idx="5215">0.103819991320643</cx:pt>
          <cx:pt idx="5216">0.10377275647473801</cx:pt>
          <cx:pt idx="5217">0.103755554041338</cx:pt>
          <cx:pt idx="5218">0.103755554041338</cx:pt>
          <cx:pt idx="5219">0.103755554041338</cx:pt>
          <cx:pt idx="5220">0.10374260805022301</cx:pt>
          <cx:pt idx="5221">0.103723012236122</cx:pt>
          <cx:pt idx="5222">0.103704955145846</cx:pt>
          <cx:pt idx="5223">0.10370098459565499</cx:pt>
          <cx:pt idx="5224">0.10363282303127699</cx:pt>
          <cx:pt idx="5225">0.10362654465344801</cx:pt>
          <cx:pt idx="5226">0.103569084406129</cx:pt>
          <cx:pt idx="5227">0.103557844221594</cx:pt>
          <cx:pt idx="5228">0.103534544501377</cx:pt>
          <cx:pt idx="5229">0.103531449570798</cx:pt>
          <cx:pt idx="5230">0.10348718441797</cx:pt>
          <cx:pt idx="5231">0.103463722276017</cx:pt>
          <cx:pt idx="5232">0.103449973583764</cx:pt>
          <cx:pt idx="5233">0.10343570808248299</cx:pt>
          <cx:pt idx="5234">0.103434163562293</cx:pt>
          <cx:pt idx="5235">0.10341907913668399</cx:pt>
          <cx:pt idx="5236">0.10339180027203</cx:pt>
          <cx:pt idx="5237">0.103391024188477</cx:pt>
          <cx:pt idx="5238">0.103388517315851</cx:pt>
          <cx:pt idx="5239">0.103330406961899</cx:pt>
          <cx:pt idx="5240">0.103319219897895</cx:pt>
          <cx:pt idx="5241">0.103316747029737</cx:pt>
          <cx:pt idx="5242">0.103298432426909</cx:pt>
          <cx:pt idx="5243">0.10329225660081801</cx:pt>
          <cx:pt idx="5244">0.10326796937692199</cx:pt>
          <cx:pt idx="5245">0.10323775048652301</cx:pt>
          <cx:pt idx="5246">0.10323619907696201</cx:pt>
          <cx:pt idx="5247">0.103223230403736</cx:pt>
          <cx:pt idx="5248">0.10317104282001199</cx:pt>
          <cx:pt idx="5249">0.10315393575246699</cx:pt>
          <cx:pt idx="5250">0.10313598547491699</cx:pt>
          <cx:pt idx="5251">0.10313224187497</cx:pt>
          <cx:pt idx="5252">0.10312989672468301</cx:pt>
          <cx:pt idx="5253">0.103127684252648</cx:pt>
          <cx:pt idx="5254">0.103098928776039</cx:pt>
          <cx:pt idx="5255">0.103093896661512</cx:pt>
          <cx:pt idx="5256">0.103093896661512</cx:pt>
          <cx:pt idx="5257">0.10309065500553601</cx:pt>
          <cx:pt idx="5258">0.103076528968342</cx:pt>
          <cx:pt idx="5259">0.103065064307147</cx:pt>
          <cx:pt idx="5260">0.103043752793214</cx:pt>
          <cx:pt idx="5261">0.102944699062564</cx:pt>
          <cx:pt idx="5262">0.102929537986289</cx:pt>
          <cx:pt idx="5263">0.102897066060214</cx:pt>
          <cx:pt idx="5264">0.102823353594552</cx:pt>
          <cx:pt idx="5265">0.102805988989826</cx:pt>
          <cx:pt idx="5266">0.102805988989826</cx:pt>
          <cx:pt idx="5267">0.102805988989826</cx:pt>
          <cx:pt idx="5268">0.102805988989826</cx:pt>
          <cx:pt idx="5269">0.102805988989826</cx:pt>
          <cx:pt idx="5270">0.102780931154904</cx:pt>
          <cx:pt idx="5271">0.10276418582576501</cx:pt>
          <cx:pt idx="5272">0.10276418582576501</cx:pt>
          <cx:pt idx="5273">0.10276418582576501</cx:pt>
          <cx:pt idx="5274">0.10276418582576501</cx:pt>
          <cx:pt idx="5275">0.10273672595642799</cx:pt>
          <cx:pt idx="5276">0.102718540134059</cx:pt>
          <cx:pt idx="5277">0.102669202629148</cx:pt>
          <cx:pt idx="5278">0.102658380769148</cx:pt>
          <cx:pt idx="5279">0.102658380769148</cx:pt>
          <cx:pt idx="5280">0.10265050592347</cx:pt>
          <cx:pt idx="5281">0.10264749489695101</cx:pt>
          <cx:pt idx="5282">0.102636773378533</cx:pt>
          <cx:pt idx="5283">0.102636773378533</cx:pt>
          <cx:pt idx="5284">0.102636773378533</cx:pt>
          <cx:pt idx="5285">0.102636773378533</cx:pt>
          <cx:pt idx="5286">0.102625908082144</cx:pt>
          <cx:pt idx="5287">0.10261106527172301</cx:pt>
          <cx:pt idx="5288">0.102599250648981</cx:pt>
          <cx:pt idx="5289">0.102599250648981</cx:pt>
          <cx:pt idx="5290">0.102599250648981</cx:pt>
          <cx:pt idx="5291">0.102599250648981</cx:pt>
          <cx:pt idx="5292">0.102583126260869</cx:pt>
          <cx:pt idx="5293">0.102508889440423</cx:pt>
          <cx:pt idx="5294">0.102508889440423</cx:pt>
          <cx:pt idx="5295">0.102445424942016</cx:pt>
          <cx:pt idx="5296">0.102435291182171</cx:pt>
          <cx:pt idx="5297">0.102420840128593</cx:pt>
          <cx:pt idx="5298">0.102412303632895</cx:pt>
          <cx:pt idx="5299">0.102402220747699</cx:pt>
          <cx:pt idx="5300">0.102374082554644</cx:pt>
          <cx:pt idx="5301">0.102367751047984</cx:pt>
          <cx:pt idx="5302">0.102359888088252</cx:pt>
          <cx:pt idx="5303">0.102350898229863</cx:pt>
          <cx:pt idx="5304">0.102326307992018</cx:pt>
          <cx:pt idx="5305">0.10231244187738101</cx:pt>
          <cx:pt idx="5306">0.102297909797238</cx:pt>
          <cx:pt idx="5307">0.102297761315289</cx:pt>
          <cx:pt idx="5308">0.102277072397646</cx:pt>
          <cx:pt idx="5309">0.102277072397646</cx:pt>
          <cx:pt idx="5310">0.10226239294414199</cx:pt>
          <cx:pt idx="5311">0.10225658304453</cx:pt>
          <cx:pt idx="5312">0.10224226672384699</cx:pt>
          <cx:pt idx="5313">0.10223866995971199</cx:pt>
          <cx:pt idx="5314">0.102238522914957</cx:pt>
          <cx:pt idx="5315">0.10223186021877501</cx:pt>
          <cx:pt idx="5316">0.102225110340502</cx:pt>
          <cx:pt idx="5317">0.10221953060935</cx:pt>
          <cx:pt idx="5318">0.10221446689311101</cx:pt>
          <cx:pt idx="5319">0.10221446689311101</cx:pt>
          <cx:pt idx="5320">0.10221446689311101</cx:pt>
          <cx:pt idx="5321">0.10221446689311101</cx:pt>
          <cx:pt idx="5322">0.10221446689311101</cx:pt>
          <cx:pt idx="5323">0.10221446689311101</cx:pt>
          <cx:pt idx="5324">0.102185349513219</cx:pt>
          <cx:pt idx="5325">0.102184544246404</cx:pt>
          <cx:pt idx="5326">0.102177660592213</cx:pt>
          <cx:pt idx="5327">0.102160562890852</cx:pt>
          <cx:pt idx="5328">0.102132219105516</cx:pt>
          <cx:pt idx="5329">0.102106938270926</cx:pt>
          <cx:pt idx="5330">0.102093651756231</cx:pt>
          <cx:pt idx="5331">0.10207943535455501</cx:pt>
          <cx:pt idx="5332">0.102071560156981</cx:pt>
          <cx:pt idx="5333">0.102068859201463</cx:pt>
          <cx:pt idx="5334">0.102048898425672</cx:pt>
          <cx:pt idx="5335">0.102029867404468</cx:pt>
          <cx:pt idx="5336">0.102020364196879</cx:pt>
          <cx:pt idx="5337">0.102019031295841</cx:pt>
          <cx:pt idx="5338">0.10201892288535</cx:pt>
          <cx:pt idx="5339">0.101982127518291</cx:pt>
          <cx:pt idx="5340">0.101968032821875</cx:pt>
          <cx:pt idx="5341">0.101967593846732</cx:pt>
          <cx:pt idx="5342">0.101967593846732</cx:pt>
          <cx:pt idx="5343">0.101967593846732</cx:pt>
          <cx:pt idx="5344">0.101939326142268</cx:pt>
          <cx:pt idx="5345">0.101922183302042</cx:pt>
          <cx:pt idx="5346">0.101901714024958</cx:pt>
          <cx:pt idx="5347">0.10189110439535599</cx:pt>
          <cx:pt idx="5348">0.10188226868948499</cx:pt>
          <cx:pt idx="5349">0.101864222539398</cx:pt>
          <cx:pt idx="5350">0.10180143750866399</cx:pt>
          <cx:pt idx="5351">0.101768721964919</cx:pt>
          <cx:pt idx="5352">0.101721173769486</cx:pt>
          <cx:pt idx="5353">0.101721066582425</cx:pt>
          <cx:pt idx="5354">0.101721066582425</cx:pt>
          <cx:pt idx="5355">0.101721066582425</cx:pt>
          <cx:pt idx="5356">0.101721066582425</cx:pt>
          <cx:pt idx="5357">0.101721066582425</cx:pt>
          <cx:pt idx="5358">0.101700952677752</cx:pt>
          <cx:pt idx="5359">0.10169860572037601</cx:pt>
          <cx:pt idx="5360">0.10167984371292201</cx:pt>
          <cx:pt idx="5361">0.101670886643976</cx:pt>
          <cx:pt idx="5362">0.10165794602414301</cx:pt>
          <cx:pt idx="5363">0.10162827427509701</cx:pt>
          <cx:pt idx="5364">0.10161663909714901</cx:pt>
          <cx:pt idx="5365">0.10159451449151</cx:pt>
          <cx:pt idx="5366">0.101557998889875</cx:pt>
          <cx:pt idx="5367">0.101513223211189</cx:pt>
          <cx:pt idx="5368">0.10144948202908199</cx:pt>
          <cx:pt idx="5369">0.101426096967784</cx:pt>
          <cx:pt idx="5370">0.10141808987287899</cx:pt>
          <cx:pt idx="5371">0.101404880897666</cx:pt>
          <cx:pt idx="5372">0.101373739367184</cx:pt>
          <cx:pt idx="5373">0.101372132200055</cx:pt>
          <cx:pt idx="5374">0.101331751203555</cx:pt>
          <cx:pt idx="5375">0.10129704217595201</cx:pt>
          <cx:pt idx="5376">0.10129704217595201</cx:pt>
          <cx:pt idx="5377">0.10129187823744699</cx:pt>
          <cx:pt idx="5378">0.101286425783853</cx:pt>
          <cx:pt idx="5379">0.101276496553784</cx:pt>
          <cx:pt idx="5380">0.101274676952369</cx:pt>
          <cx:pt idx="5381">0.101182800755465</cx:pt>
          <cx:pt idx="5382">0.101169042747332</cx:pt>
          <cx:pt idx="5383">0.101153033022507</cx:pt>
          <cx:pt idx="5384">0.101142945611539</cx:pt>
          <cx:pt idx="5385">0.101068603189128</cx:pt>
          <cx:pt idx="5386">0.10105520443474</cx:pt>
          <cx:pt idx="5387">0.10105520443474</cx:pt>
          <cx:pt idx="5388">0.10102855351819599</cx:pt>
          <cx:pt idx="5389">0.10100543650778999</cx:pt>
          <cx:pt idx="5390">0.100986594108912</cx:pt>
          <cx:pt idx="5391">0.100977487435063</cx:pt>
          <cx:pt idx="5392">0.100973249944781</cx:pt>
          <cx:pt idx="5393">0.100963000861768</cx:pt>
          <cx:pt idx="5394">0.100959274755181</cx:pt>
          <cx:pt idx="5395">0.100933880843602</cx:pt>
          <cx:pt idx="5396">0.100895322837009</cx:pt>
          <cx:pt idx="5397">0.100838003743347</cx:pt>
          <cx:pt idx="5398">0.100838003743347</cx:pt>
          <cx:pt idx="5399">0.100838003743347</cx:pt>
          <cx:pt idx="5400">0.100838003743347</cx:pt>
          <cx:pt idx="5401">0.100838003743347</cx:pt>
          <cx:pt idx="5402">0.100838003743347</cx:pt>
          <cx:pt idx="5403">0.100838003743347</cx:pt>
          <cx:pt idx="5404">0.10081789941566099</cx:pt>
          <cx:pt idx="5405">0.100767964056514</cx:pt>
          <cx:pt idx="5406">0.10076061152092</cx:pt>
          <cx:pt idx="5407">0.100759135322322</cx:pt>
          <cx:pt idx="5408">0.100758032529163</cx:pt>
          <cx:pt idx="5409">0.100741114815436</cx:pt>
          <cx:pt idx="5410">0.100667594206683</cx:pt>
          <cx:pt idx="5411">0.100648022314356</cx:pt>
          <cx:pt idx="5412">0.100641726324154</cx:pt>
          <cx:pt idx="5413">0.100629820771972</cx:pt>
          <cx:pt idx="5414">0.100626194616194</cx:pt>
          <cx:pt idx="5415">0.100625783760841</cx:pt>
          <cx:pt idx="5416">0.100600478619607</cx:pt>
          <cx:pt idx="5417">0.100600478619607</cx:pt>
          <cx:pt idx="5418">0.100600478619607</cx:pt>
          <cx:pt idx="5419">0.100594076379977</cx:pt>
          <cx:pt idx="5420">0.10059222020175899</cx:pt>
          <cx:pt idx="5421">0.10059222020175899</cx:pt>
          <cx:pt idx="5422">0.100543385274036</cx:pt>
          <cx:pt idx="5423">0.10051229321996</cx:pt>
          <cx:pt idx="5424">0.10045018585150101</cx:pt>
          <cx:pt idx="5425">0.10044731518942</cx:pt>
          <cx:pt idx="5426">0.100437774695226</cx:pt>
          <cx:pt idx="5427">0.100423506746373</cx:pt>
          <cx:pt idx="5428">0.100399098052231</cx:pt>
          <cx:pt idx="5429">0.100336931493143</cx:pt>
          <cx:pt idx="5430">0.100311276966807</cx:pt>
          <cx:pt idx="5431">0.100292134837293</cx:pt>
          <cx:pt idx="5432">0.100289913495183</cx:pt>
          <cx:pt idx="5433">0.100244501249609</cx:pt>
          <cx:pt idx="5434">0.100243147527087</cx:pt>
          <cx:pt idx="5435">0.100224188945188</cx:pt>
          <cx:pt idx="5436">0.10021245433023</cx:pt>
          <cx:pt idx="5437">0.10021245433023</cx:pt>
          <cx:pt idx="5438">0.10021245433023</cx:pt>
          <cx:pt idx="5439">0.10021245433023</cx:pt>
          <cx:pt idx="5440">0.10021245433023</cx:pt>
          <cx:pt idx="5441">0.100208254062506</cx:pt>
          <cx:pt idx="5442">0.10018253574948099</cx:pt>
          <cx:pt idx="5443">0.100171861184467</cx:pt>
          <cx:pt idx="5444">0.100171861184467</cx:pt>
          <cx:pt idx="5445">0.100171861184467</cx:pt>
          <cx:pt idx="5446">0.100171861184467</cx:pt>
          <cx:pt idx="5447">0.100171861184467</cx:pt>
          <cx:pt idx="5448">0.100171861184467</cx:pt>
          <cx:pt idx="5449">0.10016359050085499</cx:pt>
          <cx:pt idx="5450">0.10014222205467301</cx:pt>
          <cx:pt idx="5451">0.100138386491724</cx:pt>
          <cx:pt idx="5452">0.10012705268672401</cx:pt>
          <cx:pt idx="5453">0.100104211801365</cx:pt>
          <cx:pt idx="5454">0.10004858470756001</cx:pt>
          <cx:pt idx="5455">0.10004858470756001</cx:pt>
          <cx:pt idx="5456">0.10004858470756001</cx:pt>
          <cx:pt idx="5457">0.10004858470756001</cx:pt>
          <cx:pt idx="5458">0.10004858470756001</cx:pt>
          <cx:pt idx="5459">0.100031013349851</cx:pt>
          <cx:pt idx="5460">0.099986612219509899</cx:pt>
          <cx:pt idx="5461">0.099934747419313505</cx:pt>
          <cx:pt idx="5462">0.099930992485841197</cx:pt>
          <cx:pt idx="5463">0.099924268144125597</cx:pt>
          <cx:pt idx="5464">0.099902814794212993</cx:pt>
          <cx:pt idx="5465">0.099845141926434802</cx:pt>
          <cx:pt idx="5466">0.099823081331914296</cx:pt>
          <cx:pt idx="5467">0.099776122948902105</cx:pt>
          <cx:pt idx="5468">0.099738005780669201</cx:pt>
          <cx:pt idx="5469">0.099726158605945095</cx:pt>
          <cx:pt idx="5470">0.099705348090077403</cx:pt>
          <cx:pt idx="5471">0.099705348090077403</cx:pt>
          <cx:pt idx="5472">0.099688914116524294</cx:pt>
          <cx:pt idx="5473">0.099666496323577602</cx:pt>
          <cx:pt idx="5474">0.099638158231385401</cx:pt>
          <cx:pt idx="5475">0.099632173981538202</cx:pt>
          <cx:pt idx="5476">0.099621190844617499</cx:pt>
          <cx:pt idx="5477">0.099621190844617499</cx:pt>
          <cx:pt idx="5478">0.099621190844617499</cx:pt>
          <cx:pt idx="5479">0.099621190844617499</cx:pt>
          <cx:pt idx="5480">0.099621190844617499</cx:pt>
          <cx:pt idx="5481">0.099621190844617499</cx:pt>
          <cx:pt idx="5482">0.099620043875747105</cx:pt>
          <cx:pt idx="5483">0.099620043875747105</cx:pt>
          <cx:pt idx="5484">0.099620043875747105</cx:pt>
          <cx:pt idx="5485">0.099608590233600094</cx:pt>
          <cx:pt idx="5486">0.099589734368717903</cx:pt>
          <cx:pt idx="5487">0.099589505583675506</cx:pt>
          <cx:pt idx="5488">0.099588478697065899</cx:pt>
          <cx:pt idx="5489">0.099579054809012801</cx:pt>
          <cx:pt idx="5490">0.099570482156597806</cx:pt>
          <cx:pt idx="5491">0.099566485107896896</cx:pt>
          <cx:pt idx="5492">0.099478740526178305</cx:pt>
          <cx:pt idx="5493">0.099474498850266393</cx:pt>
          <cx:pt idx="5494">0.099457118000543895</cx:pt>
          <cx:pt idx="5495">0.099445085146144696</cx:pt>
          <cx:pt idx="5496">0.099409606431734299</cx:pt>
          <cx:pt idx="5497">0.099394328721890704</cx:pt>
          <cx:pt idx="5498">0.099381389774907694</cx:pt>
          <cx:pt idx="5499">0.099353934655621798</cx:pt>
          <cx:pt idx="5500">0.099330115819649997</cx:pt>
          <cx:pt idx="5501">0.099327442693043097</cx:pt>
          <cx:pt idx="5502">0.099305758959948198</cx:pt>
          <cx:pt idx="5503">0.099304753236395302</cx:pt>
          <cx:pt idx="5504">0.099299371938940797</cx:pt>
          <cx:pt idx="5505">0.099299371938940797</cx:pt>
          <cx:pt idx="5506">0.099299371938940797</cx:pt>
          <cx:pt idx="5507">0.099299371938940797</cx:pt>
          <cx:pt idx="5508">0.099299371938940797</cx:pt>
          <cx:pt idx="5509">0.099299371938940797</cx:pt>
          <cx:pt idx="5510">0.099295399973793705</cx:pt>
          <cx:pt idx="5511">0.099281653115655094</cx:pt>
          <cx:pt idx="5512">0.099277314006786799</cx:pt>
          <cx:pt idx="5513">0.099271224427355295</cx:pt>
          <cx:pt idx="5514">0.099163984607840802</cx:pt>
          <cx:pt idx="5515">0.099133803065425005</cx:pt>
          <cx:pt idx="5516">0.099129850612975107</cx:pt>
          <cx:pt idx="5517">0.099129850612975107</cx:pt>
          <cx:pt idx="5518">0.099129850612975107</cx:pt>
          <cx:pt idx="5519">0.099129850612975107</cx:pt>
          <cx:pt idx="5520">0.099129850612975107</cx:pt>
          <cx:pt idx="5521">0.099129850612975107</cx:pt>
          <cx:pt idx="5522">0.099129850612975107</cx:pt>
          <cx:pt idx="5523">0.099129850612975107</cx:pt>
          <cx:pt idx="5524">0.099104517153818295</cx:pt>
          <cx:pt idx="5525">0.099104209384012695</cx:pt>
          <cx:pt idx="5526">0.099097307701868101</cx:pt>
          <cx:pt idx="5527">0.099078023905126697</cx:pt>
          <cx:pt idx="5528">0.099057327775047097</cx:pt>
          <cx:pt idx="5529">0.0990538000738269</cx:pt>
          <cx:pt idx="5530">0.0990538000738269</cx:pt>
          <cx:pt idx="5531">0.099050009654917504</cx:pt>
          <cx:pt idx="5532">0.098999638342944493</cx:pt>
          <cx:pt idx="5533">0.098999638342944493</cx:pt>
          <cx:pt idx="5534">0.098999638342944493</cx:pt>
          <cx:pt idx="5535">0.098999638342944493</cx:pt>
          <cx:pt idx="5536">0.098988359003711099</cx:pt>
          <cx:pt idx="5537">0.0989627092593134</cx:pt>
          <cx:pt idx="5538">0.098957914822624907</cx:pt>
          <cx:pt idx="5539">0.098942420955313096</cx:pt>
          <cx:pt idx="5540">0.098923568807071996</cx:pt>
          <cx:pt idx="5541">0.098923568807071996</cx:pt>
          <cx:pt idx="5542">0.098923568807071996</cx:pt>
          <cx:pt idx="5543">0.098914373327272306</cx:pt>
          <cx:pt idx="5544">0.098891657809205794</cx:pt>
          <cx:pt idx="5545">0.098883953790133802</cx:pt>
          <cx:pt idx="5546">0.098866149340596204</cx:pt>
          <cx:pt idx="5547">0.098862654781011097</cx:pt>
          <cx:pt idx="5548">0.098858195269962701</cx:pt>
          <cx:pt idx="5549">0.098858195269962701</cx:pt>
          <cx:pt idx="5550">0.098858195269962701</cx:pt>
          <cx:pt idx="5551">0.098858195269962701</cx:pt>
          <cx:pt idx="5552">0.098836899218710306</cx:pt>
          <cx:pt idx="5553">0.098816141331270799</cx:pt>
          <cx:pt idx="5554">0.098811014712810105</cx:pt>
          <cx:pt idx="5555">0.098761960910875093</cx:pt>
          <cx:pt idx="5556">0.098741691853431401</cx:pt>
          <cx:pt idx="5557">0.098737635903415499</cx:pt>
          <cx:pt idx="5558">0.098735199968541396</cx:pt>
          <cx:pt idx="5559">0.098718595009639101</cx:pt>
          <cx:pt idx="5560">0.098718595009639101</cx:pt>
          <cx:pt idx="5561">0.0987114137752374</cx:pt>
          <cx:pt idx="5562">0.0987114137752374</cx:pt>
          <cx:pt idx="5563">0.098696933816588103</cx:pt>
          <cx:pt idx="5564">0.098641629157673397</cx:pt>
          <cx:pt idx="5565">0.098617200037921598</cx:pt>
          <cx:pt idx="5566">0.098604172641500204</cx:pt>
          <cx:pt idx="5567">0.098595804041001101</cx:pt>
          <cx:pt idx="5568">0.098576862963104306</cx:pt>
          <cx:pt idx="5569">0.098576862963104306</cx:pt>
          <cx:pt idx="5570">0.098552796792769404</cx:pt>
          <cx:pt idx="5571">0.098550754202118701</cx:pt>
          <cx:pt idx="5572">0.098547454776598403</cx:pt>
          <cx:pt idx="5573">0.098534557472019002</cx:pt>
          <cx:pt idx="5574">0.098524172496876394</cx:pt>
          <cx:pt idx="5575">0.098501223281647607</cx:pt>
          <cx:pt idx="5576">0.098500632851413902</cx:pt>
          <cx:pt idx="5577">0.098496816608538901</cx:pt>
          <cx:pt idx="5578">0.098493048842141703</cx:pt>
          <cx:pt idx="5579">0.098462644298384902</cx:pt>
          <cx:pt idx="5580">0.098462358702618796</cx:pt>
          <cx:pt idx="5581">0.098433909806393299</cx:pt>
          <cx:pt idx="5582">0.098424392130476004</cx:pt>
          <cx:pt idx="5583">0.098412530033716999</cx:pt>
          <cx:pt idx="5584">0.098381221341629604</cx:pt>
          <cx:pt idx="5585">0.098355382006867206</cx:pt>
          <cx:pt idx="5586">0.098354498279177097</cx:pt>
          <cx:pt idx="5587">0.098329144114154304</cx:pt>
          <cx:pt idx="5588">0.098298378917247103</cx:pt>
          <cx:pt idx="5589">0.098287484941212602</cx:pt>
          <cx:pt idx="5590">0.098280094266550405</cx:pt>
          <cx:pt idx="5591">0.0982747505828446</cx:pt>
          <cx:pt idx="5592">0.098268701083785798</cx:pt>
          <cx:pt idx="5593">0.098251215412029094</cx:pt>
          <cx:pt idx="5594">0.098248917385728399</cx:pt>
          <cx:pt idx="5595">0.098222637447722402</cx:pt>
          <cx:pt idx="5596">0.098215936392965303</cx:pt>
          <cx:pt idx="5597">0.098195862992539296</cx:pt>
          <cx:pt idx="5598">0.098195564117694201</cx:pt>
          <cx:pt idx="5599">0.098181263524431503</cx:pt>
          <cx:pt idx="5600">0.098164304188025395</cx:pt>
          <cx:pt idx="5601">0.098085608744282196</cx:pt>
          <cx:pt idx="5602">0.098075435509117403</cx:pt>
          <cx:pt idx="5603">0.098074078289290906</cx:pt>
          <cx:pt idx="5604">0.098008302144874895</cx:pt>
          <cx:pt idx="5605">0.098008302144874895</cx:pt>
          <cx:pt idx="5606">0.098006847252703796</cx:pt>
          <cx:pt idx="5607">0.097993812984222495</cx:pt>
          <cx:pt idx="5608">0.097993211231648295</cx:pt>
          <cx:pt idx="5609">0.097950582387352797</cx:pt>
          <cx:pt idx="5610">0.097950422123791001</cx:pt>
          <cx:pt idx="5611">0.097947022020811195</cx:pt>
          <cx:pt idx="5612">0.097860694402535406</cx:pt>
          <cx:pt idx="5613">0.097860694402535406</cx:pt>
          <cx:pt idx="5614">0.097860694402535406</cx:pt>
          <cx:pt idx="5615">0.097845033118887995</cx:pt>
          <cx:pt idx="5616">0.097828295576421004</cx:pt>
          <cx:pt idx="5617">0.0978273523802351</cx:pt>
          <cx:pt idx="5618">0.097827282778381694</cx:pt>
          <cx:pt idx="5619">0.097824675684140397</cx:pt>
          <cx:pt idx="5620">0.097817130612705999</cx:pt>
          <cx:pt idx="5621">0.097803923375555296</cx:pt>
          <cx:pt idx="5622">0.097803858329198107</cx:pt>
          <cx:pt idx="5623">0.097796627747997703</cx:pt>
          <cx:pt idx="5624">0.097791724259643706</cx:pt>
          <cx:pt idx="5625">0.0977758502593572</cx:pt>
          <cx:pt idx="5626">0.097765589661782407</cx:pt>
          <cx:pt idx="5627">0.097761783293648402</cx:pt>
          <cx:pt idx="5628">0.097757564939459196</cx:pt>
          <cx:pt idx="5629">0.097753740562517802</cx:pt>
          <cx:pt idx="5630">0.097745954560417694</cx:pt>
          <cx:pt idx="5631">0.097727175318996606</cx:pt>
          <cx:pt idx="5632">0.097722917707002699</cx:pt>
          <cx:pt idx="5633">0.097708081684530407</cx:pt>
          <cx:pt idx="5634">0.097676490125536905</cx:pt>
          <cx:pt idx="5635">0.097650165220516394</cx:pt>
          <cx:pt idx="5636">0.0976404215755029</cx:pt>
          <cx:pt idx="5637">0.097630796824704699</cx:pt>
          <cx:pt idx="5638">0.0976238440914136</cx:pt>
          <cx:pt idx="5639">0.097593587373537696</cx:pt>
          <cx:pt idx="5640">0.097592875623026806</cx:pt>
          <cx:pt idx="5641">0.097559232956317896</cx:pt>
          <cx:pt idx="5642">0.097529542202986805</cx:pt>
          <cx:pt idx="5643">0.097505239720190401</cx:pt>
          <cx:pt idx="5644">0.097495758705947594</cx:pt>
          <cx:pt idx="5645">0.097491158697671595</cx:pt>
          <cx:pt idx="5646">0.097491158697671595</cx:pt>
          <cx:pt idx="5647">0.097485434051535397</cx:pt>
          <cx:pt idx="5648">0.097415206655093303</cx:pt>
          <cx:pt idx="5649">0.097414576443296499</cx:pt>
          <cx:pt idx="5650">0.097399275224703805</cx:pt>
          <cx:pt idx="5651">0.097399275224703805</cx:pt>
          <cx:pt idx="5652">0.097399275224703805</cx:pt>
          <cx:pt idx="5653">0.097399275224703805</cx:pt>
          <cx:pt idx="5654">0.097399275224703805</cx:pt>
          <cx:pt idx="5655">0.097390593175431195</cx:pt>
          <cx:pt idx="5656">0.097384168913142</cx:pt>
          <cx:pt idx="5657">0.097343427862409806</cx:pt>
          <cx:pt idx="5658">0.097327788834554299</cx:pt>
          <cx:pt idx="5659">0.097303442615060604</cx:pt>
          <cx:pt idx="5660">0.097292176989408494</cx:pt>
          <cx:pt idx="5661">0.097281151609429795</cx:pt>
          <cx:pt idx="5662">0.097251023865370601</cx:pt>
          <cx:pt idx="5663">0.097245833943133506</cx:pt>
          <cx:pt idx="5664">0.097244274951526696</cx:pt>
          <cx:pt idx="5665">0.097218898918392804</cx:pt>
          <cx:pt idx="5666">0.097192875331663695</cx:pt>
          <cx:pt idx="5667">0.097140817276178196</cx:pt>
          <cx:pt idx="5668">0.097101536405509295</cx:pt>
          <cx:pt idx="5669">0.0970353276486281</cx:pt>
          <cx:pt idx="5670">0.0970009941767358</cx:pt>
          <cx:pt idx="5671">0.096983034195610607</cx:pt>
          <cx:pt idx="5672">0.096980961922822906</cx:pt>
          <cx:pt idx="5673">0.096956770055417502</cx:pt>
          <cx:pt idx="5674">0.096814925811442701</cx:pt>
          <cx:pt idx="5675">0.096785347270730404</cx:pt>
          <cx:pt idx="5676">0.0967805076337383</cx:pt>
          <cx:pt idx="5677">0.096766089041719905</cx:pt>
          <cx:pt idx="5678">0.096764408439303201</cx:pt>
          <cx:pt idx="5679">0.096734459133893197</cx:pt>
          <cx:pt idx="5680">0.096732836492859103</cx:pt>
          <cx:pt idx="5681">0.096718885303143307</cx:pt>
          <cx:pt idx="5682">0.096706604204513699</cx:pt>
          <cx:pt idx="5683">0.096700103859159905</cx:pt>
          <cx:pt idx="5684">0.096689009016339797</cx:pt>
          <cx:pt idx="5685">0.096654297468223599</cx:pt>
          <cx:pt idx="5686">0.096654285537680601</cx:pt>
          <cx:pt idx="5687">0.0966500849440729</cx:pt>
          <cx:pt idx="5688">0.096611064323111798</cx:pt>
          <cx:pt idx="5689">0.096602619048618499</cx:pt>
          <cx:pt idx="5690">0.096597876119914397</cx:pt>
          <cx:pt idx="5691">0.096585945782382499</cx:pt>
          <cx:pt idx="5692">0.096566426891326704</cx:pt>
          <cx:pt idx="5693">0.096539645206533894</cx:pt>
          <cx:pt idx="5694">0.096538290683564801</cx:pt>
          <cx:pt idx="5695">0.096512363891731207</cx:pt>
          <cx:pt idx="5696">0.096489263089062305</cx:pt>
          <cx:pt idx="5697">0.096457607788843394</cx:pt>
          <cx:pt idx="5698">0.096426866871825306</cx:pt>
          <cx:pt idx="5699">0.096413130878505504</cx:pt>
          <cx:pt idx="5700">0.096412520832017901</cx:pt>
          <cx:pt idx="5701">0.096401034546216305</cx:pt>
          <cx:pt idx="5702">0.096386692537336796</cx:pt>
          <cx:pt idx="5703">0.096361945713418398</cx:pt>
          <cx:pt idx="5704">0.096316645484713803</cx:pt>
          <cx:pt idx="5705">0.096295394365059406</cx:pt>
          <cx:pt idx="5706">0.096295086494857102</cx:pt>
          <cx:pt idx="5707">0.096275292609022595</cx:pt>
          <cx:pt idx="5708">0.096263749420155795</cx:pt>
          <cx:pt idx="5709">0.096261326576154396</cx:pt>
          <cx:pt idx="5710">0.096243532353607095</cx:pt>
          <cx:pt idx="5711">0.096242861242761907</cx:pt>
          <cx:pt idx="5712">0.0962395081495276</cx:pt>
          <cx:pt idx="5713">0.0962395081495276</cx:pt>
          <cx:pt idx="5714">0.096183393650321705</cx:pt>
          <cx:pt idx="5715">0.0961513872592165</cx:pt>
          <cx:pt idx="5716">0.096128182497895398</cx:pt>
          <cx:pt idx="5717">0.096072239963613706</cx:pt>
          <cx:pt idx="5718">0.096062365362103996</cx:pt>
          <cx:pt idx="5719">0.096057169296049696</cx:pt>
          <cx:pt idx="5720">0.096031735754354197</cx:pt>
          <cx:pt idx="5721">0.0959994786637407</cx:pt>
          <cx:pt idx="5722">0.095963907500442605</cx:pt>
          <cx:pt idx="5723">0.0959595565344811</cx:pt>
          <cx:pt idx="5724">0.095936252714315301</cx:pt>
          <cx:pt idx="5725">0.095923387266386495</cx:pt>
          <cx:pt idx="5726">0.095923387266386495</cx:pt>
          <cx:pt idx="5727">0.095899580240503199</cx:pt>
          <cx:pt idx="5728">0.095895569798486804</cx:pt>
          <cx:pt idx="5729">0.0958954932407277</cx:pt>
          <cx:pt idx="5730">0.095883314567784497</cx:pt>
          <cx:pt idx="5731">0.095861058434632204</cx:pt>
          <cx:pt idx="5732">0.095831773887479293</cx:pt>
          <cx:pt idx="5733">0.095806149496491105</cx:pt>
          <cx:pt idx="5734">0.095805497253536501</cx:pt>
          <cx:pt idx="5735">0.095755934541453605</cx:pt>
          <cx:pt idx="5736">0.095744169220724595</cx:pt>
          <cx:pt idx="5737">0.095743507837386901</cx:pt>
          <cx:pt idx="5738">0.0957349101547086</cx:pt>
          <cx:pt idx="5739">0.095715713301545102</cx:pt>
          <cx:pt idx="5740">0.0956642298506786</cx:pt>
          <cx:pt idx="5741">0.0956601380478945</cx:pt>
          <cx:pt idx="5742">0.095652227655859207</cx:pt>
          <cx:pt idx="5743">0.095646640049565204</cx:pt>
          <cx:pt idx="5744">0.0956173415474878</cx:pt>
          <cx:pt idx="5745">0.095571902488896104</cx:pt>
          <cx:pt idx="5746">0.095535008045247699</cx:pt>
          <cx:pt idx="5747">0.095456765036387503</cx:pt>
          <cx:pt idx="5748">0.095451259594255405</cx:pt>
          <cx:pt idx="5749">0.095435114072150398</cx:pt>
          <cx:pt idx="5750">0.095430889083339701</cx:pt>
          <cx:pt idx="5751">0.095420582685140601</cx:pt>
          <cx:pt idx="5752">0.095414500970779706</cx:pt>
          <cx:pt idx="5753">0.095405275040959497</cx:pt>
          <cx:pt idx="5754">0.095396483865228004</cx:pt>
          <cx:pt idx="5755">0.095322341143834699</cx:pt>
          <cx:pt idx="5756">0.095296243417097595</cx:pt>
          <cx:pt idx="5757">0.095285771320152202</cx:pt>
          <cx:pt idx="5758">0.095276238275595407</cx:pt>
          <cx:pt idx="5759">0.095260537795859995</cx:pt>
          <cx:pt idx="5760">0.095250827952683401</cx:pt>
          <cx:pt idx="5761">0.095238774895380199</cx:pt>
          <cx:pt idx="5762">0.095233937610237102</cx:pt>
          <cx:pt idx="5763">0.095222151568896796</cx:pt>
          <cx:pt idx="5764">0.095208448712294599</cx:pt>
          <cx:pt idx="5765">0.095206310149362802</cx:pt>
          <cx:pt idx="5766">0.095191427512275703</cx:pt>
          <cx:pt idx="5767">0.095190773022424194</cx:pt>
          <cx:pt idx="5768">0.095168317675535102</cx:pt>
          <cx:pt idx="5769">0.095157033968977706</cx:pt>
          <cx:pt idx="5770">0.095157033968977706</cx:pt>
          <cx:pt idx="5771">0.095157033968977706</cx:pt>
          <cx:pt idx="5772">0.095157033968977706</cx:pt>
          <cx:pt idx="5773">0.095157033968977706</cx:pt>
          <cx:pt idx="5774">0.095156829499427706</cx:pt>
          <cx:pt idx="5775">0.095115502470463395</cx:pt>
          <cx:pt idx="5776">0.095061619103987499</cx:pt>
          <cx:pt idx="5777">0.095048176104734899</cx:pt>
          <cx:pt idx="5778">0.0950264058489632</cx:pt>
          <cx:pt idx="5779">0.095021770408927703</cx:pt>
          <cx:pt idx="5780">0.094979435090511197</cx:pt>
          <cx:pt idx="5781">0.0949737622182035</cx:pt>
          <cx:pt idx="5782">0.094973320831401198</cx:pt>
          <cx:pt idx="5783">0.094971644236005501</cx:pt>
          <cx:pt idx="5784">0.0949476152148961</cx:pt>
          <cx:pt idx="5785">0.094943861751923098</cx:pt>
          <cx:pt idx="5786">0.094912428900294096</cx:pt>
          <cx:pt idx="5787">0.094912428900294096</cx:pt>
          <cx:pt idx="5788">0.094912428900294096</cx:pt>
          <cx:pt idx="5789">0.094912428900294096</cx:pt>
          <cx:pt idx="5790">0.094900415465573595</cx:pt>
          <cx:pt idx="5791">0.094897587993048704</cx:pt>
          <cx:pt idx="5792">0.094897587993048704</cx:pt>
          <cx:pt idx="5793">0.0948907828450955</cx:pt>
          <cx:pt idx="5794">0.094887139034058807</cx:pt>
          <cx:pt idx="5795">0.094841696996671804</cx:pt>
          <cx:pt idx="5796">0.094830806664934306</cx:pt>
          <cx:pt idx="5797">0.094823555283147898</cx:pt>
          <cx:pt idx="5798">0.094805846819454101</cx:pt>
          <cx:pt idx="5799">0.094779826555241503</cx:pt>
          <cx:pt idx="5800">0.094761424680739101</cx:pt>
          <cx:pt idx="5801">0.094750406307475901</cx:pt>
          <cx:pt idx="5802">0.094749181418497794</cx:pt>
          <cx:pt idx="5803">0.094722994836915</cx:pt>
          <cx:pt idx="5804">0.094674459716862294</cx:pt>
          <cx:pt idx="5805">0.094626651580794696</cx:pt>
          <cx:pt idx="5806">0.094616595168164397</cx:pt>
          <cx:pt idx="5807">0.094606225476633499</cx:pt>
          <cx:pt idx="5808">0.094606225476633499</cx:pt>
          <cx:pt idx="5809">0.094606225476633499</cx:pt>
          <cx:pt idx="5810">0.094590691131607202</cx:pt>
          <cx:pt idx="5811">0.094590426620228193</cx:pt>
          <cx:pt idx="5812">0.094577689042773402</cx:pt>
          <cx:pt idx="5813">0.094577689042773402</cx:pt>
          <cx:pt idx="5814">0.094577689042773402</cx:pt>
          <cx:pt idx="5815">0.094577689042773402</cx:pt>
          <cx:pt idx="5816">0.094537794416943502</cx:pt>
          <cx:pt idx="5817">0.094512803873225804</cx:pt>
          <cx:pt idx="5818">0.094511261488210194</cx:pt>
          <cx:pt idx="5819">0.094487037491716497</cx:pt>
          <cx:pt idx="5820">0.094453998864460903</cx:pt>
          <cx:pt idx="5821">0.094453368131995397</cx:pt>
          <cx:pt idx="5822">0.094450301007128798</cx:pt>
          <cx:pt idx="5823">0.0944308771257443</cx:pt>
          <cx:pt idx="5824">0.0944187669601637</cx:pt>
          <cx:pt idx="5825">0.094414993952593299</cx:pt>
          <cx:pt idx="5826">0.094409261028671906</cx:pt>
          <cx:pt idx="5827">0.094409031588456094</cx:pt>
          <cx:pt idx="5828">0.094396143454450396</cx:pt>
          <cx:pt idx="5829">0.094396143454450396</cx:pt>
          <cx:pt idx="5830">0.094390832074557104</cx:pt>
          <cx:pt idx="5831">0.094390031313105693</cx:pt>
          <cx:pt idx="5832">0.094374189940771805</cx:pt>
          <cx:pt idx="5833">0.094348695386629405</cx:pt>
          <cx:pt idx="5834">0.094328503428219801</cx:pt>
          <cx:pt idx="5835">0.094328503428219801</cx:pt>
          <cx:pt idx="5836">0.094328503428219801</cx:pt>
          <cx:pt idx="5837">0.094328503428219801</cx:pt>
          <cx:pt idx="5838">0.094315237495952595</cx:pt>
          <cx:pt idx="5839">0.094310679029201205</cx:pt>
          <cx:pt idx="5840">0.094284680673044893</cx:pt>
          <cx:pt idx="5841">0.094276098040224396</cx:pt>
          <cx:pt idx="5842">0.094263971776686606</cx:pt>
          <cx:pt idx="5843">0.094205907395551</cx:pt>
          <cx:pt idx="5844">0.094199782575954003</cx:pt>
          <cx:pt idx="5845">0.094196979820703006</cx:pt>
          <cx:pt idx="5846">0.094180484562276207</cx:pt>
          <cx:pt idx="5847">0.094180484562276207</cx:pt>
          <cx:pt idx="5848">0.094140586826963898</cx:pt>
          <cx:pt idx="5849">0.0941294177666126</cx:pt>
          <cx:pt idx="5850">0.0941294177666126</cx:pt>
          <cx:pt idx="5851">0.0941294177666126</cx:pt>
          <cx:pt idx="5852">0.0941294177666126</cx:pt>
          <cx:pt idx="5853">0.094113146985126406</cx:pt>
          <cx:pt idx="5854">0.094094291181692505</cx:pt>
          <cx:pt idx="5855">0.094083676690396995</cx:pt>
          <cx:pt idx="5856">0.094078042876209994</cx:pt>
          <cx:pt idx="5857">0.094071269416154693</cx:pt>
          <cx:pt idx="5858">0.094057491198334495</cx:pt>
          <cx:pt idx="5859">0.094050766167767405</cx:pt>
          <cx:pt idx="5860">0.094038461776111096</cx:pt>
          <cx:pt idx="5861">0.094020560818867005</cx:pt>
          <cx:pt idx="5862">0.094011691206032602</cx:pt>
          <cx:pt idx="5863">0.094011490867627598</cx:pt>
          <cx:pt idx="5864">0.094007801702171101</cx:pt>
          <cx:pt idx="5865">0.093979608262697897</cx:pt>
          <cx:pt idx="5866">0.093969472575528401</cx:pt>
          <cx:pt idx="5867">0.093966931112147795</cx:pt>
          <cx:pt idx="5868">0.093965576952487695</cx:pt>
          <cx:pt idx="5869">0.093963699659698002</cx:pt>
          <cx:pt idx="5870">0.093962302055359798</cx:pt>
          <cx:pt idx="5871">0.093962190260557105</cx:pt>
          <cx:pt idx="5872">0.0939501676668206</cx:pt>
          <cx:pt idx="5873">0.093943229428143704</cx:pt>
          <cx:pt idx="5874">0.093930268674661505</cx:pt>
          <cx:pt idx="5875">0.093917196050963506</cx:pt>
          <cx:pt idx="5876">0.093914730016039602</cx:pt>
          <cx:pt idx="5877">0.093913600917745393</cx:pt>
          <cx:pt idx="5878">0.093913600917745393</cx:pt>
          <cx:pt idx="5879">0.093913600917745393</cx:pt>
          <cx:pt idx="5880">0.093913600917745393</cx:pt>
          <cx:pt idx="5881">0.093909100145318905</cx:pt>
          <cx:pt idx="5882">0.093879201256384007</cx:pt>
          <cx:pt idx="5883">0.093879201256384007</cx:pt>
          <cx:pt idx="5884">0.093850778160244896</cx:pt>
          <cx:pt idx="5885">0.093850778160244896</cx:pt>
          <cx:pt idx="5886">0.093850778160244896</cx:pt>
          <cx:pt idx="5887">0.093842986018644894</cx:pt>
          <cx:pt idx="5888">0.093803082221420697</cx:pt>
          <cx:pt idx="5889">0.093802699137958398</cx:pt>
          <cx:pt idx="5890">0.093766513462798601</cx:pt>
          <cx:pt idx="5891">0.093766513462798601</cx:pt>
          <cx:pt idx="5892">0.093765701968991699</cx:pt>
          <cx:pt idx="5893">0.093734296547718504</cx:pt>
          <cx:pt idx="5894">0.093714024213302494</cx:pt>
          <cx:pt idx="5895">0.0936876311090689</cx:pt>
          <cx:pt idx="5896">0.093682054848185994</cx:pt>
          <cx:pt idx="5897">0.093650527229077102</cx:pt>
          <cx:pt idx="5898">0.093638052516288706</cx:pt>
          <cx:pt idx="5899">0.093634589921445605</cx:pt>
          <cx:pt idx="5900">0.093626380816970403</cx:pt>
          <cx:pt idx="5901">0.093620723699694403</cx:pt>
          <cx:pt idx="5902">0.093568098882601702</cx:pt>
          <cx:pt idx="5903">0.093560464774263594</cx:pt>
          <cx:pt idx="5904">0.093557798744488802</cx:pt>
          <cx:pt idx="5905">0.093544078954127793</cx:pt>
          <cx:pt idx="5906">0.093538387072321302</cx:pt>
          <cx:pt idx="5907">0.093535171356833299</cx:pt>
          <cx:pt idx="5908">0.093528847299982995</cx:pt>
          <cx:pt idx="5909">0.093528847299982995</cx:pt>
          <cx:pt idx="5910">0.093528847299982995</cx:pt>
          <cx:pt idx="5911">0.093527740757950797</cx:pt>
          <cx:pt idx="5912">0.093515314541811403</cx:pt>
          <cx:pt idx="5913">0.093512217596961697</cx:pt>
          <cx:pt idx="5914">0.093507786302474499</cx:pt>
          <cx:pt idx="5915">0.093494584713229897</cx:pt>
          <cx:pt idx="5916">0.093488226932810101</cx:pt>
          <cx:pt idx="5917">0.093463092135004394</cx:pt>
          <cx:pt idx="5918">0.093461302519643796</cx:pt>
          <cx:pt idx="5919">0.093458556945200999</cx:pt>
          <cx:pt idx="5920">0.093396893196079203</cx:pt>
          <cx:pt idx="5921">0.093326638032709297</cx:pt>
          <cx:pt idx="5922">0.093297564147847595</cx:pt>
          <cx:pt idx="5923">0.093291721206442996</cx:pt>
          <cx:pt idx="5924">0.093289082487592906</cx:pt>
          <cx:pt idx="5925">0.093289082487592906</cx:pt>
          <cx:pt idx="5926">0.093289082487592906</cx:pt>
          <cx:pt idx="5927">0.093289082487592906</cx:pt>
          <cx:pt idx="5928">0.093287113325345894</cx:pt>
          <cx:pt idx="5929">0.093279052695185202</cx:pt>
          <cx:pt idx="5930">0.093261040453255006</cx:pt>
          <cx:pt idx="5931">0.093257955679705698</cx:pt>
          <cx:pt idx="5932">0.093250683796545095</cx:pt>
          <cx:pt idx="5933">0.093230128592383693</cx:pt>
          <cx:pt idx="5934">0.093229191423377794</cx:pt>
          <cx:pt idx="5935">0.093217459838811995</cx:pt>
          <cx:pt idx="5936">0.093217459838811995</cx:pt>
          <cx:pt idx="5937">0.093217459838811995</cx:pt>
          <cx:pt idx="5938">0.093201344287627302</cx:pt>
          <cx:pt idx="5939">0.093178433547519396</cx:pt>
          <cx:pt idx="5940">0.093165685027471704</cx:pt>
          <cx:pt idx="5941">0.093165685027471704</cx:pt>
          <cx:pt idx="5942">0.093165685027471704</cx:pt>
          <cx:pt idx="5943">0.093165685027471704</cx:pt>
          <cx:pt idx="5944">0.093143691709690196</cx:pt>
          <cx:pt idx="5945">0.093131606224221994</cx:pt>
          <cx:pt idx="5946">0.093077729180143107</cx:pt>
          <cx:pt idx="5947">0.093075194291389704</cx:pt>
          <cx:pt idx="5948">0.0930332749302063</cx:pt>
          <cx:pt idx="5949">0.092997210419330498</cx:pt>
          <cx:pt idx="5950">0.092947795583504897</cx:pt>
          <cx:pt idx="5951">0.092943593859128898</cx:pt>
          <cx:pt idx="5952">0.092921542668913698</cx:pt>
          <cx:pt idx="5953">0.092917642099316994</cx:pt>
          <cx:pt idx="5954">0.092912806111026994</cx:pt>
          <cx:pt idx="5955">0.092863076795862295</cx:pt>
          <cx:pt idx="5956">0.092850373062600897</cx:pt>
          <cx:pt idx="5957">0.092819000715610195</cx:pt>
          <cx:pt idx="5958">0.092809333701346405</cx:pt>
          <cx:pt idx="5959">0.092786007159320505</cx:pt>
          <cx:pt idx="5960">0.092784260727690193</cx:pt>
          <cx:pt idx="5961">0.092775217734128196</cx:pt>
          <cx:pt idx="5962">0.092712422922372403</cx:pt>
          <cx:pt idx="5963">0.092710215525069195</cx:pt>
          <cx:pt idx="5964">0.092706259097086602</cx:pt>
          <cx:pt idx="5965">0.092676901458236899</cx:pt>
          <cx:pt idx="5966">0.092672227495635903</cx:pt>
          <cx:pt idx="5967">0.092666604349967804</cx:pt>
          <cx:pt idx="5968">0.092624743635997694</cx:pt>
          <cx:pt idx="5969">0.092616727576455393</cx:pt>
          <cx:pt idx="5970">0.092603578812260903</cx:pt>
          <cx:pt idx="5971">0.0925821051379348</cx:pt>
          <cx:pt idx="5972">0.092561457780360998</cx:pt>
          <cx:pt idx="5973">0.092536804836488407</cx:pt>
          <cx:pt idx="5974">0.092528749376524194</cx:pt>
          <cx:pt idx="5975">0.092528749376524194</cx:pt>
          <cx:pt idx="5976">0.092528749376524194</cx:pt>
          <cx:pt idx="5977">0.092524261354137896</cx:pt>
          <cx:pt idx="5978">0.092490639682925396</cx:pt>
          <cx:pt idx="5979">0.092487470738237904</cx:pt>
          <cx:pt idx="5980">0.092487470738237904</cx:pt>
          <cx:pt idx="5981">0.092485149050356999</cx:pt>
          <cx:pt idx="5982">0.092485149050356999</cx:pt>
          <cx:pt idx="5983">0.092481542050373303</cx:pt>
          <cx:pt idx="5984">0.092476374470039299</cx:pt>
          <cx:pt idx="5985">0.092472209495667895</cx:pt>
          <cx:pt idx="5986">0.092471176327242402</cx:pt>
          <cx:pt idx="5987">0.092467731820164295</cx:pt>
          <cx:pt idx="5988">0.092466949797736703</cx:pt>
          <cx:pt idx="5989">0.092432427669453199</cx:pt>
          <cx:pt idx="5990">0.092396109607302004</cx:pt>
          <cx:pt idx="5991">0.092391595264655096</cx:pt>
          <cx:pt idx="5992">0.0923460848148</cx:pt>
          <cx:pt idx="5993">0.092336000552479605</cx:pt>
          <cx:pt idx="5994">0.092326522447081297</cx:pt>
          <cx:pt idx="5995">0.092324547235090204</cx:pt>
          <cx:pt idx="5996">0.092323124431582804</cx:pt>
          <cx:pt idx="5997">0.092305081248298795</cx:pt>
          <cx:pt idx="5998">0.0922416963868085</cx:pt>
          <cx:pt idx="5999">0.092239672005947099</cx:pt>
          <cx:pt idx="6000">0.092203236611748396</cx:pt>
          <cx:pt idx="6001">0.092198633804699601</cx:pt>
          <cx:pt idx="6002">0.092188518601059005</cx:pt>
          <cx:pt idx="6003">0.092179410663618205</cx:pt>
          <cx:pt idx="6004">0.0921728353825573</cx:pt>
          <cx:pt idx="6005">0.092158069278691399</cx:pt>
          <cx:pt idx="6006">0.092153656486602398</cx:pt>
          <cx:pt idx="6007">0.092090083653960805</cx:pt>
          <cx:pt idx="6008">0.092090060353205994</cx:pt>
          <cx:pt idx="6009">0.092077568071106106</cx:pt>
          <cx:pt idx="6010">0.092072926195279597</cx:pt>
          <cx:pt idx="6011">0.092047825632110197</cx:pt>
          <cx:pt idx="6012">0.092044072623378395</cx:pt>
          <cx:pt idx="6013">0.092037637542033701</cx:pt>
          <cx:pt idx="6014">0.092035022874666</cx:pt>
          <cx:pt idx="6015">0.092024976851824994</cx:pt>
          <cx:pt idx="6016">0.092024976851824994</cx:pt>
          <cx:pt idx="6017">0.092022437175372201</cx:pt>
          <cx:pt idx="6018">0.092007663934197806</cx:pt>
          <cx:pt idx="6019">0.091944796377520704</cx:pt>
          <cx:pt idx="6020">0.091944796377520704</cx:pt>
          <cx:pt idx="6021">0.091944796377520704</cx:pt>
          <cx:pt idx="6022">0.091944796377520704</cx:pt>
          <cx:pt idx="6023">0.091944796377520704</cx:pt>
          <cx:pt idx="6024">0.091944796377520704</cx:pt>
          <cx:pt idx="6025">0.091944796377520704</cx:pt>
          <cx:pt idx="6026">0.091944796377520704</cx:pt>
          <cx:pt idx="6027">0.0919155105342956</cx:pt>
          <cx:pt idx="6028">0.091894990728704204</cx:pt>
          <cx:pt idx="6029">0.091880397805597605</cx:pt>
          <cx:pt idx="6030">0.091873861902260406</cx:pt>
          <cx:pt idx="6031">0.091866730123103493</cx:pt>
          <cx:pt idx="6032">0.091859369445089101</cx:pt>
          <cx:pt idx="6033">0.091829920534929596</cx:pt>
          <cx:pt idx="6034">0.091824623389752696</cx:pt>
          <cx:pt idx="6035">0.091819466319402396</cx:pt>
          <cx:pt idx="6036">0.091817643789480499</cx:pt>
          <cx:pt idx="6037">0.091817643789480499</cx:pt>
          <cx:pt idx="6038">0.091817643789480499</cx:pt>
          <cx:pt idx="6039">0.091812905055532995</cx:pt>
          <cx:pt idx="6040">0.091775559635704093</cx:pt>
          <cx:pt idx="6041">0.091775519022605195</cx:pt>
          <cx:pt idx="6042">0.091775519022605195</cx:pt>
          <cx:pt idx="6043">0.091775519022605195</cx:pt>
          <cx:pt idx="6044">0.091775519022605195</cx:pt>
          <cx:pt idx="6045">0.091775519022605195</cx:pt>
          <cx:pt idx="6046">0.091775519022605195</cx:pt>
          <cx:pt idx="6047">0.091775519022605195</cx:pt>
          <cx:pt idx="6048">0.091775519022605195</cx:pt>
          <cx:pt idx="6049">0.091775519022605195</cx:pt>
          <cx:pt idx="6050">0.091744418437661998</cx:pt>
          <cx:pt idx="6051">0.091736306020066993</cx:pt>
          <cx:pt idx="6052">0.091729999978122895</cx:pt>
          <cx:pt idx="6053">0.091727580613243695</cx:pt>
          <cx:pt idx="6054">0.091724752325557601</cx:pt>
          <cx:pt idx="6055">0.091717900080671294</cx:pt>
          <cx:pt idx="6056">0.091707424667647905</cx:pt>
          <cx:pt idx="6057">0.091671618258550594</cx:pt>
          <cx:pt idx="6058">0.091646203834874901</cx:pt>
          <cx:pt idx="6059">0.091645059799823403</cx:pt>
          <cx:pt idx="6060">0.091643299132614195</cx:pt>
          <cx:pt idx="6061">0.091643299132614195</cx:pt>
          <cx:pt idx="6062">0.091643299132614195</cx:pt>
          <cx:pt idx="6063">0.091641742321177097</cx:pt>
          <cx:pt idx="6064">0.0916202921971703</cx:pt>
          <cx:pt idx="6065">0.091617115737944996</cx:pt>
          <cx:pt idx="6066">0.091612101110133903</cx:pt>
          <cx:pt idx="6067">0.091609793520603597</cx:pt>
          <cx:pt idx="6068">0.091608369656311098</cx:pt>
          <cx:pt idx="6069">0.091608369656311098</cx:pt>
          <cx:pt idx="6070">0.091608369656311098</cx:pt>
          <cx:pt idx="6071">0.091565260065357298</cx:pt>
          <cx:pt idx="6072">0.091553765614331303</cx:pt>
          <cx:pt idx="6073">0.091553528572471607</cx:pt>
          <cx:pt idx="6074">0.091553528572471607</cx:pt>
          <cx:pt idx="6075">0.091507891125751306</cx:pt>
          <cx:pt idx="6076">0.091437580865583901</cx:pt>
          <cx:pt idx="6077">0.091410403227756704</cx:pt>
          <cx:pt idx="6078">0.091410403227756704</cx:pt>
          <cx:pt idx="6079">0.091403545327693805</cx:pt>
          <cx:pt idx="6080">0.091384036755987497</cx:pt>
          <cx:pt idx="6081">0.091350730692404403</cx:pt>
          <cx:pt idx="6082">0.091345321796971801</cx:pt>
          <cx:pt idx="6083">0.091329946886801794</cx:pt>
          <cx:pt idx="6084">0.091326432818645706</cx:pt>
          <cx:pt idx="6085">0.091323869103972</cx:pt>
          <cx:pt idx="6086">0.091321799628232794</cx:pt>
          <cx:pt idx="6087">0.091298987001991502</cx:pt>
          <cx:pt idx="6088">0.091278515742055699</cx:pt>
          <cx:pt idx="6089">0.0912687854087227</cx:pt>
          <cx:pt idx="6090">0.091251866361972397</cx:pt>
          <cx:pt idx="6091">0.091234751844501</cx:pt>
          <cx:pt idx="6092">0.091216816470222603</cx:pt>
          <cx:pt idx="6093">0.091214480826466507</cx:pt>
          <cx:pt idx="6094">0.091187058091716094</cx:pt>
          <cx:pt idx="6095">0.091173345344814596</cx:pt>
          <cx:pt idx="6096">0.091157630289474503</cx:pt>
          <cx:pt idx="6097">0.091157630289474503</cx:pt>
          <cx:pt idx="6098">0.091146871291715503</cx:pt>
          <cx:pt idx="6099">0.091128984327776899</cx:pt>
          <cx:pt idx="6100">0.091088390442986597</cx:pt>
          <cx:pt idx="6101">0.091048771906748399</cx:pt>
          <cx:pt idx="6102">0.091012766072851803</cx:pt>
          <cx:pt idx="6103">0.090996085346511796</cx:pt>
          <cx:pt idx="6104">0.090979977893151404</cx:pt>
          <cx:pt idx="6105">0.090979977893151404</cx:pt>
          <cx:pt idx="6106">0.090979977893151404</cx:pt>
          <cx:pt idx="6107">0.090979977893151404</cx:pt>
          <cx:pt idx="6108">0.090975086436027197</cx:pt>
          <cx:pt idx="6109">0.090955604448067107</cx:pt>
          <cx:pt idx="6110">0.090912567173353498</cx:pt>
          <cx:pt idx="6111">0.090909684790995995</cx:pt>
          <cx:pt idx="6112">0.090897817428384001</cx:pt>
          <cx:pt idx="6113">0.090807617950355995</cx:pt>
          <cx:pt idx="6114">0.090744346163385503</cx:pt>
          <cx:pt idx="6115">0.090724700398846503</cx:pt>
          <cx:pt idx="6116">0.090724700398846503</cx:pt>
          <cx:pt idx="6117">0.090724700398846503</cx:pt>
          <cx:pt idx="6118">0.0906841242328143</cx:pt>
          <cx:pt idx="6119">0.090652748286423696</cx:pt>
          <cx:pt idx="6120">0.090642353208353801</cx:pt>
          <cx:pt idx="6121">0.090641742751248797</cx:pt>
          <cx:pt idx="6122">0.090631833030658193</cx:pt>
          <cx:pt idx="6123">0.090631833030658193</cx:pt>
          <cx:pt idx="6124">0.090631833030658193</cx:pt>
          <cx:pt idx="6125">0.090631833030658193</cx:pt>
          <cx:pt idx="6126">0.090631833030658193</cx:pt>
          <cx:pt idx="6127">0.090631833030658193</cx:pt>
          <cx:pt idx="6128">0.090630844373365105</cx:pt>
          <cx:pt idx="6129">0.090609811951970806</cx:pt>
          <cx:pt idx="6130">0.090578014071284602</cx:pt>
          <cx:pt idx="6131">0.090555154449906</cx:pt>
          <cx:pt idx="6132">0.090549291350378203</cx:pt>
          <cx:pt idx="6133">0.0904704601060249</cx:pt>
          <cx:pt idx="6134">0.090466518570523097</cx:pt>
          <cx:pt idx="6135">0.090463572010926294</cx:pt>
          <cx:pt idx="6136">0.090442762397350496</cx:pt>
          <cx:pt idx="6137">0.090411612771615996</cx:pt>
          <cx:pt idx="6138">0.090399064249779101</cx:pt>
          <cx:pt idx="6139">0.090399064249779101</cx:pt>
          <cx:pt idx="6140">0.090397971308692607</cx:pt>
          <cx:pt idx="6141">0.090393851451016305</cx:pt>
          <cx:pt idx="6142">0.090393851451016305</cx:pt>
          <cx:pt idx="6143">0.090393851451016305</cx:pt>
          <cx:pt idx="6144">0.090391719723141598</cx:pt>
          <cx:pt idx="6145">0.090381126251301402</cx:pt>
          <cx:pt idx="6146">0.090379237782311203</cx:pt>
          <cx:pt idx="6147">0.090365652935569099</cx:pt>
          <cx:pt idx="6148">0.090364306426957405</cx:pt>
          <cx:pt idx="6149">0.0903382711044904</cx:pt>
          <cx:pt idx="6150">0.090326815389998497</cx:pt>
          <cx:pt idx="6151">0.090245437686509097</cx:pt>
          <cx:pt idx="6152">0.090225075820155001</cx:pt>
          <cx:pt idx="6153">0.090202893220873104</cx:pt>
          <cx:pt idx="6154">0.090178405446650803</cx:pt>
          <cx:pt idx="6155">0.090152016480584199</cx:pt>
          <cx:pt idx="6156">0.090140045430332896</cx:pt>
          <cx:pt idx="6157">0.090132097739858599</cx:pt>
          <cx:pt idx="6158">0.090128747811749302</cx:pt>
          <cx:pt idx="6159">0.090128747811749302</cx:pt>
          <cx:pt idx="6160">0.090116326814709893</cx:pt>
          <cx:pt idx="6161">0.090109573330394196</cx:pt>
          <cx:pt idx="6162">0.090091809496524095</cx:pt>
          <cx:pt idx="6163">0.090087441483366795</cx:pt>
          <cx:pt idx="6164">0.090081798831523605</cx:pt>
          <cx:pt idx="6165">0.090044524782791693</cx:pt>
          <cx:pt idx="6166">0.090035236830297696</cx:pt>
          <cx:pt idx="6167">0.090023888052675</cx:pt>
          <cx:pt idx="6168">0.090012142091078398</cx:pt>
          <cx:pt idx="6169">0.089978411390129701</cx:pt>
          <cx:pt idx="6170">0.089974967700554895</cx:pt>
          <cx:pt idx="6171">0.089935814067062497</cx:pt>
          <cx:pt idx="6172">0.089908669082771994</cx:pt>
          <cx:pt idx="6173">0.089908669082771994</cx:pt>
          <cx:pt idx="6174">0.089908669082771994</cx:pt>
          <cx:pt idx="6175">0.089868877280881707</cx:pt>
          <cx:pt idx="6176">0.089846166193234406</cx:pt>
          <cx:pt idx="6177">0.089828300745298698</cx:pt>
          <cx:pt idx="6178">0.089789582650681696</cx:pt>
          <cx:pt idx="6179">0.089699064046847493</cx:pt>
          <cx:pt idx="6180">0.089686973291982997</cx:pt>
          <cx:pt idx="6181">0.089683421238422503</cx:pt>
          <cx:pt idx="6182">0.089675839780855596</cx:pt>
          <cx:pt idx="6183">0.089668611134971696</cx:pt>
          <cx:pt idx="6184">0.089668611134971696</cx:pt>
          <cx:pt idx="6185">0.089668611134971696</cx:pt>
          <cx:pt idx="6186">0.089647913013914698</cx:pt>
          <cx:pt idx="6187">0.089635441982186995</cx:pt>
          <cx:pt idx="6188">0.089610295089018493</cx:pt>
          <cx:pt idx="6189">0.089597927845465497</cx:pt>
          <cx:pt idx="6190">0.089588669253663406</cx:pt>
          <cx:pt idx="6191">0.089557812944534507</cx:pt>
          <cx:pt idx="6192">0.089557787470112005</cx:pt>
          <cx:pt idx="6193">0.089544756913262205</cx:pt>
          <cx:pt idx="6194">0.089522867765005398</cx:pt>
          <cx:pt idx="6195">0.089509155264033399</cx:pt>
          <cx:pt idx="6196">0.089505338782430097</cx:pt>
          <cx:pt idx="6197">0.089502267205893798</cx:pt>
          <cx:pt idx="6198">0.089500419331598594</cx:pt>
          <cx:pt idx="6199">0.089499491280820798</cx:pt>
          <cx:pt idx="6200">0.089492484889970095</cx:pt>
          <cx:pt idx="6201">0.089487113535102997</cx:pt>
          <cx:pt idx="6202">0.089481524318165001</cx:pt>
          <cx:pt idx="6203">0.089467333732378002</cx:pt>
          <cx:pt idx="6204">0.089440319952142203</cx:pt>
          <cx:pt idx="6205">0.089344939493127995</cx:pt>
          <cx:pt idx="6206">0.089342569754974802</cx:pt>
          <cx:pt idx="6207">0.089341845281912899</cx:pt>
          <cx:pt idx="6208">0.089332408403871105</cx:pt>
          <cx:pt idx="6209">0.089330792473376497</cx:pt>
          <cx:pt idx="6210">0.089328237029782195</cx:pt>
          <cx:pt idx="6211">0.089328237029782195</cx:pt>
          <cx:pt idx="6212">0.089320532562967403</cx:pt>
          <cx:pt idx="6213">0.089300828660275805</cx:pt>
          <cx:pt idx="6214">0.089300828660275805</cx:pt>
          <cx:pt idx="6215">0.089300828660275805</cx:pt>
          <cx:pt idx="6216">0.089300828660275805</cx:pt>
          <cx:pt idx="6217">0.089283363860752293</cx:pt>
          <cx:pt idx="6218">0.089262869592718799</cx:pt>
          <cx:pt idx="6219">0.089252167210509006</cx:pt>
          <cx:pt idx="6220">0.089252167210509006</cx:pt>
          <cx:pt idx="6221">0.089252167210509006</cx:pt>
          <cx:pt idx="6222">0.089247475898371606</cx:pt>
          <cx:pt idx="6223">0.089243117002428596</cx:pt>
          <cx:pt idx="6224">0.089230695757419806</cx:pt>
          <cx:pt idx="6225">0.089229058794515204</cx:pt>
          <cx:pt idx="6226">0.089219123393511998</cx:pt>
          <cx:pt idx="6227">0.089213884471228702</cx:pt>
          <cx:pt idx="6228">0.089213884471228702</cx:pt>
          <cx:pt idx="6229">0.089198201926442303</cx:pt>
          <cx:pt idx="6230">0.089197759431839399</cx:pt>
          <cx:pt idx="6231">0.0891952761556489</cx:pt>
          <cx:pt idx="6232">0.0891952761556489</cx:pt>
          <cx:pt idx="6233">0.0891952761556489</cx:pt>
          <cx:pt idx="6234">0.0891952761556489</cx:pt>
          <cx:pt idx="6235">0.0891952761556489</cx:pt>
          <cx:pt idx="6236">0.0891952761556489</cx:pt>
          <cx:pt idx="6237">0.0891952761556489</cx:pt>
          <cx:pt idx="6238">0.0891952761556489</cx:pt>
          <cx:pt idx="6239">0.0891952761556489</cx:pt>
          <cx:pt idx="6240">0.089178572278077906</cx:pt>
          <cx:pt idx="6241">0.089159530514664798</cx:pt>
          <cx:pt idx="6242">0.089156016720955106</cx:pt>
          <cx:pt idx="6243">0.089125648567003807</cx:pt>
          <cx:pt idx="6244">0.089121486698975599</cx:pt>
          <cx:pt idx="6245">0.089120516520438495</cx:pt>
          <cx:pt idx="6246">0.089120516520438495</cx:pt>
          <cx:pt idx="6247">0.089120516520438495</cx:pt>
          <cx:pt idx="6248">0.089120516520438495</cx:pt>
          <cx:pt idx="6249">0.089120516520438495</cx:pt>
          <cx:pt idx="6250">0.089112513871107302</cx:pt>
          <cx:pt idx="6251">0.089106018151171099</cx:pt>
          <cx:pt idx="6252">0.089100131456206003</cx:pt>
          <cx:pt idx="6253">0.089098643788641796</cx:pt>
          <cx:pt idx="6254">0.089094516967710397</cx:pt>
          <cx:pt idx="6255">0.089094516967710397</cx:pt>
          <cx:pt idx="6256">0.089094516967710397</cx:pt>
          <cx:pt idx="6257">0.089048582732400905</cx:pt>
          <cx:pt idx="6258">0.089036488258698199</cx:pt>
          <cx:pt idx="6259">0.089019980754409297</cx:pt>
          <cx:pt idx="6260">0.089007464742832595</cx:pt>
          <cx:pt idx="6261">0.088977810675659297</cx:pt>
          <cx:pt idx="6262">0.088973655534861598</cx:pt>
          <cx:pt idx="6263">0.088970590868982999</cx:pt>
          <cx:pt idx="6264">0.088961267814832698</cx:pt>
          <cx:pt idx="6265">0.0889472806381051</cx:pt>
          <cx:pt idx="6266">0.088912040488457494</cx:pt>
          <cx:pt idx="6267">0.088907345436178301</cx:pt>
          <cx:pt idx="6268">0.088897598825622495</cx:pt>
          <cx:pt idx="6269">0.088894094848983196</cx:pt>
          <cx:pt idx="6270">0.088860935808420999</cx:pt>
          <cx:pt idx="6271">0.088828428725702901</cx:pt>
          <cx:pt idx="6272">0.088800057521787906</cx:pt>
          <cx:pt idx="6273">0.088713625743354896</cx:pt>
          <cx:pt idx="6274">0.088702372142151903</cx:pt>
          <cx:pt idx="6275">0.088685498884494701</cx:pt>
          <cx:pt idx="6276">0.088663338714347104</cx:pt>
          <cx:pt idx="6277">0.088624489658274505</cx:pt>
          <cx:pt idx="6278">0.088614299312520003</cx:pt>
          <cx:pt idx="6279">0.088594124289094203</cx:pt>
          <cx:pt idx="6280">0.088582108931434297</cx:pt>
          <cx:pt idx="6281">0.088551633821518594</cx:pt>
          <cx:pt idx="6282">0.088541300658084798</cx:pt>
          <cx:pt idx="6283">0.088536793946542694</cx:pt>
          <cx:pt idx="6284">0.088522065459283997</cx:pt>
          <cx:pt idx="6285">0.088461685219984196</cx:pt>
          <cx:pt idx="6286">0.088460195648978196</cx:pt>
          <cx:pt idx="6287">0.088451950553325803</cx:pt>
          <cx:pt idx="6288">0.088438018006180605</cx:pt>
          <cx:pt idx="6289">0.088438018006180605</cx:pt>
          <cx:pt idx="6290">0.088375740298049399</cx:pt>
          <cx:pt idx="6291">0.088370473210537107</cx:pt>
          <cx:pt idx="6292">0.088347172861003506</cx:pt>
          <cx:pt idx="6293">0.088340636125286795</cx:pt>
          <cx:pt idx="6294">0.088334031429830498</cx:pt>
          <cx:pt idx="6295">0.088322939630070194</cx:pt>
          <cx:pt idx="6296">0.088308838053259106</cx:pt>
          <cx:pt idx="6297">0.088272666433117</cx:pt>
          <cx:pt idx="6298">0.088206494913640507</cx:pt>
          <cx:pt idx="6299">0.088204088385700596</cx:pt>
          <cx:pt idx="6300">0.088190849893578699</cx:pt>
          <cx:pt idx="6301">0.088190849893578699</cx:pt>
          <cx:pt idx="6302">0.088190849893578699</cx:pt>
          <cx:pt idx="6303">0.088190849893578699</cx:pt>
          <cx:pt idx="6304">0.088172261253612799</cx:pt>
          <cx:pt idx="6305">0.088172261253612799</cx:pt>
          <cx:pt idx="6306">0.088161266263743196</cx:pt>
          <cx:pt idx="6307">0.088138560640067198</cx:pt>
          <cx:pt idx="6308">0.088100338045717499</cx:pt>
          <cx:pt idx="6309">0.0880980011524157</cx:pt>
          <cx:pt idx="6310">0.088097298490420806</cx:pt>
          <cx:pt idx="6311">0.088095657483903397</cx:pt>
          <cx:pt idx="6312">0.088090038729017897</cx:pt>
          <cx:pt idx="6313">0.088078746444513606</cx:pt>
          <cx:pt idx="6314">0.088075485681013796</cx:pt>
          <cx:pt idx="6315">0.088074819012444502</cx:pt>
          <cx:pt idx="6316">0.088060207643092206</cx:pt>
          <cx:pt idx="6317">0.088050692089668203</cx:pt>
          <cx:pt idx="6318">0.088045883240839007</cx:pt>
          <cx:pt idx="6319">0.088025885715475399</cx:pt>
          <cx:pt idx="6320">0.088017141093493498</cx:pt>
          <cx:pt idx="6321">0.087980983715084296</cx:pt>
          <cx:pt idx="6322">0.087980983715084296</cx:pt>
          <cx:pt idx="6323">0.087980983715084296</cx:pt>
          <cx:pt idx="6324">0.087958441024681797</cx:pt>
          <cx:pt idx="6325">0.087864795278205995</cx:pt>
          <cx:pt idx="6326">0.087808880974313899</cx:pt>
          <cx:pt idx="6327">0.087804926577526504</cx:pt>
          <cx:pt idx="6328">0.087791367374611698</cx:pt>
          <cx:pt idx="6329">0.0877647264722443</cx:pt>
          <cx:pt idx="6330">0.0877647264722443</cx:pt>
          <cx:pt idx="6331">0.0877647264722443</cx:pt>
          <cx:pt idx="6332">0.0877647264722443</cx:pt>
          <cx:pt idx="6333">0.0877647264722443</cx:pt>
          <cx:pt idx="6334">0.0877647264722443</cx:pt>
          <cx:pt idx="6335">0.0877647264722443</cx:pt>
          <cx:pt idx="6336">0.087717540464038901</cx:pt>
          <cx:pt idx="6337">0.087700689763569997</cx:pt>
          <cx:pt idx="6338">0.0876651681230491</cx:pt>
          <cx:pt idx="6339">0.087661655686116904</cx:pt>
          <cx:pt idx="6340">0.087650931390320902</cx:pt>
          <cx:pt idx="6341">0.087635792242137606</cx:pt>
          <cx:pt idx="6342">0.087629355944129503</cx:pt>
          <cx:pt idx="6343">0.087619382820481401</cx:pt>
          <cx:pt idx="6344">0.087617886499776296</cx:pt>
          <cx:pt idx="6345">0.087575609779398295</cx:pt>
          <cx:pt idx="6346">0.087555863927800195</cx:pt>
          <cx:pt idx="6347">0.087534230008418701</cx:pt>
          <cx:pt idx="6348">0.087530980816004703</cx:pt>
          <cx:pt idx="6349">0.087529371246951898</cx:pt>
          <cx:pt idx="6350">0.087495442596407</cx:pt>
          <cx:pt idx="6351">0.087484046411134705</cx:pt>
          <cx:pt idx="6352">0.087484046411134705</cx:pt>
          <cx:pt idx="6353">0.087484046411134705</cx:pt>
          <cx:pt idx="6354">0.087450274731172603</cx:pt>
          <cx:pt idx="6355">0.087450274731172603</cx:pt>
          <cx:pt idx="6356">0.087450274731172603</cx:pt>
          <cx:pt idx="6357">0.087449485970199595</cx:pt>
          <cx:pt idx="6358">0.0874437106058705</cx:pt>
          <cx:pt idx="6359">0.087409157101916907</cx:pt>
          <cx:pt idx="6360">0.087371788934285502</cx:pt>
          <cx:pt idx="6361">0.087343933096672599</cx:pt>
          <cx:pt idx="6362">0.087332618188526001</cx:pt>
          <cx:pt idx="6363">0.087317081064494595</cx:pt>
          <cx:pt idx="6364">0.087300427952419296</cx:pt>
          <cx:pt idx="6365">0.087284139032257901</cx:pt>
          <cx:pt idx="6366">0.087215920420992493</cx:pt>
          <cx:pt idx="6367">0.087206059550175297</cx:pt>
          <cx:pt idx="6368">0.087198953813473506</cx:pt>
          <cx:pt idx="6369">0.087198888940609801</cx:pt>
          <cx:pt idx="6370">0.087181211586323498</cx:pt>
          <cx:pt idx="6371">0.087177761316355004</cx:pt>
          <cx:pt idx="6372">0.087177761316355004</cx:pt>
          <cx:pt idx="6373">0.087177607960606807</cx:pt>
          <cx:pt idx="6374">0.087144633551259801</cx:pt>
          <cx:pt idx="6375">0.087128699070376903</cx:pt>
          <cx:pt idx="6376">0.087118521016201197</cx:pt>
          <cx:pt idx="6377">0.087115424259242</cx:pt>
          <cx:pt idx="6378">0.087064479227562205</cx:pt>
          <cx:pt idx="6379">0.087012353842330303</cx:pt>
          <cx:pt idx="6380">0.086980534562074996</cx:pt>
          <cx:pt idx="6381">0.086973108063742297</cx:pt>
          <cx:pt idx="6382">0.086938806446834493</cx:pt>
          <cx:pt idx="6383">0.086911439291069703</cx:pt>
          <cx:pt idx="6384">0.086906320764037204</cx:pt>
          <cx:pt idx="6385">0.086902429667172598</cx:pt>
          <cx:pt idx="6386">0.086883660526232601</cx:pt>
          <cx:pt idx="6387">0.086849162081138798</cx:pt>
          <cx:pt idx="6388">0.086759702977829006</cx:pt>
          <cx:pt idx="6389">0.086754158973543494</cx:pt>
          <cx:pt idx="6390">0.086752878453516702</cx:pt>
          <cx:pt idx="6391">0.086728809175332003</cx:pt>
          <cx:pt idx="6392">0.0867207465189649</cx:pt>
          <cx:pt idx="6393">0.086718602146121898</cx:pt>
          <cx:pt idx="6394">0.086713256655667995</cx:pt>
          <cx:pt idx="6395">0.086709743661949196</cx:pt>
          <cx:pt idx="6396">0.086701121012692103</cx:pt>
          <cx:pt idx="6397">0.086701121012692103</cx:pt>
          <cx:pt idx="6398">0.086656870721144294</cx:pt>
          <cx:pt idx="6399">0.086621729707553594</cx:pt>
          <cx:pt idx="6400">0.086609348236125899</cx:pt>
          <cx:pt idx="6401">0.086606109423530794</cx:pt>
          <cx:pt idx="6402">0.086600989565660702</cx:pt>
          <cx:pt idx="6403">0.086581467825520994</cx:pt>
          <cx:pt idx="6404">0.086581467825520994</cx:pt>
          <cx:pt idx="6405">0.086572078824537907</cx:pt>
          <cx:pt idx="6406">0.086569047185401399</cx:pt>
          <cx:pt idx="6407">0.086534308406540805</cx:pt>
          <cx:pt idx="6408">0.086525987628997894</cx:pt>
          <cx:pt idx="6409">0.086508784005043096</cx:pt>
          <cx:pt idx="6410">0.086485988750872406</cx:pt>
          <cx:pt idx="6411">0.086464772798138703</cx:pt>
          <cx:pt idx="6412">0.086446208122290993</cx:pt>
          <cx:pt idx="6413">0.086444317792727807</cx:pt>
          <cx:pt idx="6414">0.086393635977272107</cx:pt>
          <cx:pt idx="6415">0.0863846354263169</cx:pt>
          <cx:pt idx="6416">0.086356295360311502</cx:pt>
          <cx:pt idx="6417">0.0862907014643855</cx:pt>
          <cx:pt idx="6418">0.086278793375171206</cx:pt>
          <cx:pt idx="6419">0.086277604286943504</cx:pt>
          <cx:pt idx="6420">0.086270250446138799</cx:pt>
          <cx:pt idx="6421">0.086258514118526003</cx:pt>
          <cx:pt idx="6422">0.086221919038410602</cx:pt>
          <cx:pt idx="6423">0.086215804671062907</cx:pt>
          <cx:pt idx="6424">0.086211661303773002</cx:pt>
          <cx:pt idx="6425">0.086188232795219102</cx:pt>
          <cx:pt idx="6426">0.086179707223708005</cx:pt>
          <cx:pt idx="6427">0.086175155196636294</cx:pt>
          <cx:pt idx="6428">0.086158803394865993</cx:pt>
          <cx:pt idx="6429">0.086154235701596693</cx:pt>
          <cx:pt idx="6430">0.086147822503683094</cx:pt>
          <cx:pt idx="6431">0.086114164929785797</cx:pt>
          <cx:pt idx="6432">0.086113496620279895</cx:pt>
          <cx:pt idx="6433">0.086109968461762804</cx:pt>
          <cx:pt idx="6434">0.086109968461762804</cx:pt>
          <cx:pt idx="6435">0.086071779998468295</cx:pt>
          <cx:pt idx="6436">0.086071779998468295</cx:pt>
          <cx:pt idx="6437">0.086071779998468295</cx:pt>
          <cx:pt idx="6438">0.086060459678825293</cx:pt>
          <cx:pt idx="6439">0.086051711008862497</cx:pt>
          <cx:pt idx="6440">0.086042708966726097</cx:pt>
          <cx:pt idx="6441">0.086029183271488702</cx:pt>
          <cx:pt idx="6442">0.086016787094378905</cx:pt>
          <cx:pt idx="6443">0.086016537612328303</cx:pt>
          <cx:pt idx="6444">0.086016537612328303</cx:pt>
          <cx:pt idx="6445">0.086016537612328303</cx:pt>
          <cx:pt idx="6446">0.085975531005677494</cx:pt>
          <cx:pt idx="6447">0.085969362114268102</cx:pt>
          <cx:pt idx="6448">0.085964611265423596</cx:pt>
          <cx:pt idx="6449">0.085957003448457706</cx:pt>
          <cx:pt idx="6450">0.085947319891196999</cx:pt>
          <cx:pt idx="6451">0.085924657157305004</cx:pt>
          <cx:pt idx="6452">0.085914240975562495</cx:pt>
          <cx:pt idx="6453">0.085899382071692704</cx:pt>
          <cx:pt idx="6454">0.085892246352258506</cx:pt>
          <cx:pt idx="6455">0.085866682173747502</cx:pt>
          <cx:pt idx="6456">0.085866682173747502</cx:pt>
          <cx:pt idx="6457">0.085866682173747502</cx:pt>
          <cx:pt idx="6458">0.085866682173747502</cx:pt>
          <cx:pt idx="6459">0.085866682173747502</cx:pt>
          <cx:pt idx="6460">0.085811735687646898</cx:pt>
          <cx:pt idx="6461">0.085773731502745199</cx:pt>
          <cx:pt idx="6462">0.085773731502745199</cx:pt>
          <cx:pt idx="6463">0.085773731502745199</cx:pt>
          <cx:pt idx="6464">0.085773731502745199</cx:pt>
          <cx:pt idx="6465">0.085773731502745199</cx:pt>
          <cx:pt idx="6466">0.085773731502745199</cx:pt>
          <cx:pt idx="6467">0.085765197644872601</cx:pt>
          <cx:pt idx="6468">0.085755014924825498</cx:pt>
          <cx:pt idx="6469">0.085751487662780498</cx:pt>
          <cx:pt idx="6470">0.085726675192801693</cx:pt>
          <cx:pt idx="6471">0.085721755474386194</cx:pt>
          <cx:pt idx="6472">0.0857163854456547</cx:pt>
          <cx:pt idx="6473">0.085706448028856894</cx:pt>
          <cx:pt idx="6474">0.085696777290156595</cx:pt>
          <cx:pt idx="6475">0.085679133421723994</cx:pt>
          <cx:pt idx="6476">0.085661954594903195</cx:pt>
          <cx:pt idx="6477">0.085652991717287894</cx:pt>
          <cx:pt idx="6478">0.085651131736338301</cx:pt>
          <cx:pt idx="6479">0.085643019073319199</cx:pt>
          <cx:pt idx="6480">0.085637223789816794</cx:pt>
          <cx:pt idx="6481">0.085630132607009898</cx:pt>
          <cx:pt idx="6482">0.085589636398804694</cx:pt>
          <cx:pt idx="6483">0.085563447306852003</cx:pt>
          <cx:pt idx="6484">0.085544692875012193</cx:pt>
          <cx:pt idx="6485">0.085537337807990194</cx:pt>
          <cx:pt idx="6486">0.085506150667714206</cx:pt>
          <cx:pt idx="6487">0.085503533030492407</cx:pt>
          <cx:pt idx="6488">0.085479697120341994</cx:pt>
          <cx:pt idx="6489">0.085459445069590606</cx:pt>
          <cx:pt idx="6490">0.085446953070170001</cx:pt>
          <cx:pt idx="6491">0.085409407145614</cx:pt>
          <cx:pt idx="6492">0.085389678338360905</cx:pt>
          <cx:pt idx="6493">0.085374058701069094</cx:pt>
          <cx:pt idx="6494">0.085370780340584096</cx:pt>
          <cx:pt idx="6495">0.085370480691493902</cx:pt>
          <cx:pt idx="6496">0.085316995300732806</cx:pt>
          <cx:pt idx="6497">0.085316995300732806</cx:pt>
          <cx:pt idx="6498">0.085316995300732806</cx:pt>
          <cx:pt idx="6499">0.085302345321721706</cx:pt>
          <cx:pt idx="6500">0.085244453328887998</cx:pt>
          <cx:pt idx="6501">0.085226788307903104</cx:pt>
          <cx:pt idx="6502">0.085226788307903104</cx:pt>
          <cx:pt idx="6503">0.085226788307903104</cx:pt>
          <cx:pt idx="6504">0.085223063833130205</cx:pt>
          <cx:pt idx="6505">0.085207150478159396</cx:pt>
          <cx:pt idx="6506">0.085202939211668702</cx:pt>
          <cx:pt idx="6507">0.085198018011217402</cx:pt>
          <cx:pt idx="6508">0.085198018011217402</cx:pt>
          <cx:pt idx="6509">0.085198018011217402</cx:pt>
          <cx:pt idx="6510">0.085189209960691903</cx:pt>
          <cx:pt idx="6511">0.085175208352045104</cx:pt>
          <cx:pt idx="6512">0.085160708242984898</cx:pt>
          <cx:pt idx="6513">0.085147549625899599</cx:pt>
          <cx:pt idx="6514">0.085142897934187806</cx:pt>
          <cx:pt idx="6515">0.085127208601117804</cx:pt>
          <cx:pt idx="6516">0.085127208601117804</cx:pt>
          <cx:pt idx="6517">0.085127208601117804</cx:pt>
          <cx:pt idx="6518">0.085127208601117804</cx:pt>
          <cx:pt idx="6519">0.085123949650989295</cx:pt>
          <cx:pt idx="6520">0.085104517202704899</cx:pt>
          <cx:pt idx="6521">0.085065892258476702</cx:pt>
          <cx:pt idx="6522">0.085063566113391095</cx:pt>
          <cx:pt idx="6523">0.085045645077828705</cx:pt>
          <cx:pt idx="6524">0.085026293206609205</cx:pt>
          <cx:pt idx="6525">0.084982047940176206</cx:pt>
          <cx:pt idx="6526">0.0849493869934589</cx:pt>
          <cx:pt idx="6527">0.084940290231794294</cx:pt>
          <cx:pt idx="6528">0.0849373421887967</cx:pt>
          <cx:pt idx="6529">0.084930903123863394</cx:pt>
          <cx:pt idx="6530">0.084924456739973703</cx:pt>
          <cx:pt idx="6531">0.084888878915789001</cx:pt>
          <cx:pt idx="6532">0.084881580300024795</cx:pt>
          <cx:pt idx="6533">0.084876446195660205</cx:pt>
          <cx:pt idx="6534">0.084849111006982697</cx:pt>
          <cx:pt idx="6535">0.084836442518130897</cx:pt>
          <cx:pt idx="6536">0.084833808811838995</cx:pt>
          <cx:pt idx="6537">0.084820257136382096</cx:pt>
          <cx:pt idx="6538">0.084807235834064604</cx:pt>
          <cx:pt idx="6539">0.084798768284500295</cx:pt>
          <cx:pt idx="6540">0.084765811092906998</cx:pt>
          <cx:pt idx="6541">0.084761572735362001</cx:pt>
          <cx:pt idx="6542">0.084723237691366998</cx:pt>
          <cx:pt idx="6543">0.084702054694172593</cx:pt>
          <cx:pt idx="6544">0.08469966418015</cx:pt>
          <cx:pt idx="6545">0.084664004909463894</cx:pt>
          <cx:pt idx="6546">0.084659681138747306</cx:pt>
          <cx:pt idx="6547">0.084655693322916795</cx:pt>
          <cx:pt idx="6548">0.084651456066274097</cx:pt>
          <cx:pt idx="6549">0.084651115699031707</cx:pt>
          <cx:pt idx="6550">0.084636368064345296</cx:pt>
          <cx:pt idx="6551">0.0846177599733796</cx:pt>
          <cx:pt idx="6552">0.084613327251365097</cx:pt>
          <cx:pt idx="6553">0.084587040658239701</cx:pt>
          <cx:pt idx="6554">0.084587040658239701</cx:pt>
          <cx:pt idx="6555">0.084587040658239701</cx:pt>
          <cx:pt idx="6556">0.084587040658239701</cx:pt>
          <cx:pt idx="6557">0.084577177313908194</cx:pt>
          <cx:pt idx="6558">0.084503233048864104</cx:pt>
          <cx:pt idx="6559">0.084503233048864104</cx:pt>
          <cx:pt idx="6560">0.084503233048864104</cx:pt>
          <cx:pt idx="6561">0.084503233048864104</cx:pt>
          <cx:pt idx="6562">0.084503233048864104</cx:pt>
          <cx:pt idx="6563">0.084503233048864104</cx:pt>
          <cx:pt idx="6564">0.084503233048864104</cx:pt>
          <cx:pt idx="6565">0.084503233048864104</cx:pt>
          <cx:pt idx="6566">0.084503233048864104</cx:pt>
          <cx:pt idx="6567">0.084503233048864104</cx:pt>
          <cx:pt idx="6568">0.084503233048864104</cx:pt>
          <cx:pt idx="6569">0.084503233048864104</cx:pt>
          <cx:pt idx="6570">0.084503233048864104</cx:pt>
          <cx:pt idx="6571">0.084503233048864104</cx:pt>
          <cx:pt idx="6572">0.084503233048864104</cx:pt>
          <cx:pt idx="6573">0.084503157355720199</cx:pt>
          <cx:pt idx="6574">0.084502063566604002</cx:pt>
          <cx:pt idx="6575">0.084485944854501602</cx:pt>
          <cx:pt idx="6576">0.084483352620012803</cx:pt>
          <cx:pt idx="6577">0.084483352620012803</cx:pt>
          <cx:pt idx="6578">0.084483352620012803</cx:pt>
          <cx:pt idx="6579">0.084483352620012803</cx:pt>
          <cx:pt idx="6580">0.084483064860404106</cx:pt>
          <cx:pt idx="6581">0.0844804549072386</cx:pt>
          <cx:pt idx="6582">0.084417947649620198</cx:pt>
          <cx:pt idx="6583">0.084416761456074796</cx:pt>
          <cx:pt idx="6584">0.084413235770272502</cx:pt>
          <cx:pt idx="6585">0.084407827202478594</cx:pt>
          <cx:pt idx="6586">0.084396024758699104</cx:pt>
          <cx:pt idx="6587">0.084381556704425001</cx:pt>
          <cx:pt idx="6588">0.084365905364088806</cx:pt>
          <cx:pt idx="6589">0.084322741944751298</cx:pt>
          <cx:pt idx="6590">0.0843169889758313</cx:pt>
          <cx:pt idx="6591">0.084297242673888495</cx:pt>
          <cx:pt idx="6592">0.084296105573694394</cx:pt>
          <cx:pt idx="6593">0.084284611144314805</cx:pt>
          <cx:pt idx="6594">0.084273149549484894</cx:pt>
          <cx:pt idx="6595">0.084252797128469697</cx:pt>
          <cx:pt idx="6596">0.084245794235742896</cx:pt>
          <cx:pt idx="6597">0.084243418184345095</cx:pt>
          <cx:pt idx="6598">0.084224404977848097</cx:pt>
          <cx:pt idx="6599">0.084201285464525502</cx:pt>
          <cx:pt idx="6600">0.084199941087898397</cx:pt>
          <cx:pt idx="6601">0.084180972512628002</cx:pt>
          <cx:pt idx="6602">0.084173795239770796</cx:pt>
          <cx:pt idx="6603">0.084173795239770796</cx:pt>
          <cx:pt idx="6604">0.084173795239770796</cx:pt>
          <cx:pt idx="6605">0.084169519787343203</cx:pt>
          <cx:pt idx="6606">0.084166709867235706</cx:pt>
          <cx:pt idx="6607">0.084141569433183905</cx:pt>
          <cx:pt idx="6608">0.084114165966939602</cx:pt>
          <cx:pt idx="6609">0.084091315915602594</cx:pt>
          <cx:pt idx="6610">0.084078085262388899</cx:pt>
          <cx:pt idx="6611">0.0840759901065221</cx:pt>
          <cx:pt idx="6612">0.084070606976703599</cx:pt>
          <cx:pt idx="6613">0.084048204556086303</cx:pt>
          <cx:pt idx="6614">0.084017678153641695</cx:pt>
          <cx:pt idx="6615">0.084012142963541106</cx:pt>
          <cx:pt idx="6616">0.083999257137563205</cx:pt>
          <cx:pt idx="6617">0.083990019899263302</cx:pt>
          <cx:pt idx="6618">0.083978424768143795</cx:pt>
          <cx:pt idx="6619">0.083970218094138099</cx:pt>
          <cx:pt idx="6620">0.083967708396282606</cx:pt>
          <cx:pt idx="6621">0.0839667220381866</cx:pt>
          <cx:pt idx="6622">0.083963021144167496</cx:pt>
          <cx:pt idx="6623">0.083942732734440903</cx:pt>
          <cx:pt idx="6624">0.083942732734440903</cx:pt>
          <cx:pt idx="6625">0.083942732734440903</cx:pt>
          <cx:pt idx="6626">0.0839210444106058</cx:pt>
          <cx:pt idx="6627">0.083907176056559493</cx:pt>
          <cx:pt idx="6628">0.083902982131677406</cx:pt>
          <cx:pt idx="6629">0.083868857152679901</cx:pt>
          <cx:pt idx="6630">0.083868072785150793</cx:pt>
          <cx:pt idx="6631">0.083863092158916297</cx:pt>
          <cx:pt idx="6632">0.083857971846415302</cx:pt>
          <cx:pt idx="6633">0.083855695350198795</cx:pt>
          <cx:pt idx="6634">0.083850522139501504</cx:pt>
          <cx:pt idx="6635">0.083844666272763102</cx:pt>
          <cx:pt idx="6636">0.083807295510942903</cx:pt>
          <cx:pt idx="6637">0.083795798347157099</cx:pt>
          <cx:pt idx="6638">0.083780536364333302</cx:pt>
          <cx:pt idx="6639">0.083779653322569606</cx:pt>
          <cx:pt idx="6640">0.083768537640947494</cx:pt>
          <cx:pt idx="6641">0.083768537640947494</cx:pt>
          <cx:pt idx="6642">0.083764105258451002</cx:pt>
          <cx:pt idx="6643">0.083762471144385106</cx:pt>
          <cx:pt idx="6644">0.083758400791437093</cx:pt>
          <cx:pt idx="6645">0.083738560380212004</cx:pt>
          <cx:pt idx="6646">0.083726565843533496</cx:pt>
          <cx:pt idx="6647">0.083725261284376698</cx:pt>
          <cx:pt idx="6648">0.083708940144571697</cx:pt>
          <cx:pt idx="6649">0.083686701762549304</cx:pt>
          <cx:pt idx="6650">0.083683445009238994</cx:pt>
          <cx:pt idx="6651">0.083681802318801402</cx:pt>
          <cx:pt idx="6652">0.083671313347925297</cx:pt>
          <cx:pt idx="6653">0.083668551191187199</cx:pt>
          <cx:pt idx="6654">0.083665565807694006</cx:pt>
          <cx:pt idx="6655">0.083665565807694006</cx:pt>
          <cx:pt idx="6656">0.083665565807694006</cx:pt>
          <cx:pt idx="6657">0.0836575430478642</cx:pt>
          <cx:pt idx="6658">0.083654642829427694</cx:pt>
          <cx:pt idx="6659">0.083647666848684604</cx:pt>
          <cx:pt idx="6660">0.083631338988717899</cx:pt>
          <cx:pt idx="6661">0.083631338988717899</cx:pt>
          <cx:pt idx="6662">0.083631338988717899</cx:pt>
          <cx:pt idx="6663">0.083631338988717899</cx:pt>
          <cx:pt idx="6664">0.083617127504445402</cx:pt>
          <cx:pt idx="6665">0.083611503956771804</cx:pt>
          <cx:pt idx="6666">0.083605527073110197</cx:pt>
          <cx:pt idx="6667">0.0835964865860582</cx:pt>
          <cx:pt idx="6668">0.083590436333149901</cx:pt>
          <cx:pt idx="6669">0.083584856619116896</cx:pt>
          <cx:pt idx="6670">0.083580772693254798</cx:pt>
          <cx:pt idx="6671">0.083577037946787405</cx:pt>
          <cx:pt idx="6672">0.083577037946787405</cx:pt>
          <cx:pt idx="6673">0.083577037946787405</cx:pt>
          <cx:pt idx="6674">0.0835480255329763</cx:pt>
          <cx:pt idx="6675">0.083545721929212904</cx:pt>
          <cx:pt idx="6676">0.083542725484363103</cx:pt>
          <cx:pt idx="6677">0.083539851704802506</cx:pt>
          <cx:pt idx="6678">0.083539851704802506</cx:pt>
          <cx:pt idx="6679">0.083522802899654802</cx:pt>
          <cx:pt idx="6680">0.083488403380986106</cx:pt>
          <cx:pt idx="6681">0.083465856488712006</cx:pt>
          <cx:pt idx="6682">0.083446542376827096</cx:pt>
          <cx:pt idx="6683">0.083438147785370398</cx:pt>
          <cx:pt idx="6684">0.083432628888713195</cx:pt>
          <cx:pt idx="6685">0.083422462619784199</cx:pt>
          <cx:pt idx="6686">0.083409469111166396</cx:pt>
          <cx:pt idx="6687">0.083408103598674399</cx:pt>
          <cx:pt idx="6688">0.083408103598674399</cx:pt>
          <cx:pt idx="6689">0.083405884804000296</cx:pt>
          <cx:pt idx="6690">0.083381898877461197</cx:pt>
          <cx:pt idx="6691">0.083347236247513903</cx:pt>
          <cx:pt idx="6692">0.083311746374462606</cx:pt>
          <cx:pt idx="6693">0.083271703270564407</cx:pt>
          <cx:pt idx="6694">0.083217227904829397</cx:pt>
          <cx:pt idx="6695">0.083208778530733302</cx:pt>
          <cx:pt idx="6696">0.083201877760740103</cx:pt>
          <cx:pt idx="6697">0.083201877760740103</cx:pt>
          <cx:pt idx="6698">0.083201877760740103</cx:pt>
          <cx:pt idx="6699">0.083201877760740103</cx:pt>
          <cx:pt idx="6700">0.083201877760740103</cx:pt>
          <cx:pt idx="6701">0.083201877760740103</cx:pt>
          <cx:pt idx="6702">0.083199124449238701</cx:pt>
          <cx:pt idx="6703">0.083197313656017097</cx:pt>
          <cx:pt idx="6704">0.083185382022449697</cx:pt>
          <cx:pt idx="6705">0.083170624848158403</cx:pt>
          <cx:pt idx="6706">0.083137715565607506</cx:pt>
          <cx:pt idx="6707">0.0831357997162918</cx:pt>
          <cx:pt idx="6708">0.083131159623448303</cx:pt>
          <cx:pt idx="6709">0.083085973463586205</cx:pt>
          <cx:pt idx="6710">0.083078437438975097</cx:pt>
          <cx:pt idx="6711">0.083075317170795401</cx:pt>
          <cx:pt idx="6712">0.083052419269163305</cx:pt>
          <cx:pt idx="6713">0.0830516454152532</cx:pt>
          <cx:pt idx="6714">0.083003575915634994</cx:pt>
          <cx:pt idx="6715">0.082997270138883597</cx:pt>
          <cx:pt idx="6716">0.082971551192088905</cx:pt>
          <cx:pt idx="6717">0.082953963048784607</cx:pt>
          <cx:pt idx="6718">0.082937632776056397</cx:pt>
          <cx:pt idx="6719">0.082932781782238493</cx:pt>
          <cx:pt idx="6720">0.082928068573042996</cx:pt>
          <cx:pt idx="6721">0.082911397300429193</cx:pt>
          <cx:pt idx="6722">0.082877010664192799</cx:pt>
          <cx:pt idx="6723">0.082860885997834102</cx:pt>
          <cx:pt idx="6724">0.082846396330613498</cx:pt>
          <cx:pt idx="6725">0.082791138807086301</cx:pt>
          <cx:pt idx="6726">0.082780342521094605</cx:pt>
          <cx:pt idx="6727">0.082771023009560005</cx:pt>
          <cx:pt idx="6728">0.082764725742223405</cx:pt>
          <cx:pt idx="6729">0.082728452050520304</cx:pt>
          <cx:pt idx="6730">0.082716386069918907</cx:pt>
          <cx:pt idx="6731">0.082709978151837296</cx:pt>
          <cx:pt idx="6732">0.082709572500314799</cx:pt>
          <cx:pt idx="6733">0.082709572500314799</cx:pt>
          <cx:pt idx="6734">0.082709572500314799</cx:pt>
          <cx:pt idx="6735">0.082709572500314799</cx:pt>
          <cx:pt idx="6736">0.082709572500314799</cx:pt>
          <cx:pt idx="6737">0.082709572500314799</cx:pt>
          <cx:pt idx="6738">0.082692426764176499</cx:pt>
          <cx:pt idx="6739">0.082637333181565104</cx:pt>
          <cx:pt idx="6740">0.082633552129687204</cx:pt>
          <cx:pt idx="6741">0.082620631838126193</cx:pt>
          <cx:pt idx="6742">0.082614327503489501</cx:pt>
          <cx:pt idx="6743">0.082613574234426695</cx:pt>
          <cx:pt idx="6744">0.082597284790680597</cx:pt>
          <cx:pt idx="6745">0.082591416706122495</cx:pt>
          <cx:pt idx="6746">0.082591416706122495</cx:pt>
          <cx:pt idx="6747">0.082590365187301507</cx:pt>
          <cx:pt idx="6748">0.082569194350628095</cx:pt>
          <cx:pt idx="6749">0.082565904145756402</cx:pt>
          <cx:pt idx="6750">0.082562583618629407</cx:pt>
          <cx:pt idx="6751">0.082549657904973595</cx:pt>
          <cx:pt idx="6752">0.082549657904973595</cx:pt>
          <cx:pt idx="6753">0.082549657904973595</cx:pt>
          <cx:pt idx="6754">0.082544047219453603</cx:pt>
          <cx:pt idx="6755">0.082528247808568794</cx:pt>
          <cx:pt idx="6756">0.082524411355430802</cx:pt>
          <cx:pt idx="6757">0.082460581946716002</cx:pt>
          <cx:pt idx="6758">0.082459282514249804</cx:pt>
          <cx:pt idx="6759">0.082440038637198607</cx:pt>
          <cx:pt idx="6760">0.082435531402774098</cx:pt>
          <cx:pt idx="6761">0.082423479020023394</cx:pt>
          <cx:pt idx="6762">0.082420992055192002</cx:pt>
          <cx:pt idx="6763">0.082420992055192002</cx:pt>
          <cx:pt idx="6764">0.082420992055192002</cx:pt>
          <cx:pt idx="6765">0.082420992055192002</cx:pt>
          <cx:pt idx="6766">0.082420992055192002</cx:pt>
          <cx:pt idx="6767">0.082392397589527502</cx:pt>
          <cx:pt idx="6768">0.082392397589527502</cx:pt>
          <cx:pt idx="6769">0.082384827957468904</cx:pt>
          <cx:pt idx="6770">0.082379076332502799</cx:pt>
          <cx:pt idx="6771">0.082362365751398603</cx:pt>
          <cx:pt idx="6772">0.082359135332178604</cx:pt>
          <cx:pt idx="6773">0.082358727415269797</cx:pt>
          <cx:pt idx="6774">0.082358727415269797</cx:pt>
          <cx:pt idx="6775">0.082358727415269797</cx:pt>
          <cx:pt idx="6776">0.082356045023750601</cx:pt>
          <cx:pt idx="6777">0.082356045023750601</cx:pt>
          <cx:pt idx="6778">0.082356045023750601</cx:pt>
          <cx:pt idx="6779">0.082353554732847098</cx:pt>
          <cx:pt idx="6780">0.082342014448933895</cx:pt>
          <cx:pt idx="6781">0.082335672585283806</cx:pt>
          <cx:pt idx="6782">0.082307072410859994</cx:pt>
          <cx:pt idx="6783">0.082301760458946702</cx:pt>
          <cx:pt idx="6784">0.082290708824456493</cx:pt>
          <cx:pt idx="6785">0.082277656004559399</cx:pt>
          <cx:pt idx="6786">0.082251642875250594</cx:pt>
          <cx:pt idx="6787">0.082251426860538102</cx:pt>
          <cx:pt idx="6788">0.082220720251001495</cx:pt>
          <cx:pt idx="6789">0.082208263570566195</cx:pt>
          <cx:pt idx="6790">0.082206950707527399</cx:pt>
          <cx:pt idx="6791">0.082206140421858601</cx:pt>
          <cx:pt idx="6792">0.082202178354469801</cx:pt>
          <cx:pt idx="6793">0.082202178354469801</cx:pt>
          <cx:pt idx="6794">0.082201448828696705</cx:pt>
          <cx:pt idx="6795">0.082195831950473405</cx:pt>
          <cx:pt idx="6796">0.082186184350782995</cx:pt>
          <cx:pt idx="6797">0.082186184350782995</cx:pt>
          <cx:pt idx="6798">0.082179976977421895</cx:pt>
          <cx:pt idx="6799">0.082179976977421895</cx:pt>
          <cx:pt idx="6800">0.082179976977421895</cx:pt>
          <cx:pt idx="6801">0.082179976977421895</cx:pt>
          <cx:pt idx="6802">0.082132240459011893</cx:pt>
          <cx:pt idx="6803">0.082129749754198095</cx:pt>
          <cx:pt idx="6804">0.082127088122869202</cx:pt>
          <cx:pt idx="6805">0.082064376170310205</cx:pt>
          <cx:pt idx="6806">0.082064376170310205</cx:pt>
          <cx:pt idx="6807">0.082063758346624494</cx:pt>
          <cx:pt idx="6808">0.082063675842441203</cx:pt>
          <cx:pt idx="6809">0.082042743207914298</cx:pt>
          <cx:pt idx="6810">0.082040473745659995</cx:pt>
          <cx:pt idx="6811">0.0820308974367598</cx:pt>
          <cx:pt idx="6812">0.082017868543220906</cx:pt>
          <cx:pt idx="6813">0.081978162528569001</cx:pt>
          <cx:pt idx="6814">0.081977459331417799</cx:pt>
          <cx:pt idx="6815">0.081975509395309495</cx:pt>
          <cx:pt idx="6816">0.081966611435508804</cx:pt>
          <cx:pt idx="6817">0.081938515575905396</cx:pt>
          <cx:pt idx="6818">0.081929491551738801</cx:pt>
          <cx:pt idx="6819">0.081913352872984402</cx:pt>
          <cx:pt idx="6820">0.081913352872984402</cx:pt>
          <cx:pt idx="6821">0.081913352872984402</cx:pt>
          <cx:pt idx="6822">0.081913352872984402</cx:pt>
          <cx:pt idx="6823">0.081913352872984402</cx:pt>
          <cx:pt idx="6824">0.081913352872984402</cx:pt>
          <cx:pt idx="6825">0.081905606156420396</cx:pt>
          <cx:pt idx="6826">0.081905524183895004</cx:pt>
          <cx:pt idx="6827">0.081864435006568398</cx:pt>
          <cx:pt idx="6828">0.081860191034210494</cx:pt>
          <cx:pt idx="6829">0.081860191034210494</cx:pt>
          <cx:pt idx="6830">0.081844681043970302</cx:pt>
          <cx:pt idx="6831">0.081842458307904098</cx:pt>
          <cx:pt idx="6832">0.081841169134642705</cx:pt>
          <cx:pt idx="6833">0.081837893659215205</cx:pt>
          <cx:pt idx="6834">0.081828899862526797</cx:pt>
          <cx:pt idx="6835">0.081827097385017394</cx:pt>
          <cx:pt idx="6836">0.081808511422937602</cx:pt>
          <cx:pt idx="6837">0.081763368358289706</cx:pt>
          <cx:pt idx="6838">0.081745759015658601</cx:pt>
          <cx:pt idx="6839">0.081738877995717302</cx:pt>
          <cx:pt idx="6840">0.081657698988852806</cx:pt>
          <cx:pt idx="6841">0.081656846657990903</cx:pt>
          <cx:pt idx="6842">0.081625910974016794</cx:pt>
          <cx:pt idx="6843">0.081623641112352693</cx:pt>
          <cx:pt idx="6844">0.081623641112352693</cx:pt>
          <cx:pt idx="6845">0.081545354728131098</cx:pt>
          <cx:pt idx="6846">0.081522608735550797</cx:pt>
          <cx:pt idx="6847">0.081514806226035103</cx:pt>
          <cx:pt idx="6848">0.081492090728771505</cx:pt>
          <cx:pt idx="6849">0.081473993296139399</cx:pt>
          <cx:pt idx="6850">0.081467528523358299</cx:pt>
          <cx:pt idx="6851">0.081456609766834304</cx:pt>
          <cx:pt idx="6852">0.081444475807050304</cx:pt>
          <cx:pt idx="6853">0.081443643527966694</cx:pt>
          <cx:pt idx="6854">0.081437404726150603</cx:pt>
          <cx:pt idx="6855">0.081437404726150603</cx:pt>
          <cx:pt idx="6856">0.081433765396664706</cx:pt>
          <cx:pt idx="6857">0.081425520496469506</cx:pt>
          <cx:pt idx="6858">0.081425387689082099</cx:pt>
          <cx:pt idx="6859">0.081415566800754999</cx:pt>
          <cx:pt idx="6860">0.081414121492390995</cx:pt>
          <cx:pt idx="6861">0.081399662188301899</cx:pt>
          <cx:pt idx="6862">0.081390731351108497</cx:pt>
          <cx:pt idx="6863">0.081367855528699407</cx:pt>
          <cx:pt idx="6864">0.081363558994724305</cx:pt>
          <cx:pt idx="6865">0.081363328669465898</cx:pt>
          <cx:pt idx="6866">0.081343786491980999</cx:pt>
          <cx:pt idx="6867">0.0813296855463045</cx:pt>
          <cx:pt idx="6868">0.081323836995518095</cx:pt>
          <cx:pt idx="6869">0.081304493665878094</cx:pt>
          <cx:pt idx="6870">0.081301645881166396</cx:pt>
          <cx:pt idx="6871">0.081301645881166396</cx:pt>
          <cx:pt idx="6872">0.081301645881166396</cx:pt>
          <cx:pt idx="6873">0.081287098084140197</cx:pt>
          <cx:pt idx="6874">0.081273217614592705</cx:pt>
          <cx:pt idx="6875">0.081256331214329097</cx:pt>
          <cx:pt idx="6876">0.081242437335847906</cx:pt>
          <cx:pt idx="6877">0.081225378964374303</cx:pt>
          <cx:pt idx="6878">0.081219979709267406</cx:pt>
          <cx:pt idx="6879">0.0812179038058191</cx:pt>
          <cx:pt idx="6880">0.081210370545436394</cx:pt>
          <cx:pt idx="6881">0.081203761626725005</cx:pt>
          <cx:pt idx="6882">0.081197661396700802</cx:pt>
          <cx:pt idx="6883">0.081141214535323095</cx:pt>
          <cx:pt idx="6884">0.081132175562954795</cx:pt>
          <cx:pt idx="6885">0.081119282425498096</cx:pt>
          <cx:pt idx="6886">0.081062483359191806</cx:pt>
          <cx:pt idx="6887">0.081040440409231002</cx:pt>
          <cx:pt idx="6888">0.081009382142158304</cx:pt>
          <cx:pt idx="6889">0.080969978904405604</cx:pt>
          <cx:pt idx="6890">0.080960837257159093</cx:pt>
          <cx:pt idx="6891">0.080957849705265802</cx:pt>
          <cx:pt idx="6892">0.080916412670158602</cx:pt>
          <cx:pt idx="6893">0.080910370569513904</cx:pt>
          <cx:pt idx="6894">0.080873987093584399</cx:pt>
          <cx:pt idx="6895">0.080832867698845803</cx:pt>
          <cx:pt idx="6896">0.080799536948497105</cx:pt>
          <cx:pt idx="6897">0.080797626056507796</cx:pt>
          <cx:pt idx="6898">0.080781257090612901</cx:pt>
          <cx:pt idx="6899">0.080766319729120503</cx:pt>
          <cx:pt idx="6900">0.080735060646506304</cx:pt>
          <cx:pt idx="6901">0.080732473147006503</cx:pt>
          <cx:pt idx="6902">0.080730534038588</cx:pt>
          <cx:pt idx="6903">0.080715156910595998</cx:pt>
          <cx:pt idx="6904">0.080715156910595998</cx:pt>
          <cx:pt idx="6905">0.080715156910595998</cx:pt>
          <cx:pt idx="6906">0.080715156910595998</cx:pt>
          <cx:pt idx="6907">0.080715156910595998</cx:pt>
          <cx:pt idx="6908">0.080715156910595998</cx:pt>
          <cx:pt idx="6909">0.080715156910595998</cx:pt>
          <cx:pt idx="6910">0.080715156910595998</cx:pt>
          <cx:pt idx="6911">0.080715156910595998</cx:pt>
          <cx:pt idx="6912">0.080715156910595998</cx:pt>
          <cx:pt idx="6913">0.080715156910595998</cx:pt>
          <cx:pt idx="6914">0.080710577050045598</cx:pt>
          <cx:pt idx="6915">0.080690819769394698</cx:pt>
          <cx:pt idx="6916">0.080658880167681704</cx:pt>
          <cx:pt idx="6917">0.080622135214580296</cx:pt>
          <cx:pt idx="6918">0.080613786581161001</cx:pt>
          <cx:pt idx="6919">0.080608181240911403</cx:pt>
          <cx:pt idx="6920">0.080600842612630799</cx:pt>
          <cx:pt idx="6921">0.080567586271836605</cx:pt>
          <cx:pt idx="6922">0.080566762847136694</cx:pt>
          <cx:pt idx="6923">0.080556300832887007</cx:pt>
          <cx:pt idx="6924">0.080548328060087507</cx:pt>
          <cx:pt idx="6925">0.080538383773877897</cx:pt>
          <cx:pt idx="6926">0.080528953953783206</cx:pt>
          <cx:pt idx="6927">0.080512325251957298</cx:pt>
          <cx:pt idx="6928">0.080503087673824997</cx:pt>
          <cx:pt idx="6929">0.080449661385936899</cx:pt>
          <cx:pt idx="6930">0.080448207196759894</cx:pt>
          <cx:pt idx="6931">0.0804414889903972</cx:pt>
          <cx:pt idx="6932">0.080429586637056405</cx:pt>
          <cx:pt idx="6933">0.080404290024264399</cx:pt>
          <cx:pt idx="6934">0.080400949540218605</cx:pt>
          <cx:pt idx="6935">0.080400949540218605</cx:pt>
          <cx:pt idx="6936">0.080400949540218605</cx:pt>
          <cx:pt idx="6937">0.080400949540218605</cx:pt>
          <cx:pt idx="6938">0.080400949540218605</cx:pt>
          <cx:pt idx="6939">0.080400949540218605</cx:pt>
          <cx:pt idx="6940">0.080400949540218605</cx:pt>
          <cx:pt idx="6941">0.080394161707778994</cx:pt>
          <cx:pt idx="6942">0.080377473309676706</cx:pt>
          <cx:pt idx="6943">0.080364043139553407</cx:pt>
          <cx:pt idx="6944">0.080359892098052402</cx:pt>
          <cx:pt idx="6945">0.080356830709909205</cx:pt>
          <cx:pt idx="6946">0.080351752749111799</cx:pt>
          <cx:pt idx="6947">0.080342087396363601</cx:pt>
          <cx:pt idx="6948">0.080340728439260795</cx:pt>
          <cx:pt idx="6949">0.080311846599197198</cx:pt>
          <cx:pt idx="6950">0.080311031842591502</cx:pt>
          <cx:pt idx="6951">0.080278875512623901</cx:pt>
          <cx:pt idx="6952">0.080217548710180206</cx:pt>
          <cx:pt idx="6953">0.080188453680738098</cx:pt>
          <cx:pt idx="6954">0.0801483796313949</cx:pt>
          <cx:pt idx="6955">0.080143451331157495</cx:pt>
          <cx:pt idx="6956">0.0801420147906724</cx:pt>
          <cx:pt idx="6957">0.080133182795728203</cx:pt>
          <cx:pt idx="6958">0.080133182795728203</cx:pt>
          <cx:pt idx="6959">0.080133182795728203</cx:pt>
          <cx:pt idx="6960">0.080133182795728203</cx:pt>
          <cx:pt idx="6961">0.080103222279187397</cx:pt>
          <cx:pt idx="6962">0.080103222279187397</cx:pt>
          <cx:pt idx="6963">0.080095921971841996</cx:pt>
          <cx:pt idx="6964">0.080092954172505101</cx:pt>
          <cx:pt idx="6965">0.080088596935522796</cx:pt>
          <cx:pt idx="6966">0.080074570077853097</cx:pt>
          <cx:pt idx="6967">0.080074570077853097</cx:pt>
          <cx:pt idx="6968">0.080074570077853097</cx:pt>
          <cx:pt idx="6969">0.080074570077853097</cx:pt>
          <cx:pt idx="6970">0.080072720429439595</cx:pt>
          <cx:pt idx="6971">0.080021442351012106</cx:pt>
          <cx:pt idx="6972">0.079988441913194097</cx:pt>
          <cx:pt idx="6973">0.079980260297347797</cx:pt>
          <cx:pt idx="6974">0.079969348216174699</cx:pt>
          <cx:pt idx="6975">0.079953299288167204</cx:pt>
          <cx:pt idx="6976">0.079951969300617404</cx:pt>
          <cx:pt idx="6977">0.079923880771681804</cx:pt>
          <cx:pt idx="6978">0.079900153667038107</cx:pt>
          <cx:pt idx="6979">0.079889001303137794</cx:pt>
          <cx:pt idx="6980">0.079889001303137794</cx:pt>
          <cx:pt idx="6981">0.079889001303137794</cx:pt>
          <cx:pt idx="6982">0.079889001303137794</cx:pt>
          <cx:pt idx="6983">0.079889001303137794</cx:pt>
          <cx:pt idx="6984">0.079889001303137794</cx:pt>
          <cx:pt idx="6985">0.079868356445507702</cx:pt>
          <cx:pt idx="6986">0.079868356445507702</cx:pt>
          <cx:pt idx="6987">0.079844438056809297</cx:pt>
          <cx:pt idx="6988">0.079815768366010703</cx:pt>
          <cx:pt idx="6989">0.079807271814945194</cx:pt>
          <cx:pt idx="6990">0.079803067507387901</cx:pt>
          <cx:pt idx="6991">0.079790258734932201</cx:pt>
          <cx:pt idx="6992">0.079779438208545897</cx:pt>
          <cx:pt idx="6993">0.079747081822463095</cx:pt>
          <cx:pt idx="6994">0.079739195246478795</cx:pt>
          <cx:pt idx="6995">0.079739195246478795</cx:pt>
          <cx:pt idx="6996">0.079739195246478795</cx:pt>
          <cx:pt idx="6997">0.079739195246478795</cx:pt>
          <cx:pt idx="6998">0.0797178234574039</cx:pt>
          <cx:pt idx="6999">0.079704370868738703</cx:pt>
          <cx:pt idx="7000">0.079699886403797104</cx:pt>
          <cx:pt idx="7001">0.079699391357462498</cx:pt>
          <cx:pt idx="7002">0.079665463673187595</cx:pt>
          <cx:pt idx="7003">0.079623917559345198</cx:pt>
          <cx:pt idx="7004">0.079592610741827996</cx:pt>
          <cx:pt idx="7005">0.079581734168926097</cx:pt>
          <cx:pt idx="7006">0.079579658144339802</cx:pt>
          <cx:pt idx="7007">0.079579651746069999</cx:pt>
          <cx:pt idx="7008">0.079569332637458495</cx:pt>
          <cx:pt idx="7009">0.079565552034796802</cx:pt>
          <cx:pt idx="7010">0.079564379066405996</cx:pt>
          <cx:pt idx="7011">0.079548490880741604</cx:pt>
          <cx:pt idx="7012">0.079531846485388399</cx:pt>
          <cx:pt idx="7013">0.079498006674138394</cx:pt>
          <cx:pt idx="7014">0.079470883731633399</cx:pt>
          <cx:pt idx="7015">0.079469401432997494</cx:pt>
          <cx:pt idx="7016">0.079409880951270301</cx:pt>
          <cx:pt idx="7017">0.079403448686233905</cx:pt>
          <cx:pt idx="7018">0.079401511838360403</cx:pt>
          <cx:pt idx="7019">0.079328232047656697</cx:pt>
          <cx:pt idx="7020">0.079317424743627504</cx:pt>
          <cx:pt idx="7021">0.079292704158109198</cx:pt>
          <cx:pt idx="7022">0.079277136969957099</cx:pt>
          <cx:pt idx="7023">0.079252623237972206</cx:pt>
          <cx:pt idx="7024">0.079252151936149498</cx:pt>
          <cx:pt idx="7025">0.079213538991737303</cx:pt>
          <cx:pt idx="7026">0.0791938857727819</cx:pt>
          <cx:pt idx="7027">0.0791910547556091</cx:pt>
          <cx:pt idx="7028">0.0791910547556091</cx:pt>
          <cx:pt idx="7029">0.079188879835110096</cx:pt>
          <cx:pt idx="7030">0.079188879835110096</cx:pt>
          <cx:pt idx="7031">0.079172580993331201</cx:pt>
          <cx:pt idx="7032">0.079142092706221606</cx:pt>
          <cx:pt idx="7033">0.079141863477609195</cx:pt>
          <cx:pt idx="7034">0.079138894110511199</cx:pt>
          <cx:pt idx="7035">0.079122655864781399</cx:pt>
          <cx:pt idx="7036">0.079122065817014905</cx:pt>
          <cx:pt idx="7037">0.079115999724295796</cx:pt>
          <cx:pt idx="7038">0.079114220658922596</cx:pt>
          <cx:pt idx="7039">0.079114220658922596</cx:pt>
          <cx:pt idx="7040">0.079114220658922596</cx:pt>
          <cx:pt idx="7041">0.079114220658922596</cx:pt>
          <cx:pt idx="7042">0.079114220658922596</cx:pt>
          <cx:pt idx="7043">0.079114220658922596</cx:pt>
          <cx:pt idx="7044">0.079088064562846505</cx:pt>
          <cx:pt idx="7045">0.079085929572971003</cx:pt>
          <cx:pt idx="7046">0.079084334267634698</cx:pt>
          <cx:pt idx="7047">0.079083775240860799</cx:pt>
          <cx:pt idx="7048">0.079080289532776696</cx:pt>
          <cx:pt idx="7049">0.079080289532776696</cx:pt>
          <cx:pt idx="7050">0.079080249196036803</cx:pt>
          <cx:pt idx="7051">0.079076063378763203</cx:pt>
          <cx:pt idx="7052">0.079065839287231501</cx:pt>
          <cx:pt idx="7053">0.079059500373826405</cx:pt>
          <cx:pt idx="7054">0.079049725383523506</cx:pt>
          <cx:pt idx="7055">0.079026403542996795</cx:pt>
          <cx:pt idx="7056">0.079024015496777497</cx:pt>
          <cx:pt idx="7057">0.079024015496777497</cx:pt>
          <cx:pt idx="7058">0.078996798304251298</cx:pt>
          <cx:pt idx="7059">0.078970659318833</cx:pt>
          <cx:pt idx="7060">0.078963755013842202</cx:pt>
          <cx:pt idx="7061">0.078957970488596804</cx:pt>
          <cx:pt idx="7062">0.078904822967627297</cx:pt>
          <cx:pt idx="7063">0.078892727113335198</cx:pt>
          <cx:pt idx="7064">0.078841550673975705</cx:pt>
          <cx:pt idx="7065">0.078839623478913795</cx:pt>
          <cx:pt idx="7066">0.078815428154170003</cx:pt>
          <cx:pt idx="7067">0.0788044754293694</cx:pt>
          <cx:pt idx="7068">0.078797733856820401</cx:pt>
          <cx:pt idx="7069">0.078785913145299202</cx:pt>
          <cx:pt idx="7070">0.078776187535236894</cx:pt>
          <cx:pt idx="7071">0.078754780095664695</cx:pt>
          <cx:pt idx="7072">0.078741259242028405</cx:pt>
          <cx:pt idx="7073">0.078736939384362395</cx:pt>
          <cx:pt idx="7074">0.078734214704455199</cx:pt>
          <cx:pt idx="7075">0.078734214704455199</cx:pt>
          <cx:pt idx="7076">0.078734214704455199</cx:pt>
          <cx:pt idx="7077">0.078709593418173102</cx:pt>
          <cx:pt idx="7078">0.078702920891397105</cx:pt>
          <cx:pt idx="7079">0.078699308495708095</cx:pt>
          <cx:pt idx="7080">0.078694480001672798</cx:pt>
          <cx:pt idx="7081">0.078685489704600695</cx:pt>
          <cx:pt idx="7082">0.078683531004231602</cx:pt>
          <cx:pt idx="7083">0.078668718078219693</cx:pt>
          <cx:pt idx="7084">0.078665513605254797</cx:pt>
          <cx:pt idx="7085">0.078649804422775194</cx:pt>
          <cx:pt idx="7086">0.078648910582344606</cx:pt>
          <cx:pt idx="7087">0.078631581666140593</cx:pt>
          <cx:pt idx="7088">0.078631581666140593</cx:pt>
          <cx:pt idx="7089">0.078631581666140593</cx:pt>
          <cx:pt idx="7090">0.078631581666140593</cx:pt>
          <cx:pt idx="7091">0.078618103274482501</cx:pt>
          <cx:pt idx="7092">0.078585465767756199</cx:pt>
          <cx:pt idx="7093">0.0785796210936828</cx:pt>
          <cx:pt idx="7094">0.0785796210936828</cx:pt>
          <cx:pt idx="7095">0.078560493318054203</cx:pt>
          <cx:pt idx="7096">0.078554189752966394</cx:pt>
          <cx:pt idx="7097">0.078534935030240602</cx:pt>
          <cx:pt idx="7098">0.078507182382291194</cx:pt>
          <cx:pt idx="7099">0.078504943195301602</cx:pt>
          <cx:pt idx="7100">0.078498702441363699</cx:pt>
          <cx:pt idx="7101">0.078483018431346793</cx:pt>
          <cx:pt idx="7102">0.078476271718113694</cx:pt>
          <cx:pt idx="7103">0.078471598860649694</cx:pt>
          <cx:pt idx="7104">0.078462723228153203</cx:pt>
          <cx:pt idx="7105">0.078432476055935701</cx:pt>
          <cx:pt idx="7106">0.078422860060937793</cx:pt>
          <cx:pt idx="7107">0.078418214019560506</cx:pt>
          <cx:pt idx="7108">0.078379299831460303</cx:pt>
          <cx:pt idx="7109">0.078368864993575205</cx:pt>
          <cx:pt idx="7110">0.078347466113023206</cx:pt>
          <cx:pt idx="7111">0.078333151032107695</cx:pt>
          <cx:pt idx="7112">0.078332112506834098</cx:pt>
          <cx:pt idx="7113">0.078307364941341398</cx:pt>
          <cx:pt idx="7114">0.078293884214106907</cx:pt>
          <cx:pt idx="7115">0.078293884214106907</cx:pt>
          <cx:pt idx="7116">0.078276504120658105</cx:pt>
          <cx:pt idx="7117">0.078254651518417803</cx:pt>
          <cx:pt idx="7118">0.078254651518417803</cx:pt>
          <cx:pt idx="7119">0.078254651518417803</cx:pt>
          <cx:pt idx="7120">0.078254651518417803</cx:pt>
          <cx:pt idx="7121">0.078254651518417803</cx:pt>
          <cx:pt idx="7122">0.078254651518417803</cx:pt>
          <cx:pt idx="7123">0.078254651518417803</cx:pt>
          <cx:pt idx="7124">0.078254651518417803</cx:pt>
          <cx:pt idx="7125">0.078254651518417803</cx:pt>
          <cx:pt idx="7126">0.078254651518417803</cx:pt>
          <cx:pt idx="7127">0.078254651518417803</cx:pt>
          <cx:pt idx="7128">0.078236498234622795</cx:pt>
          <cx:pt idx="7129">0.078236498234622795</cx:pt>
          <cx:pt idx="7130">0.078233241571409803</cx:pt>
          <cx:pt idx="7131">0.078233241571409803</cx:pt>
          <cx:pt idx="7132">0.078233241571409803</cx:pt>
          <cx:pt idx="7133">0.078223182617307999</cx:pt>
          <cx:pt idx="7134">0.078197253068310907</cx:pt>
          <cx:pt idx="7135">0.078178346327502493</cx:pt>
          <cx:pt idx="7136">0.078178346327502493</cx:pt>
          <cx:pt idx="7137">0.078131370116903798</cx:pt>
          <cx:pt idx="7138">0.078103349563024796</cx:pt>
          <cx:pt idx="7139">0.078103349563024796</cx:pt>
          <cx:pt idx="7140">0.078103349563024796</cx:pt>
          <cx:pt idx="7141">0.078103349563024796</cx:pt>
          <cx:pt idx="7142">0.078103349563024796</cx:pt>
          <cx:pt idx="7143">0.078103101448628698</cx:pt>
          <cx:pt idx="7144">0.078103052348088606</cx:pt>
          <cx:pt idx="7145">0.078086141882794002</cx:pt>
          <cx:pt idx="7146">0.078048122087438804</cx:pt>
          <cx:pt idx="7147">0.078022251305700896</cx:pt>
          <cx:pt idx="7148">0.078019891065153502</cx:pt>
          <cx:pt idx="7149">0.078015715637275398</cx:pt>
          <cx:pt idx="7150">0.078004420868191607</cx:pt>
          <cx:pt idx="7151">0.077987019688858197</cx:pt>
          <cx:pt idx="7152">0.077986630229795906</cx:pt>
          <cx:pt idx="7153">0.077978948352210906</cx:pt>
          <cx:pt idx="7154">0.077955637686505097</cx:pt>
          <cx:pt idx="7155">0.077913443664401394</cx:pt>
          <cx:pt idx="7156">0.0779127942065172</cx:pt>
          <cx:pt idx="7157">0.077890569848078503</cx:pt>
          <cx:pt idx="7158">0.077886506442662803</cx:pt>
          <cx:pt idx="7159">0.077884464135902304</cx:pt>
          <cx:pt idx="7160">0.077873790274427507</cx:pt>
          <cx:pt idx="7161">0.077844010677264597</cx:pt>
          <cx:pt idx="7162">0.077839016174232806</cx:pt>
          <cx:pt idx="7163">0.077838516381412301</cx:pt>
          <cx:pt idx="7164">0.077829035492662305</cx:pt>
          <cx:pt idx="7165">0.077820461158562906</cx:pt>
          <cx:pt idx="7166">0.077817418483601103</cx:pt>
          <cx:pt idx="7167">0.077805541568802303</cx:pt>
          <cx:pt idx="7168">0.077800705913306595</cx:pt>
          <cx:pt idx="7169">0.077753148191982493</cx:pt>
          <cx:pt idx="7170">0.077748286046607398</cx:pt>
          <cx:pt idx="7171">0.077748286046607398</cx:pt>
          <cx:pt idx="7172">0.077748286046607398</cx:pt>
          <cx:pt idx="7173">0.077748286046607398</cx:pt>
          <cx:pt idx="7174">0.077748286046607398</cx:pt>
          <cx:pt idx="7175">0.077748286046607398</cx:pt>
          <cx:pt idx="7176">0.0777289455040545</cx:pt>
          <cx:pt idx="7177">0.077700473181188501</cx:pt>
          <cx:pt idx="7178">0.077693051957919201</cx:pt>
          <cx:pt idx="7179">0.0776684682289428</cx:pt>
          <cx:pt idx="7180">0.077666979138875103</cx:pt>
          <cx:pt idx="7181">0.077666979138875103</cx:pt>
          <cx:pt idx="7182">0.077666979138875103</cx:pt>
          <cx:pt idx="7183">0.077666979138875103</cx:pt>
          <cx:pt idx="7184">0.077666979138875103</cx:pt>
          <cx:pt idx="7185">0.077666979138875103</cx:pt>
          <cx:pt idx="7186">0.077666979138875103</cx:pt>
          <cx:pt idx="7187">0.077597209599539294</cx:pt>
          <cx:pt idx="7188">0.077562207836676805</cx:pt>
          <cx:pt idx="7189">0.077545554033641106</cx:pt>
          <cx:pt idx="7190">0.077537750031292901</cx:pt>
          <cx:pt idx="7191">0.077536416253249404</cx:pt>
          <cx:pt idx="7192">0.077504668201100899</cx:pt>
          <cx:pt idx="7193">0.077476219386272596</cx:pt>
          <cx:pt idx="7194">0.077458157049108606</cx:pt>
          <cx:pt idx="7195">0.077456411301152703</cx:pt>
          <cx:pt idx="7196">0.077451421272009394</cx:pt>
          <cx:pt idx="7197">0.077418137123617101</cx:pt>
          <cx:pt idx="7198">0.077411294536231495</cx:pt>
          <cx:pt idx="7199">0.077409469408850198</cx:pt>
          <cx:pt idx="7200">0.077388572638976694</cx:pt>
          <cx:pt idx="7201">0.077358287821994901</cx:pt>
          <cx:pt idx="7202">0.077355297836914805</cx:pt>
          <cx:pt idx="7203">0.0773517152127325</cx:pt>
          <cx:pt idx="7204">0.077328163038921996</cx:pt>
          <cx:pt idx="7205">0.077321560620427707</cx:pt>
          <cx:pt idx="7206">0.077309961451022105</cx:pt>
          <cx:pt idx="7207">0.077290330186825101</cx:pt>
          <cx:pt idx="7208">0.077290330186825101</cx:pt>
          <cx:pt idx="7209">0.077290330186825101</cx:pt>
          <cx:pt idx="7210">0.077290330186825101</cx:pt>
          <cx:pt idx="7211">0.077282583258134502</cx:pt>
          <cx:pt idx="7212">0.077270958212763599</cx:pt>
          <cx:pt idx="7213">0.077268740294126198</cx:pt>
          <cx:pt idx="7214">0.077262785329077099</cx:pt>
          <cx:pt idx="7215">0.077255738828842693</cx:pt>
          <cx:pt idx="7216">0.077218383356353906</cx:pt>
          <cx:pt idx="7217">0.077199000097151402</cx:pt>
          <cx:pt idx="7218">0.077196148110770205</cx:pt>
          <cx:pt idx="7219">0.077185636227466201</cx:pt>
          <cx:pt idx="7220">0.077160146561152096</cx:pt>
          <cx:pt idx="7221">0.077159922552259702</cx:pt>
          <cx:pt idx="7222">0.077157365317488902</cx:pt>
          <cx:pt idx="7223">0.077155105593636406</cx:pt>
          <cx:pt idx="7224">0.077152802203630202</cx:pt>
          <cx:pt idx="7225">0.077134528489147397</cx:pt>
          <cx:pt idx="7226">0.077134528489147397</cx:pt>
          <cx:pt idx="7227">0.077115835762230994</cx:pt>
          <cx:pt idx="7228">0.077098324257030101</cx:pt>
          <cx:pt idx="7229">0.077093827254080496</cx:pt>
          <cx:pt idx="7230">0.077088869061580495</cx:pt>
          <cx:pt idx="7231">0.077083630908795497</cx:pt>
          <cx:pt idx="7232">0.077072703122580105</cx:pt>
          <cx:pt idx="7233">0.077068820199613003</cx:pt>
          <cx:pt idx="7234">0.077066110135945096</cx:pt>
          <cx:pt idx="7235">0.077053423655300907</cx:pt>
          <cx:pt idx="7236">0.077051021747812296</cx:pt>
          <cx:pt idx="7237">0.077025942458765095</cx:pt>
          <cx:pt idx="7238">0.077024212313839394</cx:pt>
          <cx:pt idx="7239">0.077018418828360802</cx:pt>
          <cx:pt idx="7240">0.077010017296800598</cx:pt>
          <cx:pt idx="7241">0.077004155261527998</cx:pt>
          <cx:pt idx="7242">0.077000752576863701</cx:pt>
          <cx:pt idx="7243">0.076995614599851506</cx:pt>
          <cx:pt idx="7244">0.076990210343959004</cx:pt>
          <cx:pt idx="7245">0.076957838171494306</cx:pt>
          <cx:pt idx="7246">0.076945804555170597</cx:pt>
          <cx:pt idx="7247">0.076931370563077903</cx:pt>
          <cx:pt idx="7248">0.076929823582748594</cx:pt>
          <cx:pt idx="7249">0.076902373083228601</cx:pt>
          <cx:pt idx="7250">0.0768748687182403</cx:pt>
          <cx:pt idx="7251">0.076842837700612399</cx:pt>
          <cx:pt idx="7252">0.076832756405021893</cx:pt>
          <cx:pt idx="7253">0.076830046114672201</cx:pt>
          <cx:pt idx="7254">0.076824473309306807</cx:pt>
          <cx:pt idx="7255">0.076824473309306807</cx:pt>
          <cx:pt idx="7256">0.076816619913578202</cx:pt>
          <cx:pt idx="7257">0.076808420872029798</cx:pt>
          <cx:pt idx="7258">0.076806742392351801</cx:pt>
          <cx:pt idx="7259">0.076800161910308098</cx:pt>
          <cx:pt idx="7260">0.076797569967208906</cx:pt>
          <cx:pt idx="7261">0.076793905851193597</cx:pt>
          <cx:pt idx="7262">0.076786202592560998</cx:pt>
          <cx:pt idx="7263">0.076708051051530599</cx:pt>
          <cx:pt idx="7264">0.076695121601469907</cx:pt>
          <cx:pt idx="7265">0.076692689797046701</cx:pt>
          <cx:pt idx="7266">0.076680676352080604</cx:pt>
          <cx:pt idx="7267">0.076677612707354195</cx:pt>
          <cx:pt idx="7268">0.076665496305990094</cx:pt>
          <cx:pt idx="7269">0.076656338310656505</cx:pt>
          <cx:pt idx="7270">0.076655476574166298</cx:pt>
          <cx:pt idx="7271">0.076653437918474995</cx:pt>
          <cx:pt idx="7272">0.076652675684934599</cx:pt>
          <cx:pt idx="7273">0.076646127206299694</cx:pt>
          <cx:pt idx="7274">0.076646127206299694</cx:pt>
          <cx:pt idx="7275">0.076646127206299694</cx:pt>
          <cx:pt idx="7276">0.076646127206299694</cx:pt>
          <cx:pt idx="7277">0.076646127206299694</cx:pt>
          <cx:pt idx="7278">0.076646127206299694</cx:pt>
          <cx:pt idx="7279">0.076637972144692298</cx:pt>
          <cx:pt idx="7280">0.076634444745095995</cx:pt>
          <cx:pt idx="7281">0.076606182873467404</cx:pt>
          <cx:pt idx="7282">0.076598681379143704</cx:pt>
          <cx:pt idx="7283">0.076588264962705294</cx:pt>
          <cx:pt idx="7284">0.076549354524298105</cx:pt>
          <cx:pt idx="7285">0.076549274451854804</cx:pt>
          <cx:pt idx="7286">0.076549274451854804</cx:pt>
          <cx:pt idx="7287">0.076549274451854804</cx:pt>
          <cx:pt idx="7288">0.076537660427066306</cx:pt>
          <cx:pt idx="7289">0.076530024308426994</cx:pt>
          <cx:pt idx="7290">0.076518512148822396</cx:pt>
          <cx:pt idx="7291">0.076508765000467605</cx:pt>
          <cx:pt idx="7292">0.076503608463310196</cx:pt>
          <cx:pt idx="7293">0.076497135668138205</cx:pt>
          <cx:pt idx="7294">0.076487201784305001</cx:pt>
          <cx:pt idx="7295">0.076483254053356306</cx:pt>
          <cx:pt idx="7296">0.076449085242624407</cx:pt>
          <cx:pt idx="7297">0.076425974601821198</cx:pt>
          <cx:pt idx="7298">0.0764253015834465</cx:pt>
          <cx:pt idx="7299">0.076423722109360007</cx:pt>
          <cx:pt idx="7300">0.076410635901761406</cx:pt>
          <cx:pt idx="7301">0.076408984351634596</cx:pt>
          <cx:pt idx="7302">0.076401081038608307</cx:pt>
          <cx:pt idx="7303">0.076398855670369401</cx:pt>
          <cx:pt idx="7304">0.076393383876934895</cx:pt>
          <cx:pt idx="7305">0.076390897669720195</cx:pt>
          <cx:pt idx="7306">0.076386791843693402</cx:pt>
          <cx:pt idx="7307">0.076376865270710706</cx:pt>
          <cx:pt idx="7308">0.076374959471707499</cx:pt>
          <cx:pt idx="7309">0.076352535292428803</cx:pt>
          <cx:pt idx="7310">0.076347167265825994</cx:pt>
          <cx:pt idx="7311">0.076341655185694093</cx:pt>
          <cx:pt idx="7312">0.076327280059466401</cx:pt>
          <cx:pt idx="7313">0.076310299159772402</cx:pt>
          <cx:pt idx="7314">0.076309660494967693</cx:pt>
          <cx:pt idx="7315">0.0762957805996545</cx:pt>
          <cx:pt idx="7316">0.0762775040506255</cx:pt>
          <cx:pt idx="7317">0.076273880746915296</cx:pt>
          <cx:pt idx="7318">0.076259815354839694</cx:pt>
          <cx:pt idx="7319">0.076258468567298093</cx:pt>
          <cx:pt idx="7320">0.076254271610140006</cx:pt>
          <cx:pt idx="7321">0.076237064446856795</cx:pt>
          <cx:pt idx="7322">0.0762335011320108</cx:pt>
          <cx:pt idx="7323">0.0762335011320108</cx:pt>
          <cx:pt idx="7324">0.0762335011320108</cx:pt>
          <cx:pt idx="7325">0.0762335011320108</cx:pt>
          <cx:pt idx="7326">0.0762313723635272</cx:pt>
          <cx:pt idx="7327">0.0762313723635272</cx:pt>
          <cx:pt idx="7328">0.0762313723635272</cx:pt>
          <cx:pt idx="7329">0.0762313723635272</cx:pt>
          <cx:pt idx="7330">0.0762313723635272</cx:pt>
          <cx:pt idx="7331">0.0762313723635272</cx:pt>
          <cx:pt idx="7332">0.0762313723635272</cx:pt>
          <cx:pt idx="7333">0.076230437003427395</cx:pt>
          <cx:pt idx="7334">0.076230437003427395</cx:pt>
          <cx:pt idx="7335">0.076224006389919399</cx:pt>
          <cx:pt idx="7336">0.076210617287354704</cx:pt>
          <cx:pt idx="7337">0.076203216643808497</cx:pt>
          <cx:pt idx="7338">0.076175957344491396</cx:pt>
          <cx:pt idx="7339">0.076175957344491396</cx:pt>
          <cx:pt idx="7340">0.076175957344491396</cx:pt>
          <cx:pt idx="7341">0.076175957344491396</cx:pt>
          <cx:pt idx="7342">0.076175957344491396</cx:pt>
          <cx:pt idx="7343">0.076168722866405997</cx:pt>
          <cx:pt idx="7344">0.076143178782705198</cx:pt>
          <cx:pt idx="7345">0.076132248834679006</cx:pt>
          <cx:pt idx="7346">0.0761133990780717</cx:pt>
          <cx:pt idx="7347">0.076100019191870802</cx:pt>
          <cx:pt idx="7348">0.0760993090541916</cx:pt>
          <cx:pt idx="7349">0.0760911841937498</cx:pt>
          <cx:pt idx="7350">0.076086379553710198</cx:pt>
          <cx:pt idx="7351">0.076079231077789605</cx:pt>
          <cx:pt idx="7352">0.076079231077789605</cx:pt>
          <cx:pt idx="7353">0.0760782220633867</cx:pt>
          <cx:pt idx="7354">0.0760766881481343</cx:pt>
          <cx:pt idx="7355">0.076069139421074294</cx:pt>
          <cx:pt idx="7356">0.076049902589815796</cx:pt>
          <cx:pt idx="7357">0.076022963051949902</cx:pt>
          <cx:pt idx="7358">0.076010294559243005</cx:pt>
          <cx:pt idx="7359">0.075985072899628303</cx:pt>
          <cx:pt idx="7360">0.075972462325867393</cx:pt>
          <cx:pt idx="7361">0.075954779814402601</cx:pt>
          <cx:pt idx="7362">0.075938900024155806</cx:pt>
          <cx:pt idx="7363">0.075891546931153894</cx:pt>
          <cx:pt idx="7364">0.075888638717758597</cx:pt>
          <cx:pt idx="7365">0.075839339613328199</cx:pt>
          <cx:pt idx="7366">0.075803535936130595</cx:pt>
          <cx:pt idx="7367">0.075784405927255896</cx:pt>
          <cx:pt idx="7368">0.075784093581149903</cx:pt>
          <cx:pt idx="7369">0.075769459572222697</cx:pt>
          <cx:pt idx="7370">0.075735639683889203</cx:pt>
          <cx:pt idx="7371">0.075735639683889203</cx:pt>
          <cx:pt idx="7372">0.075735639683889203</cx:pt>
          <cx:pt idx="7373">0.075735639683889203</cx:pt>
          <cx:pt idx="7374">0.075733913408470799</cx:pt>
          <cx:pt idx="7375">0.075728434803896794</cx:pt>
          <cx:pt idx="7376">0.075727617120494098</cx:pt>
          <cx:pt idx="7377">0.075711866680293102</cx:pt>
          <cx:pt idx="7378">0.075667341576460601</cx:pt>
          <cx:pt idx="7379">0.075659433665162201</cx:pt>
          <cx:pt idx="7380">0.075651957848531695</cx:pt>
          <cx:pt idx="7381">0.075620432953799194</cx:pt>
          <cx:pt idx="7382">0.0756091890696408</cx:pt>
          <cx:pt idx="7383">0.075606575132800002</cx:pt>
          <cx:pt idx="7384">0.075559826901515206</cx:pt>
          <cx:pt idx="7385">0.075524803740282601</cx:pt>
          <cx:pt idx="7386">0.075516976548532802</cx:pt>
          <cx:pt idx="7387">0.075493277260451797</cx:pt>
          <cx:pt idx="7388">0.075486136712859503</cx:pt>
          <cx:pt idx="7389">0.075485387900851297</cx:pt>
          <cx:pt idx="7390">0.075469725971342494</cx:pt>
          <cx:pt idx="7391">0.075410455015096106</cx:pt>
          <cx:pt idx="7392">0.075394562078324595</cx:pt>
          <cx:pt idx="7393">0.075394168805870798</cx:pt>
          <cx:pt idx="7394">0.075390150985065602</cx:pt>
          <cx:pt idx="7395">0.075390150985065602</cx:pt>
          <cx:pt idx="7396">0.075390150985065602</cx:pt>
          <cx:pt idx="7397">0.075390150985065602</cx:pt>
          <cx:pt idx="7398">0.075390150985065602</cx:pt>
          <cx:pt idx="7399">0.075382592931707404</cx:pt>
          <cx:pt idx="7400">0.075370781676778395</cx:pt>
          <cx:pt idx="7401">0.075367569107959706</cx:pt>
          <cx:pt idx="7402">0.075316346950521695</cx:pt>
          <cx:pt idx="7403">0.075310033421484401</cx:pt>
          <cx:pt idx="7404">0.075298165913476406</cx:pt>
          <cx:pt idx="7405">0.075288306712456995</cx:pt>
          <cx:pt idx="7406">0.075270247454177</cx:pt>
          <cx:pt idx="7407">0.075269879141309004</cx:pt>
          <cx:pt idx="7408">0.075237969407147304</cx:pt>
          <cx:pt idx="7409">0.075237495737864896</cx:pt>
          <cx:pt idx="7410">0.075237495737864896</cx:pt>
          <cx:pt idx="7411">0.075216155556561595</cx:pt>
          <cx:pt idx="7412">0.0751942944942567</cx:pt>
          <cx:pt idx="7413">0.075193156002480194</cx:pt>
          <cx:pt idx="7414">0.075190363218299805</cx:pt>
          <cx:pt idx="7415">0.075185540169967702</cx:pt>
          <cx:pt idx="7416">0.0751795077458281</cx:pt>
          <cx:pt idx="7417">0.075175508229309504</cx:pt>
          <cx:pt idx="7418">0.075170841374643693</cx:pt>
          <cx:pt idx="7419">0.0751639332536327</cx:pt>
          <cx:pt idx="7420">0.075161551644716398</cx:pt>
          <cx:pt idx="7421">0.075156638810663798</cx:pt>
          <cx:pt idx="7422">0.075150994725643794</cx:pt>
          <cx:pt idx="7423">0.075144194455747396</cx:pt>
          <cx:pt idx="7424">0.075144194455747396</cx:pt>
          <cx:pt idx="7425">0.075135111289558298</cx:pt>
          <cx:pt idx="7426">0.075116397723714798</cx:pt>
          <cx:pt idx="7427">0.075109349152676794</cx:pt>
          <cx:pt idx="7428">0.075069221969001398</cx:pt>
          <cx:pt idx="7429">0.075065140963362295</cx:pt>
          <cx:pt idx="7430">0.075062341557162696</cx:pt>
          <cx:pt idx="7431">0.075062341557162696</cx:pt>
          <cx:pt idx="7432">0.075062341557162696</cx:pt>
          <cx:pt idx="7433">0.075052204254767496</cx:pt>
          <cx:pt idx="7434">0.075051971598968606</cx:pt>
          <cx:pt idx="7435">0.075025855838723204</cx:pt>
          <cx:pt idx="7436">0.075012959092662104</cx:pt>
          <cx:pt idx="7437">0.075010463295770297</cx:pt>
          <cx:pt idx="7438">0.075008738897550595</cx:pt>
          <cx:pt idx="7439">0.075006912000327594</cx:pt>
          <cx:pt idx="7440">0.074948936156717799</cx:pt>
          <cx:pt idx="7441">0.074948936156717799</cx:pt>
          <cx:pt idx="7442">0.074948936156717799</cx:pt>
          <cx:pt idx="7443">0.074948936156717799</cx:pt>
          <cx:pt idx="7444">0.074939707584085205</cx:pt>
          <cx:pt idx="7445">0.074937447790970405</cx:pt>
          <cx:pt idx="7446">0.074930328295631898</cx:pt>
          <cx:pt idx="7447">0.074930328295631898</cx:pt>
          <cx:pt idx="7448">0.074930328295631898</cx:pt>
          <cx:pt idx="7449">0.074930328295631898</cx:pt>
          <cx:pt idx="7450">0.074930328295631898</cx:pt>
          <cx:pt idx="7451">0.074930328295631898</cx:pt>
          <cx:pt idx="7452">0.074922859566239702</cx:pt>
          <cx:pt idx="7453">0.074916530435171005</cx:pt>
          <cx:pt idx="7454">0.074897120250408206</cx:pt>
          <cx:pt idx="7455">0.074891922200505501</cx:pt>
          <cx:pt idx="7456">0.074860716687601303</cx:pt>
          <cx:pt idx="7457">0.074853953302493406</cx:pt>
          <cx:pt idx="7458">0.074846635146502499</cx:pt>
          <cx:pt idx="7459">0.074833344195814</cx:pt>
          <cx:pt idx="7460">0.074833344195814</cx:pt>
          <cx:pt idx="7461">0.074833344195814</cx:pt>
          <cx:pt idx="7462">0.074833344195814</cx:pt>
          <cx:pt idx="7463">0.074823648168010098</cx:pt>
          <cx:pt idx="7464">0.074823648168010098</cx:pt>
          <cx:pt idx="7465">0.074823648168010098</cx:pt>
          <cx:pt idx="7466">0.074823648168010098</cx:pt>
          <cx:pt idx="7467">0.074823648168010098</cx:pt>
          <cx:pt idx="7468">0.074823648168010098</cx:pt>
          <cx:pt idx="7469">0.074821402546550703</cx:pt>
          <cx:pt idx="7470">0.074820071289013496</cx:pt>
          <cx:pt idx="7471">0.074811081487577896</cx:pt>
          <cx:pt idx="7472">0.074810200297214705</cx:pt>
          <cx:pt idx="7473">0.074802519590338207</cx:pt>
          <cx:pt idx="7474">0.074797665491299403</cx:pt>
          <cx:pt idx="7475">0.074793506520906897</cx:pt>
          <cx:pt idx="7476">0.074793506520906897</cx:pt>
          <cx:pt idx="7477">0.074793506520906897</cx:pt>
          <cx:pt idx="7478">0.074772299084170699</cx:pt>
          <cx:pt idx="7479">0.074739139109894007</cx:pt>
          <cx:pt idx="7480">0.074734779172689406</cx:pt>
          <cx:pt idx="7481">0.074723941075609104</cx:pt>
          <cx:pt idx="7482">0.074674363858769105</cx:pt>
          <cx:pt idx="7483">0.074672914276571398</cx:pt>
          <cx:pt idx="7484">0.074664357381277205</cx:pt>
          <cx:pt idx="7485">0.074652280799368101</cx:pt>
          <cx:pt idx="7486">0.074652280799368101</cx:pt>
          <cx:pt idx="7487">0.074652280799368101</cx:pt>
          <cx:pt idx="7488">0.074652280799368101</cx:pt>
          <cx:pt idx="7489">0.074652280799368101</cx:pt>
          <cx:pt idx="7490">0.074652280799368101</cx:pt>
          <cx:pt idx="7491">0.074652280799368101</cx:pt>
          <cx:pt idx="7492">0.074651664583716804</cx:pt>
          <cx:pt idx="7493">0.074624691982008703</cx:pt>
          <cx:pt idx="7494">0.074606073840588996</cx:pt>
          <cx:pt idx="7495">0.074600444006402297</cx:pt>
          <cx:pt idx="7496">0.074580120107510806</cx:pt>
          <cx:pt idx="7497">0.074569482869423803</cx:pt>
          <cx:pt idx="7498">0.074545728834288297</cx:pt>
          <cx:pt idx="7499">0.074544831461980099</cx:pt>
          <cx:pt idx="7500">0.074494380778890507</cx:pt>
          <cx:pt idx="7501">0.074491316441085406</cx:pt>
          <cx:pt idx="7502">0.074491316441085406</cx:pt>
          <cx:pt idx="7503">0.074491316441085406</cx:pt>
          <cx:pt idx="7504">0.074491316441085406</cx:pt>
          <cx:pt idx="7505">0.074491316441085406</cx:pt>
          <cx:pt idx="7506">0.074489653526406102</cx:pt>
          <cx:pt idx="7507">0.0744810784509298</cx:pt>
          <cx:pt idx="7508">0.074466133147285798</cx:pt>
          <cx:pt idx="7509">0.074465574130196902</cx:pt>
          <cx:pt idx="7510">0.074439842131253001</cx:pt>
          <cx:pt idx="7511">0.074438876504933998</cx:pt>
          <cx:pt idx="7512">0.074433303864571601</cx:pt>
          <cx:pt idx="7513">0.074430706291090207</cx:pt>
          <cx:pt idx="7514">0.074390919530110594</cx:pt>
          <cx:pt idx="7515">0.074369547558615801</cx:pt>
          <cx:pt idx="7516">0.074367141316436902</cx:pt>
          <cx:pt idx="7517">0.074349954041001004</cx:pt>
          <cx:pt idx="7518">0.074333287988917196</cx:pt>
          <cx:pt idx="7519">0.074331660564266502</cx:pt>
          <cx:pt idx="7520">0.074329280430529596</cx:pt>
          <cx:pt idx="7521">0.074309205376978396</cx:pt>
          <cx:pt idx="7522">0.074303118477888203</cx:pt>
          <cx:pt idx="7523">0.074301163953784</cx:pt>
          <cx:pt idx="7524">0.074288064959878802</cx:pt>
          <cx:pt idx="7525">0.074285946464382399</cx:pt>
          <cx:pt idx="7526">0.074250489458685301</cx:pt>
          <cx:pt idx="7527">0.074250053424844004</cx:pt>
          <cx:pt idx="7528">0.074216119956083307</cx:pt>
          <cx:pt idx="7529">0.0742118742870055</cx:pt>
          <cx:pt idx="7530">0.074205860160788201</cx:pt>
          <cx:pt idx="7531">0.074183579603624095</cx:pt>
          <cx:pt idx="7532">0.074182001596206498</cx:pt>
          <cx:pt idx="7533">0.074162896706309794</cx:pt>
          <cx:pt idx="7534">0.074126364869641803</cx:pt>
          <cx:pt idx="7535">0.074109153673304895</cx:pt>
          <cx:pt idx="7536">0.074074330301085706</cx:pt>
          <cx:pt idx="7537">0.074065514526854906</cx:pt>
          <cx:pt idx="7538">0.074056350295071002</cx:pt>
          <cx:pt idx="7539">0.074051415844079094</cx:pt>
          <cx:pt idx="7540">0.074007618004312797</cx:pt>
          <cx:pt idx="7541">0.074007618004312797</cx:pt>
          <cx:pt idx="7542">0.074007618004312797</cx:pt>
          <cx:pt idx="7543">0.074007618004312797</cx:pt>
          <cx:pt idx="7544">0.074007618004312797</cx:pt>
          <cx:pt idx="7545">0.073986255223513001</cx:pt>
          <cx:pt idx="7546">0.073968167751434402</cx:pt>
          <cx:pt idx="7547">0.073961133030508594</cx:pt>
          <cx:pt idx="7548">0.073941251475158704</cx:pt>
          <cx:pt idx="7549">0.073931928496481197</cx:pt>
          <cx:pt idx="7550">0.073931058371256395</cx:pt>
          <cx:pt idx="7551">0.073921263044869304</cx:pt>
          <cx:pt idx="7552">0.073908678139088593</cx:pt>
          <cx:pt idx="7553">0.073908678139088593</cx:pt>
          <cx:pt idx="7554">0.073908678139088593</cx:pt>
          <cx:pt idx="7555">0.073898902884995496</cx:pt>
          <cx:pt idx="7556">0.073887270525850798</cx:pt>
          <cx:pt idx="7557">0.073884955802861904</cx:pt>
          <cx:pt idx="7558">0.073872094991154602</cx:pt>
          <cx:pt idx="7559">0.073865555038374803</cx:pt>
          <cx:pt idx="7560">0.073848338262479399</cx:pt>
          <cx:pt idx="7561">0.073846833951863797</cx:pt>
          <cx:pt idx="7562">0.073834649242943903</cx:pt>
          <cx:pt idx="7563">0.073834649242943903</cx:pt>
          <cx:pt idx="7564">0.073834649242943903</cx:pt>
          <cx:pt idx="7565">0.0738333825611584</cx:pt>
          <cx:pt idx="7566">0.073789277721025601</cx:pt>
          <cx:pt idx="7567">0.073785935305755099</cx:pt>
          <cx:pt idx="7568">0.0737510554096239</cx:pt>
          <cx:pt idx="7569">0.073734209672682002</cx:pt>
          <cx:pt idx="7570">0.073729721190400804</cx:pt>
          <cx:pt idx="7571">0.073725267325745997</cx:pt>
          <cx:pt idx="7572">0.073661227069698298</cx:pt>
          <cx:pt idx="7573">0.073651976509545997</cx:pt>
          <cx:pt idx="7574">0.073645835834185394</cx:pt>
          <cx:pt idx="7575">0.073630118401009997</cx:pt>
          <cx:pt idx="7576">0.073629795730878106</cx:pt>
          <cx:pt idx="7577">0.073616923115712704</cx:pt>
          <cx:pt idx="7578">0.073616283899739995</cx:pt>
          <cx:pt idx="7579">0.073616283899739995</cx:pt>
          <cx:pt idx="7580">0.073616283899739995</cx:pt>
          <cx:pt idx="7581">0.073616283899739995</cx:pt>
          <cx:pt idx="7582">0.073613951181215595</cx:pt>
          <cx:pt idx="7583">0.073589283728153404</cx:pt>
          <cx:pt idx="7584">0.073547124133940794</cx:pt>
          <cx:pt idx="7585">0.073511656699668401</cx:pt>
          <cx:pt idx="7586">0.073494308326507302</cx:pt>
          <cx:pt idx="7587">0.0734922595496246</cx:pt>
          <cx:pt idx="7588">0.073489108066209993</cx:pt>
          <cx:pt idx="7589">0.073484436979462706</cx:pt>
          <cx:pt idx="7590">0.0734781839227443</cx:pt>
          <cx:pt idx="7591">0.073475051926489093</cx:pt>
          <cx:pt idx="7592">0.073466862271060904</cx:pt>
          <cx:pt idx="7593">0.073446357787581198</cx:pt>
          <cx:pt idx="7594">0.073405233402584993</cx:pt>
          <cx:pt idx="7595">0.073384351536637804</cx:pt>
          <cx:pt idx="7596">0.073379572868614296</cx:pt>
          <cx:pt idx="7597">0.073351736377580301</cx:pt>
          <cx:pt idx="7598">0.073340843922908502</cx:pt>
          <cx:pt idx="7599">0.073339112720855304</cx:pt>
          <cx:pt idx="7600">0.073339112720855304</cx:pt>
          <cx:pt idx="7601">0.073325462047189705</cx:pt>
          <cx:pt idx="7602">0.073324862642917696</cx:pt>
          <cx:pt idx="7603">0.0733158339695167</cx:pt>
          <cx:pt idx="7604">0.073295570088102002</cx:pt>
          <cx:pt idx="7605">0.073290517252504003</cx:pt>
          <cx:pt idx="7606">0.073290517252504003</cx:pt>
          <cx:pt idx="7607">0.073290517252504003</cx:pt>
          <cx:pt idx="7608">0.073290517252504003</cx:pt>
          <cx:pt idx="7609">0.073275806064907495</cx:pt>
          <cx:pt idx="7610">0.073253403433651096</cx:pt>
          <cx:pt idx="7611">0.073243037269082295</cx:pt>
          <cx:pt idx="7612">0.073242560117780797</cx:pt>
          <cx:pt idx="7613">0.073234783377547005</cx:pt>
          <cx:pt idx="7614">0.073231895012869794</cx:pt>
          <cx:pt idx="7615">0.073226539051634995</cx:pt>
          <cx:pt idx="7616">0.073226539051634995</cx:pt>
          <cx:pt idx="7617">0.073205660445645498</cx:pt>
          <cx:pt idx="7618">0.0732033347848937</cx:pt>
          <cx:pt idx="7619">0.073175961489903102</cx:pt>
          <cx:pt idx="7620">0.073166230011900202</cx:pt>
          <cx:pt idx="7621">0.073166230011900202</cx:pt>
          <cx:pt idx="7622">0.073166230011900202</cx:pt>
          <cx:pt idx="7623">0.073162922973115094</cx:pt>
          <cx:pt idx="7624">0.073154345617699706</cx:pt>
          <cx:pt idx="7625">0.073129290133647398</cx:pt>
          <cx:pt idx="7626">0.073121965861079594</cx:pt>
          <cx:pt idx="7627">0.073069202844037701</cx:pt>
          <cx:pt idx="7628">0.073069202844037701</cx:pt>
          <cx:pt idx="7629">0.073069202844037701</cx:pt>
          <cx:pt idx="7630">0.073069202844037701</cx:pt>
          <cx:pt idx="7631">0.073059917521918996</cx:pt>
          <cx:pt idx="7632">0.073059225449297799</cx:pt>
          <cx:pt idx="7633">0.073049448893840602</cx:pt>
          <cx:pt idx="7634">0.073026559284157702</cx:pt>
          <cx:pt idx="7635">0.073023714344814403</cx:pt>
          <cx:pt idx="7636">0.073010766268473901</cx:pt>
          <cx:pt idx="7637">0.073008104812492799</cx:pt>
          <cx:pt idx="7638">0.072989207919473206</cx:pt>
          <cx:pt idx="7639">0.072988917354819896</cx:pt>
          <cx:pt idx="7640">0.072988453384952703</cx:pt>
          <cx:pt idx="7641">0.072984861621456704</cx:pt>
          <cx:pt idx="7642">0.072967539365026104</cx:pt>
          <cx:pt idx="7643">0.072958390404581006</cx:pt>
          <cx:pt idx="7644">0.072948596716950004</cx:pt>
          <cx:pt idx="7645">0.072947177920124895</cx:pt>
          <cx:pt idx="7646">0.072943233634712806</cx:pt>
          <cx:pt idx="7647">0.072932463500991501</cx:pt>
          <cx:pt idx="7648">0.072927178956530905</cx:pt>
          <cx:pt idx="7649">0.072927178956530905</cx:pt>
          <cx:pt idx="7650">0.072918729772682406</cx:pt>
          <cx:pt idx="7651">0.072899460167940994</cx:pt>
          <cx:pt idx="7652">0.072892606358609099</cx:pt>
          <cx:pt idx="7653">0.072885250920524294</cx:pt>
          <cx:pt idx="7654">0.072885250920524294</cx:pt>
          <cx:pt idx="7655">0.072885250920524294</cx:pt>
          <cx:pt idx="7656">0.072875788738629405</cx:pt>
          <cx:pt idx="7657">0.072875788738629405</cx:pt>
          <cx:pt idx="7658">0.072875788738629405</cx:pt>
          <cx:pt idx="7659">0.072875788738629405</cx:pt>
          <cx:pt idx="7660">0.072875788738629405</cx:pt>
          <cx:pt idx="7661">0.072875788738629405</cx:pt>
          <cx:pt idx="7662">0.072875788738629405</cx:pt>
          <cx:pt idx="7663">0.072875788738629405</cx:pt>
          <cx:pt idx="7664">0.072874780685822593</cx:pt>
          <cx:pt idx="7665">0.072868983504728396</cx:pt>
          <cx:pt idx="7666">0.072851258426249996</cx:pt>
          <cx:pt idx="7667">0.072843349690423997</cx:pt>
          <cx:pt idx="7668">0.072841510817078597</cx:pt>
          <cx:pt idx="7669">0.072841510817078597</cx:pt>
          <cx:pt idx="7670">0.072841510817078597</cx:pt>
          <cx:pt idx="7671">0.072839866440833401</cx:pt>
          <cx:pt idx="7672">0.072818324633968701</cx:pt>
          <cx:pt idx="7673">0.072793164926231294</cx:pt>
          <cx:pt idx="7674">0.072719751321668497</cx:pt>
          <cx:pt idx="7675">0.072712253154207596</cx:pt>
          <cx:pt idx="7676">0.072710494234502501</cx:pt>
          <cx:pt idx="7677">0.072709138498355599</cx:pt>
          <cx:pt idx="7678">0.072689221690493702</cx:pt>
          <cx:pt idx="7679">0.072675556672532102</cx:pt>
          <cx:pt idx="7680">0.072662735275409604</cx:pt>
          <cx:pt idx="7681">0.072631034006960901</cx:pt>
          <cx:pt idx="7682">0.072614693078709699</cx:pt>
          <cx:pt idx="7683">0.072611725390699405</cx:pt>
          <cx:pt idx="7684">0.072609623187071898</cx:pt>
          <cx:pt idx="7685">0.072595732797331003</cx:pt>
          <cx:pt idx="7686">0.072578882026166303</cx:pt>
          <cx:pt idx="7687">0.072574563866790495</cx:pt>
          <cx:pt idx="7688">0.072566913583473294</cx:pt>
          <cx:pt idx="7689">0.0725375342109911</cx:pt>
          <cx:pt idx="7690">0.072510433496711504</cx:pt>
          <cx:pt idx="7691">0.0724995145119922</cx:pt>
          <cx:pt idx="7692">0.072482543741213296</cx:pt>
          <cx:pt idx="7693">0.072482543741213296</cx:pt>
          <cx:pt idx="7694">0.072482543741213296</cx:pt>
          <cx:pt idx="7695">0.072482543741213296</cx:pt>
          <cx:pt idx="7696">0.072478134758287099</cx:pt>
          <cx:pt idx="7697">0.072465961093016701</cx:pt>
          <cx:pt idx="7698">0.072454437860705795</cx:pt>
          <cx:pt idx="7699">0.072454437860705795</cx:pt>
          <cx:pt idx="7700">0.072452888759983805</cx:pt>
          <cx:pt idx="7701">0.072426696521724399</cx:pt>
          <cx:pt idx="7702">0.072425081519882098</cx:pt>
          <cx:pt idx="7703">0.072425081519882098</cx:pt>
          <cx:pt idx="7704">0.072425081519882098</cx:pt>
          <cx:pt idx="7705">0.072425081519882098</cx:pt>
          <cx:pt idx="7706">0.072425081519882098</cx:pt>
          <cx:pt idx="7707">0.072419691034009706</cx:pt>
          <cx:pt idx="7708">0.072407197712410706</cx:pt>
          <cx:pt idx="7709">0.072400138473266498</cx:pt>
          <cx:pt idx="7710">0.072382686544269104</cx:pt>
          <cx:pt idx="7711">0.072380459411908293</cx:pt>
          <cx:pt idx="7712">0.072368982697922801</cx:pt>
          <cx:pt idx="7713">0.072368771062148105</cx:pt>
          <cx:pt idx="7714">0.072365858797688101</cx:pt>
          <cx:pt idx="7715">0.072358524552522993</cx:pt>
          <cx:pt idx="7716">0.072352710732546704</cx:pt>
          <cx:pt idx="7717">0.072351775711416502</cx:pt>
          <cx:pt idx="7718">0.072346844324871207</cx:pt>
          <cx:pt idx="7719">0.072344276517531295</cx:pt>
          <cx:pt idx="7720">0.072334102407601894</cx:pt>
          <cx:pt idx="7721">0.0723204600778595</cx:pt>
          <cx:pt idx="7722">0.072299430343958304</cx:pt>
          <cx:pt idx="7723">0.0722816267071546</cx:pt>
          <cx:pt idx="7724">0.072257779462326893</cx:pt>
          <cx:pt idx="7725">0.072255482528866294</cx:pt>
          <cx:pt idx="7726">0.072247901112644203</cx:pt>
          <cx:pt idx="7727">0.072231695455197906</cx:pt>
          <cx:pt idx="7728">0.072227282361412404</cx:pt>
          <cx:pt idx="7729">0.072227013426863093</cx:pt>
          <cx:pt idx="7730">0.072223677578114306</cx:pt>
          <cx:pt idx="7731">0.072222100504301501</cx:pt>
          <cx:pt idx="7732">0.0722209585211534</cx:pt>
          <cx:pt idx="7733">0.072198973870706895</cx:pt>
          <cx:pt idx="7734">0.072189104216036401</cx:pt>
          <cx:pt idx="7735">0.072177403146605298</cx:pt>
          <cx:pt idx="7736">0.072150027796662797</cx:pt>
          <cx:pt idx="7737">0.072138265052573702</cx:pt>
          <cx:pt idx="7738">0.072132799383521795</cx:pt>
          <cx:pt idx="7739">0.072132799383521795</cx:pt>
          <cx:pt idx="7740">0.072132799383521795</cx:pt>
          <cx:pt idx="7741">0.072131906012704097</cx:pt>
          <cx:pt idx="7742">0.072121822733411001</cx:pt>
          <cx:pt idx="7743">0.072115212998786996</cx:pt>
          <cx:pt idx="7744">0.072097699333453905</cx:pt>
          <cx:pt idx="7745">0.072094095438611103</cx:pt>
          <cx:pt idx="7746">0.072084656564030805</cx:pt>
          <cx:pt idx="7747">0.072084656564030805</cx:pt>
          <cx:pt idx="7748">0.072084656564030805</cx:pt>
          <cx:pt idx="7749">0.072084656564030805</cx:pt>
          <cx:pt idx="7750">0.072084656564030805</cx:pt>
          <cx:pt idx="7751">0.072079570064051995</cx:pt>
          <cx:pt idx="7752">0.072053929094596306</cx:pt>
          <cx:pt idx="7753">0.072053922539761506</cx:pt>
          <cx:pt idx="7754">0.072039900472431806</cx:pt>
          <cx:pt idx="7755">0.072001751831157507</cx:pt>
          <cx:pt idx="7756">0.071974719123794495</cx:pt>
          <cx:pt idx="7757">0.071948027046257496</cx:pt>
          <cx:pt idx="7758">0.071936431742177898</cx:pt>
          <cx:pt idx="7759">0.071926582851095794</cx:pt>
          <cx:pt idx="7760">0.071924014381557697</cx:pt>
          <cx:pt idx="7761">0.071924014381557697</cx:pt>
          <cx:pt idx="7762">0.071908770343836498</cx:pt>
          <cx:pt idx="7763">0.071898265854505802</cx:pt>
          <cx:pt idx="7764">0.071868700233719704</cx:pt>
          <cx:pt idx="7765">0.071867887645871195</cx:pt>
          <cx:pt idx="7766">0.071842401556094199</cx:pt>
          <cx:pt idx="7767">0.071836556158199102</cx:pt>
          <cx:pt idx="7768">0.071815979289825693</cx:pt>
          <cx:pt idx="7769">0.071773453232825093</cx:pt>
          <cx:pt idx="7770">0.071773453232825093</cx:pt>
          <cx:pt idx="7771">0.071772930665554194</cx:pt>
          <cx:pt idx="7772">0.071751264106369006</cx:pt>
          <cx:pt idx="7773">0.071731612534748204</cx:pt>
          <cx:pt idx="7774">0.071727552825181604</cx:pt>
          <cx:pt idx="7775">0.071727418587592601</cx:pt>
          <cx:pt idx="7776">0.071724553790511306</cx:pt>
          <cx:pt idx="7777">0.071719184750051401</cx:pt>
          <cx:pt idx="7778">0.0717157242135784</cx:pt>
          <cx:pt idx="7779">0.071706431256846503</cx:pt>
          <cx:pt idx="7780">0.071697884588166505</cx:pt>
          <cx:pt idx="7781">0.071682664541195401</cx:pt>
          <cx:pt idx="7782">0.071682664541195401</cx:pt>
          <cx:pt idx="7783">0.071682664541195401</cx:pt>
          <cx:pt idx="7784">0.071682664541195401</cx:pt>
          <cx:pt idx="7785">0.071660392150065699</cx:pt>
          <cx:pt idx="7786">0.071638958963967603</cx:pt>
          <cx:pt idx="7787">0.071638958963967603</cx:pt>
          <cx:pt idx="7788">0.071606632135582299</cx:pt>
          <cx:pt idx="7789">0.071599347892461099</cx:pt>
          <cx:pt idx="7790">0.071597979154850305</cx:pt>
          <cx:pt idx="7791">0.071582595582379893</cx:pt>
          <cx:pt idx="7792">0.071564179915354395</cx:pt>
          <cx:pt idx="7793">0.071556899503571095</cx:pt>
          <cx:pt idx="7794">0.071520145581165803</cx:pt>
          <cx:pt idx="7795">0.071504070937407099</cx:pt>
          <cx:pt idx="7796">0.071478597197123295</cx:pt>
          <cx:pt idx="7797">0.071468505360880993</cx:pt>
          <cx:pt idx="7798">0.071438425144485798</cx:pt>
          <cx:pt idx="7799">0.071421373379170996</cx:pt>
          <cx:pt idx="7800">0.071388259011989197</cx:pt>
          <cx:pt idx="7801">0.071382373966144594</cx:pt>
          <cx:pt idx="7802">0.071378161535155693</cx:pt>
          <cx:pt idx="7803">0.071378161535155693</cx:pt>
          <cx:pt idx="7804">0.071370231461805503</cx:pt>
          <cx:pt idx="7805">0.071368929655651406</cx:pt>
          <cx:pt idx="7806">0.0713512963939259</cx:pt>
          <cx:pt idx="7807">0.071348008849077105</cx:pt>
          <cx:pt idx="7808">0.071331671410647904</cx:pt>
          <cx:pt idx="7809">0.071331671410647904</cx:pt>
          <cx:pt idx="7810">0.071331671410647904</cx:pt>
          <cx:pt idx="7811">0.071309299783711005</cx:pt>
          <cx:pt idx="7812">0.071304844585268798</cx:pt>
          <cx:pt idx="7813">0.071300856809535296</cx:pt>
          <cx:pt idx="7814">0.071274700392930296</cx:pt>
          <cx:pt idx="7815">0.071272352434089706</cx:pt>
          <cx:pt idx="7816">0.071261943200195799</cx:pt>
          <cx:pt idx="7817">0.071256382319668396</cx:pt>
          <cx:pt idx="7818">0.071256382319668396</cx:pt>
          <cx:pt idx="7819">0.071256382319668396</cx:pt>
          <cx:pt idx="7820">0.071256382319668396</cx:pt>
          <cx:pt idx="7821">0.071254337550762603</cx:pt>
          <cx:pt idx="7822">0.071248846120146897</cx:pt>
          <cx:pt idx="7823">0.071246263038831595</cx:pt>
          <cx:pt idx="7824">0.071190018371107402</cx:pt>
          <cx:pt idx="7825">0.071156662854899702</cx:pt>
          <cx:pt idx="7826">0.071156634467719096</cx:pt>
          <cx:pt idx="7827">0.071137440369498303</cx:pt>
          <cx:pt idx="7828">0.071115111814558193</cx:pt>
          <cx:pt idx="7829">0.071105312803305704</cx:pt>
          <cx:pt idx="7830">0.071102036263996402</cx:pt>
          <cx:pt idx="7831">0.071100134916600596</cx:pt>
          <cx:pt idx="7832">0.071094633849096103</cx:pt>
          <cx:pt idx="7833">0.0710733510965076</cx:pt>
          <cx:pt idx="7834">0.071059221228789202</cx:pt>
          <cx:pt idx="7835">0.071041995694832702</cx:pt>
          <cx:pt idx="7836">0.071037339525646406</cx:pt>
          <cx:pt idx="7837">0.071019630470709305</cx:pt>
          <cx:pt idx="7838">0.070996811874119894</cx:pt>
          <cx:pt idx="7839">0.070986256240353596</cx:pt>
          <cx:pt idx="7840">0.070986256240353596</cx:pt>
          <cx:pt idx="7841">0.070986256240353596</cx:pt>
          <cx:pt idx="7842">0.070986256240353596</cx:pt>
          <cx:pt idx="7843">0.070986256240353596</cx:pt>
          <cx:pt idx="7844">0.070986256240353596</cx:pt>
          <cx:pt idx="7845">0.070986256240353596</cx:pt>
          <cx:pt idx="7846">0.070986256240353596</cx:pt>
          <cx:pt idx="7847">0.070986256240353596</cx:pt>
          <cx:pt idx="7848">0.070986256240353596</cx:pt>
          <cx:pt idx="7849">0.070986256240353596</cx:pt>
          <cx:pt idx="7850">0.070982428917319207</cx:pt>
          <cx:pt idx="7851">0.070982428917319207</cx:pt>
          <cx:pt idx="7852">0.070982428917319207</cx:pt>
          <cx:pt idx="7853">0.070982428917319207</cx:pt>
          <cx:pt idx="7854">0.070982428917319207</cx:pt>
          <cx:pt idx="7855">0.070982428917319207</cx:pt>
          <cx:pt idx="7856">0.070982428917319207</cx:pt>
          <cx:pt idx="7857">0.070982428917319207</cx:pt>
          <cx:pt idx="7858">0.070982428917319207</cx:pt>
          <cx:pt idx="7859">0.070960588039757494</cx:pt>
          <cx:pt idx="7860">0.0709474663497075</cx:pt>
          <cx:pt idx="7861">0.070945578338898502</cx:pt>
          <cx:pt idx="7862">0.070944456902074501</cx:pt>
          <cx:pt idx="7863">0.070915778154686804</cx:pt>
          <cx:pt idx="7864">0.070914317756293602</cx:pt>
          <cx:pt idx="7865">0.070909309054288799</cx:pt>
          <cx:pt idx="7866">0.070909309054288799</cx:pt>
          <cx:pt idx="7867">0.070905085561631206</cx:pt>
          <cx:pt idx="7868">0.070904834994473406</cx:pt>
          <cx:pt idx="7869">0.070901918986719506</cx:pt>
          <cx:pt idx="7870">0.070899150202358999</cx:pt>
          <cx:pt idx="7871">0.0708985369401747</cx:pt>
          <cx:pt idx="7872">0.070891130983891895</cx:pt>
          <cx:pt idx="7873">0.070889126745342895</cx:pt>
          <cx:pt idx="7874">0.070885187278346598</cx:pt>
          <cx:pt idx="7875">0.070883442089061999</cx:pt>
          <cx:pt idx="7876">0.070883442089061999</cx:pt>
          <cx:pt idx="7877">0.070883043973241994</cx:pt>
          <cx:pt idx="7878">0.070881037050858006</cx:pt>
          <cx:pt idx="7879">0.070881037050858006</cx:pt>
          <cx:pt idx="7880">0.070881037050858006</cx:pt>
          <cx:pt idx="7881">0.070881037050858006</cx:pt>
          <cx:pt idx="7882">0.070874219665709601</cx:pt>
          <cx:pt idx="7883">0.070867785719265594</cx:pt>
          <cx:pt idx="7884">0.070867785719265594</cx:pt>
          <cx:pt idx="7885">0.070867785719265594</cx:pt>
          <cx:pt idx="7886">0.070867785719265594</cx:pt>
          <cx:pt idx="7887">0.070867785719265594</cx:pt>
          <cx:pt idx="7888">0.070863978366960997</cx:pt>
          <cx:pt idx="7889">0.070832496489530897</cx:pt>
          <cx:pt idx="7890">0.0708294905491237</cx:pt>
          <cx:pt idx="7891">0.070793081070060604</cx:pt>
          <cx:pt idx="7892">0.0707813912336554</cx:pt>
          <cx:pt idx="7893">0.070779049860479004</cx:pt>
          <cx:pt idx="7894">0.070775869692524598</cx:pt>
          <cx:pt idx="7895">0.070775869692524598</cx:pt>
          <cx:pt idx="7896">0.070775869692524598</cx:pt>
          <cx:pt idx="7897">0.070747418590531894</cx:pt>
          <cx:pt idx="7898">0.070736972414186</cx:pt>
          <cx:pt idx="7899">0.070736511417384199</cx:pt>
          <cx:pt idx="7900">0.0707232612964354</cx:pt>
          <cx:pt idx="7901">0.070696222973052905</cx:pt>
          <cx:pt idx="7902">0.0706701464517209</cx:pt>
          <cx:pt idx="7903">0.0706701464517209</cx:pt>
          <cx:pt idx="7904">0.0706701464517209</cx:pt>
          <cx:pt idx="7905">0.070667790646101195</cx:pt>
          <cx:pt idx="7906">0.070659496205316905</cx:pt>
          <cx:pt idx="7907">0.070644808094463205</cx:pt>
          <cx:pt idx="7908">0.070640041859390199</cx:pt>
          <cx:pt idx="7909">0.070639746390420394</cx:pt>
          <cx:pt idx="7910">0.070624231352593395</cx:pt>
          <cx:pt idx="7911">0.070606341054160401</cx:pt>
          <cx:pt idx="7912">0.070598651957433298</cx:pt>
          <cx:pt idx="7913">0.070598651957433298</cx:pt>
          <cx:pt idx="7914">0.070598651957433298</cx:pt>
          <cx:pt idx="7915">0.070598651957433298</cx:pt>
          <cx:pt idx="7916">0.070583400207579305</cx:pt>
          <cx:pt idx="7917">0.070576102695248596</cx:pt>
          <cx:pt idx="7918">0.070571937311554298</cx:pt>
          <cx:pt idx="7919">0.0705473332778669</cx:pt>
          <cx:pt idx="7920">0.070537359033427893</cx:pt>
          <cx:pt idx="7921">0.070531902643848898</cx:pt>
          <cx:pt idx="7922">0.070530893637228198</cx:pt>
          <cx:pt idx="7923">0.070517299067335296</cx:pt>
          <cx:pt idx="7924">0.070494627195356693</cx:pt>
          <cx:pt idx="7925">0.070453711014102</cx:pt>
          <cx:pt idx="7926">0.070343373378020199</cx:pt>
          <cx:pt idx="7927">0.070334334224669198</cx:pt>
          <cx:pt idx="7928">0.070283170984084001</cx:pt>
          <cx:pt idx="7929">0.070276059346219499</cx:pt>
          <cx:pt idx="7930">0.070274839142973305</cx:pt>
          <cx:pt idx="7931">0.070274013797975599</cx:pt>
          <cx:pt idx="7932">0.070267489068175898</cx:pt>
          <cx:pt idx="7933">0.070255451431629298</cx:pt>
          <cx:pt idx="7934">0.0702533781012116</cx:pt>
          <cx:pt idx="7935">0.070232057841687998</cx:pt>
          <cx:pt idx="7936">0.070226525012814706</cx:pt>
          <cx:pt idx="7937">0.070226525012814706</cx:pt>
          <cx:pt idx="7938">0.070224169159112504</cx:pt>
          <cx:pt idx="7939">0.070224169159112504</cx:pt>
          <cx:pt idx="7940">0.070199577767843899</cx:pt>
          <cx:pt idx="7941">0.0701925670673922</cx:pt>
          <cx:pt idx="7942">0.070161115790469006</cx:pt>
          <cx:pt idx="7943">0.070135343920319004</cx:pt>
          <cx:pt idx="7944">0.070128308340199202</cx:pt>
          <cx:pt idx="7945">0.070122519054064303</cx:pt>
          <cx:pt idx="7946">0.070111215888080794</cx:pt>
          <cx:pt idx="7947">0.070102709090988702</cx:pt>
          <cx:pt idx="7948">0.0700524497444132</cx:pt>
          <cx:pt idx="7949">0.070045701127918705</cx:pt>
          <cx:pt idx="7950">0.070027569693280403</cx:pt>
          <cx:pt idx="7951">0.070013179592836997</cx:pt>
          <cx:pt idx="7952">0.070001760229380899</cx:pt>
          <cx:pt idx="7953">0.0700003248044688</cx:pt>
          <cx:pt idx="7954">0.069994503059648799</cx:pt>
          <cx:pt idx="7955">0.069961852148474002</cx:pt>
          <cx:pt idx="7956">0.069955640332039104</cx:pt>
          <cx:pt idx="7957">0.069950496074189905</cx:pt>
          <cx:pt idx="7958">0.069936020898890894</cx:pt>
          <cx:pt idx="7959">0.069936020898890894</cx:pt>
          <cx:pt idx="7960">0.069936020898890894</cx:pt>
          <cx:pt idx="7961">0.069924604698478401</cx:pt>
          <cx:pt idx="7962">0.069921354861108703</cx:pt>
          <cx:pt idx="7963">0.069920148354002606</cx:pt>
          <cx:pt idx="7964">0.069913823961671506</cx:pt>
          <cx:pt idx="7965">0.069909426695455204</cx:pt>
          <cx:pt idx="7966">0.069900953328362894</cx:pt>
          <cx:pt idx="7967">0.069890703775155993</cx:pt>
          <cx:pt idx="7968">0.069882405378855594</cx:pt>
          <cx:pt idx="7969">0.069880025733956297</cx:pt>
          <cx:pt idx="7970">0.069878197937023698</cx:pt>
          <cx:pt idx="7971">0.069808611841936805</cx:pt>
          <cx:pt idx="7972">0.069796016931219604</cx:pt>
          <cx:pt idx="7973">0.069786164362971997</cx:pt>
          <cx:pt idx="7974">0.069786164362971997</cx:pt>
          <cx:pt idx="7975">0.069786164362971997</cx:pt>
          <cx:pt idx="7976">0.069777430627350104</cx:pt>
          <cx:pt idx="7977">0.069772287778783401</cx:pt>
          <cx:pt idx="7978">0.069772287778783401</cx:pt>
          <cx:pt idx="7979">0.069772287778783401</cx:pt>
          <cx:pt idx="7980">0.069757335741034002</cx:pt>
          <cx:pt idx="7981">0.069716320290406295</cx:pt>
          <cx:pt idx="7982">0.069700833749794994</cx:pt>
          <cx:pt idx="7983">0.069700311201138496</cx:pt>
          <cx:pt idx="7984">0.0697002147298591</cx:pt>
          <cx:pt idx="7985">0.069698286010513505</cx:pt>
          <cx:pt idx="7986">0.069677836555112199</cx:pt>
          <cx:pt idx="7987">0.069672661356578694</cx:pt>
          <cx:pt idx="7988">0.069662419956804097</cx:pt>
          <cx:pt idx="7989">0.069662419956804097</cx:pt>
          <cx:pt idx="7990">0.069661088764302798</cx:pt>
          <cx:pt idx="7991">0.069661088764302798</cx:pt>
          <cx:pt idx="7992">0.069661088764302798</cx:pt>
          <cx:pt idx="7993">0.069661088764302798</cx:pt>
          <cx:pt idx="7994">0.069661088764302798</cx:pt>
          <cx:pt idx="7995">0.069656532041303301</cx:pt>
          <cx:pt idx="7996">0.069655641190651596</cx:pt>
          <cx:pt idx="7997">0.069644158512357196</cx:pt>
          <cx:pt idx="7998">0.069605297401217098</cx:pt>
          <cx:pt idx="7999">0.069589452662698198</cx:pt>
          <cx:pt idx="8000">0.069587164515381494</cx:pt>
          <cx:pt idx="8001">0.0695858343209661</cx:pt>
          <cx:pt idx="8002">0.069575817881261104</cx:pt>
          <cx:pt idx="8003">0.069574997648297096</cx:pt>
          <cx:pt idx="8004">0.069574997648297096</cx:pt>
          <cx:pt idx="8005">0.069574997648297096</cx:pt>
          <cx:pt idx="8006">0.069574997648297096</cx:pt>
          <cx:pt idx="8007">0.069574997648297096</cx:pt>
          <cx:pt idx="8008">0.069574997648297096</cx:pt>
          <cx:pt idx="8009">0.069574997648297096</cx:pt>
          <cx:pt idx="8010">0.069503221313077596</cx:pt>
          <cx:pt idx="8011">0.069502231735236494</cx:pt>
          <cx:pt idx="8012">0.069490638034999497</cx:pt>
          <cx:pt idx="8013">0.069473249122048095</cx:pt>
          <cx:pt idx="8014">0.069462250816202706</cx:pt>
          <cx:pt idx="8015">0.069456914429456104</cx:pt>
          <cx:pt idx="8016">0.069456914429456104</cx:pt>
          <cx:pt idx="8017">0.069456914429456104</cx:pt>
          <cx:pt idx="8018">0.069456914429456104</cx:pt>
          <cx:pt idx="8019">0.069456914429456104</cx:pt>
          <cx:pt idx="8020">0.069456914429456104</cx:pt>
          <cx:pt idx="8021">0.069456914429456104</cx:pt>
          <cx:pt idx="8022">0.0694545671104774</cx:pt>
          <cx:pt idx="8023">0.069443338337684096</cx:pt>
          <cx:pt idx="8024">0.069427878743215099</cx:pt>
          <cx:pt idx="8025">0.0694264900962661</cx:pt>
          <cx:pt idx="8026">0.069425711983275004</cx:pt>
          <cx:pt idx="8027">0.069405712515328094</cx:pt>
          <cx:pt idx="8028">0.0693921936971644</cx:pt>
          <cx:pt idx="8029">0.069387610275714703</cx:pt>
          <cx:pt idx="8030">0.069381910280625403</cx:pt>
          <cx:pt idx="8031">0.069381679462874907</cx:pt>
          <cx:pt idx="8032">0.0693806074639014</cx:pt>
          <cx:pt idx="8033">0.0693681865731893</cx:pt>
          <cx:pt idx="8034">0.069358931343041594</cx:pt>
          <cx:pt idx="8035">0.069354798533522694</cx:pt>
          <cx:pt idx="8036">0.069348781202795196</cx:pt>
          <cx:pt idx="8037">0.069338494098517597</cx:pt>
          <cx:pt idx="8038">0.069331422503704707</cx:pt>
          <cx:pt idx="8039">0.069331422503704707</cx:pt>
          <cx:pt idx="8040">0.069308534831307805</cx:pt>
          <cx:pt idx="8041">0.069308534831307805</cx:pt>
          <cx:pt idx="8042">0.069308534831307805</cx:pt>
          <cx:pt idx="8043">0.069308534831307805</cx:pt>
          <cx:pt idx="8044">0.069308534831307805</cx:pt>
          <cx:pt idx="8045">0.069308221354017596</cx:pt>
          <cx:pt idx="8046">0.069305685585348401</cx:pt>
          <cx:pt idx="8047">0.069297791203872694</cx:pt>
          <cx:pt idx="8048">0.069296855776771693</cx:pt>
          <cx:pt idx="8049">0.069295068869941107</cx:pt>
          <cx:pt idx="8050">0.069295068869941107</cx:pt>
          <cx:pt idx="8051">0.069295068869941107</cx:pt>
          <cx:pt idx="8052">0.069295068869941107</cx:pt>
          <cx:pt idx="8053">0.069292769343789196</cx:pt>
          <cx:pt idx="8054">0.069291537454757801</cx:pt>
          <cx:pt idx="8055">0.069284215064360805</cx:pt>
          <cx:pt idx="8056">0.069255688147263406</cx:pt>
          <cx:pt idx="8057">0.069244035053227099</cx:pt>
          <cx:pt idx="8058">0.069236314901882895</cx:pt>
          <cx:pt idx="8059">0.069231120730401899</cx:pt>
          <cx:pt idx="8060">0.069225379996028499</cx:pt>
          <cx:pt idx="8061">0.069193190766398197</cx:pt>
          <cx:pt idx="8062">0.069155158700900596</cx:pt>
          <cx:pt idx="8063">0.069145584724421297</cx:pt>
          <cx:pt idx="8064">0.069143526436485303</cx:pt>
          <cx:pt idx="8065">0.069137400350773495</cx:pt>
          <cx:pt idx="8066">0.069133554856771404</cx:pt>
          <cx:pt idx="8067">0.069114776358799507</cx:pt>
          <cx:pt idx="8068">0.069102792907647301</cx:pt>
          <cx:pt idx="8069">0.069090221913014505</cx:pt>
          <cx:pt idx="8070">0.069090221913014505</cx:pt>
          <cx:pt idx="8071">0.069090221913014505</cx:pt>
          <cx:pt idx="8072">0.069086023030472704</cx:pt>
          <cx:pt idx="8073">0.069079738422025597</cx:pt>
          <cx:pt idx="8074">0.069072441103854396</cx:pt>
          <cx:pt idx="8075">0.069052784856445906</cx:pt>
          <cx:pt idx="8076">0.069052206529891899</cx:pt>
          <cx:pt idx="8077">0.069048640062500694</cx:pt>
          <cx:pt idx="8078">0.0690414112713124</cx:pt>
          <cx:pt idx="8079">0.069011980280464902</cx:pt>
          <cx:pt idx="8080">0.068995859755692696</cx:pt>
          <cx:pt idx="8081">0.068984351821992404</cx:pt>
          <cx:pt idx="8082">0.068976710137133093</cx:pt>
          <cx:pt idx="8083">0.068971799134303097</cx:pt>
          <cx:pt idx="8084">0.068971780436956398</cx:pt>
          <cx:pt idx="8085">0.068960642815809506</cx:pt>
          <cx:pt idx="8086">0.068953038611232198</cx:pt>
          <cx:pt idx="8087">0.068953038611232198</cx:pt>
          <cx:pt idx="8088">0.068953038611232198</cx:pt>
          <cx:pt idx="8089">0.068949640489959496</cx:pt>
          <cx:pt idx="8090">0.068940920533279798</cx:pt>
          <cx:pt idx="8091">0.068898144567215602</cx:pt>
          <cx:pt idx="8092">0.068882663565469501</cx:pt>
          <cx:pt idx="8093">0.068866771113970701</cx:pt>
          <cx:pt idx="8094">0.068838808296556295</cx:pt>
          <cx:pt idx="8095">0.068826651921642598</cx:pt>
          <cx:pt idx="8096">0.0688231520364746</cx:pt>
          <cx:pt idx="8097">0.068807845775194498</cx:pt>
          <cx:pt idx="8098">0.068782291009006596</cx:pt>
          <cx:pt idx="8099">0.068773615175608302</cx:pt>
          <cx:pt idx="8100">0.068773615175608302</cx:pt>
          <cx:pt idx="8101">0.068773615175608302</cx:pt>
          <cx:pt idx="8102">0.068770983153212201</cx:pt>
          <cx:pt idx="8103">0.068766562744610099</cx:pt>
          <cx:pt idx="8104">0.068762408193966396</cx:pt>
          <cx:pt idx="8105">0.068762408193966396</cx:pt>
          <cx:pt idx="8106">0.068754287483122803</cx:pt>
          <cx:pt idx="8107">0.068739913803572805</cx:pt>
          <cx:pt idx="8108">0.068739913803572805</cx:pt>
          <cx:pt idx="8109">0.068739913803572805</cx:pt>
          <cx:pt idx="8110">0.068739913803572805</cx:pt>
          <cx:pt idx="8111">0.068722726048641297</cx:pt>
          <cx:pt idx="8112">0.068713666840284196</cx:pt>
          <cx:pt idx="8113">0.068668095745553798</cx:pt>
          <cx:pt idx="8114">0.068658964033870701</cx:pt>
          <cx:pt idx="8115">0.068620019500656895</cx:pt>
          <cx:pt idx="8116">0.068620019500656895</cx:pt>
          <cx:pt idx="8117">0.068620019500656895</cx:pt>
          <cx:pt idx="8118">0.068616401876891997</cx:pt>
          <cx:pt idx="8119">0.068608216236090397</cx:pt>
          <cx:pt idx="8120">0.068591656340893106</cx:pt>
          <cx:pt idx="8121">0.068559395975853393</cx:pt>
          <cx:pt idx="8122">0.068541372380674301</cx:pt>
          <cx:pt idx="8123">0.068537140127899299</cx:pt>
          <cx:pt idx="8124">0.068501870556628999</cx:pt>
          <cx:pt idx="8125">0.068489624610484495</cx:pt>
          <cx:pt idx="8126">0.068489624610484495</cx:pt>
          <cx:pt idx="8127">0.068482161377295001</cx:pt>
          <cx:pt idx="8128">0.068474714907860904</cx:pt>
          <cx:pt idx="8129">0.068455794096460201</cx:pt>
          <cx:pt idx="8130">0.068455413515436506</cx:pt>
          <cx:pt idx="8131">0.068445252812695603</cx:pt>
          <cx:pt idx="8132">0.068432348413962799</cx:pt>
          <cx:pt idx="8133">0.068424859698755697</cx:pt>
          <cx:pt idx="8134">0.068424214314943693</cx:pt>
          <cx:pt idx="8135">0.068407894917673101</cx:pt>
          <cx:pt idx="8136">0.068385012202728301</cx:pt>
          <cx:pt idx="8137">0.068377461174518303</cx:pt>
          <cx:pt idx="8138">0.068367670009840897</cx:pt>
          <cx:pt idx="8139">0.068363179981087902</cx:pt>
          <cx:pt idx="8140">0.068359473410055993</cx:pt>
          <cx:pt idx="8141">0.068359473410055993</cx:pt>
          <cx:pt idx="8142">0.068359473410055993</cx:pt>
          <cx:pt idx="8143">0.068359473410055993</cx:pt>
          <cx:pt idx="8144">0.068351660782199994</cx:pt>
          <cx:pt idx="8145">0.068323018646742104</cx:pt>
          <cx:pt idx="8146">0.068284222729657298</cx:pt>
          <cx:pt idx="8147">0.068280395130952104</cx:pt>
          <cx:pt idx="8148">0.068273606564612205</cx:pt>
          <cx:pt idx="8149">0.068241750282527297</cx:pt>
          <cx:pt idx="8150">0.068240900079080194</cx:pt>
          <cx:pt idx="8151">0.068223521677885604</cx:pt>
          <cx:pt idx="8152">0.068207119012633405</cx:pt>
          <cx:pt idx="8153">0.068176131070723997</cx:pt>
          <cx:pt idx="8154">0.068175229748290406</cx:pt>
          <cx:pt idx="8155">0.068169808921579797</cx:pt>
          <cx:pt idx="8156">0.068162031932865394</cx:pt>
          <cx:pt idx="8157">0.068158893210404095</cx:pt>
          <cx:pt idx="8158">0.068148230637645704</cx:pt>
          <cx:pt idx="8159">0.068117029625364894</cx:pt>
          <cx:pt idx="8160">0.068117029625364894</cx:pt>
          <cx:pt idx="8161">0.068082482960167195</cx:pt>
          <cx:pt idx="8162">0.068074359345343602</cx:pt>
          <cx:pt idx="8163">0.068069410307481801</cx:pt>
          <cx:pt idx="8164">0.068061470147196795</cx:pt>
          <cx:pt idx="8165">0.068061323751228101</cx:pt>
          <cx:pt idx="8166">0.068045712150172494</cx:pt>
          <cx:pt idx="8167">0.068014428352373604</cx:pt>
          <cx:pt idx="8168">0.067980437174619102</cx:pt>
          <cx:pt idx="8169">0.067979022467383896</cx:pt>
          <cx:pt idx="8170">0.067958455456022707</cx:pt>
          <cx:pt idx="8171">0.067950976937318996</cx:pt>
          <cx:pt idx="8172">0.067937324086132803</cx:pt>
          <cx:pt idx="8173">0.067893766237095504</cx:pt>
          <cx:pt idx="8174">0.067876909643566602</cx:pt>
          <cx:pt idx="8175">0.067875841141680798</cx:pt>
          <cx:pt idx="8176">0.067874264721437594</cx:pt>
          <cx:pt idx="8177">0.067846192110262396</cx:pt>
          <cx:pt idx="8178">0.067839214423307495</cx:pt>
          <cx:pt idx="8179">0.067838410054356299</cx:pt>
          <cx:pt idx="8180">0.067828394816599205</cx:pt>
          <cx:pt idx="8181">0.067823126322271401</cx:pt>
          <cx:pt idx="8182">0.067806969367461098</cx:pt>
          <cx:pt idx="8183">0.067798451602510496</cx:pt>
          <cx:pt idx="8184">0.067778160420348996</cx:pt>
          <cx:pt idx="8185">0.067775762589480898</cx:pt>
          <cx:pt idx="8186">0.067768967814052394</cx:pt>
          <cx:pt idx="8187">0.067768967814052394</cx:pt>
          <cx:pt idx="8188">0.067768967814052394</cx:pt>
          <cx:pt idx="8189">0.067768967814052394</cx:pt>
          <cx:pt idx="8190">0.067768967814052394</cx:pt>
          <cx:pt idx="8191">0.067768967814052394</cx:pt>
          <cx:pt idx="8192">0.067764398849668506</cx:pt>
          <cx:pt idx="8193">0.067760100547989699</cx:pt>
          <cx:pt idx="8194">0.067746096142481393</cx:pt>
          <cx:pt idx="8195">0.067744633475910199</cx:pt>
          <cx:pt idx="8196">0.067717111142956102</cx:pt>
          <cx:pt idx="8197">0.067704012992529497</cx:pt>
          <cx:pt idx="8198">0.067684076206484894</cx:pt>
          <cx:pt idx="8199">0.067679868074561805</cx:pt>
          <cx:pt idx="8200">0.067678816947956202</cx:pt>
          <cx:pt idx="8201">0.067678562616431903</cx:pt>
          <cx:pt idx="8202">0.067666321354133904</cx:pt>
          <cx:pt idx="8203">0.067636975943495395</cx:pt>
          <cx:pt idx="8204">0.067633075418251504</cx:pt>
          <cx:pt idx="8205">0.067632511286351601</cx:pt>
          <cx:pt idx="8206">0.067621703718377696</cx:pt>
          <cx:pt idx="8207">0.067618895542819996</cx:pt>
          <cx:pt idx="8208">0.067618708879734396</cx:pt>
          <cx:pt idx="8209">0.067577397373569006</cx:pt>
          <cx:pt idx="8210">0.067573526157319</cx:pt>
          <cx:pt idx="8211">0.067572291619881902</cx:pt>
          <cx:pt idx="8212">0.067572291619881902</cx:pt>
          <cx:pt idx="8213">0.067563936373178798</cx:pt>
          <cx:pt idx="8214">0.067540359518347207</cx:pt>
          <cx:pt idx="8215">0.067533588399648403</cx:pt>
          <cx:pt idx="8216">0.067512167431139997</cx:pt>
          <cx:pt idx="8217">0.067498098916883201</cx:pt>
          <cx:pt idx="8218">0.067487258627982993</cx:pt>
          <cx:pt idx="8219">0.067483439224541003</cx:pt>
          <cx:pt idx="8220">0.067472573257683896</cx:pt>
          <cx:pt idx="8221">0.067469715325207402</cx:pt>
          <cx:pt idx="8222">0.067455516873130797</cx:pt>
          <cx:pt idx="8223">0.067455516873130797</cx:pt>
          <cx:pt idx="8224">0.067445651103021698</cx:pt>
          <cx:pt idx="8225">0.067440980358831407</cx:pt>
          <cx:pt idx="8226">0.067429460452269302</cx:pt>
          <cx:pt idx="8227">0.067421786189205496</cx:pt>
          <cx:pt idx="8228">0.067421786189205496</cx:pt>
          <cx:pt idx="8229">0.067421786189205496</cx:pt>
          <cx:pt idx="8230">0.067421786189205496</cx:pt>
          <cx:pt idx="8231">0.067421786189205496</cx:pt>
          <cx:pt idx="8232">0.067421786189205496</cx:pt>
          <cx:pt idx="8233">0.067409514774979001</cx:pt>
          <cx:pt idx="8234">0.067404823975971404</cx:pt>
          <cx:pt idx="8235">0.067400655621574795</cx:pt>
          <cx:pt idx="8236">0.067390587849296898</cx:pt>
          <cx:pt idx="8237">0.067385533321219396</cx:pt>
          <cx:pt idx="8238">0.067376202831353704</cx:pt>
          <cx:pt idx="8239">0.067362768570459197</cx:pt>
          <cx:pt idx="8240">0.067358720803497293</cx:pt>
          <cx:pt idx="8241">0.067356005674169897</cx:pt>
          <cx:pt idx="8242">0.067353854700686194</cx:pt>
          <cx:pt idx="8243">0.067353854700686194</cx:pt>
          <cx:pt idx="8244">0.067353854700686194</cx:pt>
          <cx:pt idx="8245">0.067353854700686194</cx:pt>
          <cx:pt idx="8246">0.067353854700686194</cx:pt>
          <cx:pt idx="8247">0.067343001651052697</cx:pt>
          <cx:pt idx="8248">0.067316061197988497</cx:pt>
          <cx:pt idx="8249">0.067301529484111</cx:pt>
          <cx:pt idx="8250">0.067278450573137902</cx:pt>
          <cx:pt idx="8251">0.067256490537358493</cx:pt>
          <cx:pt idx="8252">0.067243879824279207</cx:pt>
          <cx:pt idx="8253">0.067243084139112203</cx:pt>
          <cx:pt idx="8254">0.067236438241454893</cx:pt>
          <cx:pt idx="8255">0.0672266767018668</cx:pt>
          <cx:pt idx="8256">0.067209877310127702</cx:pt>
          <cx:pt idx="8257">0.067209430538401699</cx:pt>
          <cx:pt idx="8258">0.067208659889470099</cx:pt>
          <cx:pt idx="8259">0.067189985083004805</cx:pt>
          <cx:pt idx="8260">0.067181184560250906</cx:pt>
          <cx:pt idx="8261">0.067181184560250906</cx:pt>
          <cx:pt idx="8262">0.067181184560250906</cx:pt>
          <cx:pt idx="8263">0.067130112661052802</cx:pt>
          <cx:pt idx="8264">0.0671222514245184</cx:pt>
          <cx:pt idx="8265">0.067118652580596405</cx:pt>
          <cx:pt idx="8266">0.067106536563689895</cx:pt>
          <cx:pt idx="8267">0.067098063387835694</cx:pt>
          <cx:pt idx="8268">0.067096827031900605</cx:pt>
          <cx:pt idx="8269">0.067093043343353601</cx:pt>
          <cx:pt idx="8270">0.067014022803401102</cx:pt>
          <cx:pt idx="8271">0.066996668445799101</cx:pt>
          <cx:pt idx="8272">0.066983784618447895</cx:pt>
          <cx:pt idx="8273">0.066971418415287601</cx:pt>
          <cx:pt idx="8274">0.066941428759218199</cx:pt>
          <cx:pt idx="8275">0.066928111005685104</cx:pt>
          <cx:pt idx="8276">0.066924642248157695</cx:pt>
          <cx:pt idx="8277">0.066921003948785293</cx:pt>
          <cx:pt idx="8278">0.066921003948785293</cx:pt>
          <cx:pt idx="8279">0.066921003948785293</cx:pt>
          <cx:pt idx="8280">0.066921003948785293</cx:pt>
          <cx:pt idx="8281">0.066921003948785293</cx:pt>
          <cx:pt idx="8282">0.066921003948785293</cx:pt>
          <cx:pt idx="8283">0.066921003948785293</cx:pt>
          <cx:pt idx="8284">0.066918504672967893</cx:pt>
          <cx:pt idx="8285">0.066881373865276303</cx:pt>
          <cx:pt idx="8286">0.066859537495484997</cx:pt>
          <cx:pt idx="8287">0.066831758492875301</cx:pt>
          <cx:pt idx="8288">0.066827029152822001</cx:pt>
          <cx:pt idx="8289">0.066826956955348002</cx:pt>
          <cx:pt idx="8290">0.066826956955348002</cx:pt>
          <cx:pt idx="8291">0.066826956955348002</cx:pt>
          <cx:pt idx="8292">0.066826956955348002</cx:pt>
          <cx:pt idx="8293">0.066821738301706499</cx:pt>
          <cx:pt idx="8294">0.066821738301706499</cx:pt>
          <cx:pt idx="8295">0.066810517681685</cx:pt>
          <cx:pt idx="8296">0.066798075520442299</cx:pt>
          <cx:pt idx="8297">0.066789492062745301</cx:pt>
          <cx:pt idx="8298">0.066757846935802806</cx:pt>
          <cx:pt idx="8299">0.066742341226047899</cx:pt>
          <cx:pt idx="8300">0.066709828071935401</cx:pt>
          <cx:pt idx="8301">0.066706765706137996</cx:pt>
          <cx:pt idx="8302">0.066697632105982702</cx:pt>
          <cx:pt idx="8303">0.066693490446731701</cx:pt>
          <cx:pt idx="8304">0.0666894973132202</cx:pt>
          <cx:pt idx="8305">0.066688097388508505</cx:pt>
          <cx:pt idx="8306">0.066658489368946</cx:pt>
          <cx:pt idx="8307">0.066656786199837906</cx:pt>
          <cx:pt idx="8308">0.066643014149688706</cx:pt>
          <cx:pt idx="8309">0.066641802669310995</cx:pt>
          <cx:pt idx="8310">0.066640411263273705</cx:pt>
          <cx:pt idx="8311">0.066638049971554897</cx:pt>
          <cx:pt idx="8312">0.066634983837034201</cx:pt>
          <cx:pt idx="8313">0.066632510483236901</cx:pt>
          <cx:pt idx="8314">0.066621725354740299</cx:pt>
          <cx:pt idx="8315">0.066608690232113604</cx:pt>
          <cx:pt idx="8316">0.066607313824452702</cx:pt>
          <cx:pt idx="8317">0.066580770846658505</cx:pt>
          <cx:pt idx="8318">0.066573404373328704</cx:pt>
          <cx:pt idx="8319">0.066570595969842702</cx:pt>
          <cx:pt idx="8320">0.066563769637274894</cx:pt>
          <cx:pt idx="8321">0.066561122791068794</cx:pt>
          <cx:pt idx="8322">0.066558500969741696</cx:pt>
          <cx:pt idx="8323">0.066558500969741696</cx:pt>
          <cx:pt idx="8324">0.066553760417506505</cx:pt>
          <cx:pt idx="8325">0.066551031243077804</cx:pt>
          <cx:pt idx="8326">0.066551031243077804</cx:pt>
          <cx:pt idx="8327">0.066551031243077804</cx:pt>
          <cx:pt idx="8328">0.066533304569830698</cx:pt>
          <cx:pt idx="8329">0.0665189807154552</cx:pt>
          <cx:pt idx="8330">0.0665189807154552</cx:pt>
          <cx:pt idx="8331">0.0665189807154552</cx:pt>
          <cx:pt idx="8332">0.066511353302571102</cx:pt>
          <cx:pt idx="8333">0.066491253043369794</cx:pt>
          <cx:pt idx="8334">0.066486247954057803</cx:pt>
          <cx:pt idx="8335">0.066474890791576605</cx:pt>
          <cx:pt idx="8336">0.066470469765129395</cx:pt>
          <cx:pt idx="8337">0.066448778103938996</cx:pt>
          <cx:pt idx="8338">0.066447372776159405</cx:pt>
          <cx:pt idx="8339">0.066446406046443099</cx:pt>
          <cx:pt idx="8340">0.066432069445766406</cx:pt>
          <cx:pt idx="8341">0.066428643581602095</cx:pt>
          <cx:pt idx="8342">0.066416492674591904</cx:pt>
          <cx:pt idx="8343">0.066392502415695595</cx:pt>
          <cx:pt idx="8344">0.066391306365055497</cx:pt>
          <cx:pt idx="8345">0.066389443494571196</cx:pt>
          <cx:pt idx="8346">0.066371394119547705</cx:pt>
          <cx:pt idx="8347">0.066370437324180007</cx:pt>
          <cx:pt idx="8348">0.066357679731295596</cx:pt>
          <cx:pt idx="8349">0.066350379651755498</cx:pt>
          <cx:pt idx="8350">0.066340657285646504</cx:pt>
          <cx:pt idx="8351">0.066308840726193696</cx:pt>
          <cx:pt idx="8352">0.066302385284856602</cx:pt>
          <cx:pt idx="8353">0.066284928931205106</cx:pt>
          <cx:pt idx="8354">0.066279556766949396</cx:pt>
          <cx:pt idx="8355">0.066279263332820706</cx:pt>
          <cx:pt idx="8356">0.066270175831505296</cx:pt>
          <cx:pt idx="8357">0.066245246549480899</cx:pt>
          <cx:pt idx="8358">0.066245246549480899</cx:pt>
          <cx:pt idx="8359">0.066237730443925294</cx:pt>
          <cx:pt idx="8360">0.066233522578861601</cx:pt>
          <cx:pt idx="8361">0.066227569126111593</cx:pt>
          <cx:pt idx="8362">0.066227131987923696</cx:pt>
          <cx:pt idx="8363">0.0662231344513209</cx:pt>
          <cx:pt idx="8364">0.0662231344513209</cx:pt>
          <cx:pt idx="8365">0.0662231344513209</cx:pt>
          <cx:pt idx="8366">0.066213649765293897</cx:pt>
          <cx:pt idx="8367">0.066213649765293897</cx:pt>
          <cx:pt idx="8368">0.066213649765293897</cx:pt>
          <cx:pt idx="8369">0.066204383818138798</cx:pt>
          <cx:pt idx="8370">0.066192086647743106</cx:pt>
          <cx:pt idx="8371">0.066192086647743106</cx:pt>
          <cx:pt idx="8372">0.066192086647743106</cx:pt>
          <cx:pt idx="8373">0.066156695098231605</cx:pt>
          <cx:pt idx="8374">0.066148405677595404</cx:pt>
          <cx:pt idx="8375">0.066135477796579897</cx:pt>
          <cx:pt idx="8376">0.066133581391504506</cx:pt>
          <cx:pt idx="8377">0.066133581391504506</cx:pt>
          <cx:pt idx="8378">0.066133581391504506</cx:pt>
          <cx:pt idx="8379">0.066133581391504506</cx:pt>
          <cx:pt idx="8380">0.066133581391504506</cx:pt>
          <cx:pt idx="8381">0.066133581391504506</cx:pt>
          <cx:pt idx="8382">0.066133581391504506</cx:pt>
          <cx:pt idx="8383">0.066130009353966707</cx:pt>
          <cx:pt idx="8384">0.066126633110568697</cx:pt>
          <cx:pt idx="8385">0.066126633110568697</cx:pt>
          <cx:pt idx="8386">0.066119009578745905</cx:pt>
          <cx:pt idx="8387">0.066116375453614207</cx:pt>
          <cx:pt idx="8388">0.066114300064651396</cx:pt>
          <cx:pt idx="8389">0.066110545560862502</cx:pt>
          <cx:pt idx="8390">0.066071029157612302</cx:pt>
          <cx:pt idx="8391">0.066057690905748007</cx:pt>
          <cx:pt idx="8392">0.066041802296725502</cx:pt>
          <cx:pt idx="8393">0.066031205636585003</cx:pt>
          <cx:pt idx="8394">0.065998173283366393</cx:pt>
          <cx:pt idx="8395">0.065996152251609</cx:pt>
          <cx:pt idx="8396">0.065989482385166595</cx:pt>
          <cx:pt idx="8397">0.065980731592268693</cx:pt>
          <cx:pt idx="8398">0.065970271274604295</cx:pt>
          <cx:pt idx="8399">0.065957691618207095</cx:pt>
          <cx:pt idx="8400">0.065930058954925597</cx:pt>
          <cx:pt idx="8401">0.065916332233004402</cx:pt>
          <cx:pt idx="8402">0.065914956382714995</cx:pt>
          <cx:pt idx="8403">0.065910077372955095</cx:pt>
          <cx:pt idx="8404">0.0658879622769135</cx:pt>
          <cx:pt idx="8405">0.065882230027797306</cx:pt>
          <cx:pt idx="8406">0.065857241673436206</cx:pt>
          <cx:pt idx="8407">0.065841990699390396</cx:pt>
          <cx:pt idx="8408">0.065841917039588901</cx:pt>
          <cx:pt idx="8409">0.065829421182327499</cx:pt>
          <cx:pt idx="8410">0.065805910338044199</cx:pt>
          <cx:pt idx="8411">0.065798071931222807</cx:pt>
          <cx:pt idx="8412">0.065793219646639006</cx:pt>
          <cx:pt idx="8413">0.065790156492561702</cx:pt>
          <cx:pt idx="8414">0.065752688432124701</cx:pt>
          <cx:pt idx="8415">0.065721158022947299</cx:pt>
          <cx:pt idx="8416">0.065699570873515301</cx:pt>
          <cx:pt idx="8417">0.065689439507219505</cx:pt>
          <cx:pt idx="8418">0.065688924960220302</cx:pt>
          <cx:pt idx="8419">0.065677801174424705</cx:pt>
          <cx:pt idx="8420">0.065677801174424705</cx:pt>
          <cx:pt idx="8421">0.065677801174424705</cx:pt>
          <cx:pt idx="8422">0.065677801174424705</cx:pt>
          <cx:pt idx="8423">0.065670553251994307</cx:pt>
          <cx:pt idx="8424">0.065668671507778498</cx:pt>
          <cx:pt idx="8425">0.065664424338226099</cx:pt>
          <cx:pt idx="8426">0.0656581015417258</cx:pt>
          <cx:pt idx="8427">0.065649245991736799</cx:pt>
          <cx:pt idx="8428">0.065645603050707102</cx:pt>
          <cx:pt idx="8429">0.065639001000906402</cx:pt>
          <cx:pt idx="8430">0.065624718920385502</cx:pt>
          <cx:pt idx="8431">0.065621594524496299</cx:pt>
          <cx:pt idx="8432">0.0656026656313064</cx:pt>
          <cx:pt idx="8433">0.065595489054562806</cx:pt>
          <cx:pt idx="8434">0.065594034575556001</cx:pt>
          <cx:pt idx="8435">0.065585444556458705</cx:pt>
          <cx:pt idx="8436">0.065585444556458705</cx:pt>
          <cx:pt idx="8437">0.065585444556458705</cx:pt>
          <cx:pt idx="8438">0.065585444556458705</cx:pt>
          <cx:pt idx="8439">0.065576481149607097</cx:pt>
          <cx:pt idx="8440">0.065574693471399506</cx:pt>
          <cx:pt idx="8441">0.065561360087591294</cx:pt>
          <cx:pt idx="8442">0.065529343389643793</cx:pt>
          <cx:pt idx="8443">0.065516078884196499</cx:pt>
          <cx:pt idx="8444">0.065505712616437395</cx:pt>
          <cx:pt idx="8445">0.065502991763300794</cx:pt>
          <cx:pt idx="8446">0.065486412641195299</cx:pt>
          <cx:pt idx="8447">0.0654813255101859</cx:pt>
          <cx:pt idx="8448">0.065449790981591899</cx:pt>
          <cx:pt idx="8449">0.065438481413927399</cx:pt>
          <cx:pt idx="8450">0.065438481413927399</cx:pt>
          <cx:pt idx="8451">0.065433789138130097</cx:pt>
          <cx:pt idx="8452">0.065402515657745602</cx:pt>
          <cx:pt idx="8453">0.065392688079211905</cx:pt>
          <cx:pt idx="8454">0.065385723627221004</cx:pt>
          <cx:pt idx="8455">0.065376235672514896</cx:pt>
          <cx:pt idx="8456">0.065362858754753797</cx:pt>
          <cx:pt idx="8457">0.065361673678002899</cx:pt>
          <cx:pt idx="8458">0.0653603402655097</cx:pt>
          <cx:pt idx="8459">0.065348484977038906</cx:pt>
          <cx:pt idx="8460">0.065348293909612096</cx:pt>
          <cx:pt idx="8461">0.065345762855745407</cx:pt>
          <cx:pt idx="8462">0.065336001721190903</cx:pt>
          <cx:pt idx="8463">0.065326415601480003</cx:pt>
          <cx:pt idx="8464">0.065318801587765998</cx:pt>
          <cx:pt idx="8465">0.065318801587765998</cx:pt>
          <cx:pt idx="8466">0.065303873941659499</cx:pt>
          <cx:pt idx="8467">0.065290783247282894</cx:pt>
          <cx:pt idx="8468">0.065282454726375505</cx:pt>
          <cx:pt idx="8469">0.065277985177987094</cx:pt>
          <cx:pt idx="8470">0.065276940149656001</cx:pt>
          <cx:pt idx="8471">0.065255164528730897</cx:pt>
          <cx:pt idx="8472">0.065233170558965103</cx:pt>
          <cx:pt idx="8473">0.065225887420908499</cx:pt>
          <cx:pt idx="8474">0.065222093917076299</cx:pt>
          <cx:pt idx="8475">0.065222093917076299</cx:pt>
          <cx:pt idx="8476">0.065222093917076299</cx:pt>
          <cx:pt idx="8477">0.065222093917076299</cx:pt>
          <cx:pt idx="8478">0.065222093917076299</cx:pt>
          <cx:pt idx="8479">0.065222093917076299</cx:pt>
          <cx:pt idx="8480">0.065212393245233605</cx:pt>
          <cx:pt idx="8481">0.065205880010052605</cx:pt>
          <cx:pt idx="8482">0.065205880010052605</cx:pt>
          <cx:pt idx="8483">0.065205880010052605</cx:pt>
          <cx:pt idx="8484">0.065205880010052605</cx:pt>
          <cx:pt idx="8485">0.065205880010052605</cx:pt>
          <cx:pt idx="8486">0.065202730335012504</cx:pt>
          <cx:pt idx="8487">0.065202730335012504</cx:pt>
          <cx:pt idx="8488">0.065202730335012504</cx:pt>
          <cx:pt idx="8489">0.065202730335012504</cx:pt>
          <cx:pt idx="8490">0.065189902798800298</cx:pt>
          <cx:pt idx="8491">0.065187916570553298</cx:pt>
          <cx:pt idx="8492">0.065180113134946205</cx:pt>
          <cx:pt idx="8493">0.065175487242938895</cx:pt>
          <cx:pt idx="8494">0.065159248279017104</cx:pt>
          <cx:pt idx="8495">0.065152499627448901</cx:pt>
          <cx:pt idx="8496">0.065152325742632897</cx:pt>
          <cx:pt idx="8497">0.0651323386390152</cx:pt>
          <cx:pt idx="8498">0.065126613236037301</cx:pt>
          <cx:pt idx="8499">0.065104345791172094</cx:pt>
          <cx:pt idx="8500">0.065104345791172094</cx:pt>
          <cx:pt idx="8501">0.065104345791172094</cx:pt>
          <cx:pt idx="8502">0.065104345791172094</cx:pt>
          <cx:pt idx="8503">0.065104345791172094</cx:pt>
          <cx:pt idx="8504">0.065088398279477003</cx:pt>
          <cx:pt idx="8505">0.065063374058607404</cx:pt>
          <cx:pt idx="8506">0.065061264989015002</cx:pt>
          <cx:pt idx="8507">0.065061264989015002</cx:pt>
          <cx:pt idx="8508">0.065061264989015002</cx:pt>
          <cx:pt idx="8509">0.065061264989015002</cx:pt>
          <cx:pt idx="8510">0.065061264989015002</cx:pt>
          <cx:pt idx="8511">0.065061264989015002</cx:pt>
          <cx:pt idx="8512">0.065060454487518002</cx:pt>
          <cx:pt idx="8513">0.065051197424855101</cx:pt>
          <cx:pt idx="8514">0.065003361765765502</cx:pt>
          <cx:pt idx="8515">0.064990569484543598</cx:pt>
          <cx:pt idx="8516">0.064962037156983093</cx:pt>
          <cx:pt idx="8517">0.064948901821792998</cx:pt>
          <cx:pt idx="8518">0.064936244353469896</cx:pt>
          <cx:pt idx="8519">0.064916729982506</cx:pt>
          <cx:pt idx="8520">0.064912357192809397</cx:pt>
          <cx:pt idx="8521">0.064892899103805093</cx:pt>
          <cx:pt idx="8522">0.064886017031033902</cx:pt>
          <cx:pt idx="8523">0.064886017031033902</cx:pt>
          <cx:pt idx="8524">0.064886017031033902</cx:pt>
          <cx:pt idx="8525">0.064873919732424706</cx:pt>
          <cx:pt idx="8526">0.064861578300918196</cx:pt>
          <cx:pt idx="8527">0.064860206750758598</cx:pt>
          <cx:pt idx="8528">0.064857058556508404</cx:pt>
          <cx:pt idx="8529">0.064857058556508404</cx:pt>
          <cx:pt idx="8530">0.064857058556508404</cx:pt>
          <cx:pt idx="8531">0.064857058556508404</cx:pt>
          <cx:pt idx="8532">0.064857058556508404</cx:pt>
          <cx:pt idx="8533">0.064850380232904001</cx:pt>
          <cx:pt idx="8534">0.0648460142617584</cx:pt>
          <cx:pt idx="8535">0.064823747332531101</cx:pt>
          <cx:pt idx="8536">0.064816569000325494</cx:pt>
          <cx:pt idx="8537">0.064815502651927398</cx:pt>
          <cx:pt idx="8538">0.064801674102266296</cx:pt>
          <cx:pt idx="8539">0.064791579027249205</cx:pt>
          <cx:pt idx="8540">0.064784812800904701</cx:pt>
          <cx:pt idx="8541">0.064776732000320594</cx:pt>
          <cx:pt idx="8542">0.064775981152024403</cx:pt>
          <cx:pt idx="8543">0.0647691574826193</cx:pt>
          <cx:pt idx="8544">0.064762659865308603</cx:pt>
          <cx:pt idx="8545">0.064758923301436302</cx:pt>
          <cx:pt idx="8546">0.0647517131715971</cx:pt>
          <cx:pt idx="8547">0.064747470929527998</cx:pt>
          <cx:pt idx="8548">0.064729610966280604</cx:pt>
          <cx:pt idx="8549">0.064722447059079105</cx:pt>
          <cx:pt idx="8550">0.064722447059079105</cx:pt>
          <cx:pt idx="8551">0.064684745946371594</cx:pt>
          <cx:pt idx="8552">0.064675579255296503</cx:pt>
          <cx:pt idx="8553">0.064675579255296503</cx:pt>
          <cx:pt idx="8554">0.064675579255296503</cx:pt>
          <cx:pt idx="8555">0.064675579255296503</cx:pt>
          <cx:pt idx="8556">0.064675579255296503</cx:pt>
          <cx:pt idx="8557">0.0646666825792723</cx:pt>
          <cx:pt idx="8558">0.064657728610642701</cx:pt>
          <cx:pt idx="8559">0.064634641224009096</cx:pt>
          <cx:pt idx="8560">0.0646324312715153</cx:pt>
          <cx:pt idx="8561">0.064613158486712993</cx:pt>
          <cx:pt idx="8562">0.064611651943580206</cx:pt>
          <cx:pt idx="8563">0.064611651943580206</cx:pt>
          <cx:pt idx="8564">0.064593669879751403</cx:pt>
          <cx:pt idx="8565">0.064582035813711303</cx:pt>
          <cx:pt idx="8566">0.064568321132623396</cx:pt>
          <cx:pt idx="8567">0.064558390625033699</cx:pt>
          <cx:pt idx="8568">0.064547716076033698</cx:pt>
          <cx:pt idx="8569">0.064517852642927795</cx:pt>
          <cx:pt idx="8570">0.064500905372885706</cx:pt>
          <cx:pt idx="8571">0.064500445906164106</cx:pt>
          <cx:pt idx="8572">0.064491191097009001</cx:pt>
          <cx:pt idx="8573">0.064478225469624298</cx:pt>
          <cx:pt idx="8574">0.064441276168658398</cx:pt>
          <cx:pt idx="8575">0.064439886776438304</cx:pt>
          <cx:pt idx="8576">0.064401989336548102</cx:pt>
          <cx:pt idx="8577">0.064401989336548102</cx:pt>
          <cx:pt idx="8578">0.064401989336548102</cx:pt>
          <cx:pt idx="8579">0.064393985597409706</cx:pt>
          <cx:pt idx="8580">0.064381726046028806</cx:pt>
          <cx:pt idx="8581">0.064381726046028806</cx:pt>
          <cx:pt idx="8582">0.064381726046028806</cx:pt>
          <cx:pt idx="8583">0.064374327654270203</cx:pt>
          <cx:pt idx="8584">0.064354088638156698</cx:pt>
          <cx:pt idx="8585">0.064346185368880898</cx:pt>
          <cx:pt idx="8586">0.064342433214764794</cx:pt>
          <cx:pt idx="8587">0.064342433214764794</cx:pt>
          <cx:pt idx="8588">0.064342433214764794</cx:pt>
          <cx:pt idx="8589">0.064342433214764794</cx:pt>
          <cx:pt idx="8590">0.064342433214764794</cx:pt>
          <cx:pt idx="8591">0.064336686089105699</cx:pt>
          <cx:pt idx="8592">0.064329321242875798</cx:pt>
          <cx:pt idx="8593">0.064322980426691698</cx:pt>
          <cx:pt idx="8594">0.064318493226711307</cx:pt>
          <cx:pt idx="8595">0.064309621041971202</cx:pt>
          <cx:pt idx="8596">0.064296322917533497</cx:pt>
          <cx:pt idx="8597">0.064279877412889097</cx:pt>
          <cx:pt idx="8598">0.064277296350725502</cx:pt>
          <cx:pt idx="8599">0.064274958404367602</cx:pt>
          <cx:pt idx="8600">0.064264909017671207</cx:pt>
          <cx:pt idx="8601">0.064263222998994299</cx:pt>
          <cx:pt idx="8602">0.0642315282749297</cx:pt>
          <cx:pt idx="8603">0.064196310113287094</cx:pt>
          <cx:pt idx="8604">0.064164726545021603</cx:pt>
          <cx:pt idx="8605">0.064136987581849603</cx:pt>
          <cx:pt idx="8606">0.064128732440322397</cx:pt>
          <cx:pt idx="8607">0.064114975119300505</cx:pt>
          <cx:pt idx="8608">0.064080089746162805</cx:pt>
          <cx:pt idx="8609">0.064065698598471693</cx:pt>
          <cx:pt idx="8610">0.064064787712134003</cx:pt>
          <cx:pt idx="8611">0.064062210025737296</cx:pt>
          <cx:pt idx="8612">0.064056458544641301</cx:pt>
          <cx:pt idx="8613">0.064047588234150604</cx:pt>
          <cx:pt idx="8614">0.064039744521343603</cx:pt>
          <cx:pt idx="8615">0.064034558905983793</cx:pt>
          <cx:pt idx="8616">0.064034558905983793</cx:pt>
          <cx:pt idx="8617">0.064025765791682995</cx:pt>
          <cx:pt idx="8618">0.064025765791682995</cx:pt>
          <cx:pt idx="8619">0.064023049581611993</cx:pt>
          <cx:pt idx="8620">0.064019665570985096</cx:pt>
          <cx:pt idx="8621">0.064018392113973394</cx:pt>
          <cx:pt idx="8622">0.064016496053814195</cx:pt>
          <cx:pt idx="8623">0.064014236159220805</cx:pt>
          <cx:pt idx="8624">0.064005614468398198</cx:pt>
          <cx:pt idx="8625">0.063997186130447206</cx:pt>
          <cx:pt idx="8626">0.063989455014776098</cx:pt>
          <cx:pt idx="8627">0.063989455014776098</cx:pt>
          <cx:pt idx="8628">0.063988609250636999</cx:pt>
          <cx:pt idx="8629">0.063975918961031497</cx:pt>
          <cx:pt idx="8630">0.063975918961031497</cx:pt>
          <cx:pt idx="8631">0.063975918961031497</cx:pt>
          <cx:pt idx="8632">0.063960195874136899</cx:pt>
          <cx:pt idx="8633">0.063946217224921803</cx:pt>
          <cx:pt idx="8634">0.063946217224921803</cx:pt>
          <cx:pt idx="8635">0.063946217224921803</cx:pt>
          <cx:pt idx="8636">0.063946217224921803</cx:pt>
          <cx:pt idx="8637">0.063923511294956104</cx:pt>
          <cx:pt idx="8638">0.063919256920320203</cx:pt>
          <cx:pt idx="8639">0.063919256920320203</cx:pt>
          <cx:pt idx="8640">0.063919256920320203</cx:pt>
          <cx:pt idx="8641">0.063919256920320203</cx:pt>
          <cx:pt idx="8642">0.063919256920320203</cx:pt>
          <cx:pt idx="8643">0.0639101130438854</cx:pt>
          <cx:pt idx="8644">0.063900759202176402</cx:pt>
          <cx:pt idx="8645">0.063897391317000493</cx:pt>
          <cx:pt idx="8646">0.063891460883613402</cx:pt>
          <cx:pt idx="8647">0.063883180405720399</cx:pt>
          <cx:pt idx="8648">0.063874144333990204</cx:pt>
          <cx:pt idx="8649">0.063867992196224493</cx:pt>
          <cx:pt idx="8650">0.063867465645626301</cx:pt>
          <cx:pt idx="8651">0.063844277543779304</cx:pt>
          <cx:pt idx="8652">0.063840600689366894</cx:pt>
          <cx:pt idx="8653">0.063822020111844804</cx:pt>
          <cx:pt idx="8654">0.063817996808502697</cx:pt>
          <cx:pt idx="8655">0.063813042261032904</cx:pt>
          <cx:pt idx="8656">0.063775631465604096</cx:pt>
          <cx:pt idx="8657">0.063767582054224295</cx:pt>
          <cx:pt idx="8658">0.063763601703196102</cx:pt>
          <cx:pt idx="8659">0.063746065767220195</cx:pt>
          <cx:pt idx="8660">0.063739633365964499</cx:pt>
          <cx:pt idx="8661">0.063739633365964499</cx:pt>
          <cx:pt idx="8662">0.063739633365964499</cx:pt>
          <cx:pt idx="8663">0.063739633365964499</cx:pt>
          <cx:pt idx="8664">0.063739633365964499</cx:pt>
          <cx:pt idx="8665">0.063739633365964499</cx:pt>
          <cx:pt idx="8666">0.063739633365964499</cx:pt>
          <cx:pt idx="8667">0.063738907665498196</cx:pt>
          <cx:pt idx="8668">0.063731571497572595</cx:pt>
          <cx:pt idx="8669">0.063713604549855599</cx:pt>
          <cx:pt idx="8670">0.063713604549855599</cx:pt>
          <cx:pt idx="8671">0.063713604549855599</cx:pt>
          <cx:pt idx="8672">0.063713604549855599</cx:pt>
          <cx:pt idx="8673">0.063667020955993706</cx:pt>
          <cx:pt idx="8674">0.063624269403977293</cx:pt>
          <cx:pt idx="8675">0.063610843753856394</cx:pt>
          <cx:pt idx="8676">0.063602907184961296</cx:pt>
          <cx:pt idx="8677">0.063589022849394203</cx:pt>
          <cx:pt idx="8678">0.063584772146056595</cx:pt>
          <cx:pt idx="8679">0.063582244969385804</cx:pt>
          <cx:pt idx="8680">0.063579702743447403</cx:pt>
          <cx:pt idx="8681">0.063571211441674505</cx:pt>
          <cx:pt idx="8682">0.063564002791381594</cx:pt>
          <cx:pt idx="8683">0.063559521348259707</cx:pt>
          <cx:pt idx="8684">0.063559207580206001</cx:pt>
          <cx:pt idx="8685">0.063545369589630196</cx:pt>
          <cx:pt idx="8686">0.0635216972999368</cx:pt>
          <cx:pt idx="8687">0.063497990109456601</cx:pt>
          <cx:pt idx="8688">0.063496854474539496</cx:pt>
          <cx:pt idx="8689">0.063496854474539496</cx:pt>
          <cx:pt idx="8690">0.063496854474539496</cx:pt>
          <cx:pt idx="8691">0.063496854474539496</cx:pt>
          <cx:pt idx="8692">0.063496854474539496</cx:pt>
          <cx:pt idx="8693">0.063496854474539496</cx:pt>
          <cx:pt idx="8694">0.063494827036451304</cx:pt>
          <cx:pt idx="8695">0.063483140846269201</cx:pt>
          <cx:pt idx="8696">0.063482666749158506</cx:pt>
          <cx:pt idx="8697">0.063459913947720395</cx:pt>
          <cx:pt idx="8698">0.063448924632936304</cx:pt>
          <cx:pt idx="8699">0.063444591227633004</cx:pt>
          <cx:pt idx="8700">0.063444591227633004</cx:pt>
          <cx:pt idx="8701">0.063383855772918996</cx:pt>
          <cx:pt idx="8702">0.063372940714184006</cx:pt>
          <cx:pt idx="8703">0.063366594501806303</cx:pt>
          <cx:pt idx="8704">0.063357925719046707</cx:pt>
          <cx:pt idx="8705">0.063346064315299294</cx:pt>
          <cx:pt idx="8706">0.063346064315299294</cx:pt>
          <cx:pt idx="8707">0.063346064315299294</cx:pt>
          <cx:pt idx="8708">0.063346064315299294</cx:pt>
          <cx:pt idx="8709">0.063346064315299294</cx:pt>
          <cx:pt idx="8710">0.063340543113499306</cx:pt>
          <cx:pt idx="8711">0.063334302414489105</cx:pt>
          <cx:pt idx="8712">0.063327220129269696</cx:pt>
          <cx:pt idx="8713">0.063327065068544797</cx:pt>
          <cx:pt idx="8714">0.063324134827203907</cx:pt>
          <cx:pt idx="8715">0.063321158819198198</cx:pt>
          <cx:pt idx="8716">0.063312812788319697</cx:pt>
          <cx:pt idx="8717">0.063289335858550594</cx:pt>
          <cx:pt idx="8718">0.063289276564790303</cx:pt>
          <cx:pt idx="8719">0.063279959296375296</cx:pt>
          <cx:pt idx="8720">0.063277879738420598</cx:pt>
          <cx:pt idx="8721">0.063277879738420598</cx:pt>
          <cx:pt idx="8722">0.063277879738420598</cx:pt>
          <cx:pt idx="8723">0.063277879738420598</cx:pt>
          <cx:pt idx="8724">0.063277879738420598</cx:pt>
          <cx:pt idx="8725">0.0632660084905078</cx:pt>
          <cx:pt idx="8726">0.063262724636728204</cx:pt>
          <cx:pt idx="8727">0.063258948374438295</cx:pt>
          <cx:pt idx="8728">0.0632355279189796</cx:pt>
          <cx:pt idx="8729">0.0632321469765387</cx:pt>
          <cx:pt idx="8730">0.063226871919437697</cx:pt>
          <cx:pt idx="8731">0.063222892429437502</cx:pt>
          <cx:pt idx="8732">0.063203026543049004</cx:pt>
          <cx:pt idx="8733">0.063203026543049004</cx:pt>
          <cx:pt idx="8734">0.063203026543049004</cx:pt>
          <cx:pt idx="8735">0.063184193544620001</cx:pt>
          <cx:pt idx="8736">0.063174692440016403</cx:pt>
          <cx:pt idx="8737">0.063163979748302707</cx:pt>
          <cx:pt idx="8738">0.063152912736352096</cx:pt>
          <cx:pt idx="8739">0.063151384947905703</cx:pt>
          <cx:pt idx="8740">0.063143990207928102</cx:pt>
          <cx:pt idx="8741">0.063143348586537001</cx:pt>
          <cx:pt idx="8742">0.063139456081522397</cx:pt>
          <cx:pt idx="8743">0.063133414773957897</cx:pt>
          <cx:pt idx="8744">0.063126169099876506</cx:pt>
          <cx:pt idx="8745">0.063121715090178498</cx:pt>
          <cx:pt idx="8746">0.063110731189412295</cx:pt>
          <cx:pt idx="8747">0.063093254495168602</cx:pt>
          <cx:pt idx="8748">0.063091416738428996</cx:pt>
          <cx:pt idx="8749">0.063091416738428996</cx:pt>
          <cx:pt idx="8750">0.063061491397932101</cx:pt>
          <cx:pt idx="8751">0.063047263097145603</cx:pt>
          <cx:pt idx="8752">0.063030736268247997</cx:pt>
          <cx:pt idx="8753">0.062989072734555104</cx:pt>
          <cx:pt idx="8754">0.062979096280409194</cx:pt>
          <cx:pt idx="8755">0.062968384232305205</cx:pt>
          <cx:pt idx="8756">0.062959768149213002</cx:pt>
          <cx:pt idx="8757">0.062959210123424994</cx:pt>
          <cx:pt idx="8758">0.062948448139616295</cx:pt>
          <cx:pt idx="8759">0.062945792878596807</cx:pt>
          <cx:pt idx="8760">0.062939478543720395</cx:pt>
          <cx:pt idx="8761">0.062938246171184403</cx:pt>
          <cx:pt idx="8762">0.062934219786361698</cx:pt>
          <cx:pt idx="8763">0.062929302962981104</cx:pt>
          <cx:pt idx="8764">0.062922310088407707</cx:pt>
          <cx:pt idx="8765">0.062909148295415801</cx:pt>
          <cx:pt idx="8766">0.062908018807797603</cx:pt>
          <cx:pt idx="8767">0.062897286319523293</cx:pt>
          <cx:pt idx="8768">0.062891015941622996</cx:pt>
          <cx:pt idx="8769">0.062890196154791203</cx:pt>
          <cx:pt idx="8770">0.062883236279603905</cx:pt>
          <cx:pt idx="8771">0.062863462379672094</cx:pt>
          <cx:pt idx="8772">0.062863462379672094</cx:pt>
          <cx:pt idx="8773">0.062863462379672094</cx:pt>
          <cx:pt idx="8774">0.062863462379672094</cx:pt>
          <cx:pt idx="8775">0.062859114203933697</cx:pt>
          <cx:pt idx="8776">0.062850616563996695</cx:pt>
          <cx:pt idx="8777">0.062832040174148798</cx:pt>
          <cx:pt idx="8778">0.062830070071358601</cx:pt>
          <cx:pt idx="8779">0.062820162653669007</cx:pt>
          <cx:pt idx="8780">0.062812552241322803</cx:pt>
          <cx:pt idx="8781">0.062796787687877095</cx:pt>
          <cx:pt idx="8782">0.062795794474741304</cx:pt>
          <cx:pt idx="8783">0.062781985511753097</cx:pt>
          <cx:pt idx="8784">0.062760098806959597</cx:pt>
          <cx:pt idx="8785">0.062741744871809099</cx:pt>
          <cx:pt idx="8786">0.062734115177760702</cx:pt>
          <cx:pt idx="8787">0.062730594484937396</cx:pt>
          <cx:pt idx="8788">0.062730594484937396</cx:pt>
          <cx:pt idx="8789">0.062730594484937396</cx:pt>
          <cx:pt idx="8790">0.062730594484937396</cx:pt>
          <cx:pt idx="8791">0.062730594484937396</cx:pt>
          <cx:pt idx="8792">0.062730594484937396</cx:pt>
          <cx:pt idx="8793">0.062727828217942996</cx:pt>
          <cx:pt idx="8794">0.062727828217942996</cx:pt>
          <cx:pt idx="8795">0.062722426943611798</cx:pt>
          <cx:pt idx="8796">0.062702209427547395</cx:pt>
          <cx:pt idx="8797">0.062662538869832696</cx:pt>
          <cx:pt idx="8798">0.062651697507650303</cx:pt>
          <cx:pt idx="8799">0.0626415894055741</cx:pt>
          <cx:pt idx="8800">0.062628942513251101</cx:pt>
          <cx:pt idx="8801">0.0626143431111372</cx:pt>
          <cx:pt idx="8802">0.062578844525207206</cx:pt>
          <cx:pt idx="8803">0.062567395627389999</cx:pt>
          <cx:pt idx="8804">0.062560132098885807</cx:pt>
          <cx:pt idx="8805">0.062558674746019796</cx:pt>
          <cx:pt idx="8806">0.062548387005262704</cx:pt>
          <cx:pt idx="8807">0.062542147233538001</cx:pt>
          <cx:pt idx="8808">0.062508686390567197</cx:pt>
          <cx:pt idx="8809">0.0624963283104581</cx:pt>
          <cx:pt idx="8810">0.062494585502983001</cx:pt>
          <cx:pt idx="8811">0.062487319429488201</cx:pt>
          <cx:pt idx="8812">0.062487319429488201</cx:pt>
          <cx:pt idx="8813">0.062487319429488201</cx:pt>
          <cx:pt idx="8814">0.062487319429488201</cx:pt>
          <cx:pt idx="8815">0.062487319429488201</cx:pt>
          <cx:pt idx="8816">0.062487319429488201</cx:pt>
          <cx:pt idx="8817">0.062483380695039697</cx:pt>
          <cx:pt idx="8818">0.062479625669260103</cx:pt>
          <cx:pt idx="8819">0.062475626638537597</cx:pt>
          <cx:pt idx="8820">0.062475626638537597</cx:pt>
          <cx:pt idx="8821">0.062472249641190802</cx:pt>
          <cx:pt idx="8822">0.062459679246164697</cx:pt>
          <cx:pt idx="8823">0.062458441646324303</cx:pt>
          <cx:pt idx="8824">0.062456520850187401</cx:pt>
          <cx:pt idx="8825">0.062452298175597901</cx:pt>
          <cx:pt idx="8826">0.062446945065870202</cx:pt>
          <cx:pt idx="8827">0.062437411131486799</cx:pt>
          <cx:pt idx="8828">0.062417378962841698</cx:pt>
          <cx:pt idx="8829">0.062405472404597102</cx:pt>
          <cx:pt idx="8830">0.062400018690595402</cx:pt>
          <cx:pt idx="8831">0.062380686809546101</cx:pt>
          <cx:pt idx="8832">0.062379531570763501</cx:pt>
          <cx:pt idx="8833">0.062354744657205002</cx:pt>
          <cx:pt idx="8834">0.062350060038086998</cx:pt>
          <cx:pt idx="8835">0.062346713966970398</cx:pt>
          <cx:pt idx="8836">0.0623368682675959</cx:pt>
          <cx:pt idx="8837">0.062324811222973203</cx:pt>
          <cx:pt idx="8838">0.062314448010491602</cx:pt>
          <cx:pt idx="8839">0.062314448010491602</cx:pt>
          <cx:pt idx="8840">0.062314286638121399</cx:pt>
          <cx:pt idx="8841">0.062314286638121399</cx:pt>
          <cx:pt idx="8842">0.062314286638121399</cx:pt>
          <cx:pt idx="8843">0.062309453426846503</cx:pt>
          <cx:pt idx="8844">0.0623079492963549</cx:pt>
          <cx:pt idx="8845">0.062304931329734602</cx:pt>
          <cx:pt idx="8846">0.062298784978017302</cx:pt>
          <cx:pt idx="8847">0.062292339053518601</cx:pt>
          <cx:pt idx="8848">0.062288544199911103</cx:pt>
          <cx:pt idx="8849">0.0622855529607401</cx:pt>
          <cx:pt idx="8850">0.062280467616492599</cx:pt>
          <cx:pt idx="8851">0.062267936322780097</cx:pt>
          <cx:pt idx="8852">0.062256118185519599</cx:pt>
          <cx:pt idx="8853">0.062253334784767599</cx:pt>
          <cx:pt idx="8854">0.062218971413799201</cx:pt>
          <cx:pt idx="8855">0.062172890801365698</cx:pt>
          <cx:pt idx="8856">0.062161475875698202</cx:pt>
          <cx:pt idx="8857">0.062137250170647598</cx:pt>
          <cx:pt idx="8858">0.062109576601337403</cx:pt>
          <cx:pt idx="8859">0.062106905629081499</cx:pt>
          <cx:pt idx="8860">0.062088490464365403</cx:pt>
          <cx:pt idx="8861">0.062088490464365403</cx:pt>
          <cx:pt idx="8862">0.062084433064833397</cx:pt>
          <cx:pt idx="8863">0.062070759342440197</cx:pt>
          <cx:pt idx="8864">0.062059199701456798</cx:pt>
          <cx:pt idx="8865">0.0620503467173543</cx:pt>
          <cx:pt idx="8866">0.062035031606804</cx:pt>
          <cx:pt idx="8867">0.062030572985345998</cx:pt>
          <cx:pt idx="8868">0.0620208645044181</cx:pt>
          <cx:pt idx="8869">0.062015542535599398</cx:pt>
          <cx:pt idx="8870">0.062008085858241399</cx:pt>
          <cx:pt idx="8871">0.062007369162665499</cx:pt>
          <cx:pt idx="8872">0.062002586654883299</cx:pt>
          <cx:pt idx="8873">0.061986200601360397</cx:pt>
          <cx:pt idx="8874">0.061980243063262899</cx:pt>
          <cx:pt idx="8875">0.061955400187670602</cx:pt>
          <cx:pt idx="8876">0.061952366773715101</cx:pt>
          <cx:pt idx="8877">0.061952159978863199</cx:pt>
          <cx:pt idx="8878">0.061948491560744903</cx:pt>
          <cx:pt idx="8879">0.061921992588030703</cx:pt>
          <cx:pt idx="8880">0.061917999823698902</cx:pt>
          <cx:pt idx="8881">0.061914831402111403</cx:pt>
          <cx:pt idx="8882">0.061914831402111403</cx:pt>
          <cx:pt idx="8883">0.061914831402111403</cx:pt>
          <cx:pt idx="8884">0.061914831402111403</cx:pt>
          <cx:pt idx="8885">0.061897163469854501</cx:pt>
          <cx:pt idx="8886">0.061862904325912099</cx:pt>
          <cx:pt idx="8887">0.061862901918974401</cx:pt>
          <cx:pt idx="8888">0.061850577250328401</cx:pt>
          <cx:pt idx="8889">0.061841071409289197</cx:pt>
          <cx:pt idx="8890">0.061834024166142497</cx:pt>
          <cx:pt idx="8891">0.061824979315398897</cx:pt>
          <cx:pt idx="8892">0.061817450170203</cx:pt>
          <cx:pt idx="8893">0.061816751267425703</cx:pt>
          <cx:pt idx="8894">0.061816751267425703</cx:pt>
          <cx:pt idx="8895">0.061816751267425703</cx:pt>
          <cx:pt idx="8896">0.061816751267425703</cx:pt>
          <cx:pt idx="8897">0.061816751267425703</cx:pt>
          <cx:pt idx="8898">0.061808806483160103</cx:pt>
          <cx:pt idx="8899">0.061808806483160103</cx:pt>
          <cx:pt idx="8900">0.061783736633174602</cx:pt>
          <cx:pt idx="8901">0.061773232482095201</cx:pt>
          <cx:pt idx="8902">0.0617620275203263</cx:pt>
          <cx:pt idx="8903">0.061756566480672501</cx:pt>
          <cx:pt idx="8904">0.061741940203838899</cx:pt>
          <cx:pt idx="8905">0.061741940203838899</cx:pt>
          <cx:pt idx="8906">0.061741940203838899</cx:pt>
          <cx:pt idx="8907">0.061733907653250202</cx:pt>
          <cx:pt idx="8908">0.0617330108759859</cx:pt>
          <cx:pt idx="8909">0.0617291730441102</cx:pt>
          <cx:pt idx="8910">0.061704717236313898</cx:pt>
          <cx:pt idx="8911">0.061700630693411203</cx:pt>
          <cx:pt idx="8912">0.061700630693411203</cx:pt>
          <cx:pt idx="8913">0.061681666137902699</cx:pt>
          <cx:pt idx="8914">0.061662641204691997</cx:pt>
          <cx:pt idx="8915">0.061660054709405603</cx:pt>
          <cx:pt idx="8916">0.061660054709405603</cx:pt>
          <cx:pt idx="8917">0.061659692158187403</cx:pt>
          <cx:pt idx="8918">0.061636710874190197</cx:pt>
          <cx:pt idx="8919">0.061614708241700802</cx:pt>
          <cx:pt idx="8920">0.061574519321644802</cx:pt>
          <cx:pt idx="8921">0.061502630946406199</cx:pt>
          <cx:pt idx="8922">0.061501531747495397</cx:pt>
          <cx:pt idx="8923">0.0614971338839281</cx:pt>
          <cx:pt idx="8924">0.0614706762192683</cx:pt>
          <cx:pt idx="8925">0.061460104268260797</cx:pt>
          <cx:pt idx="8926">0.061455085709583898</cx:pt>
          <cx:pt idx="8927">0.0614526923780793</cx:pt>
          <cx:pt idx="8928">0.061441484812499898</cx:pt>
          <cx:pt idx="8929">0.061429032201638603</cx:pt>
          <cx:pt idx="8930">0.061412888364172198</cx:pt>
          <cx:pt idx="8931">0.061399039258783102</cx:pt>
          <cx:pt idx="8932">0.061390986790080301</cx:pt>
          <cx:pt idx="8933">0.061374597691830603</cx:pt>
          <cx:pt idx="8934">0.061368318535114097</cx:pt>
          <cx:pt idx="8935">0.061333313604653099</cx:pt>
          <cx:pt idx="8936">0.061333313604653099</cx:pt>
          <cx:pt idx="8937">0.061333313604653099</cx:pt>
          <cx:pt idx="8938">0.061333313604653099</cx:pt>
          <cx:pt idx="8939">0.061319901079090702</cx:pt>
          <cx:pt idx="8940">0.061312034242666499</cx:pt>
          <cx:pt idx="8941">0.061307244237902098</cx:pt>
          <cx:pt idx="8942">0.0612443641429046</cx:pt>
          <cx:pt idx="8943">0.061221340641401598</cx:pt>
          <cx:pt idx="8944">0.0612181627125866</cx:pt>
          <cx:pt idx="8945">0.061161570193150501</cx:pt>
          <cx:pt idx="8946">0.061131100795630701</cx:pt>
          <cx:pt idx="8947">0.061099855164255298</cx:pt>
          <cx:pt idx="8948">0.061066067069368901</cx:pt>
          <cx:pt idx="8949">0.061060251857401299</cx:pt>
          <cx:pt idx="8950">0.061057692771242303</cx:pt>
          <cx:pt idx="8951">0.0610453081232862</cx:pt>
          <cx:pt idx="8952">0.0610421947851136</cx:pt>
          <cx:pt idx="8953">0.061036971761659002</cx:pt>
          <cx:pt idx="8954">0.061036077292916803</cx:pt>
          <cx:pt idx="8955">0.061032342039800902</cx:pt>
          <cx:pt idx="8956">0.0610304702404895</cx:pt>
          <cx:pt idx="8957">0.061026506035981802</cx:pt>
          <cx:pt idx="8958">0.061011921165895398</cx:pt>
          <cx:pt idx="8959">0.061002967999096103</cx:pt>
          <cx:pt idx="8960">0.061002967999096103</cx:pt>
          <cx:pt idx="8961">0.061002967999096103</cx:pt>
          <cx:pt idx="8962">0.061002967999096103</cx:pt>
          <cx:pt idx="8963">0.061002967999096103</cx:pt>
          <cx:pt idx="8964">0.060995797620206599</cx:pt>
          <cx:pt idx="8965">0.060993068971189203</cx:pt>
          <cx:pt idx="8966">0.060990110679122599</cx:pt>
          <cx:pt idx="8967">0.060985408824483403</cx:pt>
          <cx:pt idx="8968">0.060985408824483403</cx:pt>
          <cx:pt idx="8969">0.060985408824483403</cx:pt>
          <cx:pt idx="8970">0.0609732515117926</cx:pt>
          <cx:pt idx="8971">0.060971823288918002</cx:pt>
          <cx:pt idx="8972">0.060971583076226202</cx:pt>
          <cx:pt idx="8973">0.0609696772991071</cx:pt>
          <cx:pt idx="8974">0.060968648550970297</cx:pt>
          <cx:pt idx="8975">0.0609392235644865</cx:pt>
          <cx:pt idx="8976">0.060931823677760601</cx:pt>
          <cx:pt idx="8977">0.060918804587993598</cx:pt>
          <cx:pt idx="8978">0.060913281647197698</cx:pt>
          <cx:pt idx="8979">0.060904423410589201</cx:pt>
          <cx:pt idx="8980">0.0608955334516528</cx:pt>
          <cx:pt idx="8981">0.060894523967979501</cx:pt>
          <cx:pt idx="8982">0.060884238307307201</cx:pt>
          <cx:pt idx="8983">0.0608835513316828</cx:pt>
          <cx:pt idx="8984">0.0608813863254496</cx:pt>
          <cx:pt idx="8985">0.060870812017769997</cx:pt>
          <cx:pt idx="8986">0.060867290255469601</cx:pt>
          <cx:pt idx="8987">0.060860094106428002</cx:pt>
          <cx:pt idx="8988">0.060858576031511798</cx:pt>
          <cx:pt idx="8989">0.060852718502683201</cx:pt>
          <cx:pt idx="8990">0.060824179170002199</cx:pt>
          <cx:pt idx="8991">0.060821180040614001</cx:pt>
          <cx:pt idx="8992">0.060819082993192601</cx:pt>
          <cx:pt idx="8993">0.060798604227482803</cx:pt>
          <cx:pt idx="8994">0.060772571858172003</cx:pt>
          <cx:pt idx="8995">0.060759404935921399</cx:pt>
          <cx:pt idx="8996">0.060759404935921399</cx:pt>
          <cx:pt idx="8997">0.060758704097528399</cx:pt>
          <cx:pt idx="8998">0.060753788228706099</cx:pt>
          <cx:pt idx="8999">0.060749362289873599</cx:pt>
          <cx:pt idx="9000">0.060741831823836398</cx:pt>
          <cx:pt idx="9001">0.060720678698554097</cx:pt>
          <cx:pt idx="9002">0.060720678698554097</cx:pt>
          <cx:pt idx="9003">0.060720678698554097</cx:pt>
          <cx:pt idx="9004">0.060720678698554097</cx:pt>
          <cx:pt idx="9005">0.060719311392129202</cx:pt>
          <cx:pt idx="9006">0.060713229254626702</cx:pt>
          <cx:pt idx="9007">0.060709540133138</cx:pt>
          <cx:pt idx="9008">0.060702278954940798</cx:pt>
          <cx:pt idx="9009">0.060699123745800498</cx:pt>
          <cx:pt idx="9010">0.060696963134806499</cx:pt>
          <cx:pt idx="9011">0.060655347749834297</cx:pt>
          <cx:pt idx="9012">0.060653939145502697</cx:pt>
          <cx:pt idx="9013">0.060637057355235599</cx:pt>
          <cx:pt idx="9014">0.060635987408096698</cx:pt>
          <cx:pt idx="9015">0.060635987408096698</cx:pt>
          <cx:pt idx="9016">0.060635987408096698</cx:pt>
          <cx:pt idx="9017">0.060635987408096698</cx:pt>
          <cx:pt idx="9018">0.060635987408096698</cx:pt>
          <cx:pt idx="9019">0.060618972671528597</cx:pt>
          <cx:pt idx="9020">0.060612465752404102</cx:pt>
          <cx:pt idx="9021">0.060607332578403297</cx:pt>
          <cx:pt idx="9022">0.060580830901609997</cx:pt>
          <cx:pt idx="9023">0.060580712794205099</cx:pt>
          <cx:pt idx="9024">0.060564473829840502</cx:pt>
          <cx:pt idx="9025">0.060545145958389598</cx:pt>
          <cx:pt idx="9026">0.0605103669193938</cx:pt>
          <cx:pt idx="9027">0.060501208562996497</cx:pt>
          <cx:pt idx="9028">0.060501208562996497</cx:pt>
          <cx:pt idx="9029">0.060501208562996497</cx:pt>
          <cx:pt idx="9030">0.060495206133347197</cx:pt>
          <cx:pt idx="9031">0.0604606570005881</cx:pt>
          <cx:pt idx="9032">0.0604524016780442</cx:pt>
          <cx:pt idx="9033">0.060447879501736301</cx:pt>
          <cx:pt idx="9034">0.0604198051657477</cx:pt>
          <cx:pt idx="9035">0.060419047006408502</cx:pt>
          <cx:pt idx="9036">0.060418125143929101</cx:pt>
          <cx:pt idx="9037">0.060418125143929101</cx:pt>
          <cx:pt idx="9038">0.060405502673533298</cx:pt>
          <cx:pt idx="9039">0.060391405439627802</cx:pt>
          <cx:pt idx="9040">0.060382631551167298</cx:pt>
          <cx:pt idx="9041">0.060353051835345999</cx:pt>
          <cx:pt idx="9042">0.0603344674404937</cx:pt>
          <cx:pt idx="9043">0.0603344674404937</cx:pt>
          <cx:pt idx="9044">0.0603344674404937</cx:pt>
          <cx:pt idx="9045">0.060316282074801802</cx:pt>
          <cx:pt idx="9046">0.060307031820099</cx:pt>
          <cx:pt idx="9047">0.060294214264883302</cx:pt>
          <cx:pt idx="9048">0.060285253525292598</cx:pt>
          <cx:pt idx="9049">0.0602612206611517</cx:pt>
          <cx:pt idx="9050">0.060257725673457697</cx:pt>
          <cx:pt idx="9051">0.060257169968690301</cx:pt>
          <cx:pt idx="9052">0.060253844434558501</cx:pt>
          <cx:pt idx="9053">0.060237970260773703</cx:pt>
          <cx:pt idx="9054">0.060232905805497498</cx:pt>
          <cx:pt idx="9055">0.060228201035204501</cx:pt>
          <cx:pt idx="9056">0.060225382820164902</cx:pt>
          <cx:pt idx="9057">0.060219519717556201</cx:pt>
          <cx:pt idx="9058">0.060178449838698002</cx:pt>
          <cx:pt idx="9059">0.060166136371127103</cx:pt>
          <cx:pt idx="9060">0.060159332643913703</cx:pt>
          <cx:pt idx="9061">0.060159332643913703</cx:pt>
          <cx:pt idx="9062">0.060159332643913703</cx:pt>
          <cx:pt idx="9063">0.060156573725205102</cx:pt>
          <cx:pt idx="9064">0.060152689175242198</cx:pt>
          <cx:pt idx="9065">0.060152689175242198</cx:pt>
          <cx:pt idx="9066">0.060152689175242198</cx:pt>
          <cx:pt idx="9067">0.060133051190684697</cx:pt>
          <cx:pt idx="9068">0.060097963059901498</cx:pt>
          <cx:pt idx="9069">0.060081947398660497</cx:pt>
          <cx:pt idx="9070">0.0600611478476809</cx:pt>
          <cx:pt idx="9071">0.060055570379202901</cx:pt>
          <cx:pt idx="9072">0.060041304710286701</cx:pt>
          <cx:pt idx="9073">0.060024005799745601</cx:pt>
          <cx:pt idx="9074">0.060018982895047902</cx:pt>
          <cx:pt idx="9075">0.059995237495454899</cx:pt>
          <cx:pt idx="9076">0.059989684866865498</cx:pt>
          <cx:pt idx="9077">0.059986878225368898</cx:pt>
          <cx:pt idx="9078">0.059974777977369602</cx:pt>
          <cx:pt idx="9079">0.059971107319015803</cx:pt>
          <cx:pt idx="9080">0.059948052614121998</cx:pt>
          <cx:pt idx="9081">0.059946801341410803</cx:pt>
          <cx:pt idx="9082">0.059946801341410803</cx:pt>
          <cx:pt idx="9083">0.059946801341410803</cx:pt>
          <cx:pt idx="9084">0.059946801341410803</cx:pt>
          <cx:pt idx="9085">0.059927772217172402</cx:pt>
          <cx:pt idx="9086">0.059922467305374399</cx:pt>
          <cx:pt idx="9087">0.059922213202123299</cx:pt>
          <cx:pt idx="9088">0.059897756144626002</cx:pt>
          <cx:pt idx="9089">0.059895630512758903</cx:pt>
          <cx:pt idx="9090">0.0598880887646445</cx:pt>
          <cx:pt idx="9091">0.0598880887646445</cx:pt>
          <cx:pt idx="9092">0.059886727591877</cx:pt>
          <cx:pt idx="9093">0.059882289122757601</cx:pt>
          <cx:pt idx="9094">0.0598666545828326</cx:pt>
          <cx:pt idx="9095">0.0598666545828326</cx:pt>
          <cx:pt idx="9096">0.059863402296311499</cx:pt>
          <cx:pt idx="9097">0.059845200316805798</cx:pt>
          <cx:pt idx="9098">0.0598268705080474</cx:pt>
          <cx:pt idx="9099">0.059807914035225403</cx:pt>
          <cx:pt idx="9100">0.059807130804301202</cx:pt>
          <cx:pt idx="9101">0.059804866417978102</cx:pt>
          <cx:pt idx="9102">0.059800599246267898</cx:pt>
          <cx:pt idx="9103">0.059794836841673499</cx:pt>
          <cx:pt idx="9104">0.059794836841673499</cx:pt>
          <cx:pt idx="9105">0.059794836841673499</cx:pt>
          <cx:pt idx="9106">0.059790094062978298</cx:pt>
          <cx:pt idx="9107">0.059784954631071301</cx:pt>
          <cx:pt idx="9108">0.059778148608126497</cx:pt>
          <cx:pt idx="9109">0.059762633358787502</cx:pt>
          <cx:pt idx="9110">0.059761490318366001</cx:pt>
          <cx:pt idx="9111">0.059761490318366001</cx:pt>
          <cx:pt idx="9112">0.059760433253085797</cx:pt>
          <cx:pt idx="9113">0.059759814079499103</cx:pt>
          <cx:pt idx="9114">0.059758705396415202</cx:pt>
          <cx:pt idx="9115">0.059753536126229002</cx:pt>
          <cx:pt idx="9116">0.059753536126229002</cx:pt>
          <cx:pt idx="9117">0.059753536126229002</cx:pt>
          <cx:pt idx="9118">0.0597406863095249</cx:pt>
          <cx:pt idx="9119">0.0597402150576445</cx:pt>
          <cx:pt idx="9120">0.059731920607207403</cx:pt>
          <cx:pt idx="9121">0.059729815102859102</cx:pt>
          <cx:pt idx="9122">0.059726807480701603</cx:pt>
          <cx:pt idx="9123">0.059699637817661001</cx:pt>
          <cx:pt idx="9124">0.059699637817661001</cx:pt>
          <cx:pt idx="9125">0.059699102292656202</cx:pt>
          <cx:pt idx="9126">0.059677768166217497</cx:pt>
          <cx:pt idx="9127">0.059675177694040703</cx:pt>
          <cx:pt idx="9128">0.059673240135904498</cx:pt>
          <cx:pt idx="9129">0.059661228000324702</cx:pt>
          <cx:pt idx="9130">0.059655439418952599</cx:pt>
          <cx:pt idx="9131">0.059644085965576001</cx:pt>
          <cx:pt idx="9132">0.059636449352315803</cx:pt>
          <cx:pt idx="9133">0.059627955018210298</cx:pt>
          <cx:pt idx="9134">0.059614026492177702</cx:pt>
          <cx:pt idx="9135">0.059606788726784703</cx:pt>
          <cx:pt idx="9136">0.059589817177168998</cx:pt>
          <cx:pt idx="9137">0.059584909489844302</cx:pt>
          <cx:pt idx="9138">0.0595817940923596</cx:pt>
          <cx:pt idx="9139">0.059558149944005399</cx:pt>
          <cx:pt idx="9140">0.059550837003201899</cx:pt>
          <cx:pt idx="9141">0.059549258314011803</cx:pt>
          <cx:pt idx="9142">0.059549258314011803</cx:pt>
          <cx:pt idx="9143">0.059549258314011803</cx:pt>
          <cx:pt idx="9144">0.059545563385133102</cx:pt>
          <cx:pt idx="9145">0.059526256998832398</cx:pt>
          <cx:pt idx="9146">0.059526256998832398</cx:pt>
          <cx:pt idx="9147">0.059526256998832398</cx:pt>
          <cx:pt idx="9148">0.059526256998832398</cx:pt>
          <cx:pt idx="9149">0.059526256998832398</cx:pt>
          <cx:pt idx="9150">0.059516327239178997</cx:pt>
          <cx:pt idx="9151">0.059509524062338198</cx:pt>
          <cx:pt idx="9152">0.059497276310735599</cx:pt>
          <cx:pt idx="9153">0.059490243159959898</cx:pt>
          <cx:pt idx="9154">0.059487603968091697</cx:pt>
          <cx:pt idx="9155">0.059486123521419999</cx:pt>
          <cx:pt idx="9156">0.059481927291203197</cx:pt>
          <cx:pt idx="9157">0.059475226979320402</cx:pt>
          <cx:pt idx="9158">0.059471238161401603</cx:pt>
          <cx:pt idx="9159">0.059457668567801901</cx:pt>
          <cx:pt idx="9160">0.0594475689579416</cx:pt>
          <cx:pt idx="9161">0.059443746334472802</cx:pt>
          <cx:pt idx="9162">0.059438812488202902</cx:pt>
          <cx:pt idx="9163">0.059438812488202902</cx:pt>
          <cx:pt idx="9164">0.0593955253029117</cx:pt>
          <cx:pt idx="9165">0.059389848587903901</cx:pt>
          <cx:pt idx="9166">0.059388449382283097</cx:pt>
          <cx:pt idx="9167">0.059384813984908198</cx:pt>
          <cx:pt idx="9168">0.059381727801787201</cx:pt>
          <cx:pt idx="9169">0.059380611179274803</cx:pt>
          <cx:pt idx="9170">0.059352544318550499</cx:pt>
          <cx:pt idx="9171">0.059347101126032198</cx:pt>
          <cx:pt idx="9172">0.059347101126032198</cx:pt>
          <cx:pt idx="9173">0.059347101126032198</cx:pt>
          <cx:pt idx="9174">0.059343630150393699</cx:pt>
          <cx:pt idx="9175">0.059343630150393699</cx:pt>
          <cx:pt idx="9176">0.0593322582974165</cx:pt>
          <cx:pt idx="9177">0.059330107388951697</cx:pt>
          <cx:pt idx="9178">0.059328475920887101</cx:pt>
          <cx:pt idx="9179">0.059327021871265102</cx:pt>
          <cx:pt idx="9180">0.059326999387239503</cx:pt>
          <cx:pt idx="9181">0.059325874808757201</cx:pt>
          <cx:pt idx="9182">0.059317451427358697</cx:pt>
          <cx:pt idx="9183">0.059306678757678602</cx:pt>
          <cx:pt idx="9184">0.059300828527977197</cx:pt>
          <cx:pt idx="9185">0.059297891270725898</cx:pt>
          <cx:pt idx="9186">0.059291814914696803</cx:pt>
          <cx:pt idx="9187">0.059275349763497499</cx:pt>
          <cx:pt idx="9188">0.059274889372469497</cx:pt>
          <cx:pt idx="9189">0.059258543423454303</cx:pt>
          <cx:pt idx="9190">0.059255325279658301</cx:pt>
          <cx:pt idx="9191">0.059253951490480197</cx:pt>
          <cx:pt idx="9192">0.059252039373800303</cx:pt>
          <cx:pt idx="9193">0.059247539937754501</cx:pt>
          <cx:pt idx="9194">0.059232297599353702</cx:pt>
          <cx:pt idx="9195">0.059231342028317299</cx:pt>
          <cx:pt idx="9196">0.059228328572794503</cx:pt>
          <cx:pt idx="9197">0.059228328572794503</cx:pt>
          <cx:pt idx="9198">0.059228328572794503</cx:pt>
          <cx:pt idx="9199">0.059223597342087202</cx:pt>
          <cx:pt idx="9200">0.059223531369230697</cx:pt>
          <cx:pt idx="9201">0.059218083213498397</cx:pt>
          <cx:pt idx="9202">0.059181179527105901</cx:pt>
          <cx:pt idx="9203">0.059181179527105901</cx:pt>
          <cx:pt idx="9204">0.059148066581395903</cx:pt>
          <cx:pt idx="9205">0.059148066581395903</cx:pt>
          <cx:pt idx="9206">0.059148066581395903</cx:pt>
          <cx:pt idx="9207">0.059148066581395903</cx:pt>
          <cx:pt idx="9208">0.059139034717470902</cx:pt>
          <cx:pt idx="9209">0.059138119085287703</cx:pt>
          <cx:pt idx="9210">0.059138119085287703</cx:pt>
          <cx:pt idx="9211">0.0591339101914359</cx:pt>
          <cx:pt idx="9212">0.059126671765799603</cx:pt>
          <cx:pt idx="9213">0.059087408721119901</cx:pt>
          <cx:pt idx="9214">0.059080531330891202</cx:pt>
          <cx:pt idx="9215">0.059077511039445502</cx:pt>
          <cx:pt idx="9216">0.059075462618753398</cx:pt>
          <cx:pt idx="9217">0.059072308211531303</cx:pt>
          <cx:pt idx="9218">0.059056567547787903</cx:pt>
          <cx:pt idx="9219">0.059040298816129197</cx:pt>
          <cx:pt idx="9220">0.059040298816129197</cx:pt>
          <cx:pt idx="9221">0.059022800146377598</cx:pt>
          <cx:pt idx="9222">0.059019496012750701</cx:pt>
          <cx:pt idx="9223">0.059018438593875601</cx:pt>
          <cx:pt idx="9224">0.059005069056687398</cx:pt>
          <cx:pt idx="9225">0.058968906329881499</cx:pt>
          <cx:pt idx="9226">0.058957614293273397</cx:pt>
          <cx:pt idx="9227">0.058941065727394201</cx:pt>
          <cx:pt idx="9228">0.058937984960865997</cx:pt>
          <cx:pt idx="9229">0.058937984960865997</cx:pt>
          <cx:pt idx="9230">0.058933722771688998</cx:pt>
          <cx:pt idx="9231">0.058932516094125698</cx:pt>
          <cx:pt idx="9232">0.058923523688055403</cx:pt>
          <cx:pt idx="9233">0.058920103827652497</cx:pt>
          <cx:pt idx="9234">0.058891016085343799</cx:pt>
          <cx:pt idx="9235">0.058886356579313098</cx:pt>
          <cx:pt idx="9236">0.058880041632485197</cx:pt>
          <cx:pt idx="9237">0.058872673913195901</cx:pt>
          <cx:pt idx="9238">0.058862426324784001</cx:pt>
          <cx:pt idx="9239">0.058861544441738703</cx:pt>
          <cx:pt idx="9240">0.058849642753008198</cx:pt>
          <cx:pt idx="9241">0.058841141863611203</cx:pt>
          <cx:pt idx="9242">0.058838606079746898</cx:pt>
          <cx:pt idx="9243">0.058828451718593702</cx:pt>
          <cx:pt idx="9244">0.058827988630226702</cx:pt>
          <cx:pt idx="9245">0.058826647147423299</cx:pt>
          <cx:pt idx="9246">0.058826647147423299</cx:pt>
          <cx:pt idx="9247">0.058826647147423299</cx:pt>
          <cx:pt idx="9248">0.058826647147423299</cx:pt>
          <cx:pt idx="9249">0.058826647147423299</cx:pt>
          <cx:pt idx="9250">0.058819942218056698</cx:pt>
          <cx:pt idx="9251">0.0588194142116477</cx:pt>
          <cx:pt idx="9252">0.058818373807715603</cx:pt>
          <cx:pt idx="9253">0.058812520844466497</cx:pt>
          <cx:pt idx="9254">0.058798431298799497</cx:pt>
          <cx:pt idx="9255">0.058793235520507102</cx:pt>
          <cx:pt idx="9256">0.0587832579293531</cx:pt>
          <cx:pt idx="9257">0.0587826296696407</cx:pt>
          <cx:pt idx="9258">0.058780175391452</cx:pt>
          <cx:pt idx="9259">0.058764011670928498</cx:pt>
          <cx:pt idx="9260">0.058759631165141997</cx:pt>
          <cx:pt idx="9261">0.058750871502851403</cx:pt>
          <cx:pt idx="9262">0.058738525969457701</cx:pt>
          <cx:pt idx="9263">0.058738525969457701</cx:pt>
          <cx:pt idx="9264">0.058738525969457701</cx:pt>
          <cx:pt idx="9265">0.058738525969457701</cx:pt>
          <cx:pt idx="9266">0.058738525969457701</cx:pt>
          <cx:pt idx="9267">0.058738525969457701</cx:pt>
          <cx:pt idx="9268">0.058738525969457701</cx:pt>
          <cx:pt idx="9269">0.058738525969457701</cx:pt>
          <cx:pt idx="9270">0.058726097074501597</cx:pt>
          <cx:pt idx="9271">0.058721732794499298</cx:pt>
          <cx:pt idx="9272">0.058721732794499298</cx:pt>
          <cx:pt idx="9273">0.058721732794499298</cx:pt>
          <cx:pt idx="9274">0.0587147197961638</cx:pt>
          <cx:pt idx="9275">0.0587128346057001</cx:pt>
          <cx:pt idx="9276">0.058711966805351602</cx:pt>
          <cx:pt idx="9277">0.0587068194440774</cx:pt>
          <cx:pt idx="9278">0.058698774505949902</cx:pt>
          <cx:pt idx="9279">0.058678659233233801</cx:pt>
          <cx:pt idx="9280">0.058676838421571197</cx:pt>
          <cx:pt idx="9281">0.058657048774334399</cx:pt>
          <cx:pt idx="9282">0.058652966977793403</cx:pt>
          <cx:pt idx="9283">0.058652966977793403</cx:pt>
          <cx:pt idx="9284">0.058652966977793403</cx:pt>
          <cx:pt idx="9285">0.058652966977793403</cx:pt>
          <cx:pt idx="9286">0.058652966977793403</cx:pt>
          <cx:pt idx="9287">0.058641684837341099</cx:pt>
          <cx:pt idx="9288">0.058640464844048099</cx:pt>
          <cx:pt idx="9289">0.058637219752298297</cx:pt>
          <cx:pt idx="9290">0.058623236269735098</cx:pt>
          <cx:pt idx="9291">0.058611030195901997</cx:pt>
          <cx:pt idx="9292">0.058604346584574897</cx:pt>
          <cx:pt idx="9293">0.058570332427892197</cx:pt>
          <cx:pt idx="9294">0.0585672108545853</cx:pt>
          <cx:pt idx="9295">0.058549369647801497</cx:pt>
          <cx:pt idx="9296">0.058546518408866002</cx:pt>
          <cx:pt idx="9297">0.058544111209340201</cx:pt>
          <cx:pt idx="9298">0.058541446414580797</cx:pt>
          <cx:pt idx="9299">0.058519491659633403</cx:pt>
          <cx:pt idx="9300">0.058509124826822898</cx:pt>
          <cx:pt idx="9301">0.058509124826822898</cx:pt>
          <cx:pt idx="9302">0.058501897972467298</cx:pt>
          <cx:pt idx="9303">0.058500114265123603</cx:pt>
          <cx:pt idx="9304">0.058500114265123603</cx:pt>
          <cx:pt idx="9305">0.058497862740684803</cx:pt>
          <cx:pt idx="9306">0.0584943441352491</cx:pt>
          <cx:pt idx="9307">0.058485606726801101</cx:pt>
          <cx:pt idx="9308">0.058432627669013901</cx:pt>
          <cx:pt idx="9309">0.058396796524561798</cx:pt>
          <cx:pt idx="9310">0.058366860643645602</cx:pt>
          <cx:pt idx="9311">0.058365623410724203</cx:pt>
          <cx:pt idx="9312">0.058346407951384502</cx:pt>
          <cx:pt idx="9313">0.0583346797748968</cx:pt>
          <cx:pt idx="9314">0.058330876901538299</cx:pt>
          <cx:pt idx="9315">0.058320810855239297</cx:pt>
          <cx:pt idx="9316">0.0583097965520692</cx:pt>
          <cx:pt idx="9317">0.058303982549692497</cx:pt>
          <cx:pt idx="9318">0.0583001729988104</cx:pt>
          <cx:pt idx="9319">0.058284324833324803</cx:pt>
          <cx:pt idx="9320">0.058284324833324803</cx:pt>
          <cx:pt idx="9321">0.058284324833324803</cx:pt>
          <cx:pt idx="9322">0.058284324833324803</cx:pt>
          <cx:pt idx="9323">0.058284324833324803</cx:pt>
          <cx:pt idx="9324">0.058284324833324803</cx:pt>
          <cx:pt idx="9325">0.058279183465446603</cx:pt>
          <cx:pt idx="9326">0.058271633657223702</cx:pt>
          <cx:pt idx="9327">0.058243500155175799</cx:pt>
          <cx:pt idx="9328">0.0582254238119135</cx:pt>
          <cx:pt idx="9329">0.058184213670050597</cx:pt>
          <cx:pt idx="9330">0.0581656008797607</cx:pt>
          <cx:pt idx="9331">0.058164630991334197</cx:pt>
          <cx:pt idx="9332">0.058164630991334197</cx:pt>
          <cx:pt idx="9333">0.058155899455516101</cx:pt>
          <cx:pt idx="9334">0.058150953193164601</cx:pt>
          <cx:pt idx="9335">0.058150953193164601</cx:pt>
          <cx:pt idx="9336">0.058150953193164601</cx:pt>
          <cx:pt idx="9337">0.058148343785440697</cx:pt>
          <cx:pt idx="9338">0.058143558408568198</cx:pt>
          <cx:pt idx="9339">0.058138890137226097</cx:pt>
          <cx:pt idx="9340">0.058137082222172398</cx:pt>
          <cx:pt idx="9341">0.058133807685232498</cx:pt>
          <cx:pt idx="9342">0.058130480741760103</cx:pt>
          <cx:pt idx="9343">0.058128217471279102</cx:pt>
          <cx:pt idx="9344">0.058128032404668802</cx:pt>
          <cx:pt idx="9345">0.058105677386691597</cx:pt>
          <cx:pt idx="9346">0.058104728784686997</cx:pt>
          <cx:pt idx="9347">0.058101047640821003</cx:pt>
          <cx:pt idx="9348">0.058099302397291497</cx:pt>
          <cx:pt idx="9349">0.058097117652079401</cx:pt>
          <cx:pt idx="9350">0.058086337301216699</cx:pt>
          <cx:pt idx="9351">0.058079229224600702</cx:pt>
          <cx:pt idx="9352">0.058074623712388897</cx:pt>
          <cx:pt idx="9353">0.058051236413677598</cx:pt>
          <cx:pt idx="9354">0.058011636339856502</cx:pt>
          <cx:pt idx="9355">0.058009336272556201</cx:pt>
          <cx:pt idx="9356">0.058009336272556201</cx:pt>
          <cx:pt idx="9357">0.058009336272556201</cx:pt>
          <cx:pt idx="9358">0.058009336272556201</cx:pt>
          <cx:pt idx="9359">0.0579992787169408</cx:pt>
          <cx:pt idx="9360">0.057991322849079499</cx:pt>
          <cx:pt idx="9361">0.057975128434856499</cx:pt>
          <cx:pt idx="9362">0.057973182405059401</cx:pt>
          <cx:pt idx="9363">0.057965982025930403</cx:pt>
          <cx:pt idx="9364">0.057965982025930403</cx:pt>
          <cx:pt idx="9365">0.057949285486573902</cx:pt>
          <cx:pt idx="9366">0.057938737506916201</cx:pt>
          <cx:pt idx="9367">0.057929749750860599</cx:pt>
          <cx:pt idx="9368">0.057929148639025999</cx:pt>
          <cx:pt idx="9369">0.0579013461221922</cx:pt>
          <cx:pt idx="9370">0.0578811398814554</cx:pt>
          <cx:pt idx="9371">0.057876697226722</cx:pt>
          <cx:pt idx="9372">0.057874175527536903</cx:pt>
          <cx:pt idx="9373">0.057873211714036199</cx:pt>
          <cx:pt idx="9374">0.057871354311091701</cx:pt>
          <cx:pt idx="9375">0.0578296080568379</cx:pt>
          <cx:pt idx="9376">0.057793721861348103</cx:pt>
          <cx:pt idx="9377">0.057757113277430501</cx:pt>
          <cx:pt idx="9378">0.057757113277430501</cx:pt>
          <cx:pt idx="9379">0.0577503743231235</cx:pt>
          <cx:pt idx="9380">0.057737472431634997</cx:pt>
          <cx:pt idx="9381">0.0577296805543588</cx:pt>
          <cx:pt idx="9382">0.057722568634609901</cx:pt>
          <cx:pt idx="9383">0.057708134403575001</cx:pt>
          <cx:pt idx="9384">0.057707759071888701</cx:pt>
          <cx:pt idx="9385">0.057706640028750297</cx:pt>
          <cx:pt idx="9386">0.057704439479175598</cx:pt>
          <cx:pt idx="9387">0.0576939191279476</cx:pt>
          <cx:pt idx="9388">0.057691421206740097</cx:pt>
          <cx:pt idx="9389">0.057683801112624097</cx:pt>
          <cx:pt idx="9390">0.057674464259982898</cx:pt>
          <cx:pt idx="9391">0.057671174537812599</cx:pt>
          <cx:pt idx="9392">0.057666409097123103</cx:pt>
          <cx:pt idx="9393">0.057652745335370202</cx:pt>
          <cx:pt idx="9394">0.057648522821692798</cx:pt>
          <cx:pt idx="9395">0.057648522821692798</cx:pt>
          <cx:pt idx="9396">0.057648522821692798</cx:pt>
          <cx:pt idx="9397">0.057648522821692798</cx:pt>
          <cx:pt idx="9398">0.057642135768508698</cx:pt>
          <cx:pt idx="9399">0.057637442871678303</cx:pt>
          <cx:pt idx="9400">0.057636569782454898</cx:pt>
          <cx:pt idx="9401">0.057636569782454898</cx:pt>
          <cx:pt idx="9402">0.057636569782454898</cx:pt>
          <cx:pt idx="9403">0.057636569782454898</cx:pt>
          <cx:pt idx="9404">0.057636569782454898</cx:pt>
          <cx:pt idx="9405">0.057636569782454898</cx:pt>
          <cx:pt idx="9406">0.057636569782454898</cx:pt>
          <cx:pt idx="9407">0.057636569782454898</cx:pt>
          <cx:pt idx="9408">0.057636569782454898</cx:pt>
          <cx:pt idx="9409">0.057636569782454898</cx:pt>
          <cx:pt idx="9410">0.057629171832776702</cx:pt>
          <cx:pt idx="9411">0.057620373730173001</cx:pt>
          <cx:pt idx="9412">0.057615122884599697</cx:pt>
          <cx:pt idx="9413">0.057613497381184098</cx:pt>
          <cx:pt idx="9414">0.057590987504772498</cx:pt>
          <cx:pt idx="9415">0.057590713405332998</cx:pt>
          <cx:pt idx="9416">0.057590713405332998</cx:pt>
          <cx:pt idx="9417">0.057590713405332998</cx:pt>
          <cx:pt idx="9418">0.057590713405332998</cx:pt>
          <cx:pt idx="9419">0.057590713405332998</cx:pt>
          <cx:pt idx="9420">0.057590713405332998</cx:pt>
          <cx:pt idx="9421">0.057579044082152503</cx:pt>
          <cx:pt idx="9422">0.057558023982766</cx:pt>
          <cx:pt idx="9423">0.057551363553367103</cx:pt>
          <cx:pt idx="9424">0.057514044512858499</cx:pt>
          <cx:pt idx="9425">0.057509271694207303</cx:pt>
          <cx:pt idx="9426">0.057486141941985501</cx:pt>
          <cx:pt idx="9427">0.057472750362114203</cx:pt>
          <cx:pt idx="9428">0.057467807041100397</cx:pt>
          <cx:pt idx="9429">0.0574668853658502</cx:pt>
          <cx:pt idx="9430">0.0574668853658502</cx:pt>
          <cx:pt idx="9431">0.0574668853658502</cx:pt>
          <cx:pt idx="9432">0.0574668853658502</cx:pt>
          <cx:pt idx="9433">0.0574668853658502</cx:pt>
          <cx:pt idx="9434">0.0574668853658502</cx:pt>
          <cx:pt idx="9435">0.057463215549454098</cx:pt>
          <cx:pt idx="9436">0.057457283975320003</cx:pt>
          <cx:pt idx="9437">0.057437603614157902</cx:pt>
          <cx:pt idx="9438">0.057430054234044001</cx:pt>
          <cx:pt idx="9439">0.057427829539240902</cx:pt>
          <cx:pt idx="9440">0.057425277906017501</cx:pt>
          <cx:pt idx="9441">0.057425277906017501</cx:pt>
          <cx:pt idx="9442">0.057399682263752201</cx:pt>
          <cx:pt idx="9443">0.057398566586477899</cx:pt>
          <cx:pt idx="9444">0.057398566586477899</cx:pt>
          <cx:pt idx="9445">0.057398566586477899</cx:pt>
          <cx:pt idx="9446">0.057398566586477899</cx:pt>
          <cx:pt idx="9447">0.057394231187297799</cx:pt>
          <cx:pt idx="9448">0.0573918776060965</cx:pt>
          <cx:pt idx="9449">0.0573918776060965</cx:pt>
          <cx:pt idx="9450">0.0573918776060965</cx:pt>
          <cx:pt idx="9451">0.0573918776060965</cx:pt>
          <cx:pt idx="9452">0.0573918776060965</cx:pt>
          <cx:pt idx="9453">0.057388187246348997</cx:pt>
          <cx:pt idx="9454">0.057384693234870603</cx:pt>
          <cx:pt idx="9455">0.057369985942275603</cx:pt>
          <cx:pt idx="9456">0.057365009420998002</cx:pt>
          <cx:pt idx="9457">0.057353115899646701</cx:pt>
          <cx:pt idx="9458">0.057338989215130698</cx:pt>
          <cx:pt idx="9459">0.057338134512904801</cx:pt>
          <cx:pt idx="9460">0.057332971439608797</cx:pt>
          <cx:pt idx="9461">0.0573251939610415</cx:pt>
          <cx:pt idx="9462">0.0573187212704801</cx:pt>
          <cx:pt idx="9463">0.057318528774302199</cx:pt>
          <cx:pt idx="9464">0.057311040058091803</cx:pt>
          <cx:pt idx="9465">0.0573029534656238</cx:pt>
          <cx:pt idx="9466">0.057291503735969203</cx:pt>
          <cx:pt idx="9467">0.057291503735969203</cx:pt>
          <cx:pt idx="9468">0.057291503735969203</cx:pt>
          <cx:pt idx="9469">0.057291503735969203</cx:pt>
          <cx:pt idx="9470">0.057291503735969203</cx:pt>
          <cx:pt idx="9471">0.057291503735969203</cx:pt>
          <cx:pt idx="9472">0.057288653193216799</cx:pt>
          <cx:pt idx="9473">0.057258834137944102</cx:pt>
          <cx:pt idx="9474">0.057257262630922102</cx:pt>
          <cx:pt idx="9475">0.057254893547802103</cx:pt>
          <cx:pt idx="9476">0.057249530996115301</cx:pt>
          <cx:pt idx="9477">0.057246162335354303</cx:pt>
          <cx:pt idx="9478">0.057244923480747598</cx:pt>
          <cx:pt idx="9479">0.057235279403489298</cx:pt>
          <cx:pt idx="9480">0.057220446437136002</cx:pt>
          <cx:pt idx="9481">0.057219824651295999</cx:pt>
          <cx:pt idx="9482">0.057212197253515597</cx:pt>
          <cx:pt idx="9483">0.057183017800302403</cx:pt>
          <cx:pt idx="9484">0.057178544722727202</cx:pt>
          <cx:pt idx="9485">0.057175806957903599</cx:pt>
          <cx:pt idx="9486">0.057169468911074599</cx:pt>
          <cx:pt idx="9487">0.0571569215607396</cx:pt>
          <cx:pt idx="9488">0.0571512714936376</cx:pt>
          <cx:pt idx="9489">0.0571404947395193</cx:pt>
          <cx:pt idx="9490">0.057131546794974897</cx:pt>
          <cx:pt idx="9491">0.057131546794974897</cx:pt>
          <cx:pt idx="9492">0.057119537686283799</cx:pt>
          <cx:pt idx="9493">0.057116997200455703</cx:pt>
          <cx:pt idx="9494">0.057112549923801201</cx:pt>
          <cx:pt idx="9495">0.057107654261815702</cx:pt>
          <cx:pt idx="9496">0.057107644081529602</cx:pt>
          <cx:pt idx="9497">0.057099973576040297</cx:pt>
          <cx:pt idx="9498">0.057086058393093303</cx:pt>
          <cx:pt idx="9499">0.057067309221968197</cx:pt>
          <cx:pt idx="9500">0.057067309221968197</cx:pt>
          <cx:pt idx="9501">0.057067309221968197</cx:pt>
          <cx:pt idx="9502">0.057067309221968197</cx:pt>
          <cx:pt idx="9503">0.057067309221968197</cx:pt>
          <cx:pt idx="9504">0.0570660964945112</cx:pt>
          <cx:pt idx="9505">0.057048929264511598</cx:pt>
          <cx:pt idx="9506">0.057048929264511598</cx:pt>
          <cx:pt idx="9507">0.057048929264511598</cx:pt>
          <cx:pt idx="9508">0.057048929264511598</cx:pt>
          <cx:pt idx="9509">0.057048929264511598</cx:pt>
          <cx:pt idx="9510">0.057048929264511598</cx:pt>
          <cx:pt idx="9511">0.057048929264511598</cx:pt>
          <cx:pt idx="9512">0.0570481069593613</cx:pt>
          <cx:pt idx="9513">0.057033080408810798</cx:pt>
          <cx:pt idx="9514">0.0570068849094576</cx:pt>
          <cx:pt idx="9515">0.0570000914782312</cx:pt>
          <cx:pt idx="9516">0.056986034590555103</cx:pt>
          <cx:pt idx="9517">0.056983312480353397</cx:pt>
          <cx:pt idx="9518">0.056983312480353397</cx:pt>
          <cx:pt idx="9519">0.056983312480353397</cx:pt>
          <cx:pt idx="9520">0.056983312480353397</cx:pt>
          <cx:pt idx="9521">0.0569795006147936</cx:pt>
          <cx:pt idx="9522">0.056977118068149701</cx:pt>
          <cx:pt idx="9523">0.056961245404753301</cx:pt>
          <cx:pt idx="9524">0.056945614995024797</cx:pt>
          <cx:pt idx="9525">0.056935431647632699</cx:pt>
          <cx:pt idx="9526">0.056931369790188903</cx:pt>
          <cx:pt idx="9527">0.056919467225206501</cx:pt>
          <cx:pt idx="9528">0.056914305101160599</cx:pt>
          <cx:pt idx="9529">0.056906628083455403</cx:pt>
          <cx:pt idx="9530">0.056895934659231998</cx:pt>
          <cx:pt idx="9531">0.056893632355359998</cx:pt>
          <cx:pt idx="9532">0.056890749844762598</cx:pt>
          <cx:pt idx="9533">0.056875880588819198</cx:pt>
          <cx:pt idx="9534">0.056868355295050202</cx:pt>
          <cx:pt idx="9535">0.056847466361225098</cx:pt>
          <cx:pt idx="9536">0.056847466361225098</cx:pt>
          <cx:pt idx="9537">0.056847466361225098</cx:pt>
          <cx:pt idx="9538">0.056847466361225098</cx:pt>
          <cx:pt idx="9539">0.056844372166773197</cx:pt>
          <cx:pt idx="9540">0.0568112453962396</cx:pt>
          <cx:pt idx="9541">0.056799230700478799</cx:pt>
          <cx:pt idx="9542">0.056798637427789303</cx:pt>
          <cx:pt idx="9543">0.056782196060012197</cx:pt>
          <cx:pt idx="9544">0.056762755897325601</cx:pt>
          <cx:pt idx="9545">0.056740887241257101</cx:pt>
          <cx:pt idx="9546">0.056736459430510797</cx:pt>
          <cx:pt idx="9547">0.056735884100649898</cx:pt>
          <cx:pt idx="9548">0.056729080067647597</cx:pt>
          <cx:pt idx="9549">0.056697012780792401</cx:pt>
          <cx:pt idx="9550">0.056693020258808097</cx:pt>
          <cx:pt idx="9551">0.056690544685098203</cx:pt>
          <cx:pt idx="9552">0.056681432793334402</cx:pt>
          <cx:pt idx="9553">0.056681432793334402</cx:pt>
          <cx:pt idx="9554">0.056681432793334402</cx:pt>
          <cx:pt idx="9555">0.056681432793334402</cx:pt>
          <cx:pt idx="9556">0.056668399714439301</cx:pt>
          <cx:pt idx="9557">0.056634273716145399</cx:pt>
          <cx:pt idx="9558">0.056623601747412398</cx:pt>
          <cx:pt idx="9559">0.056623601747412398</cx:pt>
          <cx:pt idx="9560">0.056623601747412398</cx:pt>
          <cx:pt idx="9561">0.056614341348698999</cx:pt>
          <cx:pt idx="9562">0.056612606626725202</cx:pt>
          <cx:pt idx="9563">0.056612606626725202</cx:pt>
          <cx:pt idx="9564">0.056612606626725202</cx:pt>
          <cx:pt idx="9565">0.056612606626725202</cx:pt>
          <cx:pt idx="9566">0.056612606626725202</cx:pt>
          <cx:pt idx="9567">0.056612606626725202</cx:pt>
          <cx:pt idx="9568">0.056594689423077098</cx:pt>
          <cx:pt idx="9569">0.056586107729574703</cx:pt>
          <cx:pt idx="9570">0.056585952426496</cx:pt>
          <cx:pt idx="9571">0.056571840314370903</cx:pt>
          <cx:pt idx="9572">0.056571510182254398</cx:pt>
          <cx:pt idx="9573">0.056542452879781199</cx:pt>
          <cx:pt idx="9574">0.056537314509647801</cx:pt>
          <cx:pt idx="9575">0.056537314509647801</cx:pt>
          <cx:pt idx="9576">0.056528472171537697</cx:pt>
          <cx:pt idx="9577">0.056526737813813198</cx:pt>
          <cx:pt idx="9578">0.056525185904837003</cx:pt>
          <cx:pt idx="9579">0.056518875765533702</cx:pt>
          <cx:pt idx="9580">0.056510582583279997</cx:pt>
          <cx:pt idx="9581">0.056493054928487101</cx:pt>
          <cx:pt idx="9582">0.056493054928487101</cx:pt>
          <cx:pt idx="9583">0.056493054928487101</cx:pt>
          <cx:pt idx="9584">0.056482685569488301</cx:pt>
          <cx:pt idx="9585">0.056471507328544397</cx:pt>
          <cx:pt idx="9586">0.056470546397076299</cx:pt>
          <cx:pt idx="9587">0.056467044138812601</cx:pt>
          <cx:pt idx="9588">0.056463135451873502</cx:pt>
          <cx:pt idx="9589">0.056454859660509997</cx:pt>
          <cx:pt idx="9590">0.056451389089987203</cx:pt>
          <cx:pt idx="9591">0.0564451798853257</cx:pt>
          <cx:pt idx="9592">0.056444663956458002</cx:pt>
          <cx:pt idx="9593">0.056432876632428998</cx:pt>
          <cx:pt idx="9594">0.0563975296301443</cx:pt>
          <cx:pt idx="9595">0.056390470308327299</cx:pt>
          <cx:pt idx="9596">0.056388955720214198</cx:pt>
          <cx:pt idx="9597">0.056382182526752603</cx:pt>
          <cx:pt idx="9598">0.056380305248052397</cx:pt>
          <cx:pt idx="9599">0.056380153669358897</cx:pt>
          <cx:pt idx="9600">0.056367871735199797</cx:pt>
          <cx:pt idx="9601">0.056367871735199797</cx:pt>
          <cx:pt idx="9602">0.056367871735199797</cx:pt>
          <cx:pt idx="9603">0.056367871735199797</cx:pt>
          <cx:pt idx="9604">0.056360922400440099</cx:pt>
          <cx:pt idx="9605">0.056359022723224697</cx:pt>
          <cx:pt idx="9606">0.056348522392336002</cx:pt>
          <cx:pt idx="9607">0.056338605604797198</cx:pt>
          <cx:pt idx="9608">0.056324243761649198</cx:pt>
          <cx:pt idx="9609">0.056319906479065297</cx:pt>
          <cx:pt idx="9610">0.0563149149025826</cx:pt>
          <cx:pt idx="9611">0.056310566080025298</cx:pt>
          <cx:pt idx="9612">0.056310119779984902</cx:pt>
          <cx:pt idx="9613">0.056310119779984902</cx:pt>
          <cx:pt idx="9614">0.056310119779984902</cx:pt>
          <cx:pt idx="9615">0.056310119779984902</cx:pt>
          <cx:pt idx="9616">0.056310119779984902</cx:pt>
          <cx:pt idx="9617">0.056310119779984902</cx:pt>
          <cx:pt idx="9618">0.056280867584728202</cx:pt>
          <cx:pt idx="9619">0.056265687916596599</cx:pt>
          <cx:pt idx="9620">0.056221417419997997</cx:pt>
          <cx:pt idx="9621">0.056204616441877298</cx:pt>
          <cx:pt idx="9622">0.056202569156477498</cx:pt>
          <cx:pt idx="9623">0.056196663196406399</cx:pt>
          <cx:pt idx="9624">0.056192305924802302</cx:pt>
          <cx:pt idx="9625">0.056187387268981898</cx:pt>
          <cx:pt idx="9626">0.056185104560509298</cx:pt>
          <cx:pt idx="9627">0.056174977499281402</cx:pt>
          <cx:pt idx="9628">0.056163835374813099</cx:pt>
          <cx:pt idx="9629">0.056145786338847203</cx:pt>
          <cx:pt idx="9630">0.056145786338847203</cx:pt>
          <cx:pt idx="9631">0.056145786338847203</cx:pt>
          <cx:pt idx="9632">0.0561415555043768</cx:pt>
          <cx:pt idx="9633">0.056131553485191499</cx:pt>
          <cx:pt idx="9634">0.056128979015796297</cx:pt>
          <cx:pt idx="9635">0.0561248081105244</cx:pt>
          <cx:pt idx="9636">0.056118827373106799</cx:pt>
          <cx:pt idx="9637">0.056105975858161398</cx:pt>
          <cx:pt idx="9638">0.056103350682987302</cx:pt>
          <cx:pt idx="9639">0.056103350682987302</cx:pt>
          <cx:pt idx="9640">0.056103350682987302</cx:pt>
          <cx:pt idx="9641">0.056103350682987302</cx:pt>
          <cx:pt idx="9642">0.056103350682987302</cx:pt>
          <cx:pt idx="9643">0.056098713608361897</cx:pt>
          <cx:pt idx="9644">0.056098713608361897</cx:pt>
          <cx:pt idx="9645">0.056098713608361897</cx:pt>
          <cx:pt idx="9646">0.056098713608361897</cx:pt>
          <cx:pt idx="9647">0.056075669687076897</cx:pt>
          <cx:pt idx="9648">0.056072737371659902</cx:pt>
          <cx:pt idx="9649">0.056066963307099101</cx:pt>
          <cx:pt idx="9650">0.056051542941859399</cx:pt>
          <cx:pt idx="9651">0.056039587950056098</cx:pt>
          <cx:pt idx="9652">0.056023975567927001</cx:pt>
          <cx:pt idx="9653">0.056023589724199199</cx:pt>
          <cx:pt idx="9654">0.056022135492023901</cx:pt>
          <cx:pt idx="9655">0.056017209939213601</cx:pt>
          <cx:pt idx="9656">0.056017209939213601</cx:pt>
          <cx:pt idx="9657">0.056017209939213601</cx:pt>
          <cx:pt idx="9658">0.056017209939213601</cx:pt>
          <cx:pt idx="9659">0.056017209939213601</cx:pt>
          <cx:pt idx="9660">0.055993021166802902</cx:pt>
          <cx:pt idx="9661">0.0559835809655439</cx:pt>
          <cx:pt idx="9662">0.0559780133430553</cx:pt>
          <cx:pt idx="9663">0.055958362659778597</cx:pt>
          <cx:pt idx="9664">0.055957810412581598</cx:pt>
          <cx:pt idx="9665">0.055953807201126401</cx:pt>
          <cx:pt idx="9666">0.055943472228055499</cx:pt>
          <cx:pt idx="9667">0.055936855610498097</cx:pt>
          <cx:pt idx="9668">0.055935116236183101</cx:pt>
          <cx:pt idx="9669">0.055926519203411101</cx:pt>
          <cx:pt idx="9670">0.055926519203411101</cx:pt>
          <cx:pt idx="9671">0.055926519203411101</cx:pt>
          <cx:pt idx="9672">0.055926519203411101</cx:pt>
          <cx:pt idx="9673">0.055926519203411101</cx:pt>
          <cx:pt idx="9674">0.055926519203411101</cx:pt>
          <cx:pt idx="9675">0.055926519203411101</cx:pt>
          <cx:pt idx="9676">0.055910731562586101</cx:pt>
          <cx:pt idx="9677">0.055909641028118198</cx:pt>
          <cx:pt idx="9678">0.055906435473877802</cx:pt>
          <cx:pt idx="9679">0.055898181865764097</cx:pt>
          <cx:pt idx="9680">0.055880247385337603</cx:pt>
          <cx:pt idx="9681">0.055877920922253903</cx:pt>
          <cx:pt idx="9682">0.055863894411363003</cx:pt>
          <cx:pt idx="9683">0.055861261097601402</cx:pt>
          <cx:pt idx="9684">0.055843817696910499</cx:pt>
          <cx:pt idx="9685">0.055843439497324399</cx:pt>
          <cx:pt idx="9686">0.055830346310663199</cx:pt>
          <cx:pt idx="9687">0.055830346310663199</cx:pt>
          <cx:pt idx="9688">0.055830346310663199</cx:pt>
          <cx:pt idx="9689">0.055830346310663199</cx:pt>
          <cx:pt idx="9690">0.055820585335899099</cx:pt>
          <cx:pt idx="9691">0.055819056760041202</cx:pt>
          <cx:pt idx="9692">0.055819056760041202</cx:pt>
          <cx:pt idx="9693">0.055812458272868203</cx:pt>
          <cx:pt idx="9694">0.055788173769452498</cx:pt>
          <cx:pt idx="9695">0.055784983238430501</cx:pt>
          <cx:pt idx="9696">0.055784983238430501</cx:pt>
          <cx:pt idx="9697">0.055784983238430501</cx:pt>
          <cx:pt idx="9698">0.055784983238430501</cx:pt>
          <cx:pt idx="9699">0.055781839301472499</cx:pt>
          <cx:pt idx="9700">0.055768697065550703</cx:pt>
          <cx:pt idx="9701">0.055762773821651998</cx:pt>
          <cx:pt idx="9702">0.055762773821651998</cx:pt>
          <cx:pt idx="9703">0.055762773821651998</cx:pt>
          <cx:pt idx="9704">0.055762773821651998</cx:pt>
          <cx:pt idx="9705">0.055762773821651998</cx:pt>
          <cx:pt idx="9706">0.055757598294583502</cx:pt>
          <cx:pt idx="9707">0.055750008004218199</cx:pt>
          <cx:pt idx="9708">0.055744965223930902</cx:pt>
          <cx:pt idx="9709">0.055740184233583803</cx:pt>
          <cx:pt idx="9710">0.0557341321890584</cx:pt>
          <cx:pt idx="9711">0.055729824274844901</cx:pt>
          <cx:pt idx="9712">0.055729824274844901</cx:pt>
          <cx:pt idx="9713">0.055729824274844901</cx:pt>
          <cx:pt idx="9714">0.055729824274844901</cx:pt>
          <cx:pt idx="9715">0.055696760519380897</cx:pt>
          <cx:pt idx="9716">0.055696760519380897</cx:pt>
          <cx:pt idx="9717">0.055688368799810303</cx:pt>
          <cx:pt idx="9718">0.055670147337983499</cx:pt>
          <cx:pt idx="9719">0.055666557775294501</cx:pt>
          <cx:pt idx="9720">0.055664221447303798</cx:pt>
          <cx:pt idx="9721">0.055646136918136399</cx:pt>
          <cx:pt idx="9722">0.055641272539353803</cx:pt>
          <cx:pt idx="9723">0.055638895576054101</cx:pt>
          <cx:pt idx="9724">0.055637877072342197</cx:pt>
          <cx:pt idx="9725">0.055623767801313298</cx:pt>
          <cx:pt idx="9726">0.055600642006691202</cx:pt>
          <cx:pt idx="9727">0.055600642006691202</cx:pt>
          <cx:pt idx="9728">0.055600642006691202</cx:pt>
          <cx:pt idx="9729">0.055600642006691202</cx:pt>
          <cx:pt idx="9730">0.055588489532895302</cx:pt>
          <cx:pt idx="9731">0.055585771503763599</cx:pt>
          <cx:pt idx="9732">0.055584522968029501</cx:pt>
          <cx:pt idx="9733">0.055579155402015898</cx:pt>
          <cx:pt idx="9734">0.055577569586127397</cx:pt>
          <cx:pt idx="9735">0.055570806702533303</cx:pt>
          <cx:pt idx="9736">0.055568709442374097</cx:pt>
          <cx:pt idx="9737">0.055568709442374097</cx:pt>
          <cx:pt idx="9738">0.055565773085259798</cx:pt>
          <cx:pt idx="9739">0.055564039978923202</cx:pt>
          <cx:pt idx="9740">0.055547932143343699</cx:pt>
          <cx:pt idx="9741">0.055520699589068398</cx:pt>
          <cx:pt idx="9742">0.055490755305325601</cx:pt>
          <cx:pt idx="9743">0.0554617459851919</cx:pt>
          <cx:pt idx="9744">0.055459281566321003</cx:pt>
          <cx:pt idx="9745">0.055450153827636101</cx:pt>
          <cx:pt idx="9746">0.055436012164210603</cx:pt>
          <cx:pt idx="9747">0.055435147426896703</cx:pt>
          <cx:pt idx="9748">0.0554091539336308</cx:pt>
          <cx:pt idx="9749">0.055404651034507799</cx:pt>
          <cx:pt idx="9750">0.0553967865735846</cx:pt>
          <cx:pt idx="9751">0.055384409393920898</cx:pt>
          <cx:pt idx="9752">0.055384394303916201</cx:pt>
          <cx:pt idx="9753">0.055383436656312297</cx:pt>
          <cx:pt idx="9754">0.055380066855293598</cx:pt>
          <cx:pt idx="9755">0.055367619500098997</cx:pt>
          <cx:pt idx="9756">0.055367619500098997</cx:pt>
          <cx:pt idx="9757">0.055367619500098997</cx:pt>
          <cx:pt idx="9758">0.055367619500098997</cx:pt>
          <cx:pt idx="9759">0.055367619500098997</cx:pt>
          <cx:pt idx="9760">0.055328396566294298</cx:pt>
          <cx:pt idx="9761">0.055319029439651203</cx:pt>
          <cx:pt idx="9762">0.055283327237782801</cx:pt>
          <cx:pt idx="9763">0.055276672632842</cx:pt>
          <cx:pt idx="9764">0.055272751877225301</cx:pt>
          <cx:pt idx="9765">0.055245845394951802</cx:pt>
          <cx:pt idx="9766">0.055240560794477797</cx:pt>
          <cx:pt idx="9767">0.055218143504581998</cx:pt>
          <cx:pt idx="9768">0.0552134590780093</cx:pt>
          <cx:pt idx="9769">0.055212767224669099</cx:pt>
          <cx:pt idx="9770">0.055212767224669099</cx:pt>
          <cx:pt idx="9771">0.055212767224669099</cx:pt>
          <cx:pt idx="9772">0.055212767224669099</cx:pt>
          <cx:pt idx="9773">0.055212767224669099</cx:pt>
          <cx:pt idx="9774">0.055212767224669099</cx:pt>
          <cx:pt idx="9775">0.055212741766436903</cx:pt>
          <cx:pt idx="9776">0.055204428540907499</cx:pt>
          <cx:pt idx="9777">0.055195795978027602</cx:pt>
          <cx:pt idx="9778">0.055193381190974</cx:pt>
          <cx:pt idx="9779">0.055171870762842003</cx:pt>
          <cx:pt idx="9780">0.055159882530453903</cx:pt>
          <cx:pt idx="9781">0.055144251260230301</cx:pt>
          <cx:pt idx="9782">0.055137589764633697</cx:pt>
          <cx:pt idx="9783">0.055137589764633697</cx:pt>
          <cx:pt idx="9784">0.055137589764633697</cx:pt>
          <cx:pt idx="9785">0.055137510757283598</cx:pt>
          <cx:pt idx="9786">0.055132747172352302</cx:pt>
          <cx:pt idx="9787">0.055121584367338203</cx:pt>
          <cx:pt idx="9788">0.055117123283394298</cx:pt>
          <cx:pt idx="9789">0.055115929828273597</cx:pt>
          <cx:pt idx="9790">0.055102623538740403</cx:pt>
          <cx:pt idx="9791">0.055098080970740697</cx:pt>
          <cx:pt idx="9792">0.055096394290725201</cx:pt>
          <cx:pt idx="9793">0.055096394290725201</cx:pt>
          <cx:pt idx="9794">0.055094116603218002</cx:pt>
          <cx:pt idx="9795">0.0550723441948099</cx:pt>
          <cx:pt idx="9796">0.055071781097518903</cx:pt>
          <cx:pt idx="9797">0.055055678900780898</cx:pt>
          <cx:pt idx="9798">0.055041086753145702</cx:pt>
          <cx:pt idx="9799">0.055038275985969103</cx:pt>
          <cx:pt idx="9800">0.055033674707148802</cx:pt>
          <cx:pt idx="9801">0.0550287668962543</cx:pt>
          <cx:pt idx="9802">0.055022652548814902</cx:pt>
          <cx:pt idx="9803">0.055009371988308499</cx:pt>
          <cx:pt idx="9804">0.054999971875427899</cx:pt>
          <cx:pt idx="9805">0.054972480152988903</cx:pt>
          <cx:pt idx="9806">0.054965113183738097</cx:pt>
          <cx:pt idx="9807">0.054939608921608901</cx:pt>
          <cx:pt idx="9808">0.054933002639495902</cx:pt>
          <cx:pt idx="9809">0.054910156399044403</cx:pt>
          <cx:pt idx="9810">0.054908143197112097</cx:pt>
          <cx:pt idx="9811">0.054908094852370401</cx:pt>
          <cx:pt idx="9812">0.054898049310686099</cx:pt>
          <cx:pt idx="9813">0.054897503027027499</cx:pt>
          <cx:pt idx="9814">0.054896478928277898</cx:pt>
          <cx:pt idx="9815">0.054893620841359701</cx:pt>
          <cx:pt idx="9816">0.054886281254177299</cx:pt>
          <cx:pt idx="9817">0.054880410444336399</cx:pt>
          <cx:pt idx="9818">0.054876435916350497</cx:pt>
          <cx:pt idx="9819">0.054870762005266499</cx:pt>
          <cx:pt idx="9820">0.054865639058914499</cx:pt>
          <cx:pt idx="9821">0.054865639058914499</cx:pt>
          <cx:pt idx="9822">0.054863833142396498</cx:pt>
          <cx:pt idx="9823">0.054857433186431499</cx:pt>
          <cx:pt idx="9824">0.054841274754811299</cx:pt>
          <cx:pt idx="9825">0.054828946287901199</cx:pt>
          <cx:pt idx="9826">0.054826795334236199</cx:pt>
          <cx:pt idx="9827">0.054822193620344697</cx:pt>
          <cx:pt idx="9828">0.0548184888772573</cx:pt>
          <cx:pt idx="9829">0.054817139495514103</cx:pt>
          <cx:pt idx="9830">0.054795436587134198</cx:pt>
          <cx:pt idx="9831">0.054771230531886102</cx:pt>
          <cx:pt idx="9832">0.054750404470484799</cx:pt>
          <cx:pt idx="9833">0.054741830974476602</cx:pt>
          <cx:pt idx="9834">0.054697352611254399</cx:pt>
          <cx:pt idx="9835">0.054695118670234501</cx:pt>
          <cx:pt idx="9836">0.054693958850539598</cx:pt>
          <cx:pt idx="9837">0.054682115711681203</cx:pt>
          <cx:pt idx="9838">0.054680615422387398</cx:pt>
          <cx:pt idx="9839">0.054679104680462297</cx:pt>
          <cx:pt idx="9840">0.054651570964645298</cx:pt>
          <cx:pt idx="9841">0.054648487345969603</cx:pt>
          <cx:pt idx="9842">0.054641756492661599</cx:pt>
          <cx:pt idx="9843">0.054618798458445299</cx:pt>
          <cx:pt idx="9844">0.054617808629447102</cx:pt>
          <cx:pt idx="9845">0.054617808629447102</cx:pt>
          <cx:pt idx="9846">0.054617808629447102</cx:pt>
          <cx:pt idx="9847">0.054617808629447102</cx:pt>
          <cx:pt idx="9848">0.0546174277454902</cx:pt>
          <cx:pt idx="9849">0.054613380813313003</cx:pt>
          <cx:pt idx="9850">0.0546095684326907</cx:pt>
          <cx:pt idx="9851">0.054604112012198003</cx:pt>
          <cx:pt idx="9852">0.054604112012198003</cx:pt>
          <cx:pt idx="9853">0.054604112012198003</cx:pt>
          <cx:pt idx="9854">0.054604112012198003</cx:pt>
          <cx:pt idx="9855">0.0545986115562433</cx:pt>
          <cx:pt idx="9856">0.054589553774151901</cx:pt>
          <cx:pt idx="9857">0.054573781346358201</cx:pt>
          <cx:pt idx="9858">0.054549138841709602</cx:pt>
          <cx:pt idx="9859">0.054548357342207997</cx:pt>
          <cx:pt idx="9860">0.054548357342207997</cx:pt>
          <cx:pt idx="9861">0.054534794280930499</cx:pt>
          <cx:pt idx="9862">0.054534789715550001</cx:pt>
          <cx:pt idx="9863">0.054534109450682398</cx:pt>
          <cx:pt idx="9864">0.054525664853198902</cx:pt>
          <cx:pt idx="9865">0.054518254896879101</cx:pt>
          <cx:pt idx="9866">0.054518254896879101</cx:pt>
          <cx:pt idx="9867">0.054518254896879101</cx:pt>
          <cx:pt idx="9868">0.0545164495550398</cx:pt>
          <cx:pt idx="9869">0.054507222238244002</cx:pt>
          <cx:pt idx="9870">0.054485301350552601</cx:pt>
          <cx:pt idx="9871">0.054453533378771402</cx:pt>
          <cx:pt idx="9872">0.054434339387292897</cx:pt>
          <cx:pt idx="9873">0.054417370547849203</cx:pt>
          <cx:pt idx="9874">0.054414218881018502</cx:pt>
          <cx:pt idx="9875">0.054404156039323401</cx:pt>
          <cx:pt idx="9876">0.054403603049558998</cx:pt>
          <cx:pt idx="9877">0.054399599477398801</cx:pt>
          <cx:pt idx="9878">0.054393357806854802</cx:pt>
          <cx:pt idx="9879">0.054388161918238601</cx:pt>
          <cx:pt idx="9880">0.054376377339009699</cx:pt>
          <cx:pt idx="9881">0.054376377339009699</cx:pt>
          <cx:pt idx="9882">0.054376317236511998</cx:pt>
          <cx:pt idx="9883">0.054369555745747901</cx:pt>
          <cx:pt idx="9884">0.054356529070881503</cx:pt>
          <cx:pt idx="9885">0.0543449489527357</cx:pt>
          <cx:pt idx="9886">0.054335118429643503</cx:pt>
          <cx:pt idx="9887">0.054334490236395999</cx:pt>
          <cx:pt idx="9888">0.054320071379696501</cx:pt>
          <cx:pt idx="9889">0.0543102127349534</cx:pt>
          <cx:pt idx="9890">0.054299272691420299</cx:pt>
          <cx:pt idx="9891">0.054292604754517103</cx:pt>
          <cx:pt idx="9892">0.0542874923045088</cx:pt>
          <cx:pt idx="9893">0.0542874923045088</cx:pt>
          <cx:pt idx="9894">0.0542874923045088</cx:pt>
          <cx:pt idx="9895">0.0542874923045088</cx:pt>
          <cx:pt idx="9896">0.0542874923045088</cx:pt>
          <cx:pt idx="9897">0.0542874923045088</cx:pt>
          <cx:pt idx="9898">0.054275173412106997</cx:pt>
          <cx:pt idx="9899">0.054246963457518199</cx:pt>
          <cx:pt idx="9900">0.054241898566813898</cx:pt>
          <cx:pt idx="9901">0.054240621536846299</cx:pt>
          <cx:pt idx="9902">0.054240621536846299</cx:pt>
          <cx:pt idx="9903">0.054240621536846299</cx:pt>
          <cx:pt idx="9904">0.054240621536846299</cx:pt>
          <cx:pt idx="9905">0.054240621536846299</cx:pt>
          <cx:pt idx="9906">0.054240621536846299</cx:pt>
          <cx:pt idx="9907">0.054240621536846299</cx:pt>
          <cx:pt idx="9908">0.054233617716330999</cx:pt>
          <cx:pt idx="9909">0.054223529915692098</cx:pt>
          <cx:pt idx="9910">0.054203276157857298</cx:pt>
          <cx:pt idx="9911">0.054190127066208002</cx:pt>
          <cx:pt idx="9912">0.054190127066208002</cx:pt>
          <cx:pt idx="9913">0.054190127066208002</cx:pt>
          <cx:pt idx="9914">0.054190127066208002</cx:pt>
          <cx:pt idx="9915">0.054187616268428697</cx:pt>
          <cx:pt idx="9916">0.054187616268428697</cx:pt>
          <cx:pt idx="9917">0.054187616268428697</cx:pt>
          <cx:pt idx="9918">0.054185816663655802</cx:pt>
          <cx:pt idx="9919">0.054181981069553999</cx:pt>
          <cx:pt idx="9920">0.054147155340685697</cx:pt>
          <cx:pt idx="9921">0.054136497247833898</cx:pt>
          <cx:pt idx="9922">0.054113991526952003</cx:pt>
          <cx:pt idx="9923">0.054113991526952003</cx:pt>
          <cx:pt idx="9924">0.054113991526952003</cx:pt>
          <cx:pt idx="9925">0.054113991526952003</cx:pt>
          <cx:pt idx="9926">0.054113991526952003</cx:pt>
          <cx:pt idx="9927">0.054105319085698302</cx:pt>
          <cx:pt idx="9928">0.054088268847721201</cx:pt>
          <cx:pt idx="9929">0.054080928225684201</cx:pt>
          <cx:pt idx="9930">0.054071566796985403</cx:pt>
          <cx:pt idx="9931">0.054070087590987699</cx:pt>
          <cx:pt idx="9932">0.054067960031976399</cx:pt>
          <cx:pt idx="9933">0.054063188945212698</cx:pt>
          <cx:pt idx="9934">0.054045227097235402</cx:pt>
          <cx:pt idx="9935">0.054045227097235402</cx:pt>
          <cx:pt idx="9936">0.054020280510448999</cx:pt>
          <cx:pt idx="9937">0.054013793165149697</cx:pt>
          <cx:pt idx="9938">0.054011992074994297</cx:pt>
          <cx:pt idx="9939">0.054002721964594602</cx:pt>
          <cx:pt idx="9940">0.053992831797135599</cx:pt>
          <cx:pt idx="9941">0.053982675851520598</cx:pt>
          <cx:pt idx="9942">0.053964667112532998</cx:pt>
          <cx:pt idx="9943">0.053944554701737299</cx:pt>
          <cx:pt idx="9944">0.0539394712970186</cx:pt>
          <cx:pt idx="9945">0.053934637523876901</cx:pt>
          <cx:pt idx="9946">0.053923739586372602</cx:pt>
          <cx:pt idx="9947">0.053915032962828797</cx:pt>
          <cx:pt idx="9948">0.053914623631488801</cx:pt>
          <cx:pt idx="9949">0.053914623631488801</cx:pt>
          <cx:pt idx="9950">0.053914623631488801</cx:pt>
          <cx:pt idx="9951">0.053914623631488801</cx:pt>
          <cx:pt idx="9952">0.053914623631488801</cx:pt>
          <cx:pt idx="9953">0.053887941345408898</cx:pt>
          <cx:pt idx="9954">0.053884109852583698</cx:pt>
          <cx:pt idx="9955">0.053878812675079699</cx:pt>
          <cx:pt idx="9956">0.053867653003594897</cx:pt>
          <cx:pt idx="9957">0.053854955651279499</cx:pt>
          <cx:pt idx="9958">0.053833300759021402</cx:pt>
          <cx:pt idx="9959">0.0538329488528448</cx:pt>
          <cx:pt idx="9960">0.0538329488528448</cx:pt>
          <cx:pt idx="9961">0.053831614878530498</cx:pt>
          <cx:pt idx="9962">0.053826781890444597</cx:pt>
          <cx:pt idx="9963">0.053810699316406897</cx:pt>
          <cx:pt idx="9964">0.053802714461394001</cx:pt>
          <cx:pt idx="9965">0.053788114248260202</cx:pt>
          <cx:pt idx="9966">0.053774566455241798</cx:pt>
          <cx:pt idx="9967">0.053773807967550297</cx:pt>
          <cx:pt idx="9968">0.053753484708470502</cx:pt>
          <cx:pt idx="9969">0.053712101125306999</cx:pt>
          <cx:pt idx="9970">0.053708499520276801</cx:pt>
          <cx:pt idx="9971">0.053706933893416998</cx:pt>
          <cx:pt idx="9972">0.053706933893416998</cx:pt>
          <cx:pt idx="9973">0.053706933893416998</cx:pt>
          <cx:pt idx="9974">0.053700330033525701</cx:pt>
          <cx:pt idx="9975">0.053690238099274701</cx:pt>
          <cx:pt idx="9976">0.053677843671304001</cx:pt>
          <cx:pt idx="9977">0.053674223752109403</cx:pt>
          <cx:pt idx="9978">0.053671319519188097</cx:pt>
          <cx:pt idx="9979">0.053671319519188097</cx:pt>
          <cx:pt idx="9980">0.053671319519188097</cx:pt>
          <cx:pt idx="9981">0.053671319519188097</cx:pt>
          <cx:pt idx="9982">0.053671319519188097</cx:pt>
          <cx:pt idx="9983">0.053657361829633203</cx:pt>
          <cx:pt idx="9984">0.053639332378232499</cx:pt>
          <cx:pt idx="9985">0.053639295380970203</cx:pt>
          <cx:pt idx="9986">0.053633249733069203</cx:pt>
          <cx:pt idx="9987">0.053620124097113898</cx:pt>
          <cx:pt idx="9988">0.053616337011381097</cx:pt>
          <cx:pt idx="9989">0.053611553563961398</cx:pt>
          <cx:pt idx="9990">0.053604190346905299</cx:pt>
          <cx:pt idx="9991">0.053587626927526499</cx:pt>
          <cx:pt idx="9992">0.053571257827948901</cx:pt>
          <cx:pt idx="9993">0.053568677225926099</cx:pt>
          <cx:pt idx="9994">0.053563296213557203</cx:pt>
          <cx:pt idx="9995">0.053562787539053802</cx:pt>
          <cx:pt idx="9996">0.053525810114885101</cx:pt>
          <cx:pt idx="9997">0.053499570527015199</cx:pt>
          <cx:pt idx="9998">0.053496278796179998</cx:pt>
          <cx:pt idx="9999">0.053494895557108901</cx:pt>
          <cx:pt idx="10000">0.053453894618180099</cx:pt>
          <cx:pt idx="10001">0.053453894618180099</cx:pt>
          <cx:pt idx="10002">0.053452688661923702</cx:pt>
          <cx:pt idx="10003">0.053449198550861401</cx:pt>
          <cx:pt idx="10004">0.053441519317592702</cx:pt>
          <cx:pt idx="10005">0.053437091161915903</cx:pt>
          <cx:pt idx="10006">0.053437031624823002</cx:pt>
          <cx:pt idx="10007">0.053423558312049403</cx:pt>
          <cx:pt idx="10008">0.053421850131344199</cx:pt>
          <cx:pt idx="10009">0.053416660000939802</cx:pt>
          <cx:pt idx="10010">0.053414135484588003</cx:pt>
          <cx:pt idx="10011">0.053408812892292302</cx:pt>
          <cx:pt idx="10012">0.053405664240865298</cx:pt>
          <cx:pt idx="10013">0.053405664240865298</cx:pt>
          <cx:pt idx="10014">0.053405664240865298</cx:pt>
          <cx:pt idx="10015">0.053405664240865298</cx:pt>
          <cx:pt idx="10016">0.053405664240865298</cx:pt>
          <cx:pt idx="10017">0.053405664240865298</cx:pt>
          <cx:pt idx="10018">0.053404505803984398</cx:pt>
          <cx:pt idx="10019">0.053395764022525501</cx:pt>
          <cx:pt idx="10020">0.053382267412452999</cx:pt>
          <cx:pt idx="10021">0.053376459142534798</cx:pt>
          <cx:pt idx="10022">0.053370363421388102</cx:pt>
          <cx:pt idx="10023">0.053363635822020798</cx:pt>
          <cx:pt idx="10024">0.053362079414575297</cx:pt>
          <cx:pt idx="10025">0.05335604750227</cx:pt>
          <cx:pt idx="10026">0.05335604750227</cx:pt>
          <cx:pt idx="10027">0.05335604750227</cx:pt>
          <cx:pt idx="10028">0.053310214529548802</cx:pt>
          <cx:pt idx="10029">0.053308216760355902</cx:pt>
          <cx:pt idx="10030">0.053306805292119001</cx:pt>
          <cx:pt idx="10031">0.053292345623453002</cx:pt>
          <cx:pt idx="10032">0.053280488509429402</cx:pt>
          <cx:pt idx="10033">0.053271763127949297</cx:pt>
          <cx:pt idx="10034">0.053257642755598397</cx:pt>
          <cx:pt idx="10035">0.053247790595086497</cx:pt>
          <cx:pt idx="10036">0.053244314824482303</cx:pt>
          <cx:pt idx="10037">0.0532412952498625</cx:pt>
          <cx:pt idx="10038">0.053219319207948299</cx:pt>
          <cx:pt idx="10039">0.053203904937777498</cx:pt>
          <cx:pt idx="10040">0.053203904937777498</cx:pt>
          <cx:pt idx="10041">0.053194394885881097</cx:pt>
          <cx:pt idx="10042">0.053174060709212198</cx:pt>
          <cx:pt idx="10043">0.053164930638938498</cx:pt>
          <cx:pt idx="10044">0.053136756881870202</cx:pt>
          <cx:pt idx="10045">0.053133275629759398</cx:pt>
          <cx:pt idx="10046">0.053126918404560797</cx:pt>
          <cx:pt idx="10047">0.053115586852943798</cx:pt>
          <cx:pt idx="10048">0.053087108754551998</cx:pt>
          <cx:pt idx="10049">0.053072873649201699</cx:pt>
          <cx:pt idx="10050">0.053068248574094902</cx:pt>
          <cx:pt idx="10051">0.053041935024228402</cx:pt>
          <cx:pt idx="10052">0.053039854211421003</cx:pt>
          <cx:pt idx="10053">0.053033797328632303</cx:pt>
          <cx:pt idx="10054">0.053031827680995097</cx:pt>
          <cx:pt idx="10055">0.053031284216736897</cx:pt>
          <cx:pt idx="10056">0.053030205117902997</cx:pt>
          <cx:pt idx="10057">0.053030205117902997</cx:pt>
          <cx:pt idx="10058">0.053030205117902997</cx:pt>
          <cx:pt idx="10059">0.053030205117902997</cx:pt>
          <cx:pt idx="10060">0.053030205117902997</cx:pt>
          <cx:pt idx="10061">0.053030205117902997</cx:pt>
          <cx:pt idx="10062">0.053030205117902997</cx:pt>
          <cx:pt idx="10063">0.053026578333472699</cx:pt>
          <cx:pt idx="10064">0.053025723331028299</cx:pt>
          <cx:pt idx="10065">0.0530138742038158</cx:pt>
          <cx:pt idx="10066">0.0530138742038158</cx:pt>
          <cx:pt idx="10067">0.052989503196323999</cx:pt>
          <cx:pt idx="10068">0.052988972832987299</cx:pt>
          <cx:pt idx="10069">0.052971246233126601</cx:pt>
          <cx:pt idx="10070">0.0529711617478952</cx:pt>
          <cx:pt idx="10071">0.052970723074338998</cx:pt>
          <cx:pt idx="10072">0.052970723074338998</cx:pt>
          <cx:pt idx="10073">0.052970723074338998</cx:pt>
          <cx:pt idx="10074">0.0529583348003419</cx:pt>
          <cx:pt idx="10075">0.0529490071733782</cx:pt>
          <cx:pt idx="10076">0.052947227870703002</cx:pt>
          <cx:pt idx="10077">0.0529356039784643</cx:pt>
          <cx:pt idx="10078">0.052924276023419703</cx:pt>
          <cx:pt idx="10079">0.052922407094709897</cx:pt>
          <cx:pt idx="10080">0.052916225252947403</cx:pt>
          <cx:pt idx="10081">0.052914074513934602</cx:pt>
          <cx:pt idx="10082">0.052909260395796298</cx:pt>
          <cx:pt idx="10083">0.052888581243880503</cx:pt>
          <cx:pt idx="10084">0.0528866622488431</cx:pt>
          <cx:pt idx="10085">0.0528780114017652</cx:pt>
          <cx:pt idx="10086">0.052870640507685397</cx:pt>
          <cx:pt idx="10087">0.0528697927810532</cx:pt>
          <cx:pt idx="10088">0.052862728896798897</cx:pt>
          <cx:pt idx="10089">0.0528614474007549</cx:pt>
          <cx:pt idx="10090">0.052859852879046702</cx:pt>
          <cx:pt idx="10091">0.052857805259125298</cx:pt>
          <cx:pt idx="10092">0.052856872909046497</cx:pt>
          <cx:pt idx="10093">0.052856872909046497</cx:pt>
          <cx:pt idx="10094">0.052856872909046497</cx:pt>
          <cx:pt idx="10095">0.052845044767788299</cx:pt>
          <cx:pt idx="10096">0.052845044767788299</cx:pt>
          <cx:pt idx="10097">0.052845044767788299</cx:pt>
          <cx:pt idx="10098">0.052845044767788299</cx:pt>
          <cx:pt idx="10099">0.052845044767788299</cx:pt>
          <cx:pt idx="10100">0.052845044767788299</cx:pt>
          <cx:pt idx="10101">0.052843218122242998</cx:pt>
          <cx:pt idx="10102">0.052820496848045698</cx:pt>
          <cx:pt idx="10103">0.052807068243047803</cx:pt>
          <cx:pt idx="10104">0.052797216804387703</cx:pt>
          <cx:pt idx="10105">0.052786887589379501</cx:pt>
          <cx:pt idx="10106">0.052751948094772599</cx:pt>
          <cx:pt idx="10107">0.052750683050536797</cx:pt>
          <cx:pt idx="10108">0.052744673523846701</cx:pt>
          <cx:pt idx="10109">0.052744673523846701</cx:pt>
          <cx:pt idx="10110">0.052744673523846701</cx:pt>
          <cx:pt idx="10111">0.052744673523846701</cx:pt>
          <cx:pt idx="10112">0.052744673523846701</cx:pt>
          <cx:pt idx="10113">0.052744673523846701</cx:pt>
          <cx:pt idx="10114">0.052744673523846701</cx:pt>
          <cx:pt idx="10115">0.052743106784448601</cx:pt>
          <cx:pt idx="10116">0.052742852301329399</cx:pt>
          <cx:pt idx="10117">0.052742852301329399</cx:pt>
          <cx:pt idx="10118">0.052742852301329399</cx:pt>
          <cx:pt idx="10119">0.052742852301329399</cx:pt>
          <cx:pt idx="10120">0.052742852301329399</cx:pt>
          <cx:pt idx="10121">0.052742852301329399</cx:pt>
          <cx:pt idx="10122">0.052736965176468899</cx:pt>
          <cx:pt idx="10123">0.0527358372565273</cx:pt>
          <cx:pt idx="10124">0.052713024907868999</cx:pt>
          <cx:pt idx="10125">0.052709223225843697</cx:pt>
          <cx:pt idx="10126">0.0527066163631544</cx:pt>
          <cx:pt idx="10127">0.052703061376137499</cx:pt>
          <cx:pt idx="10128">0.052675583373018399</cx:pt>
          <cx:pt idx="10129">0.052672920661770102</cx:pt>
          <cx:pt idx="10130">0.052671628144943097</cx:pt>
          <cx:pt idx="10131">0.052665708375202402</cx:pt>
          <cx:pt idx="10132">0.052658011976541297</cx:pt>
          <cx:pt idx="10133">0.052656692724437203</cx:pt>
          <cx:pt idx="10134">0.052649621467938099</cx:pt>
          <cx:pt idx="10135">0.052646907437206403</cx:pt>
          <cx:pt idx="10136">0.052646191239897597</cx:pt>
          <cx:pt idx="10137">0.052642877188846297</cx:pt>
          <cx:pt idx="10138">0.052635470028947397</cx:pt>
          <cx:pt idx="10139">0.052611273902906</cx:pt>
          <cx:pt idx="10140">0.052603845166059898</cx:pt>
          <cx:pt idx="10141">0.0525978411034679</cx:pt>
          <cx:pt idx="10142">0.0525767273062702</cx:pt>
          <cx:pt idx="10143">0.052571264880538301</cx:pt>
          <cx:pt idx="10144">0.052569689709954903</cx:pt>
          <cx:pt idx="10145">0.052551067364266402</cx:pt>
          <cx:pt idx="10146">0.052548516023805399</cx:pt>
          <cx:pt idx="10147">0.052546312411239797</cx:pt>
          <cx:pt idx="10148">0.052545842817427101</cx:pt>
          <cx:pt idx="10149">0.052545842817427101</cx:pt>
          <cx:pt idx="10150">0.052545842817427101</cx:pt>
          <cx:pt idx="10151">0.052545842817427101</cx:pt>
          <cx:pt idx="10152">0.052545842817427101</cx:pt>
          <cx:pt idx="10153">0.052516575270956697</cx:pt>
          <cx:pt idx="10154">0.052502344425089199</cx:pt>
          <cx:pt idx="10155">0.052501498490627602</cx:pt>
          <cx:pt idx="10156">0.052479911664110902</cx:pt>
          <cx:pt idx="10157">0.052475944116093701</cx:pt>
          <cx:pt idx="10158">0.052441549890249198</cx:pt>
          <cx:pt idx="10159">0.052434447001381397</cx:pt>
          <cx:pt idx="10160">0.052427552523612302</cx:pt>
          <cx:pt idx="10161">0.052402666394100898</cx:pt>
          <cx:pt idx="10162">0.052391983618931201</cx:pt>
          <cx:pt idx="10163">0.052388534465289897</cx:pt>
          <cx:pt idx="10164">0.052386096317533597</cx:pt>
          <cx:pt idx="10165">0.0523567871857685</cx:pt>
          <cx:pt idx="10166">0.052356490842612798</cx:pt>
          <cx:pt idx="10167">0.0523269686483658</cx:pt>
          <cx:pt idx="10168">0.0523221531473817</cx:pt>
          <cx:pt idx="10169">0.052321492562985697</cx:pt>
          <cx:pt idx="10170">0.052307573452955197</cx:pt>
          <cx:pt idx="10171">0.052301055094537502</cx:pt>
          <cx:pt idx="10172">0.0522971806805708</cx:pt>
          <cx:pt idx="10173">0.052288946947393403</cx:pt>
          <cx:pt idx="10174">0.0522808493586987</cx:pt>
          <cx:pt idx="10175">0.0522627038643248</cx:pt>
          <cx:pt idx="10176">0.052260108739915899</cx:pt>
          <cx:pt idx="10177">0.052252873081966501</cx:pt>
          <cx:pt idx="10178">0.052249760439237201</cx:pt>
          <cx:pt idx="10179">0.052233186380508799</cx:pt>
          <cx:pt idx="10180">0.052230428809640801</cx:pt>
          <cx:pt idx="10181">0.052229105911733902</cx:pt>
          <cx:pt idx="10182">0.052213877485948398</cx:pt>
          <cx:pt idx="10183">0.052210729020833103</cx:pt>
          <cx:pt idx="10184">0.052209218893873102</cx:pt>
          <cx:pt idx="10185">0.052204958488491902</cx:pt>
          <cx:pt idx="10186">0.052178319828688903</cx:pt>
          <cx:pt idx="10187">0.052175734921773201</cx:pt>
          <cx:pt idx="10188">0.052161711512214798</cx:pt>
          <cx:pt idx="10189">0.052161711512214798</cx:pt>
          <cx:pt idx="10190">0.052137810442716301</cx:pt>
          <cx:pt idx="10191">0.052123466931480802</cx:pt>
          <cx:pt idx="10192">0.052119199831054903</cx:pt>
          <cx:pt idx="10193">0.052119199831054903</cx:pt>
          <cx:pt idx="10194">0.052119199831054903</cx:pt>
          <cx:pt idx="10195">0.052117738561287402</cx:pt>
          <cx:pt idx="10196">0.052071070565123702</cx:pt>
          <cx:pt idx="10197">0.052071070565123702</cx:pt>
          <cx:pt idx="10198">0.052071070565123702</cx:pt>
          <cx:pt idx="10199">0.052071070565123702</cx:pt>
          <cx:pt idx="10200">0.052071070565123702</cx:pt>
          <cx:pt idx="10201">0.052071070565123702</cx:pt>
          <cx:pt idx="10202">0.052071070565123702</cx:pt>
          <cx:pt idx="10203">0.052063234709002898</cx:pt>
          <cx:pt idx="10204">0.0520287461406004</cx:pt>
          <cx:pt idx="10205">0.052028058103962799</cx:pt>
          <cx:pt idx="10206">0.052018842215276397</cx:pt>
          <cx:pt idx="10207">0.052009229976481698</cx:pt>
          <cx:pt idx="10208">0.052004678410847001</cx:pt>
          <cx:pt idx="10209">0.052003064670768998</cx:pt>
          <cx:pt idx="10210">0.052003064670768998</cx:pt>
          <cx:pt idx="10211">0.051991561327792403</cx:pt>
          <cx:pt idx="10212">0.051991561327792403</cx:pt>
          <cx:pt idx="10213">0.051991561327792403</cx:pt>
          <cx:pt idx="10214">0.051985424287795401</cx:pt>
          <cx:pt idx="10215">0.051975472741351399</cx:pt>
          <cx:pt idx="10216">0.051975472741351399</cx:pt>
          <cx:pt idx="10217">0.051975472741351399</cx:pt>
          <cx:pt idx="10218">0.051968094961009598</cx:pt>
          <cx:pt idx="10219">0.051956733145547003</cx:pt>
          <cx:pt idx="10220">0.051952078893442902</cx:pt>
          <cx:pt idx="10221">0.051911167192706303</cx:pt>
          <cx:pt idx="10222">0.051907890021942599</cx:pt>
          <cx:pt idx="10223">0.051906042915395502</cx:pt>
          <cx:pt idx="10224">0.051896997755752003</cx:pt>
          <cx:pt idx="10225">0.051889654469797798</cx:pt>
          <cx:pt idx="10226">0.051866611977822101</cx:pt>
          <cx:pt idx="10227">0.0518561671069976</cx:pt>
          <cx:pt idx="10228">0.051853838631714999</cx:pt>
          <cx:pt idx="10229">0.051839236685327202</cx:pt>
          <cx:pt idx="10230">0.051816639056402401</cx:pt>
          <cx:pt idx="10231">0.051810969948515501</cx:pt>
          <cx:pt idx="10232">0.051807909169520799</cx:pt>
          <cx:pt idx="10233">0.051806136969552698</cx:pt>
          <cx:pt idx="10234">0.051802135042659903</cx:pt>
          <cx:pt idx="10235">0.051800997727707097</cx:pt>
          <cx:pt idx="10236">0.051799831351708202</cx:pt>
          <cx:pt idx="10237">0.051799831351708202</cx:pt>
          <cx:pt idx="10238">0.051799831351708202</cx:pt>
          <cx:pt idx="10239">0.051787566974240203</cx:pt>
          <cx:pt idx="10240">0.051783229203964401</cx:pt>
          <cx:pt idx="10241">0.051777714852604399</cx:pt>
          <cx:pt idx="10242">0.0517747552964943</cx:pt>
          <cx:pt idx="10243">0.051768861155539497</cx:pt>
          <cx:pt idx="10244">0.051768121814568503</cx:pt>
          <cx:pt idx="10245">0.0517577467757925</cx:pt>
          <cx:pt idx="10246">0.051756160402813403</cx:pt>
          <cx:pt idx="10247">0.051749599168403097</cx:pt>
          <cx:pt idx="10248">0.051733421576250001</cx:pt>
          <cx:pt idx="10249">0.051724805788679197</cx:pt>
          <cx:pt idx="10250">0.051723433231782703</cx:pt>
          <cx:pt idx="10251">0.051720444419319798</cx:pt>
          <cx:pt idx="10252">0.051711912790761302</cx:pt>
          <cx:pt idx="10253">0.051709178088246099</cx:pt>
          <cx:pt idx="10254">0.051707275696512303</cx:pt>
          <cx:pt idx="10255">0.0517006570689751</cx:pt>
          <cx:pt idx="10256">0.051694169609226799</cx:pt>
          <cx:pt idx="10257">0.0516814028570605</cx:pt>
          <cx:pt idx="10258">0.051670961270292297</cx:pt>
          <cx:pt idx="10259">0.051670339752034597</cx:pt>
          <cx:pt idx="10260">0.051667605676878399</cx:pt>
          <cx:pt idx="10261">0.051667099207005601</cx:pt>
          <cx:pt idx="10262">0.051656974761648697</cx:pt>
          <cx:pt idx="10263">0.051627718934250402</cx:pt>
          <cx:pt idx="10264">0.051624600070792399</cx:pt>
          <cx:pt idx="10265">0.051623464942276397</cx:pt>
          <cx:pt idx="10266">0.0516094909980684</cx:pt>
          <cx:pt idx="10267">0.051606236916155998</cx:pt>
          <cx:pt idx="10268">0.051591024384002503</cx:pt>
          <cx:pt idx="10269">0.051584421683134998</cx:pt>
          <cx:pt idx="10270">0.051578760440614602</cx:pt>
          <cx:pt idx="10271">0.051578760440614602</cx:pt>
          <cx:pt idx="10272">0.051578760440614602</cx:pt>
          <cx:pt idx="10273">0.051578760440614602</cx:pt>
          <cx:pt idx="10274">0.051578760440614602</cx:pt>
          <cx:pt idx="10275">0.051578760440614602</cx:pt>
          <cx:pt idx="10276">0.051578760440614602</cx:pt>
          <cx:pt idx="10277">0.051578760440614602</cx:pt>
          <cx:pt idx="10278">0.051574891816150097</cx:pt>
          <cx:pt idx="10279">0.051558090681896901</cx:pt>
          <cx:pt idx="10280">0.051553320366517698</cx:pt>
          <cx:pt idx="10281">0.051549077916444801</cx:pt>
          <cx:pt idx="10282">0.051547910081104903</cx:pt>
          <cx:pt idx="10283">0.0515472765776862</cx:pt>
          <cx:pt idx="10284">0.051547253775755697</cx:pt>
          <cx:pt idx="10285">0.051544740282686102</cx:pt>
          <cx:pt idx="10286">0.051540769267809802</cx:pt>
          <cx:pt idx="10287">0.0515384580738995</cx:pt>
          <cx:pt idx="10288">0.051535624333360501</cx:pt>
          <cx:pt idx="10289">0.051535165406582997</cx:pt>
          <cx:pt idx="10290">0.051514206617580403</cx:pt>
          <cx:pt idx="10291">0.051497497931581003</cx:pt>
          <cx:pt idx="10292">0.051497318404664198</cx:pt>
          <cx:pt idx="10293">0.051495563358463697</cx:pt>
          <cx:pt idx="10294">0.051493577769201798</cx:pt>
          <cx:pt idx="10295">0.051493577769201798</cx:pt>
          <cx:pt idx="10296">0.051487229911442903</cx:pt>
          <cx:pt idx="10297">0.051487088609532702</cx:pt>
          <cx:pt idx="10298">0.051486733797054297</cx:pt>
          <cx:pt idx="10299">0.051486733797054297</cx:pt>
          <cx:pt idx="10300">0.051486733797054297</cx:pt>
          <cx:pt idx="10301">0.051486733797054297</cx:pt>
          <cx:pt idx="10302">0.051482546381683598</cx:pt>
          <cx:pt idx="10303">0.051471470729717798</cx:pt>
          <cx:pt idx="10304">0.051466223920975301</cx:pt>
          <cx:pt idx="10305">0.0514641338229559</cx:pt>
          <cx:pt idx="10306">0.051462393135531498</cx:pt>
          <cx:pt idx="10307">0.051462393135531498</cx:pt>
          <cx:pt idx="10308">0.051462393135531498</cx:pt>
          <cx:pt idx="10309">0.051462393135531498</cx:pt>
          <cx:pt idx="10310">0.051462393135531498</cx:pt>
          <cx:pt idx="10311">0.051462393135531498</cx:pt>
          <cx:pt idx="10312">0.051456074592143901</cx:pt>
          <cx:pt idx="10313">0.051440698541323999</cx:pt>
          <cx:pt idx="10314">0.0514354692445817</cx:pt>
          <cx:pt idx="10315">0.051431090770820899</cx:pt>
          <cx:pt idx="10316">0.051429667641041198</cx:pt>
          <cx:pt idx="10317">0.051425794371367503</cx:pt>
          <cx:pt idx="10318">0.051423296929024601</cx:pt>
          <cx:pt idx="10319">0.051416180238710099</cx:pt>
          <cx:pt idx="10320">0.051413944343111903</cx:pt>
          <cx:pt idx="10321">0.051410649023231399</cx:pt>
          <cx:pt idx="10322">0.0514106287515625</cx:pt>
          <cx:pt idx="10323">0.0513932865803432</cx:pt>
          <cx:pt idx="10324">0.051391527053833597</cx:pt>
          <cx:pt idx="10325">0.051382345627770401</cx:pt>
          <cx:pt idx="10326">0.0513629389508517</cx:pt>
          <cx:pt idx="10327">0.0513619202335431</cx:pt>
          <cx:pt idx="10328">0.051352987391867201</cx:pt>
          <cx:pt idx="10329">0.051352051026068199</cx:pt>
          <cx:pt idx="10330">0.051314633657202999</cx:pt>
          <cx:pt idx="10331">0.051311749270575698</cx:pt>
          <cx:pt idx="10332">0.051311561464431402</cx:pt>
          <cx:pt idx="10333">0.051310208661782299</cx:pt>
          <cx:pt idx="10334">0.051299678648864602</cx:pt>
          <cx:pt idx="10335">0.051279596032374399</cx:pt>
          <cx:pt idx="10336">0.051277948831993297</cx:pt>
          <cx:pt idx="10337">0.0512763540507159</cx:pt>
          <cx:pt idx="10338">0.051273306018691997</cx:pt>
          <cx:pt idx="10339">0.051245017139781503</cx:pt>
          <cx:pt idx="10340">0.051240407530028301</cx:pt>
          <cx:pt idx="10341">0.051240407530028301</cx:pt>
          <cx:pt idx="10342">0.051240407530028301</cx:pt>
          <cx:pt idx="10343">0.051240407530028301</cx:pt>
          <cx:pt idx="10344">0.051240407530028301</cx:pt>
          <cx:pt idx="10345">0.051240407530028301</cx:pt>
          <cx:pt idx="10346">0.051223365867344398</cx:pt>
          <cx:pt idx="10347">0.051223365867344398</cx:pt>
          <cx:pt idx="10348">0.051217478611084201</cx:pt>
          <cx:pt idx="10349">0.051207334165434701</cx:pt>
          <cx:pt idx="10350">0.051204319940207597</cx:pt>
          <cx:pt idx="10351">0.051201207257302497</cx:pt>
          <cx:pt idx="10352">0.051193869913421897</cx:pt>
          <cx:pt idx="10353">0.0511829012451024</cx:pt>
          <cx:pt idx="10354">0.051179450193520798</cx:pt>
          <cx:pt idx="10355">0.051161642208529798</cx:pt>
          <cx:pt idx="10356">0.051142229704687903</cx:pt>
          <cx:pt idx="10357">0.051139946925191998</cx:pt>
          <cx:pt idx="10358">0.051128779125685198</cx:pt>
          <cx:pt idx="10359">0.051115930109387898</cx:pt>
          <cx:pt idx="10360">0.051115930109387898</cx:pt>
          <cx:pt idx="10361">0.051115930109387898</cx:pt>
          <cx:pt idx="10362">0.051115930109387898</cx:pt>
          <cx:pt idx="10363">0.051115930109387898</cx:pt>
          <cx:pt idx="10364">0.051103381700393503</cx:pt>
          <cx:pt idx="10365">0.051089544398152401</cx:pt>
          <cx:pt idx="10366">0.051086543079786197</cx:pt>
          <cx:pt idx="10367">0.051084512444719003</cx:pt>
          <cx:pt idx="10368">0.051083022353447</cx:pt>
          <cx:pt idx="10369">0.051071416681741297</cx:pt>
          <cx:pt idx="10370">0.051049289657073699</cx:pt>
          <cx:pt idx="10371">0.0510468643481575</cx:pt>
          <cx:pt idx="10372">0.051046790152940599</cx:pt>
          <cx:pt idx="10373">0.051029803997764502</cx:pt>
          <cx:pt idx="10374">0.051021814617132802</cx:pt>
          <cx:pt idx="10375">0.0510189739130592</cx:pt>
          <cx:pt idx="10376">0.051008775376331902</cx:pt>
          <cx:pt idx="10377">0.051005525699659403</cx:pt>
          <cx:pt idx="10378">0.05100442296478</cx:pt>
          <cx:pt idx="10379">0.05100442296478</cx:pt>
          <cx:pt idx="10380">0.05100442296478</cx:pt>
          <cx:pt idx="10381">0.051000053353232301</cx:pt>
          <cx:pt idx="10382">0.050990335267269898</cx:pt>
          <cx:pt idx="10383">0.050989351895260403</cx:pt>
          <cx:pt idx="10384">0.050980047857236102</cx:pt>
          <cx:pt idx="10385">0.050968130876378102</cx:pt>
          <cx:pt idx="10386">0.050968130876378102</cx:pt>
          <cx:pt idx="10387">0.050963310027727103</cx:pt>
          <cx:pt idx="10388">0.050962705120581098</cx:pt>
          <cx:pt idx="10389">0.050961228772695398</cx:pt>
          <cx:pt idx="10390">0.0509297933210189</cx:pt>
          <cx:pt idx="10391">0.050923512740892601</cx:pt>
          <cx:pt idx="10392">0.050889112343114599</cx:pt>
          <cx:pt idx="10393">0.050885161020141199</cx:pt>
          <cx:pt idx="10394">0.050885161020141199</cx:pt>
          <cx:pt idx="10395">0.050885161020141199</cx:pt>
          <cx:pt idx="10396">0.050885161020141199</cx:pt>
          <cx:pt idx="10397">0.050879957951740599</cx:pt>
          <cx:pt idx="10398">0.050879957951740599</cx:pt>
          <cx:pt idx="10399">0.050879957951740599</cx:pt>
          <cx:pt idx="10400">0.0508647000321929</cx:pt>
          <cx:pt idx="10401">0.0508609835764244</cx:pt>
          <cx:pt idx="10402">0.050857391530744998</cx:pt>
          <cx:pt idx="10403">0.0508509217784332</cx:pt>
          <cx:pt idx="10404">0.0508448971494204</cx:pt>
          <cx:pt idx="10405">0.050841478170019098</cx:pt>
          <cx:pt idx="10406">0.050832890165851401</cx:pt>
          <cx:pt idx="10407">0.050829213525243902</cx:pt>
          <cx:pt idx="10408">0.050826029036433198</cx:pt>
          <cx:pt idx="10409">0.050824020408649397</cx:pt>
          <cx:pt idx="10410">0.050822977005448897</cx:pt>
          <cx:pt idx="10411">0.050816713700251599</cx:pt>
          <cx:pt idx="10412">0.050805934456067299</cx:pt>
          <cx:pt idx="10413">0.050789787491985101</cx:pt>
          <cx:pt idx="10414">0.050787069462089399</cx:pt>
          <cx:pt idx="10415">0.050771922450695603</cx:pt>
          <cx:pt idx="10416">0.050763409018502702</cx:pt>
          <cx:pt idx="10417">0.050762568894529202</cx:pt>
          <cx:pt idx="10418">0.0507606578290715</cx:pt>
          <cx:pt idx="10419">0.050758583092165098</cx:pt>
          <cx:pt idx="10420">0.0507564455985944</cx:pt>
          <cx:pt idx="10421">0.0507564455985944</cx:pt>
          <cx:pt idx="10422">0.0507564455985944</cx:pt>
          <cx:pt idx="10423">0.0507564455985944</cx:pt>
          <cx:pt idx="10424">0.0507564455985944</cx:pt>
          <cx:pt idx="10425">0.050753355898086598</cx:pt>
          <cx:pt idx="10426">0.050753355898086598</cx:pt>
          <cx:pt idx="10427">0.050753355898086598</cx:pt>
          <cx:pt idx="10428">0.050743558425480298</cx:pt>
          <cx:pt idx="10429">0.050725835126170599</cx:pt>
          <cx:pt idx="10430">0.050725629205335</cx:pt>
          <cx:pt idx="10431">0.050725629205335</cx:pt>
          <cx:pt idx="10432">0.050725629205335</cx:pt>
          <cx:pt idx="10433">0.050716608818395403</cx:pt>
          <cx:pt idx="10434">0.050714216828080597</cx:pt>
          <cx:pt idx="10435">0.050712640762109698</cx:pt>
          <cx:pt idx="10436">0.050712638193825398</cx:pt>
          <cx:pt idx="10437">0.050712638193825398</cx:pt>
          <cx:pt idx="10438">0.050712638193825398</cx:pt>
          <cx:pt idx="10439">0.050712638193825398</cx:pt>
          <cx:pt idx="10440">0.050711759578630999</cx:pt>
          <cx:pt idx="10441">0.050698520047792101</cx:pt>
          <cx:pt idx="10442">0.050696232231488302</cx:pt>
          <cx:pt idx="10443">0.050693282952527202</cx:pt>
          <cx:pt idx="10444">0.050693282952527202</cx:pt>
          <cx:pt idx="10445">0.050693282952527202</cx:pt>
          <cx:pt idx="10446">0.050688688722092999</cx:pt>
          <cx:pt idx="10447">0.050664875052037199</cx:pt>
          <cx:pt idx="10448">0.050664875052037199</cx:pt>
          <cx:pt idx="10449">0.050653401380922301</cx:pt>
          <cx:pt idx="10450">0.0506377918962315</cx:pt>
          <cx:pt idx="10451">0.0506377918962315</cx:pt>
          <cx:pt idx="10452">0.0506377918962315</cx:pt>
          <cx:pt idx="10453">0.0506377918962315</cx:pt>
          <cx:pt idx="10454">0.0506377918962315</cx:pt>
          <cx:pt idx="10455">0.0506377918962315</cx:pt>
          <cx:pt idx="10456">0.0506193985328579</cx:pt>
          <cx:pt idx="10457">0.050615476387634403</cx:pt>
          <cx:pt idx="10458">0.050610187567220001</cx:pt>
          <cx:pt idx="10459">0.050586871469602203</cx:pt>
          <cx:pt idx="10460">0.050538653242014599</cx:pt>
          <cx:pt idx="10461">0.050530574618554598</cx:pt>
          <cx:pt idx="10462">0.050530574618554598</cx:pt>
          <cx:pt idx="10463">0.050517326611972502</cx:pt>
          <cx:pt idx="10464">0.050513178746849401</cx:pt>
          <cx:pt idx="10465">0.050513156975798099</cx:pt>
          <cx:pt idx="10466">0.050504348369348397</cx:pt>
          <cx:pt idx="10467">0.050501390499106097</cx:pt>
          <cx:pt idx="10468">0.050498396875563602</cx:pt>
          <cx:pt idx="10469">0.050496221314413003</cx:pt>
          <cx:pt idx="10470">0.050490810318764602</cx:pt>
          <cx:pt idx="10471">0.050481500430884001</cx:pt>
          <cx:pt idx="10472">0.050481500430884001</cx:pt>
          <cx:pt idx="10473">0.050481500430884001</cx:pt>
          <cx:pt idx="10474">0.050481500430884001</cx:pt>
          <cx:pt idx="10475">0.050481500430884001</cx:pt>
          <cx:pt idx="10476">0.050473107749132502</cx:pt>
          <cx:pt idx="10477">0.0504722174900279</cx:pt>
          <cx:pt idx="10478">0.050465812951427901</cx:pt>
          <cx:pt idx="10479">0.050465812951427901</cx:pt>
          <cx:pt idx="10480">0.050465812951427901</cx:pt>
          <cx:pt idx="10481">0.050465812951427901</cx:pt>
          <cx:pt idx="10482">0.050465812951427901</cx:pt>
          <cx:pt idx="10483">0.050465812951427901</cx:pt>
          <cx:pt idx="10484">0.050448425022186799</cx:pt>
          <cx:pt idx="10485">0.050445070135231702</cx:pt>
          <cx:pt idx="10486">0.0504417556606876</cx:pt>
          <cx:pt idx="10487">0.050441362682056103</cx:pt>
          <cx:pt idx="10488">0.050425958377765402</cx:pt>
          <cx:pt idx="10489">0.0504041722129508</cx:pt>
          <cx:pt idx="10490">0.050401390913476202</cx:pt>
          <cx:pt idx="10491">0.050377715700255697</cx:pt>
          <cx:pt idx="10492">0.050375723259155097</cx:pt>
          <cx:pt idx="10493">0.050370543621868297</cx:pt>
          <cx:pt idx="10494">0.050363118231667003</cx:pt>
          <cx:pt idx="10495">0.050362438517106103</cx:pt>
          <cx:pt idx="10496">0.050328676244265999</cx:pt>
          <cx:pt idx="10497">0.050327112371706298</cx:pt>
          <cx:pt idx="10498">0.050324276903025503</cx:pt>
          <cx:pt idx="10499">0.0503200136020997</cx:pt>
          <cx:pt idx="10500">0.0503200136020997</cx:pt>
          <cx:pt idx="10501">0.0503200136020997</cx:pt>
          <cx:pt idx="10502">0.0503200136020997</cx:pt>
          <cx:pt idx="10503">0.0502936110498109</cx:pt>
          <cx:pt idx="10504">0.050288520236051001</cx:pt>
          <cx:pt idx="10505">0.050274313580575797</cx:pt>
          <cx:pt idx="10506">0.0502709376553475</cx:pt>
          <cx:pt idx="10507">0.050269413806150201</cx:pt>
          <cx:pt idx="10508">0.050261882588046397</cx:pt>
          <cx:pt idx="10509">0.050255111355561398</cx:pt>
          <cx:pt idx="10510">0.050254274230370599</cx:pt>
          <cx:pt idx="10511">0.050251566085942702</cx:pt>
          <cx:pt idx="10512">0.050239633673844902</cx:pt>
          <cx:pt idx="10513">0.050214832958116101</cx:pt>
          <cx:pt idx="10514">0.050214832958116101</cx:pt>
          <cx:pt idx="10515">0.050204174875850702</cx:pt>
          <cx:pt idx="10516">0.050187505598155602</cx:pt>
          <cx:pt idx="10517">0.050185891264017901</cx:pt>
          <cx:pt idx="10518">0.050184151759986598</cx:pt>
          <cx:pt idx="10519">0.050181252138403298</cx:pt>
          <cx:pt idx="10520">0.050179962330553801</cx:pt>
          <cx:pt idx="10521">0.050161886744935602</cx:pt>
          <cx:pt idx="10522">0.050149739929127198</cx:pt>
          <cx:pt idx="10523">0.050149526436779099</cx:pt>
          <cx:pt idx="10524">0.0501403938627017</cx:pt>
          <cx:pt idx="10525">0.050140352519304397</cx:pt>
          <cx:pt idx="10526">0.050133987161214602</cx:pt>
          <cx:pt idx="10527">0.050133987161214602</cx:pt>
          <cx:pt idx="10528">0.050126618940507003</cx:pt>
          <cx:pt idx="10529">0.050122882198524198</cx:pt>
          <cx:pt idx="10530">0.050120850577478102</cx:pt>
          <cx:pt idx="10531">0.0501134409963086</cx:pt>
          <cx:pt idx="10532">0.050108955737093501</cx:pt>
          <cx:pt idx="10533">0.0501046201404148</cx:pt>
          <cx:pt idx="10534">0.050088878096442198</cx:pt>
          <cx:pt idx="10535">0.050070229755778503</cx:pt>
          <cx:pt idx="10536">0.050061048704399598</cx:pt>
          <cx:pt idx="10537">0.050060110575514703</cx:pt>
          <cx:pt idx="10538">0.050035341983834497</cx:pt>
          <cx:pt idx="10539">0.050027100005681398</cx:pt>
          <cx:pt idx="10540">0.050027100005681398</cx:pt>
          <cx:pt idx="10541">0.050027100005681398</cx:pt>
          <cx:pt idx="10542">0.05002373907688</cx:pt>
          <cx:pt idx="10543">0.0500213494728841</cx:pt>
          <cx:pt idx="10544">0.049994512396945301</cx:pt>
          <cx:pt idx="10545">0.049993094391122199</cx:pt>
          <cx:pt idx="10546">0.049984878206050999</cx:pt>
          <cx:pt idx="10547">0.049983852949583102</cx:pt>
          <cx:pt idx="10548">0.049979325034853597</cx:pt>
          <cx:pt idx="10549">0.049974957346708003</cx:pt>
          <cx:pt idx="10550">0.0499611193290216</cx:pt>
          <cx:pt idx="10551">0.0499268423566675</cx:pt>
          <cx:pt idx="10552">0.049917186106323702</cx:pt>
          <cx:pt idx="10553">0.049912966309499103</cx:pt>
          <cx:pt idx="10554">0.049911063182486899</cx:pt>
          <cx:pt idx="10555">0.049909798367273897</cx:pt>
          <cx:pt idx="10556">0.049907300188269797</cx:pt>
          <cx:pt idx="10557">0.049906752714818203</cx:pt>
          <cx:pt idx="10558">0.0499066952826328</cx:pt>
          <cx:pt idx="10559">0.049887723580189197</cx:pt>
          <cx:pt idx="10560">0.0498731285267935</cx:pt>
          <cx:pt idx="10561">0.049853512074021798</cx:pt>
          <cx:pt idx="10562">0.049852699864999697</cx:pt>
          <cx:pt idx="10563">0.049846634143989203</cx:pt>
          <cx:pt idx="10564">0.049823839054518898</cx:pt>
          <cx:pt idx="10565">0.049813254954852698</cx:pt>
          <cx:pt idx="10566">0.049812640976501801</cx:pt>
          <cx:pt idx="10567">0.049812640976501801</cx:pt>
          <cx:pt idx="10568">0.049812640976501801</cx:pt>
          <cx:pt idx="10569">0.049812640976501801</cx:pt>
          <cx:pt idx="10570">0.049810418982623901</cx:pt>
          <cx:pt idx="10571">0.049804045466571599</cx:pt>
          <cx:pt idx="10572">0.049804045466571599</cx:pt>
          <cx:pt idx="10573">0.049804045466571599</cx:pt>
          <cx:pt idx="10574">0.049792750345559599</cx:pt>
          <cx:pt idx="10575">0.049786437942124999</cx:pt>
          <cx:pt idx="10576">0.049782249101446199</cx:pt>
          <cx:pt idx="10577">0.049780756280319201</cx:pt>
          <cx:pt idx="10578">0.049773258972183702</cx:pt>
          <cx:pt idx="10579">0.049772537270322798</cx:pt>
          <cx:pt idx="10580">0.049756028035969402</cx:pt>
          <cx:pt idx="10581">0.049754605224325399</cx:pt>
          <cx:pt idx="10582">0.049754605224325399</cx:pt>
          <cx:pt idx="10583">0.049754605224325399</cx:pt>
          <cx:pt idx="10584">0.049752598127453099</cx:pt>
          <cx:pt idx="10585">0.049751898774693402</cx:pt>
          <cx:pt idx="10586">0.0497509872930601</cx:pt>
          <cx:pt idx="10587">0.0497509872930601</cx:pt>
          <cx:pt idx="10588">0.0497509872930601</cx:pt>
          <cx:pt idx="10589">0.049748243545583298</cx:pt>
          <cx:pt idx="10590">0.049748056219960701</cx:pt>
          <cx:pt idx="10591">0.049741028896199101</cx:pt>
          <cx:pt idx="10592">0.049735911578350001</cx:pt>
          <cx:pt idx="10593">0.049735911578350001</cx:pt>
          <cx:pt idx="10594">0.049730252568405499</cx:pt>
          <cx:pt idx="10595">0.049728617330607801</cx:pt>
          <cx:pt idx="10596">0.049722983512898597</cx:pt>
          <cx:pt idx="10597">0.049716434298983703</cx:pt>
          <cx:pt idx="10598">0.049714408516586102</cx:pt>
          <cx:pt idx="10599">0.049709708972216299</cx:pt>
          <cx:pt idx="10600">0.0497018564334775</cx:pt>
          <cx:pt idx="10601">0.049685212328168103</cx:pt>
          <cx:pt idx="10602">0.049680941359468898</cx:pt>
          <cx:pt idx="10603">0.049680698080877703</cx:pt>
          <cx:pt idx="10604">0.049680132493326</cx:pt>
          <cx:pt idx="10605">0.049680132493326</cx:pt>
          <cx:pt idx="10606">0.049680132493326</cx:pt>
          <cx:pt idx="10607">0.049680132493326</cx:pt>
          <cx:pt idx="10608">0.049680132493326</cx:pt>
          <cx:pt idx="10609">0.049680132493326</cx:pt>
          <cx:pt idx="10610">0.049680132493326</cx:pt>
          <cx:pt idx="10611">0.049680132493326</cx:pt>
          <cx:pt idx="10612">0.049654856018609202</cx:pt>
          <cx:pt idx="10613">0.049654856018609202</cx:pt>
          <cx:pt idx="10614">0.049654856018609202</cx:pt>
          <cx:pt idx="10615">0.049654856018609202</cx:pt>
          <cx:pt idx="10616">0.049653880246688299</cx:pt>
          <cx:pt idx="10617">0.0496523506441989</cx:pt>
          <cx:pt idx="10618">0.049649991068052901</cx:pt>
          <cx:pt idx="10619">0.049649991068052901</cx:pt>
          <cx:pt idx="10620">0.049649991068052901</cx:pt>
          <cx:pt idx="10621">0.049625131190566801</cx:pt>
          <cx:pt idx="10622">0.049620014595339698</cx:pt>
          <cx:pt idx="10623">0.049610300085447999</cx:pt>
          <cx:pt idx="10624">0.049604853096279801</cx:pt>
          <cx:pt idx="10625">0.0495970064869454</cx:pt>
          <cx:pt idx="10626">0.0495779667473688</cx:pt>
          <cx:pt idx="10627">0.0495779667473688</cx:pt>
          <cx:pt idx="10628">0.0495779667473688</cx:pt>
          <cx:pt idx="10629">0.0495779667473688</cx:pt>
          <cx:pt idx="10630">0.0495779667473688</cx:pt>
          <cx:pt idx="10631">0.049568543395152098</cx:pt>
          <cx:pt idx="10632">0.049548017716523597</cx:pt>
          <cx:pt idx="10633">0.0495417380813305</cx:pt>
          <cx:pt idx="10634">0.049537476705560197</cx:pt>
          <cx:pt idx="10635">0.049534190103165003</cx:pt>
          <cx:pt idx="10636">0.049529667547258897</cx:pt>
          <cx:pt idx="10637">0.049528065713712398</cx:pt>
          <cx:pt idx="10638">0.049516032004151299</cx:pt>
          <cx:pt idx="10639">0.049512964778124002</cx:pt>
          <cx:pt idx="10640">0.0494992127192189</cx:pt>
          <cx:pt idx="10641">0.049458428318218201</cx:pt>
          <cx:pt idx="10642">0.049453525443801098</cx:pt>
          <cx:pt idx="10643">0.049436746374569497</cx:pt>
          <cx:pt idx="10644">0.049425421155801098</cx:pt>
          <cx:pt idx="10645">0.049419124584703301</cx:pt>
          <cx:pt idx="10646">0.049417677352486297</cx:pt>
          <cx:pt idx="10647">0.0494127366086669</cx:pt>
          <cx:pt idx="10648">0.049406614664260898</cx:pt>
          <cx:pt idx="10649">0.049395821342175197</cx:pt>
          <cx:pt idx="10650">0.049388185319766999</cx:pt>
          <cx:pt idx="10651">0.049387315449436898</cx:pt>
          <cx:pt idx="10652">0.049372262125211903</cx:pt>
          <cx:pt idx="10653">0.049363222294051101</cx:pt>
          <cx:pt idx="10654">0.049356270847881897</cx:pt>
          <cx:pt idx="10655">0.049340183083899598</cx:pt>
          <cx:pt idx="10656">0.0493358572199631</cx:pt>
          <cx:pt idx="10657">0.049322060915589098</cx:pt>
          <cx:pt idx="10658">0.049309351471374899</cx:pt>
          <cx:pt idx="10659">0.049299569640700397</cx:pt>
          <cx:pt idx="10660">0.049277913539440499</cx:pt>
          <cx:pt idx="10661">0.049271310620790099</cx:pt>
          <cx:pt idx="10662">0.049269193230875703</cx:pt>
          <cx:pt idx="10663">0.049266343404669899</cx:pt>
          <cx:pt idx="10664">0.049244881677118997</cx:pt>
          <cx:pt idx="10665">0.049241587146078902</cx:pt>
          <cx:pt idx="10666">0.0492412226675863</cx:pt>
          <cx:pt idx="10667">0.049237758905597999</cx:pt>
          <cx:pt idx="10668">0.049234211407355899</cx:pt>
          <cx:pt idx="10669">0.049229709909387097</cx:pt>
          <cx:pt idx="10670">0.049229709909387097</cx:pt>
          <cx:pt idx="10671">0.049229709909387097</cx:pt>
          <cx:pt idx="10672">0.049229709909387097</cx:pt>
          <cx:pt idx="10673">0.049228277383196198</cx:pt>
          <cx:pt idx="10674">0.049225705212018099</cx:pt>
          <cx:pt idx="10675">0.049223204297296</cx:pt>
          <cx:pt idx="10676">0.049219456749335699</cx:pt>
          <cx:pt idx="10677">0.049205742300483801</cx:pt>
          <cx:pt idx="10678">0.049201002067683103</cx:pt>
          <cx:pt idx="10679">0.049189054657522602</cx:pt>
          <cx:pt idx="10680">0.049188729678626197</cx:pt>
          <cx:pt idx="10681">0.049185490055402799</cx:pt>
          <cx:pt idx="10682">0.049181015339756599</cx:pt>
          <cx:pt idx="10683">0.049171238960090603</cx:pt>
          <cx:pt idx="10684">0.049169858535636102</cx:pt>
          <cx:pt idx="10685">0.0491631860370461</cx:pt>
          <cx:pt idx="10686">0.049147104379374099</cx:pt>
          <cx:pt idx="10687">0.049145913929719398</cx:pt>
          <cx:pt idx="10688">0.049112873239802901</cx:pt>
          <cx:pt idx="10689">0.049106222861852698</cx:pt>
          <cx:pt idx="10690">0.049105709912641397</cx:pt>
          <cx:pt idx="10691">0.049105709912641397</cx:pt>
          <cx:pt idx="10692">0.049105709912641397</cx:pt>
          <cx:pt idx="10693">0.049105709912641397</cx:pt>
          <cx:pt idx="10694">0.049105709912641397</cx:pt>
          <cx:pt idx="10695">0.049105709912641397</cx:pt>
          <cx:pt idx="10696">0.049103711104019898</cx:pt>
          <cx:pt idx="10697">0.049101158973733398</cx:pt>
          <cx:pt idx="10698">0.049100445048671698</cx:pt>
          <cx:pt idx="10699">0.049099388536923597</cx:pt>
          <cx:pt idx="10700">0.049061217916993402</cx:pt>
          <cx:pt idx="10701">0.0490548232687976</cx:pt>
          <cx:pt idx="10702">0.049034319744455303</cx:pt>
          <cx:pt idx="10703">0.049031301103464701</cx:pt>
          <cx:pt idx="10704">0.049030335654205698</cx:pt>
          <cx:pt idx="10705">0.049013633964369099</cx:pt>
          <cx:pt idx="10706">0.0490077507744799</cx:pt>
          <cx:pt idx="10707">0.048999497168066203</cx:pt>
          <cx:pt idx="10708">0.048999497168066203</cx:pt>
          <cx:pt idx="10709">0.048999497168066203</cx:pt>
          <cx:pt idx="10710">0.048998589210116697</cx:pt>
          <cx:pt idx="10711">0.048998084649551299</cx:pt>
          <cx:pt idx="10712">0.048995765831759297</cx:pt>
          <cx:pt idx="10713">0.048994499177355599</cx:pt>
          <cx:pt idx="10714">0.048991618334939098</cx:pt>
          <cx:pt idx="10715">0.0489602124155505</cx:pt>
          <cx:pt idx="10716">0.048958942220437902</cx:pt>
          <cx:pt idx="10717">0.048945521154724801</cx:pt>
          <cx:pt idx="10718">0.048942966372609899</cx:pt>
          <cx:pt idx="10719">0.0489383277764011</cx:pt>
          <cx:pt idx="10720">0.048935471368362501</cx:pt>
          <cx:pt idx="10721">0.048935471368362501</cx:pt>
          <cx:pt idx="10722">0.048935471368362501</cx:pt>
          <cx:pt idx="10723">0.048935471368362501</cx:pt>
          <cx:pt idx="10724">0.048913354167823303</cx:pt>
          <cx:pt idx="10725">0.0489111535957601</cx:pt>
          <cx:pt idx="10726">0.048903896160860098</cx:pt>
          <cx:pt idx="10727">0.048894135319192303</cx:pt>
          <cx:pt idx="10728">0.048891015254318701</cx:pt>
          <cx:pt idx="10729">0.048891015254318701</cx:pt>
          <cx:pt idx="10730">0.048891015254318701</cx:pt>
          <cx:pt idx="10731">0.048891015254318701</cx:pt>
          <cx:pt idx="10732">0.048891015254318701</cx:pt>
          <cx:pt idx="10733">0.048885559371424997</cx:pt>
          <cx:pt idx="10734">0.048850873442825203</cx:pt>
          <cx:pt idx="10735">0.048846791848334702</cx:pt>
          <cx:pt idx="10736">0.048842393516181699</cx:pt>
          <cx:pt idx="10737">0.0488368195746154</cx:pt>
          <cx:pt idx="10738">0.048824817225536901</cx:pt>
          <cx:pt idx="10739">0.048821343215810498</cx:pt>
          <cx:pt idx="10740">0.048817178293185701</cx:pt>
          <cx:pt idx="10741">0.048816144461655699</cx:pt>
          <cx:pt idx="10742">0.048807842685146902</cx:pt>
          <cx:pt idx="10743">0.048759188660271402</cx:pt>
          <cx:pt idx="10744">0.048749795997008502</cx:pt>
          <cx:pt idx="10745">0.048741604133144503</cx:pt>
          <cx:pt idx="10746">0.048741604133144503</cx:pt>
          <cx:pt idx="10747">0.048717295057694801</cx:pt>
          <cx:pt idx="10748">0.048716019624633601</cx:pt>
          <cx:pt idx="10749">0.048705448669337799</cx:pt>
          <cx:pt idx="10750">0.048702060286090802</cx:pt>
          <cx:pt idx="10751">0.0486972805800861</cx:pt>
          <cx:pt idx="10752">0.0486972805800861</cx:pt>
          <cx:pt idx="10753">0.0486972805800861</cx:pt>
          <cx:pt idx="10754">0.0486972805800861</cx:pt>
          <cx:pt idx="10755">0.0486972805800861</cx:pt>
          <cx:pt idx="10756">0.0486972805800861</cx:pt>
          <cx:pt idx="10757">0.0486848244924597</cx:pt>
          <cx:pt idx="10758">0.048682835822098799</cx:pt>
          <cx:pt idx="10759">0.048682608380772097</cx:pt>
          <cx:pt idx="10760">0.0486816518719944</cx:pt>
          <cx:pt idx="10761">0.0486816518719944</cx:pt>
          <cx:pt idx="10762">0.0486816518719944</cx:pt>
          <cx:pt idx="10763">0.048678597889205297</cx:pt>
          <cx:pt idx="10764">0.048678597889205297</cx:pt>
          <cx:pt idx="10765">0.048674657706953499</cx:pt>
          <cx:pt idx="10766">0.048673209738214603</cx:pt>
          <cx:pt idx="10767">0.048673209738214603</cx:pt>
          <cx:pt idx="10768">0.048673209738214603</cx:pt>
          <cx:pt idx="10769">0.048673209738214603</cx:pt>
          <cx:pt idx="10770">0.048673209738214603</cx:pt>
          <cx:pt idx="10771">0.048666337082933497</cx:pt>
          <cx:pt idx="10772">0.048664678391736597</cx:pt>
          <cx:pt idx="10773">0.048663863077564998</cx:pt>
          <cx:pt idx="10774">0.048662506222751797</cx:pt>
          <cx:pt idx="10775">0.048662506222751797</cx:pt>
          <cx:pt idx="10776">0.048655309490657703</cx:pt>
          <cx:pt idx="10777">0.048654598243214699</cx:pt>
          <cx:pt idx="10778">0.048644534707434399</cx:pt>
          <cx:pt idx="10779">0.048638811282272001</cx:pt>
          <cx:pt idx="10780">0.04863425422717</cx:pt>
          <cx:pt idx="10781">0.048633056802661598</cx:pt>
          <cx:pt idx="10782">0.048630614205574803</cx:pt>
          <cx:pt idx="10783">0.048630549254765502</cx:pt>
          <cx:pt idx="10784">0.0486199074936648</cx:pt>
          <cx:pt idx="10785">0.0486199074936648</cx:pt>
          <cx:pt idx="10786">0.048604930215076399</cx:pt>
          <cx:pt idx="10787">0.0485863986292287</cx:pt>
          <cx:pt idx="10788">0.0485857210634855</cx:pt>
          <cx:pt idx="10789">0.048580157357758197</cx:pt>
          <cx:pt idx="10790">0.0485723965687756</cx:pt>
          <cx:pt idx="10791">0.0485723965687756</cx:pt>
          <cx:pt idx="10792">0.0485723965687756</cx:pt>
          <cx:pt idx="10793">0.048570042350613699</cx:pt>
          <cx:pt idx="10794">0.048569102656870401</cx:pt>
          <cx:pt idx="10795">0.048544312138030503</cx:pt>
          <cx:pt idx="10796">0.048543798550096398</cx:pt>
          <cx:pt idx="10797">0.048543798550096398</cx:pt>
          <cx:pt idx="10798">0.048543798550096398</cx:pt>
          <cx:pt idx="10799">0.048543798550096398</cx:pt>
          <cx:pt idx="10800">0.048543798550096398</cx:pt>
          <cx:pt idx="10801">0.048528920227483903</cx:pt>
          <cx:pt idx="10802">0.048523273452485402</cx:pt>
          <cx:pt idx="10803">0.048510206938531003</cx:pt>
          <cx:pt idx="10804">0.048503104638901999</cx:pt>
          <cx:pt idx="10805">0.048497559322972401</cx:pt>
          <cx:pt idx="10806">0.048496160137111999</cx:pt>
          <cx:pt idx="10807">0.048496160137111999</cx:pt>
          <cx:pt idx="10808">0.048496160137111999</cx:pt>
          <cx:pt idx="10809">0.048496160137111999</cx:pt>
          <cx:pt idx="10810">0.048496160137111999</cx:pt>
          <cx:pt idx="10811">0.048496160137111999</cx:pt>
          <cx:pt idx="10812">0.048494299360877999</cx:pt>
          <cx:pt idx="10813">0.048491916612058102</cx:pt>
          <cx:pt idx="10814">0.048489800062407801</cx:pt>
          <cx:pt idx="10815">0.048484165455953299</cx:pt>
          <cx:pt idx="10816">0.0484793137201611</cx:pt>
          <cx:pt idx="10817">0.048477633213257598</cx:pt>
          <cx:pt idx="10818">0.0484725591709756</cx:pt>
          <cx:pt idx="10819">0.048471056938701997</cx:pt>
          <cx:pt idx="10820">0.048467958272726902</cx:pt>
          <cx:pt idx="10821">0.048460014221568197</cx:pt>
          <cx:pt idx="10822">0.048458991021298803</cx:pt>
          <cx:pt idx="10823">0.048438545545591301</cx:pt>
          <cx:pt idx="10824">0.0484292615482333</cx:pt>
          <cx:pt idx="10825">0.048426746003304398</cx:pt>
          <cx:pt idx="10826">0.0484249481366728</cx:pt>
          <cx:pt idx="10827">0.0484249481366728</cx:pt>
          <cx:pt idx="10828">0.0484249481366728</cx:pt>
          <cx:pt idx="10829">0.0484249481366728</cx:pt>
          <cx:pt idx="10830">0.048418678541459301</cx:pt>
          <cx:pt idx="10831">0.048417565843877401</cx:pt>
          <cx:pt idx="10832">0.048416248493119499</cx:pt>
          <cx:pt idx="10833">0.048416248493119499</cx:pt>
          <cx:pt idx="10834">0.048411049876394198</cx:pt>
          <cx:pt idx="10835">0.048404938250883003</cx:pt>
          <cx:pt idx="10836">0.048400782050645297</cx:pt>
          <cx:pt idx="10837">0.048391878604025898</cx:pt>
          <cx:pt idx="10838">0.048390699694273502</cx:pt>
          <cx:pt idx="10839">0.048383879494180798</cx:pt>
          <cx:pt idx="10840">0.048378424122109603</cx:pt>
          <cx:pt idx="10841">0.048376119703246401</cx:pt>
          <cx:pt idx="10842">0.048372313193626497</cx:pt>
          <cx:pt idx="10843">0.048364098322162201</cx:pt>
          <cx:pt idx="10844">0.048360398029550798</cx:pt>
          <cx:pt idx="10845">0.048359261737036703</cx:pt>
          <cx:pt idx="10846">0.048330925235115098</cx:pt>
          <cx:pt idx="10847">0.0483300083191937</cx:pt>
          <cx:pt idx="10848">0.048321450145034799</cx:pt>
          <cx:pt idx="10849">0.048316979697974598</cx:pt>
          <cx:pt idx="10850">0.0483163421695713</cx:pt>
          <cx:pt idx="10851">0.048293615006167599</cx:pt>
          <cx:pt idx="10852">0.048281768186362699</cx:pt>
          <cx:pt idx="10853">0.048279051250461898</cx:pt>
          <cx:pt idx="10854">0.048279051250461898</cx:pt>
          <cx:pt idx="10855">0.048279051250461898</cx:pt>
          <cx:pt idx="10856">0.048279051250461898</cx:pt>
          <cx:pt idx="10857">0.048278444366334002</cx:pt>
          <cx:pt idx="10858">0.048278199006305901</cx:pt>
          <cx:pt idx="10859">0.048277414180463697</cx:pt>
          <cx:pt idx="10860">0.048274589467279298</cx:pt>
          <cx:pt idx="10861">0.048254278051677903</cx:pt>
          <cx:pt idx="10862">0.048250546074996799</cx:pt>
          <cx:pt idx="10863">0.048247209867896802</cx:pt>
          <cx:pt idx="10864">0.048232552847405998</cx:pt>
          <cx:pt idx="10865">0.048231350403896603</cx:pt>
          <cx:pt idx="10866">0.048226894938157502</cx:pt>
          <cx:pt idx="10867">0.048217443706793699</cx:pt>
          <cx:pt idx="10868">0.048215924791997697</cx:pt>
          <cx:pt idx="10869">0.048215924791997697</cx:pt>
          <cx:pt idx="10870">0.048215924791997697</cx:pt>
          <cx:pt idx="10871">0.048191509981440402</cx:pt>
          <cx:pt idx="10872">0.048170250784301198</cx:pt>
          <cx:pt idx="10873">0.048163733195903197</cx:pt>
          <cx:pt idx="10874">0.048163733195903197</cx:pt>
          <cx:pt idx="10875">0.048151929619710203</cx:pt>
          <cx:pt idx="10876">0.048141567032292901</cx:pt>
          <cx:pt idx="10877">0.048141512090650797</cx:pt>
          <cx:pt idx="10878">0.048140010284642702</cx:pt>
          <cx:pt idx="10879">0.048121417729834498</cx:pt>
          <cx:pt idx="10880">0.048121175972039097</cx:pt>
          <cx:pt idx="10881">0.048114462929569203</cx:pt>
          <cx:pt idx="10882">0.048108414384869597</cx:pt>
          <cx:pt idx="10883">0.048106458084187703</cx:pt>
          <cx:pt idx="10884">0.048102249815118799</cx:pt>
          <cx:pt idx="10885">0.048099805754067498</cx:pt>
          <cx:pt idx="10886">0.0480970031864007</cx:pt>
          <cx:pt idx="10887">0.048077420794780702</cx:pt>
          <cx:pt idx="10888">0.048076019262017398</cx:pt>
          <cx:pt idx="10889">0.048076019262017398</cx:pt>
          <cx:pt idx="10890">0.048058741602197398</cx:pt>
          <cx:pt idx="10891">0.048058465203748797</cx:pt>
          <cx:pt idx="10892">0.0480107225515072</cx:pt>
          <cx:pt idx="10893">0.048006920241542302</cx:pt>
          <cx:pt idx="10894">0.048006920241542302</cx:pt>
          <cx:pt idx="10895">0.047993947847571099</cx:pt>
          <cx:pt idx="10896">0.047993947847571099</cx:pt>
          <cx:pt idx="10897">0.047993947847571099</cx:pt>
          <cx:pt idx="10898">0.047992953079718799</cx:pt>
          <cx:pt idx="10899">0.047979306520526899</cx:pt>
          <cx:pt idx="10900">0.047973017216762198</cx:pt>
          <cx:pt idx="10901">0.047965375425473897</cx:pt>
          <cx:pt idx="10902">0.047962277657478097</cx:pt>
          <cx:pt idx="10903">0.047955828972211498</cx:pt>
          <cx:pt idx="10904">0.0479470974135255</cx:pt>
          <cx:pt idx="10905">0.047943344326751403</cx:pt>
          <cx:pt idx="10906">0.047940550441123497</cx:pt>
          <cx:pt idx="10907">0.047940550441123497</cx:pt>
          <cx:pt idx="10908">0.047940550441123497</cx:pt>
          <cx:pt idx="10909">0.047939931857083798</cx:pt>
          <cx:pt idx="10910">0.0479391413176741</cx:pt>
          <cx:pt idx="10911">0.0479391413176741</cx:pt>
          <cx:pt idx="10912">0.0479391413176741</cx:pt>
          <cx:pt idx="10913">0.047936194700994202</cx:pt>
          <cx:pt idx="10914">0.047933328785690302</cx:pt>
          <cx:pt idx="10915">0.047925854587103203</cx:pt>
          <cx:pt idx="10916">0.047911790331730202</cx:pt>
          <cx:pt idx="10917">0.047894708590624203</cx:pt>
          <cx:pt idx="10918">0.047889569802462999</cx:pt>
          <cx:pt idx="10919">0.047879403108118702</cx:pt>
          <cx:pt idx="10920">0.047849300341987602</cx:pt>
          <cx:pt idx="10921">0.047840978984207999</cx:pt>
          <cx:pt idx="10922">0.047832219752525898</cx:pt>
          <cx:pt idx="10923">0.047832120416617302</cx:pt>
          <cx:pt idx="10924">0.047822769953614001</cx:pt>
          <cx:pt idx="10925">0.047822769953614001</cx:pt>
          <cx:pt idx="10926">0.047822769953614001</cx:pt>
          <cx:pt idx="10927">0.047822769953614001</cx:pt>
          <cx:pt idx="10928">0.047814469163555598</cx:pt>
          <cx:pt idx="10929">0.047811936167899298</cx:pt>
          <cx:pt idx="10930">0.047811936167899298</cx:pt>
          <cx:pt idx="10931">0.047811936167899298</cx:pt>
          <cx:pt idx="10932">0.047811936167899298</cx:pt>
          <cx:pt idx="10933">0.047811936167899298</cx:pt>
          <cx:pt idx="10934">0.047807106683820502</cx:pt>
          <cx:pt idx="10935">0.047801762682140703</cx:pt>
          <cx:pt idx="10936">0.047776469979784499</cx:pt>
          <cx:pt idx="10937">0.047773674847203899</cx:pt>
          <cx:pt idx="10938">0.0477348019059015</cx:pt>
          <cx:pt idx="10939">0.047727643544630501</cx:pt>
          <cx:pt idx="10940">0.047725038019610103</cx:pt>
          <cx:pt idx="10941">0.047724691294837598</cx:pt>
          <cx:pt idx="10942">0.047724132431514098</cx:pt>
          <cx:pt idx="10943">0.047719272839196102</cx:pt>
          <cx:pt idx="10944">0.047714242805640898</cx:pt>
          <cx:pt idx="10945">0.047710211694714497</cx:pt>
          <cx:pt idx="10946">0.047710211694714497</cx:pt>
          <cx:pt idx="10947">0.047705246930186698</cx:pt>
          <cx:pt idx="10948">0.047692048881199003</cx:pt>
          <cx:pt idx="10949">0.047682850025281102</cx:pt>
          <cx:pt idx="10950">0.047673396265018</cx:pt>
          <cx:pt idx="10951">0.047673396265018</cx:pt>
          <cx:pt idx="10952">0.047673396265018</cx:pt>
          <cx:pt idx="10953">0.047673396265018</cx:pt>
          <cx:pt idx="10954">0.0476696310068946</cx:pt>
          <cx:pt idx="10955">0.0476696310068946</cx:pt>
          <cx:pt idx="10956">0.047660415714751901</cx:pt>
          <cx:pt idx="10957">0.047659149452225803</cx:pt>
          <cx:pt idx="10958">0.047658105734322102</cx:pt>
          <cx:pt idx="10959">0.047654356817940398</cx:pt>
          <cx:pt idx="10960">0.047633925862947499</cx:pt>
          <cx:pt idx="10961">0.047629965130007598</cx:pt>
          <cx:pt idx="10962">0.047612988308899901</cx:pt>
          <cx:pt idx="10963">0.047610608103438597</cx:pt>
          <cx:pt idx="10964">0.047610608103438597</cx:pt>
          <cx:pt idx="10965">0.047599083472868398</cx:pt>
          <cx:pt idx="10966">0.047591123984820502</cx:pt>
          <cx:pt idx="10967">0.047591123984820502</cx:pt>
          <cx:pt idx="10968">0.047591123984820502</cx:pt>
          <cx:pt idx="10969">0.047591123984820502</cx:pt>
          <cx:pt idx="10970">0.047586156508113903</cx:pt>
          <cx:pt idx="10971">0.047582119298479303</cx:pt>
          <cx:pt idx="10972">0.047582119298479303</cx:pt>
          <cx:pt idx="10973">0.047582119298479303</cx:pt>
          <cx:pt idx="10974">0.047574926118850398</cx:pt>
          <cx:pt idx="10975">0.047571954553806001</cx:pt>
          <cx:pt idx="10976">0.047555797160420299</cx:pt>
          <cx:pt idx="10977">0.047554802342225498</cx:pt>
          <cx:pt idx="10978">0.047554802342225498</cx:pt>
          <cx:pt idx="10979">0.047554802342225498</cx:pt>
          <cx:pt idx="10980">0.047554802342225498</cx:pt>
          <cx:pt idx="10981">0.047546005131068499</cx:pt>
          <cx:pt idx="10982">0.047541788444578903</cx:pt>
          <cx:pt idx="10983">0.047527019174239599</cx:pt>
          <cx:pt idx="10984">0.047509732538058597</cx:pt>
          <cx:pt idx="10985">0.047506652216918903</cx:pt>
          <cx:pt idx="10986">0.047502515763930997</cx:pt>
          <cx:pt idx="10987">0.0474992336685333</cx:pt>
          <cx:pt idx="10988">0.0474992336685333</cx:pt>
          <cx:pt idx="10989">0.047496968141838798</cx:pt>
          <cx:pt idx="10990">0.0474969608400699</cx:pt>
          <cx:pt idx="10991">0.047496437944234797</cx:pt>
          <cx:pt idx="10992">0.047478753334825999</cx:pt>
          <cx:pt idx="10993">0.047478022826177399</cx:pt>
          <cx:pt idx="10994">0.047463661143503297</cx:pt>
          <cx:pt idx="10995">0.047457575655152497</cx:pt>
          <cx:pt idx="10996">0.047453984657387198</cx:pt>
          <cx:pt idx="10997">0.0474532412070627</cx:pt>
          <cx:pt idx="10998">0.0474220383413387</cx:pt>
          <cx:pt idx="10999">0.047421831760690397</cx:pt>
          <cx:pt idx="11000">0.047421831760690397</cx:pt>
          <cx:pt idx="11001">0.047421831760690397</cx:pt>
          <cx:pt idx="11002">0.047419918854408397</cx:pt>
          <cx:pt idx="11003">0.047418774160415698</cx:pt>
          <cx:pt idx="11004">0.047418094910694902</cx:pt>
          <cx:pt idx="11005">0.047399859036729802</cx:pt>
          <cx:pt idx="11006">0.047399250836154899</cx:pt>
          <cx:pt idx="11007">0.047396478297555798</cx:pt>
          <cx:pt idx="11008">0.047396352378202</cx:pt>
          <cx:pt idx="11009">0.047392276705208701</cx:pt>
          <cx:pt idx="11010">0.047391655255459401</cx:pt>
          <cx:pt idx="11011">0.047391602918541498</cx:pt>
          <cx:pt idx="11012">0.047383389840529401</cx:pt>
          <cx:pt idx="11013">0.047370446226766803</cx:pt>
          <cx:pt idx="11014">0.047369519325456501</cx:pt>
          <cx:pt idx="11015">0.047368795854673101</cx:pt>
          <cx:pt idx="11016">0.047365607566453097</cx:pt>
          <cx:pt idx="11017">0.047365607566453097</cx:pt>
          <cx:pt idx="11018">0.047365607566453097</cx:pt>
          <cx:pt idx="11019">0.047361712401220502</cx:pt>
          <cx:pt idx="11020">0.047340840205016201</cx:pt>
          <cx:pt idx="11021">0.047338697359166203</cx:pt>
          <cx:pt idx="11022">0.047322820641141197</cx:pt>
          <cx:pt idx="11023">0.047322820641141197</cx:pt>
          <cx:pt idx="11024">0.0473179495398518</cx:pt>
          <cx:pt idx="11025">0.0473179495398518</cx:pt>
          <cx:pt idx="11026">0.0473179495398518</cx:pt>
          <cx:pt idx="11027">0.0473179495398518</cx:pt>
          <cx:pt idx="11028">0.0473117423917657</cx:pt>
          <cx:pt idx="11029">0.047309056476526501</cx:pt>
          <cx:pt idx="11030">0.047306179150008398</cx:pt>
          <cx:pt idx="11031">0.047294032933935699</cx:pt>
          <cx:pt idx="11032">0.0472898616016873</cx:pt>
          <cx:pt idx="11033">0.047289421343599203</cx:pt>
          <cx:pt idx="11034">0.047282984560673501</cx:pt>
          <cx:pt idx="11035">0.0472693153958718</cx:pt>
          <cx:pt idx="11036">0.047267809992018801</cx:pt>
          <cx:pt idx="11037">0.047264822322612601</cx:pt>
          <cx:pt idx="11038">0.047263160012448797</cx:pt>
          <cx:pt idx="11039">0.047263160012448797</cx:pt>
          <cx:pt idx="11040">0.047239175827525501</cx:pt>
          <cx:pt idx="11041">0.047234053349534101</cx:pt>
          <cx:pt idx="11042">0.047227162086696702</cx:pt>
          <cx:pt idx="11043">0.047226814423561601</cx:pt>
          <cx:pt idx="11044">0.047222279027832298</cx:pt>
          <cx:pt idx="11045">0.047210944536468902</cx:pt>
          <cx:pt idx="11046">0.047208773568980303</cx:pt>
          <cx:pt idx="11047">0.0471909729653891</cx:pt>
          <cx:pt idx="11048">0.0471893625440419</cx:pt>
          <cx:pt idx="11049">0.0471657458957251</cx:pt>
          <cx:pt idx="11050">0.047163581855114697</cx:pt>
          <cx:pt idx="11051">0.047158950857003598</cx:pt>
          <cx:pt idx="11052">0.0471527205036869</cx:pt>
          <cx:pt idx="11053">0.047146735645798001</cx:pt>
          <cx:pt idx="11054">0.047136080111533897</cx:pt>
          <cx:pt idx="11055">0.047130360592870298</cx:pt>
          <cx:pt idx="11056">0.0471036980105735</cx:pt>
          <cx:pt idx="11057">0.047101486940895297</cx:pt>
          <cx:pt idx="11058">0.047101486940895297</cx:pt>
          <cx:pt idx="11059">0.047101486940895297</cx:pt>
          <cx:pt idx="11060">0.047101486940895297</cx:pt>
          <cx:pt idx="11061">0.047099671246437803</cx:pt>
          <cx:pt idx="11062">0.047097816683059797</cx:pt>
          <cx:pt idx="11063">0.047096676263756798</cx:pt>
          <cx:pt idx="11064">0.047094819074591898</cx:pt>
          <cx:pt idx="11065">0.0470889566136376</cx:pt>
          <cx:pt idx="11066">0.047087094867893399</cx:pt>
          <cx:pt idx="11067">0.047085578897102499</cx:pt>
          <cx:pt idx="11068">0.047077306891143297</cx:pt>
          <cx:pt idx="11069">0.047077306891143297</cx:pt>
          <cx:pt idx="11070">0.047077306891143297</cx:pt>
          <cx:pt idx="11071">0.047074781068518402</cx:pt>
          <cx:pt idx="11072">0.047064363872742598</cx:pt>
          <cx:pt idx="11073">0.047062016721752302</cx:pt>
          <cx:pt idx="11074">0.047056487019073501</cx:pt>
          <cx:pt idx="11075">0.047056355758506502</cx:pt>
          <cx:pt idx="11076">0.0470540140409852</cx:pt>
          <cx:pt idx="11077">0.047044473157674301</cx:pt>
          <cx:pt idx="11078">0.047044292667923801</cx:pt>
          <cx:pt idx="11079">0.047035718213513697</cx:pt>
          <cx:pt idx="11080">0.047027806441242999</cx:pt>
          <cx:pt idx="11081">0.047022717286237803</cx:pt>
          <cx:pt idx="11082">0.047020509524117703</cx:pt>
          <cx:pt idx="11083">0.047016746916305897</cx:pt>
          <cx:pt idx="11084">0.047010554339576897</cx:pt>
          <cx:pt idx="11085">0.047007940119340702</cx:pt>
          <cx:pt idx="11086">0.047007557255409997</cx:pt>
          <cx:pt idx="11087">0.047006581625979899</cx:pt>
          <cx:pt idx="11088">0.047006581625979899</cx:pt>
          <cx:pt idx="11089">0.046991524189513301</cx:pt>
          <cx:pt idx="11090">0.046989090379285503</cx:pt>
          <cx:pt idx="11091">0.046984668619741599</cx:pt>
          <cx:pt idx="11092">0.046984172337632302</cx:pt>
          <cx:pt idx="11093">0.046973800048173801</cx:pt>
          <cx:pt idx="11094">0.046960866078720097</cx:pt>
          <cx:pt idx="11095">0.046958655850413901</cx:pt>
          <cx:pt idx="11096">0.046958409070680301</cx:pt>
          <cx:pt idx="11097">0.046958409070680301</cx:pt>
          <cx:pt idx="11098">0.046958409070680301</cx:pt>
          <cx:pt idx="11099">0.046946920860751702</cx:pt>
          <cx:pt idx="11100">0.046920012747762897</cx:pt>
          <cx:pt idx="11101">0.046919788115454102</cx:pt>
          <cx:pt idx="11102">0.0469064916428302</cx:pt>
          <cx:pt idx="11103">0.0468953519642396</cx:pt>
          <cx:pt idx="11104">0.046894764448636002</cx:pt>
          <cx:pt idx="11105">0.046887427500441801</cx:pt>
          <cx:pt idx="11106">0.046887427500441801</cx:pt>
          <cx:pt idx="11107">0.046887427500441801</cx:pt>
          <cx:pt idx="11108">0.046887427500441801</cx:pt>
          <cx:pt idx="11109">0.046887427500441801</cx:pt>
          <cx:pt idx="11110">0.046887427500441801</cx:pt>
          <cx:pt idx="11111">0.046887427500441801</cx:pt>
          <cx:pt idx="11112">0.046887427500441801</cx:pt>
          <cx:pt idx="11113">0.046881958975975198</cx:pt>
          <cx:pt idx="11114">0.046872742844856097</cx:pt>
          <cx:pt idx="11115">0.046869121622978398</cx:pt>
          <cx:pt idx="11116">0.046869121622978398</cx:pt>
          <cx:pt idx="11117">0.046869121622978398</cx:pt>
          <cx:pt idx="11118">0.046862231888841199</cx:pt>
          <cx:pt idx="11119">0.0468602785406768</cx:pt>
          <cx:pt idx="11120">0.046859196819922302</cx:pt>
          <cx:pt idx="11121">0.046855877820466602</cx:pt>
          <cx:pt idx="11122">0.046853838391790303</cx:pt>
          <cx:pt idx="11123">0.046853838391790303</cx:pt>
          <cx:pt idx="11124">0.046853838391790303</cx:pt>
          <cx:pt idx="11125">0.046850471818901999</cx:pt>
          <cx:pt idx="11126">0.0468407386991746</cx:pt>
          <cx:pt idx="11127">0.046839686251357503</cx:pt>
          <cx:pt idx="11128">0.046831250476637797</cx:pt>
          <cx:pt idx="11129">0.046828213736124003</cx:pt>
          <cx:pt idx="11130">0.046819116086033598</cx:pt>
          <cx:pt idx="11131">0.046810866310189297</cx:pt>
          <cx:pt idx="11132">0.046810322668901401</cx:pt>
          <cx:pt idx="11133">0.046808378518618299</cx:pt>
          <cx:pt idx="11134">0.046803322890863697</cx:pt>
          <cx:pt idx="11135">0.046769193536160603</cx:pt>
          <cx:pt idx="11136">0.046769193536160603</cx:pt>
          <cx:pt idx="11137">0.046762200694380598</cx:pt>
          <cx:pt idx="11138">0.046740081294109899</cx:pt>
          <cx:pt idx="11139">0.046724592419664403</cx:pt>
          <cx:pt idx="11140">0.046720440583789803</cx:pt>
          <cx:pt idx="11141">0.046718589723213702</cx:pt>
          <cx:pt idx="11142">0.046703755165792699</cx:pt>
          <cx:pt idx="11143">0.046699694071292999</cx:pt>
          <cx:pt idx="11144">0.046698751188436097</cx:pt>
          <cx:pt idx="11145">0.046696865757159298</cx:pt>
          <cx:pt idx="11146">0.0466949546430388</cx:pt>
          <cx:pt idx="11147">0.0466949546430388</cx:pt>
          <cx:pt idx="11148">0.0466949546430388</cx:pt>
          <cx:pt idx="11149">0.0466949546430388</cx:pt>
          <cx:pt idx="11150">0.0466949546430388</cx:pt>
          <cx:pt idx="11151">0.0466949546430388</cx:pt>
          <cx:pt idx="11152">0.0466949546430388</cx:pt>
          <cx:pt idx="11153">0.0466949546430388</cx:pt>
          <cx:pt idx="11154">0.0466878046047342</cx:pt>
          <cx:pt idx="11155">0.046687801563340597</cx:pt>
          <cx:pt idx="11156">0.046687579795524202</cx:pt>
          <cx:pt idx="11157">0.046679206463240197</cx:pt>
          <cx:pt idx="11158">0.0466731837889875</cx:pt>
          <cx:pt idx="11159">0.046671187460470602</cx:pt>
          <cx:pt idx="11160">0.046660135239287498</cx:pt>
          <cx:pt idx="11161">0.046653682528306997</cx:pt>
          <cx:pt idx="11162">0.046653682528306997</cx:pt>
          <cx:pt idx="11163">0.046653682528306997</cx:pt>
          <cx:pt idx="11164">0.046653682528306997</cx:pt>
          <cx:pt idx="11165">0.046653682528306997</cx:pt>
          <cx:pt idx="11166">0.046653682528306997</cx:pt>
          <cx:pt idx="11167">0.046653682528306997</cx:pt>
          <cx:pt idx="11168">0.046653682528306997</cx:pt>
          <cx:pt idx="11169">0.046653682528306997</cx:pt>
          <cx:pt idx="11170">0.046651055718626502</cx:pt>
          <cx:pt idx="11171">0.0466481945393874</cx:pt>
          <cx:pt idx="11172">0.046646481305757999</cx:pt>
          <cx:pt idx="11173">0.046627084311681402</cx:pt>
          <cx:pt idx="11174">0.046627084311681402</cx:pt>
          <cx:pt idx="11175">0.046627084311681402</cx:pt>
          <cx:pt idx="11176">0.046622660206161501</cx:pt>
          <cx:pt idx="11177">0.046618894827921503</cx:pt>
          <cx:pt idx="11178">0.046614003442005399</cx:pt>
          <cx:pt idx="11179">0.046613701467474601</cx:pt>
          <cx:pt idx="11180">0.046604204350965198</cx:pt>
          <cx:pt idx="11181">0.046591364973222998</cx:pt>
          <cx:pt idx="11182">0.0465811954207489</cx:pt>
          <cx:pt idx="11183">0.046574243026930397</cx:pt>
          <cx:pt idx="11184">0.046573474231290102</cx:pt>
          <cx:pt idx="11185">0.046563338249640603</cx:pt>
          <cx:pt idx="11186">0.046563303406769299</cx:pt>
          <cx:pt idx="11187">0.046559292363751698</cx:pt>
          <cx:pt idx="11188">0.046556900747732097</cx:pt>
          <cx:pt idx="11189">0.046556900747732097</cx:pt>
          <cx:pt idx="11190">0.0465421194515174</cx:pt>
          <cx:pt idx="11191">0.046540129221357501</cx:pt>
          <cx:pt idx="11192">0.046533844183134603</cx:pt>
          <cx:pt idx="11193">0.046520513007189103</cx:pt>
          <cx:pt idx="11194">0.046518495877335198</cx:pt>
          <cx:pt idx="11195">0.046514993362532703</cx:pt>
          <cx:pt idx="11196">0.046514993362532703</cx:pt>
          <cx:pt idx="11197">0.046514993362532703</cx:pt>
          <cx:pt idx="11198">0.046514993362532703</cx:pt>
          <cx:pt idx="11199">0.0465142175853651</cx:pt>
          <cx:pt idx="11200">0.046496327205060299</cx:pt>
          <cx:pt idx="11201">0.046489412919502697</cx:pt>
          <cx:pt idx="11202">0.046489412919502697</cx:pt>
          <cx:pt idx="11203">0.046489412919502697</cx:pt>
          <cx:pt idx="11204">0.046489412919502697</cx:pt>
          <cx:pt idx="11205">0.046489412919502697</cx:pt>
          <cx:pt idx="11206">0.046489412919502697</cx:pt>
          <cx:pt idx="11207">0.0464822058474069</cx:pt>
          <cx:pt idx="11208">0.046477956959269803</cx:pt>
          <cx:pt idx="11209">0.046473120349975298</cx:pt>
          <cx:pt idx="11210">0.046467231622569702</cx:pt>
          <cx:pt idx="11211">0.046465453639885801</cx:pt>
          <cx:pt idx="11212">0.046465453639885801</cx:pt>
          <cx:pt idx="11213">0.046464796618134498</cx:pt>
          <cx:pt idx="11214">0.046459341293531298</cx:pt>
          <cx:pt idx="11215">0.046459037572752</cx:pt>
          <cx:pt idx="11216">0.046459037572752</cx:pt>
          <cx:pt idx="11217">0.046459037572752</cx:pt>
          <cx:pt idx="11218">0.046459037572752</cx:pt>
          <cx:pt idx="11219">0.046454700009896398</cx:pt>
          <cx:pt idx="11220">0.046447769081944097</cx:pt>
          <cx:pt idx="11221">0.0464448177999187</cx:pt>
          <cx:pt idx="11222">0.0464448177999187</cx:pt>
          <cx:pt idx="11223">0.046443662878525999</cx:pt>
          <cx:pt idx="11224">0.046441721443756197</cx:pt>
          <cx:pt idx="11225">0.046441632139950603</cx:pt>
          <cx:pt idx="11226">0.046440817926731201</cx:pt>
          <cx:pt idx="11227">0.046439000979270298</cx:pt>
          <cx:pt idx="11228">0.046438354625325001</cx:pt>
          <cx:pt idx="11229">0.046438354625325001</cx:pt>
          <cx:pt idx="11230">0.046433518201583798</cx:pt>
          <cx:pt idx="11231">0.046426457824796402</cx:pt>
          <cx:pt idx="11232">0.046410616426576699</cx:pt>
          <cx:pt idx="11233">0.046410616426576699</cx:pt>
          <cx:pt idx="11234">0.046410616426576699</cx:pt>
          <cx:pt idx="11235">0.0464092041123218</cx:pt>
          <cx:pt idx="11236">0.046403611914808303</cx:pt>
          <cx:pt idx="11237">0.046396728813422397</cx:pt>
          <cx:pt idx="11238">0.046366980676327899</cx:pt>
          <cx:pt idx="11239">0.046362234959107303</cx:pt>
          <cx:pt idx="11240">0.046359330346153901</cx:pt>
          <cx:pt idx="11241">0.046358907559515702</cx:pt>
          <cx:pt idx="11242">0.046357028673770999</cx:pt>
          <cx:pt idx="11243">0.046329537814399899</cx:pt>
          <cx:pt idx="11244">0.046326369308988903</cx:pt>
          <cx:pt idx="11245">0.046326369308988903</cx:pt>
          <cx:pt idx="11246">0.0463223675529136</cx:pt>
          <cx:pt idx="11247">0.0463223675529136</cx:pt>
          <cx:pt idx="11248">0.046310021003692102</cx:pt>
          <cx:pt idx="11249">0.046306485524693103</cx:pt>
          <cx:pt idx="11250">0.0463054580894037</cx:pt>
          <cx:pt idx="11251">0.046305422769450599</cx:pt>
          <cx:pt idx="11252">0.046299503653051403</cx:pt>
          <cx:pt idx="11253">0.046278357614472403</cx:pt>
          <cx:pt idx="11254">0.046255562458851901</cx:pt>
          <cx:pt idx="11255">0.046254903481284602</cx:pt>
          <cx:pt idx="11256">0.046250549576253401</cx:pt>
          <cx:pt idx="11257">0.046250549576253401</cx:pt>
          <cx:pt idx="11258">0.0462469689740252</cx:pt>
          <cx:pt idx="11259">0.0462441296024865</cx:pt>
          <cx:pt idx="11260">0.046236992790483801</cx:pt>
          <cx:pt idx="11261">0.046227956518376197</cx:pt>
          <cx:pt idx="11262">0.046226985574055399</cx:pt>
          <cx:pt idx="11263">0.0462189323950822</cx:pt>
          <cx:pt idx="11264">0.0462189323950822</cx:pt>
          <cx:pt idx="11265">0.046217257695598098</cx:pt>
          <cx:pt idx="11266">0.046214901804874503</cx:pt>
          <cx:pt idx="11267">0.046213065385142797</cx:pt>
          <cx:pt idx="11268">0.046211021241784001</cx:pt>
          <cx:pt idx="11269">0.046208465691795701</cx:pt>
          <cx:pt idx="11270">0.046193633539782397</cx:pt>
          <cx:pt idx="11271">0.046182183021138502</cx:pt>
          <cx:pt idx="11272">0.046179841771913199</cx:pt>
          <cx:pt idx="11273">0.046171492641038599</cx:pt>
          <cx:pt idx="11274">0.046171406033065299</cx:pt>
          <cx:pt idx="11275">0.046164660421819201</cx:pt>
          <cx:pt idx="11276">0.046138498407666102</cx:pt>
          <cx:pt idx="11277">0.046132121500949898</cx:pt>
          <cx:pt idx="11278">0.046119825283941103</cx:pt>
          <cx:pt idx="11279">0.046119825283941103</cx:pt>
          <cx:pt idx="11280">0.046119825283941103</cx:pt>
          <cx:pt idx="11281">0.046119825283941103</cx:pt>
          <cx:pt idx="11282">0.0461170548997583</cx:pt>
          <cx:pt idx="11283">0.046113504560002003</cx:pt>
          <cx:pt idx="11284">0.0461098895277125</cx:pt>
          <cx:pt idx="11285">0.046106586688404401</cx:pt>
          <cx:pt idx="11286">0.046099072087847498</cx:pt>
          <cx:pt idx="11287">0.0460933842418993</cx:pt>
          <cx:pt idx="11288">0.046068314185417097</cx:pt>
          <cx:pt idx="11289">0.046067373985945098</cx:pt>
          <cx:pt idx="11290">0.046067373985945098</cx:pt>
          <cx:pt idx="11291">0.046066091776500902</cx:pt>
          <cx:pt idx="11292">0.046064531264082102</cx:pt>
          <cx:pt idx="11293">0.046060581588779299</cx:pt>
          <cx:pt idx="11294">0.046056999875067603</cx:pt>
          <cx:pt idx="11295">0.046048993411803497</cx:pt>
          <cx:pt idx="11296">0.046042356992426398</cx:pt>
          <cx:pt idx="11297">0.046041193912441901</cx:pt>
          <cx:pt idx="11298">0.0460287412876998</cx:pt>
          <cx:pt idx="11299">0.046014151663169502</cx:pt>
          <cx:pt idx="11300">0.045992666089793001</cx:pt>
          <cx:pt idx="11301">0.045992318514130097</cx:pt>
          <cx:pt idx="11302">0.045991791218146401</cx:pt>
          <cx:pt idx="11303">0.0459897226610523</cx:pt>
          <cx:pt idx="11304">0.045989315149309699</cx:pt>
          <cx:pt idx="11305">0.045968044894437801</cx:pt>
          <cx:pt idx="11306">0.045960153762764501</cx:pt>
          <cx:pt idx="11307">0.045951835812975697</cx:pt>
          <cx:pt idx="11308">0.045941754319433002</cx:pt>
          <cx:pt idx="11309">0.045936698418475801</cx:pt>
          <cx:pt idx="11310">0.0459310795834608</cx:pt>
          <cx:pt idx="11311">0.045928759231948599</cx:pt>
          <cx:pt idx="11312">0.0459247617508848</cx:pt>
          <cx:pt idx="11313">0.045921937302053503</cx:pt>
          <cx:pt idx="11314">0.045921937302053503</cx:pt>
          <cx:pt idx="11315">0.045918215829413002</cx:pt>
          <cx:pt idx="11316">0.045907481287967102</cx:pt>
          <cx:pt idx="11317">0.045888134806280102</cx:pt>
          <cx:pt idx="11318">0.045882269397620898</cx:pt>
          <cx:pt idx="11319">0.045869232427852201</cx:pt>
          <cx:pt idx="11320">0.045869232427852201</cx:pt>
          <cx:pt idx="11321">0.045869232427852201</cx:pt>
          <cx:pt idx="11322">0.045866124113807999</cx:pt>
          <cx:pt idx="11323">0.045861509205182498</cx:pt>
          <cx:pt idx="11324">0.045850510917951399</cx:pt>
          <cx:pt idx="11325">0.045850219840238897</cx:pt>
          <cx:pt idx="11326">0.045850219840238897</cx:pt>
          <cx:pt idx="11327">0.045850219840238897</cx:pt>
          <cx:pt idx="11328">0.045850219840238897</cx:pt>
          <cx:pt idx="11329">0.045846491716455703</cx:pt>
          <cx:pt idx="11330">0.045841101033491802</cx:pt>
          <cx:pt idx="11331">0.045841101033491802</cx:pt>
          <cx:pt idx="11332">0.045841101033491802</cx:pt>
          <cx:pt idx="11333">0.045841101033491802</cx:pt>
          <cx:pt idx="11334">0.045839025962411399</cx:pt>
          <cx:pt idx="11335">0.045820177750397401</cx:pt>
          <cx:pt idx="11336">0.0458124023523971</cx:pt>
          <cx:pt idx="11337">0.045811689684790199</cx:pt>
          <cx:pt idx="11338">0.045802341319692498</cx:pt>
          <cx:pt idx="11339">0.0458008833862538</cx:pt>
          <cx:pt idx="11340">0.045793230633929802</cx:pt>
          <cx:pt idx="11341">0.045775250977412703</cx:pt>
          <cx:pt idx="11342">0.045771394625957203</cx:pt>
          <cx:pt idx="11343">0.045759239405393198</cx:pt>
          <cx:pt idx="11344">0.0457548462691372</cx:pt>
          <cx:pt idx="11345">0.0457384864994669</cx:pt>
          <cx:pt idx="11346">0.045736173753186497</cx:pt>
          <cx:pt idx="11347">0.045724963694018399</cx:pt>
          <cx:pt idx="11348">0.045716238322691997</cx:pt>
          <cx:pt idx="11349">0.045697621959965802</cx:pt>
          <cx:pt idx="11350">0.0456904673170953</cx:pt>
          <cx:pt idx="11351">0.045690291594215802</cx:pt>
          <cx:pt idx="11352">0.045684333423734</cx:pt>
          <cx:pt idx="11353">0.045668262520959901</cx:pt>
          <cx:pt idx="11354">0.045653863703814301</cx:pt>
          <cx:pt idx="11355">0.045647756355499697</cx:pt>
          <cx:pt idx="11356">0.045642191665611002</cx:pt>
          <cx:pt idx="11357">0.045642061311994199</cx:pt>
          <cx:pt idx="11358">0.045606777820953598</cx:pt>
          <cx:pt idx="11359">0.045606777820953598</cx:pt>
          <cx:pt idx="11360">0.045600618466068603</cx:pt>
          <cx:pt idx="11361">0.045592844331344098</cx:pt>
          <cx:pt idx="11362">0.045590834080938301</cx:pt>
          <cx:pt idx="11363">0.045590834080938301</cx:pt>
          <cx:pt idx="11364">0.045588184837512202</cx:pt>
          <cx:pt idx="11365">0.045583627124617998</cx:pt>
          <cx:pt idx="11366">0.045577986923333202</cx:pt>
          <cx:pt idx="11367">0.045547081433331402</cx:pt>
          <cx:pt idx="11368">0.045531445374814697</cx:pt>
          <cx:pt idx="11369">0.045530449579047998</cx:pt>
          <cx:pt idx="11370">0.0454922317483787</cx:pt>
          <cx:pt idx="11371">0.045485164223460703</cx:pt>
          <cx:pt idx="11372">0.045485164223460703</cx:pt>
          <cx:pt idx="11373">0.045485164223460703</cx:pt>
          <cx:pt idx="11374">0.0454772862514762</cx:pt>
          <cx:pt idx="11375">0.045476007697404799</cx:pt>
          <cx:pt idx="11376">0.045469821369878198</cx:pt>
          <cx:pt idx="11377">0.0454590760473009</cx:pt>
          <cx:pt idx="11378">0.045457854251614201</cx:pt>
          <cx:pt idx="11379">0.045452227455057399</cx:pt>
          <cx:pt idx="11380">0.045450186134323098</cx:pt>
          <cx:pt idx="11381">0.045445751136628</cx:pt>
          <cx:pt idx="11382">0.045437446038663502</cx:pt>
          <cx:pt idx="11383">0.045437446038663502</cx:pt>
          <cx:pt idx="11384">0.0454333735362231</cx:pt>
          <cx:pt idx="11385">0.045432504054927401</cx:pt>
          <cx:pt idx="11386">0.045432504054927401</cx:pt>
          <cx:pt idx="11387">0.045432504054927401</cx:pt>
          <cx:pt idx="11388">0.045432504054927401</cx:pt>
          <cx:pt idx="11389">0.045409207291371802</cx:pt>
          <cx:pt idx="11390">0.045405234417046803</cx:pt>
          <cx:pt idx="11391">0.045402899379133103</cx:pt>
          <cx:pt idx="11392">0.045400662100626897</cx:pt>
          <cx:pt idx="11393">0.045398540255288403</cx:pt>
          <cx:pt idx="11394">0.045383073061747103</cx:pt>
          <cx:pt idx="11395">0.045375644468930901</cx:pt>
          <cx:pt idx="11396">0.045375296292418203</cx:pt>
          <cx:pt idx="11397">0.045367906402804199</cx:pt>
          <cx:pt idx="11398">0.045364614603951997</cx:pt>
          <cx:pt idx="11399">0.045333644008669502</cx:pt>
          <cx:pt idx="11400">0.045311616217748901</cx:pt>
          <cx:pt idx="11401">0.045302030974930498</cx:pt>
          <cx:pt idx="11402">0.045300160441809997</cx:pt>
          <cx:pt idx="11403">0.045299733264303997</cx:pt>
          <cx:pt idx="11404">0.045295221989582801</cx:pt>
          <cx:pt idx="11405">0.045290463332796002</cx:pt>
          <cx:pt idx="11406">0.045284531784650701</cx:pt>
          <cx:pt idx="11407">0.0452707574930283</cx:pt>
          <cx:pt idx="11408">0.045270420012482201</cx:pt>
          <cx:pt idx="11409">0.045247234375876001</cx:pt>
          <cx:pt idx="11410">0.045243788564427401</cx:pt>
          <cx:pt idx="11411">0.0452429409746209</cx:pt>
          <cx:pt idx="11412">0.045218565960349101</cx:pt>
          <cx:pt idx="11413">0.045216316946711702</cx:pt>
          <cx:pt idx="11414">0.045216316946711702</cx:pt>
          <cx:pt idx="11415">0.045216316946711702</cx:pt>
          <cx:pt idx="11416">0.045212845131898299</cx:pt>
          <cx:pt idx="11417">0.0452060681326307</cx:pt>
          <cx:pt idx="11418">0.0452060681326307</cx:pt>
          <cx:pt idx="11419">0.0452060681326307</cx:pt>
          <cx:pt idx="11420">0.0452060681326307</cx:pt>
          <cx:pt idx="11421">0.0452060681326307</cx:pt>
          <cx:pt idx="11422">0.045205205184419998</cx:pt>
          <cx:pt idx="11423">0.045196156625847202</cx:pt>
          <cx:pt idx="11424">0.045180877487884803</cx:pt>
          <cx:pt idx="11425">0.045172031148012701</cx:pt>
          <cx:pt idx="11426">0.0451699254695999</cx:pt>
          <cx:pt idx="11427">0.045153439658296997</cx:pt>
          <cx:pt idx="11428">0.045149516925139903</cx:pt>
          <cx:pt idx="11429">0.045136096214869803</cx:pt>
          <cx:pt idx="11430">0.045119012571993702</cx:pt>
          <cx:pt idx="11431">0.045118360506362802</cx:pt>
          <cx:pt idx="11432">0.045118360506362802</cx:pt>
          <cx:pt idx="11433">0.045114122343640803</cx:pt>
          <cx:pt idx="11434">0.045099387739185003</cx:pt>
          <cx:pt idx="11435">0.045097172195168199</cx:pt>
          <cx:pt idx="11436">0.0450886030145949</cx:pt>
          <cx:pt idx="11437">0.0450808988397721</cx:pt>
          <cx:pt idx="11438">0.0450808988397721</cx:pt>
          <cx:pt idx="11439">0.0450808988397721</cx:pt>
          <cx:pt idx="11440">0.0450808988397721</cx:pt>
          <cx:pt idx="11441">0.0450738454857781</cx:pt>
          <cx:pt idx="11442">0.045062777598382203</cx:pt>
          <cx:pt idx="11443">0.045056613622472</cx:pt>
          <cx:pt idx="11444">0.0450499801370308</cx:pt>
          <cx:pt idx="11445">0.0450499801370308</cx:pt>
          <cx:pt idx="11446">0.0450499801370308</cx:pt>
          <cx:pt idx="11447">0.045046392739621702</cx:pt>
          <cx:pt idx="11448">0.045046392739621702</cx:pt>
          <cx:pt idx="11449">0.045045904748261999</cx:pt>
          <cx:pt idx="11450">0.045045904748261999</cx:pt>
          <cx:pt idx="11451">0.045040793249790698</cx:pt>
          <cx:pt idx="11452">0.045035590813593998</cx:pt>
          <cx:pt idx="11453">0.045035590813593998</cx:pt>
          <cx:pt idx="11454">0.045029514515972299</cx:pt>
          <cx:pt idx="11455">0.045026271487579102</cx:pt>
          <cx:pt idx="11456">0.045006981958515498</cx:pt>
          <cx:pt idx="11457">0.0450055046404765</cx:pt>
          <cx:pt idx="11458">0.0450055046404765</cx:pt>
          <cx:pt idx="11459">0.045002185661113497</cx:pt>
          <cx:pt idx="11460">0.044978803006860503</cx:pt>
          <cx:pt idx="11461">0.044965967004189998</cx:pt>
          <cx:pt idx="11462">0.044960180931316603</cx:pt>
          <cx:pt idx="11463">0.044950575253160201</cx:pt>
          <cx:pt idx="11464">0.044938966062793198</cx:pt>
          <cx:pt idx="11465">0.044925311184149497</cx:pt>
          <cx:pt idx="11466">0.044925311184149497</cx:pt>
          <cx:pt idx="11467">0.044925311184149497</cx:pt>
          <cx:pt idx="11468">0.044925311184149497</cx:pt>
          <cx:pt idx="11469">0.044925311184149497</cx:pt>
          <cx:pt idx="11470">0.044925311184149497</cx:pt>
          <cx:pt idx="11471">0.044925311184149497</cx:pt>
          <cx:pt idx="11472">0.0449204789197327</cx:pt>
          <cx:pt idx="11473">0.044920050413220801</cx:pt>
          <cx:pt idx="11474">0.044918440496732902</cx:pt>
          <cx:pt idx="11475">0.044913399842983599</cx:pt>
          <cx:pt idx="11476">0.044899421172145203</cx:pt>
          <cx:pt idx="11477">0.044895555089975697</cx:pt>
          <cx:pt idx="11478">0.044887396806457397</cx:pt>
          <cx:pt idx="11479">0.044882633221261903</cx:pt>
          <cx:pt idx="11480">0.044880199523522603</cx:pt>
          <cx:pt idx="11481">0.044880199523522603</cx:pt>
          <cx:pt idx="11482">0.044874434754203003</cx:pt>
          <cx:pt idx="11483">0.044868730369817401</cx:pt>
          <cx:pt idx="11484">0.044866715091425098</cx:pt>
          <cx:pt idx="11485">0.044866715091425098</cx:pt>
          <cx:pt idx="11486">0.044866715091425098</cx:pt>
          <cx:pt idx="11487">0.044846391252785403</cx:pt>
          <cx:pt idx="11488">0.044837102860942897</cx:pt>
          <cx:pt idx="11489">0.044833219819121702</cx:pt>
          <cx:pt idx="11490">0.0448325742660068</cx:pt>
          <cx:pt idx="11491">0.0448323661688469</cx:pt>
          <cx:pt idx="11492">0.044814172981762802</cx:pt>
          <cx:pt idx="11493">0.044813784255665297</cx:pt>
          <cx:pt idx="11494">0.044799908889670399</cx:pt>
          <cx:pt idx="11495">0.044793369987907401</cx:pt>
          <cx:pt idx="11496">0.044782229151456597</cx:pt>
          <cx:pt idx="11497">0.044780616008400699</cx:pt>
          <cx:pt idx="11498">0.0447794774202891</cx:pt>
          <cx:pt idx="11499">0.0447794774202891</cx:pt>
          <cx:pt idx="11500">0.044776989033854499</cx:pt>
          <cx:pt idx="11501">0.044766630352878901</cx:pt>
          <cx:pt idx="11502">0.044754704015455997</cx:pt>
          <cx:pt idx="11503">0.0447499770828379</cx:pt>
          <cx:pt idx="11504">0.044749381229451997</cx:pt>
          <cx:pt idx="11505">0.044749381229451997</cx:pt>
          <cx:pt idx="11506">0.044749381229451997</cx:pt>
          <cx:pt idx="11507">0.044730496497083598</cx:pt>
          <cx:pt idx="11508">0.044698271883702297</cx:pt>
          <cx:pt idx="11509">0.044677146355604602</cx:pt>
          <cx:pt idx="11510">0.044670853028200903</cx:pt>
          <cx:pt idx="11511">0.044661312911909799</cx:pt>
          <cx:pt idx="11512">0.044651241909520897</cx:pt>
          <cx:pt idx="11513">0.044643733647715997</cx:pt>
          <cx:pt idx="11514">0.044643657633492602</cx:pt>
          <cx:pt idx="11515">0.044640916721740899</cx:pt>
          <cx:pt idx="11516">0.044637283546869397</cx:pt>
          <cx:pt idx="11517">0.044637283546869397</cx:pt>
          <cx:pt idx="11518">0.044637283546869397</cx:pt>
          <cx:pt idx="11519">0.044637054805972597</cx:pt>
          <cx:pt idx="11520">0.044634460393442897</cx:pt>
          <cx:pt idx="11521">0.044634445773955998</cx:pt>
          <cx:pt idx="11522">0.044626622650609099</cx:pt>
          <cx:pt idx="11523">0.044614904926176903</cx:pt>
          <cx:pt idx="11524">0.044614904926176903</cx:pt>
          <cx:pt idx="11525">0.044614904926176903</cx:pt>
          <cx:pt idx="11526">0.044614904926176903</cx:pt>
          <cx:pt idx="11527">0.044611870559550702</cx:pt>
          <cx:pt idx="11528">0.044608253476276401</cx:pt>
          <cx:pt idx="11529">0.044601484660275199</cx:pt>
          <cx:pt idx="11530">0.044601484660275199</cx:pt>
          <cx:pt idx="11531">0.044601484660275199</cx:pt>
          <cx:pt idx="11532">0.044601484660275199</cx:pt>
          <cx:pt idx="11533">0.044577736881294003</cx:pt>
          <cx:pt idx="11534">0.0445626265548845</cx:pt>
          <cx:pt idx="11535">0.044551849964323501</cx:pt>
          <cx:pt idx="11536">0.044548707880289598</cx:pt>
          <cx:pt idx="11537">0.044547740272538099</cx:pt>
          <cx:pt idx="11538">0.044547740272538099</cx:pt>
          <cx:pt idx="11539">0.044547740272538099</cx:pt>
          <cx:pt idx="11540">0.044538378128583501</cx:pt>
          <cx:pt idx="11541">0.044529229656809201</cx:pt>
          <cx:pt idx="11542">0.044528342995857902</cx:pt>
          <cx:pt idx="11543">0.044516858268828903</cx:pt>
          <cx:pt idx="11544">0.044513802816283497</cx:pt>
          <cx:pt idx="11545">0.044510274807512698</cx:pt>
          <cx:pt idx="11546">0.044504327753645503</cx:pt>
          <cx:pt idx="11547">0.0444979098241318</cx:pt>
          <cx:pt idx="11548">0.044493441236840701</cx:pt>
          <cx:pt idx="11549">0.044482284345846897</cx:pt>
          <cx:pt idx="11550">0.044482284345846897</cx:pt>
          <cx:pt idx="11551">0.044482284345846897</cx:pt>
          <cx:pt idx="11552">0.044482284345846897</cx:pt>
          <cx:pt idx="11553">0.044482284345846897</cx:pt>
          <cx:pt idx="11554">0.044468631487553797</cx:pt>
          <cx:pt idx="11555">0.044458849400405002</cx:pt>
          <cx:pt idx="11556">0.044458408937673201</cx:pt>
          <cx:pt idx="11557">0.044458408937673201</cx:pt>
          <cx:pt idx="11558">0.044458408937673201</cx:pt>
          <cx:pt idx="11559">0.044458408937673201</cx:pt>
          <cx:pt idx="11560">0.044457403746579097</cx:pt>
          <cx:pt idx="11561">0.044450346392457901</cx:pt>
          <cx:pt idx="11562">0.0444451864540003</cx:pt>
          <cx:pt idx="11563">0.044437605462610302</cx:pt>
          <cx:pt idx="11564">0.044424609445722497</cx:pt>
          <cx:pt idx="11565">0.044420700969886102</cx:pt>
          <cx:pt idx="11566">0.044420666864203602</cx:pt>
          <cx:pt idx="11567">0.044405256713688397</cx:pt>
          <cx:pt idx="11568">0.044392881358976802</cx:pt>
          <cx:pt idx="11569">0.044386119434893803</cx:pt>
          <cx:pt idx="11570">0.044385681526245398</cx:pt>
          <cx:pt idx="11571">0.044379309218161897</cx:pt>
          <cx:pt idx="11572">0.044366337225201398</cx:pt>
          <cx:pt idx="11573">0.044358303202702697</cx:pt>
          <cx:pt idx="11574">0.044358303202702697</cx:pt>
          <cx:pt idx="11575">0.044354622764568502</cx:pt>
          <cx:pt idx="11576">0.044349999943765497</cx:pt>
          <cx:pt idx="11577">0.044349999943765497</cx:pt>
          <cx:pt idx="11578">0.044349999943765497</cx:pt>
          <cx:pt idx="11579">0.044346584640199103</cx:pt>
          <cx:pt idx="11580">0.044345320762079997</cx:pt>
          <cx:pt idx="11581">0.044343954076336102</cx:pt>
          <cx:pt idx="11582">0.044343954076336102</cx:pt>
          <cx:pt idx="11583">0.044343019132052498</cx:pt>
          <cx:pt idx="11584">0.044326048394792303</cx:pt>
          <cx:pt idx="11585">0.044326048394792303</cx:pt>
          <cx:pt idx="11586">0.044326048394792303</cx:pt>
          <cx:pt idx="11587">0.044326048394792303</cx:pt>
          <cx:pt idx="11588">0.044324898172944403</cx:pt>
          <cx:pt idx="11589">0.044319598260884198</cx:pt>
          <cx:pt idx="11590">0.0443154008767907</cx:pt>
          <cx:pt idx="11591">0.044314292305660599</cx:pt>
          <cx:pt idx="11592">0.044304163608138998</cx:pt>
          <cx:pt idx="11593">0.044292148368715999</cx:pt>
          <cx:pt idx="11594">0.044289098345941899</cx:pt>
          <cx:pt idx="11595">0.044289098345941899</cx:pt>
          <cx:pt idx="11596">0.044285967922347597</cx:pt>
          <cx:pt idx="11597">0.044284097896373199</cx:pt>
          <cx:pt idx="11598">0.044277633899153901</cx:pt>
          <cx:pt idx="11599">0.044274141165845299</cx:pt>
          <cx:pt idx="11600">0.0442720691172225</cx:pt>
          <cx:pt idx="11601">0.044267439172460198</cx:pt>
          <cx:pt idx="11602">0.0442464521878616</cx:pt>
          <cx:pt idx="11603">0.0442363885154319</cx:pt>
          <cx:pt idx="11604">0.044230213588494799</cx:pt>
          <cx:pt idx="11605">0.044222853288001102</cx:pt>
          <cx:pt idx="11606">0.044214036367998102</cx:pt>
          <cx:pt idx="11607">0.044212285272893101</cx:pt>
          <cx:pt idx="11608">0.044194666115782502</cx:pt>
          <cx:pt idx="11609">0.044192976226780298</cx:pt>
          <cx:pt idx="11610">0.044182333831383598</cx:pt>
          <cx:pt idx="11611">0.044179179871264698</cx:pt>
          <cx:pt idx="11612">0.044172482958753603</cx:pt>
          <cx:pt idx="11613">0.044169800241603302</cx:pt>
          <cx:pt idx="11614">0.044157739725874799</cx:pt>
          <cx:pt idx="11615">0.044137012264637503</cx:pt>
          <cx:pt idx="11616">0.044133429733733201</cx:pt>
          <cx:pt idx="11617">0.0440988680646772</cx:pt>
          <cx:pt idx="11618">0.044089101229540399</cx:pt>
          <cx:pt idx="11619">0.044077947995526799</cx:pt>
          <cx:pt idx="11620">0.0440525757210894</cx:pt>
          <cx:pt idx="11621">0.0440525757210894</cx:pt>
          <cx:pt idx="11622">0.0440525757210894</cx:pt>
          <cx:pt idx="11623">0.0440525757210894</cx:pt>
          <cx:pt idx="11624">0.0440505079946511</cx:pt>
          <cx:pt idx="11625">0.044047943680231003</cx:pt>
          <cx:pt idx="11626">0.044047828741951699</cx:pt>
          <cx:pt idx="11627">0.044047828741951699</cx:pt>
          <cx:pt idx="11628">0.044047828741951699</cx:pt>
          <cx:pt idx="11629">0.044034679787433903</cx:pt>
          <cx:pt idx="11630">0.044032979767274903</cx:pt>
          <cx:pt idx="11631">0.044014334978983202</cx:pt>
          <cx:pt idx="11632">0.044002703811094397</cx:pt>
          <cx:pt idx="11633">0.043999341608668599</cx:pt>
          <cx:pt idx="11634">0.043985515249183697</cx:pt>
          <cx:pt idx="11635">0.043982978347888002</cx:pt>
          <cx:pt idx="11636">0.043954583886146502</cx:pt>
          <cx:pt idx="11637">0.0439468542940376</cx:pt>
          <cx:pt idx="11638">0.0439468542940376</cx:pt>
          <cx:pt idx="11639">0.0439468542940376</cx:pt>
          <cx:pt idx="11640">0.0439468542940376</cx:pt>
          <cx:pt idx="11641">0.0439468542940376</cx:pt>
          <cx:pt idx="11642">0.0439468542940376</cx:pt>
          <cx:pt idx="11643">0.0439468542940376</cx:pt>
          <cx:pt idx="11644">0.043943063678923297</cx:pt>
          <cx:pt idx="11645">0.043943063678923297</cx:pt>
          <cx:pt idx="11646">0.043943063678923297</cx:pt>
          <cx:pt idx="11647">0.043943063678923297</cx:pt>
          <cx:pt idx="11648">0.043943063678923297</cx:pt>
          <cx:pt idx="11649">0.043943063678923297</cx:pt>
          <cx:pt idx="11650">0.043939704739939502</cx:pt>
          <cx:pt idx="11651">0.043926554438530399</cx:pt>
          <cx:pt idx="11652">0.0439159134403398</cx:pt>
          <cx:pt idx="11653">0.043911258905498199</cx:pt>
          <cx:pt idx="11654">0.043906692245502803</cx:pt>
          <cx:pt idx="11655">0.043906692245502803</cx:pt>
          <cx:pt idx="11656">0.043906599151399599</cx:pt>
          <cx:pt idx="11657">0.043892865533408001</cx:pt>
          <cx:pt idx="11658">0.043890842981652703</cx:pt>
          <cx:pt idx="11659">0.043888566943871998</cx:pt>
          <cx:pt idx="11660">0.043882201605657999</cx:pt>
          <cx:pt idx="11661">0.043878681183079402</cx:pt>
          <cx:pt idx="11662">0.043873869825741797</cx:pt>
          <cx:pt idx="11663">0.043861976627978298</cx:pt>
          <cx:pt idx="11664">0.043860370647385398</cx:pt>
          <cx:pt idx="11665">0.043833722389002003</cx:pt>
          <cx:pt idx="11666">0.043827548642234399</cx:pt>
          <cx:pt idx="11667">0.043825509609137898</cx:pt>
          <cx:pt idx="11668">0.043825509609137898</cx:pt>
          <cx:pt idx="11669">0.043825509609137898</cx:pt>
          <cx:pt idx="11670">0.043825509609137898</cx:pt>
          <cx:pt idx="11671">0.043825509609137898</cx:pt>
          <cx:pt idx="11672">0.043811138806484802</cx:pt>
          <cx:pt idx="11673">0.043810670828187799</cx:pt>
          <cx:pt idx="11674">0.043779940341645</cx:pt>
          <cx:pt idx="11675">0.043774871092423902</cx:pt>
          <cx:pt idx="11676">0.043762032492296703</cx:pt>
          <cx:pt idx="11677">0.043762032492296703</cx:pt>
          <cx:pt idx="11678">0.043762032492296703</cx:pt>
          <cx:pt idx="11679">0.043759075430955398</cx:pt>
          <cx:pt idx="11680">0.043759075430955398</cx:pt>
          <cx:pt idx="11681">0.043759075430955398</cx:pt>
          <cx:pt idx="11682">0.043759075430955398</cx:pt>
          <cx:pt idx="11683">0.043730829275423197</cx:pt>
          <cx:pt idx="11684">0.043730317010859901</cx:pt>
          <cx:pt idx="11685">0.043707765833654801</cx:pt>
          <cx:pt idx="11686">0.043705002488523201</cx:pt>
          <cx:pt idx="11687">0.043690009725237497</cx:pt>
          <cx:pt idx="11688">0.0436896567068693</cx:pt>
          <cx:pt idx="11689">0.043671792914410999</cx:pt>
          <cx:pt idx="11690">0.043661523735984697</cx:pt>
          <cx:pt idx="11691">0.043660073859864097</cx:pt>
          <cx:pt idx="11692">0.043660073859864097</cx:pt>
          <cx:pt idx="11693">0.043658509542844899</cx:pt>
          <cx:pt idx="11694">0.043655372060520302</cx:pt>
          <cx:pt idx="11695">0.0436488742132152</cx:pt>
          <cx:pt idx="11696">0.043646824860844202</cx:pt>
          <cx:pt idx="11697">0.043631202385384697</cx:pt>
          <cx:pt idx="11698">0.043631202385384697</cx:pt>
          <cx:pt idx="11699">0.043600171327936699</cx:pt>
          <cx:pt idx="11700">0.043599576014320802</cx:pt>
          <cx:pt idx="11701">0.043597995633184901</cx:pt>
          <cx:pt idx="11702">0.0435845172322352</cx:pt>
          <cx:pt idx="11703">0.043548375282629802</cx:pt>
          <cx:pt idx="11704">0.043547125602478698</cx:pt>
          <cx:pt idx="11705">0.043546685892943797</cx:pt>
          <cx:pt idx="11706">0.043545960466463501</cx:pt>
          <cx:pt idx="11707">0.043543029574691</cx:pt>
          <cx:pt idx="11708">0.043543029574691</cx:pt>
          <cx:pt idx="11709">0.043543029574691</cx:pt>
          <cx:pt idx="11710">0.043539530379186099</cx:pt>
          <cx:pt idx="11711">0.043539007361570799</cx:pt>
          <cx:pt idx="11712">0.043537353956376403</cx:pt>
          <cx:pt idx="11713">0.043537353956376403</cx:pt>
          <cx:pt idx="11714">0.043537353956376403</cx:pt>
          <cx:pt idx="11715">0.043537353956376403</cx:pt>
          <cx:pt idx="11716">0.043516447139896497</cx:pt>
          <cx:pt idx="11717">0.043516447139896497</cx:pt>
          <cx:pt idx="11718">0.043516447139896497</cx:pt>
          <cx:pt idx="11719">0.043516447139896497</cx:pt>
          <cx:pt idx="11720">0.043516447139896497</cx:pt>
          <cx:pt idx="11721">0.0435145344632374</cx:pt>
          <cx:pt idx="11722">0.043492049165325397</cx:pt>
          <cx:pt idx="11723">0.043491049807469803</cx:pt>
          <cx:pt idx="11724">0.043482147440551698</cx:pt>
          <cx:pt idx="11725">0.043476211751832701</cx:pt>
          <cx:pt idx="11726">0.043471186864358198</cx:pt>
          <cx:pt idx="11727">0.0434701528595412</cx:pt>
          <cx:pt idx="11728">0.0434701528595412</cx:pt>
          <cx:pt idx="11729">0.0434701528595412</cx:pt>
          <cx:pt idx="11730">0.043466698531661102</cx:pt>
          <cx:pt idx="11731">0.043463229485758398</cx:pt>
          <cx:pt idx="11732">0.0434629434247083</cx:pt>
          <cx:pt idx="11733">0.043455482638654903</cx:pt>
          <cx:pt idx="11734">0.043439506956028003</cx:pt>
          <cx:pt idx="11735">0.043437150358549101</cx:pt>
          <cx:pt idx="11736">0.043435022684928298</cx:pt>
          <cx:pt idx="11737">0.043420027016298698</cx:pt>
          <cx:pt idx="11738">0.043411373627009801</cx:pt>
          <cx:pt idx="11739">0.043406879136191699</cx:pt>
          <cx:pt idx="11740">0.0434054676849926</cx:pt>
          <cx:pt idx="11741">0.0434054676849926</cx:pt>
          <cx:pt idx="11742">0.043401131046511901</cx:pt>
          <cx:pt idx="11743">0.043399545614078799</cx:pt>
          <cx:pt idx="11744">0.043396286947064197</cx:pt>
          <cx:pt idx="11745">0.043388523849715602</cx:pt>
          <cx:pt idx="11746">0.043380181986200597</cx:pt>
          <cx:pt idx="11747">0.043373524952389997</cx:pt>
          <cx:pt idx="11748">0.043373524952389997</cx:pt>
          <cx:pt idx="11749">0.043373524952389997</cx:pt>
          <cx:pt idx="11750">0.043373524952389997</cx:pt>
          <cx:pt idx="11751">0.043373524952389997</cx:pt>
          <cx:pt idx="11752">0.043370425323250597</cx:pt>
          <cx:pt idx="11753">0.043356253137034</cx:pt>
          <cx:pt idx="11754">0.043352192028080702</cx:pt>
          <cx:pt idx="11755">0.043313741304645798</cx:pt>
          <cx:pt idx="11756">0.043286099404090797</cx:pt>
          <cx:pt idx="11757">0.043285779160223199</cx:pt>
          <cx:pt idx="11758">0.043283006933188303</cx:pt>
          <cx:pt idx="11759">0.0432792916795623</cx:pt>
          <cx:pt idx="11760">0.0432792916795623</cx:pt>
          <cx:pt idx="11761">0.0432792916795623</cx:pt>
          <cx:pt idx="11762">0.0432792916795623</cx:pt>
          <cx:pt idx="11763">0.0432792916795623</cx:pt>
          <cx:pt idx="11764">0.043277432194096202</cx:pt>
          <cx:pt idx="11765">0.043271643122850097</cx:pt>
          <cx:pt idx="11766">0.0432628150429741</cx:pt>
          <cx:pt idx="11767">0.0432628150429741</cx:pt>
          <cx:pt idx="11768">0.0432628150429741</cx:pt>
          <cx:pt idx="11769">0.0432628150429741</cx:pt>
          <cx:pt idx="11770">0.0432628150429741</cx:pt>
          <cx:pt idx="11771">0.0432628150429741</cx:pt>
          <cx:pt idx="11772">0.043260273507904699</cx:pt>
          <cx:pt idx="11773">0.0432405111955124</cx:pt>
          <cx:pt idx="11774">0.043238144834985497</cx:pt>
          <cx:pt idx="11775">0.043237769916751101</cx:pt>
          <cx:pt idx="11776">0.043235189788131803</cx:pt>
          <cx:pt idx="11777">0.043233986366956099</cx:pt>
          <cx:pt idx="11778">0.043232650527855798</cx:pt>
          <cx:pt idx="11779">0.043219265499630899</cx:pt>
          <cx:pt idx="11780">0.043219121984762202</cx:pt>
          <cx:pt idx="11781">0.043213932278422101</cx:pt>
          <cx:pt idx="11782">0.043209106527287197</cx:pt>
          <cx:pt idx="11783">0.043209106527287197</cx:pt>
          <cx:pt idx="11784">0.043209106527287197</cx:pt>
          <cx:pt idx="11785">0.043209106527287197</cx:pt>
          <cx:pt idx="11786">0.043209106527287197</cx:pt>
          <cx:pt idx="11787">0.043200631783802602</cx:pt>
          <cx:pt idx="11788">0.043200631783802602</cx:pt>
          <cx:pt idx="11789">0.043200631783802602</cx:pt>
          <cx:pt idx="11790">0.043200368232697697</cx:pt>
          <cx:pt idx="11791">0.043191092873682502</cx:pt>
          <cx:pt idx="11792">0.0431850800956355</cx:pt>
          <cx:pt idx="11793">0.0431850800956355</cx:pt>
          <cx:pt idx="11794">0.0431761401974727</cx:pt>
          <cx:pt idx="11795">0.043173425263646301</cx:pt>
          <cx:pt idx="11796">0.043173425263646301</cx:pt>
          <cx:pt idx="11797">0.043173425263646301</cx:pt>
          <cx:pt idx="11798">0.043173425263646301</cx:pt>
          <cx:pt idx="11799">0.043171027157208199</cx:pt>
          <cx:pt idx="11800">0.043171027157208199</cx:pt>
          <cx:pt idx="11801">0.043171027157208199</cx:pt>
          <cx:pt idx="11802">0.043171027157208199</cx:pt>
          <cx:pt idx="11803">0.043155496812042102</cx:pt>
          <cx:pt idx="11804">0.043139175672225902</cx:pt>
          <cx:pt idx="11805">0.043119405278748899</cx:pt>
          <cx:pt idx="11806">0.043110407870164701</cx:pt>
          <cx:pt idx="11807">0.043110407870164701</cx:pt>
          <cx:pt idx="11808">0.043095782416562201</cx:pt>
          <cx:pt idx="11809">0.043079109643854897</cx:pt>
          <cx:pt idx="11810">0.043074468643243199</cx:pt>
          <cx:pt idx="11811">0.043073700327826099</cx:pt>
          <cx:pt idx="11812">0.043066238571276103</cx:pt>
          <cx:pt idx="11813">0.043054912159613101</cx:pt>
          <cx:pt idx="11814">0.043051199697731697</cx:pt>
          <cx:pt idx="11815">0.0430461183824008</cx:pt>
          <cx:pt idx="11816">0.043041053917677499</cx:pt>
          <cx:pt idx="11817">0.043030598570726199</cx:pt>
          <cx:pt idx="11818">0.0430236984901083</cx:pt>
          <cx:pt idx="11819">0.043017835095687303</cx:pt>
          <cx:pt idx="11820">0.042995390900444103</cx:pt>
          <cx:pt idx="11821">0.042993310681811198</cx:pt>
          <cx:pt idx="11822">0.042988584263977697</cx:pt>
          <cx:pt idx="11823">0.042978542329585201</cx:pt>
          <cx:pt idx="11824">0.042976869316644802</cx:pt>
          <cx:pt idx="11825">0.042970381694152703</cx:pt>
          <cx:pt idx="11826">0.042967392623345597</cx:pt>
          <cx:pt idx="11827">0.042965190189006998</cx:pt>
          <cx:pt idx="11828">0.042965090765518403</cx:pt>
          <cx:pt idx="11829">0.042961509033302002</cx:pt>
          <cx:pt idx="11830">0.042961509033302002</cx:pt>
          <cx:pt idx="11831">0.042961509033302002</cx:pt>
          <cx:pt idx="11832">0.042961135213454897</cx:pt>
          <cx:pt idx="11833">0.042960617585984101</cx:pt>
          <cx:pt idx="11834">0.042952970019561797</cx:pt>
          <cx:pt idx="11835">0.042952673995515701</cx:pt>
          <cx:pt idx="11836">0.042951604142983699</cx:pt>
          <cx:pt idx="11837">0.042951582028142997</cx:pt>
          <cx:pt idx="11838">0.042942000588730697</cx:pt>
          <cx:pt idx="11839">0.0429323739290495</cx:pt>
          <cx:pt idx="11840">0.042920426376003101</cx:pt>
          <cx:pt idx="11841">0.042910914046444301</cx:pt>
          <cx:pt idx="11842">0.042910914046444301</cx:pt>
          <cx:pt idx="11843">0.042902889259207801</cx:pt>
          <cx:pt idx="11844">0.042876395417339501</cx:pt>
          <cx:pt idx="11845">0.042876123164521801</cx:pt>
          <cx:pt idx="11846">0.042870894203353299</cx:pt>
          <cx:pt idx="11847">0.0428665098307561</cx:pt>
          <cx:pt idx="11848">0.042862913764145902</cx:pt>
          <cx:pt idx="11849">0.042845457188530597</cx:pt>
          <cx:pt idx="11850">0.042844984769418303</cx:pt>
          <cx:pt idx="11851">0.042842769518299899</cx:pt>
          <cx:pt idx="11852">0.042842769518299899</cx:pt>
          <cx:pt idx="11853">0.042837167181532701</cx:pt>
          <cx:pt idx="11854">0.042837167181532701</cx:pt>
          <cx:pt idx="11855">0.042837167181532701</cx:pt>
          <cx:pt idx="11856">0.042834038764156</cx:pt>
          <cx:pt idx="11857">0.042824250820835297</cx:pt>
          <cx:pt idx="11858">0.042822212368260101</cx:pt>
          <cx:pt idx="11859">0.042813374399049697</cx:pt>
          <cx:pt idx="11860">0.042813374399049697</cx:pt>
          <cx:pt idx="11861">0.042813374399049697</cx:pt>
          <cx:pt idx="11862">0.042813374399049697</cx:pt>
          <cx:pt idx="11863">0.042800264738140498</cx:pt>
          <cx:pt idx="11864">0.042797894757177699</cx:pt>
          <cx:pt idx="11865">0.0427972204642455</cx:pt>
          <cx:pt idx="11866">0.0427800876585296</cx:pt>
          <cx:pt idx="11867">0.042779142565599899</cx:pt>
          <cx:pt idx="11868">0.0427629401571437</cx:pt>
          <cx:pt idx="11869">0.042759682985241701</cx:pt>
          <cx:pt idx="11870">0.042747544089735502</cx:pt>
          <cx:pt idx="11871">0.042741117453922499</cx:pt>
          <cx:pt idx="11872">0.042704285740423703</cx:pt>
          <cx:pt idx="11873">0.042704285740423703</cx:pt>
          <cx:pt idx="11874">0.042702287771662802</cx:pt>
          <cx:pt idx="11875">0.042702287771662802</cx:pt>
          <cx:pt idx="11876">0.042702287771662802</cx:pt>
          <cx:pt idx="11877">0.042702287771662802</cx:pt>
          <cx:pt idx="11878">0.042702287771662802</cx:pt>
          <cx:pt idx="11879">0.042702287771662802</cx:pt>
          <cx:pt idx="11880">0.042702287771662802</cx:pt>
          <cx:pt idx="11881">0.042699365704347902</cx:pt>
          <cx:pt idx="11882">0.042697098578961298</cx:pt>
          <cx:pt idx="11883">0.042696074332305899</cx:pt>
          <cx:pt idx="11884">0.042686116365102098</cx:pt>
          <cx:pt idx="11885">0.0426839698688566</cx:pt>
          <cx:pt idx="11886">0.042662544994411897</cx:pt>
          <cx:pt idx="11887">0.042662073725282502</cx:pt>
          <cx:pt idx="11888">0.042660380939290699</cx:pt>
          <cx:pt idx="11889">0.042658984593195899</cx:pt>
          <cx:pt idx="11890">0.042652456933583202</cx:pt>
          <cx:pt idx="11891">0.042643750894023301</cx:pt>
          <cx:pt idx="11892">0.042643750894023301</cx:pt>
          <cx:pt idx="11893">0.042643750894023301</cx:pt>
          <cx:pt idx="11894">0.042643750894023301</cx:pt>
          <cx:pt idx="11895">0.042643750894023301</cx:pt>
          <cx:pt idx="11896">0.042643750894023301</cx:pt>
          <cx:pt idx="11897">0.0426343472762249</cx:pt>
          <cx:pt idx="11898">0.0426329157363593</cx:pt>
          <cx:pt idx="11899">0.042623011437163197</cx:pt>
          <cx:pt idx="11900">0.042622918998249701</cx:pt>
          <cx:pt idx="11901">0.042611731122971799</cx:pt>
          <cx:pt idx="11902">0.042611731122971799</cx:pt>
          <cx:pt idx="11903">0.042611731122971799</cx:pt>
          <cx:pt idx="11904">0.042611731122971799</cx:pt>
          <cx:pt idx="11905">0.042611731122971799</cx:pt>
          <cx:pt idx="11906">0.042611731122971799</cx:pt>
          <cx:pt idx="11907">0.042610537757480797</cx:pt>
          <cx:pt idx="11908">0.042607459140068499</cx:pt>
          <cx:pt idx="11909">0.042607459140068499</cx:pt>
          <cx:pt idx="11910">0.042587017389079503</cx:pt>
          <cx:pt idx="11911">0.042587017389079503</cx:pt>
          <cx:pt idx="11912">0.042587017389079503</cx:pt>
          <cx:pt idx="11913">0.042587017389079503</cx:pt>
          <cx:pt idx="11914">0.042582437585243001</cx:pt>
          <cx:pt idx="11915">0.042580611607074902</cx:pt>
          <cx:pt idx="11916">0.042573814649673303</cx:pt>
          <cx:pt idx="11917">0.042571521504878203</cx:pt>
          <cx:pt idx="11918">0.0425712532587963</cx:pt>
          <cx:pt idx="11919">0.042568026376346303</cx:pt>
          <cx:pt idx="11920">0.042557799710102602</cx:pt>
          <cx:pt idx="11921">0.042521503709572701</cx:pt>
          <cx:pt idx="11922">0.042512901518198101</cx:pt>
          <cx:pt idx="11923">0.042506948370321498</cx:pt>
          <cx:pt idx="11924">0.042492749564350299</cx:pt>
          <cx:pt idx="11925">0.042485268665994197</cx:pt>
          <cx:pt idx="11926">0.042477344747131003</cx:pt>
          <cx:pt idx="11927">0.042477344747131003</cx:pt>
          <cx:pt idx="11928">0.042477344747131003</cx:pt>
          <cx:pt idx="11929">0.042477344747131003</cx:pt>
          <cx:pt idx="11930">0.042460996102272101</cx:pt>
          <cx:pt idx="11931">0.042445220927760298</cx:pt>
          <cx:pt idx="11932">0.042436794546053098</cx:pt>
          <cx:pt idx="11933">0.042433476333882801</cx:pt>
          <cx:pt idx="11934">0.042419111574024601</cx:pt>
          <cx:pt idx="11935">0.042412098495497798</cx:pt>
          <cx:pt idx="11936">0.042412098495497798</cx:pt>
          <cx:pt idx="11937">0.042412098495497798</cx:pt>
          <cx:pt idx="11938">0.042401795502162803</cx:pt>
          <cx:pt idx="11939">0.042377042432115</cx:pt>
          <cx:pt idx="11940">0.0423749985142702</cx:pt>
          <cx:pt idx="11941">0.042373664816739501</cx:pt>
          <cx:pt idx="11942">0.042372063382010001</cx:pt>
          <cx:pt idx="11943">0.042369080608838303</cx:pt>
          <cx:pt idx="11944">0.042366164033231901</cx:pt>
          <cx:pt idx="11945">0.042361184899973398</cx:pt>
          <cx:pt idx="11946">0.0423527664980093</cx:pt>
          <cx:pt idx="11947">0.042347388078700102</cx:pt>
          <cx:pt idx="11948">0.0423453994195431</cx:pt>
          <cx:pt idx="11949">0.042317683039496699</cx:pt>
          <cx:pt idx="11950">0.042301062876963398</cx:pt>
          <cx:pt idx="11951">0.042297312602749798</cx:pt>
          <cx:pt idx="11952">0.0422935238763456</cx:pt>
          <cx:pt idx="11953">0.042293312153721098</cx:pt>
          <cx:pt idx="11954">0.042281506408634102</cx:pt>
          <cx:pt idx="11955">0.042266638614468298</cx:pt>
          <cx:pt idx="11956">0.042263192541658702</cx:pt>
          <cx:pt idx="11957">0.042260605319662803</cx:pt>
          <cx:pt idx="11958">0.042247849175100799</cx:pt>
          <cx:pt idx="11959">0.042246943738972899</cx:pt>
          <cx:pt idx="11960">0.042232861126995903</cx:pt>
          <cx:pt idx="11961">0.042228759717768002</cx:pt>
          <cx:pt idx="11962">0.042227516337250803</cx:pt>
          <cx:pt idx="11963">0.042205571300796697</cx:pt>
          <cx:pt idx="11964">0.042205284898452398</cx:pt>
          <cx:pt idx="11965">0.042204106037525703</cx:pt>
          <cx:pt idx="11966">0.042192288025045002</cx:pt>
          <cx:pt idx="11967">0.042192288025045002</cx:pt>
          <cx:pt idx="11968">0.042192288025045002</cx:pt>
          <cx:pt idx="11969">0.042192288025045002</cx:pt>
          <cx:pt idx="11970">0.042192288025045002</cx:pt>
          <cx:pt idx="11971">0.042192288025045002</cx:pt>
          <cx:pt idx="11972">0.042162073501864197</cx:pt>
          <cx:pt idx="11973">0.042149580918103398</cx:pt>
          <cx:pt idx="11974">0.042148621336944199</cx:pt>
          <cx:pt idx="11975">0.042148621336944199</cx:pt>
          <cx:pt idx="11976">0.042148621336944199</cx:pt>
          <cx:pt idx="11977">0.042148621336944199</cx:pt>
          <cx:pt idx="11978">0.042146023428807702</cx:pt>
          <cx:pt idx="11979">0.042121148473252497</cx:pt>
          <cx:pt idx="11980">0.042115022110901103</cx:pt>
          <cx:pt idx="11981">0.042102922872163002</cx:pt>
          <cx:pt idx="11982">0.0421000752490737</cx:pt>
          <cx:pt idx="11983">0.042090661844405401</cx:pt>
          <cx:pt idx="11984">0.042084736284404102</cx:pt>
          <cx:pt idx="11985">0.042078594811130202</cx:pt>
          <cx:pt idx="11986">0.042076234535868701</cx:pt>
          <cx:pt idx="11987">0.042059118961842001</cx:pt>
          <cx:pt idx="11988">0.042057615552835902</cx:pt>
          <cx:pt idx="11989">0.042054448236595002</cx:pt>
          <cx:pt idx="11990">0.042054448236595002</cx:pt>
          <cx:pt idx="11991">0.042054448236595002</cx:pt>
          <cx:pt idx="11992">0.042054448236595002</cx:pt>
          <cx:pt idx="11993">0.042054448236595002</cx:pt>
          <cx:pt idx="11994">0.042025419587767697</cx:pt>
          <cx:pt idx="11995">0.042012435919254902</cx:pt>
          <cx:pt idx="11996">0.042007609007807901</cx:pt>
          <cx:pt idx="11997">0.041992823234200997</cx:pt>
          <cx:pt idx="11998">0.041969353762917397</cx:pt>
          <cx:pt idx="11999">0.041955060003388799</cx:pt>
          <cx:pt idx="12000">0.041922157853404397</cx:pt>
          <cx:pt idx="12001">0.041916730853006103</cx:pt>
          <cx:pt idx="12002">0.041916730853006103</cx:pt>
          <cx:pt idx="12003">0.041916730853006103</cx:pt>
          <cx:pt idx="12004">0.041916730853006103</cx:pt>
          <cx:pt idx="12005">0.041909250121346803</cx:pt>
          <cx:pt idx="12006">0.041904728809564799</cx:pt>
          <cx:pt idx="12007">0.041904728809564799</cx:pt>
          <cx:pt idx="12008">0.041904728809564799</cx:pt>
          <cx:pt idx="12009">0.041904728809564799</cx:pt>
          <cx:pt idx="12010">0.041904728809564799</cx:pt>
          <cx:pt idx="12011">0.041898253000820902</cx:pt>
          <cx:pt idx="12012">0.041898253000820902</cx:pt>
          <cx:pt idx="12013">0.041898253000820902</cx:pt>
          <cx:pt idx="12014">0.041898253000820902</cx:pt>
          <cx:pt idx="12015">0.041897231174363697</cx:pt>
          <cx:pt idx="12016">0.041896333450273202</cx:pt>
          <cx:pt idx="12017">0.041887549997718702</cx:pt>
          <cx:pt idx="12018">0.041885135020137999</cx:pt>
          <cx:pt idx="12019">0.0418775791194098</cx:pt>
          <cx:pt idx="12020">0.041867296002638402</cx:pt>
          <cx:pt idx="12021">0.041865312761577698</cx:pt>
          <cx:pt idx="12022">0.041842327384672702</cx:pt>
          <cx:pt idx="12023">0.041838581517575697</cx:pt>
          <cx:pt idx="12024">0.041836755938148999</cx:pt>
          <cx:pt idx="12025">0.041831445177345598</cx:pt>
          <cx:pt idx="12026">0.041824323399881499</cx:pt>
          <cx:pt idx="12027">0.041820954838050699</cx:pt>
          <cx:pt idx="12028">0.041820954838050699</cx:pt>
          <cx:pt idx="12029">0.041820954838050699</cx:pt>
          <cx:pt idx="12030">0.041818458276148697</cx:pt>
          <cx:pt idx="12031">0.041801156429402797</cx:pt>
          <cx:pt idx="12032">0.041801156429402797</cx:pt>
          <cx:pt idx="12033">0.041801156429402797</cx:pt>
          <cx:pt idx="12034">0.041801156429402797</cx:pt>
          <cx:pt idx="12035">0.041799085695968102</cx:pt>
          <cx:pt idx="12036">0.041783842584290402</cx:pt>
          <cx:pt idx="12037">0.041783105528891203</cx:pt>
          <cx:pt idx="12038">0.041780546440160202</cx:pt>
          <cx:pt idx="12039">0.0417800395446567</cx:pt>
          <cx:pt idx="12040">0.041766485025679402</cx:pt>
          <cx:pt idx="12041">0.041764728100327199</cx:pt>
          <cx:pt idx="12042">0.041759991970491801</cx:pt>
          <cx:pt idx="12043">0.041737220971571697</cx:pt>
          <cx:pt idx="12044">0.041727766961598599</cx:pt>
          <cx:pt idx="12045">0.041720823082658398</cx:pt>
          <cx:pt idx="12046">0.041720823082658398</cx:pt>
          <cx:pt idx="12047">0.041720823082658398</cx:pt>
          <cx:pt idx="12048">0.041720118134327903</cx:pt>
          <cx:pt idx="12049">0.041713989631831899</cx:pt>
          <cx:pt idx="12050">0.041684596009930797</cx:pt>
          <cx:pt idx="12051">0.041672605126204298</cx:pt>
          <cx:pt idx="12052">0.041669470987125701</cx:pt>
          <cx:pt idx="12053">0.041667988811061402</cx:pt>
          <cx:pt idx="12054">0.041659839449996502</cx:pt>
          <cx:pt idx="12055">0.041655271809591499</cx:pt>
          <cx:pt idx="12056">0.0416497965306796</cx:pt>
          <cx:pt idx="12057">0.041642429421138098</cx:pt>
          <cx:pt idx="12058">0.041636308742879997</cx:pt>
          <cx:pt idx="12059">0.041627280633171899</cx:pt>
          <cx:pt idx="12060">0.041627280633171899</cx:pt>
          <cx:pt idx="12061">0.041627280633171899</cx:pt>
          <cx:pt idx="12062">0.041627280633171899</cx:pt>
          <cx:pt idx="12063">0.041623237830053797</cx:pt>
          <cx:pt idx="12064">0.041622274379800199</cx:pt>
          <cx:pt idx="12065">0.041622140348690197</cx:pt>
          <cx:pt idx="12066">0.041622033102993401</cx:pt>
          <cx:pt idx="12067">0.041609143548961697</cx:pt>
          <cx:pt idx="12068">0.041589766306306897</cx:pt>
          <cx:pt idx="12069">0.041587789757638299</cx:pt>
          <cx:pt idx="12070">0.041586381720802298</cx:pt>
          <cx:pt idx="12071">0.041586381720802298</cx:pt>
          <cx:pt idx="12072">0.0415823415374462</cx:pt>
          <cx:pt idx="12073">0.0415722363285344</cx:pt>
          <cx:pt idx="12074">0.041572114808309697</cx:pt>
          <cx:pt idx="12075">0.041565543954968601</cx:pt>
          <cx:pt idx="12076">0.041563088064484201</cx:pt>
          <cx:pt idx="12077">0.0415536180591142</cx:pt>
          <cx:pt idx="12078">0.041547470861382899</cx:pt>
          <cx:pt idx="12079">0.041547470861382899</cx:pt>
          <cx:pt idx="12080">0.041547470861382899</cx:pt>
          <cx:pt idx="12081">0.041547470861382899</cx:pt>
          <cx:pt idx="12082">0.041539350634564799</cx:pt>
          <cx:pt idx="12083">0.041538421868731003</cx:pt>
          <cx:pt idx="12084">0.041537513084440203</cx:pt>
          <cx:pt idx="12085">0.041537388451998399</cx:pt>
          <cx:pt idx="12086">0.041535229979514997</cx:pt>
          <cx:pt idx="12087">0.041514964144988502</cx:pt>
          <cx:pt idx="12088">0.041513120620548898</cx:pt>
          <cx:pt idx="12089">0.041513120620548898</cx:pt>
          <cx:pt idx="12090">0.041513120620548898</cx:pt>
          <cx:pt idx="12091">0.041511162366083203</cx:pt>
          <cx:pt idx="12092">0.041471546302945403</cx:pt>
          <cx:pt idx="12093">0.041471546302945403</cx:pt>
          <cx:pt idx="12094">0.041471546302945403</cx:pt>
          <cx:pt idx="12095">0.041466342787310803</cx:pt>
          <cx:pt idx="12096">0.041458024561024202</cx:pt>
          <cx:pt idx="12097">0.041447569096589199</cx:pt>
          <cx:pt idx="12098">0.041447569096589199</cx:pt>
          <cx:pt idx="12099">0.041442017030293397</cx:pt>
          <cx:pt idx="12100">0.041434509696159298</cx:pt>
          <cx:pt idx="12101">0.041411813581183197</cx:pt>
          <cx:pt idx="12102">0.041409719914747997</cx:pt>
          <cx:pt idx="12103">0.041398468815825602</cx:pt>
          <cx:pt idx="12104">0.041398165855749902</cx:pt>
          <cx:pt idx="12105">0.0413965234683226</cx:pt>
          <cx:pt idx="12106">0.0413965234683226</cx:pt>
          <cx:pt idx="12107">0.0413965234683226</cx:pt>
          <cx:pt idx="12108">0.041386709856698199</cx:pt>
          <cx:pt idx="12109">0.041385835735348001</cx:pt>
          <cx:pt idx="12110">0.041375087664497302</cx:pt>
          <cx:pt idx="12111">0.041372609486300803</cx:pt>
          <cx:pt idx="12112">0.041340569848480502</cx:pt>
          <cx:pt idx="12113">0.041338454620989701</cx:pt>
          <cx:pt idx="12114">0.0413369067115196</cx:pt>
          <cx:pt idx="12115">0.041336650622285503</cx:pt>
          <cx:pt idx="12116">0.041334728010428499</cx:pt>
          <cx:pt idx="12117">0.041322999825502402</cx:pt>
          <cx:pt idx="12118">0.041301215632538898</cx:pt>
          <cx:pt idx="12119">0.041288120248895901</cx:pt>
          <cx:pt idx="12120">0.041281794143031202</cx:pt>
          <cx:pt idx="12121">0.0412650110722175</cx:pt>
          <cx:pt idx="12122">0.041261512256943203</cx:pt>
          <cx:pt idx="12123">0.041260069737905802</cx:pt>
          <cx:pt idx="12124">0.041230294690778997</cx:pt>
          <cx:pt idx="12125">0.041224741439448799</cx:pt>
          <cx:pt idx="12126">0.041212930332657598</cx:pt>
          <cx:pt idx="12127">0.041209530869742397</cx:pt>
          <cx:pt idx="12128">0.041206480792747302</cx:pt>
          <cx:pt idx="12129">0.0411991927685793</cx:pt>
          <cx:pt idx="12130">0.041199173497260502</cx:pt>
          <cx:pt idx="12131">0.041199008228840199</cx:pt>
          <cx:pt idx="12132">0.041192641032930598</cx:pt>
          <cx:pt idx="12133">0.041175516994256298</cx:pt>
          <cx:pt idx="12134">0.041173303811889703</cx:pt>
          <cx:pt idx="12135">0.041163596451489502</cx:pt>
          <cx:pt idx="12136">0.041154903319621697</cx:pt>
          <cx:pt idx="12137">0.041139319395406597</cx:pt>
          <cx:pt idx="12138">0.041137273865605103</cx:pt>
          <cx:pt idx="12139">0.041130746527421401</cx:pt>
          <cx:pt idx="12140">0.041125168191575197</cx:pt>
          <cx:pt idx="12141">0.041112466411812897</cx:pt>
          <cx:pt idx="12142">0.041109796713517797</cx:pt>
          <cx:pt idx="12143">0.041092835797008398</cx:pt>
          <cx:pt idx="12144">0.041081660554521698</cx:pt>
          <cx:pt idx="12145">0.041077753765941</cx:pt>
          <cx:pt idx="12146">0.041074946813462798</cx:pt>
          <cx:pt idx="12147">0.041067575637679099</cx:pt>
          <cx:pt idx="12148">0.0410654113465133</cx:pt>
          <cx:pt idx="12149">0.041059676534023697</cx:pt>
          <cx:pt idx="12150">0.041059676534023697</cx:pt>
          <cx:pt idx="12151">0.041059676534023697</cx:pt>
          <cx:pt idx="12152">0.041059676534023697</cx:pt>
          <cx:pt idx="12153">0.041059676534023697</cx:pt>
          <cx:pt idx="12154">0.041059676534023697</cx:pt>
          <cx:pt idx="12155">0.041059676534023697</cx:pt>
          <cx:pt idx="12156">0.041059676534023697</cx:pt>
          <cx:pt idx="12157">0.041059676534023697</cx:pt>
          <cx:pt idx="12158">0.041059676534023697</cx:pt>
          <cx:pt idx="12159">0.041053260364220197</cx:pt>
          <cx:pt idx="12160">0.041049006554640798</cx:pt>
          <cx:pt idx="12161">0.041049006554640798</cx:pt>
          <cx:pt idx="12162">0.041045752370526899</cx:pt>
          <cx:pt idx="12163">0.041043753632531502</cx:pt>
          <cx:pt idx="12164">0.041041413579085299</cx:pt>
          <cx:pt idx="12165">0.041034222948753897</cx:pt>
          <cx:pt idx="12166">0.041033090012062998</cx:pt>
          <cx:pt idx="12167">0.041022027278587503</cx:pt>
          <cx:pt idx="12168">0.041016242491849299</cx:pt>
          <cx:pt idx="12169">0.041016242491849299</cx:pt>
          <cx:pt idx="12170">0.041016242491849299</cx:pt>
          <cx:pt idx="12171">0.040999035450982199</cx:pt>
          <cx:pt idx="12172">0.040992159488261598</cx:pt>
          <cx:pt idx="12173">0.0409888194390301</cx:pt>
          <cx:pt idx="12174">0.040984887679328098</cx:pt>
          <cx:pt idx="12175">0.0409815241862172</cx:pt>
          <cx:pt idx="12176">0.040979959124493197</cx:pt>
          <cx:pt idx="12177">0.040979959124493197</cx:pt>
          <cx:pt idx="12178">0.040976839299674897</cx:pt>
          <cx:pt idx="12179">0.040966860547926497</cx:pt>
          <cx:pt idx="12180">0.040960823821232402</cx:pt>
          <cx:pt idx="12181">0.040933819768504603</cx:pt>
          <cx:pt idx="12182">0.040933819768504603</cx:pt>
          <cx:pt idx="12183">0.040933819768504603</cx:pt>
          <cx:pt idx="12184">0.040933563437948101</cx:pt>
          <cx:pt idx="12185">0.040931033864384903</cx:pt>
          <cx:pt idx="12186">0.040923319016770598</cx:pt>
          <cx:pt idx="12187">0.040918393617920698</cx:pt>
          <cx:pt idx="12188">0.040900214522975098</cx:pt>
          <cx:pt idx="12189">0.040897165806722202</cx:pt>
          <cx:pt idx="12190">0.040883907581004499</cx:pt>
          <cx:pt idx="12191">0.040883628987562301</cx:pt>
          <cx:pt idx="12192">0.040881255955703501</cx:pt>
          <cx:pt idx="12193">0.040878066610668701</cx:pt>
          <cx:pt idx="12194">0.040877076231109803</cx:pt>
          <cx:pt idx="12195">0.040861178399486102</cx:pt>
          <cx:pt idx="12196">0.040857129679251897</cx:pt>
          <cx:pt idx="12197">0.040831631680410298</cx:pt>
          <cx:pt idx="12198">0.040820562394709402</cx:pt>
          <cx:pt idx="12199">0.040815882659673897</cx:pt>
          <cx:pt idx="12200">0.0408141128417185</cx:pt>
          <cx:pt idx="12201">0.0408021532363095</cx:pt>
          <cx:pt idx="12202">0.040797438708604</cx:pt>
          <cx:pt idx="12203">0.040792534476514798</cx:pt>
          <cx:pt idx="12204">0.040792089087369102</cx:pt>
          <cx:pt idx="12205">0.040792089087369102</cx:pt>
          <cx:pt idx="12206">0.0407903614508014</cx:pt>
          <cx:pt idx="12207">0.0407903614508014</cx:pt>
          <cx:pt idx="12208">0.040774041581129801</cx:pt>
          <cx:pt idx="12209">0.040771520522272703</cx:pt>
          <cx:pt idx="12210">0.040769545266985001</cx:pt>
          <cx:pt idx="12211">0.040769545266985001</cx:pt>
          <cx:pt idx="12212">0.040769545266985001</cx:pt>
          <cx:pt idx="12213">0.040764430144089502</cx:pt>
          <cx:pt idx="12214">0.040759424489457401</cx:pt>
          <cx:pt idx="12215">0.0407561403116459</cx:pt>
          <cx:pt idx="12216">0.040750903852716999</cx:pt>
          <cx:pt idx="12217">0.040745838702513602</cx:pt>
          <cx:pt idx="12218">0.040740438925627502</cx:pt>
          <cx:pt idx="12219">0.040732435380139501</cx:pt>
          <cx:pt idx="12220">0.040722767679821401</cx:pt>
          <cx:pt idx="12221">0.040713665600348899</cx:pt>
          <cx:pt idx="12222">0.040696025108895799</cx:pt>
          <cx:pt idx="12223">0.040695967994410699</cx:pt>
          <cx:pt idx="12224">0.040695967994410699</cx:pt>
          <cx:pt idx="12225">0.040695967994410699</cx:pt>
          <cx:pt idx="12226">0.040695967994410699</cx:pt>
          <cx:pt idx="12227">0.040695967994410699</cx:pt>
          <cx:pt idx="12228">0.040690572154570101</cx:pt>
          <cx:pt idx="12229">0.040684156233500503</cx:pt>
          <cx:pt idx="12230">0.040671744491945702</cx:pt>
          <cx:pt idx="12231">0.040667251206552402</cx:pt>
          <cx:pt idx="12232">0.040665450050746801</cx:pt>
          <cx:pt idx="12233">0.040665450050746801</cx:pt>
          <cx:pt idx="12234">0.040655618260342898</cx:pt>
          <cx:pt idx="12235">0.0406247636521435</cx:pt>
          <cx:pt idx="12236">0.040624374270458903</cx:pt>
          <cx:pt idx="12237">0.040619291440899499</cx:pt>
          <cx:pt idx="12238">0.040613637892346698</cx:pt>
          <cx:pt idx="12239">0.0405997745999934</cx:pt>
          <cx:pt idx="12240">0.040598988862064103</cx:pt>
          <cx:pt idx="12241">0.040598988862064103</cx:pt>
          <cx:pt idx="12242">0.040598988862064103</cx:pt>
          <cx:pt idx="12243">0.040598988862064103</cx:pt>
          <cx:pt idx="12244">0.0405911767312419</cx:pt>
          <cx:pt idx="12245">0.0405911767312419</cx:pt>
          <cx:pt idx="12246">0.0405911767312419</cx:pt>
          <cx:pt idx="12247">0.0405911767312419</cx:pt>
          <cx:pt idx="12248">0.0405868745677345</cx:pt>
          <cx:pt idx="12249">0.040581673125305799</cx:pt>
          <cx:pt idx="12250">0.040579658220636</cx:pt>
          <cx:pt idx="12251">0.040574584344431397</cx:pt>
          <cx:pt idx="12252">0.040573135942158098</cx:pt>
          <cx:pt idx="12253">0.040558393109591799</cx:pt>
          <cx:pt idx="12254">0.040558393109591799</cx:pt>
          <cx:pt idx="12255">0.040558317520002198</cx:pt>
          <cx:pt idx="12256">0.040544140057416703</cx:pt>
          <cx:pt idx="12257">0.040536088482677202</cx:pt>
          <cx:pt idx="12258">0.040534327636074001</cx:pt>
          <cx:pt idx="12259">0.040512047302655299</cx:pt>
          <cx:pt idx="12260">0.040507938398285398</cx:pt>
          <cx:pt idx="12261">0.040490659189535698</cx:pt>
          <cx:pt idx="12262">0.040488863711291803</cx:pt>
          <cx:pt idx="12263">0.040487218008750298</cx:pt>
          <cx:pt idx="12264">0.040486616012596503</cx:pt>
          <cx:pt idx="12265">0.040485114525672397</cx:pt>
          <cx:pt idx="12266">0.040480174090731999</cx:pt>
          <cx:pt idx="12267">0.040480174090731999</cx:pt>
          <cx:pt idx="12268">0.0404793855418479</cx:pt>
          <cx:pt idx="12269">0.040478657451287599</cx:pt>
          <cx:pt idx="12270">0.040466747349019103</cx:pt>
          <cx:pt idx="12271">0.040456585631121297</cx:pt>
          <cx:pt idx="12272">0.040447395059024498</cx:pt>
          <cx:pt idx="12273">0.0404385980730314</cx:pt>
          <cx:pt idx="12274">0.040433903689621999</cx:pt>
          <cx:pt idx="12275">0.0404262690982524</cx:pt>
          <cx:pt idx="12276">0.0404262690982524</cx:pt>
          <cx:pt idx="12277">0.0404262690982524</cx:pt>
          <cx:pt idx="12278">0.040421676578115899</cx:pt>
          <cx:pt idx="12279">0.040417193658048099</cx:pt>
          <cx:pt idx="12280">0.040413028083690503</cx:pt>
          <cx:pt idx="12281">0.040411025132917097</cx:pt>
          <cx:pt idx="12282">0.040395570620019403</cx:pt>
          <cx:pt idx="12283">0.040395188226713702</cx:pt>
          <cx:pt idx="12284">0.0403944176921038</cx:pt>
          <cx:pt idx="12285">0.040390899901958398</cx:pt>
          <cx:pt idx="12286">0.040386824102810401</cx:pt>
          <cx:pt idx="12287">0.040367447564212698</cx:pt>
          <cx:pt idx="12288">0.040357451996086202</cx:pt>
          <cx:pt idx="12289">0.040351705120321997</cx:pt>
          <cx:pt idx="12290">0.040351621713738801</cx:pt>
          <cx:pt idx="12291">0.040345523674451399</cx:pt>
          <cx:pt idx="12292">0.040342777534899399</cx:pt>
          <cx:pt idx="12293">0.040340622634195099</cx:pt>
          <cx:pt idx="12294">0.040340263433661601</cx:pt>
          <cx:pt idx="12295">0.040334467667567701</cx:pt>
          <cx:pt idx="12296">0.040334467667567701</cx:pt>
          <cx:pt idx="12297">0.040307844836347403</cx:pt>
          <cx:pt idx="12298">0.040303365297152297</cx:pt>
          <cx:pt idx="12299">0.0402868753653607</cx:pt>
          <cx:pt idx="12300">0.040285317886940002</cx:pt>
          <cx:pt idx="12301">0.0402815886963322</cx:pt>
          <cx:pt idx="12302">0.040269958587470699</cx:pt>
          <cx:pt idx="12303">0.040269523953698601</cx:pt>
          <cx:pt idx="12304">0.040252181647054901</cx:pt>
          <cx:pt idx="12305">0.040251627602162998</cx:pt>
          <cx:pt idx="12306">0.040248251340378398</cx:pt>
          <cx:pt idx="12307">0.040228892055934898</cx:pt>
          <cx:pt idx="12308">0.040226369547375102</cx:pt>
          <cx:pt idx="12309">0.040220456353588001</cx:pt>
          <cx:pt idx="12310">0.040215031514321702</cx:pt>
          <cx:pt idx="12311">0.040204078417219902</cx:pt>
          <cx:pt idx="12312">0.040201312286038703</cx:pt>
          <cx:pt idx="12313">0.040201312286038703</cx:pt>
          <cx:pt idx="12314">0.040201312286038703</cx:pt>
          <cx:pt idx="12315">0.040201312286038703</cx:pt>
          <cx:pt idx="12316">0.040201312286038703</cx:pt>
          <cx:pt idx="12317">0.040201312286038703</cx:pt>
          <cx:pt idx="12318">0.040186803694122003</cx:pt>
          <cx:pt idx="12319">0.040186803694122003</cx:pt>
          <cx:pt idx="12320">0.040186803694122003</cx:pt>
          <cx:pt idx="12321">0.040186803694122003</cx:pt>
          <cx:pt idx="12322">0.040186803694122003</cx:pt>
          <cx:pt idx="12323">0.040184664588514399</cx:pt>
          <cx:pt idx="12324">0.040184664588514399</cx:pt>
          <cx:pt idx="12325">0.040184664588514399</cx:pt>
          <cx:pt idx="12326">0.040184664588514399</cx:pt>
          <cx:pt idx="12327">0.040181168855331101</cx:pt>
          <cx:pt idx="12328">0.040178577015441898</cx:pt>
          <cx:pt idx="12329">0.040174982855180598</cx:pt>
          <cx:pt idx="12330">0.040169587741832297</cx:pt>
          <cx:pt idx="12331">0.040160664663312501</cx:pt>
          <cx:pt idx="12332">0.040155906313473599</cx:pt>
          <cx:pt idx="12333">0.040155202159022303</cx:pt>
          <cx:pt idx="12334">0.040145086675281397</cx:pt>
          <cx:pt idx="12335">0.040145086675281397</cx:pt>
          <cx:pt idx="12336">0.040145086675281397</cx:pt>
          <cx:pt idx="12337">0.040145086675281397</cx:pt>
          <cx:pt idx="12338">0.040145086675281397</cx:pt>
          <cx:pt idx="12339">0.040139546748103397</cx:pt>
          <cx:pt idx="12340">0.040139546748103397</cx:pt>
          <cx:pt idx="12341">0.040139546748103397</cx:pt>
          <cx:pt idx="12342">0.040139546748103397</cx:pt>
          <cx:pt idx="12343">0.040139546748103397</cx:pt>
          <cx:pt idx="12344">0.040131454207680203</cx:pt>
          <cx:pt idx="12345">0.040130273229177997</cx:pt>
          <cx:pt idx="12346">0.040130161064209198</cx:pt>
          <cx:pt idx="12347">0.040120450448071499</cx:pt>
          <cx:pt idx="12348">0.040112662942698801</cx:pt>
          <cx:pt idx="12349">0.040096648764795399</cx:pt>
          <cx:pt idx="12350">0.0400924294651318</cx:pt>
          <cx:pt idx="12351">0.040086880147352497</cx:pt>
          <cx:pt idx="12352">0.040077043831438001</cx:pt>
          <cx:pt idx="12353">0.040077043831438001</cx:pt>
          <cx:pt idx="12354">0.040077043831438001</cx:pt>
          <cx:pt idx="12355">0.0400728314043345</cx:pt>
          <cx:pt idx="12356">0.040061997362247401</cx:pt>
          <cx:pt idx="12357">0.040058215067987499</cx:pt>
          <cx:pt idx="12358">0.040055843625699597</cx:pt>
          <cx:pt idx="12359">0.040051920276999803</cx:pt>
          <cx:pt idx="12360">0.040041559391919099</cx:pt>
          <cx:pt idx="12361">0.040041325928971701</cx:pt>
          <cx:pt idx="12362">0.040037715769275402</cx:pt>
          <cx:pt idx="12363">0.040036285880168998</cx:pt>
          <cx:pt idx="12364">0.040036285880168998</cx:pt>
          <cx:pt idx="12365">0.040036285880168998</cx:pt>
          <cx:pt idx="12366">0.040036285880168998</cx:pt>
          <cx:pt idx="12367">0.040030177622060001</cx:pt>
          <cx:pt idx="12368">0.040027250667890202</cx:pt>
          <cx:pt idx="12369">0.040022940946816597</cx:pt>
          <cx:pt idx="12370">0.040019371090968599</cx:pt>
          <cx:pt idx="12371">0.040018098938355097</cx:pt>
          <cx:pt idx="12372">0.040015886796098098</cx:pt>
          <cx:pt idx="12373">0.040007773317886901</cx:pt>
          <cx:pt idx="12374">0.040007694528791403</cx:pt>
          <cx:pt idx="12375">0.040006707902880502</cx:pt>
          <cx:pt idx="12376">0.040005781780936202</cx:pt>
          <cx:pt idx="12377">0.039996284788259603</cx:pt>
          <cx:pt idx="12378">0.039986933908064903</cx:pt>
          <cx:pt idx="12379">0.039985893285667901</cx:pt>
          <cx:pt idx="12380">0.039982511178236299</cx:pt>
          <cx:pt idx="12381">0.039982511178236299</cx:pt>
          <cx:pt idx="12382">0.039982511178236299</cx:pt>
          <cx:pt idx="12383">0.039956349141057501</cx:pt>
          <cx:pt idx="12384">0.039955154375161603</cx:pt>
          <cx:pt idx="12385">0.039942034012226603</cx:pt>
          <cx:pt idx="12386">0.039924535637061401</cx:pt>
          <cx:pt idx="12387">0.039924535637061401</cx:pt>
          <cx:pt idx="12388">0.039924535637061401</cx:pt>
          <cx:pt idx="12389">0.039923314019494199</cx:pt>
          <cx:pt idx="12390">0.039920845951847202</cx:pt>
          <cx:pt idx="12391">0.039912863409996398</cx:pt>
          <cx:pt idx="12392">0.039912863409996398</cx:pt>
          <cx:pt idx="12393">0.039911464719502902</cx:pt>
          <cx:pt idx="12394">0.039910605620688502</cx:pt>
          <cx:pt idx="12395">0.039910605620688502</cx:pt>
          <cx:pt idx="12396">0.039907884183005303</cx:pt>
          <cx:pt idx="12397">0.039907884183005303</cx:pt>
          <cx:pt idx="12398">0.039907884183005303</cx:pt>
          <cx:pt idx="12399">0.039907884183005303</cx:pt>
          <cx:pt idx="12400">0.0399062527400703</cx:pt>
          <cx:pt idx="12401">0.039902931198086598</cx:pt>
          <cx:pt idx="12402">0.039902931198086598</cx:pt>
          <cx:pt idx="12403">0.039902931198086598</cx:pt>
          <cx:pt idx="12404">0.039896828231751301</cx:pt>
          <cx:pt idx="12405">0.0398867011552171</cx:pt>
          <cx:pt idx="12406">0.0398867011552171</cx:pt>
          <cx:pt idx="12407">0.0398867011552171</cx:pt>
          <cx:pt idx="12408">0.039878803442691402</cx:pt>
          <cx:pt idx="12409">0.0398718054570881</cx:pt>
          <cx:pt idx="12410">0.039861564081487701</cx:pt>
          <cx:pt idx="12411">0.039856371833045801</cx:pt>
          <cx:pt idx="12412">0.039830552873697203</cx:pt>
          <cx:pt idx="12413">0.039830290190141802</cx:pt>
          <cx:pt idx="12414">0.039819703920115697</cx:pt>
          <cx:pt idx="12415">0.039818378914370699</cx:pt>
          <cx:pt idx="12416">0.039812376994312497</cx:pt>
          <cx:pt idx="12417">0.039806122168844001</cx:pt>
          <cx:pt idx="12418">0.039805942439494001</cx:pt>
          <cx:pt idx="12419">0.0397919848356839</cx:pt>
          <cx:pt idx="12420">0.039789060392918303</cx:pt>
          <cx:pt idx="12421">0.039778251673586798</cx:pt>
          <cx:pt idx="12422">0.039765756486473298</cx:pt>
          <cx:pt idx="12423">0.0397570552468706</cx:pt>
          <cx:pt idx="12424">0.039755009985435602</cx:pt>
          <cx:pt idx="12425">0.039753647922002103</cx:pt>
          <cx:pt idx="12426">0.039752310458563603</cx:pt>
          <cx:pt idx="12427">0.0397382284202209</cx:pt>
          <cx:pt idx="12428">0.039723282303308197</cx:pt>
          <cx:pt idx="12429">0.039717969969736498</cx:pt>
          <cx:pt idx="12430">0.039714388099375303</cx:pt>
          <cx:pt idx="12431">0.039703747373438798</cx:pt>
          <cx:pt idx="12432">0.039702924936742601</cx:pt>
          <cx:pt idx="12433">0.039698266894757202</cx:pt>
          <cx:pt idx="12434">0.0396964635757188</cx:pt>
          <cx:pt idx="12435">0.039695954413111002</cx:pt>
          <cx:pt idx="12436">0.039674932091709199</cx:pt>
          <cx:pt idx="12437">0.039674932091709199</cx:pt>
          <cx:pt idx="12438">0.039672398743454497</cx:pt>
          <cx:pt idx="12439">0.039672272273190298</cx:pt>
          <cx:pt idx="12440">0.0396619218156503</cx:pt>
          <cx:pt idx="12441">0.039647789271062002</cx:pt>
          <cx:pt idx="12442">0.039647789271062002</cx:pt>
          <cx:pt idx="12443">0.039647789271062002</cx:pt>
          <cx:pt idx="12444">0.039647789271062002</cx:pt>
          <cx:pt idx="12445">0.039647789271062002</cx:pt>
          <cx:pt idx="12446">0.039647789271062002</cx:pt>
          <cx:pt idx="12447">0.039647789271062002</cx:pt>
          <cx:pt idx="12448">0.039647789271062002</cx:pt>
          <cx:pt idx="12449">0.039647789271062002</cx:pt>
          <cx:pt idx="12450">0.039644579904677797</cx:pt>
          <cx:pt idx="12451">0.039641690772527403</cx:pt>
          <cx:pt idx="12452">0.039641690772527403</cx:pt>
          <cx:pt idx="12453">0.039641690772527403</cx:pt>
          <cx:pt idx="12454">0.039640111811663298</cx:pt>
          <cx:pt idx="12455">0.0396388356248248</cx:pt>
          <cx:pt idx="12456">0.0396373778058903</cx:pt>
          <cx:pt idx="12457">0.0396319928024505</cx:pt>
          <cx:pt idx="12458">0.039630525940466503</cx:pt>
          <cx:pt idx="12459">0.039629874302535201</cx:pt>
          <cx:pt idx="12460">0.0396152910010504</cx:pt>
          <cx:pt idx="12461">0.039613196840292603</cx:pt>
          <cx:pt idx="12462">0.039613196840292603</cx:pt>
          <cx:pt idx="12463">0.039613196840292603</cx:pt>
          <cx:pt idx="12464">0.039613196840292603</cx:pt>
          <cx:pt idx="12465">0.039613196840292603</cx:pt>
          <cx:pt idx="12466">0.039613196840292603</cx:pt>
          <cx:pt idx="12467">0.039590822866228399</cx:pt>
          <cx:pt idx="12468">0.039583954368839401</cx:pt>
          <cx:pt idx="12469">0.039583954368839401</cx:pt>
          <cx:pt idx="12470">0.039583954368839401</cx:pt>
          <cx:pt idx="12471">0.039583954368839401</cx:pt>
          <cx:pt idx="12472">0.039559857062535599</cx:pt>
          <cx:pt idx="12473">0.039552368532493602</cx:pt>
          <cx:pt idx="12474">0.039551209813091799</cx:pt>
          <cx:pt idx="12475">0.0395478788821335</cx:pt>
          <cx:pt idx="12476">0.039538098417256397</cx:pt>
          <cx:pt idx="12477">0.039531598672285</cx:pt>
          <cx:pt idx="12478">0.039528882043302502</cx:pt>
          <cx:pt idx="12479">0.039524938895366603</cx:pt>
          <cx:pt idx="12480">0.0395230319843159</cx:pt>
          <cx:pt idx="12481">0.039501511028289603</cx:pt>
          <cx:pt idx="12482">0.039498388621479197</cx:pt>
          <cx:pt idx="12483">0.039494497587089603</cx:pt>
          <cx:pt idx="12484">0.039487377273934303</cx:pt>
          <cx:pt idx="12485">0.039481744252968999</cx:pt>
          <cx:pt idx="12486">0.039470384618189899</cx:pt>
          <cx:pt idx="12487">0.039461691753332098</cx:pt>
          <cx:pt idx="12488">0.039454581149767298</cx:pt>
          <cx:pt idx="12489">0.039452010793252897</cx:pt>
          <cx:pt idx="12490">0.039451163305425398</cx:pt>
          <cx:pt idx="12491">0.039438182384335198</cx:pt>
          <cx:pt idx="12492">0.039438182384335198</cx:pt>
          <cx:pt idx="12493">0.039433367677195803</cx:pt>
          <cx:pt idx="12494">0.039431679621804598</cx:pt>
          <cx:pt idx="12495">0.039423477233900002</cx:pt>
          <cx:pt idx="12496">0.039420307574895203</cx:pt>
          <cx:pt idx="12497">0.039411450729566699</cx:pt>
          <cx:pt idx="12498">0.039351834816631702</cx:pt>
          <cx:pt idx="12499">0.039351124073981399</cx:pt>
          <cx:pt idx="12500">0.039335697028151401</cx:pt>
          <cx:pt idx="12501">0.0393338745315715</cx:pt>
          <cx:pt idx="12502">0.039329373184407802</cx:pt>
          <cx:pt idx="12503">0.039324960517703199</cx:pt>
          <cx:pt idx="12504">0.039323162832259499</cx:pt>
          <cx:pt idx="12505">0.0393229622403111</cx:pt>
          <cx:pt idx="12506">0.039314460443704</cx:pt>
          <cx:pt idx="12507">0.0393138934802095</cx:pt>
          <cx:pt idx="12508">0.039292939316332702</cx:pt>
          <cx:pt idx="12509">0.039268413613393997</cx:pt>
          <cx:pt idx="12510">0.039259893970014198</cx:pt>
          <cx:pt idx="12511">0.039254557696971303</cx:pt>
          <cx:pt idx="12512">0.039241545989714598</cx:pt>
          <cx:pt idx="12513">0.0392377231086707</cx:pt>
          <cx:pt idx="12514">0.0392377231086707</cx:pt>
          <cx:pt idx="12515">0.0392377231086707</cx:pt>
          <cx:pt idx="12516">0.0392377231086707</cx:pt>
          <cx:pt idx="12517">0.039236383587554997</cx:pt>
          <cx:pt idx="12518">0.039235215783114202</cx:pt>
          <cx:pt idx="12519">0.0392343698008919</cx:pt>
          <cx:pt idx="12520">0.0392343698008919</cx:pt>
          <cx:pt idx="12521">0.0392343698008919</cx:pt>
          <cx:pt idx="12522">0.0392343698008919</cx:pt>
          <cx:pt idx="12523">0.0392343698008919</cx:pt>
          <cx:pt idx="12524">0.039233416235569203</cx:pt>
          <cx:pt idx="12525">0.039230065153751499</cx:pt>
          <cx:pt idx="12526">0.039229298924576501</cx:pt>
          <cx:pt idx="12527">0.039228123485629103</cx:pt>
          <cx:pt idx="12528">0.039228123485629103</cx:pt>
          <cx:pt idx="12529">0.039228123485629103</cx:pt>
          <cx:pt idx="12530">0.039228123485629103</cx:pt>
          <cx:pt idx="12531">0.039224962033500899</cx:pt>
          <cx:pt idx="12532">0.039219781714460798</cx:pt>
          <cx:pt idx="12533">0.039218712652650402</cx:pt>
          <cx:pt idx="12534">0.039214399509720103</cx:pt>
          <cx:pt idx="12535">0.0392037123045429</cx:pt>
          <cx:pt idx="12536">0.039195363290207397</cx:pt>
          <cx:pt idx="12537">0.039195268412093497</cx:pt>
          <cx:pt idx="12538">0.039192213538853098</cx:pt>
          <cx:pt idx="12539">0.039187356316399503</cx:pt>
          <cx:pt idx="12540">0.039176260774913603</cx:pt>
          <cx:pt idx="12541">0.039176004146196299</cx:pt>
          <cx:pt idx="12542">0.0391719153680136</cx:pt>
          <cx:pt idx="12543">0.0391719153680136</cx:pt>
          <cx:pt idx="12544">0.039163068454676798</cx:pt>
          <cx:pt idx="12545">0.039163068454676798</cx:pt>
          <cx:pt idx="12546">0.039161858417182102</cx:pt>
          <cx:pt idx="12547">0.039160333805276101</cx:pt>
          <cx:pt idx="12548">0.039160333805276101</cx:pt>
          <cx:pt idx="12549">0.039160243522087898</cx:pt>
          <cx:pt idx="12550">0.039157120183073699</cx:pt>
          <cx:pt idx="12551">0.039157120183073699</cx:pt>
          <cx:pt idx="12552">0.039157120183073699</cx:pt>
          <cx:pt idx="12553">0.039157120183073699</cx:pt>
          <cx:pt idx="12554">0.039157120183073699</cx:pt>
          <cx:pt idx="12555">0.039157120183073699</cx:pt>
          <cx:pt idx="12556">0.039157120183073699</cx:pt>
          <cx:pt idx="12557">0.039157120183073699</cx:pt>
          <cx:pt idx="12558">0.039149367485388401</cx:pt>
          <cx:pt idx="12559">0.039145460808694701</cx:pt>
          <cx:pt idx="12560">0.039136262988840299</cx:pt>
          <cx:pt idx="12561">0.039132423374873299</cx:pt>
          <cx:pt idx="12562">0.039132423374873299</cx:pt>
          <cx:pt idx="12563">0.039132423374873299</cx:pt>
          <cx:pt idx="12564">0.039117579057231101</cx:pt>
          <cx:pt idx="12565">0.039117579057231101</cx:pt>
          <cx:pt idx="12566">0.039107130161708997</cx:pt>
          <cx:pt idx="12567">0.039092161759257102</cx:pt>
          <cx:pt idx="12568">0.0390910578164404</cx:pt>
          <cx:pt idx="12569">0.039090507696427398</cx:pt>
          <cx:pt idx="12570">0.039083847967291502</cx:pt>
          <cx:pt idx="12571">0.039071241317395797</cx:pt>
          <cx:pt idx="12572">0.039068596920776501</cx:pt>
          <cx:pt idx="12573">0.039064020946205202</cx:pt>
          <cx:pt idx="12574">0.0390588689457982</cx:pt>
          <cx:pt idx="12575">0.039056725229612101</cx:pt>
          <cx:pt idx="12576">0.039054322366430597</cx:pt>
          <cx:pt idx="12577">0.039054322366430597</cx:pt>
          <cx:pt idx="12578">0.039049083199334797</cx:pt>
          <cx:pt idx="12579">0.039047450212913198</cx:pt>
          <cx:pt idx="12580">0.039038492636375502</cx:pt>
          <cx:pt idx="12581">0.039037370214353197</cx:pt>
          <cx:pt idx="12582">0.039028859920859402</cx:pt>
          <cx:pt idx="12583">0.039028564307641303</cx:pt>
          <cx:pt idx="12584">0.039028564307641303</cx:pt>
          <cx:pt idx="12585">0.039027561123685099</cx:pt>
          <cx:pt idx="12586">0.0390234522736762</cx:pt>
          <cx:pt idx="12587">0.039013549835129897</cx:pt>
          <cx:pt idx="12588">0.039013549835129897</cx:pt>
          <cx:pt idx="12589">0.038995048851044697</cx:pt>
          <cx:pt idx="12590">0.038972438521440403</cx:pt>
          <cx:pt idx="12591">0.038970327033188</cx:pt>
          <cx:pt idx="12592">0.038964484614172602</cx:pt>
          <cx:pt idx="12593">0.038962186753966802</cx:pt>
          <cx:pt idx="12594">0.038959636699430901</cx:pt>
          <cx:pt idx="12595">0.038958962224002101</cx:pt>
          <cx:pt idx="12596">0.038946825827115797</cx:pt>
          <cx:pt idx="12597">0.038933539419567502</cx:pt>
          <cx:pt idx="12598">0.038933200566361098</cx:pt>
          <cx:pt idx="12599">0.038918747790416597</cx:pt>
          <cx:pt idx="12600">0.0389121168947014</cx:pt>
          <cx:pt idx="12601">0.038910124545560497</cx:pt>
          <cx:pt idx="12602">0.038903405020781198</cx:pt>
          <cx:pt idx="12603">0.038883738743319303</cx:pt>
          <cx:pt idx="12604">0.0388832069703847</cx:pt>
          <cx:pt idx="12605">0.0388745866663208</cx:pt>
          <cx:pt idx="12606">0.038862894422052097</cx:pt>
          <cx:pt idx="12607">0.038862579808095002</cx:pt>
          <cx:pt idx="12608">0.038862062824966799</cx:pt>
          <cx:pt idx="12609">0.038862062824966799</cx:pt>
          <cx:pt idx="12610">0.038862062824966799</cx:pt>
          <cx:pt idx="12611">0.038856341971965497</cx:pt>
          <cx:pt idx="12612">0.0388481100010361</cx:pt>
          <cx:pt idx="12613">0.0388401993174637</cx:pt>
          <cx:pt idx="12614">0.038834852144155399</cx:pt>
          <cx:pt idx="12615">0.0388261956496192</cx:pt>
          <cx:pt idx="12616">0.038823079504666999</cx:pt>
          <cx:pt idx="12617">0.038820684702467599</cx:pt>
          <cx:pt idx="12618">0.038812245133183099</cx:pt>
          <cx:pt idx="12619">0.038812245133183099</cx:pt>
          <cx:pt idx="12620">0.038812245133183099</cx:pt>
          <cx:pt idx="12621">0.038812245133183099</cx:pt>
          <cx:pt idx="12622">0.038809364930394101</cx:pt>
          <cx:pt idx="12623">0.0388072256426173</cx:pt>
          <cx:pt idx="12624">0.0388072256426173</cx:pt>
          <cx:pt idx="12625">0.0388072256426173</cx:pt>
          <cx:pt idx="12626">0.038799284557166303</cx:pt>
          <cx:pt idx="12627">0.038790634715717802</cx:pt>
          <cx:pt idx="12628">0.0387876639246586</cx:pt>
          <cx:pt idx="12629">0.038785601482641201</cx:pt>
          <cx:pt idx="12630">0.038784442571930602</cx:pt>
          <cx:pt idx="12631">0.0387576312117262</cx:pt>
          <cx:pt idx="12632">0.038756215938209299</cx:pt>
          <cx:pt idx="12633">0.038755818482642403</cx:pt>
          <cx:pt idx="12634">0.0387408417058498</cx:pt>
          <cx:pt idx="12635">0.038740696675417997</cx:pt>
          <cx:pt idx="12636">0.038719592524783797</cx:pt>
          <cx:pt idx="12637">0.038719592524783797</cx:pt>
          <cx:pt idx="12638">0.038719592524783797</cx:pt>
          <cx:pt idx="12639">0.038719592524783797</cx:pt>
          <cx:pt idx="12640">0.038717470106589699</cx:pt>
          <cx:pt idx="12641">0.038716417658024499</cx:pt>
          <cx:pt idx="12642">0.038713309684501297</cx:pt>
          <cx:pt idx="12643">0.038708427527894697</cx:pt>
          <cx:pt idx="12644">0.038706218510659397</cx:pt>
          <cx:pt idx="12645">0.038702689182344402</cx:pt>
          <cx:pt idx="12646">0.0387024641105028</cx:pt>
          <cx:pt idx="12647">0.0387024641105028</cx:pt>
          <cx:pt idx="12648">0.0387024641105028</cx:pt>
          <cx:pt idx="12649">0.0386917781298401</cx:pt>
          <cx:pt idx="12650">0.0386917781298401</cx:pt>
          <cx:pt idx="12651">0.0386917781298401</cx:pt>
          <cx:pt idx="12652">0.0386917781298401</cx:pt>
          <cx:pt idx="12653">0.038681629681956299</cx:pt>
          <cx:pt idx="12654">0.038681629681956299</cx:pt>
          <cx:pt idx="12655">0.038681629681956299</cx:pt>
          <cx:pt idx="12656">0.038681629681956299</cx:pt>
          <cx:pt idx="12657">0.038681629681956299</cx:pt>
          <cx:pt idx="12658">0.038681629681956299</cx:pt>
          <cx:pt idx="12659">0.038681629681956299</cx:pt>
          <cx:pt idx="12660">0.038681629681956299</cx:pt>
          <cx:pt idx="12661">0.038681629681956299</cx:pt>
          <cx:pt idx="12662">0.038681629681956299</cx:pt>
          <cx:pt idx="12663">0.038672037964981303</cx:pt>
          <cx:pt idx="12664">0.038664785514416898</cx:pt>
          <cx:pt idx="12665">0.038662222538822198</cx:pt>
          <cx:pt idx="12666">0.038651330949166701</cx:pt>
          <cx:pt idx="12667">0.038645837983491402</cx:pt>
          <cx:pt idx="12668">0.038634370147063099</cx:pt>
          <cx:pt idx="12669">0.038634370147063099</cx:pt>
          <cx:pt idx="12670">0.038631166286063702</cx:pt>
          <cx:pt idx="12671">0.038626433076909099</cx:pt>
          <cx:pt idx="12672">0.038611243390984699</cx:pt>
          <cx:pt idx="12673">0.038604240397496402</cx:pt>
          <cx:pt idx="12674">0.038595831248653699</cx:pt>
          <cx:pt idx="12675">0.038595831248653699</cx:pt>
          <cx:pt idx="12676">0.038595831248653699</cx:pt>
          <cx:pt idx="12677">0.038595831248653699</cx:pt>
          <cx:pt idx="12678">0.038595831248653699</cx:pt>
          <cx:pt idx="12679">0.038595831248653699</cx:pt>
          <cx:pt idx="12680">0.038595831248653699</cx:pt>
          <cx:pt idx="12681">0.038595831248653699</cx:pt>
          <cx:pt idx="12682">0.038595831248653699</cx:pt>
          <cx:pt idx="12683">0.038595831248653699</cx:pt>
          <cx:pt idx="12684">0.038591572980880798</cx:pt>
          <cx:pt idx="12685">0.038589559385162397</cx:pt>
          <cx:pt idx="12686">0.038583450637215001</cx:pt>
          <cx:pt idx="12687">0.038579165119442198</cx:pt>
          <cx:pt idx="12688">0.038570784818442103</cx:pt>
          <cx:pt idx="12689">0.038561521190096898</cx:pt>
          <cx:pt idx="12690">0.038557674568364897</cx:pt>
          <cx:pt idx="12691">0.038544706693828597</cx:pt>
          <cx:pt idx="12692">0.038543069459162901</cx:pt>
          <cx:pt idx="12693">0.038536765661204002</cx:pt>
          <cx:pt idx="12694">0.038534944606905201</cx:pt>
          <cx:pt idx="12695">0.038525472948509297</cx:pt>
          <cx:pt idx="12696">0.038525171453614497</cx:pt>
          <cx:pt idx="12697">0.038515623468264898</cx:pt>
          <cx:pt idx="12698">0.038515623468264898</cx:pt>
          <cx:pt idx="12699">0.038515623468264898</cx:pt>
          <cx:pt idx="12700">0.038515623468264898</cx:pt>
          <cx:pt idx="12701">0.038504723334692299</cx:pt>
          <cx:pt idx="12702">0.038490674672765499</cx:pt>
          <cx:pt idx="12703">0.038487858171730199</cx:pt>
          <cx:pt idx="12704">0.038487858171730199</cx:pt>
          <cx:pt idx="12705">0.038487858171730199</cx:pt>
          <cx:pt idx="12706">0.038486696004089202</cx:pt>
          <cx:pt idx="12707">0.038480052366624003</cx:pt>
          <cx:pt idx="12708">0.038480052366624003</cx:pt>
          <cx:pt idx="12709">0.0384663614567127</cx:pt>
          <cx:pt idx="12710">0.038464852689065798</cx:pt>
          <cx:pt idx="12711">0.038464699722640897</cx:pt>
          <cx:pt idx="12712">0.038463368039658503</cx:pt>
          <cx:pt idx="12713">0.0384624643563823</cx:pt>
          <cx:pt idx="12714">0.038459567528929199</cx:pt>
          <cx:pt idx="12715">0.038459567528929199</cx:pt>
          <cx:pt idx="12716">0.038459567528929199</cx:pt>
          <cx:pt idx="12717">0.038459567528929199</cx:pt>
          <cx:pt idx="12718">0.038459567528929199</cx:pt>
          <cx:pt idx="12719">0.038459567528929199</cx:pt>
          <cx:pt idx="12720">0.038447706014985698</cx:pt>
          <cx:pt idx="12721">0.038447706014985698</cx:pt>
          <cx:pt idx="12722">0.038446200758504898</cx:pt>
          <cx:pt idx="12723">0.038426410558793901</cx:pt>
          <cx:pt idx="12724">0.038417351911205898</cx:pt>
          <cx:pt idx="12725">0.038410530965965403</cx:pt>
          <cx:pt idx="12726">0.038409725106728902</cx:pt>
          <cx:pt idx="12727">0.038409725106728902</cx:pt>
          <cx:pt idx="12728">0.038387567050109199</cx:pt>
          <cx:pt idx="12729">0.038382878998729601</cx:pt>
          <cx:pt idx="12730">0.038378591513725399</cx:pt>
          <cx:pt idx="12731">0.038376713098296801</cx:pt>
          <cx:pt idx="12732">0.038373518152577002</cx:pt>
          <cx:pt idx="12733">0.038372537736087703</cx:pt>
          <cx:pt idx="12734">0.038367598315538702</cx:pt>
          <cx:pt idx="12735">0.038364365607108201</cx:pt>
          <cx:pt idx="12736">0.038353110597796697</cx:pt>
          <cx:pt idx="12737">0.038353110597796697</cx:pt>
          <cx:pt idx="12738">0.038353110597796697</cx:pt>
          <cx:pt idx="12739">0.038353110597796697</cx:pt>
          <cx:pt idx="12740">0.038353110597796697</cx:pt>
          <cx:pt idx="12741">0.038338868570080099</cx:pt>
          <cx:pt idx="12742">0.038336137053619698</cx:pt>
          <cx:pt idx="12743">0.038336137053619698</cx:pt>
          <cx:pt idx="12744">0.038335839009002302</cx:pt>
          <cx:pt idx="12745">0.0383348876197891</cx:pt>
          <cx:pt idx="12746">0.038324985878778701</cx:pt>
          <cx:pt idx="12747">0.038320491920251498</cx:pt>
          <cx:pt idx="12748">0.038300878525455502</cx:pt>
          <cx:pt idx="12749">0.038296723701461498</cx:pt>
          <cx:pt idx="12750">0.038296600673612999</cx:pt>
          <cx:pt idx="12751">0.038290336546010398</cx:pt>
          <cx:pt idx="12752">0.038270749837214103</cx:pt>
          <cx:pt idx="12753">0.038269867063019401</cx:pt>
          <cx:pt idx="12754">0.038267074245101597</cx:pt>
          <cx:pt idx="12755">0.038259905156024697</cx:pt>
          <cx:pt idx="12756">0.038257693584503698</cx:pt>
          <cx:pt idx="12757">0.0382527030784253</cx:pt>
          <cx:pt idx="12758">0.038250132325647897</cx:pt>
          <cx:pt idx="12759">0.038242376914466997</cx:pt>
          <cx:pt idx="12760">0.038237657917726299</cx:pt>
          <cx:pt idx="12761">0.038232655760961798</cx:pt>
          <cx:pt idx="12762">0.038216015451859799</cx:pt>
          <cx:pt idx="12763">0.038212074929526198</cx:pt>
          <cx:pt idx="12764">0.0382014566931499</cx:pt>
          <cx:pt idx="12765">0.038194654600358903</cx:pt>
          <cx:pt idx="12766">0.038190449725407798</cx:pt>
          <cx:pt idx="12767">0.038188408432339498</cx:pt>
          <cx:pt idx="12768">0.038182802529027199</cx:pt>
          <cx:pt idx="12769">0.038168243029861298</cx:pt>
          <cx:pt idx="12770">0.038164450888191197</cx:pt>
          <cx:pt idx="12771">0.038160718412090601</cx:pt>
          <cx:pt idx="12772">0.038159317640000599</cx:pt>
          <cx:pt idx="12773">0.038159317640000599</cx:pt>
          <cx:pt idx="12774">0.038159317640000599</cx:pt>
          <cx:pt idx="12775">0.038158316411700602</cx:pt>
          <cx:pt idx="12776">0.038158061762251803</cx:pt>
          <cx:pt idx="12777">0.038150201507298399</cx:pt>
          <cx:pt idx="12778">0.038138181225025103</cx:pt>
          <cx:pt idx="12779">0.038134761037943297</cx:pt>
          <cx:pt idx="12780">0.038119750890133301</cx:pt>
          <cx:pt idx="12781">0.038115504429432998</cx:pt>
          <cx:pt idx="12782">0.038115504429432998</cx:pt>
          <cx:pt idx="12783">0.038114745720255798</cx:pt>
          <cx:pt idx="12784">0.038113344835812302</cx:pt>
          <cx:pt idx="12785">0.038113344835812302</cx:pt>
          <cx:pt idx="12786">0.0381093223471747</cx:pt>
          <cx:pt idx="12787">0.0381093223471747</cx:pt>
          <cx:pt idx="12788">0.0381093223471747</cx:pt>
          <cx:pt idx="12789">0.0381077988728388</cx:pt>
          <cx:pt idx="12790">0.038106895037860501</cx:pt>
          <cx:pt idx="12791">0.0380984354897402</cx:pt>
          <cx:pt idx="12792">0.038097331003213497</cx:pt>
          <cx:pt idx="12793">0.038097289198703997</cx:pt>
          <cx:pt idx="12794">0.0380945302835142</cx:pt>
          <cx:pt idx="12795">0.0380945302835142</cx:pt>
          <cx:pt idx="12796">0.0380945302835142</cx:pt>
          <cx:pt idx="12797">0.0380940532652322</cx:pt>
          <cx:pt idx="12798">0.038073084191556</cx:pt>
          <cx:pt idx="12799">0.038072162264948702</cx:pt>
          <cx:pt idx="12800">0.038066422443533698</cx:pt>
          <cx:pt idx="12801">0.038065883429017601</cx:pt>
          <cx:pt idx="12802">0.0380633475470794</cx:pt>
          <cx:pt idx="12803">0.0380587249663722</cx:pt>
          <cx:pt idx="12804">0.038050011166921499</cx:pt>
          <cx:pt idx="12805">0.038041629523449201</cx:pt>
          <cx:pt idx="12806">0.038036734132958598</cx:pt>
          <cx:pt idx="12807">0.038036186670503798</cx:pt>
          <cx:pt idx="12808">0.038036063886592898</cx:pt>
          <cx:pt idx="12809">0.038034264813941399</cx:pt>
          <cx:pt idx="12810">0.0380149310732594</cx:pt>
          <cx:pt idx="12811">0.0380078326965856</cx:pt>
          <cx:pt idx="12812">0.0380078326965856</cx:pt>
          <cx:pt idx="12813">0.0380078326965856</cx:pt>
          <cx:pt idx="12814">0.038006629400210698</cx:pt>
          <cx:pt idx="12815">0.038006629400210698</cx:pt>
          <cx:pt idx="12816">0.038006629400210698</cx:pt>
          <cx:pt idx="12817">0.038006629400210698</cx:pt>
          <cx:pt idx="12818">0.038006629400210698</cx:pt>
          <cx:pt idx="12819">0.038002598296530202</cx:pt>
          <cx:pt idx="12820">0.037997220603657997</cx:pt>
          <cx:pt idx="12821">0.037989481630283602</cx:pt>
          <cx:pt idx="12822">0.037986170293010199</cx:pt>
          <cx:pt idx="12823">0.037972203947857601</cx:pt>
          <cx:pt idx="12824">0.037970921134753199</cx:pt>
          <cx:pt idx="12825">0.037961375036146897</cx:pt>
          <cx:pt idx="12826">0.037953085923621399</cx:pt>
          <cx:pt idx="12827">0.037938645856486999</cx:pt>
          <cx:pt idx="12828">0.037922834987219801</cx:pt>
          <cx:pt idx="12829">0.037919238360355503</cx:pt>
          <cx:pt idx="12830">0.0379136945082739</cx:pt>
          <cx:pt idx="12831">0.037909467504011501</cx:pt>
          <cx:pt idx="12832">0.037908012575865797</cx:pt>
          <cx:pt idx="12833">0.037898043641734998</cx:pt>
          <cx:pt idx="12834">0.037892070791401597</cx:pt>
          <cx:pt idx="12835">0.0378908936148252</cx:pt>
          <cx:pt idx="12836">0.0378908936148252</cx:pt>
          <cx:pt idx="12837">0.0378908936148252</cx:pt>
          <cx:pt idx="12838">0.037886218478254699</cx:pt>
          <cx:pt idx="12839">0.037885515889031503</cx:pt>
          <cx:pt idx="12840">0.037882790129777397</cx:pt>
          <cx:pt idx="12841">0.037878012464112203</cx:pt>
          <cx:pt idx="12842">0.037876798409551701</cx:pt>
          <cx:pt idx="12843">0.037876780775478798</cx:pt>
          <cx:pt idx="12844">0.037873159619088999</cx:pt>
          <cx:pt idx="12845">0.037870259684978397</cx:pt>
          <cx:pt idx="12846">0.037846096082033202</cx:pt>
          <cx:pt idx="12847">0.037846096082033202</cx:pt>
          <cx:pt idx="12848">0.037846096082033202</cx:pt>
          <cx:pt idx="12849">0.037842243369807703</cx:pt>
          <cx:pt idx="12850">0.037835941443474498</cx:pt>
          <cx:pt idx="12851">0.037822774211022703</cx:pt>
          <cx:pt idx="12852">0.037815641370069798</cx:pt>
          <cx:pt idx="12853">0.037810027878080403</cx:pt>
          <cx:pt idx="12854">0.037806498210048098</cx:pt>
          <cx:pt idx="12855">0.037791592095031398</cx:pt>
          <cx:pt idx="12856">0.037780816776074998</cx:pt>
          <cx:pt idx="12857">0.037776437964775401</cx:pt>
          <cx:pt idx="12858">0.037776437964775401</cx:pt>
          <cx:pt idx="12859">0.037776437964775401</cx:pt>
          <cx:pt idx="12860">0.037762190685153803</cx:pt>
          <cx:pt idx="12861">0.037762168725384397</cx:pt>
          <cx:pt idx="12862">0.0377598161224919</cx:pt>
          <cx:pt idx="12863">0.0377565744440631</cx:pt>
          <cx:pt idx="12864">0.037751673638188002</cx:pt>
          <cx:pt idx="12865">0.037747930727731298</cx:pt>
          <cx:pt idx="12866">0.037739846050012703</cx:pt>
          <cx:pt idx="12867">0.037734784511419199</cx:pt>
          <cx:pt idx="12868">0.037731731528122002</cx:pt>
          <cx:pt idx="12869">0.037728004693606598</cx:pt>
          <cx:pt idx="12870">0.037726772773347503</cx:pt>
          <cx:pt idx="12871">0.037707448039629797</cx:pt>
          <cx:pt idx="12872">0.037688840938565199</cx:pt>
          <cx:pt idx="12873">0.037675812567861101</cx:pt>
          <cx:pt idx="12874">0.037657583435392099</cx:pt>
          <cx:pt idx="12875">0.037655507469233199</cx:pt>
          <cx:pt idx="12876">0.037653006623238401</cx:pt>
          <cx:pt idx="12877">0.037646418682318397</cx:pt>
          <cx:pt idx="12878">0.0376362792592152</cx:pt>
          <cx:pt idx="12879">0.037634720784619803</cx:pt>
          <cx:pt idx="12880">0.037629880002189198</cx:pt>
          <cx:pt idx="12881">0.0376297270891695</cx:pt>
          <cx:pt idx="12882">0.037616648484830997</cx:pt>
          <cx:pt idx="12883">0.037615982787446399</cx:pt>
          <cx:pt idx="12884">0.037615982787446399</cx:pt>
          <cx:pt idx="12885">0.037615982787446399</cx:pt>
          <cx:pt idx="12886">0.037615982787446399</cx:pt>
          <cx:pt idx="12887">0.037615982787446399</cx:pt>
          <cx:pt idx="12888">0.037615982787446399</cx:pt>
          <cx:pt idx="12889">0.037615982787446399</cx:pt>
          <cx:pt idx="12890">0.037615982787446399</cx:pt>
          <cx:pt idx="12891">0.037612890670159299</cx:pt>
          <cx:pt idx="12892">0.037601897148923397</cx:pt>
          <cx:pt idx="12893">0.037601897148923397</cx:pt>
          <cx:pt idx="12894">0.037601897148923397</cx:pt>
          <cx:pt idx="12895">0.037600828247733302</cx:pt>
          <cx:pt idx="12896">0.037600225726283902</cx:pt>
          <cx:pt idx="12897">0.037590789506382102</cx:pt>
          <cx:pt idx="12898">0.037563035267822301</cx:pt>
          <cx:pt idx="12899">0.037561232725986597</cx:pt>
          <cx:pt idx="12900">0.037560998419283502</cx:pt>
          <cx:pt idx="12901">0.037560169159664002</cx:pt>
          <cx:pt idx="12902">0.037560169159664002</cx:pt>
          <cx:pt idx="12903">0.037560169159664002</cx:pt>
          <cx:pt idx="12904">0.037560169159664002</cx:pt>
          <cx:pt idx="12905">0.037560169159664002</cx:pt>
          <cx:pt idx="12906">0.037560169159664002</cx:pt>
          <cx:pt idx="12907">0.0375495908666982</cx:pt>
          <cx:pt idx="12908">0.037547841010732698</cx:pt>
          <cx:pt idx="12909">0.037547841010732698</cx:pt>
          <cx:pt idx="12910">0.037546874552312801</cx:pt>
          <cx:pt idx="12911">0.037546756477960401</cx:pt>
          <cx:pt idx="12912">0.037543036084378097</cx:pt>
          <cx:pt idx="12913">0.037530662395942202</cx:pt>
          <cx:pt idx="12914">0.037530662395942202</cx:pt>
          <cx:pt idx="12915">0.037530662395942202</cx:pt>
          <cx:pt idx="12916">0.037530662395942202</cx:pt>
          <cx:pt idx="12917">0.037521453549211298</cx:pt>
          <cx:pt idx="12918">0.037521134231943101</cx:pt>
          <cx:pt idx="12919">0.037519504277236597</cx:pt>
          <cx:pt idx="12920">0.037516421841571099</cx:pt>
          <cx:pt idx="12921">0.0375134685672611</cx:pt>
          <cx:pt idx="12922">0.037511745006789297</cx:pt>
          <cx:pt idx="12923">0.037506974814254697</cx:pt>
          <cx:pt idx="12924">0.037500189785663302</cx:pt>
          <cx:pt idx="12925">0.037498506680366799</cx:pt>
          <cx:pt idx="12926">0.0374955139395333</cx:pt>
          <cx:pt idx="12927">0.037486582746535803</cx:pt>
          <cx:pt idx="12928">0.037486582746535803</cx:pt>
          <cx:pt idx="12929">0.037486582746535803</cx:pt>
          <cx:pt idx="12930">0.037486582746535803</cx:pt>
          <cx:pt idx="12931">0.037486582746535803</cx:pt>
          <cx:pt idx="12932">0.037486582746535803</cx:pt>
          <cx:pt idx="12933">0.037486582746535803</cx:pt>
          <cx:pt idx="12934">0.037486582746535803</cx:pt>
          <cx:pt idx="12935">0.037486582746535803</cx:pt>
          <cx:pt idx="12936">0.037480500507943902</cx:pt>
          <cx:pt idx="12937">0.037473930129317698</cx:pt>
          <cx:pt idx="12938">0.037472098394594998</cx:pt>
          <cx:pt idx="12939">0.037460408634408499</cx:pt>
          <cx:pt idx="12940">0.037456763906262097</cx:pt>
          <cx:pt idx="12941">0.0374462962254637</cx:pt>
          <cx:pt idx="12942">0.037444530028614802</cx:pt>
          <cx:pt idx="12943">0.037441811143362702</cx:pt>
          <cx:pt idx="12944">0.037441357078550501</cx:pt>
          <cx:pt idx="12945">0.037436677445583801</cx:pt>
          <cx:pt idx="12946">0.037435821795189402</cx:pt>
          <cx:pt idx="12947">0.037430165233207198</cx:pt>
          <cx:pt idx="12948">0.037427932082740499</cx:pt>
          <cx:pt idx="12949">0.0374228983481334</cx:pt>
          <cx:pt idx="12950">0.0374228983481334</cx:pt>
          <cx:pt idx="12951">0.0374228983481334</cx:pt>
          <cx:pt idx="12952">0.037417262528538997</cx:pt>
          <cx:pt idx="12953">0.037409169214982503</cx:pt>
          <cx:pt idx="12954">0.0373805949417177</cx:pt>
          <cx:pt idx="12955">0.037362022942743899</cx:pt>
          <cx:pt idx="12956">0.037350449405556999</cx:pt>
          <cx:pt idx="12957">0.037346597796726298</cx:pt>
          <cx:pt idx="12958">0.037331922987132601</cx:pt>
          <cx:pt idx="12959">0.037331879965520502</cx:pt>
          <cx:pt idx="12960">0.037331879965520502</cx:pt>
          <cx:pt idx="12961">0.0373294311714788</cx:pt>
          <cx:pt idx="12962">0.0373083666797474</cx:pt>
          <cx:pt idx="12963">0.037294296505430397</cx:pt>
          <cx:pt idx="12964">0.037293880914075601</cx:pt>
          <cx:pt idx="12965">0.037291171776454801</cx:pt>
          <cx:pt idx="12966">0.037291171776454801</cx:pt>
          <cx:pt idx="12967">0.037290675173859603</cx:pt>
          <cx:pt idx="12968">0.037290500808915099</cx:pt>
          <cx:pt idx="12969">0.0372887044194367</cx:pt>
          <cx:pt idx="12970">0.037287963984231398</cx:pt>
          <cx:pt idx="12971">0.037280756314366198</cx:pt>
          <cx:pt idx="12972">0.037277129925992199</cx:pt>
          <cx:pt idx="12973">0.037277129925992199</cx:pt>
          <cx:pt idx="12974">0.037277129925992199</cx:pt>
          <cx:pt idx="12975">0.037277129925992199</cx:pt>
          <cx:pt idx="12976">0.037277129925992199</cx:pt>
          <cx:pt idx="12977">0.037274147625420299</cx:pt>
          <cx:pt idx="12978">0.037273723693314699</cx:pt>
          <cx:pt idx="12979">0.037266561577615001</cx:pt>
          <cx:pt idx="12980">0.037261098605376602</cx:pt>
          <cx:pt idx="12981">0.037249666611691198</cx:pt>
          <cx:pt idx="12982">0.037249163120127098</cx:pt>
          <cx:pt idx="12983">0.037245691159163499</cx:pt>
          <cx:pt idx="12984">0.0372421522022406</cx:pt>
          <cx:pt idx="12985">0.0372421522022406</cx:pt>
          <cx:pt idx="12986">0.0372294913512091</cx:pt>
          <cx:pt idx="12987">0.037227572020694898</cx:pt>
          <cx:pt idx="12988">0.0372180931995146</cx:pt>
          <cx:pt idx="12989">0.037212224602518898</cx:pt>
          <cx:pt idx="12990">0.037206721467508599</cx:pt>
          <cx:pt idx="12991">0.037205435354312102</cx:pt>
          <cx:pt idx="12992">0.037204444759285298</cx:pt>
          <cx:pt idx="12993">0.037202895861752398</cx:pt>
          <cx:pt idx="12994">0.037202895861752398</cx:pt>
          <cx:pt idx="12995">0.037193639156449999</cx:pt>
          <cx:pt idx="12996">0.0371935669343419</cx:pt>
          <cx:pt idx="12997">0.037189280832317498</cx:pt>
          <cx:pt idx="12998">0.0371887848778375</cx:pt>
          <cx:pt idx="12999">0.0371887848778375</cx:pt>
          <cx:pt idx="13000">0.037185467381363801</cx:pt>
          <cx:pt idx="13001">0.037184806373618103</cx:pt>
          <cx:pt idx="13002">0.037184806373618103</cx:pt>
          <cx:pt idx="13003">0.037181829949323703</cx:pt>
          <cx:pt idx="13004">0.037179165675050301</cx:pt>
          <cx:pt idx="13005">0.037179054371405597</cx:pt>
          <cx:pt idx="13006">0.037178779948262797</cx:pt>
          <cx:pt idx="13007">0.037169718670089599</cx:pt>
          <cx:pt idx="13008">0.037169718670089599</cx:pt>
          <cx:pt idx="13009">0.037169718670089599</cx:pt>
          <cx:pt idx="13010">0.037166744332921602</cx:pt>
          <cx:pt idx="13011">0.037164655737601797</cx:pt>
          <cx:pt idx="13012">0.037160217936633599</cx:pt>
          <cx:pt idx="13013">0.037157041391888197</cx:pt>
          <cx:pt idx="13014">0.037157041391888197</cx:pt>
          <cx:pt idx="13015">0.037157041391888197</cx:pt>
          <cx:pt idx="13016">0.037157041391888197</cx:pt>
          <cx:pt idx="13017">0.037153437031431702</cx:pt>
          <cx:pt idx="13018">0.037147417487759397</cx:pt>
          <cx:pt idx="13019">0.037145274712239502</cx:pt>
          <cx:pt idx="13020">0.037129474940255702</cx:pt>
          <cx:pt idx="13021">0.037128477120043801</cx:pt>
          <cx:pt idx="13022">0.037121416866268402</cx:pt>
          <cx:pt idx="13023">0.037115034150061302</cx:pt>
          <cx:pt idx="13024">0.037115034150061302</cx:pt>
          <cx:pt idx="13025">0.037115034150061302</cx:pt>
          <cx:pt idx="13026">0.037107670208394603</cx:pt>
          <cx:pt idx="13027">0.037107670208394603</cx:pt>
          <cx:pt idx="13028">0.037107670208394603</cx:pt>
          <cx:pt idx="13029">0.037102933986700198</cx:pt>
          <cx:pt idx="13030">0.037097426722049201</cx:pt>
          <cx:pt idx="13031">0.0370899676054686</cx:pt>
          <cx:pt idx="13032">0.03708209705229</cx:pt>
          <cx:pt idx="13033">0.037078790512975503</cx:pt>
          <cx:pt idx="13034">0.0370739504473774</cx:pt>
          <cx:pt idx="13035">0.037069870795048997</cx:pt>
          <cx:pt idx="13036">0.037059475016425703</cx:pt>
          <cx:pt idx="13037">0.037042871821330398</cx:pt>
          <cx:pt idx="13038">0.037036733544198702</cx:pt>
          <cx:pt idx="13039">0.037029695135589701</cx:pt>
          <cx:pt idx="13040">0.037029615872449198</cx:pt>
          <cx:pt idx="13041">0.037029615872449198</cx:pt>
          <cx:pt idx="13042">0.037029615872449198</cx:pt>
          <cx:pt idx="13043">0.037028859467799297</cx:pt>
          <cx:pt idx="13044">0.037028859467799297</cx:pt>
          <cx:pt idx="13045">0.037028859467799297</cx:pt>
          <cx:pt idx="13046">0.037028859467799297</cx:pt>
          <cx:pt idx="13047">0.037028859467799297</cx:pt>
          <cx:pt idx="13048">0.037028859467799297</cx:pt>
          <cx:pt idx="13049">0.037028859467799297</cx:pt>
          <cx:pt idx="13050">0.037021395418242502</cx:pt>
          <cx:pt idx="13051">0.037014159526545402</cx:pt>
          <cx:pt idx="13052">0.037011111746263203</cx:pt>
          <cx:pt idx="13053">0.037002792575131699</cx:pt>
          <cx:pt idx="13054">0.036994573448580599</cx:pt>
          <cx:pt idx="13055">0.036993812842464599</cx:pt>
          <cx:pt idx="13056">0.036989786589036601</cx:pt>
          <cx:pt idx="13057">0.0369751646736717</cx:pt>
          <cx:pt idx="13058">0.0369684737853999</cx:pt>
          <cx:pt idx="13059">0.036962528726966898</cx:pt>
          <cx:pt idx="13060">0.0369613645498812</cx:pt>
          <cx:pt idx="13061">0.036952787173784203</cx:pt>
          <cx:pt idx="13062">0.036945188126819802</cx:pt>
          <cx:pt idx="13063">0.036938583207513198</cx:pt>
          <cx:pt idx="13064">0.036936780923166698</cx:pt>
          <cx:pt idx="13065">0.036928798818887103</cx:pt>
          <cx:pt idx="13066">0.036917253234072099</cx:pt>
          <cx:pt idx="13067">0.036907967774016101</cx:pt>
          <cx:pt idx="13068">0.036907683436473902</cx:pt>
          <cx:pt idx="13069">0.036904988510330999</cx:pt>
          <cx:pt idx="13070">0.036903096218369097</cx:pt>
          <cx:pt idx="13071">0.036898264894740102</cx:pt>
          <cx:pt idx="13072">0.036898264894740102</cx:pt>
          <cx:pt idx="13073">0.036898264894740102</cx:pt>
          <cx:pt idx="13074">0.036882047839054903</cx:pt>
          <cx:pt idx="13075">0.036878172486597</cx:pt>
          <cx:pt idx="13076">0.036868284948367497</cx:pt>
          <cx:pt idx="13077">0.036857901255989499</cx:pt>
          <cx:pt idx="13078">0.036857320796090699</cx:pt>
          <cx:pt idx="13079">0.0368544117854551</cx:pt>
          <cx:pt idx="13080">0.036854233345463401</cx:pt>
          <cx:pt idx="13081">0.036849631824183798</cx:pt>
          <cx:pt idx="13082">0.0368473210056533</cx:pt>
          <cx:pt idx="13083">0.036844432163390298</cx:pt>
          <cx:pt idx="13084">0.036837483201479199</cx:pt>
          <cx:pt idx="13085">0.036835774685310102</cx:pt>
          <cx:pt idx="13086">0.036832241713282303</cx:pt>
          <cx:pt idx="13087">0.036832107519827503</cx:pt>
          <cx:pt idx="13088">0.036819137172711298</cx:pt>
          <cx:pt idx="13089">0.036814897865438997</cx:pt>
          <cx:pt idx="13090">0.036814897865438997</cx:pt>
          <cx:pt idx="13091">0.036814897865438997</cx:pt>
          <cx:pt idx="13092">0.036814897865438997</cx:pt>
          <cx:pt idx="13093">0.036814897865438997</cx:pt>
          <cx:pt idx="13094">0.036813012057181502</cx:pt>
          <cx:pt idx="13095">0.036808612014864801</cx:pt>
          <cx:pt idx="13096">0.036807161017999697</cx:pt>
          <cx:pt idx="13097">0.036799645569062102</cx:pt>
          <cx:pt idx="13098">0.0367995621492576</cx:pt>
          <cx:pt idx="13099">0.036788137730233698</cx:pt>
          <cx:pt idx="13100">0.036785204817079697</cx:pt>
          <cx:pt idx="13101">0.036785204817079697</cx:pt>
          <cx:pt idx="13102">0.036785204817079697</cx:pt>
          <cx:pt idx="13103">0.036785204817079697</cx:pt>
          <cx:pt idx="13104">0.0367810494387052</cx:pt>
          <cx:pt idx="13105">0.036779404283593102</cx:pt>
          <cx:pt idx="13106">0.036777149362198697</cx:pt>
          <cx:pt idx="13107">0.036770033965182802</cx:pt>
          <cx:pt idx="13108">0.0367688898066807</cx:pt>
          <cx:pt idx="13109">0.036767423006889399</cx:pt>
          <cx:pt idx="13110">0.036756884219559999</cx:pt>
          <cx:pt idx="13111">0.036752422643019499</cx:pt>
          <cx:pt idx="13112">0.036750585507707503</cx:pt>
          <cx:pt idx="13113">0.036746120908329502</cx:pt>
          <cx:pt idx="13114">0.036746120908329502</cx:pt>
          <cx:pt idx="13115">0.0367378630715317</cx:pt>
          <cx:pt idx="13116">0.0367113207570086</cx:pt>
          <cx:pt idx="13117">0.036700725791036101</cx:pt>
          <cx:pt idx="13118">0.036700725791036101</cx:pt>
          <cx:pt idx="13119">0.036692897188880198</cx:pt>
          <cx:pt idx="13120">0.036688175459566999</cx:pt>
          <cx:pt idx="13121">0.036688175459566999</cx:pt>
          <cx:pt idx="13122">0.036681865640658402</cx:pt>
          <cx:pt idx="13123">0.0366688635971366</cx:pt>
          <cx:pt idx="13124">0.036663446389811297</cx:pt>
          <cx:pt idx="13125">0.036657714513732099</cx:pt>
          <cx:pt idx="13126">0.036653907922375599</cx:pt>
          <cx:pt idx="13127">0.036648380736110903</cx:pt>
          <cx:pt idx="13128">0.036648003516903699</cx:pt>
          <cx:pt idx="13129">0.036647408447490301</cx:pt>
          <cx:pt idx="13130">0.036644860259113003</cx:pt>
          <cx:pt idx="13131">0.036639954258320499</cx:pt>
          <cx:pt idx="13132">0.036637078276195098</cx:pt>
          <cx:pt idx="13133">0.036635783713344798</cx:pt>
          <cx:pt idx="13134">0.036633353701900399</cx:pt>
          <cx:pt idx="13135">0.036631233269732999</cx:pt>
          <cx:pt idx="13136">0.036628416043357301</cx:pt>
          <cx:pt idx="13137">0.036627236211031797</cx:pt>
          <cx:pt idx="13138">0.0366176823974593</cx:pt>
          <cx:pt idx="13139">0.036616646434157601</cx:pt>
          <cx:pt idx="13140">0.036613055346676103</cx:pt>
          <cx:pt idx="13141">0.036607554598201301</cx:pt>
          <cx:pt idx="13142">0.036599436260394899</cx:pt>
          <cx:pt idx="13143">0.036598475195074302</cx:pt>
          <cx:pt idx="13144">0.036597620355128202</cx:pt>
          <cx:pt idx="13145">0.036591769025605202</cx:pt>
          <cx:pt idx="13146">0.036591769025605202</cx:pt>
          <cx:pt idx="13147">0.036591769025605202</cx:pt>
          <cx:pt idx="13148">0.036591769025605202</cx:pt>
          <cx:pt idx="13149">0.0365905620285027</cx:pt>
          <cx:pt idx="13150">0.036588541486009603</cx:pt>
          <cx:pt idx="13151">0.036584859124206497</cx:pt>
          <cx:pt idx="13152">0.036576775993305298</cx:pt>
          <cx:pt idx="13153">0.0365729578718662</cx:pt>
          <cx:pt idx="13154">0.036571400507746002</cx:pt>
          <cx:pt idx="13155">0.036563784358196003</cx:pt>
          <cx:pt idx="13156">0.036563248965214498</cx:pt>
          <cx:pt idx="13157">0.036561040116632103</cx:pt>
          <cx:pt idx="13158">0.036561040116632103</cx:pt>
          <cx:pt idx="13159">0.036549225372355602</cx:pt>
          <cx:pt idx="13160">0.0365477991103033</cx:pt>
          <cx:pt idx="13161">0.036544430423598603</cx:pt>
          <cx:pt idx="13162">0.036544430423598603</cx:pt>
          <cx:pt idx="13163">0.036544430423598603</cx:pt>
          <cx:pt idx="13164">0.036544415372946198</cx:pt>
          <cx:pt idx="13165">0.036533505770177298</cx:pt>
          <cx:pt idx="13166">0.036529848736365403</cx:pt>
          <cx:pt idx="13167">0.036529848736365403</cx:pt>
          <cx:pt idx="13168">0.036529848736365403</cx:pt>
          <cx:pt idx="13169">0.036519483525303598</cx:pt>
          <cx:pt idx="13170">0.036515968812299598</cx:pt>
          <cx:pt idx="13171">0.036508135061807501</cx:pt>
          <cx:pt idx="13172">0.036505081879033299</cx:pt>
          <cx:pt idx="13173">0.0364955677870571</cx:pt>
          <cx:pt idx="13174">0.0364941574522364</cx:pt>
          <cx:pt idx="13175">0.0364941574522364</cx:pt>
          <cx:pt idx="13176">0.0364941574522364</cx:pt>
          <cx:pt idx="13177">0.036491846820239898</cx:pt>
          <cx:pt idx="13178">0.036490415208813402</cx:pt>
          <cx:pt idx="13179">0.036487708267236303</cx:pt>
          <cx:pt idx="13180">0.036487708267236303</cx:pt>
          <cx:pt idx="13181">0.036485721280801298</cx:pt>
          <cx:pt idx="13182">0.036484067795127299</cx:pt>
          <cx:pt idx="13183">0.036473415073007998</cx:pt>
          <cx:pt idx="13184">0.036459716959479201</cx:pt>
          <cx:pt idx="13185">0.036458744435628798</cx:pt>
          <cx:pt idx="13186">0.036452773495918897</cx:pt>
          <cx:pt idx="13187">0.036451690547774203</cx:pt>
          <cx:pt idx="13188">0.036446303179304501</cx:pt>
          <cx:pt idx="13189">0.036441222810764097</cx:pt>
          <cx:pt idx="13190">0.036439984800645399</cx:pt>
          <cx:pt idx="13191">0.036433666779470901</cx:pt>
          <cx:pt idx="13192">0.036430155017394099</cx:pt>
          <cx:pt idx="13193">0.036430155017394099</cx:pt>
          <cx:pt idx="13194">0.036430029654820298</cx:pt>
          <cx:pt idx="13195">0.0364006499832236</cx:pt>
          <cx:pt idx="13196">0.036399434531289299</cx:pt>
          <cx:pt idx="13197">0.036398730982824097</cx:pt>
          <cx:pt idx="13198">0.036397841195115202</cx:pt>
          <cx:pt idx="13199">0.036394094320270701</cx:pt>
          <cx:pt idx="13200">0.036387224319129302</cx:pt>
          <cx:pt idx="13201">0.036387224319129302</cx:pt>
          <cx:pt idx="13202">0.036381788451085299</cx:pt>
          <cx:pt idx="13203">0.036375538777555998</cx:pt>
          <cx:pt idx="13204">0.036366890868655299</cx:pt>
          <cx:pt idx="13205">0.036353389219058702</cx:pt>
          <cx:pt idx="13206">0.036350065298486098</cx:pt>
          <cx:pt idx="13207">0.036349784485279597</cx:pt>
          <cx:pt idx="13208">0.036344398415893001</cx:pt>
          <cx:pt idx="13209">0.036337115202263903</cx:pt>
          <cx:pt idx="13210">0.036336299721231799</cx:pt>
          <cx:pt idx="13211">0.036332676434765301</cx:pt>
          <cx:pt idx="13212">0.036314625953261501</cx:pt>
          <cx:pt idx="13213">0.036309438422481501</cx:pt>
          <cx:pt idx="13214">0.036292040540686597</cx:pt>
          <cx:pt idx="13215">0.036289308510554501</cx:pt>
          <cx:pt idx="13216">0.036266169627978198</cx:pt>
          <cx:pt idx="13217">0.036265344219693602</cx:pt>
          <cx:pt idx="13218">0.036238644560025103</cx:pt>
          <cx:pt idx="13219">0.036232069690542199</cx:pt>
          <cx:pt idx="13220">0.036227218930352897</cx:pt>
          <cx:pt idx="13221">0.036227218930352897</cx:pt>
          <cx:pt idx="13222">0.036227218930352897</cx:pt>
          <cx:pt idx="13223">0.036227218930352897</cx:pt>
          <cx:pt idx="13224">0.036221145197622297</cx:pt>
          <cx:pt idx="13225">0.036218600895357903</cx:pt>
          <cx:pt idx="13226">0.036215623236131297</cx:pt>
          <cx:pt idx="13227">0.036215623236131297</cx:pt>
          <cx:pt idx="13228">0.036215623236131297</cx:pt>
          <cx:pt idx="13229">0.036208627090357597</cx:pt>
          <cx:pt idx="13230">0.036200639898914699</cx:pt>
          <cx:pt idx="13231">0.036200369019375102</cx:pt>
          <cx:pt idx="13232">0.036180716866571899</cx:pt>
          <cx:pt idx="13233">0.036180716866571899</cx:pt>
          <cx:pt idx="13234">0.036180716866571899</cx:pt>
          <cx:pt idx="13235">0.036180716866571899</cx:pt>
          <cx:pt idx="13236">0.0361749529374586</cx:pt>
          <cx:pt idx="13237">0.036174149493976501</cx:pt>
          <cx:pt idx="13238">0.036170157521595303</cx:pt>
          <cx:pt idx="13239">0.036133211242022699</cx:pt>
          <cx:pt idx="13240">0.036126064402451599</cx:pt>
          <cx:pt idx="13241">0.036124288067684501</cx:pt>
          <cx:pt idx="13242">0.036123869977168203</cx:pt>
          <cx:pt idx="13243">0.0361238434156224</cx:pt>
          <cx:pt idx="13244">0.036118504498727201</cx:pt>
          <cx:pt idx="13245">0.036110698126117197</cx:pt>
          <cx:pt idx="13246">0.036105402714652103</cx:pt>
          <cx:pt idx="13247">0.036105402714652103</cx:pt>
          <cx:pt idx="13248">0.036105402714652103</cx:pt>
          <cx:pt idx="13249">0.036104235900790399</cx:pt>
          <cx:pt idx="13250">0.036103735579801698</cx:pt>
          <cx:pt idx="13251">0.0360795461326959</cx:pt>
          <cx:pt idx="13252">0.036058257465332103</cx:pt>
          <cx:pt idx="13253">0.036027541050060702</cx:pt>
          <cx:pt idx="13254">0.036027541050060702</cx:pt>
          <cx:pt idx="13255">0.036027541050060702</cx:pt>
          <cx:pt idx="13256">0.036027541050060702</cx:pt>
          <cx:pt idx="13257">0.036027141700585699</cx:pt>
          <cx:pt idx="13258">0.036019037667783103</cx:pt>
          <cx:pt idx="13259">0.036015327747259997</cx:pt>
          <cx:pt idx="13260">0.036007227059316298</cx:pt>
          <cx:pt idx="13261">0.036004668931806899</cx:pt>
          <cx:pt idx="13262">0.036002249262614902</cx:pt>
          <cx:pt idx="13263">0.036002249262614902</cx:pt>
          <cx:pt idx="13264">0.036002249262614902</cx:pt>
          <cx:pt idx="13265">0.035995255741242002</cx:pt>
          <cx:pt idx="13266">0.035994170371789397</cx:pt>
          <cx:pt idx="13267">0.035973682474617803</cx:pt>
          <cx:pt idx="13268">0.035973682474617803</cx:pt>
          <cx:pt idx="13269">0.035973682474617803</cx:pt>
          <cx:pt idx="13270">0.035950268145578203</cx:pt>
          <cx:pt idx="13271">0.035946035799906101</cx:pt>
          <cx:pt idx="13272">0.035946035799906101</cx:pt>
          <cx:pt idx="13273">0.035945738421091201</cx:pt>
          <cx:pt idx="13274">0.035943188877262403</cx:pt>
          <cx:pt idx="13275">0.035934720022010397</cx:pt>
          <cx:pt idx="13276">0.0359341047908667</cx:pt>
          <cx:pt idx="13277">0.035927762342577003</cx:pt>
          <cx:pt idx="13278">0.035926427745905501</cx:pt>
          <cx:pt idx="13279">0.035924995272387301</cx:pt>
          <cx:pt idx="13280">0.035923894750248903</cx:pt>
          <cx:pt idx="13281">0.035923159028544198</cx:pt>
          <cx:pt idx="13282">0.035921478867086902</cx:pt>
          <cx:pt idx="13283">0.035918130678822303</cx:pt>
          <cx:pt idx="13284">0.035918130678822303</cx:pt>
          <cx:pt idx="13285">0.035918130678822303</cx:pt>
          <cx:pt idx="13286">0.035918130678822303</cx:pt>
          <cx:pt idx="13287">0.035917426532985297</cx:pt>
          <cx:pt idx="13288">0.035917426532985297</cx:pt>
          <cx:pt idx="13289">0.035916599527804897</cx:pt>
          <cx:pt idx="13290">0.035916599527804897</cx:pt>
          <cx:pt idx="13291">0.035910537185394602</cx:pt>
          <cx:pt idx="13292">0.035892491219845502</cx:pt>
          <cx:pt idx="13293">0.035890310601569199</cx:pt>
          <cx:pt idx="13294">0.035881441052111003</cx:pt>
          <cx:pt idx="13295">0.035881441052111003</cx:pt>
          <cx:pt idx="13296">0.0358720985952641</cx:pt>
          <cx:pt idx="13297">0.035870729523990202</cx:pt>
          <cx:pt idx="13298">0.035869021386159099</cx:pt>
          <cx:pt idx="13299">0.035868454449035102</cx:pt>
          <cx:pt idx="13300">0.035857707632381899</cx:pt>
          <cx:pt idx="13301">0.035856410209785597</cx:pt>
          <cx:pt idx="13302">0.035826705140324801</cx:pt>
          <cx:pt idx="13303">0.035820141345295403</cx:pt>
          <cx:pt idx="13304">0.035805846991180203</cx:pt>
          <cx:pt idx="13305">0.035805401682316197</cx:pt>
          <cx:pt idx="13306">0.035799244064893002</cx:pt>
          <cx:pt idx="13307">0.035799244064893002</cx:pt>
          <cx:pt idx="13308">0.035797447699411997</cx:pt>
          <cx:pt idx="13309">0.035779483321318098</cx:pt>
          <cx:pt idx="13310">0.035779483321318098</cx:pt>
          <cx:pt idx="13311">0.0357742369638855</cx:pt>
          <cx:pt idx="13312">0.0357742369638855</cx:pt>
          <cx:pt idx="13313">0.035773166526548897</cx:pt>
          <cx:pt idx="13314">0.035772754732128702</cx:pt>
          <cx:pt idx="13315">0.035759325102476799</cx:pt>
          <cx:pt idx="13316">0.035750458476836298</cx:pt>
          <cx:pt idx="13317">0.035744845555423302</cx:pt>
          <cx:pt idx="13318">0.035736992136073897</cx:pt>
          <cx:pt idx="13319">0.035734252814220102</cx:pt>
          <cx:pt idx="13320">0.035728229037052202</cx:pt>
          <cx:pt idx="13321">0.035715829405839797</cx:pt>
          <cx:pt idx="13322">0.035714601912666399</cx:pt>
          <cx:pt idx="13323">0.0356980853367267</cx:pt>
          <cx:pt idx="13324">0.035695684976089798</cx:pt>
          <cx:pt idx="13325">0.035680334452817097</cx:pt>
          <cx:pt idx="13326">0.035673979868633902</cx:pt>
          <cx:pt idx="13327">0.035661354276386198</cx:pt>
          <cx:pt idx="13328">0.035659245037120098</cx:pt>
          <cx:pt idx="13329">0.035646742207985901</cx:pt>
          <cx:pt idx="13330">0.035646568913621397</cx:pt>
          <cx:pt idx="13331">0.035646568913621397</cx:pt>
          <cx:pt idx="13332">0.035642265923433003</cx:pt>
          <cx:pt idx="13333">0.035635796966952897</cx:pt>
          <cx:pt idx="13334">0.035620387266477399</cx:pt>
          <cx:pt idx="13335">0.035617712036260497</cx:pt>
          <cx:pt idx="13336">0.035617712036260497</cx:pt>
          <cx:pt idx="13337">0.035617712036260497</cx:pt>
          <cx:pt idx="13338">0.035617712036260497</cx:pt>
          <cx:pt idx="13339">0.035617712036260497</cx:pt>
          <cx:pt idx="13340">0.035617712036260497</cx:pt>
          <cx:pt idx="13341">0.035617712036260497</cx:pt>
          <cx:pt idx="13342">0.035617712036260497</cx:pt>
          <cx:pt idx="13343">0.035617712036260497</cx:pt>
          <cx:pt idx="13344">0.035613663508350699</cx:pt>
          <cx:pt idx="13345">0.0356119174157975</cx:pt>
          <cx:pt idx="13346">0.035597580140819603</cx:pt>
          <cx:pt idx="13347">0.035593008053080702</cx:pt>
          <cx:pt idx="13348">0.035584620896803802</cx:pt>
          <cx:pt idx="13349">0.035581754201833203</cx:pt>
          <cx:pt idx="13350">0.035578770505939002</cx:pt>
          <cx:pt idx="13351">0.035578770505939002</cx:pt>
          <cx:pt idx="13352">0.035578770505939002</cx:pt>
          <cx:pt idx="13353">0.035578770505939002</cx:pt>
          <cx:pt idx="13354">0.035578770505939002</cx:pt>
          <cx:pt idx="13355">0.035578770505939002</cx:pt>
          <cx:pt idx="13356">0.035578770505939002</cx:pt>
          <cx:pt idx="13357">0.035578770505939002</cx:pt>
          <cx:pt idx="13358">0.035562818735026099</cx:pt>
          <cx:pt idx="13359">0.035555068657050097</cx:pt>
          <cx:pt idx="13360">0.035553965480112998</cx:pt>
          <cx:pt idx="13361">0.035536412979465103</cx:pt>
          <cx:pt idx="13362">0.035536403188572402</cx:pt>
          <cx:pt idx="13363">0.035529271094011203</cx:pt>
          <cx:pt idx="13364">0.035529271094011203</cx:pt>
          <cx:pt idx="13365">0.035529271094011203</cx:pt>
          <cx:pt idx="13366">0.035525765607962702</cx:pt>
          <cx:pt idx="13367">0.035519936317661399</cx:pt>
          <cx:pt idx="13368">0.035518232994716299</cx:pt>
          <cx:pt idx="13369">0.035518232994716299</cx:pt>
          <cx:pt idx="13370">0.035518232994716299</cx:pt>
          <cx:pt idx="13371">0.035518232994716299</cx:pt>
          <cx:pt idx="13372">0.035514388179657803</cx:pt>
          <cx:pt idx="13373">0.0355046421642242</cx:pt>
          <cx:pt idx="13374">0.0355046421642242</cx:pt>
          <cx:pt idx="13375">0.0355046421642242</cx:pt>
          <cx:pt idx="13376">0.035496278234534197</cx:pt>
          <cx:pt idx="13377">0.035483519589060902</cx:pt>
          <cx:pt idx="13378">0.035474711222322201</cx:pt>
          <cx:pt idx="13379">0.035470280782076702</cx:pt>
          <cx:pt idx="13380">0.035470280782076702</cx:pt>
          <cx:pt idx="13381">0.035470280782076702</cx:pt>
          <cx:pt idx="13382">0.035457395217912899</cx:pt>
          <cx:pt idx="13383">0.035449350019651202</cx:pt>
          <cx:pt idx="13384">0.035448494858401701</cx:pt>
          <cx:pt idx="13385">0.035446870476633301</cx:pt>
          <cx:pt idx="13386">0.035446511440803199</cx:pt>
          <cx:pt idx="13387">0.035422380409607601</cx:pt>
          <cx:pt idx="13388">0.035421574686613701</cx:pt>
          <cx:pt idx="13389">0.035421001263566398</cx:pt>
          <cx:pt idx="13390">0.035421001263566398</cx:pt>
          <cx:pt idx="13391">0.035416686809539903</cx:pt>
          <cx:pt idx="13392">0.035406919462703398</cx:pt>
          <cx:pt idx="13393">0.035404518596482498</cx:pt>
          <cx:pt idx="13394">0.035402495948497599</cx:pt>
          <cx:pt idx="13395">0.035399131735309501</cx:pt>
          <cx:pt idx="13396">0.035399131735309501</cx:pt>
          <cx:pt idx="13397">0.035399131735309501</cx:pt>
          <cx:pt idx="13398">0.035394506683308</cx:pt>
          <cx:pt idx="13399">0.035393077501358901</cx:pt>
          <cx:pt idx="13400">0.035392820763376097</cx:pt>
          <cx:pt idx="13401">0.035392820763376097</cx:pt>
          <cx:pt idx="13402">0.035392820763376097</cx:pt>
          <cx:pt idx="13403">0.035392820763376097</cx:pt>
          <cx:pt idx="13404">0.035390562977689201</cx:pt>
          <cx:pt idx="13405">0.035388312769571301</cx:pt>
          <cx:pt idx="13406">0.035386196916307497</cx:pt>
          <cx:pt idx="13407">0.035386196916307497</cx:pt>
          <cx:pt idx="13408">0.035386196916307497</cx:pt>
          <cx:pt idx="13409">0.035386196916307497</cx:pt>
          <cx:pt idx="13410">0.035386196916307497</cx:pt>
          <cx:pt idx="13411">0.035378180970919701</cx:pt>
          <cx:pt idx="13412">0.035377676567244998</cx:pt>
          <cx:pt idx="13413">0.035376272442563701</cx:pt>
          <cx:pt idx="13414">0.0353732260815698</cx:pt>
          <cx:pt idx="13415">0.0353732260815698</cx:pt>
          <cx:pt idx="13416">0.0353732260815698</cx:pt>
          <cx:pt idx="13417">0.035370626683878803</cx:pt>
          <cx:pt idx="13418">0.035361000413395002</cx:pt>
          <cx:pt idx="13419">0.035353590151994199</cx:pt>
          <cx:pt idx="13420">0.035353004275837201</cx:pt>
          <cx:pt idx="13421">0.035337617109492903</cx:pt>
          <cx:pt idx="13422">0.035335822764274799</cx:pt>
          <cx:pt idx="13423">0.0353353909761236</cx:pt>
          <cx:pt idx="13424">0.035329839046518603</cx:pt>
          <cx:pt idx="13425">0.035326486317384699</cx:pt>
          <cx:pt idx="13426">0.035318078334124502</cx:pt>
          <cx:pt idx="13427">0.035317225731018198</cx:pt>
          <cx:pt idx="13428">0.035317225731018198</cx:pt>
          <cx:pt idx="13429">0.035307808187176402</cx:pt>
          <cx:pt idx="13430">0.035302562147316301</cx:pt>
          <cx:pt idx="13431">0.035302562147316301</cx:pt>
          <cx:pt idx="13432">0.035302562147316301</cx:pt>
          <cx:pt idx="13433">0.035299317423705297</cx:pt>
          <cx:pt idx="13434">0.035299132919401399</cx:pt>
          <cx:pt idx="13435">0.035295126011922903</cx:pt>
          <cx:pt idx="13436">0.035292389974301001</cx:pt>
          <cx:pt idx="13437">0.0352885137296364</cx:pt>
          <cx:pt idx="13438">0.035286264633924799</cx:pt>
          <cx:pt idx="13439">0.035283895523288297</cx:pt>
          <cx:pt idx="13440">0.035258624724364702</cx:pt>
          <cx:pt idx="13441">0.035247328482957002</cx:pt>
          <cx:pt idx="13442">0.035238780719715097</cx:pt>
          <cx:pt idx="13443">0.0352273305236529</cx:pt>
          <cx:pt idx="13444">0.0352189959370732</cx:pt>
          <cx:pt idx="13445">0.035210619075144702</cx:pt>
          <cx:pt idx="13446">0.035203284542946599</cx:pt>
          <cx:pt idx="13447">0.035198085239530601</cx:pt>
          <cx:pt idx="13448">0.035194807475257099</cx:pt>
          <cx:pt idx="13449">0.035192044645890402</cx:pt>
          <cx:pt idx="13450">0.035182557539259002</cx:pt>
          <cx:pt idx="13451">0.035182557539259002</cx:pt>
          <cx:pt idx="13452">0.035182557539259002</cx:pt>
          <cx:pt idx="13453">0.035182557539259002</cx:pt>
          <cx:pt idx="13454">0.035182557539259002</cx:pt>
          <cx:pt idx="13455">0.0351753248547724</cx:pt>
          <cx:pt idx="13456">0.035162311543283101</cx:pt>
          <cx:pt idx="13457">0.0351585913139668</cx:pt>
          <cx:pt idx="13458">0.035158310571308998</cx:pt>
          <cx:pt idx="13459">0.035148834856362103</cx:pt>
          <cx:pt idx="13460">0.035125404244975997</cx:pt>
          <cx:pt idx="13461">0.035122055518039097</cx:pt>
          <cx:pt idx="13462">0.035103895373675302</cx:pt>
          <cx:pt idx="13463">0.0351018617309235</cx:pt>
          <cx:pt idx="13464">0.0351018617309235</cx:pt>
          <cx:pt idx="13465">0.035095014999266802</cx:pt>
          <cx:pt idx="13466">0.035095014999266802</cx:pt>
          <cx:pt idx="13467">0.035095014999266802</cx:pt>
          <cx:pt idx="13468">0.035093430448522402</cx:pt>
          <cx:pt idx="13469">0.035091107501018799</cx:pt>
          <cx:pt idx="13470">0.035074965939462403</cx:pt>
          <cx:pt idx="13471">0.035073426311730903</cx:pt>
          <cx:pt idx="13472">0.035056901689443802</cx:pt>
          <cx:pt idx="13473">0.035054811539296599</cx:pt>
          <cx:pt idx="13474">0.035054224704709099</cx:pt>
          <cx:pt idx="13475">0.035054224704709099</cx:pt>
          <cx:pt idx="13476">0.035054224704709099</cx:pt>
          <cx:pt idx="13477">0.035048027601255402</cx:pt>
          <cx:pt idx="13478">0.035026741194649803</cx:pt>
          <cx:pt idx="13479">0.035025605037129502</cx:pt>
          <cx:pt idx="13480">0.035024719872722002</cx:pt>
          <cx:pt idx="13481">0.035017970303565002</cx:pt>
          <cx:pt idx="13482">0.035013887069416702</cx:pt>
          <cx:pt idx="13483">0.035013443110481199</cx:pt>
          <cx:pt idx="13484">0.035008275786950101</cx:pt>
          <cx:pt idx="13485">0.035000341943508498</cx:pt>
          <cx:pt idx="13486">0.034999995793579597</cx:pt>
          <cx:pt idx="13487">0.034994438205707398</cx:pt>
          <cx:pt idx="13488">0.034992232180773901</cx:pt>
          <cx:pt idx="13489">0.034973229475374498</cx:pt>
          <cx:pt idx="13490">0.034972673543815697</cx:pt>
          <cx:pt idx="13491">0.034972673543815697</cx:pt>
          <cx:pt idx="13492">0.034972673543815697</cx:pt>
          <cx:pt idx="13493">0.034966967670489797</cx:pt>
          <cx:pt idx="13494">0.0349599191323215</cx:pt>
          <cx:pt idx="13495">0.0349599191323215</cx:pt>
          <cx:pt idx="13496">0.034959692371639199</cx:pt>
          <cx:pt idx="13497">0.0349463871224431</cx:pt>
          <cx:pt idx="13498">0.034946050864992098</cx:pt>
          <cx:pt idx="13499">0.034944897670701303</cx:pt>
          <cx:pt idx="13500">0.034940718678734398</cx:pt>
          <cx:pt idx="13501">0.034936216237263</cx:pt>
          <cx:pt idx="13502">0.0349337675094121</cx:pt>
          <cx:pt idx="13503">0.034923530374770001</cx:pt>
          <cx:pt idx="13504">0.034915693443783501</cx:pt>
          <cx:pt idx="13505">0.034915693443783501</cx:pt>
          <cx:pt idx="13506">0.0349117718526449</cx:pt>
          <cx:pt idx="13507">0.0349117718526449</cx:pt>
          <cx:pt idx="13508">0.0349117718526449</cx:pt>
          <cx:pt idx="13509">0.034906555435059099</cx:pt>
          <cx:pt idx="13510">0.034891772360552499</cx:pt>
          <cx:pt idx="13511">0.034891772360552499</cx:pt>
          <cx:pt idx="13512">0.034891772360552499</cx:pt>
          <cx:pt idx="13513">0.034891772360552499</cx:pt>
          <cx:pt idx="13514">0.034891772360552499</cx:pt>
          <cx:pt idx="13515">0.034891772360552499</cx:pt>
          <cx:pt idx="13516">0.034891772360552499</cx:pt>
          <cx:pt idx="13517">0.034889388917809301</cx:pt>
          <cx:pt idx="13518">0.034886758974603103</cx:pt>
          <cx:pt idx="13519">0.034882234007801098</cx:pt>
          <cx:pt idx="13520">0.034876132698703502</cx:pt>
          <cx:pt idx="13521">0.034870424833853997</cx:pt>
          <cx:pt idx="13522">0.034859638863209703</cx:pt>
          <cx:pt idx="13523">0.034857501593450399</cx:pt>
          <cx:pt idx="13524">0.034857501593450399</cx:pt>
          <cx:pt idx="13525">0.034854933793210197</cx:pt>
          <cx:pt idx="13526">0.0348423851949414</cx:pt>
          <cx:pt idx="13527">0.034840740894278299</cx:pt>
          <cx:pt idx="13528">0.034839700121867802</cx:pt>
          <cx:pt idx="13529">0.0348113417528121</cx:pt>
          <cx:pt idx="13530">0.034809999794177399</cx:pt>
          <cx:pt idx="13531">0.034807827741328602</cx:pt>
          <cx:pt idx="13532">0.034806693440203797</cx:pt>
          <cx:pt idx="13533">0.034804517771326197</cx:pt>
          <cx:pt idx="13534">0.034792049312254797</cx:pt>
          <cx:pt idx="13535">0.034780306884496598</cx:pt>
          <cx:pt idx="13536">0.034769553119316399</cx:pt>
          <cx:pt idx="13537">0.034769553119316399</cx:pt>
          <cx:pt idx="13538">0.034769553119316399</cx:pt>
          <cx:pt idx="13539">0.034769553119316399</cx:pt>
          <cx:pt idx="13540">0.034768286040078998</cx:pt>
          <cx:pt idx="13541">0.034768286040078998</cx:pt>
          <cx:pt idx="13542">0.034768286040078998</cx:pt>
          <cx:pt idx="13543">0.034768286040078998</cx:pt>
          <cx:pt idx="13544">0.034754496589112602</cx:pt>
          <cx:pt idx="13545">0.034754242063112201</cx:pt>
          <cx:pt idx="13546">0.034753331454301997</cx:pt>
          <cx:pt idx="13547">0.034744219869743999</cx:pt>
          <cx:pt idx="13548">0.034740079889910999</cx:pt>
          <cx:pt idx="13549">0.034737959813329597</cx:pt>
          <cx:pt idx="13550">0.034723812964746199</cx:pt>
          <cx:pt idx="13551">0.034723812964746199</cx:pt>
          <cx:pt idx="13552">0.034723812964746199</cx:pt>
          <cx:pt idx="13553">0.034723812964746199</cx:pt>
          <cx:pt idx="13554">0.034723812964746199</cx:pt>
          <cx:pt idx="13555">0.034723812964746199</cx:pt>
          <cx:pt idx="13556">0.034723812964746199</cx:pt>
          <cx:pt idx="13557">0.034723812964746199</cx:pt>
          <cx:pt idx="13558">0.0347235115450523</cx:pt>
          <cx:pt idx="13559">0.034721563783501497</cx:pt>
          <cx:pt idx="13560">0.0347121220065678</cx:pt>
          <cx:pt idx="13561">0.034705572415276401</cx:pt>
          <cx:pt idx="13562">0.034699919404466199</cx:pt>
          <cx:pt idx="13563">0.034697108866741003</cx:pt>
          <cx:pt idx="13564">0.034696954578797699</cx:pt>
          <cx:pt idx="13565">0.034693338872872001</cx:pt>
          <cx:pt idx="13566">0.034663668345726401</cx:pt>
          <cx:pt idx="13567">0.034663668345726401</cx:pt>
          <cx:pt idx="13568">0.0346617153183452</cx:pt>
          <cx:pt idx="13569">0.034642725229585399</cx:pt>
          <cx:pt idx="13570">0.034634016602585999</cx:pt>
          <cx:pt idx="13571">0.034633252180705003</cx:pt>
          <cx:pt idx="13572">0.034631614765508599</cx:pt>
          <cx:pt idx="13573">0.034620869582128899</cx:pt>
          <cx:pt idx="13574">0.0346195821487763</cx:pt>
          <cx:pt idx="13575">0.034608387939585102</cx:pt>
          <cx:pt idx="13576">0.0345958110813036</cx:pt>
          <cx:pt idx="13577">0.0345958110813036</cx:pt>
          <cx:pt idx="13578">0.0345958110813036</cx:pt>
          <cx:pt idx="13579">0.0345958110813036</cx:pt>
          <cx:pt idx="13580">0.034593581662512501</cx:pt>
          <cx:pt idx="13581">0.034589154405811201</cx:pt>
          <cx:pt idx="13582">0.034589154405811201</cx:pt>
          <cx:pt idx="13583">0.034589154405811201</cx:pt>
          <cx:pt idx="13584">0.034589154405811201</cx:pt>
          <cx:pt idx="13585">0.034589154405811201</cx:pt>
          <cx:pt idx="13586">0.034589154405811201</cx:pt>
          <cx:pt idx="13587">0.034589154405811201</cx:pt>
          <cx:pt idx="13588">0.034586564694051802</cx:pt>
          <cx:pt idx="13589">0.034585632609866003</cx:pt>
          <cx:pt idx="13590">0.034582704813245102</cx:pt>
          <cx:pt idx="13591">0.034581278614477101</cx:pt>
          <cx:pt idx="13592">0.034581278614477101</cx:pt>
          <cx:pt idx="13593">0.034581278614477101</cx:pt>
          <cx:pt idx="13594">0.034581278614477101</cx:pt>
          <cx:pt idx="13595">0.034581273334388402</cx:pt>
          <cx:pt idx="13596">0.034578376735335301</cx:pt>
          <cx:pt idx="13597">0.034577283654076002</cx:pt>
          <cx:pt idx="13598">0.034566811739993597</cx:pt>
          <cx:pt idx="13599">0.034562731612878803</cx:pt>
          <cx:pt idx="13600">0.034562731612878803</cx:pt>
          <cx:pt idx="13601">0.034562731612878803</cx:pt>
          <cx:pt idx="13602">0.034562731612878803</cx:pt>
          <cx:pt idx="13603">0.034556898541486698</cx:pt>
          <cx:pt idx="13604">0.034545509575092302</cx:pt>
          <cx:pt idx="13605">0.0345423482239961</cx:pt>
          <cx:pt idx="13606">0.034541253409048699</cx:pt>
          <cx:pt idx="13607">0.034540037663074397</cx:pt>
          <cx:pt idx="13608">0.034531150911418097</cx:pt>
          <cx:pt idx="13609">0.034522488842537398</cx:pt>
          <cx:pt idx="13610">0.034517529322700503</cx:pt>
          <cx:pt idx="13611">0.034516876063766598</cx:pt>
          <cx:pt idx="13612">0.0345125154775986</cx:pt>
          <cx:pt idx="13613">0.034511183872753801</cx:pt>
          <cx:pt idx="13614">0.034511183872753801</cx:pt>
          <cx:pt idx="13615">0.034507771009111801</cx:pt>
          <cx:pt idx="13616">0.034506137986615198</cx:pt>
          <cx:pt idx="13617">0.034504257533824301</cx:pt>
          <cx:pt idx="13618">0.034495881084241502</cx:pt>
          <cx:pt idx="13619">0.034490593229797598</cx:pt>
          <cx:pt idx="13620">0.0344840403191434</cx:pt>
          <cx:pt idx="13621">0.034478917875847101</cx:pt>
          <cx:pt idx="13622">0.034476991763748202</cx:pt>
          <cx:pt idx="13623">0.034464189946042403</cx:pt>
          <cx:pt idx="13624">0.034464093940191703</cx:pt>
          <cx:pt idx="13625">0.0344622148943875</cx:pt>
          <cx:pt idx="13626">0.034454586169750001</cx:pt>
          <cx:pt idx="13627">0.034453538813796702</cx:pt>
          <cx:pt idx="13628">0.034453065208560299</cx:pt>
          <cx:pt idx="13629">0.0344515605295048</cx:pt>
          <cx:pt idx="13630">0.0344515605295048</cx:pt>
          <cx:pt idx="13631">0.034448897982730202</cx:pt>
          <cx:pt idx="13632">0.034447981743256702</cx:pt>
          <cx:pt idx="13633">0.0344475895097823</cx:pt>
          <cx:pt idx="13634">0.034441779117316398</cx:pt>
          <cx:pt idx="13635">0.034440012883253102</cx:pt>
          <cx:pt idx="13636">0.034435972343236802</cx:pt>
          <cx:pt idx="13637">0.034435972343236802</cx:pt>
          <cx:pt idx="13638">0.034435972343236802</cx:pt>
          <cx:pt idx="13639">0.034435972343236802</cx:pt>
          <cx:pt idx="13640">0.034432586133097298</cx:pt>
          <cx:pt idx="13641">0.0344257125133062</cx:pt>
          <cx:pt idx="13642">0.034423366286217102</cx:pt>
          <cx:pt idx="13643">0.034422595096412899</cx:pt>
          <cx:pt idx="13644">0.034420633494677402</cx:pt>
          <cx:pt idx="13645">0.034420633494677402</cx:pt>
          <cx:pt idx="13646">0.034420633494677402</cx:pt>
          <cx:pt idx="13647">0.034420633494677402</cx:pt>
          <cx:pt idx="13648">0.034419613999780198</cx:pt>
          <cx:pt idx="13649">0.034410802568304297</cx:pt>
          <cx:pt idx="13650">0.034400939408336301</cx:pt>
          <cx:pt idx="13651">0.034400939408336301</cx:pt>
          <cx:pt idx="13652">0.034395494231304398</cx:pt>
          <cx:pt idx="13653">0.034395273415522697</cx:pt>
          <cx:pt idx="13654">0.034394494251346198</cx:pt>
          <cx:pt idx="13655">0.034391265763661603</cx:pt>
          <cx:pt idx="13656">0.034387048522497903</cx:pt>
          <cx:pt idx="13657">0.034379838314113301</cx:pt>
          <cx:pt idx="13658">0.034367051566363799</cx:pt>
          <cx:pt idx="13659">0.034359834671557399</cx:pt>
          <cx:pt idx="13660">0.034359834671557399</cx:pt>
          <cx:pt idx="13661">0.034359834671557399</cx:pt>
          <cx:pt idx="13662">0.034359834671557399</cx:pt>
          <cx:pt idx="13663">0.034359834671557399</cx:pt>
          <cx:pt idx="13664">0.034359834671557399</cx:pt>
          <cx:pt idx="13665">0.034357835222578598</cx:pt>
          <cx:pt idx="13666">0.034353529959816803</cx:pt>
          <cx:pt idx="13667">0.0343519098010849</cx:pt>
          <cx:pt idx="13668">0.034342744129623702</cx:pt>
          <cx:pt idx="13669">0.0343409229550301</cx:pt>
          <cx:pt idx="13670">0.034331844317158501</cx:pt>
          <cx:pt idx="13671">0.034318800874623398</cx:pt>
          <cx:pt idx="13672">0.034306352633761902</cx:pt>
          <cx:pt idx="13673">0.034303362135452202</cx:pt>
          <cx:pt idx="13674">0.034303362135452202</cx:pt>
          <cx:pt idx="13675">0.034303362135452202</cx:pt>
          <cx:pt idx="13676">0.034303362135452202</cx:pt>
          <cx:pt idx="13677">0.034303362135452202</cx:pt>
          <cx:pt idx="13678">0.034303362135452202</cx:pt>
          <cx:pt idx="13679">0.034296079202680699</cx:pt>
          <cx:pt idx="13680">0.034294726101529102</cx:pt>
          <cx:pt idx="13681">0.034290458793054902</cx:pt>
          <cx:pt idx="13682">0.034289610135618903</cx:pt>
          <cx:pt idx="13683">0.034286768476844198</cx:pt>
          <cx:pt idx="13684">0.034280523407841802</cx:pt>
          <cx:pt idx="13685">0.034277270048996701</cx:pt>
          <cx:pt idx="13686">0.034275880656159802</cx:pt>
          <cx:pt idx="13687">0.034267515108654702</cx:pt>
          <cx:pt idx="13688">0.034267515108654702</cx:pt>
          <cx:pt idx="13689">0.034267515108654702</cx:pt>
          <cx:pt idx="13690">0.034266526738736501</cx:pt>
          <cx:pt idx="13691">0.034263375811129398</cx:pt>
          <cx:pt idx="13692">0.0342602692296494</cx:pt>
          <cx:pt idx="13693">0.0342561785946561</cx:pt>
          <cx:pt idx="13694">0.0342552132039287</cx:pt>
          <cx:pt idx="13695">0.034255095683865297</cx:pt>
          <cx:pt idx="13696">0.034247080820256098</cx:pt>
          <cx:pt idx="13697">0.034247080820256098</cx:pt>
          <cx:pt idx="13698">0.034247080820256098</cx:pt>
          <cx:pt idx="13699">0.034247080820256098</cx:pt>
          <cx:pt idx="13700">0.034247080820256098</cx:pt>
          <cx:pt idx="13701">0.034247080820256098</cx:pt>
          <cx:pt idx="13702">0.034247080820256098</cx:pt>
          <cx:pt idx="13703">0.034247080820256098</cx:pt>
          <cx:pt idx="13704">0.034247080820256098</cx:pt>
          <cx:pt idx="13705">0.034247080820256098</cx:pt>
          <cx:pt idx="13706">0.034247080820256098</cx:pt>
          <cx:pt idx="13707">0.034246222536745599</cx:pt>
          <cx:pt idx="13708">0.034243698223728601</cx:pt>
          <cx:pt idx="13709">0.034241973343069797</cx:pt>
          <cx:pt idx="13710">0.034237894590991698</cx:pt>
          <cx:pt idx="13711">0.034237493220262698</cx:pt>
          <cx:pt idx="13712">0.034236829380759698</cx:pt>
          <cx:pt idx="13713">0.034235295878495803</cx:pt>
          <cx:pt idx="13714">0.034225595049126201</cx:pt>
          <cx:pt idx="13715">0.034222797437270497</cx:pt>
          <cx:pt idx="13716">0.034222797437270497</cx:pt>
          <cx:pt idx="13717">0.034209284866567699</cx:pt>
          <cx:pt idx="13718">0.0342082119821829</cx:pt>
          <cx:pt idx="13719">0.034205879488954698</cx:pt>
          <cx:pt idx="13720">0.034201852351238397</cx:pt>
          <cx:pt idx="13721">0.034193113952122801</cx:pt>
          <cx:pt idx="13722">0.034192521251746301</cx:pt>
          <cx:pt idx="13723">0.034192521251746301</cx:pt>
          <cx:pt idx="13724">0.034192521251746301</cx:pt>
          <cx:pt idx="13725">0.034182839199494802</cx:pt>
          <cx:pt idx="13726">0.034182839199494802</cx:pt>
          <cx:pt idx="13727">0.034182839199494802</cx:pt>
          <cx:pt idx="13728">0.034182839199494802</cx:pt>
          <cx:pt idx="13729">0.0341809613624183</cx:pt>
          <cx:pt idx="13730">0.034179190397018798</cx:pt>
          <cx:pt idx="13731">0.0341666053746583</cx:pt>
          <cx:pt idx="13732">0.0341666053746583</cx:pt>
          <cx:pt idx="13733">0.034147555436383897</cx:pt>
          <cx:pt idx="13734">0.034146315548765002</cx:pt>
          <cx:pt idx="13735">0.0341381289474001</cx:pt>
          <cx:pt idx="13736">0.034132743256026998</cx:pt>
          <cx:pt idx="13737">0.034114480300729701</cx:pt>
          <cx:pt idx="13738">0.034100097080358702</cx:pt>
          <cx:pt idx="13739">0.0340984647690546</cx:pt>
          <cx:pt idx="13740">0.034092559447526399</cx:pt>
          <cx:pt idx="13741">0.034092559447526399</cx:pt>
          <cx:pt idx="13742">0.034092559447526399</cx:pt>
          <cx:pt idx="13743">0.034092559447526399</cx:pt>
          <cx:pt idx="13744">0.034090894764007999</cx:pt>
          <cx:pt idx="13745">0.034086961901481402</cx:pt>
          <cx:pt idx="13746">0.034084995636430498</cx:pt>
          <cx:pt idx="13747">0.034070742988112301</cx:pt>
          <cx:pt idx="13748">0.034069381666254402</cx:pt>
          <cx:pt idx="13749">0.034059940025896497</cx:pt>
          <cx:pt idx="13750">0.034059220168929698</cx:pt>
          <cx:pt idx="13751">0.034058954086114999</cx:pt>
          <cx:pt idx="13752">0.034058954086114999</cx:pt>
          <cx:pt idx="13753">0.034054185293845303</cx:pt>
          <cx:pt idx="13754">0.0340500001183828</cx:pt>
          <cx:pt idx="13755">0.0340477890694071</cx:pt>
          <cx:pt idx="13756">0.0340260676636207</cx:pt>
          <cx:pt idx="13757">0.0340175004799501</cx:pt>
          <cx:pt idx="13758">0.034014591865482502</cx:pt>
          <cx:pt idx="13759">0.034014591865482502</cx:pt>
          <cx:pt idx="13760">0.034013547933437201</cx:pt>
          <cx:pt idx="13761">0.034000396682070902</cx:pt>
          <cx:pt idx="13762">0.033995603944417703</cx:pt>
          <cx:pt idx="13763">0.033977669624460902</cx:pt>
          <cx:pt idx="13764">0.0339697846775611</cx:pt>
          <cx:pt idx="13765">0.033968798245207703</cx:pt>
          <cx:pt idx="13766">0.033968798245207703</cx:pt>
          <cx:pt idx="13767">0.033968798245207703</cx:pt>
          <cx:pt idx="13768">0.033967583261491602</cx:pt>
          <cx:pt idx="13769">0.033967583261491602</cx:pt>
          <cx:pt idx="13770">0.033966172385544002</cx:pt>
          <cx:pt idx="13771">0.033948895064181098</cx:pt>
          <cx:pt idx="13772">0.033941518386974602</cx:pt>
          <cx:pt idx="13773">0.033941087501035097</cx:pt>
          <cx:pt idx="13774">0.033928749840116901</cx:pt>
          <cx:pt idx="13775">0.033927222529350397</cx:pt>
          <cx:pt idx="13776">0.0339249199140415</cx:pt>
          <cx:pt idx="13777">0.0339249199140415</cx:pt>
          <cx:pt idx="13778">0.0339249199140415</cx:pt>
          <cx:pt idx="13779">0.033922118619736499</cx:pt>
          <cx:pt idx="13780">0.033916765602743003</cx:pt>
          <cx:pt idx="13781">0.033913095669195703</cx:pt>
          <cx:pt idx="13782">0.033912535096252</cx:pt>
          <cx:pt idx="13783">0.033912306183157499</cx:pt>
          <cx:pt idx="13784">0.033912306183157499</cx:pt>
          <cx:pt idx="13785">0.0339052058747095</cx:pt>
          <cx:pt idx="13786">0.033904261456762397</cx:pt>
          <cx:pt idx="13787">0.0338984835376515</cx:pt>
          <cx:pt idx="13788">0.033896435432364799</cx:pt>
          <cx:pt idx="13789">0.033892320878376202</cx:pt>
          <cx:pt idx="13790">0.0338921631808487</cx:pt>
          <cx:pt idx="13791">0.033890491931517101</cx:pt>
          <cx:pt idx="13792">0.033889434292930398</cx:pt>
          <cx:pt idx="13793">0.033886841529875797</cx:pt>
          <cx:pt idx="13794">0.033881606078621097</cx:pt>
          <cx:pt idx="13795">0.0338781388993383</cx:pt>
          <cx:pt idx="13796">0.033875372604255202</cx:pt>
          <cx:pt idx="13797">0.033870327210633697</cx:pt>
          <cx:pt idx="13798">0.033870327210633697</cx:pt>
          <cx:pt idx="13799">0.033870327210633697</cx:pt>
          <cx:pt idx="13800">0.033868523658867701</cx:pt>
          <cx:pt idx="13801">0.0338679609818145</cx:pt>
          <cx:pt idx="13802">0.0338679609818145</cx:pt>
          <cx:pt idx="13803">0.0338679609818145</cx:pt>
          <cx:pt idx="13804">0.0338678662667505</cx:pt>
          <cx:pt idx="13805">0.033861635204397597</cx:pt>
          <cx:pt idx="13806">0.033860892309290298</cx:pt>
          <cx:pt idx="13807">0.033851856513837597</cx:pt>
          <cx:pt idx="13808">0.033842243754132299</cx:pt>
          <cx:pt idx="13809">0.033834046320491203</cx:pt>
          <cx:pt idx="13810">0.033826756854060197</cx:pt>
          <cx:pt idx="13811">0.033826756854060197</cx:pt>
          <cx:pt idx="13812">0.033824340827025998</cx:pt>
          <cx:pt idx="13813">0.033800514881961501</cx:pt>
          <cx:pt idx="13814">0.033798246948113099</cx:pt>
          <cx:pt idx="13815">0.033779946871777301</cx:pt>
          <cx:pt idx="13816">0.033772730847460498</cx:pt>
          <cx:pt idx="13817">0.033760666341320703</cx:pt>
          <cx:pt idx="13818">0.0337574551798498</cx:pt>
          <cx:pt idx="13819">0.033755594896769901</cx:pt>
          <cx:pt idx="13820">0.033753203479593798</cx:pt>
          <cx:pt idx="13821">0.033742872920616798</cx:pt>
          <cx:pt idx="13822">0.033718020766244201</cx:pt>
          <cx:pt idx="13823">0.0337162745277369</cx:pt>
          <cx:pt idx="13824">0.0337162745277369</cx:pt>
          <cx:pt idx="13825">0.033692539733014802</cx:pt>
          <cx:pt idx="13826">0.0336826455276013</cx:pt>
          <cx:pt idx="13827">0.033682508151388998</cx:pt>
          <cx:pt idx="13828">0.033682508151388998</cx:pt>
          <cx:pt idx="13829">0.033682508151388998</cx:pt>
          <cx:pt idx="13830">0.033682508151388998</cx:pt>
          <cx:pt idx="13831">0.033680745918628997</cx:pt>
          <cx:pt idx="13832">0.033680745918628997</cx:pt>
          <cx:pt idx="13833">0.033680202837783703</cx:pt>
          <cx:pt idx="13834">0.033679601966427997</cx:pt>
          <cx:pt idx="13835">0.033673302449464197</cx:pt>
          <cx:pt idx="13836">0.033669475034809999</cx:pt>
          <cx:pt idx="13837">0.033662619230990898</cx:pt>
          <cx:pt idx="13838">0.033662619230990898</cx:pt>
          <cx:pt idx="13839">0.033650388530897302</cx:pt>
          <cx:pt idx="13840">0.033637088208734997</cx:pt>
          <cx:pt idx="13841">0.033634650693700002</cx:pt>
          <cx:pt idx="13842">0.033632018564934703</cx:pt>
          <cx:pt idx="13843">0.033632018564934703</cx:pt>
          <cx:pt idx="13844">0.033630817977760803</cx:pt>
          <cx:pt idx="13845">0.033621919149273503</cx:pt>
          <cx:pt idx="13846">0.033618952499013199</cx:pt>
          <cx:pt idx="13847">0.033617246467357899</cx:pt>
          <cx:pt idx="13848">0.033617027775877197</cx:pt>
          <cx:pt idx="13849">0.033614545622237597</cx:pt>
          <cx:pt idx="13850">0.033602946617385297</cx:pt>
          <cx:pt idx="13851">0.033600897428359297</cx:pt>
          <cx:pt idx="13852">0.033598598833351097</cx:pt>
          <cx:pt idx="13853">0.033597082524173802</cx:pt>
          <cx:pt idx="13854">0.033593194230639799</cx:pt>
          <cx:pt idx="13855">0.033592163872722597</cx:pt>
          <cx:pt idx="13856">0.033582461671293598</cx:pt>
          <cx:pt idx="13857">0.033582397975444399</cx:pt>
          <cx:pt idx="13858">0.033578610767115998</cx:pt>
          <cx:pt idx="13859">0.033555567912877497</cx:pt>
          <cx:pt idx="13860">0.033549909709001999</cx:pt>
          <cx:pt idx="13861">0.033532653494350702</cx:pt>
          <cx:pt idx="13862">0.033522201321520999</cx:pt>
          <cx:pt idx="13863">0.033515770504143901</cx:pt>
          <cx:pt idx="13864">0.0335064408261719</cx:pt>
          <cx:pt idx="13865">0.033496245203043</cx:pt>
          <cx:pt idx="13866">0.033480962496852097</cx:pt>
          <cx:pt idx="13867">0.033476918208781799</cx:pt>
          <cx:pt idx="13868">0.033474233841420599</cx:pt>
          <cx:pt idx="13869">0.0334730045612424</cx:pt>
          <cx:pt idx="13870">0.033469471248358598</cx:pt>
          <cx:pt idx="13871">0.033469471248358598</cx:pt>
          <cx:pt idx="13872">0.033469471248358598</cx:pt>
          <cx:pt idx="13873">0.033469471248358598</cx:pt>
          <cx:pt idx="13874">0.033465433318666901</cx:pt>
          <cx:pt idx="13875">0.033453251138824497</cx:pt>
          <cx:pt idx="13876">0.033438436685895599</cx:pt>
          <cx:pt idx="13877">0.033433677097931797</cx:pt>
          <cx:pt idx="13878">0.033430215819599901</cx:pt>
          <cx:pt idx="13879">0.033430215819599901</cx:pt>
          <cx:pt idx="13880">0.033430215819599901</cx:pt>
          <cx:pt idx="13881">0.033430215819599901</cx:pt>
          <cx:pt idx="13882">0.033368308671358898</cx:pt>
          <cx:pt idx="13883">0.033342130243078603</cx:pt>
          <cx:pt idx="13884">0.033327733012369097</cx:pt>
          <cx:pt idx="13885">0.033315936213721399</cx:pt>
          <cx:pt idx="13886">0.033315936213721399</cx:pt>
          <cx:pt idx="13887">0.033308894782435698</cx:pt>
          <cx:pt idx="13888">0.0332996871829336</cx:pt>
          <cx:pt idx="13889">0.033291081435121397</cx:pt>
          <cx:pt idx="13890">0.033274512139428697</cx:pt>
          <cx:pt idx="13891">0.033272313424311202</cx:pt>
          <cx:pt idx="13892">0.033260483532833097</cx:pt>
          <cx:pt idx="13893">0.033256776323310901</cx:pt>
          <cx:pt idx="13894">0.033256776323310901</cx:pt>
          <cx:pt idx="13895">0.033238553580606199</cx:pt>
          <cx:pt idx="13896">0.033238405525972597</cx:pt>
          <cx:pt idx="13897">0.033236682012006601</cx:pt>
          <cx:pt idx="13898">0.0332365185458319</cx:pt>
          <cx:pt idx="13899">0.033230653685064102</cx:pt>
          <cx:pt idx="13900">0.033219038091794897</cx:pt>
          <cx:pt idx="13901">0.033217548638165902</cx:pt>
          <cx:pt idx="13902">0.033216601625835201</cx:pt>
          <cx:pt idx="13903">0.0332145520784735</cx:pt>
          <cx:pt idx="13904">0.0332145520784735</cx:pt>
          <cx:pt idx="13905">0.0332145520784735</cx:pt>
          <cx:pt idx="13906">0.0332145520784735</cx:pt>
          <cx:pt idx="13907">0.0332145520784735</cx:pt>
          <cx:pt idx="13908">0.0332145520784735</cx:pt>
          <cx:pt idx="13909">0.0332145520784735</cx:pt>
          <cx:pt idx="13910">0.0332145520784735</cx:pt>
          <cx:pt idx="13911">0.0332145520784735</cx:pt>
          <cx:pt idx="13912">0.0332145520784735</cx:pt>
          <cx:pt idx="13913">0.0332145520784735</cx:pt>
          <cx:pt idx="13914">0.0332145520784735</cx:pt>
          <cx:pt idx="13915">0.0332145520784735</cx:pt>
          <cx:pt idx="13916">0.0332145520784735</cx:pt>
          <cx:pt idx="13917">0.033208789759322399</cx:pt>
          <cx:pt idx="13918">0.0332014867507191</cx:pt>
          <cx:pt idx="13919">0.033200397404374499</cx:pt>
          <cx:pt idx="13920">0.033194941819771</cx:pt>
          <cx:pt idx="13921">0.033191156428913703</cx:pt>
          <cx:pt idx="13922">0.033187568954104497</cx:pt>
          <cx:pt idx="13923">0.033186184802770899</cx:pt>
          <cx:pt idx="13924">0.033181412893121702</cx:pt>
          <cx:pt idx="13925">0.033177704466861899</cx:pt>
          <cx:pt idx="13926">0.033176590611927903</cx:pt>
          <cx:pt idx="13927">0.033166450911310798</cx:pt>
          <cx:pt idx="13928">0.033158808121286597</cx:pt>
          <cx:pt idx="13929">0.0331378023528505</cx:pt>
          <cx:pt idx="13930">0.033132148888456801</cx:pt>
          <cx:pt idx="13931">0.033124902207998103</cx:pt>
          <cx:pt idx="13932">0.033118878998597098</cx:pt>
          <cx:pt idx="13933">0.033102006680712101</cx:pt>
          <cx:pt idx="13934">0.033100007764377701</cx:pt>
          <cx:pt idx="13935">0.0330956584066492</cx:pt>
          <cx:pt idx="13936">0.033085858837762702</cx:pt>
          <cx:pt idx="13937">0.033067940662459203</cx:pt>
          <cx:pt idx="13938">0.0330589870784644</cx:pt>
          <cx:pt idx="13939">0.033057739035894498</cx:pt>
          <cx:pt idx="13940">0.033041040319628998</cx:pt>
          <cx:pt idx="13941">0.033041040319628998</cx:pt>
          <cx:pt idx="13942">0.033041040319628998</cx:pt>
          <cx:pt idx="13943">0.033033127179677699</cx:pt>
          <cx:pt idx="13944">0.033032782304148502</cx:pt>
          <cx:pt idx="13945">0.033027249239383202</cx:pt>
          <cx:pt idx="13946">0.033025552182761098</cx:pt>
          <cx:pt idx="13947">0.033022266869833901</cx:pt>
          <cx:pt idx="13948">0.033020836620062798</cx:pt>
          <cx:pt idx="13949">0.033016777037983398</cx:pt>
          <cx:pt idx="13950">0.033016777037983398</cx:pt>
          <cx:pt idx="13951">0.033016777037983398</cx:pt>
          <cx:pt idx="13952">0.0330144896095554</cx:pt>
          <cx:pt idx="13953">0.0330144896095554</cx:pt>
          <cx:pt idx="13954">0.0330144896095554</cx:pt>
          <cx:pt idx="13955">0.0330144896095554</cx:pt>
          <cx:pt idx="13956">0.033007682152517898</cx:pt>
          <cx:pt idx="13957">0.033007682152517898</cx:pt>
          <cx:pt idx="13958">0.0330017993106798</cx:pt>
          <cx:pt idx="13959">0.032998186819248897</cx:pt>
          <cx:pt idx="13960">0.032997179764986603</cx:pt>
          <cx:pt idx="13961">0.0329961592704857</cx:pt>
          <cx:pt idx="13962">0.0329961592704857</cx:pt>
          <cx:pt idx="13963">0.032984602293806398</cx:pt>
          <cx:pt idx="13964">0.032983146041998403</cx:pt>
          <cx:pt idx="13965">0.0329822634156689</cx:pt>
          <cx:pt idx="13966">0.032974012944503001</cx:pt>
          <cx:pt idx="13967">0.032971573488553202</cx:pt>
          <cx:pt idx="13968">0.032957976034634101</cx:pt>
          <cx:pt idx="13969">0.032952083236179798</cx:pt>
          <cx:pt idx="13970">0.032948179974262803</cx:pt>
          <cx:pt idx="13971">0.032946744911164498</cx:pt>
          <cx:pt idx="13972">0.032945688708997001</cx:pt>
          <cx:pt idx="13973">0.032944155488421001</cx:pt>
          <cx:pt idx="13974">0.032920527264756298</cx:pt>
          <cx:pt idx="13975">0.032907042297511201</cx:pt>
          <cx:pt idx="13976">0.032907042297511201</cx:pt>
          <cx:pt idx="13977">0.032888715106916197</cx:pt>
          <cx:pt idx="13978">0.032875681279940998</cx:pt>
          <cx:pt idx="13979">0.032875501104287101</cx:pt>
          <cx:pt idx="13980">0.032875349835094797</cx:pt>
          <cx:pt idx="13981">0.032871834745417598</cx:pt>
          <cx:pt idx="13982">0.032870895217341801</cx:pt>
          <cx:pt idx="13983">0.032865641420310801</cx:pt>
          <cx:pt idx="13984">0.032863099004815703</cx:pt>
          <cx:pt idx="13985">0.032863099004815703</cx:pt>
          <cx:pt idx="13986">0.032863099004815703</cx:pt>
          <cx:pt idx="13987">0.032859898694869702</cx:pt>
          <cx:pt idx="13988">0.032859614298335497</cx:pt>
          <cx:pt idx="13989">0.032858102544643601</cx:pt>
          <cx:pt idx="13990">0.032844345487981201</cx:pt>
          <cx:pt idx="13991">0.032832451947062399</cx:pt>
          <cx:pt idx="13992">0.032827337888842199</cx:pt>
          <cx:pt idx="13993">0.032825052489895097</cx:pt>
          <cx:pt idx="13994">0.032812462535554199</cx:pt>
          <cx:pt idx="13995">0.032812462535554199</cx:pt>
          <cx:pt idx="13996">0.032812462535554199</cx:pt>
          <cx:pt idx="13997">0.032812462535554199</cx:pt>
          <cx:pt idx="13998">0.032792943717536202</cx:pt>
          <cx:pt idx="13999">0.032784089159304197</cx:pt>
          <cx:pt idx="14000">0.032779803517752497</cx:pt>
          <cx:pt idx="14001">0.032779803517752497</cx:pt>
          <cx:pt idx="14002">0.032779803517752497</cx:pt>
          <cx:pt idx="14003">0.032770324923232903</cx:pt>
          <cx:pt idx="14004">0.032767831160534597</cx:pt>
          <cx:pt idx="14005">0.032766357043590003</cx:pt>
          <cx:pt idx="14006">0.032750661713451798</cx:pt>
          <cx:pt idx="14007">0.032732285039571603</cx:pt>
          <cx:pt idx="14008">0.0327267163181717</cx:pt>
          <cx:pt idx="14009">0.032720682922606603</cx:pt>
          <cx:pt idx="14010">0.032714601967526402</cx:pt>
          <cx:pt idx="14011">0.032711080796231501</cx:pt>
          <cx:pt idx="14012">0.032697771305820397</cx:pt>
          <cx:pt idx="14013">0.032697580361164699</cx:pt>
          <cx:pt idx="14014">0.032688912648734601</cx:pt>
          <cx:pt idx="14015">0.032688912648734601</cx:pt>
          <cx:pt idx="14016">0.032688912648734601</cx:pt>
          <cx:pt idx="14017">0.0326862846723706</cx:pt>
          <cx:pt idx="14018">0.0326862846723706</cx:pt>
          <cx:pt idx="14019">0.0326862846723706</cx:pt>
          <cx:pt idx="14020">0.032684324540720198</cx:pt>
          <cx:pt idx="14021">0.032681322776304401</cx:pt>
          <cx:pt idx="14022">0.032649038589065302</cx:pt>
          <cx:pt idx="14023">0.0326462702815494</cx:pt>
          <cx:pt idx="14024">0.032643121502518899</cx:pt>
          <cx:pt idx="14025">0.0326383792945239</cx:pt>
          <cx:pt idx="14026">0.032634287269256199</cx:pt>
          <cx:pt idx="14027">0.032634287269256199</cx:pt>
          <cx:pt idx="14028">0.032634287269256199</cx:pt>
          <cx:pt idx="14029">0.032634287269256199</cx:pt>
          <cx:pt idx="14030">0.032634287269256199</cx:pt>
          <cx:pt idx="14031">0.032620387660429503</cx:pt>
          <cx:pt idx="14032">0.0325913309080057</cx:pt>
          <cx:pt idx="14033">0.032589294972530401</cx:pt>
          <cx:pt idx="14034">0.0325868202429411</cx:pt>
          <cx:pt idx="14035">0.032573635998947699</cx:pt>
          <cx:pt idx="14036">0.032555118018862197</cx:pt>
          <cx:pt idx="14037">0.032542363968792801</cx:pt>
          <cx:pt idx="14038">0.0325369832429869</cx:pt>
          <cx:pt idx="14039">0.0325366414576026</cx:pt>
          <cx:pt idx="14040">0.032530692400717598</cx:pt>
          <cx:pt idx="14041">0.032525373423546798</cx:pt>
          <cx:pt idx="14042">0.0324867500965874</cx:pt>
          <cx:pt idx="14043">0.032483104922841101</cx:pt>
          <cx:pt idx="14044">0.032483104922841101</cx:pt>
          <cx:pt idx="14045">0.032479754432284597</cx:pt>
          <cx:pt idx="14046">0.032478314524277803</cx:pt>
          <cx:pt idx="14047">0.032475487147848099</cx:pt>
          <cx:pt idx="14048">0.032463656586135203</cx:pt>
          <cx:pt idx="14049">0.032461957838894703</cx:pt>
          <cx:pt idx="14050">0.032431425079055498</cx:pt>
          <cx:pt idx="14051">0.032426303950112902</cx:pt>
          <cx:pt idx="14052">0.032424163023387</cx:pt>
          <cx:pt idx="14053">0.032418004108042298</cx:pt>
          <cx:pt idx="14054">0.032413262626728299</cx:pt>
          <cx:pt idx="14055">0.0324128669192639</cx:pt>
          <cx:pt idx="14056">0.032403540195229903</cx:pt>
          <cx:pt idx="14057">0.032394015465787698</cx:pt>
          <cx:pt idx="14058">0.032391955662922002</cx:pt>
          <cx:pt idx="14059">0.032388567537345099</cx:pt>
          <cx:pt idx="14060">0.032383332130353798</cx:pt>
          <cx:pt idx="14061">0.032383332130353798</cx:pt>
          <cx:pt idx="14062">0.032383332130353798</cx:pt>
          <cx:pt idx="14063">0.032383332130353798</cx:pt>
          <cx:pt idx="14064">0.032383332130353798</cx:pt>
          <cx:pt idx="14065">0.032383332130353798</cx:pt>
          <cx:pt idx="14066">0.032383332130353798</cx:pt>
          <cx:pt idx="14067">0.032383332130353798</cx:pt>
          <cx:pt idx="14068">0.032383332130353798</cx:pt>
          <cx:pt idx="14069">0.032383332130353798</cx:pt>
          <cx:pt idx="14070">0.032381666638656201</cx:pt>
          <cx:pt idx="14071">0.0323756036771451</cx:pt>
          <cx:pt idx="14072">0.032374070391399598</cx:pt>
          <cx:pt idx="14073">0.032374070391399598</cx:pt>
          <cx:pt idx="14074">0.032374070391399598</cx:pt>
          <cx:pt idx="14075">0.0323563410186525</cx:pt>
          <cx:pt idx="14076">0.032355116552804597</cx:pt>
          <cx:pt idx="14077">0.032355116552804597</cx:pt>
          <cx:pt idx="14078">0.032354820030357001</cx:pt>
          <cx:pt idx="14079">0.032353016844711702</cx:pt>
          <cx:pt idx="14080">0.032350188435592203</cx:pt>
          <cx:pt idx="14081">0.032349130772068198</cx:pt>
          <cx:pt idx="14082">0.032349095232577799</cx:pt>
          <cx:pt idx="14083">0.032347751939563303</cx:pt>
          <cx:pt idx="14084">0.0323422222309366</cx:pt>
          <cx:pt idx="14085">0.032339449423793097</cx:pt>
          <cx:pt idx="14086">0.032329340237706797</cx:pt>
          <cx:pt idx="14087">0.032326815803565098</cx:pt>
          <cx:pt idx="14088">0.032326815803565098</cx:pt>
          <cx:pt idx="14089">0.032317061217862403</cx:pt>
          <cx:pt idx="14090">0.032293791740434397</cx:pt>
          <cx:pt idx="14091">0.032292464682539199</cx:pt>
          <cx:pt idx="14092">0.032291328517179398</cx:pt>
          <cx:pt idx="14093">0.032280161882250698</cx:pt>
          <cx:pt idx="14094">0.032274668311456103</cx:pt>
          <cx:pt idx="14095">0.032271772394669003</cx:pt>
          <cx:pt idx="14096">0.032270330848671903</cx:pt>
          <cx:pt idx="14097">0.032268956815272601</cx:pt>
          <cx:pt idx="14098">0.032261484575349698</cx:pt>
          <cx:pt idx="14099">0.032260060235855197</cx:pt>
          <cx:pt idx="14100">0.032260060235855197</cx:pt>
          <cx:pt idx="14101">0.032260060235855197</cx:pt>
          <cx:pt idx="14102">0.032248201482119702</cx:pt>
          <cx:pt idx="14103">0.032247974917343901</cx:pt>
          <cx:pt idx="14104">0.032247550803536501</cx:pt>
          <cx:pt idx="14105">0.032242787532249198</cx:pt>
          <cx:pt idx="14106">0.032241908416170001</cx:pt>
          <cx:pt idx="14107">0.032240333883348203</cx:pt>
          <cx:pt idx="14108">0.032225496717310197</cx:pt>
          <cx:pt idx="14109">0.032217192200327101</cx:pt>
          <cx:pt idx="14110">0.032209922541427502</cx:pt>
          <cx:pt idx="14111">0.032206342183027398</cx:pt>
          <cx:pt idx="14112">0.032204968207422899</cx:pt>
          <cx:pt idx="14113">0.032199257639263797</cx:pt>
          <cx:pt idx="14114">0.032196373399054297</cx:pt>
          <cx:pt idx="14115">0.032194788520771497</cx:pt>
          <cx:pt idx="14116">0.032194788520771497</cx:pt>
          <cx:pt idx="14117">0.032194788520771497</cx:pt>
          <cx:pt idx="14118">0.032194788520771497</cx:pt>
          <cx:pt idx="14119">0.032187087449158297</cx:pt>
          <cx:pt idx="14120">0.032186652454103903</cx:pt>
          <cx:pt idx="14121">0.032173521404993001</cx:pt>
          <cx:pt idx="14122">0.032173521404993001</cx:pt>
          <cx:pt idx="14123">0.032165886257863902</cx:pt>
          <cx:pt idx="14124">0.032165755223507897</cx:pt>
          <cx:pt idx="14125">0.032147590842416397</cx:pt>
          <cx:pt idx="14126">0.032146375415228301</cx:pt>
          <cx:pt idx="14127">0.032146375415228301</cx:pt>
          <cx:pt idx="14128">0.032146375415228301</cx:pt>
          <cx:pt idx="14129">0.032146375415228301</cx:pt>
          <cx:pt idx="14130">0.032146375415228301</cx:pt>
          <cx:pt idx="14131">0.032142426803635597</cx:pt>
          <cx:pt idx="14132">0.032124696077021203</cx:pt>
          <cx:pt idx="14133">0.032124696077021203</cx:pt>
          <cx:pt idx="14134">0.032124696077021203</cx:pt>
          <cx:pt idx="14135">0.032124247348913698</cx:pt>
          <cx:pt idx="14136">0.032124247348913698</cx:pt>
          <cx:pt idx="14137">0.032115677304723797</cx:pt>
          <cx:pt idx="14138">0.0321094310806644</cx:pt>
          <cx:pt idx="14139">0.0321076751185101</cx:pt>
          <cx:pt idx="14140">0.032104680888587603</cx:pt>
          <cx:pt idx="14141">0.032102420922220799</cx:pt>
          <cx:pt idx="14142">0.032099963559680603</cx:pt>
          <cx:pt idx="14143">0.0320959636535098</cx:pt>
          <cx:pt idx="14144">0.032094559773751197</cx:pt>
          <cx:pt idx="14145">0.032094357889328698</cx:pt>
          <cx:pt idx="14146">0.032086378097204597</cx:pt>
          <cx:pt idx="14147">0.032077621147968201</cx:pt>
          <cx:pt idx="14148">0.032059880003393999</cx:pt>
          <cx:pt idx="14149">0.032055824641607902</cx:pt>
          <cx:pt idx="14150">0.032055429541388097</cx:pt>
          <cx:pt idx="14151">0.032051971231232997</cx:pt>
          <cx:pt idx="14152">0.032050385872459702</cx:pt>
          <cx:pt idx="14153">0.032048149328750601</cx:pt>
          <cx:pt idx="14154">0.032026902733313697</cx:pt>
          <cx:pt idx="14155">0.032021936317928497</cx:pt>
          <cx:pt idx="14156">0.032018430117982201</cx:pt>
          <cx:pt idx="14157">0.032016078094954797</cx:pt>
          <cx:pt idx="14158">0.032012167384256898</cx:pt>
          <cx:pt idx="14159">0.032009638312985998</cx:pt>
          <cx:pt idx="14160">0.032000934621794402</cx:pt>
          <cx:pt idx="14161">0.031996597437519703</cx:pt>
          <cx:pt idx="14162">0.031996597437519703</cx:pt>
          <cx:pt idx="14163">0.031996597437519703</cx:pt>
          <cx:pt idx="14164">0.031996597437519703</cx:pt>
          <cx:pt idx="14165">0.031994435937503299</cx:pt>
          <cx:pt idx="14166">0.031992339591961599</cx:pt>
          <cx:pt idx="14167">0.031985531346663598</cx:pt>
          <cx:pt idx="14168">0.031981497406535601</cx:pt>
          <cx:pt idx="14169">0.031981158821305901</cx:pt>
          <cx:pt idx="14170">0.031976117806451397</cx:pt>
          <cx:pt idx="14171">0.031967232855427997</cx:pt>
          <cx:pt idx="14172">0.031967232855427997</cx:pt>
          <cx:pt idx="14173">0.031967232855427997</cx:pt>
          <cx:pt idx="14174">0.031967232855427997</cx:pt>
          <cx:pt idx="14175">0.031961502574568798</cx:pt>
          <cx:pt idx="14176">0.031954263659502803</cx:pt>
          <cx:pt idx="14177">0.031954263659502803</cx:pt>
          <cx:pt idx="14178">0.031949155219773998</cx:pt>
          <cx:pt idx="14179">0.031947928613160502</cx:pt>
          <cx:pt idx="14180">0.031939579064454902</cx:pt>
          <cx:pt idx="14181">0.031926483783168202</cx:pt>
          <cx:pt idx="14182">0.031926483783168202</cx:pt>
          <cx:pt idx="14183">0.031926483783168202</cx:pt>
          <cx:pt idx="14184">0.031920431764528703</cx:pt>
          <cx:pt idx="14185">0.031898162693818198</cx:pt>
          <cx:pt idx="14186">0.031898162693818198</cx:pt>
          <cx:pt idx="14187">0.031898162693818198</cx:pt>
          <cx:pt idx="14188">0.031898162693818198</cx:pt>
          <cx:pt idx="14189">0.031898162693818198</cx:pt>
          <cx:pt idx="14190">0.031897194869198002</cx:pt>
          <cx:pt idx="14191">0.031894699587032498</cx:pt>
          <cx:pt idx="14192">0.031890424442771799</cx:pt>
          <cx:pt idx="14193">0.031875242346944103</cx:pt>
          <cx:pt idx="14194">0.031867223878624798</cx:pt>
          <cx:pt idx="14195">0.031863885332226602</cx:pt>
          <cx:pt idx="14196">0.031863831107869799</cx:pt>
          <cx:pt idx="14197">0.031862975337194198</cx:pt>
          <cx:pt idx="14198">0.031859595279356598</cx:pt>
          <cx:pt idx="14199">0.031856438454298697</cx:pt>
          <cx:pt idx="14200">0.031845438190260797</cx:pt>
          <cx:pt idx="14201">0.031844026911337503</cx:pt>
          <cx:pt idx="14202">0.031843007287026603</cx:pt>
          <cx:pt idx="14203">0.031828793416459299</cx:pt>
          <cx:pt idx="14204">0.0318282861105963</cx:pt>
          <cx:pt idx="14205">0.0318282861105963</cx:pt>
          <cx:pt idx="14206">0.031826780762132502</cx:pt>
          <cx:pt idx="14207">0.031826271152832597</cx:pt>
          <cx:pt idx="14208">0.031818802942208603</cx:pt>
          <cx:pt idx="14209">0.031806322819854398</cx:pt>
          <cx:pt idx="14210">0.031802743917783399</cx:pt>
          <cx:pt idx="14211">0.031788759729408797</cx:pt>
          <cx:pt idx="14212">0.031784903525173602</cx:pt>
          <cx:pt idx="14213">0.031783151387556503</cx:pt>
          <cx:pt idx="14214">0.031779349777240097</cx:pt>
          <cx:pt idx="14215">0.031779349777240097</cx:pt>
          <cx:pt idx="14216">0.031779349777240097</cx:pt>
          <cx:pt idx="14217">0.031779349777240097</cx:pt>
          <cx:pt idx="14218">0.031779349777240097</cx:pt>
          <cx:pt idx="14219">0.031776650372011002</cx:pt>
          <cx:pt idx="14220">0.031770697774083499</cx:pt>
          <cx:pt idx="14221">0.031751090472118999</cx:pt>
          <cx:pt idx="14222">0.031747378036602998</cx:pt>
          <cx:pt idx="14223">0.031744245351362499</cx:pt>
          <cx:pt idx="14224">0.031736116659040498</cx:pt>
          <cx:pt idx="14225">0.031736116659040498</cx:pt>
          <cx:pt idx="14226">0.0317316337844629</cx:pt>
          <cx:pt idx="14227">0.0317314497234066</cx:pt>
          <cx:pt idx="14228">0.031726596257793803</cx:pt>
          <cx:pt idx="14229">0.031724462316468097</cx:pt>
          <cx:pt idx="14230">0.031724462316468097</cx:pt>
          <cx:pt idx="14231">0.031724462316468097</cx:pt>
          <cx:pt idx="14232">0.031724462316468097</cx:pt>
          <cx:pt idx="14233">0.031724462316468097</cx:pt>
          <cx:pt idx="14234">0.031724462316468097</cx:pt>
          <cx:pt idx="14235">0.031721801165263998</cx:pt>
          <cx:pt idx="14236">0.031719503931295197</cx:pt>
          <cx:pt idx="14237">0.031719503931295197</cx:pt>
          <cx:pt idx="14238">0.031719503931295197</cx:pt>
          <cx:pt idx="14239">0.031719503931295197</cx:pt>
          <cx:pt idx="14240">0.031719503931295197</cx:pt>
          <cx:pt idx="14241">0.031719503931295197</cx:pt>
          <cx:pt idx="14242">0.031719503931295197</cx:pt>
          <cx:pt idx="14243">0.031719503931295197</cx:pt>
          <cx:pt idx="14244">0.031718617789279598</cx:pt>
          <cx:pt idx="14245">0.031717076128219203</cx:pt>
          <cx:pt idx="14246">0.031715761236468798</cx:pt>
          <cx:pt idx="14247">0.031715761236468798</cx:pt>
          <cx:pt idx="14248">0.031715761236468798</cx:pt>
          <cx:pt idx="14249">0.031714486644159198</cx:pt>
          <cx:pt idx="14250">0.031710856043900899</cx:pt>
          <cx:pt idx="14251">0.031707352646905898</cx:pt>
          <cx:pt idx="14252">0.031707352646905898</cx:pt>
          <cx:pt idx="14253">0.031707352646905898</cx:pt>
          <cx:pt idx="14254">0.031704052481982402</cx:pt>
          <cx:pt idx="14255">0.031701654230140999</cx:pt>
          <cx:pt idx="14256">0.0316962069517479</cx:pt>
          <cx:pt idx="14257">0.0316925312367448</cx:pt>
          <cx:pt idx="14258">0.031673377304445298</cx:pt>
          <cx:pt idx="14259">0.031673217260402398</cx:pt>
          <cx:pt idx="14260">0.031671474901440101</cx:pt>
          <cx:pt idx="14261">0.031671104583893203</cx:pt>
          <cx:pt idx="14262">0.031666130561444898</cx:pt>
          <cx:pt idx="14263">0.031660276490250099</cx:pt>
          <cx:pt idx="14264">0.031658519971518403</cx:pt>
          <cx:pt idx="14265">0.031657185145389802</cx:pt>
          <cx:pt idx="14266">0.031656309609754602</cx:pt>
          <cx:pt idx="14267">0.031644396050094198</cx:pt>
          <cx:pt idx="14268">0.031629050648181001</cx:pt>
          <cx:pt idx="14269">0.031617439231133602</cx:pt>
          <cx:pt idx="14270">0.031617439231133602</cx:pt>
          <cx:pt idx="14271">0.031617439231133602</cx:pt>
          <cx:pt idx="14272">0.031605217379962199</cx:pt>
          <cx:pt idx="14273">0.031599474770910498</cx:pt>
          <cx:pt idx="14274">0.031596299545412598</cx:pt>
          <cx:pt idx="14275">0.031591098042244699</cx:pt>
          <cx:pt idx="14276">0.031576679220123097</cx:pt>
          <cx:pt idx="14277">0.031576679220123097</cx:pt>
          <cx:pt idx="14278">0.031576679220123097</cx:pt>
          <cx:pt idx="14279">0.031572888383664399</cx:pt>
          <cx:pt idx="14280">0.031562303377518003</cx:pt>
          <cx:pt idx="14281">0.031561380602154999</cx:pt>
          <cx:pt idx="14282">0.031555407837674902</cx:pt>
          <cx:pt idx="14283">0.031555407837674902</cx:pt>
          <cx:pt idx="14284">0.031555407837674902</cx:pt>
          <cx:pt idx="14285">0.031555407837674902</cx:pt>
          <cx:pt idx="14286">0.031555407837674902</cx:pt>
          <cx:pt idx="14287">0.031555407837674902</cx:pt>
          <cx:pt idx="14288">0.031555407837674902</cx:pt>
          <cx:pt idx="14289">0.031555314674549501</cx:pt>
          <cx:pt idx="14290">0.031554814154882503</cx:pt>
          <cx:pt idx="14291">0.031550453895040402</cx:pt>
          <cx:pt idx="14292">0.031550453895040402</cx:pt>
          <cx:pt idx="14293">0.031541876581707998</cx:pt>
          <cx:pt idx="14294">0.031534599668498801</cx:pt>
          <cx:pt idx="14295">0.031524310202655698</cx:pt>
          <cx:pt idx="14296">0.031513077400925703</cx:pt>
          <cx:pt idx="14297">0.031504640057228701</cx:pt>
          <cx:pt idx="14298">0.031492101676619602</cx:pt>
          <cx:pt idx="14299">0.031491357710217598</cx:pt>
          <cx:pt idx="14300">0.0314866752758469</cx:pt>
          <cx:pt idx="14301">0.031483874498488898</cx:pt>
          <cx:pt idx="14302">0.031479904455189701</cx:pt>
          <cx:pt idx="14303">0.0314797870300913</cx:pt>
          <cx:pt idx="14304">0.0314797870300913</cx:pt>
          <cx:pt idx="14305">0.0314797870300913</cx:pt>
          <cx:pt idx="14306">0.031477493028578198</cx:pt>
          <cx:pt idx="14307">0.031469235969572198</cx:pt>
          <cx:pt idx="14308">0.0314679303035535</cx:pt>
          <cx:pt idx="14309">0.031465724246163902</cx:pt>
          <cx:pt idx="14310">0.031461876242882499</cx:pt>
          <cx:pt idx="14311">0.031455535384434199</cx:pt>
          <cx:pt idx="14312">0.031452532830882597</cx:pt>
          <cx:pt idx="14313">0.031451635832736399</cx:pt>
          <cx:pt idx="14314">0.031438114014948199</cx:pt>
          <cx:pt idx="14315">0.031430581556305702</cx:pt>
          <cx:pt idx="14316">0.031426220193033302</cx:pt>
          <cx:pt idx="14317">0.0314187269627548</cx:pt>
          <cx:pt idx="14318">0.031412023167594699</cx:pt>
          <cx:pt idx="14319">0.031402789528529401</cx:pt>
          <cx:pt idx="14320">0.031396773254804299</cx:pt>
          <cx:pt idx="14321">0.031396773254804299</cx:pt>
          <cx:pt idx="14322">0.031396773254804299</cx:pt>
          <cx:pt idx="14323">0.031396773254804299</cx:pt>
          <cx:pt idx="14324">0.031394618919893799</cx:pt>
          <cx:pt idx="14325">0.031381994343216299</cx:pt>
          <cx:pt idx="14326">0.0313814321727394</cx:pt>
          <cx:pt idx="14327">0.031377613520678901</cx:pt>
          <cx:pt idx="14328">0.031377613520678901</cx:pt>
          <cx:pt idx="14329">0.031377613520678901</cx:pt>
          <cx:pt idx="14330">0.031377613520678901</cx:pt>
          <cx:pt idx="14331">0.031376834107060998</cx:pt>
          <cx:pt idx="14332">0.031375519024719897</cx:pt>
          <cx:pt idx="14333">0.031374380195940403</cx:pt>
          <cx:pt idx="14334">0.031374223174511502</cx:pt>
          <cx:pt idx="14335">0.031368669305132303</cx:pt>
          <cx:pt idx="14336">0.031364059071034199</cx:pt>
          <cx:pt idx="14337">0.031360869787087901</cx:pt>
          <cx:pt idx="14338">0.031360869787087901</cx:pt>
          <cx:pt idx="14339">0.031360869787087901</cx:pt>
          <cx:pt idx="14340">0.031360869787087901</cx:pt>
          <cx:pt idx="14341">0.031360869787087901</cx:pt>
          <cx:pt idx="14342">0.031355642617791502</cx:pt>
          <cx:pt idx="14343">0.031355642617791502</cx:pt>
          <cx:pt idx="14344">0.0313500398758252</cx:pt>
          <cx:pt idx="14345">0.031348305551228701</cx:pt>
          <cx:pt idx="14346">0.0313478345391595</cx:pt>
          <cx:pt idx="14347">0.0313450303306936</cx:pt>
          <cx:pt idx="14348">0.0313450303306936</cx:pt>
          <cx:pt idx="14349">0.0313450303306936</cx:pt>
          <cx:pt idx="14350">0.0313450303306936</cx:pt>
          <cx:pt idx="14351">0.0313439593731272</cx:pt>
          <cx:pt idx="14352">0.031339319034231997</cx:pt>
          <cx:pt idx="14353">0.031332928725636998</cx:pt>
          <cx:pt idx="14354">0.0313314432407431</cx:pt>
          <cx:pt idx="14355">0.031331202444671899</cx:pt>
          <cx:pt idx="14356">0.031328618287437597</cx:pt>
          <cx:pt idx="14357">0.031328618287437597</cx:pt>
          <cx:pt idx="14358">0.031328618287437597</cx:pt>
          <cx:pt idx="14359">0.031328618287437597</cx:pt>
          <cx:pt idx="14360">0.031328618287437597</cx:pt>
          <cx:pt idx="14361">0.031328618287437597</cx:pt>
          <cx:pt idx="14362">0.0313100992638944</cx:pt>
          <cx:pt idx="14363">0.0313100992638944</cx:pt>
          <cx:pt idx="14364">0.0313100992638944</cx:pt>
          <cx:pt idx="14365">0.0313100992638944</cx:pt>
          <cx:pt idx="14366">0.0313100992638944</cx:pt>
          <cx:pt idx="14367">0.0313100992638944</cx:pt>
          <cx:pt idx="14368">0.031304630269012597</cx:pt>
          <cx:pt idx="14369">0.0312847665725191</cx:pt>
          <cx:pt idx="14370">0.0312817658775906</cx:pt>
          <cx:pt idx="14371">0.0312817658775906</cx:pt>
          <cx:pt idx="14372">0.031280851940690003</cx:pt>
          <cx:pt idx="14373">0.031250392592694597</cx:pt>
          <cx:pt idx="14374">0.0312444399059729</cx:pt>
          <cx:pt idx="14375">0.0312444399059729</cx:pt>
          <cx:pt idx="14376">0.0312444399059729</cx:pt>
          <cx:pt idx="14377">0.0312434440439666</cx:pt>
          <cx:pt idx="14378">0.031240572161717502</cx:pt>
          <cx:pt idx="14379">0.031238476977863101</cx:pt>
          <cx:pt idx="14380">0.031236554033861299</cx:pt>
          <cx:pt idx="14381">0.031232590432517901</cx:pt>
          <cx:pt idx="14382">0.031229790574060501</cx:pt>
          <cx:pt idx="14383">0.031229790574060501</cx:pt>
          <cx:pt idx="14384">0.031229790574060501</cx:pt>
          <cx:pt idx="14385">0.031229790574060501</cx:pt>
          <cx:pt idx="14386">0.031229790574060501</cx:pt>
          <cx:pt idx="14387">0.0312235150323651</cx:pt>
          <cx:pt idx="14388">0.0312125303915682</cx:pt>
          <cx:pt idx="14389">0.031201088498959601</cx:pt>
          <cx:pt idx="14390">0.031197708175092501</cx:pt>
          <cx:pt idx="14391">0.031195242986803502</cx:pt>
          <cx:pt idx="14392">0.031195242986803502</cx:pt>
          <cx:pt idx="14393">0.0311870123920827</cx:pt>
          <cx:pt idx="14394">0.0311830639014338</cx:pt>
          <cx:pt idx="14395">0.031176189217905499</cx:pt>
          <cx:pt idx="14396">0.031176189217905499</cx:pt>
          <cx:pt idx="14397">0.031176189217905499</cx:pt>
          <cx:pt idx="14398">0.031176189217905499</cx:pt>
          <cx:pt idx="14399">0.031175202150718999</cx:pt>
          <cx:pt idx="14400">0.031171086595289801</cx:pt>
          <cx:pt idx="14401">0.0311583569883465</cx:pt>
          <cx:pt idx="14402">0.031150184721457402</cx:pt>
          <cx:pt idx="14403">0.031138849096081202</cx:pt>
          <cx:pt idx="14404">0.031137893032103601</cx:pt>
          <cx:pt idx="14405">0.031131543157640301</cx:pt>
          <cx:pt idx="14406">0.031120787736130501</cx:pt>
          <cx:pt idx="14407">0.031118697386243298</cx:pt>
          <cx:pt idx="14408">0.0311177289162681</cx:pt>
          <cx:pt idx="14409">0.0311150888215889</cx:pt>
          <cx:pt idx="14410">0.0311072468187116</cx:pt>
          <cx:pt idx="14411">0.031106642193041999</cx:pt>
          <cx:pt idx="14412">0.031104640164170701</cx:pt>
          <cx:pt idx="14413">0.03109696445438</cx:pt>
          <cx:pt idx="14414">0.031088836598168801</cx:pt>
          <cx:pt idx="14415">0.031088836598168801</cx:pt>
          <cx:pt idx="14416">0.031088836598168801</cx:pt>
          <cx:pt idx="14417">0.031088836598168801</cx:pt>
          <cx:pt idx="14418">0.031088836598168801</cx:pt>
          <cx:pt idx="14419">0.031088836598168801</cx:pt>
          <cx:pt idx="14420">0.031088836598168801</cx:pt>
          <cx:pt idx="14421">0.031088836598168801</cx:pt>
          <cx:pt idx="14422">0.031085137168585401</cx:pt>
          <cx:pt idx="14423">0.031070301110454699</cx:pt>
          <cx:pt idx="14424">0.031060413265452801</cx:pt>
          <cx:pt idx="14425">0.031060156201689001</cx:pt>
          <cx:pt idx="14426">0.031060156201689001</cx:pt>
          <cx:pt idx="14427">0.031060156201689001</cx:pt>
          <cx:pt idx="14428">0.031060156201689001</cx:pt>
          <cx:pt idx="14429">0.031049889019764701</cx:pt>
          <cx:pt idx="14430">0.031040241685006398</cx:pt>
          <cx:pt idx="14431">0.031039121611908301</cx:pt>
          <cx:pt idx="14432">0.031032829787945301</cx:pt>
          <cx:pt idx="14433">0.031010415763487301</cx:pt>
          <cx:pt idx="14434">0.031007279836602598</cx:pt>
          <cx:pt idx="14435">0.031006600171157001</cx:pt>
          <cx:pt idx="14436">0.031005444865345198</cx:pt>
          <cx:pt idx="14437">0.031004399064399699</cx:pt>
          <cx:pt idx="14438">0.031002021001296998</cx:pt>
          <cx:pt idx="14439">0.031002021001296998</cx:pt>
          <cx:pt idx="14440">0.031002021001296998</cx:pt>
          <cx:pt idx="14441">0.031002021001296998</cx:pt>
          <cx:pt idx="14442">0.031002021001296998</cx:pt>
          <cx:pt idx="14443">0.031001532607331898</cx:pt>
          <cx:pt idx="14444">0.031001532607331898</cx:pt>
          <cx:pt idx="14445">0.031001532607331898</cx:pt>
          <cx:pt idx="14446">0.031001532607331898</cx:pt>
          <cx:pt idx="14447">0.031001532607331898</cx:pt>
          <cx:pt idx="14448">0.031001532607331898</cx:pt>
          <cx:pt idx="14449">0.030998765897085799</cx:pt>
          <cx:pt idx="14450">0.0309948679377577</cx:pt>
          <cx:pt idx="14451">0.0309948679377577</cx:pt>
          <cx:pt idx="14452">0.030981645911029001</cx:pt>
          <cx:pt idx="14453">0.030981645911029001</cx:pt>
          <cx:pt idx="14454">0.030981645911029001</cx:pt>
          <cx:pt idx="14455">0.030981645911029001</cx:pt>
          <cx:pt idx="14456">0.0309796594672587</cx:pt>
          <cx:pt idx="14457">0.030975873299776101</cx:pt>
          <cx:pt idx="14458">0.030971147123474801</cx:pt>
          <cx:pt idx="14459">0.030966178818431601</cx:pt>
          <cx:pt idx="14460">0.0309608505023364</cx:pt>
          <cx:pt idx="14461">0.030955413416120701</cx:pt>
          <cx:pt idx="14462">0.0309550832230693</cx:pt>
          <cx:pt idx="14463">0.0308959542625316</cx:pt>
          <cx:pt idx="14464">0.0308959542625316</cx:pt>
          <cx:pt idx="14465">0.0308959542625316</cx:pt>
          <cx:pt idx="14466">0.0308959542625316</cx:pt>
          <cx:pt idx="14467">0.0308959542625316</cx:pt>
          <cx:pt idx="14468">0.0308959542625316</cx:pt>
          <cx:pt idx="14469">0.030889656247438599</cx:pt>
          <cx:pt idx="14470">0.030876670474717399</cx:pt>
          <cx:pt idx="14471">0.030873962775451701</cx:pt>
          <cx:pt idx="14472">0.030868486222807599</cx:pt>
          <cx:pt idx="14473">0.030864175666211899</cx:pt>
          <cx:pt idx="14474">0.030861736269973999</cx:pt>
          <cx:pt idx="14475">0.030848598869670701</cx:pt>
          <cx:pt idx="14476">0.030832059148186899</cx:pt>
          <cx:pt idx="14477">0.0308230192484912</cx:pt>
          <cx:pt idx="14478">0.030813159557515402</cx:pt>
          <cx:pt idx="14479">0.030811272046837701</cx:pt>
          <cx:pt idx="14480">0.0308002641982516</cx:pt>
          <cx:pt idx="14481">0.0308002641982516</cx:pt>
          <cx:pt idx="14482">0.0307965133292421</cx:pt>
          <cx:pt idx="14483">0.030793776745031601</cx:pt>
          <cx:pt idx="14484">0.030789575708097101</cx:pt>
          <cx:pt idx="14485">0.0307888941288889</cx:pt>
          <cx:pt idx="14486">0.030782632557006698</cx:pt>
          <cx:pt idx="14487">0.0307777222035352</cx:pt>
          <cx:pt idx="14488">0.0307724996042609</cx:pt>
          <cx:pt idx="14489">0.030770060579569599</cx:pt>
          <cx:pt idx="14490">0.030769358377755102</cx:pt>
          <cx:pt idx="14491">0.030769358377755102</cx:pt>
          <cx:pt idx="14492">0.030769358377755102</cx:pt>
          <cx:pt idx="14493">0.0307676826341821</cx:pt>
          <cx:pt idx="14494">0.0307676826341821</cx:pt>
          <cx:pt idx="14495">0.0307676826341821</cx:pt>
          <cx:pt idx="14496">0.0307676826341821</cx:pt>
          <cx:pt idx="14497">0.030750244084067301</cx:pt>
          <cx:pt idx="14498">0.0307402002256459</cx:pt>
          <cx:pt idx="14499">0.030737214916000202</cx:pt>
          <cx:pt idx="14500">0.030736198757451101</cx:pt>
          <cx:pt idx="14501">0.030736182318873699</cx:pt>
          <cx:pt idx="14502">0.030725831504261399</cx:pt>
          <cx:pt idx="14503">0.030725808596084599</cx:pt>
          <cx:pt idx="14504">0.030716027333736198</cx:pt>
          <cx:pt idx="14505">0.030710184804530302</cx:pt>
          <cx:pt idx="14506">0.0307007171364506</cx:pt>
          <cx:pt idx="14507">0.0306938638346437</cx:pt>
          <cx:pt idx="14508">0.030693349707399498</cx:pt>
          <cx:pt idx="14509">0.0306927668965922</cx:pt>
          <cx:pt idx="14510">0.0306850080187843</cx:pt>
          <cx:pt idx="14511">0.030678697038761301</cx:pt>
          <cx:pt idx="14512">0.030678336092887101</cx:pt>
          <cx:pt idx="14513">0.0306767706938177</cx:pt>
          <cx:pt idx="14514">0.0306610758143517</cx:pt>
          <cx:pt idx="14515">0.030658332584119801</cx:pt>
          <cx:pt idx="14516">0.030655630063914401</cx:pt>
          <cx:pt idx="14517">0.030654908373034698</cx:pt>
          <cx:pt idx="14518">0.030646805351356301</cx:pt>
          <cx:pt idx="14519">0.030639081015398899</cx:pt>
          <cx:pt idx="14520">0.030629945036549502</cx:pt>
          <cx:pt idx="14521">0.030629945036549502</cx:pt>
          <cx:pt idx="14522">0.030628666177417899</cx:pt>
          <cx:pt idx="14523">0.030620894601179598</cx:pt>
          <cx:pt idx="14524">0.030618356601865002</cx:pt>
          <cx:pt idx="14525">0.030617621461392099</cx:pt>
          <cx:pt idx="14526">0.030614332908066401</cx:pt>
          <cx:pt idx="14527">0.0306114085405127</cx:pt>
          <cx:pt idx="14528">0.0306039072424889</cx:pt>
          <cx:pt idx="14529">0.030602793044583201</cx:pt>
          <cx:pt idx="14530">0.0306014528860678</cx:pt>
          <cx:pt idx="14531">0.0306003284805315</cx:pt>
          <cx:pt idx="14532">0.0306003284805315</cx:pt>
          <cx:pt idx="14533">0.0306003284805315</cx:pt>
          <cx:pt idx="14534">0.0306003284805315</cx:pt>
          <cx:pt idx="14535">0.0305970695311721</cx:pt>
          <cx:pt idx="14536">0.030588946319676701</cx:pt>
          <cx:pt idx="14537">0.030588946319676701</cx:pt>
          <cx:pt idx="14538">0.030588946319676701</cx:pt>
          <cx:pt idx="14539">0.030575121097137701</cx:pt>
          <cx:pt idx="14540">0.0305515223398704</cx:pt>
          <cx:pt idx="14541">0.030546360190806102</cx:pt>
          <cx:pt idx="14542">0.030545863352366202</cx:pt>
          <cx:pt idx="14543">0.030543992172346799</cx:pt>
          <cx:pt idx="14544">0.030543992172346799</cx:pt>
          <cx:pt idx="14545">0.030543992172346799</cx:pt>
          <cx:pt idx="14546">0.030543992172346799</cx:pt>
          <cx:pt idx="14547">0.030543992172346799</cx:pt>
          <cx:pt idx="14548">0.030543992172346799</cx:pt>
          <cx:pt idx="14549">0.030534719127128601</cx:pt>
          <cx:pt idx="14550">0.030526280761276399</cx:pt>
          <cx:pt idx="14551">0.030514742414882699</cx:pt>
          <cx:pt idx="14552">0.030514630127198902</cx:pt>
          <cx:pt idx="14553">0.030503436881025199</cx:pt>
          <cx:pt idx="14554">0.030501815413972001</cx:pt>
          <cx:pt idx="14555">0.030493352240541501</cx:pt>
          <cx:pt idx="14556">0.030490890373090201</cx:pt>
          <cx:pt idx="14557">0.030489091476502299</cx:pt>
          <cx:pt idx="14558">0.030488089553522901</cx:pt>
          <cx:pt idx="14559">0.0304851979444427</cx:pt>
          <cx:pt idx="14560">0.030474327563618901</cx:pt>
          <cx:pt idx="14561">0.030469050003258599</cx:pt>
          <cx:pt idx="14562">0.0304592191867596</cx:pt>
          <cx:pt idx="14563">0.0304579163082647</cx:pt>
          <cx:pt idx="14564">0.030439239872183901</cx:pt>
          <cx:pt idx="14565">0.030434247732385799</cx:pt>
          <cx:pt idx="14566">0.0304306123834098</cx:pt>
          <cx:pt idx="14567">0.0304301228747683</cx:pt>
          <cx:pt idx="14568">0.030421351810535801</cx:pt>
          <cx:pt idx="14569">0.0304098403346631</cx:pt>
          <cx:pt idx="14570">0.0304098403346631</cx:pt>
          <cx:pt idx="14571">0.0304098403346631</cx:pt>
          <cx:pt idx="14572">0.030401387755659998</cx:pt>
          <cx:pt idx="14573">0.0304007729141339</cx:pt>
          <cx:pt idx="14574">0.0303674302376091</cx:pt>
          <cx:pt idx="14575">0.030364266565375001</cx:pt>
          <cx:pt idx="14576">0.030359795662482501</cx:pt>
          <cx:pt idx="14577">0.0303582715336418</cx:pt>
          <cx:pt idx="14578">0.0303582715336418</cx:pt>
          <cx:pt idx="14579">0.0303582715336418</cx:pt>
          <cx:pt idx="14580">0.030342266012477099</cx:pt>
          <cx:pt idx="14581">0.030325756880277902</cx:pt>
          <cx:pt idx="14582">0.0303210671808141</cx:pt>
          <cx:pt idx="14583">0.0303178886190658</cx:pt>
          <cx:pt idx="14584">0.030317370702111102</cx:pt>
          <cx:pt idx="14585">0.030316892922001199</cx:pt>
          <cx:pt idx="14586">0.030315802276641698</cx:pt>
          <cx:pt idx="14587">0.030311447818174499</cx:pt>
          <cx:pt idx="14588">0.030307869364067298</cx:pt>
          <cx:pt idx="14589">0.030302125816343801</cx:pt>
          <cx:pt idx="14590">0.030298649106705901</cx:pt>
          <cx:pt idx="14591">0.030298497989878902</cx:pt>
          <cx:pt idx="14592">0.030292332858858202</cx:pt>
          <cx:pt idx="14593">0.030277254637566999</cx:pt>
          <cx:pt idx="14594">0.030276955425940499</cx:pt>
          <cx:pt idx="14595">0.030273630550082</cx:pt>
          <cx:pt idx="14596">0.030258849166949799</cx:pt>
          <cx:pt idx="14597">0.030257207475794301</cx:pt>
          <cx:pt idx="14598">0.030249082292479499</cx:pt>
          <cx:pt idx="14599">0.030246593774616699</cx:pt>
          <cx:pt idx="14600">0.030213873660896898</cx:pt>
          <cx:pt idx="14601">0.0302125636931889</cx:pt>
          <cx:pt idx="14602">0.030204654259984198</cx:pt>
          <cx:pt idx="14603">0.030185089673590002</cx:pt>
          <cx:pt idx="14604">0.0301834669137429</cx:pt>
          <cx:pt idx="14605">0.0301816682438126</cx:pt>
          <cx:pt idx="14606">0.0301816682438126</cx:pt>
          <cx:pt idx="14607">0.0301816682438126</cx:pt>
          <cx:pt idx="14608">0.0301816682438126</cx:pt>
          <cx:pt idx="14609">0.0301816682438126</cx:pt>
          <cx:pt idx="14610">0.030181194842716301</cx:pt>
          <cx:pt idx="14611">0.030179434748762099</cx:pt>
          <cx:pt idx="14612">0.030168761955963502</cx:pt>
          <cx:pt idx="14613">0.0301684831100755</cx:pt>
          <cx:pt idx="14614">0.030159387053980601</cx:pt>
          <cx:pt idx="14615">0.030158659087935399</cx:pt>
          <cx:pt idx="14616">0.030158637055500301</cx:pt>
          <cx:pt idx="14617">0.030158637055500301</cx:pt>
          <cx:pt idx="14618">0.030158637055500301</cx:pt>
          <cx:pt idx="14619">0.030158637055500301</cx:pt>
          <cx:pt idx="14620">0.0301577054088292</cx:pt>
          <cx:pt idx="14621">0.0301525208711836</cx:pt>
          <cx:pt idx="14622">0.030151953500286901</cx:pt>
          <cx:pt idx="14623">0.030150193893191301</cx:pt>
          <cx:pt idx="14624">0.030149919607697601</cx:pt>
          <cx:pt idx="14625">0.030140314991550999</cx:pt>
          <cx:pt idx="14626">0.03013563414773</cx:pt>
          <cx:pt idx="14627">0.030120179874082002</cx:pt>
          <cx:pt idx="14628">0.030117731566494499</cx:pt>
          <cx:pt idx="14629">0.030114989765129298</cx:pt>
          <cx:pt idx="14630">0.0300982300943573</cx:pt>
          <cx:pt idx="14631">0.030095935709152501</cx:pt>
          <cx:pt idx="14632">0.0300931786699426</cx:pt>
          <cx:pt idx="14633">0.030092043008405799</cx:pt>
          <cx:pt idx="14634">0.0300905039345431</cx:pt>
          <cx:pt idx="14635">0.030086723431698301</cx:pt>
          <cx:pt idx="14636">0.030085591722179599</cx:pt>
          <cx:pt idx="14637">0.030069399020346499</cx:pt>
          <cx:pt idx="14638">0.030068023499739201</cx:pt>
          <cx:pt idx="14639">0.030062072436727299</cx:pt>
          <cx:pt idx="14640">0.030062072436727299</cx:pt>
          <cx:pt idx="14641">0.030061719968088201</cx:pt>
          <cx:pt idx="14642">0.030055930651360901</cx:pt>
          <cx:pt idx="14643">0.030055118096354499</cx:pt>
          <cx:pt idx="14644">0.030055032261188899</cx:pt>
          <cx:pt idx="14645">0.030055032261188899</cx:pt>
          <cx:pt idx="14646">0.030055032261188899</cx:pt>
          <cx:pt idx="14647">0.030045330132131901</cx:pt>
          <cx:pt idx="14648">0.030044851652990499</cx:pt>
          <cx:pt idx="14649">0.030042055559801599</cx:pt>
          <cx:pt idx="14650">0.030029509076615699</cx:pt>
          <cx:pt idx="14651">0.030028486710408201</cx:pt>
          <cx:pt idx="14652">0.030021498411962201</cx:pt>
          <cx:pt idx="14653">0.030021458217462899</cx:pt>
          <cx:pt idx="14654">0.030008596811933599</cx:pt>
          <cx:pt idx="14655">0.030008596811933599</cx:pt>
          <cx:pt idx="14656">0.029998821249657699</cx:pt>
          <cx:pt idx="14657">0.0299974927257581</cx:pt>
          <cx:pt idx="14658">0.029984880554285501</cx:pt>
          <cx:pt idx="14659">0.0299806542203171</cx:pt>
          <cx:pt idx="14660">0.029971774324339898</cx:pt>
          <cx:pt idx="14661">0.029971598085350101</cx:pt>
          <cx:pt idx="14662">0.0299680137883571</cx:pt>
          <cx:pt idx="14663">0.02996337357142</cx:pt>
          <cx:pt idx="14664">0.029958555156199201</cx:pt>
          <cx:pt idx="14665">0.029957990699342602</cx:pt>
          <cx:pt idx="14666">0.0299518900739324</cx:pt>
          <cx:pt idx="14667">0.029947854983191999</cx:pt>
          <cx:pt idx="14668">0.029947854983191999</cx:pt>
          <cx:pt idx="14669">0.029947854983191999</cx:pt>
          <cx:pt idx="14670">0.029947854983191999</cx:pt>
          <cx:pt idx="14671">0.029947854983191999</cx:pt>
          <cx:pt idx="14672">0.029943538595183099</cx:pt>
          <cx:pt idx="14673">0.029943095919355799</cx:pt>
          <cx:pt idx="14674">0.0299337432318562</cx:pt>
          <cx:pt idx="14675">0.029930367552754598</cx:pt>
          <cx:pt idx="14676">0.0299285441305038</cx:pt>
          <cx:pt idx="14677">0.0299212340905653</cx:pt>
          <cx:pt idx="14678">0.029913341174487199</cx:pt>
          <cx:pt idx="14679">0.029911327428397</cx:pt>
          <cx:pt idx="14680">0.029911327428397</cx:pt>
          <cx:pt idx="14681">0.029910327317964999</cx:pt>
          <cx:pt idx="14682">0.0299090317167683</cx:pt>
          <cx:pt idx="14683">0.029908742492345701</cx:pt>
          <cx:pt idx="14684">0.029908742492345701</cx:pt>
          <cx:pt idx="14685">0.029907931046989002</cx:pt>
          <cx:pt idx="14686">0.029907931046989002</cx:pt>
          <cx:pt idx="14687">0.029907931046989002</cx:pt>
          <cx:pt idx="14688">0.029894071269270801</cx:pt>
          <cx:pt idx="14689">0.029890322717774202</cx:pt>
          <cx:pt idx="14690">0.029890322717774202</cx:pt>
          <cx:pt idx="14691">0.029890322717774202</cx:pt>
          <cx:pt idx="14692">0.029890322717774202</cx:pt>
          <cx:pt idx="14693">0.029890322717774202</cx:pt>
          <cx:pt idx="14694">0.029890322717774202</cx:pt>
          <cx:pt idx="14695">0.029890322717774202</cx:pt>
          <cx:pt idx="14696">0.029889003964719801</cx:pt>
          <cx:pt idx="14697">0.029888621536015399</cx:pt>
          <cx:pt idx="14698">0.029888228110139699</cx:pt>
          <cx:pt idx="14699">0.029886946940228299</cx:pt>
          <cx:pt idx="14700">0.029879028061876999</cx:pt>
          <cx:pt idx="14701">0.029866599830734999</cx:pt>
          <cx:pt idx="14702">0.029863440892717499</cx:pt>
          <cx:pt idx="14703">0.029859796363338201</cx:pt>
          <cx:pt idx="14704">0.029852133681413501</cx:pt>
          <cx:pt idx="14705">0.029850630109515199</cx:pt>
          <cx:pt idx="14706">0.0298450918038554</cx:pt>
          <cx:pt idx="14707">0.0298450918038554</cx:pt>
          <cx:pt idx="14708">0.0298450344788567</cx:pt>
          <cx:pt idx="14709">0.0298449227386452</cx:pt>
          <cx:pt idx="14710">0.029844571197061801</cx:pt>
          <cx:pt idx="14711">0.029840124268329701</cx:pt>
          <cx:pt idx="14712">0.029838671111999299</cx:pt>
          <cx:pt idx="14713">0.029837081113426499</cx:pt>
          <cx:pt idx="14714">0.029836669738580499</cx:pt>
          <cx:pt idx="14715">0.029834596598899001</cx:pt>
          <cx:pt idx="14716">0.0298329631942321</cx:pt>
          <cx:pt idx="14717">0.029832546538690202</cx:pt>
          <cx:pt idx="14718">0.029832546538690202</cx:pt>
          <cx:pt idx="14719">0.029832546538690202</cx:pt>
          <cx:pt idx="14720">0.029832507742176901</cx:pt>
          <cx:pt idx="14721">0.029816147366269901</cx:pt>
          <cx:pt idx="14722">0.029810051705699499</cx:pt>
          <cx:pt idx="14723">0.029809285678142599</cx:pt>
          <cx:pt idx="14724">0.029806188582258399</cx:pt>
          <cx:pt idx="14725">0.0297984351543105</cx:pt>
          <cx:pt idx="14726">0.029784883835042401</cx:pt>
          <cx:pt idx="14727">0.029778955879515699</cx:pt>
          <cx:pt idx="14728">0.029773294044109298</cx:pt>
          <cx:pt idx="14729">0.029768424068162099</cx:pt>
          <cx:pt idx="14730">0.029768424068162099</cx:pt>
          <cx:pt idx="14731">0.029758393081141001</cx:pt>
          <cx:pt idx="14732">0.0297583347285457</cx:pt>
          <cx:pt idx="14733">0.029751740938307999</cx:pt>
          <cx:pt idx="14734">0.029751375647203902</cx:pt>
          <cx:pt idx="14735">0.0297364059490745</cx:pt>
          <cx:pt idx="14736">0.029734690172565199</cx:pt>
          <cx:pt idx="14737">0.029733145388043201</cx:pt>
          <cx:pt idx="14738">0.029729687739459401</cx:pt>
          <cx:pt idx="14739">0.029728391080476299</cx:pt>
          <cx:pt idx="14740">0.029724528191720601</cx:pt>
          <cx:pt idx="14741">0.029721633746384101</cx:pt>
          <cx:pt idx="14742">0.029718293772990199</cx:pt>
          <cx:pt idx="14743">0.0297149639990037</cx:pt>
          <cx:pt idx="14744">0.029714285093440099</cx:pt>
          <cx:pt idx="14745">0.029707542808235</cx:pt>
          <cx:pt idx="14746">0.029700262197987898</cx:pt>
          <cx:pt idx="14747">0.029693064635253501</cx:pt>
          <cx:pt idx="14748">0.029687270669049699</cx:pt>
          <cx:pt idx="14749">0.029680830827446499</cx:pt>
          <cx:pt idx="14750">0.029680225727452599</cx:pt>
          <cx:pt idx="14751">0.029658146405317502</cx:pt>
          <cx:pt idx="14752">0.029652627688839799</cx:pt>
          <cx:pt idx="14753">0.029639346878120299</cx:pt>
          <cx:pt idx="14754">0.029626674478389198</cx:pt>
          <cx:pt idx="14755">0.029626437218473699</cx:pt>
          <cx:pt idx="14756">0.0296246660028836</cx:pt>
          <cx:pt idx="14757">0.029618332576502301</cx:pt>
          <cx:pt idx="14758">0.0296145345056033</cx:pt>
          <cx:pt idx="14759">0.0296145345056033</cx:pt>
          <cx:pt idx="14760">0.0296145345056033</cx:pt>
          <cx:pt idx="14761">0.0296145345056033</cx:pt>
          <cx:pt idx="14762">0.0296145345056033</cx:pt>
          <cx:pt idx="14763">0.0296145345056033</cx:pt>
          <cx:pt idx="14764">0.0296141700175678</cx:pt>
          <cx:pt idx="14765">0.0296059282599156</cx:pt>
          <cx:pt idx="14766">0.029599033974163299</cx:pt>
          <cx:pt idx="14767">0.029598669584961601</cx:pt>
          <cx:pt idx="14768">0.029573025278350401</cx:pt>
          <cx:pt idx="14769">0.029572519631164602</cx:pt>
          <cx:pt idx="14770">0.029564797641303601</cx:pt>
          <cx:pt idx="14771">0.029560327853368699</cx:pt>
          <cx:pt idx="14772">0.029553780143302202</cx:pt>
          <cx:pt idx="14773">0.029546809930887399</cx:pt>
          <cx:pt idx="14774">0.0295467849015165</cx:pt>
          <cx:pt idx="14775">0.029543764007321501</cx:pt>
          <cx:pt idx="14776">0.029530194801566999</cx:pt>
          <cx:pt idx="14777">0.029528167875330701</cx:pt>
          <cx:pt idx="14778">0.029528167875330701</cx:pt>
          <cx:pt idx="14779">0.029528167875330701</cx:pt>
          <cx:pt idx="14780">0.029526643079627501</cx:pt>
          <cx:pt idx="14781">0.029526643079627501</cx:pt>
          <cx:pt idx="14782">0.029526643079627501</cx:pt>
          <cx:pt idx="14783">0.029526643079627501</cx:pt>
          <cx:pt idx="14784">0.029525643143096102</cx:pt>
          <cx:pt idx="14785">0.029518519018013799</cx:pt>
          <cx:pt idx="14786">0.029518519018013799</cx:pt>
          <cx:pt idx="14787">0.029518519018013799</cx:pt>
          <cx:pt idx="14788">0.029518519018013799</cx:pt>
          <cx:pt idx="14789">0.0295152682173822</cx:pt>
          <cx:pt idx="14790">0.029512159144617502</cx:pt>
          <cx:pt idx="14791">0.029512159144617502</cx:pt>
          <cx:pt idx="14792">0.029512159144617502</cx:pt>
          <cx:pt idx="14793">0.0295104584829156</cx:pt>
          <cx:pt idx="14794">0.029508898961926201</cx:pt>
          <cx:pt idx="14795">0.029490900187956401</cx:pt>
          <cx:pt idx="14796">0.029490733612649998</cx:pt>
          <cx:pt idx="14797">0.029489029849079199</cx:pt>
          <cx:pt idx="14798">0.029482512293289</cx:pt>
          <cx:pt idx="14799">0.029473981538761601</cx:pt>
          <cx:pt idx="14800">0.029466005498940202</cx:pt>
          <cx:pt idx="14801">0.0294598348498749</cx:pt>
          <cx:pt idx="14802">0.029441591424972501</cx:pt>
          <cx:pt idx="14803">0.029434476633057</cx:pt>
          <cx:pt idx="14804">0.029431195357195999</cx:pt>
          <cx:pt idx="14805">0.029431195357195999</cx:pt>
          <cx:pt idx="14806">0.0294158366869057</cx:pt>
          <cx:pt idx="14807">0.029409044477094901</cx:pt>
          <cx:pt idx="14808">0.029407890384788599</cx:pt>
          <cx:pt idx="14809">0.029406240660591099</cx:pt>
          <cx:pt idx="14810">0.029398342341790701</cx:pt>
          <cx:pt idx="14811">0.029392782643822501</cx:pt>
          <cx:pt idx="14812">0.029392782643822501</cx:pt>
          <cx:pt idx="14813">0.029392782643822501</cx:pt>
          <cx:pt idx="14814">0.0293821849071178</cx:pt>
          <cx:pt idx="14815">0.029380757340243601</cx:pt>
          <cx:pt idx="14816">0.029380451021709299</cx:pt>
          <cx:pt idx="14817">0.029375722662632501</cx:pt>
          <cx:pt idx="14818">0.029375722662632501</cx:pt>
          <cx:pt idx="14819">0.029375722662632501</cx:pt>
          <cx:pt idx="14820">0.029371592814579</cx:pt>
          <cx:pt idx="14821">0.029370334850689399</cx:pt>
          <cx:pt idx="14822">0.029364395850795501</cx:pt>
          <cx:pt idx="14823">0.0293625002262979</cx:pt>
          <cx:pt idx="14824">0.0293625002262979</cx:pt>
          <cx:pt idx="14825">0.0293625002262979</cx:pt>
          <cx:pt idx="14826">0.0293515348864966</cx:pt>
          <cx:pt idx="14827">0.0293515348864966</cx:pt>
          <cx:pt idx="14828">0.0293515348864966</cx:pt>
          <cx:pt idx="14829">0.0293515348864966</cx:pt>
          <cx:pt idx="14830">0.0293515348864966</cx:pt>
          <cx:pt idx="14831">0.0293515348864966</cx:pt>
          <cx:pt idx="14832">0.029350764916294899</cx:pt>
          <cx:pt idx="14833">0.0293502934382571</cx:pt>
          <cx:pt idx="14834">0.029348363333886001</cx:pt>
          <cx:pt idx="14835">0.029339565375554901</cx:pt>
          <cx:pt idx="14836">0.029336333277000401</cx:pt>
          <cx:pt idx="14837">0.029336124910887801</cx:pt>
          <cx:pt idx="14838">0.0293311237349945</cx:pt>
          <cx:pt idx="14839">0.0293311237349945</cx:pt>
          <cx:pt idx="14840">0.0293311237349945</cx:pt>
          <cx:pt idx="14841">0.0293311237349945</cx:pt>
          <cx:pt idx="14842">0.0293311237349945</cx:pt>
          <cx:pt idx="14843">0.0293311237349945</cx:pt>
          <cx:pt idx="14844">0.0293311237349945</cx:pt>
          <cx:pt idx="14845">0.029323193788680299</cx:pt>
          <cx:pt idx="14846">0.0293211022213061</cx:pt>
          <cx:pt idx="14847">0.029320226580862901</cx:pt>
          <cx:pt idx="14848">0.029320226580862901</cx:pt>
          <cx:pt idx="14849">0.029320226580862901</cx:pt>
          <cx:pt idx="14850">0.029320226580862901</cx:pt>
          <cx:pt idx="14851">0.029320226580862901</cx:pt>
          <cx:pt idx="14852">0.029320226580862901</cx:pt>
          <cx:pt idx="14853">0.029314151183717801</cx:pt>
          <cx:pt idx="14854">0.0293136297966663</cx:pt>
          <cx:pt idx="14855">0.029307112140621101</cx:pt>
          <cx:pt idx="14856">0.0293065193334297</cx:pt>
          <cx:pt idx="14857">0.029304603365954501</cx:pt>
          <cx:pt idx="14858">0.029303282089180101</cx:pt>
          <cx:pt idx="14859">0.029294889365611199</cx:pt>
          <cx:pt idx="14860">0.029272627160959901</cx:pt>
          <cx:pt idx="14861">0.029261933445848001</cx:pt>
          <cx:pt idx="14862">0.029261933445848001</cx:pt>
          <cx:pt idx="14863">0.029261933445848001</cx:pt>
          <cx:pt idx="14864">0.0292347215666258</cx:pt>
          <cx:pt idx="14865">0.0292347215666258</cx:pt>
          <cx:pt idx="14866">0.029232155668398398</cx:pt>
          <cx:pt idx="14867">0.029219725861474699</cx:pt>
          <cx:pt idx="14868">0.0292136453758256</cx:pt>
          <cx:pt idx="14869">0.029205299962834001</cx:pt>
          <cx:pt idx="14870">0.029199746148130999</cx:pt>
          <cx:pt idx="14871">0.029199746148130999</cx:pt>
          <cx:pt idx="14872">0.029193356890232999</cx:pt>
          <cx:pt idx="14873">0.029185929717059401</cx:pt>
          <cx:pt idx="14874">0.029185827548840099</cx:pt>
          <cx:pt idx="14875">0.0291817190668721</cx:pt>
          <cx:pt idx="14876">0.029179763629715499</cx:pt>
          <cx:pt idx="14877">0.029179763629715499</cx:pt>
          <cx:pt idx="14878">0.029179763629715499</cx:pt>
          <cx:pt idx="14879">0.029169388625593502</cx:pt>
          <cx:pt idx="14880">0.029166487741517401</cx:pt>
          <cx:pt idx="14881">0.029166487741517401</cx:pt>
          <cx:pt idx="14882">0.029145081182245201</cx:pt>
          <cx:pt idx="14883">0.029142408320764802</cx:pt>
          <cx:pt idx="14884">0.0291332993486524</cx:pt>
          <cx:pt idx="14885">0.0291332993486524</cx:pt>
          <cx:pt idx="14886">0.0291332993486524</cx:pt>
          <cx:pt idx="14887">0.0291332993486524</cx:pt>
          <cx:pt idx="14888">0.0291332993486524</cx:pt>
          <cx:pt idx="14889">0.0291316708409789</cx:pt>
          <cx:pt idx="14890">0.029121707980040601</cx:pt>
          <cx:pt idx="14891">0.029118269908729601</cx:pt>
          <cx:pt idx="14892">0.0291175427403246</cx:pt>
          <cx:pt idx="14893">0.0291175427403246</cx:pt>
          <cx:pt idx="14894">0.0291175427403246</cx:pt>
          <cx:pt idx="14895">0.0291175427403246</cx:pt>
          <cx:pt idx="14896">0.0291175427403246</cx:pt>
          <cx:pt idx="14897">0.0291175427403246</cx:pt>
          <cx:pt idx="14898">0.0291175427403246</cx:pt>
          <cx:pt idx="14899">0.029109175159133398</cx:pt>
          <cx:pt idx="14900">0.029100188584676799</cx:pt>
          <cx:pt idx="14901">0.029099811204382601</cx:pt>
          <cx:pt idx="14902">0.029097810532296101</cx:pt>
          <cx:pt idx="14903">0.0290926301603994</cx:pt>
          <cx:pt idx="14904">0.0290901916870323</cx:pt>
          <cx:pt idx="14905">0.029085398585653</cx:pt>
          <cx:pt idx="14906">0.029085398585653</cx:pt>
          <cx:pt idx="14907">0.029085398585653</cx:pt>
          <cx:pt idx="14908">0.0290781634231734</cx:pt>
          <cx:pt idx="14909">0.029076617107892399</cx:pt>
          <cx:pt idx="14910">0.0290722749106955</cx:pt>
          <cx:pt idx="14911">0.0290718391496264</cx:pt>
          <cx:pt idx="14912">0.029059016051033799</cx:pt>
          <cx:pt idx="14913">0.029059016051033799</cx:pt>
          <cx:pt idx="14914">0.029059016051033799</cx:pt>
          <cx:pt idx="14915">0.029059016051033799</cx:pt>
          <cx:pt idx="14916">0.029042275598839599</cx:pt>
          <cx:pt idx="14917">0.0290408033505179</cx:pt>
          <cx:pt idx="14918">0.029018756914453301</cx:pt>
          <cx:pt idx="14919">0.029012583412952</cx:pt>
          <cx:pt idx="14920">0.029012583412952</cx:pt>
          <cx:pt idx="14921">0.029012388418021499</cx:pt>
          <cx:pt idx="14922">0.029004846336876701</cx:pt>
          <cx:pt idx="14923">0.0290017803160054</cx:pt>
          <cx:pt idx="14924">0.028996349575535998</cx:pt>
          <cx:pt idx="14925">0.028981874081816801</cx:pt>
          <cx:pt idx="14926">0.028970231809796899</cx:pt>
          <cx:pt idx="14927">0.028969926605400601</cx:pt>
          <cx:pt idx="14928">0.028969207372382299</cx:pt>
          <cx:pt idx="14929">0.028969207372382299</cx:pt>
          <cx:pt idx="14930">0.028969207372382299</cx:pt>
          <cx:pt idx="14931">0.0289655049657551</cx:pt>
          <cx:pt idx="14932">0.0289583235939057</cx:pt>
          <cx:pt idx="14933">0.028957097536162001</cx:pt>
          <cx:pt idx="14934">0.028954146546544698</cx:pt>
          <cx:pt idx="14935">0.0289506730610961</cx:pt>
          <cx:pt idx="14936">0.0289506730610961</cx:pt>
          <cx:pt idx="14937">0.0289506730610961</cx:pt>
          <cx:pt idx="14938">0.0289506730610961</cx:pt>
          <cx:pt idx="14939">0.0289506730610961</cx:pt>
          <cx:pt idx="14940">0.0289506730610961</cx:pt>
          <cx:pt idx="14941">0.028950431289285702</cx:pt>
          <cx:pt idx="14942">0.0289481180028183</cx:pt>
          <cx:pt idx="14943">0.028943252738577601</cx:pt>
          <cx:pt idx="14944">0.028942125103895398</cx:pt>
          <cx:pt idx="14945">0.028938280978955299</cx:pt>
          <cx:pt idx="14946">0.028938280978955299</cx:pt>
          <cx:pt idx="14947">0.028938280978955299</cx:pt>
          <cx:pt idx="14948">0.028938280978955299</cx:pt>
          <cx:pt idx="14949">0.028937553190833</cx:pt>
          <cx:pt idx="14950">0.028931353916015101</cx:pt>
          <cx:pt idx="14951">0.028925729887336198</cx:pt>
          <cx:pt idx="14952">0.028925729887336198</cx:pt>
          <cx:pt idx="14953">0.028922503664804301</cx:pt>
          <cx:pt idx="14954">0.028917090708319802</cx:pt>
          <cx:pt idx="14955">0.028917090708319802</cx:pt>
          <cx:pt idx="14956">0.028917090708319802</cx:pt>
          <cx:pt idx="14957">0.0289141233839246</cx:pt>
          <cx:pt idx="14958">0.028912570907053899</cx:pt>
          <cx:pt idx="14959">0.028911926266518301</cx:pt>
          <cx:pt idx="14960">0.028911926266518301</cx:pt>
          <cx:pt idx="14961">0.028911926266518301</cx:pt>
          <cx:pt idx="14962">0.028908958378695299</cx:pt>
          <cx:pt idx="14963">0.028904764814878699</cx:pt>
          <cx:pt idx="14964">0.0288913161314188</cx:pt>
          <cx:pt idx="14965">0.0288913161314188</cx:pt>
          <cx:pt idx="14966">0.028886775848639201</cx:pt>
          <cx:pt idx="14967">0.028884248562554501</cx:pt>
          <cx:pt idx="14968">0.028871906123885901</cx:pt>
          <cx:pt idx="14969">0.028868124700448802</cx:pt>
          <cx:pt idx="14970">0.028864676372342201</cx:pt>
          <cx:pt idx="14971">0.028854614360676</cx:pt>
          <cx:pt idx="14972">0.028846170664517199</cx:pt>
          <cx:pt idx="14973">0.028844606508258298</cx:pt>
          <cx:pt idx="14974">0.028844606508258298</cx:pt>
          <cx:pt idx="14975">0.028844606508258298</cx:pt>
          <cx:pt idx="14976">0.028841664038324</cx:pt>
          <cx:pt idx="14977">0.0288370418848342</cx:pt>
          <cx:pt idx="14978">0.028833926799370899</cx:pt>
          <cx:pt idx="14979">0.028829248518449899</cx:pt>
          <cx:pt idx="14980">0.028829248518449899</cx:pt>
          <cx:pt idx="14981">0.028829248518449899</cx:pt>
          <cx:pt idx="14982">0.028825578566176999</cx:pt>
          <cx:pt idx="14983">0.028825578566176999</cx:pt>
          <cx:pt idx="14984">0.028825578566176999</cx:pt>
          <cx:pt idx="14985">0.028825578566176999</cx:pt>
          <cx:pt idx="14986">0.0288245870122508</cx:pt>
          <cx:pt idx="14987">0.028813036845139799</cx:pt>
          <cx:pt idx="14988">0.028797656226752202</cx:pt>
          <cx:pt idx="14989">0.0287940868410584</cx:pt>
          <cx:pt idx="14990">0.028775153579062501</cx:pt>
          <cx:pt idx="14991">0.028772488906842</cx:pt>
          <cx:pt idx="14992">0.028771747702474398</cx:pt>
          <cx:pt idx="14993">0.028762483295105602</cx:pt>
          <cx:pt idx="14994">0.028760876215418001</cx:pt>
          <cx:pt idx="14995">0.028759561868500198</cx:pt>
          <cx:pt idx="14996">0.028752853674047101</cx:pt>
          <cx:pt idx="14997">0.028752405443846399</cx:pt>
          <cx:pt idx="14998">0.0287480349723131</cx:pt>
          <cx:pt idx="14999">0.028746053198990099</cx:pt>
          <cx:pt idx="15000">0.028745215755076398</cx:pt>
          <cx:pt idx="15001">0.028745215755076398</cx:pt>
          <cx:pt idx="15002">0.028745215755076398</cx:pt>
          <cx:pt idx="15003">0.028731222847267798</cx:pt>
          <cx:pt idx="15004">0.028730607423593801</cx:pt>
          <cx:pt idx="15005">0.028728398692297999</cx:pt>
          <cx:pt idx="15006">0.028724836261877901</cx:pt>
          <cx:pt idx="15007">0.028722457248542901</cx:pt>
          <cx:pt idx="15008">0.0287009079171784</cx:pt>
          <cx:pt idx="15009">0.0287009079171784</cx:pt>
          <cx:pt idx="15010">0.0287009079171784</cx:pt>
          <cx:pt idx="15011">0.0287009079171784</cx:pt>
          <cx:pt idx="15012">0.028696557826010799</cx:pt>
          <cx:pt idx="15013">0.028696557826010799</cx:pt>
          <cx:pt idx="15014">0.028696557826010799</cx:pt>
          <cx:pt idx="15015">0.028693826190376401</cx:pt>
          <cx:pt idx="15016">0.028683690847874001</cx:pt>
          <cx:pt idx="15017">0.028675673306415302</cx:pt>
          <cx:pt idx="15018">0.0286586902036376</cx:pt>
          <cx:pt idx="15019">0.0286586902036376</cx:pt>
          <cx:pt idx="15020">0.028658262810369799</cx:pt>
          <cx:pt idx="15021">0.028657152688958801</cx:pt>
          <cx:pt idx="15022">0.028655459818878799</cx:pt>
          <cx:pt idx="15023">0.028655459818878799</cx:pt>
          <cx:pt idx="15024">0.028651328688119499</cx:pt>
          <cx:pt idx="15025">0.028647403789122301</cx:pt>
          <cx:pt idx="15026">0.028631244787596599</cx:pt>
          <cx:pt idx="15027">0.028631051724207799</cx:pt>
          <cx:pt idx="15028">0.028630620670478502</cx:pt>
          <cx:pt idx="15029">0.028619238708579402</cx:pt>
          <cx:pt idx="15030">0.028607206854882099</cx:pt>
          <cx:pt idx="15031">0.028606524628355699</cx:pt>
          <cx:pt idx="15032">0.028601050814964401</cx:pt>
          <cx:pt idx="15033">0.0286003218685278</cx:pt>
          <cx:pt idx="15034">0.028600190533399902</cx:pt>
          <cx:pt idx="15035">0.0285931385191961</cx:pt>
          <cx:pt idx="15036">0.028592138198981799</cx:pt>
          <cx:pt idx="15037">0.0285875322314613</cx:pt>
          <cx:pt idx="15038">0.028585785534293199</cx:pt>
          <cx:pt idx="15039">0.028585171799738698</cx:pt>
          <cx:pt idx="15040">0.028571366318711201</cx:pt>
          <cx:pt idx="15041">0.028570161552248601</cx:pt>
          <cx:pt idx="15042">0.028569286541702599</cx:pt>
          <cx:pt idx="15043">0.028564454861703802</cx:pt>
          <cx:pt idx="15044">0.028543029196546599</cx:pt>
          <cx:pt idx="15045">0.028543029196546599</cx:pt>
          <cx:pt idx="15046">0.028543029196546599</cx:pt>
          <cx:pt idx="15047">0.0285419122477014</cx:pt>
          <cx:pt idx="15048">0.0285291366468408</cx:pt>
          <cx:pt idx="15049">0.028525162944790801</cx:pt>
          <cx:pt idx="15050">0.028525124762253801</cx:pt>
          <cx:pt idx="15051">0.028523912915983499</cx:pt>
          <cx:pt idx="15052">0.028518474083759002</cx:pt>
          <cx:pt idx="15053">0.028516330319007001</cx:pt>
          <cx:pt idx="15054">0.0285122438919551</cx:pt>
          <cx:pt idx="15055">0.028508660341022601</cx:pt>
          <cx:pt idx="15056">0.028508660341022601</cx:pt>
          <cx:pt idx="15057">0.028507862942306599</cx:pt>
          <cx:pt idx="15058">0.028504070113749801</cx:pt>
          <cx:pt idx="15059">0.028490968759328002</cx:pt>
          <cx:pt idx="15060">0.028486959773105999</cx:pt>
          <cx:pt idx="15061">0.0284771158625504</cx:pt>
          <cx:pt idx="15062">0.0284740955411809</cx:pt>
          <cx:pt idx="15063">0.028467793625197</cx:pt>
          <cx:pt idx="15064">0.0284614427125972</cx:pt>
          <cx:pt idx="15065">0.0284614427125972</cx:pt>
          <cx:pt idx="15066">0.0284614427125972</cx:pt>
          <cx:pt idx="15067">0.0284614427125972</cx:pt>
          <cx:pt idx="15068">0.028445459938360201</cx:pt>
          <cx:pt idx="15069">0.028440831982535601</cx:pt>
          <cx:pt idx="15070">0.028440197640777699</cx:pt>
          <cx:pt idx="15071">0.0284286654409346</cx:pt>
          <cx:pt idx="15072">0.028426889323258799</cx:pt>
          <cx:pt idx="15073">0.0284236131021154</cx:pt>
          <cx:pt idx="15074">0.0284236131021154</cx:pt>
          <cx:pt idx="15075">0.028423404174244601</cx:pt>
          <cx:pt idx="15076">0.028423134572523399</cx:pt>
          <cx:pt idx="15077">0.028410443294702901</cx:pt>
          <cx:pt idx="15078">0.028408029694833602</cx:pt>
          <cx:pt idx="15079">0.028408029694833602</cx:pt>
          <cx:pt idx="15080">0.028408029694833602</cx:pt>
          <cx:pt idx="15081">0.028408029694833602</cx:pt>
          <cx:pt idx="15082">0.028408029694833602</cx:pt>
          <cx:pt idx="15083">0.028408029694833602</cx:pt>
          <cx:pt idx="15084">0.028408029694833602</cx:pt>
          <cx:pt idx="15085">0.028408029694833602</cx:pt>
          <cx:pt idx="15086">0.028401479608033499</cx:pt>
          <cx:pt idx="15087">0.028401148435296099</cx:pt>
          <cx:pt idx="15088">0.028389476060904001</cx:pt>
          <cx:pt idx="15089">0.028381043827219499</cx:pt>
          <cx:pt idx="15090">0.028381043827219499</cx:pt>
          <cx:pt idx="15091">0.028380561499312201</cx:pt>
          <cx:pt idx="15092">0.028379682601963899</cx:pt>
          <cx:pt idx="15093">0.028371867259787301</cx:pt>
          <cx:pt idx="15094">0.0283620845864502</cx:pt>
          <cx:pt idx="15095">0.028353245372666799</cx:pt>
          <cx:pt idx="15096">0.028346257376604799</cx:pt>
          <cx:pt idx="15097">0.028344106817491398</cx:pt>
          <cx:pt idx="15098">0.0283433491183624</cx:pt>
          <cx:pt idx="15099">0.028341438963247201</cx:pt>
          <cx:pt idx="15100">0.028339926004486399</cx:pt>
          <cx:pt idx="15101">0.0283374435859092</cx:pt>
          <cx:pt idx="15102">0.0283374435859092</cx:pt>
          <cx:pt idx="15103">0.0283374435859092</cx:pt>
          <cx:pt idx="15104">0.0283374435859092</cx:pt>
          <cx:pt idx="15105">0.028330366495261699</cx:pt>
          <cx:pt idx="15106">0.028327333379037901</cx:pt>
          <cx:pt idx="15107">0.0283229596070965</cx:pt>
          <cx:pt idx="15108">0.028316652496385299</cx:pt>
          <cx:pt idx="15109">0.028315551220714202</cx:pt>
          <cx:pt idx="15110">0.028309212115224799</cx:pt>
          <cx:pt idx="15111">0.028309057802805099</cx:pt>
          <cx:pt idx="15112">0.028300522267910602</cx:pt>
          <cx:pt idx="15113">0.028299247576630701</cx:pt>
          <cx:pt idx="15114">0.028295787003073399</cx:pt>
          <cx:pt idx="15115">0.028294817225361101</cx:pt>
          <cx:pt idx="15116">0.028293549055038201</cx:pt>
          <cx:pt idx="15117">0.0282887880647807</cx:pt>
          <cx:pt idx="15118">0.0282887880647807</cx:pt>
          <cx:pt idx="15119">0.028283716274508399</cx:pt>
          <cx:pt idx="15120">0.028272157458925602</cx:pt>
          <cx:pt idx="15121">0.028268863310616801</cx:pt>
          <cx:pt idx="15122">0.028268863310616801</cx:pt>
          <cx:pt idx="15123">0.028268863310616801</cx:pt>
          <cx:pt idx="15124">0.028267367120278601</cx:pt>
          <cx:pt idx="15125">0.028262753536025201</cx:pt>
          <cx:pt idx="15126">0.028259386733019701</cx:pt>
          <cx:pt idx="15127">0.028251922096048699</cx:pt>
          <cx:pt idx="15128">0.028248400073083098</cx:pt>
          <cx:pt idx="15129">0.028245612999758401</cx:pt>
          <cx:pt idx="15130">0.028242647242032699</cx:pt>
          <cx:pt idx="15131">0.0282380002170723</cx:pt>
          <cx:pt idx="15132">0.028237080857207299</cx:pt>
          <cx:pt idx="15133">0.028233855352552299</cx:pt>
          <cx:pt idx="15134">0.028232044813340899</cx:pt>
          <cx:pt idx="15135">0.028231238542339301</cx:pt>
          <cx:pt idx="15136">0.028225247910448</cx:pt>
          <cx:pt idx="15137">0.028224268088394601</cx:pt>
          <cx:pt idx="15138">0.0282231300044146</cx:pt>
          <cx:pt idx="15139">0.028222864579282098</cx:pt>
          <cx:pt idx="15140">0.0282223512776964</cx:pt>
          <cx:pt idx="15141">0.028219201681771298</cx:pt>
          <cx:pt idx="15142">0.028207868279920299</cx:pt>
          <cx:pt idx="15143">0.028205030755237</cx:pt>
          <cx:pt idx="15144">0.028203342985209101</cx:pt>
          <cx:pt idx="15145">0.028195304599918598</cx:pt>
          <cx:pt idx="15146">0.028189236165711801</cx:pt>
          <cx:pt idx="15147">0.028189150933477101</cx:pt>
          <cx:pt idx="15148">0.028187209056577001</cx:pt>
          <cx:pt idx="15149">0.028180005973073401</cx:pt>
          <cx:pt idx="15150">0.0281784583489075</cx:pt>
          <cx:pt idx="15151">0.028177602776323699</cx:pt>
          <cx:pt idx="15152">0.028175171597607601</cx:pt>
          <cx:pt idx="15153">0.028170657104230001</cx:pt>
          <cx:pt idx="15154">0.028167248952866101</cx:pt>
          <cx:pt idx="15155">0.0281634066384376</cx:pt>
          <cx:pt idx="15156">0.028161672074749299</cx:pt>
          <cx:pt idx="15157">0.028151476860480199</cx:pt>
          <cx:pt idx="15158">0.028150344874455498</cx:pt>
          <cx:pt idx="15159">0.028150344874455498</cx:pt>
          <cx:pt idx="15160">0.028149333643844501</cx:pt>
          <cx:pt idx="15161">0.0281486082474839</cx:pt>
          <cx:pt idx="15162">0.028147788090374701</cx:pt>
          <cx:pt idx="15163">0.028132843958298299</cx:pt>
          <cx:pt idx="15164">0.028132843958298299</cx:pt>
          <cx:pt idx="15165">0.0281284002096986</cx:pt>
          <cx:pt idx="15166">0.0281264841081518</cx:pt>
          <cx:pt idx="15167">0.028117938161895999</cx:pt>
          <cx:pt idx="15168">0.028114316049918601</cx:pt>
          <cx:pt idx="15169">0.0281126199739185</cx:pt>
          <cx:pt idx="15170">0.0280978116031434</cx:pt>
          <cx:pt idx="15171">0.028096883219019202</cx:pt>
          <cx:pt idx="15172">0.028096559314335499</cx:pt>
          <cx:pt idx="15173">0.028088644585778502</cx:pt>
          <cx:pt idx="15174">0.028083160499434399</cx:pt>
          <cx:pt idx="15175">0.028083056963328901</cx:pt>
          <cx:pt idx="15176">0.028077621829640399</cx:pt>
          <cx:pt idx="15177">0.0280743963126775</cx:pt>
          <cx:pt idx="15178">0.028073998245147998</cx:pt>
          <cx:pt idx="15179">0.028067284323707201</cx:pt>
          <cx:pt idx="15180">0.0280563446876749</cx:pt>
          <cx:pt idx="15181">0.028047953501941301</cx:pt>
          <cx:pt idx="15182">0.028046965631880399</cx:pt>
          <cx:pt idx="15183">0.028046965631880399</cx:pt>
          <cx:pt idx="15184">0.028041588670398999</cx:pt>
          <cx:pt idx="15185">0.028033059189623601</cx:pt>
          <cx:pt idx="15186">0.028030373240658699</cx:pt>
          <cx:pt idx="15187">0.0280286560916993</cx:pt>
          <cx:pt idx="15188">0.0280264041333191</cx:pt>
          <cx:pt idx="15189">0.0280125957358629</cx:pt>
          <cx:pt idx="15190">0.0280089272925205</cx:pt>
          <cx:pt idx="15191">0.028005008093697902</cx:pt>
          <cx:pt idx="15192">0.0280043826557482</cx:pt>
          <cx:pt idx="15193">0.0280043826557482</cx:pt>
          <cx:pt idx="15194">0.0280043826557482</cx:pt>
          <cx:pt idx="15195">0.0280043826557482</cx:pt>
          <cx:pt idx="15196">0.0280043826557482</cx:pt>
          <cx:pt idx="15197">0.0280043826557482</cx:pt>
          <cx:pt idx="15198">0.0280043826557482</cx:pt>
          <cx:pt idx="15199">0.028001553692240399</cx:pt>
          <cx:pt idx="15200">0.027992793813401799</cx:pt>
          <cx:pt idx="15201">0.0279852101573532</cx:pt>
          <cx:pt idx="15202">0.0279848125508898</cx:pt>
          <cx:pt idx="15203">0.0279819095726648</cx:pt>
          <cx:pt idx="15204">0.027968444770528001</cx:pt>
          <cx:pt idx="15205">0.0279672889255097</cx:pt>
          <cx:pt idx="15206">0.027966069175064799</cx:pt>
          <cx:pt idx="15207">0.027965744270972599</cx:pt>
          <cx:pt idx="15208">0.027964942534868299</cx:pt>
          <cx:pt idx="15209">0.0279496033029588</cx:pt>
          <cx:pt idx="15210">0.0279436421942298</cx:pt>
          <cx:pt idx="15211">0.0279422220988092</cx:pt>
          <cx:pt idx="15212">0.027939548780948599</cx:pt>
          <cx:pt idx="15213">0.027928504081260099</cx:pt>
          <cx:pt idx="15214">0.027927891817799599</cx:pt>
          <cx:pt idx="15215">0.027913356490264898</cx:pt>
          <cx:pt idx="15216">0.027911914409491201</cx:pt>
          <cx:pt idx="15217">0.027911809267456199</cx:pt>
          <cx:pt idx="15218">0.027910220529894801</cx:pt>
          <cx:pt idx="15219">0.027906890145042801</cx:pt>
          <cx:pt idx="15220">0.027906379318195701</cx:pt>
          <cx:pt idx="15221">0.027905858902836499</cx:pt>
          <cx:pt idx="15222">0.0278949236095338</cx:pt>
          <cx:pt idx="15223">0.0278949236095338</cx:pt>
          <cx:pt idx="15224">0.027890584323982202</cx:pt>
          <cx:pt idx="15225">0.0278754208732712</cx:pt>
          <cx:pt idx="15226">0.0278731047714099</cx:pt>
          <cx:pt idx="15227">0.0278706038352605</cx:pt>
          <cx:pt idx="15228">0.0278706038352605</cx:pt>
          <cx:pt idx="15229">0.0278706038352605</cx:pt>
          <cx:pt idx="15230">0.027868925675704499</cx:pt>
          <cx:pt idx="15231">0.0278597347916907</cx:pt>
          <cx:pt idx="15232">0.0278518147927811</cx:pt>
          <cx:pt idx="15233">0.027848814717810699</cx:pt>
          <cx:pt idx="15234">0.027847054835127501</cx:pt>
          <cx:pt idx="15235">0.0278465178877772</cx:pt>
          <cx:pt idx="15236">0.027830475814746201</cx:pt>
          <cx:pt idx="15237">0.0278279292893195</cx:pt>
          <cx:pt idx="15238">0.027818369038575898</cx:pt>
          <cx:pt idx="15239">0.0278165005891273</cx:pt>
          <cx:pt idx="15240">0.0278165005891273</cx:pt>
          <cx:pt idx="15241">0.0278127364820102</cx:pt>
          <cx:pt idx="15242">0.027812311790709001</cx:pt>
          <cx:pt idx="15243">0.027806805090597998</cx:pt>
          <cx:pt idx="15244">0.027806805090597998</cx:pt>
          <cx:pt idx="15245">0.027806805090597998</cx:pt>
          <cx:pt idx="15246">0.027806805090597998</cx:pt>
          <cx:pt idx="15247">0.027806805090597998</cx:pt>
          <cx:pt idx="15248">0.027806805090597998</cx:pt>
          <cx:pt idx="15249">0.027806805090597998</cx:pt>
          <cx:pt idx="15250">0.027806805090597998</cx:pt>
          <cx:pt idx="15251">0.027806805090597998</cx:pt>
          <cx:pt idx="15252">0.027806805090597998</cx:pt>
          <cx:pt idx="15253">0.027805137741072902</cx:pt>
          <cx:pt idx="15254">0.027795407150226801</cx:pt>
          <cx:pt idx="15255">0.0277853125044835</cx:pt>
          <cx:pt idx="15256">0.027785155139759401</cx:pt>
          <cx:pt idx="15257">0.0277789895680128</cx:pt>
          <cx:pt idx="15258">0.0277788863250077</cx:pt>
          <cx:pt idx="15259">0.027777734644851001</cx:pt>
          <cx:pt idx="15260">0.027772866102211798</cx:pt>
          <cx:pt idx="15261">0.027764150754288001</cx:pt>
          <cx:pt idx="15262">0.0277612823666833</cx:pt>
          <cx:pt idx="15263">0.027757333943180001</cx:pt>
          <cx:pt idx="15264">0.027753946284519802</cx:pt>
          <cx:pt idx="15265">0.027751684391275001</cx:pt>
          <cx:pt idx="15266">0.0277445932045546</cx:pt>
          <cx:pt idx="15267">0.027741341057987701</cx:pt>
          <cx:pt idx="15268">0.027741341057987701</cx:pt>
          <cx:pt idx="15269">0.027740338227527601</cx:pt>
          <cx:pt idx="15270">0.027735147567814401</cx:pt>
          <cx:pt idx="15271">0.027730551077537899</cx:pt>
          <cx:pt idx="15272">0.027724074241381801</cx:pt>
          <cx:pt idx="15273">0.027724074241381801</cx:pt>
          <cx:pt idx="15274">0.027724074241381801</cx:pt>
          <cx:pt idx="15275">0.027724074241381801</cx:pt>
          <cx:pt idx="15276">0.027724074241381801</cx:pt>
          <cx:pt idx="15277">0.027724074241381801</cx:pt>
          <cx:pt idx="15278">0.027724074241381801</cx:pt>
          <cx:pt idx="15279">0.027723982402117701</cx:pt>
          <cx:pt idx="15280">0.027721940375060601</cx:pt>
          <cx:pt idx="15281">0.027715876599591301</cx:pt>
          <cx:pt idx="15282">0.027712297043452901</cx:pt>
          <cx:pt idx="15283">0.027710755623101199</cx:pt>
          <cx:pt idx="15284">0.027710755623101199</cx:pt>
          <cx:pt idx="15285">0.027705539210282099</cx:pt>
          <cx:pt idx="15286">0.027704681593969199</cx:pt>
          <cx:pt idx="15287">0.027698865800768701</cx:pt>
          <cx:pt idx="15288">0.027698865800768701</cx:pt>
          <cx:pt idx="15289">0.027698865800768701</cx:pt>
          <cx:pt idx="15290">0.027698865800768701</cx:pt>
          <cx:pt idx="15291">0.027697665506178099</cx:pt>
          <cx:pt idx="15292">0.0276933757601849</cx:pt>
          <cx:pt idx="15293">0.027685425067833801</cx:pt>
          <cx:pt idx="15294">0.027684913725733298</cx:pt>
          <cx:pt idx="15295">0.027683707773060898</cx:pt>
          <cx:pt idx="15296">0.0276802672410894</cx:pt>
          <cx:pt idx="15297">0.027680011941189901</cx:pt>
          <cx:pt idx="15298">0.0276718260379448</cx:pt>
          <cx:pt idx="15299">0.027671634236811401</cx:pt>
          <cx:pt idx="15300">0.027671634236811401</cx:pt>
          <cx:pt idx="15301">0.0276703651120698</cx:pt>
          <cx:pt idx="15302">0.0276655261672051</cx:pt>
          <cx:pt idx="15303">0.027653861370483101</cx:pt>
          <cx:pt idx="15304">0.0276531567747571</cx:pt>
          <cx:pt idx="15305">0.0276495700377981</cx:pt>
          <cx:pt idx="15306">0.027649503990271301</cx:pt>
          <cx:pt idx="15307">0.027639289304758698</cx:pt>
          <cx:pt idx="15308">0.027638303556999901</cx:pt>
          <cx:pt idx="15309">0.027635985712201199</cx:pt>
          <cx:pt idx="15310">0.027633754592075701</cx:pt>
          <cx:pt idx="15311">0.027633446921478601</cx:pt>
          <cx:pt idx="15312">0.027632615941995699</cx:pt>
          <cx:pt idx="15313">0.027631001013660401</cx:pt>
          <cx:pt idx="15314">0.027631001013660401</cx:pt>
          <cx:pt idx="15315">0.027631001013660401</cx:pt>
          <cx:pt idx="15316">0.0276246410556556</cx:pt>
          <cx:pt idx="15317">0.027622382696280302</cx:pt>
          <cx:pt idx="15318">0.027619967772828199</cx:pt>
          <cx:pt idx="15319">0.027609980118093999</cx:pt>
          <cx:pt idx="15320">0.027608636640058599</cx:pt>
          <cx:pt idx="15321">0.027605025688672</cx:pt>
          <cx:pt idx="15322">0.027604486987146602</cx:pt>
          <cx:pt idx="15323">0.027604486987146602</cx:pt>
          <cx:pt idx="15324">0.027604486987146602</cx:pt>
          <cx:pt idx="15325">0.027602239868112902</cx:pt>
          <cx:pt idx="15326">0.027600618080074898</cx:pt>
          <cx:pt idx="15327">0.027600618080074898</cx:pt>
          <cx:pt idx="15328">0.027600618080074898</cx:pt>
          <cx:pt idx="15329">0.027588915647943999</cx:pt>
          <cx:pt idx="15330">0.027582042425542699</cx:pt>
          <cx:pt idx="15331">0.027579629637482998</cx:pt>
          <cx:pt idx="15332">0.027579629637482998</cx:pt>
          <cx:pt idx="15333">0.027579629637482998</cx:pt>
          <cx:pt idx="15334">0.027578781869945699</cx:pt>
          <cx:pt idx="15335">0.027577140394454702</cx:pt>
          <cx:pt idx="15336">0.027575394516221301</cx:pt>
          <cx:pt idx="15337">0.027575394516221301</cx:pt>
          <cx:pt idx="15338">0.027575394516221301</cx:pt>
          <cx:pt idx="15339">0.027575394516221301</cx:pt>
          <cx:pt idx="15340">0.027572584396626802</cx:pt>
          <cx:pt idx="15341">0.027572002247368301</cx:pt>
          <cx:pt idx="15342">0.027546496129972599</cx:pt>
          <cx:pt idx="15343">0.027546496129972599</cx:pt>
          <cx:pt idx="15344">0.027546496129972599</cx:pt>
          <cx:pt idx="15345">0.0275323174877493</cx:pt>
          <cx:pt idx="15346">0.0275242851494427</cx:pt>
          <cx:pt idx="15347">0.0275242851494427</cx:pt>
          <cx:pt idx="15348">0.027521482927885501</cx:pt>
          <cx:pt idx="15349">0.0275183407330069</cx:pt>
          <cx:pt idx="15350">0.027511331228105201</cx:pt>
          <cx:pt idx="15351">0.027511331228105201</cx:pt>
          <cx:pt idx="15352">0.027509585604511</cx:pt>
          <cx:pt idx="15353">0.0275093819536565</cx:pt>
          <cx:pt idx="15354">0.0275025732319704</cx:pt>
          <cx:pt idx="15355">0.0275025732319704</cx:pt>
          <cx:pt idx="15356">0.0275025732319704</cx:pt>
          <cx:pt idx="15357">0.027498965104178</cx:pt>
          <cx:pt idx="15358">0.027493357774181201</cx:pt>
          <cx:pt idx="15359">0.027490369123379699</cx:pt>
          <cx:pt idx="15360">0.0274683451009026</cx:pt>
          <cx:pt idx="15361">0.027464588551946501</cx:pt>
          <cx:pt idx="15362">0.0274592775487194</cx:pt>
          <cx:pt idx="15363">0.027444518121705602</cx:pt>
          <cx:pt idx="15364">0.027440256640326299</cx:pt>
          <cx:pt idx="15365">0.027431487091215699</cx:pt>
          <cx:pt idx="15366">0.027429519783486501</cx:pt>
          <cx:pt idx="15367">0.027422579962732101</cx:pt>
          <cx:pt idx="15368">0.027407072177910399</cx:pt>
          <cx:pt idx="15369">0.027401576780843699</cx:pt>
          <cx:pt idx="15370">0.027401576780843699</cx:pt>
          <cx:pt idx="15371">0.027401576780843699</cx:pt>
          <cx:pt idx="15372">0.027401576780843699</cx:pt>
          <cx:pt idx="15373">0.027389675039737101</cx:pt>
          <cx:pt idx="15374">0.027387543237008202</cx:pt>
          <cx:pt idx="15375">0.027387543237008202</cx:pt>
          <cx:pt idx="15376">0.027387543237008202</cx:pt>
          <cx:pt idx="15377">0.027387543237008202</cx:pt>
          <cx:pt idx="15378">0.027382512872120401</cx:pt>
          <cx:pt idx="15379">0.027374763013233501</cx:pt>
          <cx:pt idx="15380">0.027374763013233501</cx:pt>
          <cx:pt idx="15381">0.027374763013233501</cx:pt>
          <cx:pt idx="15382">0.027374763013233501</cx:pt>
          <cx:pt idx="15383">0.027374763013233501</cx:pt>
          <cx:pt idx="15384">0.027371897546482199</cx:pt>
          <cx:pt idx="15385">0.027370083705414001</cx:pt>
          <cx:pt idx="15386">0.027361783944070302</cx:pt>
          <cx:pt idx="15387">0.027361783944070302</cx:pt>
          <cx:pt idx="15388">0.027361444068027901</cx:pt>
          <cx:pt idx="15389">0.027361444068027901</cx:pt>
          <cx:pt idx="15390">0.0273581724814351</cx:pt>
          <cx:pt idx="15391">0.027356401598483099</cx:pt>
          <cx:pt idx="15392">0.027356401598483099</cx:pt>
          <cx:pt idx="15393">0.027347992242700601</cx:pt>
          <cx:pt idx="15394">0.027345096040569099</cx:pt>
          <cx:pt idx="15395">0.0273447468209147</cx:pt>
          <cx:pt idx="15396">0.027323629144225699</cx:pt>
          <cx:pt idx="15397">0.027323629144225699</cx:pt>
          <cx:pt idx="15398">0.027312436573417701</cx:pt>
          <cx:pt idx="15399">0.027298308881556599</cx:pt>
          <cx:pt idx="15400">0.027294943403610699</cx:pt>
          <cx:pt idx="15401">0.027291315579848801</cx:pt>
          <cx:pt idx="15402">0.0272906344537483</cx:pt>
          <cx:pt idx="15403">0.027290352217062799</cx:pt>
          <cx:pt idx="15404">0.0272837460630443</cx:pt>
          <cx:pt idx="15405">0.027283383897479401</cx:pt>
          <cx:pt idx="15406">0.027279048514258601</cx:pt>
          <cx:pt idx="15407">0.027274790114780598</cx:pt>
          <cx:pt idx="15408">0.027274790114780598</cx:pt>
          <cx:pt idx="15409">0.027274790114780598</cx:pt>
          <cx:pt idx="15410">0.027263941288858898</cx:pt>
          <cx:pt idx="15411">0.027254024428795601</cx:pt>
          <cx:pt idx="15412">0.0272482812166513</cx:pt>
          <cx:pt idx="15413">0.027247627929859401</cx:pt>
          <cx:pt idx="15414">0.027243569473380899</cx:pt>
          <cx:pt idx="15415">0.027243569473380899</cx:pt>
          <cx:pt idx="15416">0.027243569473380899</cx:pt>
          <cx:pt idx="15417">0.0272389308364538</cx:pt>
          <cx:pt idx="15418">0.027234771238603302</cx:pt>
          <cx:pt idx="15419">0.027232899391777102</cx:pt>
          <cx:pt idx="15420">0.027232899391777102</cx:pt>
          <cx:pt idx="15421">0.027231116156072301</cx:pt>
          <cx:pt idx="15422">0.027231116156072301</cx:pt>
          <cx:pt idx="15423">0.0272310695969308</cx:pt>
          <cx:pt idx="15424">0.027227769154258199</cx:pt>
          <cx:pt idx="15425">0.0272243036412167</cx:pt>
          <cx:pt idx="15426">0.027214642791408401</cx:pt>
          <cx:pt idx="15427">0.0272103100083965</cx:pt>
          <cx:pt idx="15428">0.0272075549965019</cx:pt>
          <cx:pt idx="15429">0.027206414491194798</cx:pt>
          <cx:pt idx="15430">0.0272062289680054</cx:pt>
          <cx:pt idx="15431">0.027198457327833301</cx:pt>
          <cx:pt idx="15432">0.027188355847826501</cx:pt>
          <cx:pt idx="15433">0.0271807609311999</cx:pt>
          <cx:pt idx="15434">0.0271783434745454</cx:pt>
          <cx:pt idx="15435">0.027169334990097299</cx:pt>
          <cx:pt idx="15436">0.0271669097750111</cx:pt>
          <cx:pt idx="15437">0.027164924094948001</cx:pt>
          <cx:pt idx="15438">0.027123759516845099</cx:pt>
          <cx:pt idx="15439">0.027123759516845099</cx:pt>
          <cx:pt idx="15440">0.027123759516845099</cx:pt>
          <cx:pt idx="15441">0.027123759516845099</cx:pt>
          <cx:pt idx="15442">0.027123759516845099</cx:pt>
          <cx:pt idx="15443">0.027123759516845099</cx:pt>
          <cx:pt idx="15444">0.0271186997595106</cx:pt>
          <cx:pt idx="15445">0.027115260585862</cx:pt>
          <cx:pt idx="15446">0.027102012464278701</cx:pt>
          <cx:pt idx="15447">0.027096589805626899</cx:pt>
          <cx:pt idx="15448">0.027090709470512699</cx:pt>
          <cx:pt idx="15449">0.027082540404011299</cx:pt>
          <cx:pt idx="15450">0.027079458353334002</cx:pt>
          <cx:pt idx="15451">0.027077672616351401</cx:pt>
          <cx:pt idx="15452">0.027072123790074999</cx:pt>
          <cx:pt idx="15453">0.027056961704544899</cx:pt>
          <cx:pt idx="15454">0.027042728896669001</cx:pt>
          <cx:pt idx="15455">0.027042728896669001</cx:pt>
          <cx:pt idx="15456">0.027042728896669001</cx:pt>
          <cx:pt idx="15457">0.027042728896669001</cx:pt>
          <cx:pt idx="15458">0.027042102599410301</cx:pt>
          <cx:pt idx="15459">0.027039987939258402</cx:pt>
          <cx:pt idx="15460">0.027033641605339099</cx:pt>
          <cx:pt idx="15461">0.027033124369623001</cx:pt>
          <cx:pt idx="15462">0.027031234468454401</cx:pt>
          <cx:pt idx="15463">0.0270266133356943</cx:pt>
          <cx:pt idx="15464">0.0270203977012025</cx:pt>
          <cx:pt idx="15465">0.0270198601268688</cx:pt>
          <cx:pt idx="15466">0.027016748971387301</cx:pt>
          <cx:pt idx="15467">0.027012082126114299</cx:pt>
          <cx:pt idx="15468">0.027009627385587501</cx:pt>
          <cx:pt idx="15469">0.027000911289500801</cx:pt>
          <cx:pt idx="15470">0.0269965924063333</cx:pt>
          <cx:pt idx="15471">0.026987971891524399</cx:pt>
          <cx:pt idx="15472">0.0269868422437602</cx:pt>
          <cx:pt idx="15473">0.0269868422437602</cx:pt>
          <cx:pt idx="15474">0.0269868422437602</cx:pt>
          <cx:pt idx="15475">0.0269856330168621</cx:pt>
          <cx:pt idx="15476">0.0269806978019645</cx:pt>
          <cx:pt idx="15477">0.026967964264805001</cx:pt>
          <cx:pt idx="15478">0.026950031652709702</cx:pt>
          <cx:pt idx="15479">0.02694695675317</cx:pt>
          <cx:pt idx="15480">0.0269464757673296</cx:pt>
          <cx:pt idx="15481">0.0269444339168276</cx:pt>
          <cx:pt idx="15482">0.0269423868821352</cx:pt>
          <cx:pt idx="15483">0.026941207494064801</cx:pt>
          <cx:pt idx="15484">0.026941207494064801</cx:pt>
          <cx:pt idx="15485">0.026928545172593601</cx:pt>
          <cx:pt idx="15486">0.026922997499630199</cx:pt>
          <cx:pt idx="15487">0.026922997499630199</cx:pt>
          <cx:pt idx="15488">0.026922997499630199</cx:pt>
          <cx:pt idx="15489">0.026922997499630199</cx:pt>
          <cx:pt idx="15490">0.026922997499630199</cx:pt>
          <cx:pt idx="15491">0.026922997499630199</cx:pt>
          <cx:pt idx="15492">0.026922997499630199</cx:pt>
          <cx:pt idx="15493">0.026922997499630199</cx:pt>
          <cx:pt idx="15494">0.026920214644039198</cx:pt>
          <cx:pt idx="15495">0.026920214644039198</cx:pt>
          <cx:pt idx="15496">0.026920214644039198</cx:pt>
          <cx:pt idx="15497">0.026920214644039198</cx:pt>
          <cx:pt idx="15498">0.026920214644039198</cx:pt>
          <cx:pt idx="15499">0.026916440057092601</cx:pt>
          <cx:pt idx="15500">0.0269097798103397</cx:pt>
          <cx:pt idx="15501">0.0269088446498063</cx:pt>
          <cx:pt idx="15502">0.026905011833328701</cx:pt>
          <cx:pt idx="15503">0.0268913451908501</cx:pt>
          <cx:pt idx="15504">0.026885441942553101</cx:pt>
          <cx:pt idx="15505">0.026872256432612901</cx:pt>
          <cx:pt idx="15506">0.026865933418313899</cx:pt>
          <cx:pt idx="15507">0.026865933418313899</cx:pt>
          <cx:pt idx="15508">0.026863474968304001</cx:pt>
          <cx:pt idx="15509">0.0268626426024739</cx:pt>
          <cx:pt idx="15510">0.026862221450181901</cx:pt>
          <cx:pt idx="15511">0.026860901291478199</cx:pt>
          <cx:pt idx="15512">0.026858082428117901</cx:pt>
          <cx:pt idx="15513">0.0268578595209331</cx:pt>
          <cx:pt idx="15514">0.026855817770293201</cx:pt>
          <cx:pt idx="15515">0.0268447440240548</cx:pt>
          <cx:pt idx="15516">0.026838758825263698</cx:pt>
          <cx:pt idx="15517">0.026838758825263698</cx:pt>
          <cx:pt idx="15518">0.026834135485229001</cx:pt>
          <cx:pt idx="15519">0.026823931175614098</cx:pt>
          <cx:pt idx="15520">0.026819692764723999</cx:pt>
          <cx:pt idx="15521">0.026811538106364</cx:pt>
          <cx:pt idx="15522">0.026804608561245301</cx:pt>
          <cx:pt idx="15523">0.026801409171686701</cx:pt>
          <cx:pt idx="15524">0.0268011774764919</cx:pt>
          <cx:pt idx="15525">0.0268011774764919</cx:pt>
          <cx:pt idx="15526">0.026794751826872201</cx:pt>
          <cx:pt idx="15527">0.026792383112170901</cx:pt>
          <cx:pt idx="15528">0.026784338612963001</cx:pt>
          <cx:pt idx="15529">0.026784338612963001</cx:pt>
          <cx:pt idx="15530">0.026784338612963001</cx:pt>
          <cx:pt idx="15531">0.026784338612963001</cx:pt>
          <cx:pt idx="15532">0.026784338612963001</cx:pt>
          <cx:pt idx="15533">0.026784338612963001</cx:pt>
          <cx:pt idx="15534">0.026784220115548599</cx:pt>
          <cx:pt idx="15535">0.026784220115548599</cx:pt>
          <cx:pt idx="15536">0.02677970509637</cx:pt>
          <cx:pt idx="15537">0.02677970509637</cx:pt>
          <cx:pt idx="15538">0.02677970509637</cx:pt>
          <cx:pt idx="15539">0.02677970509637</cx:pt>
          <cx:pt idx="15540">0.0267766830342085</cx:pt>
          <cx:pt idx="15541">0.0267733846269959</cx:pt>
          <cx:pt idx="15542">0.026772329327274299</cx:pt>
          <cx:pt idx="15543">0.026767881209001101</cx:pt>
          <cx:pt idx="15544">0.026758606455385699</cx:pt>
          <cx:pt idx="15545">0.026758606455385699</cx:pt>
          <cx:pt idx="15546">0.026737897278630001</cx:pt>
          <cx:pt idx="15547">0.026736791408619301</cx:pt>
          <cx:pt idx="15548">0.026736791408619301</cx:pt>
          <cx:pt idx="15549">0.026736791408619301</cx:pt>
          <cx:pt idx="15550">0.026736791408619301</cx:pt>
          <cx:pt idx="15551">0.026736791408619301</cx:pt>
          <cx:pt idx="15552">0.026732566543815402</cx:pt>
          <cx:pt idx="15553">0.026716111749383702</cx:pt>
          <cx:pt idx="15554">0.026710441479387101</cx:pt>
          <cx:pt idx="15555">0.026709175159986599</cx:pt>
          <cx:pt idx="15556">0.026702701559676099</cx:pt>
          <cx:pt idx="15557">0.026702701559676099</cx:pt>
          <cx:pt idx="15558">0.026699210362376401</cx:pt>
          <cx:pt idx="15559">0.026699210362376401</cx:pt>
          <cx:pt idx="15560">0.026699210362376401</cx:pt>
          <cx:pt idx="15561">0.026699210362376401</cx:pt>
          <cx:pt idx="15562">0.026684550757576898</cx:pt>
          <cx:pt idx="15563">0.026684173151060898</cx:pt>
          <cx:pt idx="15564">0.0266783499525136</cx:pt>
          <cx:pt idx="15565">0.0266756642173974</cx:pt>
          <cx:pt idx="15566">0.0266756642173974</cx:pt>
          <cx:pt idx="15567">0.026675065807428799</cx:pt>
          <cx:pt idx="15568">0.026675065807428799</cx:pt>
          <cx:pt idx="15569">0.026675065807428799</cx:pt>
          <cx:pt idx="15570">0.026675065807428799</cx:pt>
          <cx:pt idx="15571">0.026675065807428799</cx:pt>
          <cx:pt idx="15572">0.026675065807428799</cx:pt>
          <cx:pt idx="15573">0.026675065807428799</cx:pt>
          <cx:pt idx="15574">0.0266679295461014</cx:pt>
          <cx:pt idx="15575">0.026667745114925399</cx:pt>
          <cx:pt idx="15576">0.026667745114925399</cx:pt>
          <cx:pt idx="15577">0.026665663325278598</cx:pt>
          <cx:pt idx="15578">0.0266651712185908</cx:pt>
          <cx:pt idx="15579">0.026664235340670899</cx:pt>
          <cx:pt idx="15580">0.026664235340670899</cx:pt>
          <cx:pt idx="15581">0.026664235340670899</cx:pt>
          <cx:pt idx="15582">0.026664235340670899</cx:pt>
          <cx:pt idx="15583">0.026664235340670899</cx:pt>
          <cx:pt idx="15584">0.026664235340670899</cx:pt>
          <cx:pt idx="15585">0.026661148665598801</cx:pt>
          <cx:pt idx="15586">0.026661148665598801</cx:pt>
          <cx:pt idx="15587">0.026651159697880698</cx:pt>
          <cx:pt idx="15588">0.026640579943870601</cx:pt>
          <cx:pt idx="15589">0.0266361217551387</cx:pt>
          <cx:pt idx="15590">0.026632143107902798</cx:pt>
          <cx:pt idx="15591">0.026632143107902798</cx:pt>
          <cx:pt idx="15592">0.026626346126999899</cx:pt>
          <cx:pt idx="15593">0.026621646865162201</cx:pt>
          <cx:pt idx="15594">0.026618740935202102</cx:pt>
          <cx:pt idx="15595">0.026618740935202102</cx:pt>
          <cx:pt idx="15596">0.026611600348762601</cx:pt>
          <cx:pt idx="15597">0.026611600348762601</cx:pt>
          <cx:pt idx="15598">0.026611600348762601</cx:pt>
          <cx:pt idx="15599">0.026611600348762601</cx:pt>
          <cx:pt idx="15600">0.026607420542326399</cx:pt>
          <cx:pt idx="15601">0.026607420542326399</cx:pt>
          <cx:pt idx="15602">0.026607420542326399</cx:pt>
          <cx:pt idx="15603">0.026605338014402</cx:pt>
          <cx:pt idx="15604">0.026593327874580502</cx:pt>
          <cx:pt idx="15605">0.026586988277870201</cx:pt>
          <cx:pt idx="15606">0.026584377722517399</cx:pt>
          <cx:pt idx="15607">0.026583925809194199</cx:pt>
          <cx:pt idx="15608">0.026583925809194199</cx:pt>
          <cx:pt idx="15609">0.026583925809194199</cx:pt>
          <cx:pt idx="15610">0.026583925809194199</cx:pt>
          <cx:pt idx="15611">0.026583925809194199</cx:pt>
          <cx:pt idx="15612">0.026583925809194199</cx:pt>
          <cx:pt idx="15613">0.026583925809194199</cx:pt>
          <cx:pt idx="15614">0.026583925809194199</cx:pt>
          <cx:pt idx="15615">0.02657050683668</cx:pt>
          <cx:pt idx="15616">0.02657050683668</cx:pt>
          <cx:pt idx="15617">0.02657050683668</cx:pt>
          <cx:pt idx="15618">0.02657050683668</cx:pt>
          <cx:pt idx="15619">0.026569664027371698</cx:pt>
          <cx:pt idx="15620">0.026563139842708899</cx:pt>
          <cx:pt idx="15621">0.026552618339442401</cx:pt>
          <cx:pt idx="15622">0.026535444995297499</cx:pt>
          <cx:pt idx="15623">0.026529153703014501</cx:pt>
          <cx:pt idx="15624">0.026526759757929799</cx:pt>
          <cx:pt idx="15625">0.026523453304684301</cx:pt>
          <cx:pt idx="15626">0.026522060339012901</cx:pt>
          <cx:pt idx="15627">0.026521719452519299</cx:pt>
          <cx:pt idx="15628">0.026513258104386699</cx:pt>
          <cx:pt idx="15629">0.026512445636528902</cx:pt>
          <cx:pt idx="15630">0.026512445636528902</cx:pt>
          <cx:pt idx="15631">0.026512445636528902</cx:pt>
          <cx:pt idx="15632">0.026512445636528902</cx:pt>
          <cx:pt idx="15633">0.026512445636528902</cx:pt>
          <cx:pt idx="15634">0.026512445636528902</cx:pt>
          <cx:pt idx="15635">0.026512445636528902</cx:pt>
          <cx:pt idx="15636">0.026504271040149699</cx:pt>
          <cx:pt idx="15637">0.026501246132536099</cx:pt>
          <cx:pt idx="15638">0.026497759263229</cx:pt>
          <cx:pt idx="15639">0.026492651866957699</cx:pt>
          <cx:pt idx="15640">0.026492651866957699</cx:pt>
          <cx:pt idx="15641">0.026492651866957699</cx:pt>
          <cx:pt idx="15642">0.0264843164472621</cx:pt>
          <cx:pt idx="15643">0.026466768972532698</cx:pt>
          <cx:pt idx="15644">0.026465303882373298</cx:pt>
          <cx:pt idx="15645">0.026463312739974199</cx:pt>
          <cx:pt idx="15646">0.0264631442281771</cx:pt>
          <cx:pt idx="15647">0.026460287245978199</cx:pt>
          <cx:pt idx="15648">0.026452070013254499</cx:pt>
          <cx:pt idx="15649">0.026444494902102898</cx:pt>
          <cx:pt idx="15650">0.026440654582254301</cx:pt>
          <cx:pt idx="15651">0.026440654582254301</cx:pt>
          <cx:pt idx="15652">0.026439131202444101</cx:pt>
          <cx:pt idx="15653">0.026432062463775201</cx:pt>
          <cx:pt idx="15654">0.026428332307473001</cx:pt>
          <cx:pt idx="15655">0.026427637947933801</cx:pt>
          <cx:pt idx="15656">0.026423302867179602</cx:pt>
          <cx:pt idx="15657">0.0264168454575885</cx:pt>
          <cx:pt idx="15658">0.026416136792668701</cx:pt>
          <cx:pt idx="15659">0.026415746372513801</cx:pt>
          <cx:pt idx="15660">0.026408340978239901</cx:pt>
          <cx:pt idx="15661">0.026405757613587901</cx:pt>
          <cx:pt idx="15662">0.0263909140692569</cx:pt>
          <cx:pt idx="15663">0.0263889843497703</cx:pt>
          <cx:pt idx="15664">0.026387984817651599</cx:pt>
          <cx:pt idx="15665">0.026387168191475002</cx:pt>
          <cx:pt idx="15666">0.026380554253458699</cx:pt>
          <cx:pt idx="15667">0.026377167599220899</cx:pt>
          <cx:pt idx="15668">0.026371306237057399</cx:pt>
          <cx:pt idx="15669">0.026371306237057399</cx:pt>
          <cx:pt idx="15670">0.026371306237057399</cx:pt>
          <cx:pt idx="15671">0.026371306237057399</cx:pt>
          <cx:pt idx="15672">0.026371306237057399</cx:pt>
          <cx:pt idx="15673">0.0263690409209477</cx:pt>
          <cx:pt idx="15674">0.026367982971149301</cx:pt>
          <cx:pt idx="15675">0.026367982971149301</cx:pt>
          <cx:pt idx="15676">0.026361987142883101</cx:pt>
          <cx:pt idx="15677">0.026361987142883101</cx:pt>
          <cx:pt idx="15678">0.026361987142883101</cx:pt>
          <cx:pt idx="15679">0.026359152587456101</cx:pt>
          <cx:pt idx="15680">0.026359152587456101</cx:pt>
          <cx:pt idx="15681">0.026359152587456101</cx:pt>
          <cx:pt idx="15682">0.026342657099125501</cx:pt>
          <cx:pt idx="15683">0.026340670262040199</cx:pt>
          <cx:pt idx="15684">0.026340670262040199</cx:pt>
          <cx:pt idx="15685">0.026340670262040199</cx:pt>
          <cx:pt idx="15686">0.026340670262040199</cx:pt>
          <cx:pt idx="15687">0.026340670262040199</cx:pt>
          <cx:pt idx="15688">0.026340670262040199</cx:pt>
          <cx:pt idx="15689">0.026340004724874501</cx:pt>
          <cx:pt idx="15690">0.0263362759981761</cx:pt>
          <cx:pt idx="15691">0.0263343295247702</cx:pt>
          <cx:pt idx="15692">0.026334044785336901</cx:pt>
          <cx:pt idx="15693">0.026334044785336901</cx:pt>
          <cx:pt idx="15694">0.026324101166999101</cx:pt>
          <cx:pt idx="15695">0.026324101166999101</cx:pt>
          <cx:pt idx="15696">0.026323499627090501</cx:pt>
          <cx:pt idx="15697">0.0263224785988674</cx:pt>
          <cx:pt idx="15698">0.0263130593791541</cx:pt>
          <cx:pt idx="15699">0.026310048179886698</cx:pt>
          <cx:pt idx="15700">0.026306683897064899</cx:pt>
          <cx:pt idx="15701">0.026303068880192002</cx:pt>
          <cx:pt idx="15702">0.026298985053018701</cx:pt>
          <cx:pt idx="15703">0.026292285229370001</cx:pt>
          <cx:pt idx="15704">0.026292285229370001</cx:pt>
          <cx:pt idx="15705">0.026292285229370001</cx:pt>
          <cx:pt idx="15706">0.026283360387383801</cx:pt>
          <cx:pt idx="15707">0.026282504892149401</cx:pt>
          <cx:pt idx="15708">0.0262795893468501</cx:pt>
          <cx:pt idx="15709">0.026274554530122299</cx:pt>
          <cx:pt idx="15710">0.026267421570777799</cx:pt>
          <cx:pt idx="15711">0.026255141394519801</cx:pt>
          <cx:pt idx="15712">0.026248563069533801</cx:pt>
          <cx:pt idx="15713">0.026234764021486501</cx:pt>
          <cx:pt idx="15714">0.026230227797312902</cx:pt>
          <cx:pt idx="15715">0.026217522272887098</cx:pt>
          <cx:pt idx="15716">0.026217522272887098</cx:pt>
          <cx:pt idx="15717">0.026217522272887098</cx:pt>
          <cx:pt idx="15718">0.026217522272887098</cx:pt>
          <cx:pt idx="15719">0.026217522272887098</cx:pt>
          <cx:pt idx="15720">0.0262111877754783</cx:pt>
          <cx:pt idx="15721">0.026202870939271899</cx:pt>
          <cx:pt idx="15722">0.0261939063388371</cx:pt>
          <cx:pt idx="15723">0.026190453039675501</cx:pt>
          <cx:pt idx="15724">0.026189575041856199</cx:pt>
          <cx:pt idx="15725">0.026189575041856199</cx:pt>
          <cx:pt idx="15726">0.026183529352925498</cx:pt>
          <cx:pt idx="15727">0.026155917163259101</cx:pt>
          <cx:pt idx="15728">0.026154458245000199</cx:pt>
          <cx:pt idx="15729">0.026152935169035298</cx:pt>
          <cx:pt idx="15730">0.026152935169035298</cx:pt>
          <cx:pt idx="15731">0.026152935169035298</cx:pt>
          <cx:pt idx="15732">0.026152935169035298</cx:pt>
          <cx:pt idx="15733">0.026152935169035298</cx:pt>
          <cx:pt idx="15734">0.026152935169035298</cx:pt>
          <cx:pt idx="15735">0.026152935169035298</cx:pt>
          <cx:pt idx="15736">0.026152935169035298</cx:pt>
          <cx:pt idx="15737">0.0261486874790294</cx:pt>
          <cx:pt idx="15738">0.0261483379133183</cx:pt>
          <cx:pt idx="15739">0.0261483379133183</cx:pt>
          <cx:pt idx="15740">0.026146320437485</cx:pt>
          <cx:pt idx="15741">0.026144315781462299</cx:pt>
          <cx:pt idx="15742">0.0261418430193497</cx:pt>
          <cx:pt idx="15743">0.026135257229322199</cx:pt>
          <cx:pt idx="15744">0.026135051977016099</cx:pt>
          <cx:pt idx="15745">0.026112036566406101</cx:pt>
          <cx:pt idx="15746">0.026110335334332199</cx:pt>
          <cx:pt idx="15747">0.0260998859550188</cx:pt>
          <cx:pt idx="15748">0.0260828423088568</cx:pt>
          <cx:pt idx="15749">0.0260828423088568</cx:pt>
          <cx:pt idx="15750">0.0260828423088568</cx:pt>
          <cx:pt idx="15751">0.0260828423088568</cx:pt>
          <cx:pt idx="15752">0.0260828423088568</cx:pt>
          <cx:pt idx="15753">0.0260828423088568</cx:pt>
          <cx:pt idx="15754">0.0260828423088568</cx:pt>
          <cx:pt idx="15755">0.0260828423088568</cx:pt>
          <cx:pt idx="15756">0.026081326786528899</cx:pt>
          <cx:pt idx="15757">0.026081326786528899</cx:pt>
          <cx:pt idx="15758">0.026081326786528899</cx:pt>
          <cx:pt idx="15759">0.026081326786528899</cx:pt>
          <cx:pt idx="15760">0.026081326786528899</cx:pt>
          <cx:pt idx="15761">0.026076948272666999</cx:pt>
          <cx:pt idx="15762">0.0260764057189143</cx:pt>
          <cx:pt idx="15763">0.026071730980614001</cx:pt>
          <cx:pt idx="15764">0.0260692908039124</cx:pt>
          <cx:pt idx="15765">0.0260536889026395</cx:pt>
          <cx:pt idx="15766">0.026041347031951299</cx:pt>
          <cx:pt idx="15767">0.026038842031657201</cx:pt>
          <cx:pt idx="15768">0.026038842031657201</cx:pt>
          <cx:pt idx="15769">0.026038842031657201</cx:pt>
          <cx:pt idx="15770">0.026038842031657201</cx:pt>
          <cx:pt idx="15771">0.026035557129602802</cx:pt>
          <cx:pt idx="15772">0.026033837407579301</cx:pt>
          <cx:pt idx="15773">0.026033057151006601</cx:pt>
          <cx:pt idx="15774">0.026030158799775899</cx:pt>
          <cx:pt idx="15775">0.026028370388802499</cx:pt>
          <cx:pt idx="15776">0.026014252573840099</cx:pt>
          <cx:pt idx="15777">0.026011723974936798</cx:pt>
          <cx:pt idx="15778">0.0260093335156052</cx:pt>
          <cx:pt idx="15779">0.0260093335156052</cx:pt>
          <cx:pt idx="15780">0.0260093335156052</cx:pt>
          <cx:pt idx="15781">0.0260093335156052</cx:pt>
          <cx:pt idx="15782">0.0260093335156052</cx:pt>
          <cx:pt idx="15783">0.0260093335156052</cx:pt>
          <cx:pt idx="15784">0.0260093335156052</cx:pt>
          <cx:pt idx="15785">0.026004577919963801</cx:pt>
          <cx:pt idx="15786">0.025996320714066001</cx:pt>
          <cx:pt idx="15787">0.025993852409446301</cx:pt>
          <cx:pt idx="15788">0.025993524334256599</cx:pt>
          <cx:pt idx="15789">0.025993524334256599</cx:pt>
          <cx:pt idx="15790">0.025993524334256599</cx:pt>
          <cx:pt idx="15791">0.025993524334256599</cx:pt>
          <cx:pt idx="15792">0.025993524334256599</cx:pt>
          <cx:pt idx="15793">0.025993081840949301</cx:pt>
          <cx:pt idx="15794">0.025986851271885301</cx:pt>
          <cx:pt idx="15795">0.025986851271885301</cx:pt>
          <cx:pt idx="15796">0.025986851271885301</cx:pt>
          <cx:pt idx="15797">0.025986851271885301</cx:pt>
          <cx:pt idx="15798">0.025986851271885301</cx:pt>
          <cx:pt idx="15799">0.0259821197503801</cx:pt>
          <cx:pt idx="15800">0.025980575241350098</cx:pt>
          <cx:pt idx="15801">0.0259769202088935</cx:pt>
          <cx:pt idx="15802">0.025976554286445099</cx:pt>
          <cx:pt idx="15803">0.025973134222955</cx:pt>
          <cx:pt idx="15804">0.0259718614995951</cx:pt>
          <cx:pt idx="15805">0.025967333298957899</cx:pt>
          <cx:pt idx="15806">0.025956136752141298</cx:pt>
          <cx:pt idx="15807">0.025955102071364901</cx:pt>
          <cx:pt idx="15808">0.025955102071364901</cx:pt>
          <cx:pt idx="15809">0.025955102071364901</cx:pt>
          <cx:pt idx="15810">0.025955102071364901</cx:pt>
          <cx:pt idx="15811">0.025952962666303901</cx:pt>
          <cx:pt idx="15812">0.025951325744088299</cx:pt>
          <cx:pt idx="15813">0.025950170968060699</cx:pt>
          <cx:pt idx="15814">0.025949246111761502</cx:pt>
          <cx:pt idx="15815">0.025948085066013302</cx:pt>
          <cx:pt idx="15816">0.025944602590220599</cx:pt>
          <cx:pt idx="15817">0.0259312404206638</cx:pt>
          <cx:pt idx="15818">0.025926302359740201</cx:pt>
          <cx:pt idx="15819">0.025923314977514499</cx:pt>
          <cx:pt idx="15820">0.025921114119818001</cx:pt>
          <cx:pt idx="15821">0.0259074664004517</cx:pt>
          <cx:pt idx="15822">0.025904402085435301</cx:pt>
          <cx:pt idx="15823">0.025893348717353701</cx:pt>
          <cx:pt idx="15824">0.025891341366791599</cx:pt>
          <cx:pt idx="15825">0.0258889313577602</cx:pt>
          <cx:pt idx="15826">0.025888147797070101</cx:pt>
          <cx:pt idx="15827">0.025883810196495501</cx:pt>
          <cx:pt idx="15828">0.025880543888923999</cx:pt>
          <cx:pt idx="15829">0.025876250144905698</cx:pt>
          <cx:pt idx="15830">0.025866824420956201</cx:pt>
          <cx:pt idx="15831">0.025866647302939</cx:pt>
          <cx:pt idx="15832">0.025866177306378899</cx:pt>
          <cx:pt idx="15833">0.025863885738960601</cx:pt>
          <cx:pt idx="15834">0.0258620077049149</cx:pt>
          <cx:pt idx="15835">0.0258620077049149</cx:pt>
          <cx:pt idx="15836">0.0258620077049149</cx:pt>
          <cx:pt idx="15837">0.0258620077049149</cx:pt>
          <cx:pt idx="15838">0.025845444920004401</cx:pt>
          <cx:pt idx="15839">0.025845444920004401</cx:pt>
          <cx:pt idx="15840">0.025842086874454499</cx:pt>
          <cx:pt idx="15841">0.025841171478117701</cx:pt>
          <cx:pt idx="15842">0.025840539667934499</cx:pt>
          <cx:pt idx="15843">0.025826638966743198</cx:pt>
          <cx:pt idx="15844">0.025821238014029101</cx:pt>
          <cx:pt idx="15845">0.025818609749612701</cx:pt>
          <cx:pt idx="15846">0.025811196130424201</cx:pt>
          <cx:pt idx="15847">0.0257942411424909</cx:pt>
          <cx:pt idx="15848">0.025786628177350598</cx:pt>
          <cx:pt idx="15849">0.025786628177350598</cx:pt>
          <cx:pt idx="15850">0.025784584314725401</cx:pt>
          <cx:pt idx="15851">0.0257835549802835</cx:pt>
          <cx:pt idx="15852">0.025779867743758601</cx:pt>
          <cx:pt idx="15853">0.025775248778862302</cx:pt>
          <cx:pt idx="15854">0.0257688479888687</cx:pt>
          <cx:pt idx="15855">0.0257666651818181</cx:pt>
          <cx:pt idx="15856">0.025765592692349501</cx:pt>
          <cx:pt idx="15857">0.025765592692349501</cx:pt>
          <cx:pt idx="15858">0.025750337047885801</cx:pt>
          <cx:pt idx="15859">0.025744137249531299</cx:pt>
          <cx:pt idx="15860">0.025744026341178301</cx:pt>
          <cx:pt idx="15861">0.025742519504348801</cx:pt>
          <cx:pt idx="15862">0.025737806868329102</cx:pt>
          <cx:pt idx="15863">0.025724642486936601</cx:pt>
          <cx:pt idx="15864">0.025713700285120399</cx:pt>
          <cx:pt idx="15865">0.0257073693023313</cx:pt>
          <cx:pt idx="15866">0.025704928129088998</cx:pt>
          <cx:pt idx="15867">0.025702863203184899</cx:pt>
          <cx:pt idx="15868">0.0256983614601069</cx:pt>
          <cx:pt idx="15869">0.025695400485658201</cx:pt>
          <cx:pt idx="15870">0.025694787022999401</cx:pt>
          <cx:pt idx="15871">0.025694787022999401</cx:pt>
          <cx:pt idx="15872">0.025694787022999401</cx:pt>
          <cx:pt idx="15873">0.025692909307262798</cx:pt>
          <cx:pt idx="15874">0.025692909307262798</cx:pt>
          <cx:pt idx="15875">0.025692909307262798</cx:pt>
          <cx:pt idx="15876">0.025692909307262798</cx:pt>
          <cx:pt idx="15877">0.025692909307262798</cx:pt>
          <cx:pt idx="15878">0.025692909307262798</cx:pt>
          <cx:pt idx="15879">0.025692909307262798</cx:pt>
          <cx:pt idx="15880">0.025681877812629102</cx:pt>
          <cx:pt idx="15881">0.025674796449391701</cx:pt>
          <cx:pt idx="15882">0.025667186122634199</cx:pt>
          <cx:pt idx="15883">0.025666144977452499</cx:pt>
          <cx:pt idx="15884">0.025666144977452499</cx:pt>
          <cx:pt idx="15885">0.025663300036116998</cx:pt>
          <cx:pt idx="15886">0.025660139603264801</cx:pt>
          <cx:pt idx="15887">0.025651601926344199</cx:pt>
          <cx:pt idx="15888">0.025646810917486499</cx:pt>
          <cx:pt idx="15889">0.025640285922943599</cx:pt>
          <cx:pt idx="15890">0.0256373374597203</cx:pt>
          <cx:pt idx="15891">0.025636845855729801</cx:pt>
          <cx:pt idx="15892">0.025634342374761001</cx:pt>
          <cx:pt idx="15893">0.025623955696930201</cx:pt>
          <cx:pt idx="15894">0.025621189644058299</cx:pt>
          <cx:pt idx="15895">0.025621130892684099</cx:pt>
          <cx:pt idx="15896">0.025621130892684099</cx:pt>
          <cx:pt idx="15897">0.025621130892684099</cx:pt>
          <cx:pt idx="15898">0.0255987742726605</cx:pt>
          <cx:pt idx="15899">0.0255987742726605</cx:pt>
          <cx:pt idx="15900">0.025598268550861</cx:pt>
          <cx:pt idx="15901">0.025596171561626201</cx:pt>
          <cx:pt idx="15902">0.025591931460692701</cx:pt>
          <cx:pt idx="15903">0.0255804062696376</cx:pt>
          <cx:pt idx="15904">0.025572553455539101</cx:pt>
          <cx:pt idx="15905">0.025572553455539101</cx:pt>
          <cx:pt idx="15906">0.025570407621657701</cx:pt>
          <cx:pt idx="15907">0.025569231647616701</cx:pt>
          <cx:pt idx="15908">0.025559562519997699</cx:pt>
          <cx:pt idx="15909">0.0255590055857032</cx:pt>
          <cx:pt idx="15910">0.0255590055857032</cx:pt>
          <cx:pt idx="15911">0.0255590055857032</cx:pt>
          <cx:pt idx="15912">0.0255590055857032</cx:pt>
          <cx:pt idx="15913">0.0255590055857032</cx:pt>
          <cx:pt idx="15914">0.0255505122007561</cx:pt>
          <cx:pt idx="15915">0.025549217993798501</cx:pt>
          <cx:pt idx="15916">0.025542919445995599</cx:pt>
          <cx:pt idx="15917">0.025542325701726699</cx:pt>
          <cx:pt idx="15918">0.025540460743213401</cx:pt>
          <cx:pt idx="15919">0.0255348449897559</cx:pt>
          <cx:pt idx="15920">0.025533497482346901</cx:pt>
          <cx:pt idx="15921">0.025527141087639399</cx:pt>
          <cx:pt idx="15922">0.025519185598562099</cx:pt>
          <cx:pt idx="15923">0.0255164427379681</cx:pt>
          <cx:pt idx="15924">0.0255094166104224</cx:pt>
          <cx:pt idx="15925">0.0255094166104224</cx:pt>
          <cx:pt idx="15926">0.0255094166104224</cx:pt>
          <cx:pt idx="15927">0.0255094166104224</cx:pt>
          <cx:pt idx="15928">0.0255094166104224</cx:pt>
          <cx:pt idx="15929">0.0255094166104224</cx:pt>
          <cx:pt idx="15930">0.025505864227211399</cx:pt>
          <cx:pt idx="15931">0.0254986138510865</cx:pt>
          <cx:pt idx="15932">0.025490587400450199</cx:pt>
          <cx:pt idx="15933">0.025480392038825499</cx:pt>
          <cx:pt idx="15934">0.0254767824232436</cx:pt>
          <cx:pt idx="15935">0.025474989740635501</cx:pt>
          <cx:pt idx="15936">0.025474989740635501</cx:pt>
          <cx:pt idx="15937">0.025474989740635501</cx:pt>
          <cx:pt idx="15938">0.025474989740635501</cx:pt>
          <cx:pt idx="15939">0.025474952578751701</cx:pt>
          <cx:pt idx="15940">0.0254708054765291</cx:pt>
          <cx:pt idx="15941">0.0254708054765291</cx:pt>
          <cx:pt idx="15942">0.0254708054765291</cx:pt>
          <cx:pt idx="15943">0.0254708054765291</cx:pt>
          <cx:pt idx="15944">0.0254708054765291</cx:pt>
          <cx:pt idx="15945">0.0254708054765291</cx:pt>
          <cx:pt idx="15946">0.0254708054765291</cx:pt>
          <cx:pt idx="15947">0.0254708054765291</cx:pt>
          <cx:pt idx="15948">0.025466055893255499</cx:pt>
          <cx:pt idx="15949">0.025463344728437101</cx:pt>
          <cx:pt idx="15950">0.0254504292705806</cx:pt>
          <cx:pt idx="15951">0.0254491987388402</cx:pt>
          <cx:pt idx="15952">0.0254491987388402</cx:pt>
          <cx:pt idx="15953">0.0254491987388402</cx:pt>
          <cx:pt idx="15954">0.0254491987388402</cx:pt>
          <cx:pt idx="15955">0.025448765096265799</cx:pt>
          <cx:pt idx="15956">0.025448765096265799</cx:pt>
          <cx:pt idx="15957">0.025438296730198501</cx:pt>
          <cx:pt idx="15958">0.025438296730198501</cx:pt>
          <cx:pt idx="15959">0.0254380992166123</cx:pt>
          <cx:pt idx="15960">0.0254324928807734</cx:pt>
          <cx:pt idx="15961">0.025427000059096198</cx:pt>
          <cx:pt idx="15962">0.025418703391741199</cx:pt>
          <cx:pt idx="15963">0.025404795852064201</cx:pt>
          <cx:pt idx="15964">0.025404110145987799</cx:pt>
          <cx:pt idx="15965">0.025399878556910099</cx:pt>
          <cx:pt idx="15966">0.025392417753277999</cx:pt>
          <cx:pt idx="15967">0.0253920872443739</cx:pt>
          <cx:pt idx="15968">0.0253822870013823</cx:pt>
          <cx:pt idx="15969">0.0253822870013823</cx:pt>
          <cx:pt idx="15970">0.0253822870013823</cx:pt>
          <cx:pt idx="15971">0.0253822870013823</cx:pt>
          <cx:pt idx="15972">0.0253822870013823</cx:pt>
          <cx:pt idx="15973">0.0253822870013823</cx:pt>
          <cx:pt idx="15974">0.025382022001072899</cx:pt>
          <cx:pt idx="15975">0.025373979099824799</cx:pt>
          <cx:pt idx="15976">0.025373557411241698</cx:pt>
          <cx:pt idx="15977">0.025371716342639301</cx:pt>
          <cx:pt idx="15978">0.0253673717600502</cx:pt>
          <cx:pt idx="15979">0.025348148554617499</cx:pt>
          <cx:pt idx="15980">0.025339617548854301</cx:pt>
          <cx:pt idx="15981">0.025335915074802502</cx:pt>
          <cx:pt idx="15982">0.025335783039688899</cx:pt>
          <cx:pt idx="15983">0.025335783039688899</cx:pt>
          <cx:pt idx="15984">0.025331396086341999</cx:pt>
          <cx:pt idx="15985">0.0253229465364226</cx:pt>
          <cx:pt idx="15986">0.025315009117654299</cx:pt>
          <cx:pt idx="15987">0.025312305389663701</cx:pt>
          <cx:pt idx="15988">0.025312305389663701</cx:pt>
          <cx:pt idx="15989">0.0253076801291056</cx:pt>
          <cx:pt idx="15990">0.0253076801291056</cx:pt>
          <cx:pt idx="15991">0.025304510888120999</cx:pt>
          <cx:pt idx="15992">0.025288176627281202</cx:pt>
          <cx:pt idx="15993">0.025285791224117001</cx:pt>
          <cx:pt idx="15994">0.025283532411002799</cx:pt>
          <cx:pt idx="15995">0.025273697164025399</cx:pt>
          <cx:pt idx="15996">0.025268700851222799</cx:pt>
          <cx:pt idx="15997">0.025268700851222799</cx:pt>
          <cx:pt idx="15998">0.025268700851222799</cx:pt>
          <cx:pt idx="15999">0.025262282534679499</cx:pt>
          <cx:pt idx="16000">0.025253443041389</cx:pt>
          <cx:pt idx="16001">0.0252497661550658</cx:pt>
          <cx:pt idx="16002">0.0252473408998235</cx:pt>
          <cx:pt idx="16003">0.0252473408998235</cx:pt>
          <cx:pt idx="16004">0.025236108745013901</cx:pt>
          <cx:pt idx="16005">0.025234582431456199</cx:pt>
          <cx:pt idx="16006">0.025227229091022901</cx:pt>
          <cx:pt idx="16007">0.025225542462191601</cx:pt>
          <cx:pt idx="16008">0.025213857118365102</cx:pt>
          <cx:pt idx="16009">0.025212104309092601</cx:pt>
          <cx:pt idx="16010">0.025210994785931501</cx:pt>
          <cx:pt idx="16011">0.025201831934335499</cx:pt>
          <cx:pt idx="16012">0.025199813794354001</cx:pt>
          <cx:pt idx="16013">0.025199813794354001</cx:pt>
          <cx:pt idx="16014">0.025199813794354001</cx:pt>
          <cx:pt idx="16015">0.025196868481141201</cx:pt>
          <cx:pt idx="16016">0.0251951151661675</cx:pt>
          <cx:pt idx="16017">0.025194666635012599</cx:pt>
          <cx:pt idx="16018">0.025194631850180501</cx:pt>
          <cx:pt idx="16019">0.025179291877012198</cx:pt>
          <cx:pt idx="16020">0.0251707768778252</cx:pt>
          <cx:pt idx="16021">0.0251707768778252</cx:pt>
          <cx:pt idx="16022">0.025170317693415298</cx:pt>
          <cx:pt idx="16023">0.025167410438306202</cx:pt>
          <cx:pt idx="16024">0.025167410438306202</cx:pt>
          <cx:pt idx="16025">0.025167410438306202</cx:pt>
          <cx:pt idx="16026">0.025167410438306202</cx:pt>
          <cx:pt idx="16027">0.025167410438306202</cx:pt>
          <cx:pt idx="16028">0.025167410438306202</cx:pt>
          <cx:pt idx="16029">0.025158236248740501</cx:pt>
          <cx:pt idx="16030">0.025152896971039899</cx:pt>
          <cx:pt idx="16031">0.025152896971039899</cx:pt>
          <cx:pt idx="16032">0.025152896971039899</cx:pt>
          <cx:pt idx="16033">0.025152896971039899</cx:pt>
          <cx:pt idx="16034">0.025148547576659901</cx:pt>
          <cx:pt idx="16035">0.025141827769557701</cx:pt>
          <cx:pt idx="16036">0.025138240096124202</cx:pt>
          <cx:pt idx="16037">0.0251337116950625</cx:pt>
          <cx:pt idx="16038">0.025132572987340802</cx:pt>
          <cx:pt idx="16039">0.025130969653484599</cx:pt>
          <cx:pt idx="16040">0.025130281794773501</cx:pt>
          <cx:pt idx="16041">0.0251104139014744</cx:pt>
          <cx:pt idx="16042">0.025109417339240402</cx:pt>
          <cx:pt idx="16043">0.0251082829855492</cx:pt>
          <cx:pt idx="16044">0.025106770678313399</cx:pt>
          <cx:pt idx="16045">0.0251060218393576</cx:pt>
          <cx:pt idx="16046">0.025103510954459399</cx:pt>
          <cx:pt idx="16047">0.0250960947438034</cx:pt>
          <cx:pt idx="16048">0.025090583379152102</cx:pt>
          <cx:pt idx="16049">0.0250899477607355</cx:pt>
          <cx:pt idx="16050">0.025084662832704201</cx:pt>
          <cx:pt idx="16051">0.0250823933172869</cx:pt>
          <cx:pt idx="16052">0.025073892393903799</cx:pt>
          <cx:pt idx="16053">0.025073892393903799</cx:pt>
          <cx:pt idx="16054">0.025073892393903799</cx:pt>
          <cx:pt idx="16055">0.025071244480972001</cx:pt>
          <cx:pt idx="16056">0.0250709514117144</cx:pt>
          <cx:pt idx="16057">0.0250689482233699</cx:pt>
          <cx:pt idx="16058">0.0250689482233699</cx:pt>
          <cx:pt idx="16059">0.025065692060345202</cx:pt>
          <cx:pt idx="16060">0.025055965316302602</cx:pt>
          <cx:pt idx="16061">0.025054900580848399</cx:pt>
          <cx:pt idx="16062">0.025054777704777601</cx:pt>
          <cx:pt idx="16063">0.0250513502253908</cx:pt>
          <cx:pt idx="16064">0.0250513502253908</cx:pt>
          <cx:pt idx="16065">0.025047633000056298</cx:pt>
          <cx:pt idx="16066">0.025043371447436201</cx:pt>
          <cx:pt idx="16067">0.025035555582605201</cx:pt>
          <cx:pt idx="16068">0.025032635911893399</cx:pt>
          <cx:pt idx="16069">0.025032635911893399</cx:pt>
          <cx:pt idx="16070">0.025032635911893399</cx:pt>
          <cx:pt idx="16071">0.025030546882989099</cx:pt>
          <cx:pt idx="16072">0.025030546882989099</cx:pt>
          <cx:pt idx="16073">0.0250297266152151</cx:pt>
          <cx:pt idx="16074">0.025021910926749599</cx:pt>
          <cx:pt idx="16075">0.025021304459733801</cx:pt>
          <cx:pt idx="16076">0.025018995868613201</cx:pt>
          <cx:pt idx="16077">0.025018995868613201</cx:pt>
          <cx:pt idx="16078">0.025018995868613201</cx:pt>
          <cx:pt idx="16079">0.025018995868613201</cx:pt>
          <cx:pt idx="16080">0.025018995868613201</cx:pt>
          <cx:pt idx="16081">0.025011338785009302</cx:pt>
          <cx:pt idx="16082">0.024996201353719199</cx:pt>
          <cx:pt idx="16083">0.024992623605073001</cx:pt>
          <cx:pt idx="16084">0.024992623605073001</cx:pt>
          <cx:pt idx="16085">0.024990860446992301</cx:pt>
          <cx:pt idx="16086">0.0249843283958767</cx:pt>
          <cx:pt idx="16087">0.024982774616859299</cx:pt>
          <cx:pt idx="16088">0.024976692872679101</cx:pt>
          <cx:pt idx="16089">0.0249712459281861</cx:pt>
          <cx:pt idx="16090">0.024956483154749499</cx:pt>
          <cx:pt idx="16091">0.0249503653311039</cx:pt>
          <cx:pt idx="16092">0.0249503653311039</cx:pt>
          <cx:pt idx="16093">0.024950224313327399</cx:pt>
          <cx:pt idx="16094">0.0249486338760572</cx:pt>
          <cx:pt idx="16095">0.024947653572967299</cx:pt>
          <cx:pt idx="16096">0.024947459646732999</cx:pt>
          <cx:pt idx="16097">0.024939442202838401</cx:pt>
          <cx:pt idx="16098">0.024935329278918599</cx:pt>
          <cx:pt idx="16099">0.024934742472618</cx:pt>
          <cx:pt idx="16100">0.024927780520350201</cx:pt>
          <cx:pt idx="16101">0.024900985884595599</cx:pt>
          <cx:pt idx="16102">0.0248985580666032</cx:pt>
          <cx:pt idx="16103">0.0248985580666032</cx:pt>
          <cx:pt idx="16104">0.0248985580666032</cx:pt>
          <cx:pt idx="16105">0.0248985580666032</cx:pt>
          <cx:pt idx="16106">0.0248985580666032</cx:pt>
          <cx:pt idx="16107">0.0248985580666032</cx:pt>
          <cx:pt idx="16108">0.0248951277388108</cx:pt>
          <cx:pt idx="16109">0.0248927648287686</cx:pt>
          <cx:pt idx="16110">0.024889210150626302</cx:pt>
          <cx:pt idx="16111">0.024885988336656201</cx:pt>
          <cx:pt idx="16112">0.0248814948048709</cx:pt>
          <cx:pt idx="16113">0.024869871608098199</cx:pt>
          <cx:pt idx="16114">0.0248627965352952</cx:pt>
          <cx:pt idx="16115">0.0248624269389199</cx:pt>
          <cx:pt idx="16116">0.024853107165942901</cx:pt>
          <cx:pt idx="16117">0.024853107165942901</cx:pt>
          <cx:pt idx="16118">0.024853107165942901</cx:pt>
          <cx:pt idx="16119">0.0248515738403196</cx:pt>
          <cx:pt idx="16120">0.024848606068248701</cx:pt>
          <cx:pt idx="16121">0.024834578682735899</cx:pt>
          <cx:pt idx="16122">0.024823531397483899</cx:pt>
          <cx:pt idx="16123">0.024819816174543801</cx:pt>
          <cx:pt idx="16124">0.0248111504868656</cx:pt>
          <cx:pt idx="16125">0.024803020676309202</cx:pt>
          <cx:pt idx="16126">0.0247907289748481</cx:pt>
          <cx:pt idx="16127">0.0247907289748481</cx:pt>
          <cx:pt idx="16128">0.0247892815103661</cx:pt>
          <cx:pt idx="16129">0.024786514479218199</cx:pt>
          <cx:pt idx="16130">0.024774331543878099</cx:pt>
          <cx:pt idx="16131">0.024770010311274501</cx:pt>
          <cx:pt idx="16132">0.024770010311274501</cx:pt>
          <cx:pt idx="16133">0.024766436146400402</cx:pt>
          <cx:pt idx="16134">0.0247663148811323</cx:pt>
          <cx:pt idx="16135">0.024765493740816099</cx:pt>
          <cx:pt idx="16136">0.024758737229589298</cx:pt>
          <cx:pt idx="16137">0.024752849645388798</cx:pt>
          <cx:pt idx="16138">0.0247489024719212</cx:pt>
          <cx:pt idx="16139">0.024748254306856</cx:pt>
          <cx:pt idx="16140">0.024739020692819899</cx:pt>
          <cx:pt idx="16141">0.024739020692819899</cx:pt>
          <cx:pt idx="16142">0.024739020692819899</cx:pt>
          <cx:pt idx="16143">0.0247381026950701</cx:pt>
          <cx:pt idx="16144">0.024737621190483599</cx:pt>
          <cx:pt idx="16145">0.024731009427986301</cx:pt>
          <cx:pt idx="16146">0.024729213587347299</cx:pt>
          <cx:pt idx="16147">0.024722383598240898</cx:pt>
          <cx:pt idx="16148">0.0247179911497836</cx:pt>
          <cx:pt idx="16149">0.024708536192041299</cx:pt>
          <cx:pt idx="16150">0.024696656644164001</cx:pt>
          <cx:pt idx="16151">0.024696656644164001</cx:pt>
          <cx:pt idx="16152">0.024696656644164001</cx:pt>
          <cx:pt idx="16153">0.024691763933348099</cx:pt>
          <cx:pt idx="16154">0.0246896450161199</cx:pt>
          <cx:pt idx="16155">0.024687575924809201</cx:pt>
          <cx:pt idx="16156">0.0246865858393761</cx:pt>
          <cx:pt idx="16157">0.0246865858393761</cx:pt>
          <cx:pt idx="16158">0.024683488131585801</cx:pt>
          <cx:pt idx="16159">0.024683488131585801</cx:pt>
          <cx:pt idx="16160">0.0246820647214052</cx:pt>
          <cx:pt idx="16161">0.024680905943131701</cx:pt>
          <cx:pt idx="16162">0.024671671069046101</cx:pt>
          <cx:pt idx="16163">0.024671033489754898</cx:pt>
          <cx:pt idx="16164">0.024669183377463901</cx:pt>
          <cx:pt idx="16165">0.024669137431439</cx:pt>
          <cx:pt idx="16166">0.024669137431439</cx:pt>
          <cx:pt idx="16167">0.024669137431439</cx:pt>
          <cx:pt idx="16168">0.024667491562984201</cx:pt>
          <cx:pt idx="16169">0.024665941084666701</cx:pt>
          <cx:pt idx="16170">0.024665155409634602</cx:pt>
          <cx:pt idx="16171">0.0246611645106488</cx:pt>
          <cx:pt idx="16172">0.024660541791020001</cx:pt>
          <cx:pt idx="16173">0.0246511730948695</cx:pt>
          <cx:pt idx="16174">0.024649784820350198</cx:pt>
          <cx:pt idx="16175">0.024649784820350198</cx:pt>
          <cx:pt idx="16176">0.024649784820350198</cx:pt>
          <cx:pt idx="16177">0.024649784820350198</cx:pt>
          <cx:pt idx="16178">0.0246492074297728</cx:pt>
          <cx:pt idx="16179">0.024646694358811901</cx:pt>
          <cx:pt idx="16180">0.0246434210895</cx:pt>
          <cx:pt idx="16181">0.0246407910878138</cx:pt>
          <cx:pt idx="16182">0.024639284858093601</cx:pt>
          <cx:pt idx="16183">0.024639284858093601</cx:pt>
          <cx:pt idx="16184">0.024635548570079199</cx:pt>
          <cx:pt idx="16185">0.024629635069504</cx:pt>
          <cx:pt idx="16186">0.024629583690094499</cx:pt>
          <cx:pt idx="16187">0.024629583690094499</cx:pt>
          <cx:pt idx="16188">0.024629583690094499</cx:pt>
          <cx:pt idx="16189">0.024624270995411101</cx:pt>
          <cx:pt idx="16190">0.024624270995411101</cx:pt>
          <cx:pt idx="16191">0.024624270995411101</cx:pt>
          <cx:pt idx="16192">0.0246167910124717</cx:pt>
          <cx:pt idx="16193">0.0246140500828897</cx:pt>
          <cx:pt idx="16194">0.0246120486453296</cx:pt>
          <cx:pt idx="16195">0.0246107065608583</cx:pt>
          <cx:pt idx="16196">0.024605343373767501</cx:pt>
          <cx:pt idx="16197">0.024602422225963001</cx:pt>
          <cx:pt idx="16198">0.024599945385572301</cx:pt>
          <cx:pt idx="16199">0.024599945385572301</cx:pt>
          <cx:pt idx="16200">0.024599427994587999</cx:pt>
          <cx:pt idx="16201">0.024599427994587999</cx:pt>
          <cx:pt idx="16202">0.024599427994587999</cx:pt>
          <cx:pt idx="16203">0.024599427994587999</cx:pt>
          <cx:pt idx="16204">0.024599427994587999</cx:pt>
          <cx:pt idx="16205">0.024599427994587999</cx:pt>
          <cx:pt idx="16206">0.024599427994587999</cx:pt>
          <cx:pt idx="16207">0.024599427994587999</cx:pt>
          <cx:pt idx="16208">0.024599427994587999</cx:pt>
          <cx:pt idx="16209">0.024599427994587999</cx:pt>
          <cx:pt idx="16210">0.024599427994587999</cx:pt>
          <cx:pt idx="16211">0.0245949662890101</cx:pt>
          <cx:pt idx="16212">0.0245949662890101</cx:pt>
          <cx:pt idx="16213">0.0245949662890101</cx:pt>
          <cx:pt idx="16214">0.0245919655378939</cx:pt>
          <cx:pt idx="16215">0.024589272120305199</cx:pt>
          <cx:pt idx="16216">0.024588672574084699</cx:pt>
          <cx:pt idx="16217">0.024578418573954298</cx:pt>
          <cx:pt idx="16218">0.024577649349953198</cx:pt>
          <cx:pt idx="16219">0.024577649349953198</cx:pt>
          <cx:pt idx="16220">0.024577649349953198</cx:pt>
          <cx:pt idx="16221">0.024577649349953198</cx:pt>
          <cx:pt idx="16222">0.024577649349953198</cx:pt>
          <cx:pt idx="16223">0.024563203446970799</cx:pt>
          <cx:pt idx="16224">0.0245631183699551</cx:pt>
          <cx:pt idx="16225">0.024560034038093901</cx:pt>
          <cx:pt idx="16226">0.024557239834744501</cx:pt>
          <cx:pt idx="16227">0.024557089270515801</cx:pt>
          <cx:pt idx="16228">0.024554363897521501</cx:pt>
          <cx:pt idx="16229">0.024548073061720899</cx:pt>
          <cx:pt idx="16230">0.024547479076977099</cx:pt>
          <cx:pt idx="16231">0.024546894919373102</cx:pt>
          <cx:pt idx="16232">0.024519125789588401</cx:pt>
          <cx:pt idx="16233">0.0245173960726012</cx:pt>
          <cx:pt idx="16234">0.0245167979174435</cx:pt>
          <cx:pt idx="16235">0.0245166160826981</cx:pt>
          <cx:pt idx="16236">0.0245093874348793</cx:pt>
          <cx:pt idx="16237">0.0245093874348793</cx:pt>
          <cx:pt idx="16238">0.0245093874348793</cx:pt>
          <cx:pt idx="16239">0.0245087129257173</cx:pt>
          <cx:pt idx="16240">0.024506818771686499</cx:pt>
          <cx:pt idx="16241">0.024506818771686499</cx:pt>
          <cx:pt idx="16242">0.024506818771686499</cx:pt>
          <cx:pt idx="16243">0.024506818771686499</cx:pt>
          <cx:pt idx="16244">0.0244982048075514</cx:pt>
          <cx:pt idx="16245">0.0244982048075514</cx:pt>
          <cx:pt idx="16246">0.024498142263122101</cx:pt>
          <cx:pt idx="16247">0.0244940526305856</cx:pt>
          <cx:pt idx="16248">0.024493424411997099</cx:pt>
          <cx:pt idx="16249">0.024492888976026798</cx:pt>
          <cx:pt idx="16250">0.024488974849763999</cx:pt>
          <cx:pt idx="16251">0.024488372482321</cx:pt>
          <cx:pt idx="16252">0.024488372482321</cx:pt>
          <cx:pt idx="16253">0.024488372482321</cx:pt>
          <cx:pt idx="16254">0.024488372482321</cx:pt>
          <cx:pt idx="16255">0.024479896690547599</cx:pt>
          <cx:pt idx="16256">0.024462379471032799</cx:pt>
          <cx:pt idx="16257">0.024462200572983799</cx:pt>
          <cx:pt idx="16258">0.024459915776619299</cx:pt>
          <cx:pt idx="16259">0.024446148352862102</cx:pt>
          <cx:pt idx="16260">0.024445822629529702</cx:pt>
          <cx:pt idx="16261">0.024444604205700299</cx:pt>
          <cx:pt idx="16262">0.0244441048267845</cx:pt>
          <cx:pt idx="16263">0.0244290731030412</cx:pt>
          <cx:pt idx="16264">0.024418298947625601</cx:pt>
          <cx:pt idx="16265">0.024402659699588599</cx:pt>
          <cx:pt idx="16266">0.0244006155734337</cx:pt>
          <cx:pt idx="16267">0.0243908118730446</cx:pt>
          <cx:pt idx="16268">0.024384008115823499</cx:pt>
          <cx:pt idx="16269">0.024373791241737299</cx:pt>
          <cx:pt idx="16270">0.0243705844088675</cx:pt>
          <cx:pt idx="16271">0.024369692436833401</cx:pt>
          <cx:pt idx="16272">0.024364470679975499</cx:pt>
          <cx:pt idx="16273">0.0243579000044431</cx:pt>
          <cx:pt idx="16274">0.024357406128766398</cx:pt>
          <cx:pt idx="16275">0.024355463065519899</cx:pt>
          <cx:pt idx="16276">0.024353081022978399</cx:pt>
          <cx:pt idx="16277">0.024353081022978399</cx:pt>
          <cx:pt idx="16278">0.024353081022978399</cx:pt>
          <cx:pt idx="16279">0.024351876114568499</cx:pt>
          <cx:pt idx="16280">0.024349964179001801</cx:pt>
          <cx:pt idx="16281">0.024342589544739401</cx:pt>
          <cx:pt idx="16282">0.0243329129766169</cx:pt>
          <cx:pt idx="16283">0.0243224783408524</cx:pt>
          <cx:pt idx="16284">0.024320340445219999</cx:pt>
          <cx:pt idx="16285">0.024320340445219999</cx:pt>
          <cx:pt idx="16286">0.024320340445219999</cx:pt>
          <cx:pt idx="16287">0.024320340445219999</cx:pt>
          <cx:pt idx="16288">0.024320340445219999</cx:pt>
          <cx:pt idx="16289">0.024319405641136001</cx:pt>
          <cx:pt idx="16290">0.0243157091962951</cx:pt>
          <cx:pt idx="16291">0.024303661637703099</cx:pt>
          <cx:pt idx="16292">0.0242965671221303</cx:pt>
          <cx:pt idx="16293">0.024295667681802999</cx:pt>
          <cx:pt idx="16294">0.024293441348409699</cx:pt>
          <cx:pt idx="16295">0.024284249156192501</cx:pt>
          <cx:pt idx="16296">0.0242735212769093</cx:pt>
          <cx:pt idx="16297">0.024273366666800199</cx:pt>
          <cx:pt idx="16298">0.0242691788717775</cx:pt>
          <cx:pt idx="16299">0.024257260017936301</cx:pt>
          <cx:pt idx="16300">0.024256187096082901</cx:pt>
          <cx:pt idx="16301">0.0242555153694844</cx:pt>
          <cx:pt idx="16302">0.024252952610148201</cx:pt>
          <cx:pt idx="16303">0.024251993885082701</cx:pt>
          <cx:pt idx="16304">0.024249788469519001</cx:pt>
          <cx:pt idx="16305">0.0242494676291077</cx:pt>
          <cx:pt idx="16306">0.0242494676291077</cx:pt>
          <cx:pt idx="16307">0.0242494676291077</cx:pt>
          <cx:pt idx="16308">0.024245326600566702</cx:pt>
          <cx:pt idx="16309">0.024245232304680099</cx:pt>
          <cx:pt idx="16310">0.024228620821724601</cx:pt>
          <cx:pt idx="16311">0.0242245197316211</cx:pt>
          <cx:pt idx="16312">0.024218320722518401</cx:pt>
          <cx:pt idx="16313">0.024218320722518401</cx:pt>
          <cx:pt idx="16314">0.024218320722518401</cx:pt>
          <cx:pt idx="16315">0.024217107586237699</cx:pt>
          <cx:pt idx="16316">0.024217107586237699</cx:pt>
          <cx:pt idx="16317">0.024214834865080199</cx:pt>
          <cx:pt idx="16318">0.024211408939461401</cx:pt>
          <cx:pt idx="16319">0.024209197795909899</cx:pt>
          <cx:pt idx="16320">0.0241930935613777</cx:pt>
          <cx:pt idx="16321">0.024186152423262001</cx:pt>
          <cx:pt idx="16322">0.024185500181913702</cx:pt>
          <cx:pt idx="16323">0.0241800613496892</cx:pt>
          <cx:pt idx="16324">0.0241800613496892</cx:pt>
          <cx:pt idx="16325">0.0241787051144438</cx:pt>
          <cx:pt idx="16326">0.0241769920351028</cx:pt>
          <cx:pt idx="16327">0.024165355968007601</cx:pt>
          <cx:pt idx="16328">0.0241608289614062</cx:pt>
          <cx:pt idx="16329">0.024153762445755102</cx:pt>
          <cx:pt idx="16330">0.0241493374027455</cx:pt>
          <cx:pt idx="16331">0.024148920005501898</cx:pt>
          <cx:pt idx="16332">0.024137234887038301</cx:pt>
          <cx:pt idx="16333">0.0241277559983035</cx:pt>
          <cx:pt idx="16334">0.0241257551525321</cx:pt>
          <cx:pt idx="16335">0.0241253866967132</cx:pt>
          <cx:pt idx="16336">0.024119157711642102</cx:pt>
          <cx:pt idx="16337">0.024119157711642102</cx:pt>
          <cx:pt idx="16338">0.024119157711642102</cx:pt>
          <cx:pt idx="16339">0.024119157711642102</cx:pt>
          <cx:pt idx="16340">0.0241185658159856</cx:pt>
          <cx:pt idx="16341">0.024110325750364699</cx:pt>
          <cx:pt idx="16342">0.024095494323617302</cx:pt>
          <cx:pt idx="16343">0.0240854748171473</cx:pt>
          <cx:pt idx="16344">0.024084697126716199</cx:pt>
          <cx:pt idx="16345">0.0240773586579539</cx:pt>
          <cx:pt idx="16346">0.0240773586579539</cx:pt>
          <cx:pt idx="16347">0.0240773586579539</cx:pt>
          <cx:pt idx="16348">0.0240770724583141</cx:pt>
          <cx:pt idx="16349">0.0240770724583141</cx:pt>
          <cx:pt idx="16350">0.024070005142321299</cx:pt>
          <cx:pt idx="16351">0.024070005142321299</cx:pt>
          <cx:pt idx="16352">0.024070005142321299</cx:pt>
          <cx:pt idx="16353">0.024070005142321299</cx:pt>
          <cx:pt idx="16354">0.024070005142321299</cx:pt>
          <cx:pt idx="16355">0.024070005142321299</cx:pt>
          <cx:pt idx="16356">0.024068806323617301</cx:pt>
          <cx:pt idx="16357">0.024067306366874899</cx:pt>
          <cx:pt idx="16358">0.0240628398316763</cx:pt>
          <cx:pt idx="16359">0.024059431476878401</cx:pt>
          <cx:pt idx="16360">0.0240553495529016</cx:pt>
          <cx:pt idx="16361">0.024053072210738699</cx:pt>
          <cx:pt idx="16362">0.024053072210738699</cx:pt>
          <cx:pt idx="16363">0.024053072210738699</cx:pt>
          <cx:pt idx="16364">0.024053072210738699</cx:pt>
          <cx:pt idx="16365">0.024053072210738699</cx:pt>
          <cx:pt idx="16366">0.024052786383501699</cx:pt>
          <cx:pt idx="16367">0.0240516618351586</cx:pt>
          <cx:pt idx="16368">0.024049591099024801</cx:pt>
          <cx:pt idx="16369">0.0240491360851421</cx:pt>
          <cx:pt idx="16370">0.024046171061831299</cx:pt>
          <cx:pt idx="16371">0.024025171959045299</cx:pt>
          <cx:pt idx="16372">0.024020315237817998</cx:pt>
          <cx:pt idx="16373">0.024007959028</cx:pt>
          <cx:pt idx="16374">0.024005446442246101</cx:pt>
          <cx:pt idx="16375">0.024004814026721201</cx:pt>
          <cx:pt idx="16376">0.0240005878646843</cx:pt>
          <cx:pt idx="16377">0.023997203947285401</cx:pt>
          <cx:pt idx="16378">0.023995187880890001</cx:pt>
          <cx:pt idx="16379">0.0239813079619417</cx:pt>
          <cx:pt idx="16380">0.0239782079450843</cx:pt>
          <cx:pt idx="16381">0.023970985317655801</cx:pt>
          <cx:pt idx="16382">0.023964801828700401</cx:pt>
          <cx:pt idx="16383">0.023961553106358301</cx:pt>
          <cx:pt idx="16384">0.023955503732747501</cx:pt>
          <cx:pt idx="16385">0.023955102284729801</cx:pt>
          <cx:pt idx="16386">0.023953204072118602</cx:pt>
          <cx:pt idx="16387">0.023950189748819</cx:pt>
          <cx:pt idx="16388">0.023941133605188701</cx:pt>
          <cx:pt idx="16389">0.023941118072863001</cx:pt>
          <cx:pt idx="16390">0.0239406334834644</cx:pt>
          <cx:pt idx="16391">0.0239382516291715</cx:pt>
          <cx:pt idx="16392">0.023935206627452799</cx:pt>
          <cx:pt idx="16393">0.023931641182055301</cx:pt>
          <cx:pt idx="16394">0.023931641182055301</cx:pt>
          <cx:pt idx="16395">0.023931641182055301</cx:pt>
          <cx:pt idx="16396">0.023931641182055301</cx:pt>
          <cx:pt idx="16397">0.023931641182055301</cx:pt>
          <cx:pt idx="16398">0.023921628001032098</cx:pt>
          <cx:pt idx="16399">0.023921628001032098</cx:pt>
          <cx:pt idx="16400">0.023921628001032098</cx:pt>
          <cx:pt idx="16401">0.023921086635096501</cx:pt>
          <cx:pt idx="16402">0.023920576564283799</cx:pt>
          <cx:pt idx="16403">0.023915348667119501</cx:pt>
          <cx:pt idx="16404">0.023908593559277502</cx:pt>
          <cx:pt idx="16405">0.0238997746046671</cx:pt>
          <cx:pt idx="16406">0.023898681950687999</cx:pt>
          <cx:pt idx="16407">0.023895013683302501</cx:pt>
          <cx:pt idx="16408">0.023895013683302501</cx:pt>
          <cx:pt idx="16409">0.023888283577641001</cx:pt>
          <cx:pt idx="16410">0.023883279890806301</cx:pt>
          <cx:pt idx="16411">0.023883279890806301</cx:pt>
          <cx:pt idx="16412">0.023883279890806301</cx:pt>
          <cx:pt idx="16413">0.023862790657377401</cx:pt>
          <cx:pt idx="16414">0.023859652395729999</cx:pt>
          <cx:pt idx="16415">0.0238496088817426</cx:pt>
          <cx:pt idx="16416">0.023847732986453998</cx:pt>
          <cx:pt idx="16417">0.023847384026266301</cx:pt>
          <cx:pt idx="16418">0.023846865410958502</cx:pt>
          <cx:pt idx="16419">0.0238449843440269</cx:pt>
          <cx:pt idx="16420">0.023844446256547601</cx:pt>
          <cx:pt idx="16421">0.0238355013011213</cx:pt>
          <cx:pt idx="16422">0.023832185505883501</cx:pt>
          <cx:pt idx="16423">0.0238295071033649</cx:pt>
          <cx:pt idx="16424">0.023828781971266099</cx:pt>
          <cx:pt idx="16425">0.023828723084839201</cx:pt>
          <cx:pt idx="16426">0.023821446788184601</cx:pt>
          <cx:pt idx="16427">0.023821044693847101</cx:pt>
          <cx:pt idx="16428">0.0238205832300242</cx:pt>
          <cx:pt idx="16429">0.023798701189675999</cx:pt>
          <cx:pt idx="16430">0.023784943302467099</cx:pt>
          <cx:pt idx="16431">0.023775295434714801</cx:pt>
          <cx:pt idx="16432">0.023764986209885</cx:pt>
          <cx:pt idx="16433">0.023760949964936901</cx:pt>
          <cx:pt idx="16434">0.023754285463090601</cx:pt>
          <cx:pt idx="16435">0.023754285463090601</cx:pt>
          <cx:pt idx="16436">0.023754285463090601</cx:pt>
          <cx:pt idx="16437">0.023754285463090601</cx:pt>
          <cx:pt idx="16438">0.023754285463090601</cx:pt>
          <cx:pt idx="16439">0.023754285463090601</cx:pt>
          <cx:pt idx="16440">0.023748535440756498</cx:pt>
          <cx:pt idx="16441">0.023748225740442198</cx:pt>
          <cx:pt idx="16442">0.023742181502855599</cx:pt>
          <cx:pt idx="16443">0.023737461094341099</cx:pt>
          <cx:pt idx="16444">0.023731646859192601</cx:pt>
          <cx:pt idx="16445">0.023731308684292102</cx:pt>
          <cx:pt idx="16446">0.023731308684292102</cx:pt>
          <cx:pt idx="16447">0.023731308684292102</cx:pt>
          <cx:pt idx="16448">0.023731308684292102</cx:pt>
          <cx:pt idx="16449">0.023731308684292102</cx:pt>
          <cx:pt idx="16450">0.023731308684292102</cx:pt>
          <cx:pt idx="16451">0.023731308684292102</cx:pt>
          <cx:pt idx="16452">0.023731308684292102</cx:pt>
          <cx:pt idx="16453">0.0237299334308806</cx:pt>
          <cx:pt idx="16454">0.0237256386255075</cx:pt>
          <cx:pt idx="16455">0.0237189902379672</cx:pt>
          <cx:pt idx="16456">0.023715031406016999</cx:pt>
          <cx:pt idx="16457">0.0237123036201719</cx:pt>
          <cx:pt idx="16458">0.0237120585778311</cx:pt>
          <cx:pt idx="16459">0.0236911741165283</cx:pt>
          <cx:pt idx="16460">0.023689073049538802</cx:pt>
          <cx:pt idx="16461">0.023674459253234199</cx:pt>
          <cx:pt idx="16462">0.023669248290225101</cx:pt>
          <cx:pt idx="16463">0.0236583974441405</cx:pt>
          <cx:pt idx="16464">0.0236558967132053</cx:pt>
          <cx:pt idx="16465">0.023655365881793899</cx:pt>
          <cx:pt idx="16466">0.023655365881793899</cx:pt>
          <cx:pt idx="16467">0.023655365881793899</cx:pt>
          <cx:pt idx="16468">0.023655365881793899</cx:pt>
          <cx:pt idx="16469">0.023655365881793899</cx:pt>
          <cx:pt idx="16470">0.023655365881793899</cx:pt>
          <cx:pt idx="16471">0.023652404975784899</cx:pt>
          <cx:pt idx="16472">0.023649591684178701</cx:pt>
          <cx:pt idx="16473">0.023644544511113301</cx:pt>
          <cx:pt idx="16474">0.023643114704735801</cx:pt>
          <cx:pt idx="16475">0.0236416786923178</cx:pt>
          <cx:pt idx="16476">0.023631913925813899</cx:pt>
          <cx:pt idx="16477">0.023629894145420799</cx:pt>
          <cx:pt idx="16478">0.023629439663567099</cx:pt>
          <cx:pt idx="16479">0.023628288800154999</cx:pt>
          <cx:pt idx="16480">0.0236280616559362</cx:pt>
          <cx:pt idx="16481">0.0236273611551409</cx:pt>
          <cx:pt idx="16482">0.0236273611551409</cx:pt>
          <cx:pt idx="16483">0.0236273611551409</cx:pt>
          <cx:pt idx="16484">0.0236273611551409</cx:pt>
          <cx:pt idx="16485">0.023619096703175801</cx:pt>
          <cx:pt idx="16486">0.0236190479385875</cx:pt>
          <cx:pt idx="16487">0.023618399165725699</cx:pt>
          <cx:pt idx="16488">0.023617792131744399</cx:pt>
          <cx:pt idx="16489">0.023612286960425801</cx:pt>
          <cx:pt idx="16490">0.023612286960425801</cx:pt>
          <cx:pt idx="16491">0.023612286960425801</cx:pt>
          <cx:pt idx="16492">0.023612286960425801</cx:pt>
          <cx:pt idx="16493">0.023612286960425801</cx:pt>
          <cx:pt idx="16494">0.023609785789161099</cx:pt>
          <cx:pt idx="16495">0.023602653569117699</cx:pt>
          <cx:pt idx="16496">0.023599328519436601</cx:pt>
          <cx:pt idx="16497">0.023593491100600002</cx:pt>
          <cx:pt idx="16498">0.023590339173010601</cx:pt>
          <cx:pt idx="16499">0.0235881908402749</cx:pt>
          <cx:pt idx="16500">0.023587970719227001</cx:pt>
          <cx:pt idx="16501">0.0235847010325279</cx:pt>
          <cx:pt idx="16502">0.023580101815797599</cx:pt>
          <cx:pt idx="16503">0.0235793420836026</cx:pt>
          <cx:pt idx="16504">0.023562771726924801</cx:pt>
          <cx:pt idx="16505">0.023562329373572999</cx:pt>
          <cx:pt idx="16506">0.023555079161238401</cx:pt>
          <cx:pt idx="16507">0.023554579475197401</cx:pt>
          <cx:pt idx="16508">0.023538950296308599</cx:pt>
          <cx:pt idx="16509">0.023536374589618301</cx:pt>
          <cx:pt idx="16510">0.023536065365009899</cx:pt>
          <cx:pt idx="16511">0.023528206290798801</cx:pt>
          <cx:pt idx="16512">0.0235279577354763</cx:pt>
          <cx:pt idx="16513">0.0235276813431885</cx:pt>
          <cx:pt idx="16514">0.023527476471602499</cx:pt>
          <cx:pt idx="16515">0.0235250283689468</cx:pt>
          <cx:pt idx="16516">0.023523901292389598</cx:pt>
          <cx:pt idx="16517">0.0235212150894227</cx:pt>
          <cx:pt idx="16518">0.0235212150894227</cx:pt>
          <cx:pt idx="16519">0.023517969932931398</cx:pt>
          <cx:pt idx="16520">0.023515004844297301</cx:pt>
          <cx:pt idx="16521">0.023515004844297301</cx:pt>
          <cx:pt idx="16522">0.023515004844297301</cx:pt>
          <cx:pt idx="16523">0.023515004844297301</cx:pt>
          <cx:pt idx="16524">0.023515004844297301</cx:pt>
          <cx:pt idx="16525">0.023512893239692301</cx:pt>
          <cx:pt idx="16526">0.0235128265814885</cx:pt>
          <cx:pt idx="16527">0.0235128265814885</cx:pt>
          <cx:pt idx="16528">0.0235128265814885</cx:pt>
          <cx:pt idx="16529">0.0235128265814885</cx:pt>
          <cx:pt idx="16530">0.0235128265814885</cx:pt>
          <cx:pt idx="16531">0.0235128265814885</cx:pt>
          <cx:pt idx="16532">0.0235071998459132</cx:pt>
          <cx:pt idx="16533">0.023507125813695101</cx:pt>
          <cx:pt idx="16534">0.023507125813695101</cx:pt>
          <cx:pt idx="16535">0.023507125813695101</cx:pt>
          <cx:pt idx="16536">0.023507125813695101</cx:pt>
          <cx:pt idx="16537">0.023507125813695101</cx:pt>
          <cx:pt idx="16538">0.023507125813695101</cx:pt>
          <cx:pt idx="16539">0.023507125813695101</cx:pt>
          <cx:pt idx="16540">0.023507125813695101</cx:pt>
          <cx:pt idx="16541">0.023503793241898</cx:pt>
          <cx:pt idx="16542">0.023498364736990601</cx:pt>
          <cx:pt idx="16543">0.0234957888558174</cx:pt>
          <cx:pt idx="16544">0.0234957888558174</cx:pt>
          <cx:pt idx="16545">0.0234957888558174</cx:pt>
          <cx:pt idx="16546">0.0234957888558174</cx:pt>
          <cx:pt idx="16547">0.0234957888558174</cx:pt>
          <cx:pt idx="16548">0.0234957888558174</cx:pt>
          <cx:pt idx="16549">0.0234957888558174</cx:pt>
          <cx:pt idx="16550">0.0234957888558174</cx:pt>
          <cx:pt idx="16551">0.0234957888558174</cx:pt>
          <cx:pt idx="16552">0.023493260229888801</cx:pt>
          <cx:pt idx="16553">0.023493260229888801</cx:pt>
          <cx:pt idx="16554">0.023493260229888801</cx:pt>
          <cx:pt idx="16555">0.023492594695142099</cx:pt>
          <cx:pt idx="16556">0.023492157239881101</cx:pt>
          <cx:pt idx="16557">0.023486764469091499</cx:pt>
          <cx:pt idx="16558">0.023486764469091499</cx:pt>
          <cx:pt idx="16559">0.023486764469091499</cx:pt>
          <cx:pt idx="16560">0.023476652043364601</cx:pt>
          <cx:pt idx="16561">0.023473201837099101</cx:pt>
          <cx:pt idx="16562">0.023464967582512701</cx:pt>
          <cx:pt idx="16563">0.0234644601157451</cx:pt>
          <cx:pt idx="16564">0.023460173519334999</cx:pt>
          <cx:pt idx="16565">0.0234598072359412</cx:pt>
          <cx:pt idx="16566">0.023455940639923501</cx:pt>
          <cx:pt idx="16567">0.023455940639923501</cx:pt>
          <cx:pt idx="16568">0.023455940639923501</cx:pt>
          <cx:pt idx="16569">0.023455940639923501</cx:pt>
          <cx:pt idx="16570">0.0234391044961084</cx:pt>
          <cx:pt idx="16571">0.023437519487541199</cx:pt>
          <cx:pt idx="16572">0.023437519487541199</cx:pt>
          <cx:pt idx="16573">0.023435938287147198</cx:pt>
          <cx:pt idx="16574">0.023435122392991801</cx:pt>
          <cx:pt idx="16575">0.023435122392991801</cx:pt>
          <cx:pt idx="16576">0.023427873738233299</cx:pt>
          <cx:pt idx="16577">0.023424905395763501</cx:pt>
          <cx:pt idx="16578">0.023424905395763501</cx:pt>
          <cx:pt idx="16579">0.0234217551368491</cx:pt>
          <cx:pt idx="16580">0.023411491917015199</cx:pt>
          <cx:pt idx="16581">0.023410644795185499</cx:pt>
          <cx:pt idx="16582">0.0234093740843976</cx:pt>
          <cx:pt idx="16583">0.023407427396300199</cx:pt>
          <cx:pt idx="16584">0.0234048032152793</cx:pt>
          <cx:pt idx="16585">0.023400873527559499</cx:pt>
          <cx:pt idx="16586">0.023400208029064701</cx:pt>
          <cx:pt idx="16587">0.023400208029064701</cx:pt>
          <cx:pt idx="16588">0.023400208029064701</cx:pt>
          <cx:pt idx="16589">0.023400208029064701</cx:pt>
          <cx:pt idx="16590">0.0233959614923058</cx:pt>
          <cx:pt idx="16591">0.023393975362936598</cx:pt>
          <cx:pt idx="16592">0.023384853226348</cx:pt>
          <cx:pt idx="16593">0.0233780092162627</cx:pt>
          <cx:pt idx="16594">0.023375038253582298</cx:pt>
          <cx:pt idx="16595">0.023374210718545299</cx:pt>
          <cx:pt idx="16596">0.0233700072162496</cx:pt>
          <cx:pt idx="16597">0.023367197775384901</cx:pt>
          <cx:pt idx="16598">0.023365386177597501</cx:pt>
          <cx:pt idx="16599">0.023365386177597501</cx:pt>
          <cx:pt idx="16600">0.023364767996751901</cx:pt>
          <cx:pt idx="16601">0.023361341172393899</cx:pt>
          <cx:pt idx="16602">0.023355065490584699</cx:pt>
          <cx:pt idx="16603">0.023339314967991302</cx:pt>
          <cx:pt idx="16604">0.023333926109127899</cx:pt>
          <cx:pt idx="16605">0.023333683485733399</cx:pt>
          <cx:pt idx="16606">0.0233327041732414</cx:pt>
          <cx:pt idx="16607">0.023317875608641101</cx:pt>
          <cx:pt idx="16608">0.0233094569658574</cx:pt>
          <cx:pt idx="16609">0.023303124712685599</cx:pt>
          <cx:pt idx="16610">0.023292393033698199</cx:pt>
          <cx:pt idx="16611">0.023291347164922701</cx:pt>
          <cx:pt idx="16612">0.0232901533444312</cx:pt>
          <cx:pt idx="16613">0.0232901533444312</cx:pt>
          <cx:pt idx="16614">0.023286743015228501</cx:pt>
          <cx:pt idx="16615">0.023276410854238001</cx:pt>
          <cx:pt idx="16616">0.023275348166864902</cx:pt>
          <cx:pt idx="16617">0.0232740840970086</cx:pt>
          <cx:pt idx="16618">0.023274005434409498</cx:pt>
          <cx:pt idx="16619">0.023271669615946702</cx:pt>
          <cx:pt idx="16620">0.0232642842066287</cx:pt>
          <cx:pt idx="16621">0.023260165988118399</cx:pt>
          <cx:pt idx="16622">0.0232586529708333</cx:pt>
          <cx:pt idx="16623">0.0232524521400315</cx:pt>
          <cx:pt idx="16624">0.023250480318756199</cx:pt>
          <cx:pt idx="16625">0.023245897006513</cx:pt>
          <cx:pt idx="16626">0.023239368036853801</cx:pt>
          <cx:pt idx="16627">0.0232291918147246</cx:pt>
          <cx:pt idx="16628">0.023223794087435901</cx:pt>
          <cx:pt idx="16629">0.023210018892553599</cx:pt>
          <cx:pt idx="16630">0.0232075407970301</cx:pt>
          <cx:pt idx="16631">0.023207017972296198</cx:pt>
          <cx:pt idx="16632">0.0232028541441275</cx:pt>
          <cx:pt idx="16633">0.023197730891997</cx:pt>
          <cx:pt idx="16634">0.023193138531812301</cx:pt>
          <cx:pt idx="16635">0.023193138531812301</cx:pt>
          <cx:pt idx="16636">0.023193138531812301</cx:pt>
          <cx:pt idx="16637">0.023193138531812301</cx:pt>
          <cx:pt idx="16638">0.023193138531812301</cx:pt>
          <cx:pt idx="16639">0.023193138531812301</cx:pt>
          <cx:pt idx="16640">0.023193138531812301</cx:pt>
          <cx:pt idx="16641">0.023193138531812301</cx:pt>
          <cx:pt idx="16642">0.023186612553706298</cx:pt>
          <cx:pt idx="16643">0.023185140718620399</cx:pt>
          <cx:pt idx="16644">0.023185140718620399</cx:pt>
          <cx:pt idx="16645">0.023182037693851</cx:pt>
          <cx:pt idx="16646">0.0231735231431709</cx:pt>
          <cx:pt idx="16647">0.0231678541293504</cx:pt>
          <cx:pt idx="16648">0.023163190472592798</cx:pt>
          <cx:pt idx="16649">0.023160716815767101</cx:pt>
          <cx:pt idx="16650">0.023160716815767101</cx:pt>
          <cx:pt idx="16651">0.023160716815767101</cx:pt>
          <cx:pt idx="16652">0.023160716815767101</cx:pt>
          <cx:pt idx="16653">0.023160593886106199</cx:pt>
          <cx:pt idx="16654">0.023159561256821299</cx:pt>
          <cx:pt idx="16655">0.023159561256821299</cx:pt>
          <cx:pt idx="16656">0.023158304054875199</cx:pt>
          <cx:pt idx="16657">0.023157896738920401</cx:pt>
          <cx:pt idx="16658">0.023157896738920401</cx:pt>
          <cx:pt idx="16659">0.023149273286929801</cx:pt>
          <cx:pt idx="16660">0.023144505551915901</cx:pt>
          <cx:pt idx="16661">0.0231164256597261</cx:pt>
          <cx:pt idx="16662">0.023102270694408001</cx:pt>
          <cx:pt idx="16663">0.0230899208859566</cx:pt>
          <cx:pt idx="16664">0.0230899208859566</cx:pt>
          <cx:pt idx="16665">0.023067244038475002</cx:pt>
          <cx:pt idx="16666">0.023065021848432399</cx:pt>
          <cx:pt idx="16667">0.023062785641731001</cx:pt>
          <cx:pt idx="16668">0.0230601757130082</cx:pt>
          <cx:pt idx="16669">0.0230597926951615</cx:pt>
          <cx:pt idx="16670">0.023059751529637299</cx:pt>
          <cx:pt idx="16671">0.023059062006408199</cx:pt>
          <cx:pt idx="16672">0.023050499939666999</cx:pt>
          <cx:pt idx="16673">0.023044504586891199</cx:pt>
          <cx:pt idx="16674">0.0230438220323342</cx:pt>
          <cx:pt idx="16675">0.0230433285978962</cx:pt>
          <cx:pt idx="16676">0.0230285719060511</cx:pt>
          <cx:pt idx="16677">0.0230136827676936</cx:pt>
          <cx:pt idx="16678">0.0229993368045328</cx:pt>
          <cx:pt idx="16679">0.022998793474451398</cx:pt>
          <cx:pt idx="16680">0.022998063769846502</cx:pt>
          <cx:pt idx="16681">0.022991906262143601</cx:pt>
          <cx:pt idx="16682">0.0229883696685435</cx:pt>
          <cx:pt idx="16683">0.0229883696685435</cx:pt>
          <cx:pt idx="16684">0.022986575349942698</cx:pt>
          <cx:pt idx="16685">0.0229820681255575</cx:pt>
          <cx:pt idx="16686">0.0229719388402377</cx:pt>
          <cx:pt idx="16687">0.022962985783672101</cx:pt>
          <cx:pt idx="16688">0.022962985783672101</cx:pt>
          <cx:pt idx="16689">0.022962752549880502</cx:pt>
          <cx:pt idx="16690">0.022962462801739299</cx:pt>
          <cx:pt idx="16691">0.022958575389795701</cx:pt>
          <cx:pt idx="16692">0.0229499720135098</cx:pt>
          <cx:pt idx="16693">0.022923277001673799</cx:pt>
          <cx:pt idx="16694">0.022921394396411901</cx:pt>
          <cx:pt idx="16695">0.022921249317094199</cx:pt>
          <cx:pt idx="16696">0.022910070833335901</cx:pt>
          <cx:pt idx="16697">0.022909632949899499</cx:pt>
          <cx:pt idx="16698">0.022909554934375902</cx:pt>
          <cx:pt idx="16699">0.0229060321680397</cx:pt>
          <cx:pt idx="16700">0.022905996335659901</cx:pt>
          <cx:pt idx="16701">0.0229018702404192</cx:pt>
          <cx:pt idx="16702">0.022899085059761098</cx:pt>
          <cx:pt idx="16703">0.022899085059761098</cx:pt>
          <cx:pt idx="16704">0.022887216287909899</cx:pt>
          <cx:pt idx="16705">0.022886027637028</cx:pt>
          <cx:pt idx="16706">0.022886027637028</cx:pt>
          <cx:pt idx="16707">0.022886027637028</cx:pt>
          <cx:pt idx="16708">0.022886027637028</cx:pt>
          <cx:pt idx="16709">0.022886027637028</cx:pt>
          <cx:pt idx="16710">0.022880966183024199</cx:pt>
          <cx:pt idx="16711">0.022876732101420799</cx:pt>
          <cx:pt idx="16712">0.022870823607613801</cx:pt>
          <cx:pt idx="16713">0.022869748591346301</cx:pt>
          <cx:pt idx="16714">0.022869650435684001</cx:pt>
          <cx:pt idx="16715">0.022868989155485301</cx:pt>
          <cx:pt idx="16716">0.0228676000594982</cx:pt>
          <cx:pt idx="16717">0.0228676000594982</cx:pt>
          <cx:pt idx="16718">0.0228676000594982</cx:pt>
          <cx:pt idx="16719">0.0228676000594982</cx:pt>
          <cx:pt idx="16720">0.0228676000594982</cx:pt>
          <cx:pt idx="16721">0.0228676000594982</cx:pt>
          <cx:pt idx="16722">0.0228676000594982</cx:pt>
          <cx:pt idx="16723">0.0228676000594982</cx:pt>
          <cx:pt idx="16724">0.0228676000594982</cx:pt>
          <cx:pt idx="16725">0.022863098654731202</cx:pt>
          <cx:pt idx="16726">0.0228587242992969</cx:pt>
          <cx:pt idx="16727">0.0228587242992969</cx:pt>
          <cx:pt idx="16728">0.022858039509577401</cx:pt>
          <cx:pt idx="16729">0.0228529568293846</cx:pt>
          <cx:pt idx="16730">0.022845065536849899</cx:pt>
          <cx:pt idx="16731">0.0228384722008107</cx:pt>
          <cx:pt idx="16732">0.022833778391738599</cx:pt>
          <cx:pt idx="16733">0.0228311438698247</cx:pt>
          <cx:pt idx="16734">0.022830924051350399</cx:pt>
          <cx:pt idx="16735">0.0228285989653953</cx:pt>
          <cx:pt idx="16736">0.022826848143812101</cx:pt>
          <cx:pt idx="16737">0.022824762859827399</cx:pt>
          <cx:pt idx="16738">0.0228232096424189</cx:pt>
          <cx:pt idx="16739">0.022822641852319001</cx:pt>
          <cx:pt idx="16740">0.022822641852319001</cx:pt>
          <cx:pt idx="16741">0.022822641852319001</cx:pt>
          <cx:pt idx="16742">0.022818447490607501</cx:pt>
          <cx:pt idx="16743">0.0228183972074621</cx:pt>
          <cx:pt idx="16744">0.022814929550033398</cx:pt>
          <cx:pt idx="16745">0.022814929550033398</cx:pt>
          <cx:pt idx="16746">0.022814929550033398</cx:pt>
          <cx:pt idx="16747">0.0228136232949115</cx:pt>
          <cx:pt idx="16748">0.022801584241868199</cx:pt>
          <cx:pt idx="16749">0.022798231648002602</cx:pt>
          <cx:pt idx="16750">0.022797821761954901</cx:pt>
          <cx:pt idx="16751">0.022795884240579</cx:pt>
          <cx:pt idx="16752">0.022795717876280399</cx:pt>
          <cx:pt idx="16753">0.0227844628669687</cx:pt>
          <cx:pt idx="16754">0.0227844628669687</cx:pt>
          <cx:pt idx="16755">0.0227793236935625</cx:pt>
          <cx:pt idx="16756">0.022779014650166001</cx:pt>
          <cx:pt idx="16757">0.0227789128078493</cx:pt>
          <cx:pt idx="16758">0.022772330188240399</cx:pt>
          <cx:pt idx="16759">0.022771768455114201</cx:pt>
          <cx:pt idx="16760">0.022771768455114201</cx:pt>
          <cx:pt idx="16761">0.022771768455114201</cx:pt>
          <cx:pt idx="16762">0.022771768455114201</cx:pt>
          <cx:pt idx="16763">0.0227674253864283</cx:pt>
          <cx:pt idx="16764">0.022765685861558499</cx:pt>
          <cx:pt idx="16765">0.022764834130179799</cx:pt>
          <cx:pt idx="16766">0.0227616524429365</cx:pt>
          <cx:pt idx="16767">0.0227600613878093</cx:pt>
          <cx:pt idx="16768">0.022753295931266099</cx:pt>
          <cx:pt idx="16769">0.022752370093589502</cx:pt>
          <cx:pt idx="16770">0.022752160678667699</cx:pt>
          <cx:pt idx="16771">0.022749701395715902</cx:pt>
          <cx:pt idx="16772">0.022734842628449801</cx:pt>
          <cx:pt idx="16773">0.022734633282062201</cx:pt>
          <cx:pt idx="16774">0.022734633282062201</cx:pt>
          <cx:pt idx="16775">0.022734633282062201</cx:pt>
          <cx:pt idx="16776">0.022734563690842102</cx:pt>
          <cx:pt idx="16777">0.022734335343192899</cx:pt>
          <cx:pt idx="16778">0.022734335343192899</cx:pt>
          <cx:pt idx="16779">0.022734335343192899</cx:pt>
          <cx:pt idx="16780">0.022731648844200501</cx:pt>
          <cx:pt idx="16781">0.022713791315278099</cx:pt>
          <cx:pt idx="16782">0.022708643525013499</cx:pt>
          <cx:pt idx="16783">0.022697382870135899</cx:pt>
          <cx:pt idx="16784">0.022681302861124301</cx:pt>
          <cx:pt idx="16785">0.0226765515842593</cx:pt>
          <cx:pt idx="16786">0.022675735718128798</cx:pt>
          <cx:pt idx="16787">0.022675735718128798</cx:pt>
          <cx:pt idx="16788">0.022675735718128798</cx:pt>
          <cx:pt idx="16789">0.022675735718128798</cx:pt>
          <cx:pt idx="16790">0.022675735718128798</cx:pt>
          <cx:pt idx="16791">0.022672857843639701</cx:pt>
          <cx:pt idx="16792">0.022672107071887899</cx:pt>
          <cx:pt idx="16793">0.022672107071887899</cx:pt>
          <cx:pt idx="16794">0.022667437895417499</cx:pt>
          <cx:pt idx="16795">0.022667437895417499</cx:pt>
          <cx:pt idx="16796">0.022663424363355299</cx:pt>
          <cx:pt idx="16797">0.022662048710307699</cx:pt>
          <cx:pt idx="16798">0.022659836888546201</cx:pt>
          <cx:pt idx="16799">0.022659836888546201</cx:pt>
          <cx:pt idx="16800">0.022659836888546201</cx:pt>
          <cx:pt idx="16801">0.022659176399320101</cx:pt>
          <cx:pt idx="16802">0.022658235630276899</cx:pt>
          <cx:pt idx="16803">0.022645366286313001</cx:pt>
          <cx:pt idx="16804">0.022640937100129901</cx:pt>
          <cx:pt idx="16805">0.022638414784225298</cx:pt>
          <cx:pt idx="16806">0.022637455117080901</cx:pt>
          <cx:pt idx="16807">0.022637234002762699</cx:pt>
          <cx:pt idx="16808">0.022636881272911</cx:pt>
          <cx:pt idx="16809">0.022635918704080799</cx:pt>
          <cx:pt idx="16810">0.022635485960625</cx:pt>
          <cx:pt idx="16811">0.0226342037172057</cx:pt>
          <cx:pt idx="16812">0.022633666208195801</cx:pt>
          <cx:pt idx="16813">0.022631875951399601</cx:pt>
          <cx:pt idx="16814">0.022625472678927699</cx:pt>
          <cx:pt idx="16815">0.022625472678927699</cx:pt>
          <cx:pt idx="16816">0.022612019843016799</cx:pt>
          <cx:pt idx="16817">0.022610146157586899</cx:pt>
          <cx:pt idx="16818">0.022608546473091899</cx:pt>
          <cx:pt idx="16819">0.022600451338291701</cx:pt>
          <cx:pt idx="16820">0.022597921724042899</cx:pt>
          <cx:pt idx="16821">0.022594854322535801</cx:pt>
          <cx:pt idx="16822">0.022589906234498299</cx:pt>
          <cx:pt idx="16823">0.022587748767233601</cx:pt>
          <cx:pt idx="16824">0.022587748767233601</cx:pt>
          <cx:pt idx="16825">0.022581820126585599</cx:pt>
          <cx:pt idx="16826">0.022581336475719398</cx:pt>
          <cx:pt idx="16827">0.022581336475719398</cx:pt>
          <cx:pt idx="16828">0.022581336475719398</cx:pt>
          <cx:pt idx="16829">0.022579873094659</cx:pt>
          <cx:pt idx="16830">0.022579826079017502</cx:pt>
          <cx:pt idx="16831">0.022576635155884699</cx:pt>
          <cx:pt idx="16832">0.022573435261760099</cx:pt>
          <cx:pt idx="16833">0.022573435261760099</cx:pt>
          <cx:pt idx="16834">0.022573298521688299</cx:pt>
          <cx:pt idx="16835">0.02257057407252</cx:pt>
          <cx:pt idx="16836">0.02257057407252</cx:pt>
          <cx:pt idx="16837">0.02257057407252</cx:pt>
          <cx:pt idx="16838">0.02257057407252</cx:pt>
          <cx:pt idx="16839">0.02257057407252</cx:pt>
          <cx:pt idx="16840">0.02257057407252</cx:pt>
          <cx:pt idx="16841">0.022560950652401102</cx:pt>
          <cx:pt idx="16842">0.022556758510972601</cx:pt>
          <cx:pt idx="16843">0.022556758510972601</cx:pt>
          <cx:pt idx="16844">0.022556758510972601</cx:pt>
          <cx:pt idx="16845">0.022551030068485502</cx:pt>
          <cx:pt idx="16846">0.022534852460758401</cx:pt>
          <cx:pt idx="16847">0.022534852460758401</cx:pt>
          <cx:pt idx="16848">0.0225315940091264</cx:pt>
          <cx:pt idx="16849">0.0225315940091264</cx:pt>
          <cx:pt idx="16850">0.022527247698719399</cx:pt>
          <cx:pt idx="16851">0.022513086080874701</cx:pt>
          <cx:pt idx="16852">0.022512138270076198</cx:pt>
          <cx:pt idx="16853">0.022499133556912802</cx:pt>
          <cx:pt idx="16854">0.022498722756713101</cx:pt>
          <cx:pt idx="16855">0.022498722756713101</cx:pt>
          <cx:pt idx="16856">0.022494970413562</cx:pt>
          <cx:pt idx="16857">0.022493949026873801</cx:pt>
          <cx:pt idx="16858">0.022492603187696601</cx:pt>
          <cx:pt idx="16859">0.022488889498118</cx:pt>
          <cx:pt idx="16860">0.022488240503307701</cx:pt>
          <cx:pt idx="16861">0.022481014676256302</cx:pt>
          <cx:pt idx="16862">0.022480381737871698</cx:pt>
          <cx:pt idx="16863">0.022476285015439801</cx:pt>
          <cx:pt idx="16864">0.022476238694532798</cx:pt>
          <cx:pt idx="16865">0.022476238694532798</cx:pt>
          <cx:pt idx="16866">0.022476238694532798</cx:pt>
          <cx:pt idx="16867">0.022476238694532798</cx:pt>
          <cx:pt idx="16868">0.022476238694532798</cx:pt>
          <cx:pt idx="16869">0.022476238694532798</cx:pt>
          <cx:pt idx="16870">0.022471424303501301</cx:pt>
          <cx:pt idx="16871">0.0224679036106782</cx:pt>
          <cx:pt idx="16872">0.022463941902253801</cx:pt>
          <cx:pt idx="16873">0.0224585311125012</cx:pt>
          <cx:pt idx="16874">0.0224498801120834</cx:pt>
          <cx:pt idx="16875">0.022448719130133601</cx:pt>
          <cx:pt idx="16876">0.0224405246831481</cx:pt>
          <cx:pt idx="16877">0.022429649618381901</cx:pt>
          <cx:pt idx="16878">0.022415395732849099</cx:pt>
          <cx:pt idx="16879">0.0224140165773529</cx:pt>
          <cx:pt idx="16880">0.022413857057966301</cx:pt>
          <cx:pt idx="16881">0.022412973830330599</cx:pt>
          <cx:pt idx="16882">0.022412973830330599</cx:pt>
          <cx:pt idx="16883">0.022412973830330599</cx:pt>
          <cx:pt idx="16884">0.0224118950481157</cx:pt>
          <cx:pt idx="16885">0.022401364730030002</cx:pt>
          <cx:pt idx="16886">0.0223916016800767</cx:pt>
          <cx:pt idx="16887">0.022388621359601998</cx:pt>
          <cx:pt idx="16888">0.0223884650342903</cx:pt>
          <cx:pt idx="16889">0.0223884650342903</cx:pt>
          <cx:pt idx="16890">0.022387942475407201</cx:pt>
          <cx:pt idx="16891">0.022384774032187901</cx:pt>
          <cx:pt idx="16892">0.022384774032187901</cx:pt>
          <cx:pt idx="16893">0.022383024843350401</cx:pt>
          <cx:pt idx="16894">0.022380578670091199</cx:pt>
          <cx:pt idx="16895">0.022380095234104301</cx:pt>
          <cx:pt idx="16896">0.022380095234104301</cx:pt>
          <cx:pt idx="16897">0.022377425473247</cx:pt>
          <cx:pt idx="16898">0.0223709292851762</cx:pt>
          <cx:pt idx="16899">0.0223691983671808</cx:pt>
          <cx:pt idx="16900">0.022355032911790501</cx:pt>
          <cx:pt idx="16901">0.022337204225668601</cx:pt>
          <cx:pt idx="16902">0.022333999226214801</cx:pt>
          <cx:pt idx="16903">0.022333999226214801</cx:pt>
          <cx:pt idx="16904">0.022333999226214801</cx:pt>
          <cx:pt idx="16905">0.022333999226214801</cx:pt>
          <cx:pt idx="16906">0.022333999226214801</cx:pt>
          <cx:pt idx="16907">0.022333999226214801</cx:pt>
          <cx:pt idx="16908">0.022325272121334401</cx:pt>
          <cx:pt idx="16909">0.022320414583193698</cx:pt>
          <cx:pt idx="16910">0.0223202368355391</cx:pt>
          <cx:pt idx="16911">0.0223166944037268</cx:pt>
          <cx:pt idx="16912">0.022316438661493999</cx:pt>
          <cx:pt idx="16913">0.022316438661493999</cx:pt>
          <cx:pt idx="16914">0.022316438661493999</cx:pt>
          <cx:pt idx="16915">0.022316358547505199</cx:pt>
          <cx:pt idx="16916">0.022311808840666799</cx:pt>
          <cx:pt idx="16917">0.022308781603830999</cx:pt>
          <cx:pt idx="16918">0.022304269432037501</cx:pt>
          <cx:pt idx="16919">0.0223020796714751</cx:pt>
          <cx:pt idx="16920">0.022276115391799099</cx:pt>
          <cx:pt idx="16921">0.0222749851044091</cx:pt>
          <cx:pt idx="16922">0.0222749851044091</cx:pt>
          <cx:pt idx="16923">0.0222749851044091</cx:pt>
          <cx:pt idx="16924">0.0222749851044091</cx:pt>
          <cx:pt idx="16925">0.0222749851044091</cx:pt>
          <cx:pt idx="16926">0.022273645243692599</cx:pt>
          <cx:pt idx="16927">0.022265559786554399</cx:pt>
          <cx:pt idx="16928">0.0222654028628579</cx:pt>
          <cx:pt idx="16929">0.0222538197724725</cx:pt>
          <cx:pt idx="16930">0.0222534307008657</cx:pt>
          <cx:pt idx="16931">0.0222534307008657</cx:pt>
          <cx:pt idx="16932">0.0222534307008657</cx:pt>
          <cx:pt idx="16933">0.022251710598912601</cx:pt>
          <cx:pt idx="16934">0.022251152183638399</cx:pt>
          <cx:pt idx="16935">0.0222492992459698</cx:pt>
          <cx:pt idx="16936">0.022247499377030799</cx:pt>
          <cx:pt idx="16937">0.022243239293036</cx:pt>
          <cx:pt idx="16938">0.022243239293036</cx:pt>
          <cx:pt idx="16939">0.022243239293036</cx:pt>
          <cx:pt idx="16940">0.022243239293036</cx:pt>
          <cx:pt idx="16941">0.022243239293036</cx:pt>
          <cx:pt idx="16942">0.0222419054856835</cx:pt>
          <cx:pt idx="16943">0.022240062506595</cx:pt>
          <cx:pt idx="16944">0.0222380390088587</cx:pt>
          <cx:pt idx="16945">0.0222380390088587</cx:pt>
          <cx:pt idx="16946">0.0222380390088587</cx:pt>
          <cx:pt idx="16947">0.022237995794534501</cx:pt>
          <cx:pt idx="16948">0.0222327449837352</cx:pt>
          <cx:pt idx="16949">0.022231384249608001</cx:pt>
          <cx:pt idx="16950">0.0222225892722238</cx:pt>
          <cx:pt idx="16951">0.022220657172316</cx:pt>
          <cx:pt idx="16952">0.022219053488669701</cx:pt>
          <cx:pt idx="16953">0.0222174649822269</cx:pt>
          <cx:pt idx="16954">0.0222152639679918</cx:pt>
          <cx:pt idx="16955">0.0222103591860024</cx:pt>
          <cx:pt idx="16956">0.0222085992723903</cx:pt>
          <cx:pt idx="16957">0.022190753704986601</cx:pt>
          <cx:pt idx="16958">0.022190753704986601</cx:pt>
          <cx:pt idx="16959">0.022187002844220899</cx:pt>
          <cx:pt idx="16960">0.022187002844220899</cx:pt>
          <cx:pt idx="16961">0.022187002844220899</cx:pt>
          <cx:pt idx="16962">0.022187002844220899</cx:pt>
          <cx:pt idx="16963">0.022187002844220899</cx:pt>
          <cx:pt idx="16964">0.022179402938414201</cx:pt>
          <cx:pt idx="16965">0.0221772992620719</cx:pt>
          <cx:pt idx="16966">0.022175229477720999</cx:pt>
          <cx:pt idx="16967">0.0221735627092415</cx:pt>
          <cx:pt idx="16968">0.022170224650893699</cx:pt>
          <cx:pt idx="16969">0.0221585518856026</cx:pt>
          <cx:pt idx="16970">0.022151881509165899</cx:pt>
          <cx:pt idx="16971">0.0221493475463806</cx:pt>
          <cx:pt idx="16972">0.0221451483177241</cx:pt>
          <cx:pt idx="16973">0.022139258995313899</cx:pt>
          <cx:pt idx="16974">0.022138254789461999</cx:pt>
          <cx:pt idx="16975">0.022125730284398099</cx:pt>
          <cx:pt idx="16976">0.0221204743005168</cx:pt>
          <cx:pt idx="16977">0.022120265647661098</cx:pt>
          <cx:pt idx="16978">0.022119370916838101</cx:pt>
          <cx:pt idx="16979">0.022119062289634402</cx:pt>
          <cx:pt idx="16980">0.022119062289634402</cx:pt>
          <cx:pt idx="16981">0.022119062289634402</cx:pt>
          <cx:pt idx="16982">0.022114243721349201</cx:pt>
          <cx:pt idx="16983">0.022113306956686701</cx:pt>
          <cx:pt idx="16984">0.0221083229026173</cx:pt>
          <cx:pt idx="16985">0.022107766959905899</cx:pt>
          <cx:pt idx="16986">0.022103011323414499</cx:pt>
          <cx:pt idx="16987">0.022103011323414499</cx:pt>
          <cx:pt idx="16988">0.022103011323414499</cx:pt>
          <cx:pt idx="16989">0.022103011323414499</cx:pt>
          <cx:pt idx="16990">0.022102356255965998</cx:pt>
          <cx:pt idx="16991">0.022102356255965998</cx:pt>
          <cx:pt idx="16992">0.022102356255965998</cx:pt>
          <cx:pt idx="16993">0.022102356255965998</cx:pt>
          <cx:pt idx="16994">0.022100062014208</cx:pt>
          <cx:pt idx="16995">0.0220995418764483</cx:pt>
          <cx:pt idx="16996">0.022099066364938399</cx:pt>
          <cx:pt idx="16997">0.022098912671724799</cx:pt>
          <cx:pt idx="16998">0.022098454052836801</cx:pt>
          <cx:pt idx="16999">0.0220964881133901</cx:pt>
          <cx:pt idx="17000">0.0220964881133901</cx:pt>
          <cx:pt idx="17001">0.0220964881133901</cx:pt>
          <cx:pt idx="17002">0.0220964881133901</cx:pt>
          <cx:pt idx="17003">0.0220964881133901</cx:pt>
          <cx:pt idx="17004">0.022093588342639199</cx:pt>
          <cx:pt idx="17005">0.0220858483481218</cx:pt>
          <cx:pt idx="17006">0.022083924540557801</cx:pt>
          <cx:pt idx="17007">0.022083924540557801</cx:pt>
          <cx:pt idx="17008">0.022083924540557801</cx:pt>
          <cx:pt idx="17009">0.022083924540557801</cx:pt>
          <cx:pt idx="17010">0.022083924540557801</cx:pt>
          <cx:pt idx="17011">0.022083924540557801</cx:pt>
          <cx:pt idx="17012">0.022082234539161801</cx:pt>
          <cx:pt idx="17013">0.022080690246565698</cx:pt>
          <cx:pt idx="17014">0.022080690246565698</cx:pt>
          <cx:pt idx="17015">0.022078158755721</cx:pt>
          <cx:pt idx="17016">0.0220755955490167</cx:pt>
          <cx:pt idx="17017">0.022071484648297699</cx:pt>
          <cx:pt idx="17018">0.022066106090743099</cx:pt>
          <cx:pt idx="17019">0.022063916909230801</cx:pt>
          <cx:pt idx="17020">0.022063916909230801</cx:pt>
          <cx:pt idx="17021">0.022063916909230801</cx:pt>
          <cx:pt idx="17022">0.022062475884965502</cx:pt>
          <cx:pt idx="17023">0.022052420245964498</cx:pt>
          <cx:pt idx="17024">0.022052110888153401</cx:pt>
          <cx:pt idx="17025">0.022044240885565398</cx:pt>
          <cx:pt idx="17026">0.022039091319725399</cx:pt>
          <cx:pt idx="17027">0.022032003033363001</cx:pt>
          <cx:pt idx="17028">0.022029842144392801</cx:pt>
          <cx:pt idx="17029">0.022028985598300001</cx:pt>
          <cx:pt idx="17030">0.022028879428120301</cx:pt>
          <cx:pt idx="17031">0.022028879428120301</cx:pt>
          <cx:pt idx="17032">0.022028879428120301</cx:pt>
          <cx:pt idx="17033">0.022027741147409401</cx:pt>
          <cx:pt idx="17034">0.022027741147409401</cx:pt>
          <cx:pt idx="17035">0.022021601532792999</cx:pt>
          <cx:pt idx="17036">0.022021601532792999</cx:pt>
          <cx:pt idx="17037">0.022021601532792999</cx:pt>
          <cx:pt idx="17038">0.022020076132587899</cx:pt>
          <cx:pt idx="17039">0.022017635978434799</cx:pt>
          <cx:pt idx="17040">0.0220166015574654</cx:pt>
          <cx:pt idx="17041">0.022008502228394299</cx:pt>
          <cx:pt idx="17042">0.022007167489491601</cx:pt>
          <cx:pt idx="17043">0.022007167489491601</cx:pt>
          <cx:pt idx="17044">0.022007167489491601</cx:pt>
          <cx:pt idx="17045">0.022007167489491601</cx:pt>
          <cx:pt idx="17046">0.022007167489491601</cx:pt>
          <cx:pt idx="17047">0.022007167489491601</cx:pt>
          <cx:pt idx="17048">0.022007167489491601</cx:pt>
          <cx:pt idx="17049">0.0220025381734122</cx:pt>
          <cx:pt idx="17050">0.0220015380790867</cx:pt>
          <cx:pt idx="17051">0.021997145587936501</cx:pt>
          <cx:pt idx="17052">0.021989739170540201</cx:pt>
          <cx:pt idx="17053">0.021983498527651</cx:pt>
          <cx:pt idx="17054">0.021983498527651</cx:pt>
          <cx:pt idx="17055">0.021979183963465501</cx:pt>
          <cx:pt idx="17056">0.021978860459273199</cx:pt>
          <cx:pt idx="17057">0.0219768366832543</cx:pt>
          <cx:pt idx="17058">0.0219669241397237</cx:pt>
          <cx:pt idx="17059">0.0219633761778367</cx:pt>
          <cx:pt idx="17060">0.0219633761778367</cx:pt>
          <cx:pt idx="17061">0.021963222545013299</cx:pt>
          <cx:pt idx="17062">0.021963222545013299</cx:pt>
          <cx:pt idx="17063">0.021963222545013299</cx:pt>
          <cx:pt idx="17064">0.021963222545013299</cx:pt>
          <cx:pt idx="17065">0.021963222545013299</cx:pt>
          <cx:pt idx="17066">0.0219618384470971</cx:pt>
          <cx:pt idx="17067">0.0219618384470971</cx:pt>
          <cx:pt idx="17068">0.0219618384470971</cx:pt>
          <cx:pt idx="17069">0.0219618384470971</cx:pt>
          <cx:pt idx="17070">0.021951977613797</cx:pt>
          <cx:pt idx="17071">0.021950076564471</cx:pt>
          <cx:pt idx="17072">0.021946735223657799</cx:pt>
          <cx:pt idx="17073">0.021944378527599201</cx:pt>
          <cx:pt idx="17074">0.021942335014571799</cx:pt>
          <cx:pt idx="17075">0.021922763810599901</cx:pt>
          <cx:pt idx="17076">0.021922019511700801</cx:pt>
          <cx:pt idx="17077">0.021921511103515399</cx:pt>
          <cx:pt idx="17078">0.021919677582058001</cx:pt>
          <cx:pt idx="17079">0.021917477241687199</cx:pt>
          <cx:pt idx="17080">0.021915941558123101</cx:pt>
          <cx:pt idx="17081">0.021915941558123101</cx:pt>
          <cx:pt idx="17082">0.021915941558123101</cx:pt>
          <cx:pt idx="17083">0.021915941558123101</cx:pt>
          <cx:pt idx="17084">0.021915941558123101</cx:pt>
          <cx:pt idx="17085">0.021910277181037201</cx:pt>
          <cx:pt idx="17086">0.0219019789357114</cx:pt>
          <cx:pt idx="17087">0.021897180333080801</cx:pt>
          <cx:pt idx="17088">0.021892900382566801</cx:pt>
          <cx:pt idx="17089">0.021892900382566801</cx:pt>
          <cx:pt idx="17090">0.021892900382566801</cx:pt>
          <cx:pt idx="17091">0.021892900382566801</cx:pt>
          <cx:pt idx="17092">0.021888369225842998</cx:pt>
          <cx:pt idx="17093">0.0218813887288066</cx:pt>
          <cx:pt idx="17094">0.021881306518285602</cx:pt>
          <cx:pt idx="17095">0.021881228043191699</cx:pt>
          <cx:pt idx="17096">0.021877386259377001</cx:pt>
          <cx:pt idx="17097">0.021877112846669301</cx:pt>
          <cx:pt idx="17098">0.0218697859909666</cx:pt>
          <cx:pt idx="17099">0.021868138875750599</cx:pt>
          <cx:pt idx="17100">0.021865466222057699</cx:pt>
          <cx:pt idx="17101">0.021857190888801399</cx:pt>
          <cx:pt idx="17102">0.021854330674817998</cx:pt>
          <cx:pt idx="17103">0.021852748857881799</cx:pt>
          <cx:pt idx="17104">0.021847415406179502</cx:pt>
          <cx:pt idx="17105">0.021846878061995301</cx:pt>
          <cx:pt idx="17106">0.021835124994957301</cx:pt>
          <cx:pt idx="17107">0.0218349417751477</cx:pt>
          <cx:pt idx="17108">0.021823474204536401</cx:pt>
          <cx:pt idx="17109">0.021823474204536401</cx:pt>
          <cx:pt idx="17110">0.021821174320628599</cx:pt>
          <cx:pt idx="17111">0.021818101776042001</cx:pt>
          <cx:pt idx="17112">0.0218162155186786</cx:pt>
          <cx:pt idx="17113">0.021802802468999499</cx:pt>
          <cx:pt idx="17114">0.0218026373795564</cx:pt>
          <cx:pt idx="17115">0.0218026373795564</cx:pt>
          <cx:pt idx="17116">0.021799800469984199</cx:pt>
          <cx:pt idx="17117">0.021795834510766599</cx:pt>
          <cx:pt idx="17118">0.021795083856380699</cx:pt>
          <cx:pt idx="17119">0.0217760466054512</cx:pt>
          <cx:pt idx="17120">0.0217743781068125</cx:pt>
          <cx:pt idx="17121">0.0217743781068125</cx:pt>
          <cx:pt idx="17122">0.021771734767899401</cx:pt>
          <cx:pt idx="17123">0.021769031508392898</cx:pt>
          <cx:pt idx="17124">0.0217673954459995</cx:pt>
          <cx:pt idx="17125">0.021763296244442901</cx:pt>
          <cx:pt idx="17126">0.021762998357315998</cx:pt>
          <cx:pt idx="17127">0.021759811572892699</cx:pt>
          <cx:pt idx="17128">0.021759811572892699</cx:pt>
          <cx:pt idx="17129">0.021759811572892699</cx:pt>
          <cx:pt idx="17130">0.021759811572892699</cx:pt>
          <cx:pt idx="17131">0.021750719925960001</cx:pt>
          <cx:pt idx="17132">0.0217478101194204</cx:pt>
          <cx:pt idx="17133">0.0217478101194204</cx:pt>
          <cx:pt idx="17134">0.0217383706648865</cx:pt>
          <cx:pt idx="17135">0.0217326992174228</cx:pt>
          <cx:pt idx="17136">0.021722449700672601</cx:pt>
          <cx:pt idx="17137">0.021722449700672601</cx:pt>
          <cx:pt idx="17138">0.021722368349475</cx:pt>
          <cx:pt idx="17139">0.021702810200798301</cx:pt>
          <cx:pt idx="17140">0.021702810200798301</cx:pt>
          <cx:pt idx="17141">0.021702810200798301</cx:pt>
          <cx:pt idx="17142">0.021702810200798301</cx:pt>
          <cx:pt idx="17143">0.021702810200798301</cx:pt>
          <cx:pt idx="17144">0.021702810200798301</cx:pt>
          <cx:pt idx="17145">0.021702568529713001</cx:pt>
          <cx:pt idx="17146">0.0217023789266475</cx:pt>
          <cx:pt idx="17147">0.0217023789266475</cx:pt>
          <cx:pt idx="17148">0.021700946981818198</cx:pt>
          <cx:pt idx="17149">0.021690790956214501</cx:pt>
          <cx:pt idx="17150">0.021690790956214501</cx:pt>
          <cx:pt idx="17151">0.021690790956214501</cx:pt>
          <cx:pt idx="17152">0.021690790956214501</cx:pt>
          <cx:pt idx="17153">0.021686353436686099</cx:pt>
          <cx:pt idx="17154">0.021686353436686099</cx:pt>
          <cx:pt idx="17155">0.021676487574592101</cx:pt>
          <cx:pt idx="17156">0.021669378390171499</cx:pt>
          <cx:pt idx="17157">0.021663043070771999</cx:pt>
          <cx:pt idx="17158">0.021662748062075798</cx:pt>
          <cx:pt idx="17159">0.021660724894392001</cx:pt>
          <cx:pt idx="17160">0.021660248897619</cx:pt>
          <cx:pt idx="17161">0.021660248897619</cx:pt>
          <cx:pt idx="17162">0.021660248897619</cx:pt>
          <cx:pt idx="17163">0.021657818409611201</cx:pt>
          <cx:pt idx="17164">0.021639492970490601</cx:pt>
          <cx:pt idx="17165">0.0216386237215202</cx:pt>
          <cx:pt idx="17166">0.021630314521765</cx:pt>
          <cx:pt idx="17167">0.021627133916801301</cx:pt>
          <cx:pt idx="17168">0.021627133916801301</cx:pt>
          <cx:pt idx="17169">0.021625076659191899</cx:pt>
          <cx:pt idx="17170">0.021614472186970501</cx:pt>
          <cx:pt idx="17171">0.021612571172996999</cx:pt>
          <cx:pt idx="17172">0.0216110165128926</cx:pt>
          <cx:pt idx="17173">0.0216044944760692</cx:pt>
          <cx:pt idx="17174">0.0216027649287533</cx:pt>
          <cx:pt idx="17175">0.021602360130153299</cx:pt>
          <cx:pt idx="17176">0.021597715529522301</cx:pt>
          <cx:pt idx="17177">0.021589233353903399</cx:pt>
          <cx:pt idx="17178">0.021588334785025899</cx:pt>
          <cx:pt idx="17179">0.021588334785025899</cx:pt>
          <cx:pt idx="17180">0.021588334785025899</cx:pt>
          <cx:pt idx="17181">0.021586968694972199</cx:pt>
          <cx:pt idx="17182">0.021583026165311599</cx:pt>
          <cx:pt idx="17183">0.021578163323854802</cx:pt>
          <cx:pt idx="17184">0.021578163323854802</cx:pt>
          <cx:pt idx="17185">0.021578163323854802</cx:pt>
          <cx:pt idx="17186">0.0215682706794578</cx:pt>
          <cx:pt idx="17187">0.0215668862652037</cx:pt>
          <cx:pt idx="17188">0.021561871482984801</cx:pt>
          <cx:pt idx="17189">0.021556639873514399</cx:pt>
          <cx:pt idx="17190">0.021553017231326101</cx:pt>
          <cx:pt idx="17191">0.021546222121613501</cx:pt>
          <cx:pt idx="17192">0.021546222121613501</cx:pt>
          <cx:pt idx="17193">0.021543514806010699</cx:pt>
          <cx:pt idx="17194">0.021543043430946401</cx:pt>
          <cx:pt idx="17195">0.021530389379861199</cx:pt>
          <cx:pt idx="17196">0.021530389379861199</cx:pt>
          <cx:pt idx="17197">0.0215291348120542</cx:pt>
          <cx:pt idx="17198">0.021520434426264501</cx:pt>
          <cx:pt idx="17199">0.0215163012941725</cx:pt>
          <cx:pt idx="17200">0.021515524817016601</cx:pt>
          <cx:pt idx="17201">0.021509164650609199</cx:pt>
          <cx:pt idx="17202">0.021507690523221601</cx:pt>
          <cx:pt idx="17203">0.0215075689653344</cx:pt>
          <cx:pt idx="17204">0.021502157015046802</cx:pt>
          <cx:pt idx="17205">0.021496337106357202</cx:pt>
          <cx:pt idx="17206">0.0214932945064676</cx:pt>
          <cx:pt idx="17207">0.021491247822952302</cx:pt>
          <cx:pt idx="17208">0.021491247822952302</cx:pt>
          <cx:pt idx="17209">0.021491247822952302</cx:pt>
          <cx:pt idx="17210">0.021483756216325801</cx:pt>
          <cx:pt idx="17211">0.021483756216325801</cx:pt>
          <cx:pt idx="17212">0.021483756216325801</cx:pt>
          <cx:pt idx="17213">0.021483260329552799</cx:pt>
          <cx:pt idx="17214">0.021482562925415099</cx:pt>
          <cx:pt idx="17215">0.021479884388887</cx:pt>
          <cx:pt idx="17216">0.021476691163267701</cx:pt>
          <cx:pt idx="17217">0.021476691163267701</cx:pt>
          <cx:pt idx="17218">0.021476093114872301</cx:pt>
          <cx:pt idx="17219">0.021467767558442999</cx:pt>
          <cx:pt idx="17220">0.021464585537079299</cx:pt>
          <cx:pt idx="17221">0.021463220010512499</cx:pt>
          <cx:pt idx="17222">0.0214581206970265</cx:pt>
          <cx:pt idx="17223">0.021457840721129599</cx:pt>
          <cx:pt idx="17224">0.021455024676277499</cx:pt>
          <cx:pt idx="17225">0.021455024676277499</cx:pt>
          <cx:pt idx="17226">0.021452112635571799</cx:pt>
          <cx:pt idx="17227">0.021445258825756</cx:pt>
          <cx:pt idx="17228">0.0214413723716179</cx:pt>
          <cx:pt idx="17229">0.0214327349178761</cx:pt>
          <cx:pt idx="17230">0.021432331715944899</cx:pt>
          <cx:pt idx="17231">0.0214299199393875</cx:pt>
          <cx:pt idx="17232">0.021427523074732901</cx:pt>
          <cx:pt idx="17233">0.021423926239958702</cx:pt>
          <cx:pt idx="17234">0.021423926239958702</cx:pt>
          <cx:pt idx="17235">0.021423926239958702</cx:pt>
          <cx:pt idx="17236">0.021423926239958702</cx:pt>
          <cx:pt idx="17237">0.021423926239958702</cx:pt>
          <cx:pt idx="17238">0.021423926239958702</cx:pt>
          <cx:pt idx="17239">0.021414394947594301</cx:pt>
          <cx:pt idx="17240">0.021407456058451398</cx:pt>
          <cx:pt idx="17241">0.0214029612847083</cx:pt>
          <cx:pt idx="17242">0.0213983601107119</cx:pt>
          <cx:pt idx="17243">0.021392429841257801</cx:pt>
          <cx:pt idx="17244">0.021388909546936501</cx:pt>
          <cx:pt idx="17245">0.021380657231322001</cx:pt>
          <cx:pt idx="17246">0.021377243398420901</cx:pt>
          <cx:pt idx="17247">0.021375995079644699</cx:pt>
          <cx:pt idx="17248">0.0213688775027772</cx:pt>
          <cx:pt idx="17249">0.0213688775027772</cx:pt>
          <cx:pt idx="17250">0.0213688775027772</cx:pt>
          <cx:pt idx="17251">0.0213688775027772</cx:pt>
          <cx:pt idx="17252">0.021366941337453801</cx:pt>
          <cx:pt idx="17253">0.0213657506306827</cx:pt>
          <cx:pt idx="17254">0.021363984940444398</cx:pt>
          <cx:pt idx="17255">0.021363984940444398</cx:pt>
          <cx:pt idx="17256">0.021361141419780402</cx:pt>
          <cx:pt idx="17257">0.021360096577036601</cx:pt>
          <cx:pt idx="17258">0.021358011108309202</cx:pt>
          <cx:pt idx="17259">0.021329855523463</cx:pt>
          <cx:pt idx="17260">0.021329855523463</cx:pt>
          <cx:pt idx="17261">0.021329855523463</cx:pt>
          <cx:pt idx="17262">0.0213244230492389</cx:pt>
          <cx:pt idx="17263">0.021323729289798001</cx:pt>
          <cx:pt idx="17264">0.0213195580626661</cx:pt>
          <cx:pt idx="17265">0.021317447925010599</cx:pt>
          <cx:pt idx="17266">0.0213158845771543</cx:pt>
          <cx:pt idx="17267">0.0213158845771543</cx:pt>
          <cx:pt idx="17268">0.0213158845771543</cx:pt>
          <cx:pt idx="17269">0.0213158845771543</cx:pt>
          <cx:pt idx="17270">0.0213158845771543</cx:pt>
          <cx:pt idx="17271">0.021312401516439702</cx:pt>
          <cx:pt idx="17272">0.021307275354582801</cx:pt>
          <cx:pt idx="17273">0.021306598763409301</cx:pt>
          <cx:pt idx="17274">0.021304057401084101</cx:pt>
          <cx:pt idx="17275">0.021300007839873101</cx:pt>
          <cx:pt idx="17276">0.021297882915560298</cx:pt>
          <cx:pt idx="17277">0.021290999598673001</cx:pt>
          <cx:pt idx="17278">0.0212888933168635</cx:pt>
          <cx:pt idx="17279">0.021287067735584701</cx:pt>
          <cx:pt idx="17280">0.021287067735584701</cx:pt>
          <cx:pt idx="17281">0.021287067735584701</cx:pt>
          <cx:pt idx="17282">0.021287067735584701</cx:pt>
          <cx:pt idx="17283">0.021283909155377301</cx:pt>
          <cx:pt idx="17284">0.021281813772485999</cx:pt>
          <cx:pt idx="17285">0.021271513516618001</cx:pt>
          <cx:pt idx="17286">0.021262860027921899</cx:pt>
          <cx:pt idx="17287">0.021262860027921899</cx:pt>
          <cx:pt idx="17288">0.021262860027921899</cx:pt>
          <cx:pt idx="17289">0.021262860027921899</cx:pt>
          <cx:pt idx="17290">0.021262860027921899</cx:pt>
          <cx:pt idx="17291">0.021262860027921899</cx:pt>
          <cx:pt idx="17292">0.021262860027921899</cx:pt>
          <cx:pt idx="17293">0.021261943382247999</cx:pt>
          <cx:pt idx="17294">0.021260437589162701</cx:pt>
          <cx:pt idx="17295">0.021250309707775101</cx:pt>
          <cx:pt idx="17296">0.0212499933161206</cx:pt>
          <cx:pt idx="17297">0.021245529748782101</cx:pt>
          <cx:pt idx="17298">0.0212425638879595</cx:pt>
          <cx:pt idx="17299">0.021239807527809199</cx:pt>
          <cx:pt idx="17300">0.021239614549560099</cx:pt>
          <cx:pt idx="17301">0.021239614549560099</cx:pt>
          <cx:pt idx="17302">0.021239614549560099</cx:pt>
          <cx:pt idx="17303">0.0212377734318491</cx:pt>
          <cx:pt idx="17304">0.021237289553716301</cx:pt>
          <cx:pt idx="17305">0.021234232334286798</cx:pt>
          <cx:pt idx="17306">0.0212340772346198</cx:pt>
          <cx:pt idx="17307">0.021232275738818598</cx:pt>
          <cx:pt idx="17308">0.0212314204341723</cx:pt>
          <cx:pt idx="17309">0.0212314204341723</cx:pt>
          <cx:pt idx="17310">0.0212314204341723</cx:pt>
          <cx:pt idx="17311">0.0212314204341723</cx:pt>
          <cx:pt idx="17312">0.0212314204341723</cx:pt>
          <cx:pt idx="17313">0.021226388375141</cx:pt>
          <cx:pt idx="17314">0.021224172674375499</cx:pt>
          <cx:pt idx="17315">0.0212220879085088</cx:pt>
          <cx:pt idx="17316">0.021220736205188401</cx:pt>
          <cx:pt idx="17317">0.021219958592497201</cx:pt>
          <cx:pt idx="17318">0.021219958592497201</cx:pt>
          <cx:pt idx="17319">0.021218249691581498</cx:pt>
          <cx:pt idx="17320">0.0212152933231829</cx:pt>
          <cx:pt idx="17321">0.021215065384750501</cx:pt>
          <cx:pt idx="17322">0.021194363984755701</cx:pt>
          <cx:pt idx="17323">0.021172448665560499</cx:pt>
          <cx:pt idx="17324">0.021172095887177798</cx:pt>
          <cx:pt idx="17325">0.021171080243946198</cx:pt>
          <cx:pt idx="17326">0.021164997568603801</cx:pt>
          <cx:pt idx="17327">0.0211631602018756</cx:pt>
          <cx:pt idx="17328">0.0211602093772747</cx:pt>
          <cx:pt idx="17329">0.0211602093772747</cx:pt>
          <cx:pt idx="17330">0.0211602093772747</cx:pt>
          <cx:pt idx="17331">0.0211602093772747</cx:pt>
          <cx:pt idx="17332">0.021159248512743999</cx:pt>
          <cx:pt idx="17333">0.021159248512743999</cx:pt>
          <cx:pt idx="17334">0.021159248512743999</cx:pt>
          <cx:pt idx="17335">0.021159248512743999</cx:pt>
          <cx:pt idx="17336">0.021159248512743999</cx:pt>
          <cx:pt idx="17337">0.021158515099696299</cx:pt>
          <cx:pt idx="17338">0.021151011564884799</cx:pt>
          <cx:pt idx="17339">0.021151011564884799</cx:pt>
          <cx:pt idx="17340">0.021151011564884799</cx:pt>
          <cx:pt idx="17341">0.021151011564884799</cx:pt>
          <cx:pt idx="17342">0.021149895047129601</cx:pt>
          <cx:pt idx="17343">0.021149895047129601</cx:pt>
          <cx:pt idx="17344">0.021149895047129601</cx:pt>
          <cx:pt idx="17345">0.021149895047129601</cx:pt>
          <cx:pt idx="17346">0.021149895047129601</cx:pt>
          <cx:pt idx="17347">0.021149895047129601</cx:pt>
          <cx:pt idx="17348">0.021149895047129601</cx:pt>
          <cx:pt idx="17349">0.021147536988615701</cx:pt>
          <cx:pt idx="17350">0.021145523594852798</cx:pt>
          <cx:pt idx="17351">0.021143596044190999</cx:pt>
          <cx:pt idx="17352">0.021142868709949102</cx:pt>
          <cx:pt idx="17353">0.021137868836308998</cx:pt>
          <cx:pt idx="17354">0.021127355477906999</cx:pt>
          <cx:pt idx="17355">0.021127020713931799</cx:pt>
          <cx:pt idx="17356">0.021127020713931799</cx:pt>
          <cx:pt idx="17357">0.021127020713931799</cx:pt>
          <cx:pt idx="17358">0.0211257647145414</cx:pt>
          <cx:pt idx="17359">0.0211239495357975</cx:pt>
          <cx:pt idx="17360">0.021121773431072199</cx:pt>
          <cx:pt idx="17361">0.021120918580010601</cx:pt>
          <cx:pt idx="17362">0.021119190058336599</cx:pt>
          <cx:pt idx="17363">0.021111148302214298</cx:pt>
          <cx:pt idx="17364">0.0211089115329961</cx:pt>
          <cx:pt idx="17365">0.021094569817511899</cx:pt>
          <cx:pt idx="17366">0.021084639464868701</cx:pt>
          <cx:pt idx="17367">0.021081496113009902</cx:pt>
          <cx:pt idx="17368">0.021079396300231999</cx:pt>
          <cx:pt idx="17369">0.021076545560949001</cx:pt>
          <cx:pt idx="17370">0.021065141279804502</cx:pt>
          <cx:pt idx="17371">0.021062772363999602</cx:pt>
          <cx:pt idx="17372">0.021061828302334201</cx:pt>
          <cx:pt idx="17373">0.021057162021739899</cx:pt>
          <cx:pt idx="17374">0.021057162021739899</cx:pt>
          <cx:pt idx="17375">0.021057162021739899</cx:pt>
          <cx:pt idx="17376">0.021057162021739899</cx:pt>
          <cx:pt idx="17377">0.021057162021739899</cx:pt>
          <cx:pt idx="17378">0.0210442336669701</cx:pt>
          <cx:pt idx="17379">0.021043918134008601</cx:pt>
          <cx:pt idx="17380">0.021043428466228701</cx:pt>
          <cx:pt idx="17381">0.021039605720509301</cx:pt>
          <cx:pt idx="17382">0.021029532704183</cx:pt>
          <cx:pt idx="17383">0.021028349501929</cx:pt>
          <cx:pt idx="17384">0.021025024517805298</cx:pt>
          <cx:pt idx="17385">0.0210190481298731</cx:pt>
          <cx:pt idx="17386">0.021016288275054699</cx:pt>
          <cx:pt idx="17387">0.021007940229689</cx:pt>
          <cx:pt idx="17388">0.021007940229689</cx:pt>
          <cx:pt idx="17389">0.021007940229689</cx:pt>
          <cx:pt idx="17390">0.021007940229689</cx:pt>
          <cx:pt idx="17391">0.021007940229689</cx:pt>
          <cx:pt idx="17392">0.021007940229689</cx:pt>
          <cx:pt idx="17393">0.021007940229689</cx:pt>
          <cx:pt idx="17394">0.021005568236262099</cx:pt>
          <cx:pt idx="17395">0.0210026604258036</cx:pt>
          <cx:pt idx="17396">0.021001722765354499</cx:pt>
          <cx:pt idx="17397">0.021000199208842201</cx:pt>
          <cx:pt idx="17398">0.021000199208842201</cx:pt>
          <cx:pt idx="17399">0.020999788059696899</cx:pt>
          <cx:pt idx="17400">0.0209966249850763</cx:pt>
          <cx:pt idx="17401">0.020995802525739599</cx:pt>
          <cx:pt idx="17402">0.020993829423261001</cx:pt>
          <cx:pt idx="17403">0.020990910410463099</cx:pt>
          <cx:pt idx="17404">0.0209840874515255</cx:pt>
          <cx:pt idx="17405">0.0209840874515255</cx:pt>
          <cx:pt idx="17406">0.0209840874515255</cx:pt>
          <cx:pt idx="17407">0.0209840874515255</cx:pt>
          <cx:pt idx="17408">0.0209840874515255</cx:pt>
          <cx:pt idx="17409">0.0209840874515255</cx:pt>
          <cx:pt idx="17410">0.0209840874515255</cx:pt>
          <cx:pt idx="17411">0.0209840874515255</cx:pt>
          <cx:pt idx="17412">0.0209840874515255</cx:pt>
          <cx:pt idx="17413">0.020983229108557998</cx:pt>
          <cx:pt idx="17414">0.020981622781412398</cx:pt>
          <cx:pt idx="17415">0.020981622781412398</cx:pt>
          <cx:pt idx="17416">0.020981622781412398</cx:pt>
          <cx:pt idx="17417">0.020981622781412398</cx:pt>
          <cx:pt idx="17418">0.020981622781412398</cx:pt>
          <cx:pt idx="17419">0.020981622781412398</cx:pt>
          <cx:pt idx="17420">0.0209806129912339</cx:pt>
          <cx:pt idx="17421">0.020978276716631598</cx:pt>
          <cx:pt idx="17422">0.0209741367958729</cx:pt>
          <cx:pt idx="17423">0.020966140271578702</cx:pt>
          <cx:pt idx="17424">0.020965218821482601</cx:pt>
          <cx:pt idx="17425">0.0209644473975347</cx:pt>
          <cx:pt idx="17426">0.0209644473975347</cx:pt>
          <cx:pt idx="17427">0.020963153392692599</cx:pt>
          <cx:pt idx="17428">0.0209607666797809</cx:pt>
          <cx:pt idx="17429">0.0209593027398455</cx:pt>
          <cx:pt idx="17430">0.0209593027398455</cx:pt>
          <cx:pt idx="17431">0.0209593027398455</cx:pt>
          <cx:pt idx="17432">0.020958856512367601</cx:pt>
          <cx:pt idx="17433">0.020958285924353299</cx:pt>
          <cx:pt idx="17434">0.020955003968980802</cx:pt>
          <cx:pt idx="17435">0.020955003968980802</cx:pt>
          <cx:pt idx="17436">0.020948885421522598</cx:pt>
          <cx:pt idx="17437">0.020941509264159299</cx:pt>
          <cx:pt idx="17438">0.0209357654238627</cx:pt>
          <cx:pt idx="17439">0.0209357654238627</cx:pt>
          <cx:pt idx="17440">0.0209357654238627</cx:pt>
          <cx:pt idx="17441">0.020922633628004499</cx:pt>
          <cx:pt idx="17442">0.020916648072594302</cx:pt>
          <cx:pt idx="17443">0.020916648072594302</cx:pt>
          <cx:pt idx="17444">0.020916648072594302</cx:pt>
          <cx:pt idx="17445">0.0209063549549331</cx:pt>
          <cx:pt idx="17446">0.020905211552820002</cx:pt>
          <cx:pt idx="17447">0.020885652453111699</cx:pt>
          <cx:pt idx="17448">0.0208831867947839</cx:pt>
          <cx:pt idx="17449">0.020880335423917599</cx:pt>
          <cx:pt idx="17450">0.0208775643029676</cx:pt>
          <cx:pt idx="17451">0.020872715986641699</cx:pt>
          <cx:pt idx="17452">0.020867755846894199</cx:pt>
          <cx:pt idx="17453">0.020866681414213498</cx:pt>
          <cx:pt idx="17454">0.020866175621384202</cx:pt>
          <cx:pt idx="17455">0.020856055392033002</cx:pt>
          <cx:pt idx="17456">0.020848523573476999</cx:pt>
          <cx:pt idx="17457">0.020847149486011501</cx:pt>
          <cx:pt idx="17458">0.020845267758531402</cx:pt>
          <cx:pt idx="17459">0.020844025492533499</cx:pt>
          <cx:pt idx="17460">0.020844025492533499</cx:pt>
          <cx:pt idx="17461">0.020837380829377701</cx:pt>
          <cx:pt idx="17462">0.020835679873873698</cx:pt>
          <cx:pt idx="17463">0.020832872552447299</cx:pt>
          <cx:pt idx="17464">0.0208297662692528</cx:pt>
          <cx:pt idx="17465">0.0208297662692528</cx:pt>
          <cx:pt idx="17466">0.0208297662692528</cx:pt>
          <cx:pt idx="17467">0.0208297662692528</cx:pt>
          <cx:pt idx="17468">0.020827042318904702</cx:pt>
          <cx:pt idx="17469">0.020823298420738899</cx:pt>
          <cx:pt idx="17470">0.020823298420738899</cx:pt>
          <cx:pt idx="17471">0.020823298420738899</cx:pt>
          <cx:pt idx="17472">0.020823298420738899</cx:pt>
          <cx:pt idx="17473">0.020823298420738899</cx:pt>
          <cx:pt idx="17474">0.020823298420738899</cx:pt>
          <cx:pt idx="17475">0.020823298420738899</cx:pt>
          <cx:pt idx="17476">0.020818332392281098</cx:pt>
          <cx:pt idx="17477">0.020817600686213199</cx:pt>
          <cx:pt idx="17478">0.020813235586538002</cx:pt>
          <cx:pt idx="17479">0.020802737081978401</cx:pt>
          <cx:pt idx="17480">0.020801359505500799</cx:pt>
          <cx:pt idx="17481">0.0207861489774624</cx:pt>
          <cx:pt idx="17482">0.020784619870511799</cx:pt>
          <cx:pt idx="17483">0.0207834192720176</cx:pt>
          <cx:pt idx="17484">0.020783281578660499</cx:pt>
          <cx:pt idx="17485">0.020782404565806802</cx:pt>
          <cx:pt idx="17486">0.020781133751173901</cx:pt>
          <cx:pt idx="17487">0.020781133751173901</cx:pt>
          <cx:pt idx="17488">0.020781133751173901</cx:pt>
          <cx:pt idx="17489">0.020781133751173901</cx:pt>
          <cx:pt idx="17490">0.020781133751173901</cx:pt>
          <cx:pt idx="17491">0.020781133751173901</cx:pt>
          <cx:pt idx="17492">0.020781133751173901</cx:pt>
          <cx:pt idx="17493">0.020781133751173901</cx:pt>
          <cx:pt idx="17494">0.0207790108429582</cx:pt>
          <cx:pt idx="17495">0.020761087839578401</cx:pt>
          <cx:pt idx="17496">0.020750688077403</cx:pt>
          <cx:pt idx="17497">0.020748949088076701</cx:pt>
          <cx:pt idx="17498">0.020745882267411201</cx:pt>
          <cx:pt idx="17499">0.020741564671445799</cx:pt>
          <cx:pt idx="17500">0.020740575257528201</cx:pt>
          <cx:pt idx="17501">0.0207393628653635</cx:pt>
          <cx:pt idx="17502">0.0207393628653635</cx:pt>
          <cx:pt idx="17503">0.020739198897766799</cx:pt>
          <cx:pt idx="17504">0.020739170378585501</cx:pt>
          <cx:pt idx="17505">0.020739170378585501</cx:pt>
          <cx:pt idx="17506">0.020731271322706399</cx:pt>
          <cx:pt idx="17507">0.020729012280512101</cx:pt>
          <cx:pt idx="17508">0.020729012280512101</cx:pt>
          <cx:pt idx="17509">0.020729012280512101</cx:pt>
          <cx:pt idx="17510">0.020729012280512101</cx:pt>
          <cx:pt idx="17511">0.020729012280512101</cx:pt>
          <cx:pt idx="17512">0.020729012280512101</cx:pt>
          <cx:pt idx="17513">0.020727692128780201</cx:pt>
          <cx:pt idx="17514">0.020723471384817099</cx:pt>
          <cx:pt idx="17515">0.020718833559540201</cx:pt>
          <cx:pt idx="17516">0.020715974070510599</cx:pt>
          <cx:pt idx="17517">0.020715974070510599</cx:pt>
          <cx:pt idx="17518">0.020705288243642199</cx:pt>
          <cx:pt idx="17519">0.020702519993825198</cx:pt>
          <cx:pt idx="17520">0.020700859117856001</cx:pt>
          <cx:pt idx="17521">0.0207004946063735</cx:pt>
          <cx:pt idx="17522">0.020688845428365799</cx:pt>
          <cx:pt idx="17523">0.020683704668325999</cx:pt>
          <cx:pt idx="17524">0.020681890242799601</cx:pt>
          <cx:pt idx="17525">0.0206794386206915</cx:pt>
          <cx:pt idx="17526">0.020678710538695098</cx:pt>
          <cx:pt idx="17527">0.0206785376645502</cx:pt>
          <cx:pt idx="17528">0.020670835273331401</cx:pt>
          <cx:pt idx="17529">0.020670010761916099</cx:pt>
          <cx:pt idx="17530">0.020669118017536799</cx:pt>
          <cx:pt idx="17531">0.020669118017536799</cx:pt>
          <cx:pt idx="17532">0.020669118017536799</cx:pt>
          <cx:pt idx="17533">0.020667522915017899</cx:pt>
          <cx:pt idx="17534">0.020658287844562601</cx:pt>
          <cx:pt idx="17535">0.020658287844562601</cx:pt>
          <cx:pt idx="17536">0.020658287844562601</cx:pt>
          <cx:pt idx="17537">0.020653591655243698</cx:pt>
          <cx:pt idx="17538">0.020653591655243698</cx:pt>
          <cx:pt idx="17539">0.020652856152545598</cx:pt>
          <cx:pt idx="17540">0.020648816885214701</cx:pt>
          <cx:pt idx="17541">0.020640314370521801</cx:pt>
          <cx:pt idx="17542">0.020640314370521801</cx:pt>
          <cx:pt idx="17543">0.020640314370521801</cx:pt>
          <cx:pt idx="17544">0.0206362891895444</cx:pt>
          <cx:pt idx="17545">0.020635264390970898</cx:pt>
          <cx:pt idx="17546">0.0206315267995636</cx:pt>
          <cx:pt idx="17547">0.0206315267995636</cx:pt>
          <cx:pt idx="17548">0.0206315267995636</cx:pt>
          <cx:pt idx="17549">0.0206315267995636</cx:pt>
          <cx:pt idx="17550">0.0206315267995636</cx:pt>
          <cx:pt idx="17551">0.0206315267995636</cx:pt>
          <cx:pt idx="17552">0.0206309273958208</cx:pt>
          <cx:pt idx="17553">0.0206137974198678</cx:pt>
          <cx:pt idx="17554">0.020610766649821099</cx:pt>
          <cx:pt idx="17555">0.020607161736357099</cx:pt>
          <cx:pt idx="17556">0.020603865687102301</cx:pt>
          <cx:pt idx="17557">0.020599895042462599</cx:pt>
          <cx:pt idx="17558">0.02059902713279</cx:pt>
          <cx:pt idx="17559">0.020586732823000501</cx:pt>
          <cx:pt idx="17560">0.020586465557751801</cx:pt>
          <cx:pt idx="17561">0.0205851135618558</cx:pt>
          <cx:pt idx="17562">0.020582544510335699</cx:pt>
          <cx:pt idx="17563">0.020581607079603499</cx:pt>
          <cx:pt idx="17564">0.0205791744026124</cx:pt>
          <cx:pt idx="17565">0.0205791744026124</cx:pt>
          <cx:pt idx="17566">0.0205763574991005</cx:pt>
          <cx:pt idx="17567">0.020573398040944199</cx:pt>
          <cx:pt idx="17568">0.020573398040944199</cx:pt>
          <cx:pt idx="17569">0.020573398040944199</cx:pt>
          <cx:pt idx="17570">0.020573398040944199</cx:pt>
          <cx:pt idx="17571">0.020570879419712602</cx:pt>
          <cx:pt idx="17572">0.020570879419712602</cx:pt>
          <cx:pt idx="17573">0.020570879419712602</cx:pt>
          <cx:pt idx="17574">0.020570879419712602</cx:pt>
          <cx:pt idx="17575">0.020570698971112002</cx:pt>
          <cx:pt idx="17576">0.020569047159166201</cx:pt>
          <cx:pt idx="17577">0.0205657256111553</cx:pt>
          <cx:pt idx="17578">0.0205657256111553</cx:pt>
          <cx:pt idx="17579">0.020555826725396801</cx:pt>
          <cx:pt idx="17580">0.020555826725396801</cx:pt>
          <cx:pt idx="17581">0.020547738855153999</cx:pt>
          <cx:pt idx="17582">0.0205475280382711</cx:pt>
          <cx:pt idx="17583">0.020543176477769799</cx:pt>
          <cx:pt idx="17584">0.020542913543961799</cx:pt>
          <cx:pt idx="17585">0.020542913543961799</cx:pt>
          <cx:pt idx="17586">0.020542913543961799</cx:pt>
          <cx:pt idx="17587">0.020542913543961799</cx:pt>
          <cx:pt idx="17588">0.020542049200623198</cx:pt>
          <cx:pt idx="17589">0.020540919708432401</cx:pt>
          <cx:pt idx="17590">0.020540919708432401</cx:pt>
          <cx:pt idx="17591">0.020540919708432401</cx:pt>
          <cx:pt idx="17592">0.020540919708432401</cx:pt>
          <cx:pt idx="17593">0.020540919708432401</cx:pt>
          <cx:pt idx="17594">0.020540919708432401</cx:pt>
          <cx:pt idx="17595">0.020538223991863599</cx:pt>
          <cx:pt idx="17596">0.0205166682617237</cx:pt>
          <cx:pt idx="17597">0.020513727278565201</cx:pt>
          <cx:pt idx="17598">0.020510016388368701</cx:pt>
          <cx:pt idx="17599">0.0205052203134935</cx:pt>
          <cx:pt idx="17600">0.020502619742302899</cx:pt>
          <cx:pt idx="17601">0.0205017001153768</cx:pt>
          <cx:pt idx="17602">0.020499792935134899</cx:pt>
          <cx:pt idx="17603">0.020496230347591401</cx:pt>
          <cx:pt idx="17604">0.020494471821161299</cx:pt>
          <cx:pt idx="17605">0.0204771784043376</cx:pt>
          <cx:pt idx="17606">0.0204728590162007</cx:pt>
          <cx:pt idx="17607">0.020466446118118601</cx:pt>
          <cx:pt idx="17608">0.020462934009625899</cx:pt>
          <cx:pt idx="17609">0.020462934009625899</cx:pt>
          <cx:pt idx="17610">0.020462891380668299</cx:pt>
          <cx:pt idx="17611">0.020459538357984901</cx:pt>
          <cx:pt idx="17612">0.020457040087598501</cx:pt>
          <cx:pt idx="17613">0.0204521262561266</cx:pt>
          <cx:pt idx="17614">0.0204521262561266</cx:pt>
          <cx:pt idx="17615">0.0204521262561266</cx:pt>
          <cx:pt idx="17616">0.0204521262561266</cx:pt>
          <cx:pt idx="17617">0.0204521262561266</cx:pt>
          <cx:pt idx="17618">0.0204521262561266</cx:pt>
          <cx:pt idx="17619">0.0204521262561266</cx:pt>
          <cx:pt idx="17620">0.0204521262561266</cx:pt>
          <cx:pt idx="17621">0.0204521262561266</cx:pt>
          <cx:pt idx="17622">0.0204521262561266</cx:pt>
          <cx:pt idx="17623">0.0204521262561266</cx:pt>
          <cx:pt idx="17624">0.0204504442861826</cx:pt>
          <cx:pt idx="17625">0.0204399329783772</cx:pt>
          <cx:pt idx="17626">0.020433145774185001</cx:pt>
          <cx:pt idx="17627">0.0204322133061423</cx:pt>
          <cx:pt idx="17628">0.020431440186210698</cx:pt>
          <cx:pt idx="17629">0.0204207434987397</cx:pt>
          <cx:pt idx="17630">0.020419180075465899</cx:pt>
          <cx:pt idx="17631">0.020413285219129901</cx:pt>
          <cx:pt idx="17632">0.020407513570080998</cx:pt>
          <cx:pt idx="17633">0.0204072768022159</cx:pt>
          <cx:pt idx="17634">0.020406897993821602</cx:pt>
          <cx:pt idx="17635">0.020402563039376501</cx:pt>
          <cx:pt idx="17636">0.020399348070797501</cx:pt>
          <cx:pt idx="17637">0.020399348070797501</cx:pt>
          <cx:pt idx="17638">0.020399348070797501</cx:pt>
          <cx:pt idx="17639">0.020399348070797501</cx:pt>
          <cx:pt idx="17640">0.020399348070797501</cx:pt>
          <cx:pt idx="17641">0.020396644856475899</cx:pt>
          <cx:pt idx="17642">0.020395203272036401</cx:pt>
          <cx:pt idx="17643">0.0203950137462038</cx:pt>
          <cx:pt idx="17644">0.020379067987205499</cx:pt>
          <cx:pt idx="17645">0.020374515183689299</cx:pt>
          <cx:pt idx="17646">0.020372420881201499</cx:pt>
          <cx:pt idx="17647">0.020372420881201499</cx:pt>
          <cx:pt idx="17648">0.020366340001238301</cx:pt>
          <cx:pt idx="17649">0.020359440397692399</cx:pt>
          <cx:pt idx="17650">0.020356775531865798</cx:pt>
          <cx:pt idx="17651">0.020344635905813702</cx:pt>
          <cx:pt idx="17652">0.020344470378452401</cx:pt>
          <cx:pt idx="17653">0.020342274880463199</cx:pt>
          <cx:pt idx="17654">0.0203414849949594</cx:pt>
          <cx:pt idx="17655">0.0203414849949594</cx:pt>
          <cx:pt idx="17656">0.0203414849949594</cx:pt>
          <cx:pt idx="17657">0.0203414849949594</cx:pt>
          <cx:pt idx="17658">0.0203414849949594</cx:pt>
          <cx:pt idx="17659">0.0203414849949594</cx:pt>
          <cx:pt idx="17660">0.0203414849949594</cx:pt>
          <cx:pt idx="17661">0.0203414849949594</cx:pt>
          <cx:pt idx="17662">0.0203414849949594</cx:pt>
          <cx:pt idx="17663">0.0203414849949594</cx:pt>
          <cx:pt idx="17664">0.0203414849949594</cx:pt>
          <cx:pt idx="17665">0.0203414849949594</cx:pt>
          <cx:pt idx="17666">0.020341452687625598</cx:pt>
          <cx:pt idx="17667">0.020337800277536101</cx:pt>
          <cx:pt idx="17668">0.0203265513547096</cx:pt>
          <cx:pt idx="17669">0.0203265513547096</cx:pt>
          <cx:pt idx="17670">0.0203259816383425</cx:pt>
          <cx:pt idx="17671">0.0203259816383425</cx:pt>
          <cx:pt idx="17672">0.0203259816383425</cx:pt>
          <cx:pt idx="17673">0.0203259816383425</cx:pt>
          <cx:pt idx="17674">0.020323731381589001</cx:pt>
          <cx:pt idx="17675">0.020322790056142799</cx:pt>
          <cx:pt idx="17676">0.020322790056142799</cx:pt>
          <cx:pt idx="17677">0.0203194630927543</cx:pt>
          <cx:pt idx="17678">0.0203194630927543</cx:pt>
          <cx:pt idx="17679">0.020308943707822401</cx:pt>
          <cx:pt idx="17680">0.0202915541305662</cx:pt>
          <cx:pt idx="17681">0.020290967859741299</cx:pt>
          <cx:pt idx="17682">0.020289142215105201</cx:pt>
          <cx:pt idx="17683">0.0202854191891143</cx:pt>
          <cx:pt idx="17684">0.0202854191891143</cx:pt>
          <cx:pt idx="17685">0.0202854191891143</cx:pt>
          <cx:pt idx="17686">0.020282349723963301</cx:pt>
          <cx:pt idx="17687">0.0202818283218359</cx:pt>
          <cx:pt idx="17688">0.0202805634877367</cx:pt>
          <cx:pt idx="17689">0.020257727582038299</cx:pt>
          <cx:pt idx="17690">0.020244063084139698</cx:pt>
          <cx:pt idx="17691">0.020243073361680301</cx:pt>
          <cx:pt idx="17692">0.020240997991442598</cx:pt>
          <cx:pt idx="17693">0.020239689062450501</cx:pt>
          <cx:pt idx="17694">0.020239369365823399</cx:pt>
          <cx:pt idx="17695">0.020235911933492001</cx:pt>
          <cx:pt idx="17696">0.020234335391126498</cx:pt>
          <cx:pt idx="17697">0.020231070883667698</cx:pt>
          <cx:pt idx="17698">0.020229325855182601</cx:pt>
          <cx:pt idx="17699">0.0202272238404166</cx:pt>
          <cx:pt idx="17700">0.020226816656199999</cx:pt>
          <cx:pt idx="17701">0.020223365361052299</cx:pt>
          <cx:pt idx="17702">0.020222285247280199</cx:pt>
          <cx:pt idx="17703">0.020222285247280199</cx:pt>
          <cx:pt idx="17704">0.020222285247280199</cx:pt>
          <cx:pt idx="17705">0.020222285247280199</cx:pt>
          <cx:pt idx="17706">0.020222285247280199</cx:pt>
          <cx:pt idx="17707">0.020218866232531701</cx:pt>
          <cx:pt idx="17708">0.020211277216984801</cx:pt>
          <cx:pt idx="17709">0.020211277216984801</cx:pt>
          <cx:pt idx="17710">0.020211277216984801</cx:pt>
          <cx:pt idx="17711">0.020211277216984801</cx:pt>
          <cx:pt idx="17712">0.0202092539649491</cx:pt>
          <cx:pt idx="17713">0.0202047452734814</cx:pt>
          <cx:pt idx="17714">0.020199300713887001</cx:pt>
          <cx:pt idx="17715">0.020195410869069699</cx:pt>
          <cx:pt idx="17716">0.020190004990342</cx:pt>
          <cx:pt idx="17717">0.020189921794946199</cx:pt>
          <cx:pt idx="17718">0.0201846392725838</cx:pt>
          <cx:pt idx="17719">0.020176135499223102</cx:pt>
          <cx:pt idx="17720">0.0201737750080969</cx:pt>
          <cx:pt idx="17721">0.0201737750080969</cx:pt>
          <cx:pt idx="17722">0.0201737750080969</cx:pt>
          <cx:pt idx="17723">0.020169537134150199</cx:pt>
          <cx:pt idx="17724">0.020165150473357599</cx:pt>
          <cx:pt idx="17725">0.020164226176104201</cx:pt>
          <cx:pt idx="17726">0.0201635355777782</cx:pt>
          <cx:pt idx="17727">0.0201577157904974</cx:pt>
          <cx:pt idx="17728">0.020149344706814499</cx:pt>
          <cx:pt idx="17729">0.020130835204370701</cx:pt>
          <cx:pt idx="17730">0.020125998956073501</cx:pt>
          <cx:pt idx="17731">0.0201148045204926</cx:pt>
          <cx:pt idx="17732">0.020114188481915998</cx:pt>
          <cx:pt idx="17733">0.0201082551961747</cx:pt>
          <cx:pt idx="17734">0.0201082551961747</cx:pt>
          <cx:pt idx="17735">0.0201082551961747</cx:pt>
          <cx:pt idx="17736">0.0201024831550385</cx:pt>
          <cx:pt idx="17737">0.020094304056008198</cx:pt>
          <cx:pt idx="17738">0.020091679975797298</cx:pt>
          <cx:pt idx="17739">0.020087886390225601</cx:pt>
          <cx:pt idx="17740">0.020087304313437401</cx:pt>
          <cx:pt idx="17741">0.020082852317404701</cx:pt>
          <cx:pt idx="17742">0.0200815583052204</cx:pt>
          <cx:pt idx="17743">0.020081015326514299</cx:pt>
          <cx:pt idx="17744">0.0200622113193639</cx:pt>
          <cx:pt idx="17745">0.0200601201617619</cx:pt>
          <cx:pt idx="17746">0.020059906360051099</cx:pt>
          <cx:pt idx="17747">0.020048851286218999</cx:pt>
          <cx:pt idx="17748">0.020048851286218999</cx:pt>
          <cx:pt idx="17749">0.020048851286218999</cx:pt>
          <cx:pt idx="17750">0.020048851286218999</cx:pt>
          <cx:pt idx="17751">0.020048851286218999</cx:pt>
          <cx:pt idx="17752">0.020048851286218999</cx:pt>
          <cx:pt idx="17753">0.0200484783220869</cx:pt>
          <cx:pt idx="17754">0.020047383080323899</cx:pt>
          <cx:pt idx="17755">0.020047039978076601</cx:pt>
          <cx:pt idx="17756">0.020046228176779899</cx:pt>
          <cx:pt idx="17757">0.020043764547497001</cx:pt>
          <cx:pt idx="17758">0.020029956886513899</cx:pt>
          <cx:pt idx="17759">0.0200250849260987</cx:pt>
          <cx:pt idx="17760">0.020020122325878801</cx:pt>
          <cx:pt idx="17761">0.020009685545484299</cx:pt>
          <cx:pt idx="17762">0.020001822677165802</cx:pt>
          <cx:pt idx="17763">0.0200009483836989</cx:pt>
          <cx:pt idx="17764">0.0199894245927617</cx:pt>
          <cx:pt idx="17765">0.019981605920432299</cx:pt>
          <cx:pt idx="17766">0.019981605920432299</cx:pt>
          <cx:pt idx="17767">0.019978193726595199</cx:pt>
          <cx:pt idx="17768">0.019978193726595199</cx:pt>
          <cx:pt idx="17769">0.0199768200430822</cx:pt>
          <cx:pt idx="17770">0.019962958387807199</cx:pt>
          <cx:pt idx="17771">0.0199536405684036</cx:pt>
          <cx:pt idx="17772">0.019947664603313701</cx:pt>
          <cx:pt idx="17773">0.019947423771666299</cx:pt>
          <cx:pt idx="17774">0.0199422096582582</cx:pt>
          <cx:pt idx="17775">0.0199422096582582</cx:pt>
          <cx:pt idx="17776">0.0199422096582582</cx:pt>
          <cx:pt idx="17777">0.0199422096582582</cx:pt>
          <cx:pt idx="17778">0.0199422096582582</cx:pt>
          <cx:pt idx="17779">0.0199422096582582</cx:pt>
          <cx:pt idx="17780">0.0199383124424653</cx:pt>
          <cx:pt idx="17781">0.019937341759762899</cx:pt>
          <cx:pt idx="17782">0.019936066260671001</cx:pt>
          <cx:pt idx="17783">0.019934099152734398</cx:pt>
          <cx:pt idx="17784">0.0199336524953663</cx:pt>
          <cx:pt idx="17785">0.0199331938755638</cx:pt>
          <cx:pt idx="17786">0.0199290274915799</cx:pt>
          <cx:pt idx="17787">0.019922211418668099</cx:pt>
          <cx:pt idx="17788">0.019918579082837</cx:pt>
          <cx:pt idx="17789">0.0199184953414114</cx:pt>
          <cx:pt idx="17790">0.019916412471431302</cx:pt>
          <cx:pt idx="17791">0.019913084369945801</cx:pt>
          <cx:pt idx="17792">0.019910940703612399</cx:pt>
          <cx:pt idx="17793">0.019910081629957999</cx:pt>
          <cx:pt idx="17794">0.019905450194905701</cx:pt>
          <cx:pt idx="17795">0.019905450194905701</cx:pt>
          <cx:pt idx="17796">0.019902061204976802</cx:pt>
          <cx:pt idx="17797">0.019901470189322701</cx:pt>
          <cx:pt idx="17798">0.019893617197784499</cx:pt>
          <cx:pt idx="17799">0.019893617197784499</cx:pt>
          <cx:pt idx="17800">0.019886730031297799</cx:pt>
          <cx:pt idx="17801">0.019886365624253801</cx:pt>
          <cx:pt idx="17802">0.019884858703855</cx:pt>
          <cx:pt idx="17803">0.019884858703855</cx:pt>
          <cx:pt idx="17804">0.019877637587307401</cx:pt>
          <cx:pt idx="17805">0.0198691831247702</cx:pt>
          <cx:pt idx="17806">0.019862173631723299</cx:pt>
          <cx:pt idx="17807">0.019861973760494301</cx:pt>
          <cx:pt idx="17808">0.019855054597652501</cx:pt>
          <cx:pt idx="17809">0.019853018903690699</cx:pt>
          <cx:pt idx="17810">0.019849489293004102</cx:pt>
          <cx:pt idx="17811">0.019848612942801099</cx:pt>
          <cx:pt idx="17812">0.0198466261138656</cx:pt>
          <cx:pt idx="17813">0.019841518208033999</cx:pt>
          <cx:pt idx="17814">0.0198258685048079</cx:pt>
          <cx:pt idx="17815">0.0198221759290854</cx:pt>
          <cx:pt idx="17816">0.019808783413394499</cx:pt>
          <cx:pt idx="17817">0.019805769369508699</cx:pt>
          <cx:pt idx="17818">0.0198019520794884</cx:pt>
          <cx:pt idx="17819">0.019800250703481299</cx:pt>
          <cx:pt idx="17820">0.0197986877961276</cx:pt>
          <cx:pt idx="17821">0.0197986877961276</cx:pt>
          <cx:pt idx="17822">0.0197986877961276</cx:pt>
          <cx:pt idx="17823">0.0197986877961276</cx:pt>
          <cx:pt idx="17824">0.0197986877961276</cx:pt>
          <cx:pt idx="17825">0.0197932652543561</cx:pt>
          <cx:pt idx="17826">0.019783977981449902</cx:pt>
          <cx:pt idx="17827">0.019783877878516098</cx:pt>
          <cx:pt idx="17828">0.0197785918133042</cx:pt>
          <cx:pt idx="17829">0.019778125803857401</cx:pt>
          <cx:pt idx="17830">0.019777067332690201</cx:pt>
          <cx:pt idx="17831">0.019776298751401401</cx:pt>
          <cx:pt idx="17832">0.019774335185175702</cx:pt>
          <cx:pt idx="17833">0.019774335185175702</cx:pt>
          <cx:pt idx="17834">0.019774335185175702</cx:pt>
          <cx:pt idx="17835">0.019774335185175702</cx:pt>
          <cx:pt idx="17836">0.019774335185175702</cx:pt>
          <cx:pt idx="17837">0.019774335185175702</cx:pt>
          <cx:pt idx="17838">0.019772977215284301</cx:pt>
          <cx:pt idx="17839">0.019770622720565401</cx:pt>
          <cx:pt idx="17840">0.019770622720565401</cx:pt>
          <cx:pt idx="17841">0.01976822115175</cx:pt>
          <cx:pt idx="17842">0.0197676807863864</cx:pt>
          <cx:pt idx="17843">0.019756172475020099</cx:pt>
          <cx:pt idx="17844">0.019753834720990401</cx:pt>
          <cx:pt idx="17845">0.019752235690729401</cx:pt>
          <cx:pt idx="17846">0.0197409591587159</cx:pt>
          <cx:pt idx="17847">0.019717120816089902</cx:pt>
          <cx:pt idx="17848">0.019710736793014799</cx:pt>
          <cx:pt idx="17849">0.019708067390555799</cx:pt>
          <cx:pt idx="17850">0.019703872406423701</cx:pt>
          <cx:pt idx="17851">0.019702457109529802</cx:pt>
          <cx:pt idx="17852">0.019700397996291301</cx:pt>
          <cx:pt idx="17853">0.019698299346518101</cx:pt>
          <cx:pt idx="17854">0.019698299346518101</cx:pt>
          <cx:pt idx="17855">0.019698299346518101</cx:pt>
          <cx:pt idx="17856">0.019698299346518101</cx:pt>
          <cx:pt idx="17857">0.019698299346518101</cx:pt>
          <cx:pt idx="17858">0.0196950375505664</cx:pt>
          <cx:pt idx="17859">0.0196950375505664</cx:pt>
          <cx:pt idx="17860">0.0196950375505664</cx:pt>
          <cx:pt idx="17861">0.019691852532677499</cx:pt>
          <cx:pt idx="17862">0.0196832452922584</cx:pt>
          <cx:pt idx="17863">0.0196822742592388</cx:pt>
          <cx:pt idx="17864">0.019679370660045901</cx:pt>
          <cx:pt idx="17865">0.019679370660045901</cx:pt>
          <cx:pt idx="17866">0.019675630060464799</cx:pt>
          <cx:pt idx="17867">0.019669509763074501</cx:pt>
          <cx:pt idx="17868">0.019662649291449799</cx:pt>
          <cx:pt idx="17869">0.019662649291449799</cx:pt>
          <cx:pt idx="17870">0.019662649291449799</cx:pt>
          <cx:pt idx="17871">0.019662649291449799</cx:pt>
          <cx:pt idx="17872">0.019657404316998101</cx:pt>
          <cx:pt idx="17873">0.019656934432457199</cx:pt>
          <cx:pt idx="17874">0.019654261684349</cx:pt>
          <cx:pt idx="17875">0.019654261684349</cx:pt>
          <cx:pt idx="17876">0.019654261684349</cx:pt>
          <cx:pt idx="17877">0.019654261684349</cx:pt>
          <cx:pt idx="17878">0.019654261684349</cx:pt>
          <cx:pt idx="17879">0.019654261684349</cx:pt>
          <cx:pt idx="17880">0.019644793305887899</cx:pt>
          <cx:pt idx="17881">0.019644793305887899</cx:pt>
          <cx:pt idx="17882">0.019644793305887899</cx:pt>
          <cx:pt idx="17883">0.019644793305887899</cx:pt>
          <cx:pt idx="17884">0.019642322524779501</cx:pt>
          <cx:pt idx="17885">0.019641343029184102</cx:pt>
          <cx:pt idx="17886">0.019638861246866701</cx:pt>
          <cx:pt idx="17887">0.019632260246832098</cx:pt>
          <cx:pt idx="17888">0.019627774853761298</cx:pt>
          <cx:pt idx="17889">0.019622277931779699</cx:pt>
          <cx:pt idx="17890">0.019618516711962599</cx:pt>
          <cx:pt idx="17891">0.0196167400704002</cx:pt>
          <cx:pt idx="17892">0.019611228897470499</cx:pt>
          <cx:pt idx="17893">0.019611188397560399</cx:pt>
          <cx:pt idx="17894">0.0196111809243356</cx:pt>
          <cx:pt idx="17895">0.019603588770609501</cx:pt>
          <cx:pt idx="17896">0.019603588770609501</cx:pt>
          <cx:pt idx="17897">0.019603588770609501</cx:pt>
          <cx:pt idx="17898">0.019603588770609501</cx:pt>
          <cx:pt idx="17899">0.019603588770609501</cx:pt>
          <cx:pt idx="17900">0.019600185092312102</cx:pt>
          <cx:pt idx="17901">0.0195997519617753</cx:pt>
          <cx:pt idx="17902">0.019599154958107001</cx:pt>
          <cx:pt idx="17903">0.019597417727827599</cx:pt>
          <cx:pt idx="17904">0.019596860099044801</cx:pt>
          <cx:pt idx="17905">0.019596860099044801</cx:pt>
          <cx:pt idx="17906">0.019596860099044801</cx:pt>
          <cx:pt idx="17907">0.019589639387249599</cx:pt>
          <cx:pt idx="17908">0.019588330075377702</cx:pt>
          <cx:pt idx="17909">0.019574158711757099</cx:pt>
          <cx:pt idx="17910">0.019573931658717399</cx:pt>
          <cx:pt idx="17911">0.019558320013523901</cx:pt>
          <cx:pt idx="17912">0.019555278177631499</cx:pt>
          <cx:pt idx="17913">0.019550810949562802</cx:pt>
          <cx:pt idx="17914">0.019544104015283201</cx:pt>
          <cx:pt idx="17915">0.019542190259851801</cx:pt>
          <cx:pt idx="17916">0.019542190259851801</cx:pt>
          <cx:pt idx="17917">0.019542190259851801</cx:pt>
          <cx:pt idx="17918">0.019541258571872701</cx:pt>
          <cx:pt idx="17919">0.0195382674161278</cx:pt>
          <cx:pt idx="17920">0.0195369919771252</cx:pt>
          <cx:pt idx="17921">0.0195369061616751</cx:pt>
          <cx:pt idx="17922">0.0195369061616751</cx:pt>
          <cx:pt idx="17923">0.0195369061616751</cx:pt>
          <cx:pt idx="17924">0.0195369061616751</cx:pt>
          <cx:pt idx="17925">0.0195369061616751</cx:pt>
          <cx:pt idx="17926">0.0195369061616751</cx:pt>
          <cx:pt idx="17927">0.0195369061616751</cx:pt>
          <cx:pt idx="17928">0.019534532388105898</cx:pt>
          <cx:pt idx="17929">0.019532965952760498</cx:pt>
          <cx:pt idx="17930">0.019531754201821499</cx:pt>
          <cx:pt idx="17931">0.019527538021782701</cx:pt>
          <cx:pt idx="17932">0.019519973367997299</cx:pt>
          <cx:pt idx="17933">0.019516732473135501</cx:pt>
          <cx:pt idx="17934">0.019513254717944101</cx:pt>
          <cx:pt idx="17935">0.0195117425343212</cx:pt>
          <cx:pt idx="17936">0.0195117425343212</cx:pt>
          <cx:pt idx="17937">0.0195117425343212</cx:pt>
          <cx:pt idx="17938">0.0195117425343212</cx:pt>
          <cx:pt idx="17939">0.019505445399288401</cx:pt>
          <cx:pt idx="17940">0.019500867778391402</cx:pt>
          <cx:pt idx="17941">0.019492818837265401</cx:pt>
          <cx:pt idx="17942">0.0194890814620753</cx:pt>
          <cx:pt idx="17943">0.0194885484914307</cx:pt>
          <cx:pt idx="17944">0.0194875571680211</cx:pt>
          <cx:pt idx="17945">0.0194875571680211</cx:pt>
          <cx:pt idx="17946">0.0194875571680211</cx:pt>
          <cx:pt idx="17947">0.019484525127441501</cx:pt>
          <cx:pt idx="17948">0.0194809007638907</cx:pt>
          <cx:pt idx="17949">0.019477059533518699</cx:pt>
          <cx:pt idx="17950">0.019474440531339999</cx:pt>
          <cx:pt idx="17951">0.019474440531339999</cx:pt>
          <cx:pt idx="17952">0.019474440531339999</cx:pt>
          <cx:pt idx="17953">0.019468498951227198</cx:pt>
          <cx:pt idx="17954">0.019465959249923701</cx:pt>
          <cx:pt idx="17955">0.0194620396762007</cx:pt>
          <cx:pt idx="17956">0.019460689509284</cx:pt>
          <cx:pt idx="17957">0.019460689509284</cx:pt>
          <cx:pt idx="17958">0.019460689509284</cx:pt>
          <cx:pt idx="17959">0.019460689509284</cx:pt>
          <cx:pt idx="17960">0.019460689509284</cx:pt>
          <cx:pt idx="17961">0.019460689509284</cx:pt>
          <cx:pt idx="17962">0.019460689509284</cx:pt>
          <cx:pt idx="17963">0.019460689509284</cx:pt>
          <cx:pt idx="17964">0.019460689509284</cx:pt>
          <cx:pt idx="17965">0.019460689509284</cx:pt>
          <cx:pt idx="17966">0.0194542589115956</cx:pt>
          <cx:pt idx="17967">0.019446083664877</cx:pt>
          <cx:pt idx="17968">0.019438892789851801</cx:pt>
          <cx:pt idx="17969">0.0194386621368847</cx:pt>
          <cx:pt idx="17970">0.019437754871840698</cx:pt>
          <cx:pt idx="17971">0.019433043956541898</cx:pt>
          <cx:pt idx="17972">0.019430793992147002</cx:pt>
          <cx:pt idx="17973">0.0194291115382734</cx:pt>
          <cx:pt idx="17974">0.019418030135773399</cx:pt>
          <cx:pt idx="17975">0.019418030135773399</cx:pt>
          <cx:pt idx="17976">0.019416496810723199</cx:pt>
          <cx:pt idx="17977">0.019414769448340499</cx:pt>
          <cx:pt idx="17978">0.019414089812331899</cx:pt>
          <cx:pt idx="17979">0.019410878412324199</cx:pt>
          <cx:pt idx="17980">0.019407743827986101</cx:pt>
          <cx:pt idx="17981">0.019403901643558499</cx:pt>
          <cx:pt idx="17982">0.019403268968871401</cx:pt>
          <cx:pt idx="17983">0.019402502059860799</cx:pt>
          <cx:pt idx="17984">0.019399642278583099</cx:pt>
          <cx:pt idx="17985">0.019397690479465001</cx:pt>
          <cx:pt idx="17986">0.0193879770734952</cx:pt>
          <cx:pt idx="17987">0.019383189671509</cx:pt>
          <cx:pt idx="17988">0.019369598220636001</cx:pt>
          <cx:pt idx="17989">0.019369598220636001</cx:pt>
          <cx:pt idx="17990">0.019364703026684998</cx:pt>
          <cx:pt idx="17991">0.019362845889209699</cx:pt>
          <cx:pt idx="17992">0.019358536977786701</cx:pt>
          <cx:pt idx="17993">0.019358536977786701</cx:pt>
          <cx:pt idx="17994">0.019358536977786701</cx:pt>
          <cx:pt idx="17995">0.019355098141894501</cx:pt>
          <cx:pt idx="17996">0.019349225860357599</cx:pt>
          <cx:pt idx="17997">0.019347464939919901</cx:pt>
          <cx:pt idx="17998">0.019343402504551702</cx:pt>
          <cx:pt idx="17999">0.0193405685282067</cx:pt>
          <cx:pt idx="18000">0.019333129080116002</cx:pt>
          <cx:pt idx="18001">0.019333129080116002</cx:pt>
          <cx:pt idx="18002">0.019330393086755</cx:pt>
          <cx:pt idx="18003">0.0193287234535531</cx:pt>
          <cx:pt idx="18004">0.0193213172231428</cx:pt>
          <cx:pt idx="18005">0.0193179295307487</cx:pt>
          <cx:pt idx="18006">0.0193138951434394</cx:pt>
          <cx:pt idx="18007">0.0193137353600174</cx:pt>
          <cx:pt idx="18008">0.019311804190265399</cx:pt>
          <cx:pt idx="18009">0.0193105411554408</cx:pt>
          <cx:pt idx="18010">0.0193105411554408</cx:pt>
          <cx:pt idx="18011">0.0193105411554408</cx:pt>
          <cx:pt idx="18012">0.0193103133446525</cx:pt>
          <cx:pt idx="18013">0.0193051568842042</cx:pt>
          <cx:pt idx="18014">0.019290975011232</cx:pt>
          <cx:pt idx="18015">0.019287110884150499</cx:pt>
          <cx:pt idx="18016">0.019284572399940199</cx:pt>
          <cx:pt idx="18017">0.019280050818874701</cx:pt>
          <cx:pt idx="18018">0.0192795320336718</cx:pt>
          <cx:pt idx="18019">0.019267980559573801</cx:pt>
          <cx:pt idx="18020">0.019256854268171499</cx:pt>
          <cx:pt idx="18021">0.019255193852416801</cx:pt>
          <cx:pt idx="18022">0.019255193852416801</cx:pt>
          <cx:pt idx="18023">0.019253250207470901</cx:pt>
          <cx:pt idx="18024">0.019252273358912799</cx:pt>
          <cx:pt idx="18025">0.019252155708284299</cx:pt>
          <cx:pt idx="18026">0.019251527903597399</cx:pt>
          <cx:pt idx="18027">0.019249972376077899</cx:pt>
          <cx:pt idx="18028">0.019249731057173199</cx:pt>
          <cx:pt idx="18029">0.019249356042193501</cx:pt>
          <cx:pt idx="18030">0.0192461007369297</cx:pt>
          <cx:pt idx="18031">0.019245977464611399</cx:pt>
          <cx:pt idx="18032">0.019245816060299799</cx:pt>
          <cx:pt idx="18033">0.0192426239289019</cx:pt>
          <cx:pt idx="18034">0.0192426239289019</cx:pt>
          <cx:pt idx="18035">0.0192426239289019</cx:pt>
          <cx:pt idx="18036">0.0192409906413849</cx:pt>
          <cx:pt idx="18037">0.019238791318588501</cx:pt>
          <cx:pt idx="18038">0.019238791318588501</cx:pt>
          <cx:pt idx="18039">0.019238791318588501</cx:pt>
          <cx:pt idx="18040">0.019237573854596599</cx:pt>
          <cx:pt idx="18041">0.019234477597460199</cx:pt>
          <cx:pt idx="18042">0.019228690460732702</cx:pt>
          <cx:pt idx="18043">0.019226744131464701</cx:pt>
          <cx:pt idx="18044">0.0192257929443145</cx:pt>
          <cx:pt idx="18045">0.0192257929443145</cx:pt>
          <cx:pt idx="18046">0.0192257929443145</cx:pt>
          <cx:pt idx="18047">0.0192257929443145</cx:pt>
          <cx:pt idx="18048">0.0192257929443145</cx:pt>
          <cx:pt idx="18049">0.0192257929443145</cx:pt>
          <cx:pt idx="18050">0.019223576159512701</cx:pt>
          <cx:pt idx="18051">0.019223365289596599</cx:pt>
          <cx:pt idx="18052">0.019217398137703599</cx:pt>
          <cx:pt idx="18053">0.019209290494075701</cx:pt>
          <cx:pt idx="18054">0.019209290494075701</cx:pt>
          <cx:pt idx="18055">0.019209290494075701</cx:pt>
          <cx:pt idx="18056">0.019204402497966299</cx:pt>
          <cx:pt idx="18057">0.019203838796309301</cx:pt>
          <cx:pt idx="18058">0.0192018924877825</cx:pt>
          <cx:pt idx="18059">0.019200948276745199</cx:pt>
          <cx:pt idx="18060">0.019200948276745199</cx:pt>
          <cx:pt idx="18061">0.019200948276745199</cx:pt>
          <cx:pt idx="18062">0.019197099611566099</cx:pt>
          <cx:pt idx="18063">0.019192982870568299</cx:pt>
          <cx:pt idx="18064">0.0191887163322912</cx:pt>
          <cx:pt idx="18065">0.019186759076288501</cx:pt>
          <cx:pt idx="18066">0.019186759076288501</cx:pt>
          <cx:pt idx="18067">0.019186759076288501</cx:pt>
          <cx:pt idx="18068">0.019186759076288501</cx:pt>
          <cx:pt idx="18069">0.019186759076288501</cx:pt>
          <cx:pt idx="18070">0.019186759076288501</cx:pt>
          <cx:pt idx="18071">0.019186234820425498</cx:pt>
          <cx:pt idx="18072">0.019186234820425498</cx:pt>
          <cx:pt idx="18073">0.019185450793727701</cx:pt>
          <cx:pt idx="18074">0.019182894664006599</cx:pt>
          <cx:pt idx="18075">0.019176237735598099</cx:pt>
          <cx:pt idx="18076">0.019170747603533399</cx:pt>
          <cx:pt idx="18077">0.019170747603533399</cx:pt>
          <cx:pt idx="18078">0.019170747603533399</cx:pt>
          <cx:pt idx="18079">0.0191678915249755</cx:pt>
          <cx:pt idx="18080">0.019166463674574901</cx:pt>
          <cx:pt idx="18081">0.0191620608208058</cx:pt>
          <cx:pt idx="18082">0.019156309920654601</cx:pt>
          <cx:pt idx="18083">0.019155850807125702</cx:pt>
          <cx:pt idx="18084">0.019150918507405499</cx:pt>
          <cx:pt idx="18085">0.0191507735229073</cx:pt>
          <cx:pt idx="18086">0.0191507735229073</cx:pt>
          <cx:pt idx="18087">0.019146787799528699</cx:pt>
          <cx:pt idx="18088">0.019145406956031799</cx:pt>
          <cx:pt idx="18089">0.019144405774460901</cx:pt>
          <cx:pt idx="18090">0.0191439972798335</cx:pt>
          <cx:pt idx="18091">0.019141781678039</cx:pt>
          <cx:pt idx="18092">0.019141781678039</cx:pt>
          <cx:pt idx="18093">0.019138883757023901</cx:pt>
          <cx:pt idx="18094">0.0191167519709429</cx:pt>
          <cx:pt idx="18095">0.0191167519709429</cx:pt>
          <cx:pt idx="18096">0.0191167519709429</cx:pt>
          <cx:pt idx="18097">0.019116690334132901</cx:pt>
          <cx:pt idx="18098">0.019114809197233001</cx:pt>
          <cx:pt idx="18099">0.019114809197233001</cx:pt>
          <cx:pt idx="18100">0.019114809197233001</cx:pt>
          <cx:pt idx="18101">0.019114809197233001</cx:pt>
          <cx:pt idx="18102">0.0191110871091076</cx:pt>
          <cx:pt idx="18103">0.019109997921708199</cx:pt>
          <cx:pt idx="18104">0.0191090454497111</cx:pt>
          <cx:pt idx="18105">0.019107785904594301</cx:pt>
          <cx:pt idx="18106">0.019099405189957199</cx:pt>
          <cx:pt idx="18107">0.019099034374764502</cx:pt>
          <cx:pt idx="18108">0.019091878691631401</cx:pt>
          <cx:pt idx="18109">0.019088042397603901</cx:pt>
          <cx:pt idx="18110">0.019088042397603901</cx:pt>
          <cx:pt idx="18111">0.019081443854053901</cx:pt>
          <cx:pt idx="18112">0.019079614236543498</cx:pt>
          <cx:pt idx="18113">0.0190717613259937</cx:pt>
          <cx:pt idx="18114">0.0190576187149403</cx:pt>
          <cx:pt idx="18115">0.019053949698596299</cx:pt>
          <cx:pt idx="18116">0.019053949698596299</cx:pt>
          <cx:pt idx="18117">0.019053949698596299</cx:pt>
          <cx:pt idx="18118">0.019053949698596299</cx:pt>
          <cx:pt idx="18119">0.019053949698596299</cx:pt>
          <cx:pt idx="18120">0.019053949698596299</cx:pt>
          <cx:pt idx="18121">0.0190536708329446</cx:pt>
          <cx:pt idx="18122">0.0190536708329446</cx:pt>
          <cx:pt idx="18123">0.0190536708329446</cx:pt>
          <cx:pt idx="18124">0.019048805160091099</cx:pt>
          <cx:pt idx="18125">0.019048805160091099</cx:pt>
          <cx:pt idx="18126">0.019048805160091099</cx:pt>
          <cx:pt idx="18127">0.0190423214988641</cx:pt>
          <cx:pt idx="18128">0.0190423214988641</cx:pt>
          <cx:pt idx="18129">0.0190423214988641</cx:pt>
          <cx:pt idx="18130">0.0190356262836891</cx:pt>
          <cx:pt idx="18131">0.0190343932155</cx:pt>
          <cx:pt idx="18132">0.0190318793922182</cx:pt>
          <cx:pt idx="18133">0.0190151751127281</cx:pt>
          <cx:pt idx="18134">0.0190108977030807</cx:pt>
          <cx:pt idx="18135">0.0190035957033379</cx:pt>
          <cx:pt idx="18136">0.018996183529356499</cx:pt>
          <cx:pt idx="18137">0.018995122737687199</cx:pt>
          <cx:pt idx="18138">0.018991536118328201</cx:pt>
          <cx:pt idx="18139">0.018991453907165098</cx:pt>
          <cx:pt idx="18140">0.018989403530979301</cx:pt>
          <cx:pt idx="18141">0.018989403530979301</cx:pt>
          <cx:pt idx="18142">0.018989403530979301</cx:pt>
          <cx:pt idx="18143">0.018989403530979301</cx:pt>
          <cx:pt idx="18144">0.018989403530979301</cx:pt>
          <cx:pt idx="18145">0.018989403530979301</cx:pt>
          <cx:pt idx="18146">0.018985376586087802</cx:pt>
          <cx:pt idx="18147">0.018982629389176699</cx:pt>
          <cx:pt idx="18148">0.018982212059519901</cx:pt>
          <cx:pt idx="18149">0.018978625631254999</cx:pt>
          <cx:pt idx="18150">0.0189780963626223</cx:pt>
          <cx:pt idx="18151">0.0189742621499207</cx:pt>
          <cx:pt idx="18152">0.018961543339255201</cx:pt>
          <cx:pt idx="18153">0.018961543339255201</cx:pt>
          <cx:pt idx="18154">0.018958936470498101</cx:pt>
          <cx:pt idx="18155">0.018947645538847001</cx:pt>
          <cx:pt idx="18156">0.018942898698094901</cx:pt>
          <cx:pt idx="18157">0.018942898698094901</cx:pt>
          <cx:pt idx="18158">0.018940451462202398</cx:pt>
          <cx:pt idx="18159">0.018940451462202398</cx:pt>
          <cx:pt idx="18160">0.018930176478718499</cx:pt>
          <cx:pt idx="18161">0.018930176478718499</cx:pt>
          <cx:pt idx="18162">0.018926771551568199</cx:pt>
          <cx:pt idx="18163">0.018904948669984899</cx:pt>
          <cx:pt idx="18164">0.018901744508215499</cx:pt>
          <cx:pt idx="18165">0.018900610229608001</cx:pt>
          <cx:pt idx="18166">0.018892116963147</cx:pt>
          <cx:pt idx="18167">0.0188891201213056</cx:pt>
          <cx:pt idx="18168">0.018886557694360099</cx:pt>
          <cx:pt idx="18169">0.018880581577170399</cx:pt>
          <cx:pt idx="18170">0.018880581577170399</cx:pt>
          <cx:pt idx="18171">0.018877601284015</cx:pt>
          <cx:pt idx="18172">0.018870685206184502</cx:pt>
          <cx:pt idx="18173">0.018863456132703599</cx:pt>
          <cx:pt idx="18174">0.018863456132703599</cx:pt>
          <cx:pt idx="18175">0.018861083016092298</cx:pt>
          <cx:pt idx="18176">0.018854745172975099</cx:pt>
          <cx:pt idx="18177">0.018854708243215799</cx:pt>
          <cx:pt idx="18178">0.018848962058692399</cx:pt>
          <cx:pt idx="18179">0.018846873434281299</cx:pt>
          <cx:pt idx="18180">0.018846245917227399</cx:pt>
          <cx:pt idx="18181">0.018845151996271899</cx:pt>
          <cx:pt idx="18182">0.018843947875945399</cx:pt>
          <cx:pt idx="18183">0.018841884981196499</cx:pt>
          <cx:pt idx="18184">0.018840064625070801</cx:pt>
          <cx:pt idx="18185">0.018834316471416399</cx:pt>
          <cx:pt idx="18186">0.0188312610046984</cx:pt>
          <cx:pt idx="18187">0.0188312610046984</cx:pt>
          <cx:pt idx="18188">0.018822183226755398</cx:pt>
          <cx:pt idx="18189">0.018821662776336599</cx:pt>
          <cx:pt idx="18190">0.018816994790121101</cx:pt>
          <cx:pt idx="18191">0.018805020844212299</cx:pt>
          <cx:pt idx="18192">0.018801265960592301</cx:pt>
          <cx:pt idx="18193">0.018800649752503899</cx:pt>
          <cx:pt idx="18194">0.018800649752503899</cx:pt>
          <cx:pt idx="18195">0.018800649752503899</cx:pt>
          <cx:pt idx="18196">0.018800649752503899</cx:pt>
          <cx:pt idx="18197">0.018797747393387899</cx:pt>
          <cx:pt idx="18198">0.0187906512837312</cx:pt>
          <cx:pt idx="18199">0.018790580986114198</cx:pt>
          <cx:pt idx="18200">0.0187874505308127</cx:pt>
          <cx:pt idx="18201">0.018782023234255801</cx:pt>
          <cx:pt idx="18202">0.018779539453426301</cx:pt>
          <cx:pt idx="18203">0.0187743342061285</cx:pt>
          <cx:pt idx="18204">0.018772978253114098</cx:pt>
          <cx:pt idx="18205">0.018771154706695398</cx:pt>
          <cx:pt idx="18206">0.018763319876044099</cx:pt>
          <cx:pt idx="18207">0.018760309343415899</cx:pt>
          <cx:pt idx="18208">0.018750201929767299</cx:pt>
          <cx:pt idx="18209">0.018747030041830402</cx:pt>
          <cx:pt idx="18210">0.018744242366065599</cx:pt>
          <cx:pt idx="18211">0.0187376992323319</cx:pt>
          <cx:pt idx="18212">0.018733276398678399</cx:pt>
          <cx:pt idx="18213">0.0187264207883059</cx:pt>
          <cx:pt idx="18214">0.0187264207883059</cx:pt>
          <cx:pt idx="18215">0.0187264207883059</cx:pt>
          <cx:pt idx="18216">0.0187225280990427</cx:pt>
          <cx:pt idx="18217">0.0187118896435438</cx:pt>
          <cx:pt idx="18218">0.0187118896435438</cx:pt>
          <cx:pt idx="18219">0.0187036028818705</cx:pt>
          <cx:pt idx="18220">0.018703081876515901</cx:pt>
          <cx:pt idx="18221">0.018699446046484498</cx:pt>
          <cx:pt idx="18222">0.018695064973631801</cx:pt>
          <cx:pt idx="18223">0.0186886781089904</cx:pt>
          <cx:pt idx="18224">0.0186853287307477</cx:pt>
          <cx:pt idx="18225">0.018682147471592001</cx:pt>
          <cx:pt idx="18226">0.018663788571999101</cx:pt>
          <cx:pt idx="18227">0.018663161310452901</cx:pt>
          <cx:pt idx="18228">0.018663054107023201</cx:pt>
          <cx:pt idx="18229">0.018659957975805899</cx:pt>
          <cx:pt idx="18230">0.0186556065632952</cx:pt>
          <cx:pt idx="18231">0.0186556065632952</cx:pt>
          <cx:pt idx="18232">0.0186556065632952</cx:pt>
          <cx:pt idx="18233">0.0186556065632952</cx:pt>
          <cx:pt idx="18234">0.018651923880018899</cx:pt>
          <cx:pt idx="18235">0.0186365526739358</cx:pt>
          <cx:pt idx="18236">0.0186362790114902</cx:pt>
          <cx:pt idx="18237">0.0186307144593875</cx:pt>
          <cx:pt idx="18238">0.018628153747681401</cx:pt>
          <cx:pt idx="18239">0.018627745960878701</cx:pt>
          <cx:pt idx="18240">0.0186274129332605</cx:pt>
          <cx:pt idx="18241">0.018621409857066899</cx:pt>
          <cx:pt idx="18242">0.018615712072033198</cx:pt>
          <cx:pt idx="18243">0.0186141749564399</cx:pt>
          <cx:pt idx="18244">0.018612524674919698</cx:pt>
          <cx:pt idx="18245">0.018612524674919698</cx:pt>
          <cx:pt idx="18246">0.018612221445683801</cx:pt>
          <cx:pt idx="18247">0.018608308109613</cx:pt>
          <cx:pt idx="18248">0.0186079690372245</cx:pt>
          <cx:pt idx="18249">0.0186028937437911</cx:pt>
          <cx:pt idx="18250">0.018600553453571901</cx:pt>
          <cx:pt idx="18251">0.0185998820686335</cx:pt>
          <cx:pt idx="18252">0.0185965891422398</cx:pt>
          <cx:pt idx="18253">0.018593547779970299</cx:pt>
          <cx:pt idx="18254">0.018593267401665</cx:pt>
          <cx:pt idx="18255">0.018593267401665</cx:pt>
          <cx:pt idx="18256">0.018586706151514101</cx:pt>
          <cx:pt idx="18257">0.018586676752638701</cx:pt>
          <cx:pt idx="18258">0.018580896555083701</cx:pt>
          <cx:pt idx="18259">0.018573813508057199</cx:pt>
          <cx:pt idx="18260">0.0185717555683396</cx:pt>
          <cx:pt idx="18261">0.018565968800578099</cx:pt>
          <cx:pt idx="18262">0.0185651858947329</cx:pt>
          <cx:pt idx="18263">0.0185641986593079</cx:pt>
          <cx:pt idx="18264">0.018552554274885901</cx:pt>
          <cx:pt idx="18265">0.018552554274885901</cx:pt>
          <cx:pt idx="18266">0.018548531123465901</cx:pt>
          <cx:pt idx="18267">0.0185471490225632</cx:pt>
          <cx:pt idx="18268">0.018544416635199099</cx:pt>
          <cx:pt idx="18269">0.018540904512516901</cx:pt>
          <cx:pt idx="18270">0.018537308339384599</cx:pt>
          <cx:pt idx="18271">0.0185224125219157</cx:pt>
          <cx:pt idx="18272">0.0185224125219157</cx:pt>
          <cx:pt idx="18273">0.0185224125219157</cx:pt>
          <cx:pt idx="18274">0.018520244261370899</cx:pt>
          <cx:pt idx="18275">0.018520244261370899</cx:pt>
          <cx:pt idx="18276">0.018520244261370899</cx:pt>
          <cx:pt idx="18277">0.0185200565984142</cx:pt>
          <cx:pt idx="18278">0.018518908654382701</cx:pt>
          <cx:pt idx="18279">0.018514875978151199</cx:pt>
          <cx:pt idx="18280">0.018514535163375201</cx:pt>
          <cx:pt idx="18281">0.018513714292638501</cx:pt>
          <cx:pt idx="18282">0.018513404415741602</cx:pt>
          <cx:pt idx="18283">0.0185124040354223</cx:pt>
          <cx:pt idx="18284">0.0185124040354223</cx:pt>
          <cx:pt idx="18285">0.0185124040354223</cx:pt>
          <cx:pt idx="18286">0.0185124040354223</cx:pt>
          <cx:pt idx="18287">0.0185124040354223</cx:pt>
          <cx:pt idx="18288">0.0185124040354223</cx:pt>
          <cx:pt idx="18289">0.0185124040354223</cx:pt>
          <cx:pt idx="18290">0.0185124040354223</cx:pt>
          <cx:pt idx="18291">0.0185087304580887</cx:pt>
          <cx:pt idx="18292">0.0185087304580887</cx:pt>
          <cx:pt idx="18293">0.018505279492463299</cx:pt>
          <cx:pt idx="18294">0.018504840982986201</cx:pt>
          <cx:pt idx="18295">0.018502170145446199</cx:pt>
          <cx:pt idx="18296">0.018502170145446199</cx:pt>
          <cx:pt idx="18297">0.018502170145446199</cx:pt>
          <cx:pt idx="18298">0.018502170145446199</cx:pt>
          <cx:pt idx="18299">0.018502170145446199</cx:pt>
          <cx:pt idx="18300">0.018502170145446199</cx:pt>
          <cx:pt idx="18301">0.0185001433293689</cx:pt>
          <cx:pt idx="18302">0.018492990863834002</cx:pt>
          <cx:pt idx="18303">0.018492990863834002</cx:pt>
          <cx:pt idx="18304">0.018492990863834002</cx:pt>
          <cx:pt idx="18305">0.018492990863834002</cx:pt>
          <cx:pt idx="18306">0.018492009373281999</cx:pt>
          <cx:pt idx="18307">0.018492009373281999</cx:pt>
          <cx:pt idx="18308">0.018492009373281999</cx:pt>
          <cx:pt idx="18309">0.0184855811049402</cx:pt>
          <cx:pt idx="18310">0.018481316865292498</cx:pt>
          <cx:pt idx="18311">0.0184771097209743</cx:pt>
          <cx:pt idx="18312">0.018474486359144698</cx:pt>
          <cx:pt idx="18313">0.018466023399415301</cx:pt>
          <cx:pt idx="18314">0.0184640324742452</cx:pt>
          <cx:pt idx="18315">0.0184640324742452</cx:pt>
          <cx:pt idx="18316">0.018462156373549199</cx:pt>
          <cx:pt idx="18317">0.018460432717759202</cx:pt>
          <cx:pt idx="18318">0.018460432717759202</cx:pt>
          <cx:pt idx="18319">0.018459898649041299</cx:pt>
          <cx:pt idx="18320">0.018457731966508999</cx:pt>
          <cx:pt idx="18321">0.018456723039898398</cx:pt>
          <cx:pt idx="18322">0.018452713903350002</cx:pt>
          <cx:pt idx="18323">0.018446361693617699</cx:pt>
          <cx:pt idx="18324">0.018441961336280701</cx:pt>
          <cx:pt idx="18325">0.018437987723997799</cx:pt>
          <cx:pt idx="18326">0.018436955893485499</cx:pt>
          <cx:pt idx="18327">0.0184356227410967</cx:pt>
          <cx:pt idx="18328">0.0184351615337577</cx:pt>
          <cx:pt idx="18329">0.018430722548999599</cx:pt>
          <cx:pt idx="18330">0.018424768240039201</cx:pt>
          <cx:pt idx="18331">0.018422475132711301</cx:pt>
          <cx:pt idx="18332">0.0184219461724455</cx:pt>
          <cx:pt idx="18333">0.0184200852788984</cx:pt>
          <cx:pt idx="18334">0.0184200852788984</cx:pt>
          <cx:pt idx="18335">0.0184200852788984</cx:pt>
          <cx:pt idx="18336">0.0184200852788984</cx:pt>
          <cx:pt idx="18337">0.018414549567201701</cx:pt>
          <cx:pt idx="18338">0.018412860202741101</cx:pt>
          <cx:pt idx="18339">0.0184108903892659</cx:pt>
          <cx:pt idx="18340">0.018410544404852999</cx:pt>
          <cx:pt idx="18341">0.018410487289572199</cx:pt>
          <cx:pt idx="18342">0.018406869210991099</cx:pt>
          <cx:pt idx="18343">0.018406869210991099</cx:pt>
          <cx:pt idx="18344">0.018406869210991099</cx:pt>
          <cx:pt idx="18345">0.0184057615941015</cx:pt>
          <cx:pt idx="18346">0.018400569582984</cx:pt>
          <cx:pt idx="18347">0.018397712626038901</cx:pt>
          <cx:pt idx="18348">0.018396810282875299</cx:pt>
          <cx:pt idx="18349">0.018387022054245201</cx:pt>
          <cx:pt idx="18350">0.018387022054245201</cx:pt>
          <cx:pt idx="18351">0.018387022054245201</cx:pt>
          <cx:pt idx="18352">0.0183869608200176</cx:pt>
          <cx:pt idx="18353">0.018375988321528602</cx:pt>
          <cx:pt idx="18354">0.018369633262058399</cx:pt>
          <cx:pt idx="18355">0.0183665776734744</cx:pt>
          <cx:pt idx="18356">0.0183610531320566</cx:pt>
          <cx:pt idx="18357">0.0183610531320566</cx:pt>
          <cx:pt idx="18358">0.0183591038963591</cx:pt>
          <cx:pt idx="18359">0.018353520240564501</cx:pt>
          <cx:pt idx="18360">0.018350809742766299</cx:pt>
          <cx:pt idx="18361">0.018348584880908202</cx:pt>
          <cx:pt idx="18362">0.0183485004148084</cx:pt>
          <cx:pt idx="18363">0.0183485004148084</cx:pt>
          <cx:pt idx="18364">0.0183485004148084</cx:pt>
          <cx:pt idx="18365">0.0183485004148084</cx:pt>
          <cx:pt idx="18366">0.018347795525039599</cx:pt>
          <cx:pt idx="18367">0.018346122353038799</cx:pt>
          <cx:pt idx="18368">0.0183420278406775</cx:pt>
          <cx:pt idx="18369">0.018335867032272898</cx:pt>
          <cx:pt idx="18370">0.018335718416071099</cx:pt>
          <cx:pt idx="18371">0.0183172777793119</cx:pt>
          <cx:pt idx="18372">0.018314515161400102</cx:pt>
          <cx:pt idx="18373">0.018310374258325299</cx:pt>
          <cx:pt idx="18374">0.0183089962440229</cx:pt>
          <cx:pt idx="18375">0.018307380071477201</cx:pt>
          <cx:pt idx="18376">0.0183064432612868</cx:pt>
          <cx:pt idx="18377">0.0183064432612868</cx:pt>
          <cx:pt idx="18378">0.0183060968307612</cx:pt>
          <cx:pt idx="18379">0.018295782016570301</cx:pt>
          <cx:pt idx="18380">0.0182946251198986</cx:pt>
          <cx:pt idx="18381">0.018292527059618799</cx:pt>
          <cx:pt idx="18382">0.0182868235086662</cx:pt>
          <cx:pt idx="18383">0.018286465791317</cx:pt>
          <cx:pt idx="18384">0.0182797518695689</cx:pt>
          <cx:pt idx="18385">0.018279144454192701</cx:pt>
          <cx:pt idx="18386">0.018275898942846699</cx:pt>
          <cx:pt idx="18387">0.018275898942846699</cx:pt>
          <cx:pt idx="18388">0.018275546461992202</cx:pt>
          <cx:pt idx="18389">0.018271414513345598</cx:pt>
          <cx:pt idx="18390">0.018270837658566901</cx:pt>
          <cx:pt idx="18391">0.018270837658566901</cx:pt>
          <cx:pt idx="18392">0.018270837658566901</cx:pt>
          <cx:pt idx="18393">0.018270837658566901</cx:pt>
          <cx:pt idx="18394">0.0182688051056221</cx:pt>
          <cx:pt idx="18395">0.018263505216980599</cx:pt>
          <cx:pt idx="18396">0.018263350477507101</cx:pt>
          <cx:pt idx="18397">0.018256287449496301</cx:pt>
          <cx:pt idx="18398">0.018255274806740399</cx:pt>
          <cx:pt idx="18399">0.018254706465671601</cx:pt>
          <cx:pt idx="18400">0.018244370991246199</cx:pt>
          <cx:pt idx="18401">0.018231511260901199</cx:pt>
          <cx:pt idx="18402">0.018227958967628799</cx:pt>
          <cx:pt idx="18403">0.018227740460529201</cx:pt>
          <cx:pt idx="18404">0.0182231374791962</cx:pt>
          <cx:pt idx="18405">0.0182116489217579</cx:pt>
          <cx:pt idx="18406">0.0182087865937159</cx:pt>
          <cx:pt idx="18407">0.0182003249916118</cx:pt>
          <cx:pt idx="18408">0.0182003249916118</cx:pt>
          <cx:pt idx="18409">0.0182003249916118</cx:pt>
          <cx:pt idx="18410">0.018198898099191001</cx:pt>
          <cx:pt idx="18411">0.018198254838465499</cx:pt>
          <cx:pt idx="18412">0.018198098056866702</cx:pt>
          <cx:pt idx="18413">0.018195807169466401</cx:pt>
          <cx:pt idx="18414">0.018195807169466401</cx:pt>
          <cx:pt idx="18415">0.0181908177902558</cx:pt>
          <cx:pt idx="18416">0.018189037512063098</cx:pt>
          <cx:pt idx="18417">0.018189037512063098</cx:pt>
          <cx:pt idx="18418">0.018184545580191201</cx:pt>
          <cx:pt idx="18419">0.018182889885305</cx:pt>
          <cx:pt idx="18420">0.018181789754600601</cx:pt>
          <cx:pt idx="18421">0.0181768984847838</cx:pt>
          <cx:pt idx="18422">0.0181768984847838</cx:pt>
          <cx:pt idx="18423">0.0181766932948931</cx:pt>
          <cx:pt idx="18424">0.0181766128253424</cx:pt>
          <cx:pt idx="18425">0.0181758846061673</cx:pt>
          <cx:pt idx="18426">0.018170363425575799</cx:pt>
          <cx:pt idx="18427">0.018169537449636002</cx:pt>
          <cx:pt idx="18428">0.018169529639010001</cx:pt>
          <cx:pt idx="18429">0.0181677167958069</cx:pt>
          <cx:pt idx="18430">0.0181667567986274</cx:pt>
          <cx:pt idx="18431">0.018163433168337101</cx:pt>
          <cx:pt idx="18432">0.018154885093442302</cx:pt>
          <cx:pt idx="18433">0.0181467411735786</cx:pt>
          <cx:pt idx="18434">0.018142511822610698</cx:pt>
          <cx:pt idx="18435">0.018142511822610698</cx:pt>
          <cx:pt idx="18436">0.018142511822610698</cx:pt>
          <cx:pt idx="18437">0.018142511822610698</cx:pt>
          <cx:pt idx="18438">0.018138450159764501</cx:pt>
          <cx:pt idx="18439">0.018134718156163399</cx:pt>
          <cx:pt idx="18440">0.018134718156163399</cx:pt>
          <cx:pt idx="18441">0.018134718156163399</cx:pt>
          <cx:pt idx="18442">0.018134718156163399</cx:pt>
          <cx:pt idx="18443">0.0181344687801211</cx:pt>
          <cx:pt idx="18444">0.018134085073561401</cx:pt>
          <cx:pt idx="18445">0.018130639620106099</cx:pt>
          <cx:pt idx="18446">0.018130639620106099</cx:pt>
          <cx:pt idx="18447">0.018130639620106099</cx:pt>
          <cx:pt idx="18448">0.018130639620106099</cx:pt>
          <cx:pt idx="18449">0.0181302264254013</cx:pt>
          <cx:pt idx="18450">0.0181291108316383</cx:pt>
          <cx:pt idx="18451">0.0181291108316383</cx:pt>
          <cx:pt idx="18452">0.018119474698544899</cx:pt>
          <cx:pt idx="18453">0.018116044914272399</cx:pt>
          <cx:pt idx="18454">0.0181115643415511</cx:pt>
          <cx:pt idx="18455">0.018109257823644798</cx:pt>
          <cx:pt idx="18456">0.018109257823644798</cx:pt>
          <cx:pt idx="18457">0.018107933269967499</cx:pt>
          <cx:pt idx="18458">0.018107933269967499</cx:pt>
          <cx:pt idx="18459">0.018104952404562499</cx:pt>
          <cx:pt idx="18460">0.0181034658743521</cx:pt>
          <cx:pt idx="18461">0.018096083845292401</cx:pt>
          <cx:pt idx="18462">0.018095851974363201</cx:pt>
          <cx:pt idx="18463">0.018094902289892901</cx:pt>
          <cx:pt idx="18464">0.0180942668172436</cx:pt>
          <cx:pt idx="18465">0.018086883263532</cx:pt>
          <cx:pt idx="18466">0.018084035543717</cx:pt>
          <cx:pt idx="18467">0.018082443964333901</cx:pt>
          <cx:pt idx="18468">0.018078471670946599</cx:pt>
          <cx:pt idx="18469">0.018077364129491701</cx:pt>
          <cx:pt idx="18470">0.018077364129491701</cx:pt>
          <cx:pt idx="18471">0.018077364129491701</cx:pt>
          <cx:pt idx="18472">0.018075785634459999</cx:pt>
          <cx:pt idx="18473">0.018074284928071199</cx:pt>
          <cx:pt idx="18474">0.0180672179282656</cx:pt>
          <cx:pt idx="18475">0.0180672179282656</cx:pt>
          <cx:pt idx="18476">0.0180577538006199</cx:pt>
          <cx:pt idx="18477">0.0180538990971028</cx:pt>
          <cx:pt idx="18478">0.0180471886335687</cx:pt>
          <cx:pt idx="18479">0.018042034425636001</cx:pt>
          <cx:pt idx="18480">0.018040266307281099</cx:pt>
          <cx:pt idx="18481">0.018038902373715599</cx:pt>
          <cx:pt idx="18482">0.018034594677898801</cx:pt>
          <cx:pt idx="18483">0.018032365069029201</cx:pt>
          <cx:pt idx="18484">0.018032365069029201</cx:pt>
          <cx:pt idx="18485">0.018029732774295301</cx:pt>
          <cx:pt idx="18486">0.018027534365767799</cx:pt>
          <cx:pt idx="18487">0.018017181289642099</cx:pt>
          <cx:pt idx="18488">0.018014111447631001</cx:pt>
          <cx:pt idx="18489">0.018014065640717201</cx:pt>
          <cx:pt idx="18490">0.018014065640717201</cx:pt>
          <cx:pt idx="18491">0.018012418899661299</cx:pt>
          <cx:pt idx="18492">0.018012418899661299</cx:pt>
          <cx:pt idx="18493">0.018009316057443599</cx:pt>
          <cx:pt idx="18494">0.0180087457158178</cx:pt>
          <cx:pt idx="18495">0.018006850944845599</cx:pt>
          <cx:pt idx="18496">0.0180055549719156</cx:pt>
          <cx:pt idx="18497">0.017994569207111</cx:pt>
          <cx:pt idx="18498">0.017991076429492402</cx:pt>
          <cx:pt idx="18499">0.017989191670858901</cx:pt>
          <cx:pt idx="18500">0.017988416635665999</cx:pt>
          <cx:pt idx="18501">0.017986500925303</cx:pt>
          <cx:pt idx="18502">0.017986500925303</cx:pt>
          <cx:pt idx="18503">0.017986500925303</cx:pt>
          <cx:pt idx="18504">0.017986500925303</cx:pt>
          <cx:pt idx="18505">0.017983213109613899</cx:pt>
          <cx:pt idx="18506">0.017983213109613899</cx:pt>
          <cx:pt idx="18507">0.0179796375866953</cx:pt>
          <cx:pt idx="18508">0.017974776334695498</cx:pt>
          <cx:pt idx="18509">0.017973576630458898</cx:pt>
          <cx:pt idx="18510">0.017971019242922499</cx:pt>
          <cx:pt idx="18511">0.0179636146592193</cx:pt>
          <cx:pt idx="18512">0.017962799021032601</cx:pt>
          <cx:pt idx="18513">0.0179577390103778</cx:pt>
          <cx:pt idx="18514">0.017955939073679799</cx:pt>
          <cx:pt idx="18515">0.017955618590055601</cx:pt>
          <cx:pt idx="18516">0.017952913348462201</cx:pt>
          <cx:pt idx="18517">0.017947198943457698</cx:pt>
          <cx:pt idx="18518">0.0179391915104282</cx:pt>
          <cx:pt idx="18519">0.017935860184663199</cx:pt>
          <cx:pt idx="18520">0.017935860184663199</cx:pt>
          <cx:pt idx="18521">0.0179327688975244</cx:pt>
          <cx:pt idx="18522">0.0179283356961292</cx:pt>
          <cx:pt idx="18523">0.017928129309568101</cx:pt>
          <cx:pt idx="18524">0.0179237258999193</cx:pt>
          <cx:pt idx="18525">0.0179235619614788</cx:pt>
          <cx:pt idx="18526">0.017918914064300399</cx:pt>
          <cx:pt idx="18527">0.017917918136308299</cx:pt>
          <cx:pt idx="18528">0.017914218217819598</cx:pt>
          <cx:pt idx="18529">0.017914218217819598</cx:pt>
          <cx:pt idx="18530">0.017914218217819598</cx:pt>
          <cx:pt idx="18531">0.017906877932581201</cx:pt>
          <cx:pt idx="18532">0.017900310987596001</cx:pt>
          <cx:pt idx="18533">0.017899409521611301</cx:pt>
          <cx:pt idx="18534">0.017899083995779701</cx:pt>
          <cx:pt idx="18535">0.017897640094357299</cx:pt>
          <cx:pt idx="18536">0.0178969533234682</cx:pt>
          <cx:pt idx="18537">0.017896726474258901</cx:pt>
          <cx:pt idx="18538">0.017896726474258901</cx:pt>
          <cx:pt idx="18539">0.0178873096582539</cx:pt>
          <cx:pt idx="18540">0.0178873096582539</cx:pt>
          <cx:pt idx="18541">0.017884057362411401</cx:pt>
          <cx:pt idx="18542">0.0178799167391945</cx:pt>
          <cx:pt idx="18543">0.0178799167391945</cx:pt>
          <cx:pt idx="18544">0.0178799167391945</cx:pt>
          <cx:pt idx="18545">0.0178799167391945</cx:pt>
          <cx:pt idx="18546">0.0178799167391945</cx:pt>
          <cx:pt idx="18547">0.0178799167391945</cx:pt>
          <cx:pt idx="18548">0.0178681345612271</cx:pt>
          <cx:pt idx="18549">0.017851521167768201</cx:pt>
          <cx:pt idx="18550">0.0178474231133374</cx:pt>
          <cx:pt idx="18551">0.017840839044021801</cx:pt>
          <cx:pt idx="18552">0.017830997297366698</cx:pt>
          <cx:pt idx="18553">0.0178303624980286</cx:pt>
          <cx:pt idx="18554">0.017828190351274</cx:pt>
          <cx:pt idx="18555">0.0178262947510162</cx:pt>
          <cx:pt idx="18556">0.017825379406703101</cx:pt>
          <cx:pt idx="18557">0.017824757223220598</cx:pt>
          <cx:pt idx="18558">0.017821158649173</cx:pt>
          <cx:pt idx="18559">0.017820486467618999</cx:pt>
          <cx:pt idx="18560">0.017817539752713499</cx:pt>
          <cx:pt idx="18561">0.017817539752713499</cx:pt>
          <cx:pt idx="18562">0.017817539752713499</cx:pt>
          <cx:pt idx="18563">0.017817539752713499</cx:pt>
          <cx:pt idx="18564">0.017804705537241498</cx:pt>
          <cx:pt idx="18565">0.017795354015417899</cx:pt>
          <cx:pt idx="18566">0.0177749271968753</cx:pt>
          <cx:pt idx="18567">0.017759502154566498</cx:pt>
          <cx:pt idx="18568">0.0177583913098503</cx:pt>
          <cx:pt idx="18569">0.017744982088334998</cx:pt>
          <cx:pt idx="18570">0.017744982088334998</cx:pt>
          <cx:pt idx="18571">0.017744982088334998</cx:pt>
          <cx:pt idx="18572">0.017744500781441599</cx:pt>
          <cx:pt idx="18573">0.017738878387341301</cx:pt>
          <cx:pt idx="18574">0.017738878387341301</cx:pt>
          <cx:pt idx="18575">0.017738878387341301</cx:pt>
          <cx:pt idx="18576">0.017734240976270601</cx:pt>
          <cx:pt idx="18577">0.017734240976270601</cx:pt>
          <cx:pt idx="18578">0.017734240976270601</cx:pt>
          <cx:pt idx="18579">0.017734124756229201</cx:pt>
          <cx:pt idx="18580">0.017734124756229201</cx:pt>
          <cx:pt idx="18581">0.017723993870754198</cx:pt>
          <cx:pt idx="18582">0.017719203403878201</cx:pt>
          <cx:pt idx="18583">0.017718429701612401</cx:pt>
          <cx:pt idx="18584">0.0177157508990557</cx:pt>
          <cx:pt idx="18585">0.0177157508990557</cx:pt>
          <cx:pt idx="18586">0.0177157508990557</cx:pt>
          <cx:pt idx="18587">0.0177157508990557</cx:pt>
          <cx:pt idx="18588">0.0177157508990557</cx:pt>
          <cx:pt idx="18589">0.017709067226636101</cx:pt>
          <cx:pt idx="18590">0.0176996023410694</cx:pt>
          <cx:pt idx="18591">0.017694471148908899</cx:pt>
          <cx:pt idx="18592">0.017688812403681999</cx:pt>
          <cx:pt idx="18593">0.0176876837708187</cx:pt>
          <cx:pt idx="18594">0.017687248131966701</cx:pt>
          <cx:pt idx="18595">0.017683918466524302</cx:pt>
          <cx:pt idx="18596">0.017683837346102599</cx:pt>
          <cx:pt idx="18597">0.017683616842684099</cx:pt>
          <cx:pt idx="18598">0.017683475705884799</cx:pt>
          <cx:pt idx="18599">0.0176727818155408</cx:pt>
          <cx:pt idx="18600">0.017672214840692299</cx:pt>
          <cx:pt idx="18601">0.017669785483430199</cx:pt>
          <cx:pt idx="18602">0.017668836795138601</cx:pt>
          <cx:pt idx="18603">0.017667795996565601</cx:pt>
          <cx:pt idx="18604">0.017666591746234701</cx:pt>
          <cx:pt idx="18605">0.017663380650784401</cx:pt>
          <cx:pt idx="18606">0.0176633155908156</cx:pt>
          <cx:pt idx="18607">0.017660911788600599</cx:pt>
          <cx:pt idx="18608">0.017660911788600599</cx:pt>
          <cx:pt idx="18609">0.017660911788600599</cx:pt>
          <cx:pt idx="18610">0.017660911788600599</cx:pt>
          <cx:pt idx="18611">0.017660582509939599</cx:pt>
          <cx:pt idx="18612">0.0176590786227908</cx:pt>
          <cx:pt idx="18613">0.017656577260263599</cx:pt>
          <cx:pt idx="18614">0.017656170035136198</cx:pt>
          <cx:pt idx="18615">0.017656170035136198</cx:pt>
          <cx:pt idx="18616">0.017645536523950602</cx:pt>
          <cx:pt idx="18617">0.017644731195511</cx:pt>
          <cx:pt idx="18618">0.0176447063571968</cx:pt>
          <cx:pt idx="18619">0.0176440954406272</cx:pt>
          <cx:pt idx="18620">0.017638827393948401</cx:pt>
          <cx:pt idx="18621">0.017633235844886502</cx:pt>
          <cx:pt idx="18622">0.0176301161544033</cx:pt>
          <cx:pt idx="18623">0.017629547334713998</cx:pt>
          <cx:pt idx="18624">0.017627223040104001</cx:pt>
          <cx:pt idx="18625">0.017626375273815598</cx:pt>
          <cx:pt idx="18626">0.017625977417020398</cx:pt>
          <cx:pt idx="18627">0.0176228989813631</cx:pt>
          <cx:pt idx="18628">0.017622625114311299</cx:pt>
          <cx:pt idx="18629">0.017617835903465599</cx:pt>
          <cx:pt idx="18630">0.017608805449369502</cx:pt>
          <cx:pt idx="18631">0.017608805449369502</cx:pt>
          <cx:pt idx="18632">0.017608805449369502</cx:pt>
          <cx:pt idx="18633">0.017608805449369502</cx:pt>
          <cx:pt idx="18634">0.017606655088704799</cx:pt>
          <cx:pt idx="18635">0.017602933332743698</cx:pt>
          <cx:pt idx="18636">0.017599279498297</cx:pt>
          <cx:pt idx="18637">0.017598267507102298</cx:pt>
          <cx:pt idx="18638">0.017597388951917599</cx:pt>
          <cx:pt idx="18639">0.017596544012594601</cx:pt>
          <cx:pt idx="18640">0.017583903715171999</cx:pt>
          <cx:pt idx="18641">0.017581699351103701</cx:pt>
          <cx:pt idx="18642">0.017580450745882999</cx:pt>
          <cx:pt idx="18643">0.017568641408632801</cx:pt>
          <cx:pt idx="18644">0.017565937666527701</cx:pt>
          <cx:pt idx="18645">0.0175628250381753</cx:pt>
          <cx:pt idx="18646">0.017556158620314101</cx:pt>
          <cx:pt idx="18647">0.017552633852202799</cx:pt>
          <cx:pt idx="18648">0.017547748023815399</cx:pt>
          <cx:pt idx="18649">0.017545733570480702</cx:pt>
          <cx:pt idx="18650">0.017541689392376901</cx:pt>
          <cx:pt idx="18651">0.017537315610916499</cx:pt>
          <cx:pt idx="18652">0.017536968509385499</cx:pt>
          <cx:pt idx="18653">0.017536909111777899</cx:pt>
          <cx:pt idx="18654">0.017536877132321702</cx:pt>
          <cx:pt idx="18655">0.0175348832826441</cx:pt>
          <cx:pt idx="18656">0.017533641142167301</cx:pt>
          <cx:pt idx="18657">0.017533641142167301</cx:pt>
          <cx:pt idx="18658">0.017532235412852901</cx:pt>
          <cx:pt idx="18659">0.017530768184071201</cx:pt>
          <cx:pt idx="18660">0.017529856307136299</cx:pt>
          <cx:pt idx="18661">0.0175294535763698</cx:pt>
          <cx:pt idx="18662">0.0175294064088172</cx:pt>
          <cx:pt idx="18663">0.0175203817366834</cx:pt>
          <cx:pt idx="18664">0.0175203817366834</cx:pt>
          <cx:pt idx="18665">0.0175203817366834</cx:pt>
          <cx:pt idx="18666">0.0175203817366834</cx:pt>
          <cx:pt idx="18667">0.017512994476226899</cx:pt>
          <cx:pt idx="18668">0.017504009372404799</cx:pt>
          <cx:pt idx="18669">0.017501985542705101</cx:pt>
          <cx:pt idx="18670">0.0174988593058901</cx:pt>
          <cx:pt idx="18671">0.017495782309150099</cx:pt>
          <cx:pt idx="18672">0.017495782309150099</cx:pt>
          <cx:pt idx="18673">0.017495782309150099</cx:pt>
          <cx:pt idx="18674">0.0174889575961996</cx:pt>
          <cx:pt idx="18675">0.017486843166654099</cx:pt>
          <cx:pt idx="18676">0.017479310632085999</cx:pt>
          <cx:pt idx="18677">0.017477916083695599</cx:pt>
          <cx:pt idx="18678">0.017477633343703201</cx:pt>
          <cx:pt idx="18679">0.017477633343703201</cx:pt>
          <cx:pt idx="18680">0.017477633343703201</cx:pt>
          <cx:pt idx="18681">0.017477633343703201</cx:pt>
          <cx:pt idx="18682">0.017477633343703201</cx:pt>
          <cx:pt idx="18683">0.017477633343703201</cx:pt>
          <cx:pt idx="18684">0.017467088242802499</cx:pt>
          <cx:pt idx="18685">0.0174668602632846</cx:pt>
          <cx:pt idx="18686">0.017465344332777299</cx:pt>
          <cx:pt idx="18687">0.017465344332777299</cx:pt>
          <cx:pt idx="18688">0.017457692110586599</cx:pt>
          <cx:pt idx="18689">0.017451091348164801</cx:pt>
          <cx:pt idx="18690">0.017450780538649999</cx:pt>
          <cx:pt idx="18691">0.0174498971006086</cx:pt>
          <cx:pt idx="18692">0.017449242899220299</cx:pt>
          <cx:pt idx="18693">0.017449242899220299</cx:pt>
          <cx:pt idx="18694">0.017449242899220299</cx:pt>
          <cx:pt idx="18695">0.017449242899220299</cx:pt>
          <cx:pt idx="18696">0.017449242899220299</cx:pt>
          <cx:pt idx="18697">0.017447673721733</cx:pt>
          <cx:pt idx="18698">0.017444363306793002</cx:pt>
          <cx:pt idx="18699">0.017438151292755999</cx:pt>
          <cx:pt idx="18700">0.017435212416926998</cx:pt>
          <cx:pt idx="18701">0.017435212416926998</cx:pt>
          <cx:pt idx="18702">0.017435212416926998</cx:pt>
          <cx:pt idx="18703">0.017435212416926998</cx:pt>
          <cx:pt idx="18704">0.0174329713099012</cx:pt>
          <cx:pt idx="18705">0.017428337472577202</cx:pt>
          <cx:pt idx="18706">0.0174271054402453</cx:pt>
          <cx:pt idx="18707">0.017426277107905602</cx:pt>
          <cx:pt idx="18708">0.017420675206525599</cx:pt>
          <cx:pt idx="18709">0.017414889194578301</cx:pt>
          <cx:pt idx="18710">0.017413651965310101</cx:pt>
          <cx:pt idx="18711">0.017404921487682599</cx:pt>
          <cx:pt idx="18712">0.0174000256371316</cx:pt>
          <cx:pt idx="18713">0.017399755173441001</cx:pt>
          <cx:pt idx="18714">0.0173953606652987</cx:pt>
          <cx:pt idx="18715">0.017394445202491299</cx:pt>
          <cx:pt idx="18716">0.017394445202491299</cx:pt>
          <cx:pt idx="18717">0.0173936109563727</cx:pt>
          <cx:pt idx="18718">0.0173936109563727</cx:pt>
          <cx:pt idx="18719">0.0173936109563727</cx:pt>
          <cx:pt idx="18720">0.0173936109563727</cx:pt>
          <cx:pt idx="18721">0.0173936109563727</cx:pt>
          <cx:pt idx="18722">0.0173936109563727</cx:pt>
          <cx:pt idx="18723">0.0173936109563727</cx:pt>
          <cx:pt idx="18724">0.017390451626805602</cx:pt>
          <cx:pt idx="18725">0.0173883981646198</cx:pt>
          <cx:pt idx="18726">0.017387563047947301</cx:pt>
          <cx:pt idx="18727">0.017386797029199801</cx:pt>
          <cx:pt idx="18728">0.017381949599243302</cx:pt>
          <cx:pt idx="18729">0.017380220328553801</cx:pt>
          <cx:pt idx="18730">0.0173798883989329</cx:pt>
          <cx:pt idx="18731">0.017364663895562699</cx:pt>
          <cx:pt idx="18732">0.0173603634727728</cx:pt>
          <cx:pt idx="18733">0.0173603634727728</cx:pt>
          <cx:pt idx="18734">0.0173603634727728</cx:pt>
          <cx:pt idx="18735">0.017359243296475101</cx:pt>
          <cx:pt idx="18736">0.017353481604785101</cx:pt>
          <cx:pt idx="18737">0.017346757014227901</cx:pt>
          <cx:pt idx="18738">0.017344202039342099</cx:pt>
          <cx:pt idx="18739">0.017344202039342099</cx:pt>
          <cx:pt idx="18740">0.017344202039342099</cx:pt>
          <cx:pt idx="18741">0.017344202039342099</cx:pt>
          <cx:pt idx="18742">0.017344202039342099</cx:pt>
          <cx:pt idx="18743">0.017338792780783201</cx:pt>
          <cx:pt idx="18744">0.0173365649609361</cx:pt>
          <cx:pt idx="18745">0.017334021664180601</cx:pt>
          <cx:pt idx="18746">0.0173332354225776</cx:pt>
          <cx:pt idx="18747">0.0173332354225776</cx:pt>
          <cx:pt idx="18748">0.0173323965578785</cx:pt>
          <cx:pt idx="18749">0.017329518491950802</cx:pt>
          <cx:pt idx="18750">0.017322019683283701</cx:pt>
          <cx:pt idx="18751">0.017314803221699201</cx:pt>
          <cx:pt idx="18752">0.0173128414138779</cx:pt>
          <cx:pt idx="18753">0.017312185145642402</cx:pt>
          <cx:pt idx="18754">0.017310419515933501</cx:pt>
          <cx:pt idx="18755">0.017310419515933501</cx:pt>
          <cx:pt idx="18756">0.017310419515933501</cx:pt>
          <cx:pt idx="18757">0.017310328768568299</cx:pt>
          <cx:pt idx="18758">0.017310328768568299</cx:pt>
          <cx:pt idx="18759">0.017310328768568299</cx:pt>
          <cx:pt idx="18760">0.017310328768568299</cx:pt>
          <cx:pt idx="18761">0.017306223596624998</cx:pt>
          <cx:pt idx="18762">0.017305870306813399</cx:pt>
          <cx:pt idx="18763">0.017303909467641598</cx:pt>
          <cx:pt idx="18764">0.017303909467641598</cx:pt>
          <cx:pt idx="18765">0.0172907585455233</cx:pt>
          <cx:pt idx="18766">0.017289482598931701</cx:pt>
          <cx:pt idx="18767">0.017289482598931701</cx:pt>
          <cx:pt idx="18768">0.017288083064676898</cx:pt>
          <cx:pt idx="18769">0.017283774959026801</cx:pt>
          <cx:pt idx="18770">0.017279004278005501</cx:pt>
          <cx:pt idx="18771">0.017278608071731299</cx:pt>
          <cx:pt idx="18772">0.017278547459168</cx:pt>
          <cx:pt idx="18773">0.017276537334636601</cx:pt>
          <cx:pt idx="18774">0.017274613452187601</cx:pt>
          <cx:pt idx="18775">0.017274576747426201</cx:pt>
          <cx:pt idx="18776">0.017274576747426201</cx:pt>
          <cx:pt idx="18777">0.017267365175543</cx:pt>
          <cx:pt idx="18778">0.0172635654051175</cx:pt>
          <cx:pt idx="18779">0.017262024223866398</cx:pt>
          <cx:pt idx="18780">0.017260676241827502</cx:pt>
          <cx:pt idx="18781">0.017260676241827502</cx:pt>
          <cx:pt idx="18782">0.0172553145531089</cx:pt>
          <cx:pt idx="18783">0.017254832511126</cx:pt>
          <cx:pt idx="18784">0.0172481333133137</cx:pt>
          <cx:pt idx="18785">0.017228277067245799</cx:pt>
          <cx:pt idx="18786">0.017228273137196801</cx:pt>
          <cx:pt idx="18787">0.017226699237730399</cx:pt>
          <cx:pt idx="18788">0.017224647859203999</cx:pt>
          <cx:pt idx="18789">0.017224647859203999</cx:pt>
          <cx:pt idx="18790">0.017224647859203999</cx:pt>
          <cx:pt idx="18791">0.017224647859203999</cx:pt>
          <cx:pt idx="18792">0.017224647859203999</cx:pt>
          <cx:pt idx="18793">0.017215146620654601</cx:pt>
          <cx:pt idx="18794">0.0172137587290308</cx:pt>
          <cx:pt idx="18795">0.017213504180412901</cx:pt>
          <cx:pt idx="18796">0.0172119208414073</cx:pt>
          <cx:pt idx="18797">0.0172111650315626</cx:pt>
          <cx:pt idx="18798">0.017207532411105699</cx:pt>
          <cx:pt idx="18799">0.017200691678621399</cx:pt>
          <cx:pt idx="18800">0.017200320980996699</cx:pt>
          <cx:pt idx="18801">0.017195498477640101</cx:pt>
          <cx:pt idx="18802">0.0171887592613768</cx:pt>
          <cx:pt idx="18803">0.0171887592613768</cx:pt>
          <cx:pt idx="18804">0.0171887592613768</cx:pt>
          <cx:pt idx="18805">0.0171887592613768</cx:pt>
          <cx:pt idx="18806">0.0171757697507103</cx:pt>
          <cx:pt idx="18807">0.017174416267581399</cx:pt>
          <cx:pt idx="18808">0.017173303726316601</cx:pt>
          <cx:pt idx="18809">0.0171672995756889</cx:pt>
          <cx:pt idx="18810">0.017166436101792502</cx:pt>
          <cx:pt idx="18811">0.017161991527538702</cx:pt>
          <cx:pt idx="18812">0.017161782339926199</cx:pt>
          <cx:pt idx="18813">0.017161782339926199</cx:pt>
          <cx:pt idx="18814">0.017161782339926199</cx:pt>
          <cx:pt idx="18815">0.017157325787153298</cx:pt>
          <cx:pt idx="18816">0.017145788578082001</cx:pt>
          <cx:pt idx="18817">0.017145788578082001</cx:pt>
          <cx:pt idx="18818">0.017145788578082001</cx:pt>
          <cx:pt idx="18819">0.017141198717612601</cx:pt>
          <cx:pt idx="18820">0.017136917660005201</cx:pt>
          <cx:pt idx="18821">0.017136125985066399</cx:pt>
          <cx:pt idx="18822">0.017135647813877799</cx:pt>
          <cx:pt idx="18823">0.017133772043851501</cx:pt>
          <cx:pt idx="18824">0.017131105294476999</cx:pt>
          <cx:pt idx="18825">0.0171299778524307</cx:pt>
          <cx:pt idx="18826">0.0171295905750759</cx:pt>
          <cx:pt idx="18827">0.017113403713048501</cx:pt>
          <cx:pt idx="18828">0.017113108406977801</cx:pt>
          <cx:pt idx="18829">0.017112097048192901</cx:pt>
          <cx:pt idx="18830">0.017096740041153399</cx:pt>
          <cx:pt idx="18831">0.017092076263382001</cx:pt>
          <cx:pt idx="18832">0.017082339665013099</cx:pt>
          <cx:pt idx="18833">0.017077926193137902</cx:pt>
          <cx:pt idx="18834">0.017074216323282501</cx:pt>
          <cx:pt idx="18835">0.0170675516467255</cx:pt>
          <cx:pt idx="18836">0.0170667066452777</cx:pt>
          <cx:pt idx="18837">0.017064852034824201</cx:pt>
          <cx:pt idx="18838">0.017064538017018901</cx:pt>
          <cx:pt idx="18839">0.0170619484062478</cx:pt>
          <cx:pt idx="18840">0.0170619484062478</cx:pt>
          <cx:pt idx="18841">0.0170619484062478</cx:pt>
          <cx:pt idx="18842">0.0170607775676937</cx:pt>
          <cx:pt idx="18843">0.0170599368448629</cx:pt>
          <cx:pt idx="18844">0.0170599368448629</cx:pt>
          <cx:pt idx="18845">0.0170599368448629</cx:pt>
          <cx:pt idx="18846">0.017056070765088201</cx:pt>
          <cx:pt idx="18847">0.017046312764487401</cx:pt>
          <cx:pt idx="18848">0.017045753166424201</cx:pt>
          <cx:pt idx="18849">0.017041804813858301</cx:pt>
          <cx:pt idx="18850">0.017039663955699599</cx:pt>
          <cx:pt idx="18851">0.017035371494056099</cx:pt>
          <cx:pt idx="18852">0.017035371494056099</cx:pt>
          <cx:pt idx="18853">0.017035371494056099</cx:pt>
          <cx:pt idx="18854">0.017035371494056099</cx:pt>
          <cx:pt idx="18855">0.017035371494056099</cx:pt>
          <cx:pt idx="18856">0.017035371494056099</cx:pt>
          <cx:pt idx="18857">0.017035371494056099</cx:pt>
          <cx:pt idx="18858">0.017033836755023402</cx:pt>
          <cx:pt idx="18859">0.017033333094147899</cx:pt>
          <cx:pt idx="18860">0.017029990619622199</cx:pt>
          <cx:pt idx="18861">0.017027222310007001</cx:pt>
          <cx:pt idx="18862">0.017024596091242499</cx:pt>
          <cx:pt idx="18863">0.017019283433600499</cx:pt>
          <cx:pt idx="18864">0.017018347136152401</cx:pt>
          <cx:pt idx="18865">0.017017896175528999</cx:pt>
          <cx:pt idx="18866">0.017016815325047299</cx:pt>
          <cx:pt idx="18867">0.017016714319981599</cx:pt>
          <cx:pt idx="18868">0.017013676246738298</cx:pt>
          <cx:pt idx="18869">0.017013576519015201</cx:pt>
          <cx:pt idx="18870">0.0170132030806763</cx:pt>
          <cx:pt idx="18871">0.017012119452572</cx:pt>
          <cx:pt idx="18872">0.0170104572761435</cx:pt>
          <cx:pt idx="18873">0.0170104572761435</cx:pt>
          <cx:pt idx="18874">0.017009346422884899</cx:pt>
          <cx:pt idx="18875">0.0170031199924916</cx:pt>
          <cx:pt idx="18876">0.016999569104513501</cx:pt>
          <cx:pt idx="18877">0.0169992394551189</cx:pt>
          <cx:pt idx="18878">0.016998017740204499</cx:pt>
          <cx:pt idx="18879">0.016996225868463201</cx:pt>
          <cx:pt idx="18880">0.016992109178620401</cx:pt>
          <cx:pt idx="18881">0.0169910442614589</cx:pt>
          <cx:pt idx="18882">0.0169910442614589</cx:pt>
          <cx:pt idx="18883">0.016990285810418299</cx:pt>
          <cx:pt idx="18884">0.016985146435568699</cx:pt>
          <cx:pt idx="18885">0.0169792998964267</cx:pt>
          <cx:pt idx="18886">0.016979116362750599</cx:pt>
          <cx:pt idx="18887">0.016967833815194702</cx:pt>
          <cx:pt idx="18888">0.016961638696945201</cx:pt>
          <cx:pt idx="18889">0.016956090392644198</cx:pt>
          <cx:pt idx="18890">0.016956090392644198</cx:pt>
          <cx:pt idx="18891">0.016956090392644198</cx:pt>
          <cx:pt idx="18892">0.016955036855309299</cx:pt>
          <cx:pt idx="18893">0.016954191633168001</cx:pt>
          <cx:pt idx="18894">0.016953936982424402</cx:pt>
          <cx:pt idx="18895">0.016953392289642499</cx:pt>
          <cx:pt idx="18896">0.016936018767173999</cx:pt>
          <cx:pt idx="18897">0.016934676209198599</cx:pt>
          <cx:pt idx="18898">0.016934071902462398</cx:pt>
          <cx:pt idx="18899">0.016932432942709501</cx:pt>
          <cx:pt idx="18900">0.016932432942709501</cx:pt>
          <cx:pt idx="18901">0.016932432942709501</cx:pt>
          <cx:pt idx="18902">0.016932432942709501</cx:pt>
          <cx:pt idx="18903">0.016932432942709501</cx:pt>
          <cx:pt idx="18904">0.016932432942709501</cx:pt>
          <cx:pt idx="18905">0.016932121354396201</cx:pt>
          <cx:pt idx="18906">0.016929392890237802</cx:pt>
          <cx:pt idx="18907">0.016927576557724099</cx:pt>
          <cx:pt idx="18908">0.016925483563093102</cx:pt>
          <cx:pt idx="18909">0.016924401501740401</cx:pt>
          <cx:pt idx="18910">0.016921180203419001</cx:pt>
          <cx:pt idx="18911">0.016919290874526299</cx:pt>
          <cx:pt idx="18912">0.016919290874526299</cx:pt>
          <cx:pt idx="18913">0.016919290874526299</cx:pt>
          <cx:pt idx="18914">0.016919290874526299</cx:pt>
          <cx:pt idx="18915">0.016917424991961499</cx:pt>
          <cx:pt idx="18916">0.016914915355940401</cx:pt>
          <cx:pt idx="18917">0.016914915355940401</cx:pt>
          <cx:pt idx="18918">0.016914915355940401</cx:pt>
          <cx:pt idx="18919">0.016914915355940401</cx:pt>
          <cx:pt idx="18920">0.016914915355940401</cx:pt>
          <cx:pt idx="18921">0.016912974588830901</cx:pt>
          <cx:pt idx="18922">0.016907688375320098</cx:pt>
          <cx:pt idx="18923">0.016900892978659099</cx:pt>
          <cx:pt idx="18924">0.016898478119818799</cx:pt>
          <cx:pt idx="18925">0.016897445147576101</cx:pt>
          <cx:pt idx="18926">0.016889763029336199</cx:pt>
          <cx:pt idx="18927">0.0168896181366518</cx:pt>
          <cx:pt idx="18928">0.016889103145209</cx:pt>
          <cx:pt idx="18929">0.0168884172975837</cx:pt>
          <cx:pt idx="18930">0.0168884172975837</cx:pt>
          <cx:pt idx="18931">0.0168884172975837</cx:pt>
          <cx:pt idx="18932">0.016887967364754002</cx:pt>
          <cx:pt idx="18933">0.016887967364754002</cx:pt>
          <cx:pt idx="18934">0.016887967364754002</cx:pt>
          <cx:pt idx="18935">0.016887967364754002</cx:pt>
          <cx:pt idx="18936">0.016887967364754002</cx:pt>
          <cx:pt idx="18937">0.016884363088130599</cx:pt>
          <cx:pt idx="18938">0.016882825898296299</cx:pt>
          <cx:pt idx="18939">0.016881744734895</cx:pt>
          <cx:pt idx="18940">0.016881744734895</cx:pt>
          <cx:pt idx="18941">0.016881744734895</cx:pt>
          <cx:pt idx="18942">0.016881744734895</cx:pt>
          <cx:pt idx="18943">0.016881744734895</cx:pt>
          <cx:pt idx="18944">0.016881744734895</cx:pt>
          <cx:pt idx="18945">0.016881744734895</cx:pt>
          <cx:pt idx="18946">0.0168781310996475</cx:pt>
          <cx:pt idx="18947">0.016877972255055301</cx:pt>
          <cx:pt idx="18948">0.016865373453744701</cx:pt>
          <cx:pt idx="18949">0.016863389463392001</cx:pt>
          <cx:pt idx="18950">0.016862233007060599</cx:pt>
          <cx:pt idx="18951">0.0168563245485037</cx:pt>
          <cx:pt idx="18952">0.016850586614805398</cx:pt>
          <cx:pt idx="18953">0.016847170767034399</cx:pt>
          <cx:pt idx="18954">0.016846636612661801</cx:pt>
          <cx:pt idx="18955">0.016846610406169402</cx:pt>
          <cx:pt idx="18956">0.016846610406169402</cx:pt>
          <cx:pt idx="18957">0.0168433203683458</cx:pt>
          <cx:pt idx="18958">0.0168433203683458</cx:pt>
          <cx:pt idx="18959">0.016836932559332</cx:pt>
          <cx:pt idx="18960">0.016834451094008902</cx:pt>
          <cx:pt idx="18961">0.016833659602806701</cx:pt>
          <cx:pt idx="18962">0.016833217247756702</cx:pt>
          <cx:pt idx="18963">0.016832669935897299</cx:pt>
          <cx:pt idx="18964">0.016832669935897299</cx:pt>
          <cx:pt idx="18965">0.016832290182985599</cx:pt>
          <cx:pt idx="18966">0.0168304512622292</cx:pt>
          <cx:pt idx="18967">0.016826618756873898</cx:pt>
          <cx:pt idx="18968">0.016824391188407398</cx:pt>
          <cx:pt idx="18969">0.0168180219090877</cx:pt>
          <cx:pt idx="18970">0.016809053493598899</cx:pt>
          <cx:pt idx="18971">0.016807152145869701</cx:pt>
          <cx:pt idx="18972">0.0168028479742569</cx:pt>
          <cx:pt idx="18973">0.016798541262086901</cx:pt>
          <cx:pt idx="18974">0.016789575136745699</cx:pt>
          <cx:pt idx="18975">0.016789575136745699</cx:pt>
          <cx:pt idx="18976">0.016779516861063801</cx:pt>
          <cx:pt idx="18977">0.016777213592955899</cx:pt>
          <cx:pt idx="18978">0.016767173732835799</cx:pt>
          <cx:pt idx="18979">0.0167659164194775</cx:pt>
          <cx:pt idx="18980">0.016764778180531899</cx:pt>
          <cx:pt idx="18981">0.016764778180531899</cx:pt>
          <cx:pt idx="18982">0.016763504393169999</cx:pt>
          <cx:pt idx="18983">0.016761898517135301</cx:pt>
          <cx:pt idx="18984">0.016757912639150701</cx:pt>
          <cx:pt idx="18985">0.016756886211634001</cx:pt>
          <cx:pt idx="18986">0.016747603824941799</cx:pt>
          <cx:pt idx="18987">0.016747562338011598</cx:pt>
          <cx:pt idx="18988">0.0167430481821608</cx:pt>
          <cx:pt idx="18989">0.016742459898399099</cx:pt>
          <cx:pt idx="18990">0.016742459898399099</cx:pt>
          <cx:pt idx="18991">0.016742453605255201</cx:pt>
          <cx:pt idx="18992">0.016742453605255201</cx:pt>
          <cx:pt idx="18993">0.0167402150054086</cx:pt>
          <cx:pt idx="18994">0.0167402150054086</cx:pt>
          <cx:pt idx="18995">0.0167398728043111</cx:pt>
          <cx:pt idx="18996">0.016735631992945501</cx:pt>
          <cx:pt idx="18997">0.016735617672666198</cx:pt>
          <cx:pt idx="18998">0.016735617672666198</cx:pt>
          <cx:pt idx="18999">0.016725846531718401</cx:pt>
          <cx:pt idx="19000">0.016707133558484799</cx:pt>
          <cx:pt idx="19001">0.0167070084791636</cx:pt>
          <cx:pt idx="19002">0.0167070084791636</cx:pt>
          <cx:pt idx="19003">0.0167070084791636</cx:pt>
          <cx:pt idx="19004">0.0167070084791636</cx:pt>
          <cx:pt idx="19005">0.0167070084791636</cx:pt>
          <cx:pt idx="19006">0.0167070084791636</cx:pt>
          <cx:pt idx="19007">0.016694716152883</cx:pt>
          <cx:pt idx="19008">0.016691451368933199</cx:pt>
          <cx:pt idx="19009">0.016691140310377502</cx:pt>
          <cx:pt idx="19010">0.016677184686093801</cx:pt>
          <cx:pt idx="19011">0.0166688556745666</cx:pt>
          <cx:pt idx="19012">0.0166688556745666</cx:pt>
          <cx:pt idx="19013">0.016668095202307099</cx:pt>
          <cx:pt idx="19014">0.0166556249485059</cx:pt>
          <cx:pt idx="19015">0.0166556249485059</cx:pt>
          <cx:pt idx="19016">0.0166556249485059</cx:pt>
          <cx:pt idx="19017">0.0166556249485059</cx:pt>
          <cx:pt idx="19018">0.0166556249485059</cx:pt>
          <cx:pt idx="19019">0.0166556249485059</cx:pt>
          <cx:pt idx="19020">0.0166540595342798</cx:pt>
          <cx:pt idx="19021">0.016652065857354102</cx:pt>
          <cx:pt idx="19022">0.016649617265535599</cx:pt>
          <cx:pt idx="19023">0.016647909924577101</cx:pt>
          <cx:pt idx="19024">0.0166424217504406</cx:pt>
          <cx:pt idx="19025">0.0166420663626227</cx:pt>
          <cx:pt idx="19026">0.016641095563060398</cx:pt>
          <cx:pt idx="19027">0.016639023665770501</cx:pt>
          <cx:pt idx="19028">0.016639023665770501</cx:pt>
          <cx:pt idx="19029">0.016635679733199699</cx:pt>
          <cx:pt idx="19030">0.0166356388080586</cx:pt>
          <cx:pt idx="19031">0.0166356388080586</cx:pt>
          <cx:pt idx="19032">0.0166356388080586</cx:pt>
          <cx:pt idx="19033">0.0166330061820971</cx:pt>
          <cx:pt idx="19034">0.016627420330602698</cx:pt>
          <cx:pt idx="19035">0.016626428220637202</cx:pt>
          <cx:pt idx="19036">0.016619336956798202</cx:pt>
          <cx:pt idx="19037">0.016617985955333699</cx:pt>
          <cx:pt idx="19038">0.016617985955333699</cx:pt>
          <cx:pt idx="19039">0.016617985955333699</cx:pt>
          <cx:pt idx="19040">0.016615487612544801</cx:pt>
          <cx:pt idx="19041">0.016613378547164701</cx:pt>
          <cx:pt idx="19042">0.016605236003906999</cx:pt>
          <cx:pt idx="19043">0.016605236003906999</cx:pt>
          <cx:pt idx="19044">0.01659871832672</cx:pt>
          <cx:pt idx="19045">0.0165966792936235</cx:pt>
          <cx:pt idx="19046">0.0165966792936235</cx:pt>
          <cx:pt idx="19047">0.0165966792936235</cx:pt>
          <cx:pt idx="19048">0.0165966792936235</cx:pt>
          <cx:pt idx="19049">0.0165966792936235</cx:pt>
          <cx:pt idx="19050">0.016594107525406899</cx:pt>
          <cx:pt idx="19051">0.016594040202154801</cx:pt>
          <cx:pt idx="19052">0.016589906776701802</cx:pt>
          <cx:pt idx="19053">0.016585769157689102</cx:pt>
          <cx:pt idx="19054">0.016585769157689102</cx:pt>
          <cx:pt idx="19055">0.016585769157689102</cx:pt>
          <cx:pt idx="19056">0.016585769157689102</cx:pt>
          <cx:pt idx="19057">0.016580962065604499</cx:pt>
          <cx:pt idx="19058">0.016579929173856901</cx:pt>
          <cx:pt idx="19059">0.0165781462449891</cx:pt>
          <cx:pt idx="19060">0.016574721615291499</cx:pt>
          <cx:pt idx="19061">0.016571926849870099</cx:pt>
          <cx:pt idx="19062">0.016567506009275999</cx:pt>
          <cx:pt idx="19063">0.016565471724972299</cx:pt>
          <cx:pt idx="19064">0.016564497368646</cx:pt>
          <cx:pt idx="19065">0.016564436876781299</cx:pt>
          <cx:pt idx="19066">0.016562466068711802</cx:pt>
          <cx:pt idx="19067">0.016562466068711802</cx:pt>
          <cx:pt idx="19068">0.016562466068711802</cx:pt>
          <cx:pt idx="19069">0.0165566550661129</cx:pt>
          <cx:pt idx="19070">0.016556084727199299</cx:pt>
          <cx:pt idx="19071">0.0165541724789143</cx:pt>
          <cx:pt idx="19072">0.0165516287336007</cx:pt>
          <cx:pt idx="19073">0.016546914322103999</cx:pt>
          <cx:pt idx="19074">0.016546199256147202</cx:pt>
          <cx:pt idx="19075">0.016546199256147202</cx:pt>
          <cx:pt idx="19076">0.016546199256147202</cx:pt>
          <cx:pt idx="19077">0.016546199256147202</cx:pt>
          <cx:pt idx="19078">0.016542068608099401</cx:pt>
          <cx:pt idx="19079">0.016540066639304601</cx:pt>
          <cx:pt idx="19080">0.016535211081471501</cx:pt>
          <cx:pt idx="19081">0.016533149786597898</cx:pt>
          <cx:pt idx="19082">0.0165324863486082</cx:pt>
          <cx:pt idx="19083">0.0165313024973298</cx:pt>
          <cx:pt idx="19084">0.016528527727781201</cx:pt>
          <cx:pt idx="19085">0.016522435395061302</cx:pt>
          <cx:pt idx="19086">0.0165182548095083</cx:pt>
          <cx:pt idx="19087">0.016510161495170799</cx:pt>
          <cx:pt idx="19088">0.0165077355809456</cx:pt>
          <cx:pt idx="19089">0.016500549859785298</cx:pt>
          <cx:pt idx="19090">0.016499503953608202</cx:pt>
          <cx:pt idx="19091">0.0164948258037994</cx:pt>
          <cx:pt idx="19092">0.0164948258037994</cx:pt>
          <cx:pt idx="19093">0.0164948258037994</cx:pt>
          <cx:pt idx="19094">0.0164948258037994</cx:pt>
          <cx:pt idx="19095">0.0164929033348441</cx:pt>
          <cx:pt idx="19096">0.0164921141606264</cx:pt>
          <cx:pt idx="19097">0.016491180217685499</cx:pt>
          <cx:pt idx="19098">0.016491180217685499</cx:pt>
          <cx:pt idx="19099">0.016491180217685499</cx:pt>
          <cx:pt idx="19100">0.016484956537671399</cx:pt>
          <cx:pt idx="19101">0.016484956537671399</cx:pt>
          <cx:pt idx="19102">0.016484956537671399</cx:pt>
          <cx:pt idx="19103">0.016484956537671399</cx:pt>
          <cx:pt idx="19104">0.016484956537671399</cx:pt>
          <cx:pt idx="19105">0.016481976596814302</cx:pt>
          <cx:pt idx="19106">0.016481976596814302</cx:pt>
          <cx:pt idx="19107">0.016481749415411501</cx:pt>
          <cx:pt idx="19108">0.016480578016403801</cx:pt>
          <cx:pt idx="19109">0.016476905513667199</cx:pt>
          <cx:pt idx="19110">0.0164760565007511</cx:pt>
          <cx:pt idx="19111">0.0164718991857527</cx:pt>
          <cx:pt idx="19112">0.0164718991857527</cx:pt>
          <cx:pt idx="19113">0.016470639065556399</cx:pt>
          <cx:pt idx="19114">0.0164678329371107</cx:pt>
          <cx:pt idx="19115">0.016465652625510099</cx:pt>
          <cx:pt idx="19116">0.016457300833623501</cx:pt>
          <cx:pt idx="19117">0.016457300833623501</cx:pt>
          <cx:pt idx="19118">0.0164566976559598</cx:pt>
          <cx:pt idx="19119">0.016452239334786199</cx:pt>
          <cx:pt idx="19120">0.016450430009254498</cx:pt>
          <cx:pt idx="19121">0.016450092624504802</cx:pt>
          <cx:pt idx="19122">0.016450092624504802</cx:pt>
          <cx:pt idx="19123">0.016450092624504802</cx:pt>
          <cx:pt idx="19124">0.0164475008271378</cx:pt>
          <cx:pt idx="19125">0.0164473022868191</cx:pt>
          <cx:pt idx="19126">0.016446074770832899</cx:pt>
          <cx:pt idx="19127">0.016444982425885799</cx:pt>
          <cx:pt idx="19128">0.0164448153993049</cx:pt>
          <cx:pt idx="19129">0.016442960794166399</cx:pt>
          <cx:pt idx="19130">0.0164410154354004</cx:pt>
          <cx:pt idx="19131">0.0164410154354004</cx:pt>
          <cx:pt idx="19132">0.0164410154354004</cx:pt>
          <cx:pt idx="19133">0.016437817322044201</cx:pt>
          <cx:pt idx="19134">0.0164340937620071</cx:pt>
          <cx:pt idx="19135">0.0164330472594264</cx:pt>
          <cx:pt idx="19136">0.016428702885331901</cx:pt>
          <cx:pt idx="19137">0.016428702885331901</cx:pt>
          <cx:pt idx="19138">0.016427982344326401</cx:pt>
          <cx:pt idx="19139">0.0164263637806021</cx:pt>
          <cx:pt idx="19140">0.016424466670975</cx:pt>
          <cx:pt idx="19141">0.016424466670975</cx:pt>
          <cx:pt idx="19142">0.016424466670975</cx:pt>
          <cx:pt idx="19143">0.016424466670975</cx:pt>
          <cx:pt idx="19144">0.016424466670975</cx:pt>
          <cx:pt idx="19145">0.016423884335494601</cx:pt>
          <cx:pt idx="19146">0.016423652520944802</cx:pt>
          <cx:pt idx="19147">0.016421903051904801</cx:pt>
          <cx:pt idx="19148">0.016421903051904801</cx:pt>
          <cx:pt idx="19149">0.016421903051904801</cx:pt>
          <cx:pt idx="19150">0.016421903051904801</cx:pt>
          <cx:pt idx="19151">0.016421135625777</cx:pt>
          <cx:pt idx="19152">0.016421135625777</cx:pt>
          <cx:pt idx="19153">0.016421135625777</cx:pt>
          <cx:pt idx="19154">0.016420927013239699</cx:pt>
          <cx:pt idx="19155">0.016420238463454799</cx:pt>
          <cx:pt idx="19156">0.016415738631438598</cx:pt>
          <cx:pt idx="19157">0.016415480869820798</cx:pt>
          <cx:pt idx="19158">0.016415480869820798</cx:pt>
          <cx:pt idx="19159">0.016415480869820798</cx:pt>
          <cx:pt idx="19160">0.016415480869820798</cx:pt>
          <cx:pt idx="19161">0.016415480869820798</cx:pt>
          <cx:pt idx="19162">0.016415480869820798</cx:pt>
          <cx:pt idx="19163">0.016415480869820798</cx:pt>
          <cx:pt idx="19164">0.016411126943031699</cx:pt>
          <cx:pt idx="19165">0.016410095133232602</cx:pt>
          <cx:pt idx="19166">0.0164085694785021</cx:pt>
          <cx:pt idx="19167">0.016406435738097299</cx:pt>
          <cx:pt idx="19168">0.016403478058915399</cx:pt>
          <cx:pt idx="19169">0.016403374580501302</cx:pt>
          <cx:pt idx="19170">0.0164018359199333</cx:pt>
          <cx:pt idx="19171">0.016400205311339199</cx:pt>
          <cx:pt idx="19172">0.016400205311339199</cx:pt>
          <cx:pt idx="19173">0.016395943948308601</cx:pt>
          <cx:pt idx="19174">0.016389192170960298</cx:pt>
          <cx:pt idx="19175">0.016385175885817199</cx:pt>
          <cx:pt idx="19176">0.016384298634468601</cx:pt>
          <cx:pt idx="19177">0.016377865299226</cx:pt>
          <cx:pt idx="19178">0.016375876996136601</cx:pt>
          <cx:pt idx="19179">0.016372265474643901</cx:pt>
          <cx:pt idx="19180">0.016372265474643901</cx:pt>
          <cx:pt idx="19181">0.016372064309602499</cx:pt>
          <cx:pt idx="19182">0.016372064309602499</cx:pt>
          <cx:pt idx="19183">0.016372064309602499</cx:pt>
          <cx:pt idx="19184">0.0163712922625729</cx:pt>
          <cx:pt idx="19185">0.0163683681449674</cx:pt>
          <cx:pt idx="19186">0.016362176509936498</cx:pt>
          <cx:pt idx="19187">0.016362176509936498</cx:pt>
          <cx:pt idx="19188">0.016362176509936498</cx:pt>
          <cx:pt idx="19189">0.016360104058271398</cx:pt>
          <cx:pt idx="19190">0.016357644607603999</cx:pt>
          <cx:pt idx="19191">0.016357644607603999</cx:pt>
          <cx:pt idx="19192">0.016357644607603999</cx:pt>
          <cx:pt idx="19193">0.016353845690789501</cx:pt>
          <cx:pt idx="19194">0.0163447340485935</cx:pt>
          <cx:pt idx="19195">0.016335554526005699</cx:pt>
          <cx:pt idx="19196">0.016328421836417799</cx:pt>
          <cx:pt idx="19197">0.016325325882878501</cx:pt>
          <cx:pt idx="19198">0.016324818754653601</cx:pt>
          <cx:pt idx="19199">0.016324818754653601</cx:pt>
          <cx:pt idx="19200">0.016324818754653601</cx:pt>
          <cx:pt idx="19201">0.016324818754653601</cx:pt>
          <cx:pt idx="19202">0.016324818754653601</cx:pt>
          <cx:pt idx="19203">0.016324818754653601</cx:pt>
          <cx:pt idx="19204">0.016321073696645101</cx:pt>
          <cx:pt idx="19205">0.016318034991195701</cx:pt>
          <cx:pt idx="19206">0.016317404196937502</cx:pt>
          <cx:pt idx="19207">0.016317404196937502</cx:pt>
          <cx:pt idx="19208">0.016310024000523601</cx:pt>
          <cx:pt idx="19209">0.016310024000523601</cx:pt>
          <cx:pt idx="19210">0.016310024000523601</cx:pt>
          <cx:pt idx="19211">0.016310024000523601</cx:pt>
          <cx:pt idx="19212">0.0163083948133254</cx:pt>
          <cx:pt idx="19213">0.016304678449065298</cx:pt>
          <cx:pt idx="19214">0.016304678449065298</cx:pt>
          <cx:pt idx="19215">0.016304678449065298</cx:pt>
          <cx:pt idx="19216">0.016303566639944499</cx:pt>
          <cx:pt idx="19217">0.016302907074146999</cx:pt>
          <cx:pt idx="19218">0.016301772391168399</cx:pt>
          <cx:pt idx="19219">0.016301772391168399</cx:pt>
          <cx:pt idx="19220">0.016299781687304501</cx:pt>
          <cx:pt idx="19221">0.016297557400349799</cx:pt>
          <cx:pt idx="19222">0.016294697668173298</cx:pt>
          <cx:pt idx="19223">0.016293987753464901</cx:pt>
          <cx:pt idx="19224">0.016292513338672199</cx:pt>
          <cx:pt idx="19225">0.016289731185594899</cx:pt>
          <cx:pt idx="19226">0.016284650470058001</cx:pt>
          <cx:pt idx="19227">0.0162828976483472</cx:pt>
          <cx:pt idx="19228">0.016271716663048101</cx:pt>
          <cx:pt idx="19229">0.016271569062082599</cx:pt>
          <cx:pt idx="19230">0.016265153597714101</cx:pt>
          <cx:pt idx="19231">0.016260860301448</cx:pt>
          <cx:pt idx="19232">0.016260831362089299</cx:pt>
          <cx:pt idx="19233">0.016259790636475101</cx:pt>
          <cx:pt idx="19234">0.016255837069083501</cx:pt>
          <cx:pt idx="19235">0.016254340354003399</cx:pt>
          <cx:pt idx="19236">0.016251378659630299</cx:pt>
          <cx:pt idx="19237">0.016251185141233099</cx:pt>
          <cx:pt idx="19238">0.016251185141233099</cx:pt>
          <cx:pt idx="19239">0.016251185141233099</cx:pt>
          <cx:pt idx="19240">0.016251185141233099</cx:pt>
          <cx:pt idx="19241">0.016249499451741201</cx:pt>
          <cx:pt idx="19242">0.016241391344039499</cx:pt>
          <cx:pt idx="19243">0.016240370032143299</cx:pt>
          <cx:pt idx="19244">0.016237389815209499</cx:pt>
          <cx:pt idx="19245">0.016237004082074201</cx:pt>
          <cx:pt idx="19246">0.016235262635872001</cx:pt>
          <cx:pt idx="19247">0.016235262635872001</cx:pt>
          <cx:pt idx="19248">0.016235162107553099</cx:pt>
          <cx:pt idx="19249">0.016223589091659</cx:pt>
          <cx:pt idx="19250">0.016223589091659</cx:pt>
          <cx:pt idx="19251">0.016216235216727298</cx:pt>
          <cx:pt idx="19252">0.016213548600565401</cx:pt>
          <cx:pt idx="19253">0.016206631623213699</cx:pt>
          <cx:pt idx="19254">0.016204393612408202</cx:pt>
          <cx:pt idx="19255">0.016195286678975501</cx:pt>
          <cx:pt idx="19256">0.016187253414153901</cx:pt>
          <cx:pt idx="19257">0.016184902140814701</cx:pt>
          <cx:pt idx="19258">0.016181288216745901</cx:pt>
          <cx:pt idx="19259">0.016181288216745901</cx:pt>
          <cx:pt idx="19260">0.016179706070849401</cx:pt>
          <cx:pt idx="19261">0.0161787516090925</cx:pt>
          <cx:pt idx="19262">0.0161779415632444</cx:pt>
          <cx:pt idx="19263">0.016176701232906699</cx:pt>
          <cx:pt idx="19264">0.016176701232906699</cx:pt>
          <cx:pt idx="19265">0.016176701232906699</cx:pt>
          <cx:pt idx="19266">0.016176701232906699</cx:pt>
          <cx:pt idx="19267">0.016176701232906699</cx:pt>
          <cx:pt idx="19268">0.016164878361167399</cx:pt>
          <cx:pt idx="19269">0.016159465340912602</cx:pt>
          <cx:pt idx="19270">0.016153702713881099</cx:pt>
          <cx:pt idx="19271">0.016150915491576399</cx:pt>
          <cx:pt idx="19272">0.016148709538540699</cx:pt>
          <cx:pt idx="19273">0.016145994910463299</cx:pt>
          <cx:pt idx="19274">0.0161410949676008</cx:pt>
          <cx:pt idx="19275">0.016139294641494901</cx:pt>
          <cx:pt idx="19276">0.016136412154507201</cx:pt>
          <cx:pt idx="19277">0.016134771369323501</cx:pt>
          <cx:pt idx="19278">0.0161344784076363</cx:pt>
          <cx:pt idx="19279">0.0161344784076363</cx:pt>
          <cx:pt idx="19280">0.0161344784076363</cx:pt>
          <cx:pt idx="19281">0.0161344784076363</cx:pt>
          <cx:pt idx="19282">0.0161344784076363</cx:pt>
          <cx:pt idx="19283">0.0161344784076363</cx:pt>
          <cx:pt idx="19284">0.0161344784076363</cx:pt>
          <cx:pt idx="19285">0.0161344784076363</cx:pt>
          <cx:pt idx="19286">0.0161344784076363</cx:pt>
          <cx:pt idx="19287">0.0161344784076363</cx:pt>
          <cx:pt idx="19288">0.0161344784076363</cx:pt>
          <cx:pt idx="19289">0.0161344784076363</cx:pt>
          <cx:pt idx="19290">0.0161344784076363</cx:pt>
          <cx:pt idx="19291">0.0161344784076363</cx:pt>
          <cx:pt idx="19292">0.0161344784076363</cx:pt>
          <cx:pt idx="19293">0.0161344784076363</cx:pt>
          <cx:pt idx="19294">0.0161344784076363</cx:pt>
          <cx:pt idx="19295">0.0161344784076363</cx:pt>
          <cx:pt idx="19296">0.0161344784076363</cx:pt>
          <cx:pt idx="19297">0.0161344784076363</cx:pt>
          <cx:pt idx="19298">0.0161213780668738</cx:pt>
          <cx:pt idx="19299">0.016114379549229702</cx:pt>
          <cx:pt idx="19300">0.016113419879731399</cx:pt>
          <cx:pt idx="19301">0.016107822256765301</cx:pt>
          <cx:pt idx="19302">0.016107822256765301</cx:pt>
          <cx:pt idx="19303">0.016107822256765301</cx:pt>
          <cx:pt idx="19304">0.016107822256765301</cx:pt>
          <cx:pt idx="19305">0.01610491720358</cx:pt>
          <cx:pt idx="19306">0.016104013528828998</cx:pt>
          <cx:pt idx="19307">0.0161012802161297</cx:pt>
          <cx:pt idx="19308">0.016097936425747601</cx:pt>
          <cx:pt idx="19309">0.016093959957252602</cx:pt>
          <cx:pt idx="19310">0.016087476045576001</cx:pt>
          <cx:pt idx="19311">0.0160848613441468</cx:pt>
          <cx:pt idx="19312">0.016079379311077901</cx:pt>
          <cx:pt idx="19313">0.016075740375537901</cx:pt>
          <cx:pt idx="19314">0.0160743441895995</cx:pt>
          <cx:pt idx="19315">0.0160733325476171</cx:pt>
          <cx:pt idx="19316">0.016071100706141601</cx:pt>
          <cx:pt idx="19317">0.016071100706141601</cx:pt>
          <cx:pt idx="19318">0.016071100706141601</cx:pt>
          <cx:pt idx="19319">0.016070819111270802</cx:pt>
          <cx:pt idx="19320">0.016064367917374801</cx:pt>
          <cx:pt idx="19321">0.016064260937006299</cx:pt>
          <cx:pt idx="19322">0.0160575681524689</cx:pt>
          <cx:pt idx="19323">0.016057397722108398</cx:pt>
          <cx:pt idx="19324">0.016055123603658999</cx:pt>
          <cx:pt idx="19325">0.016052784672179899</cx:pt>
          <cx:pt idx="19326">0.016052784672179899</cx:pt>
          <cx:pt idx="19327">0.016049597660155498</cx:pt>
          <cx:pt idx="19328">0.016045971491308101</cx:pt>
          <cx:pt idx="19329">0.016045971491308101</cx:pt>
          <cx:pt idx="19330">0.016044657013543798</cx:pt>
          <cx:pt idx="19331">0.016044657013543798</cx:pt>
          <cx:pt idx="19332">0.016036227526717201</cx:pt>
          <cx:pt idx="19333">0.016033380758349799</cx:pt>
          <cx:pt idx="19334">0.016026335948850199</cx:pt>
          <cx:pt idx="19335">0.016023587393823799</cx:pt>
          <cx:pt idx="19336">0.0160217171446949</cx:pt>
          <cx:pt idx="19337">0.016016929614725901</cx:pt>
          <cx:pt idx="19338">0.016016079265153801</cx:pt>
          <cx:pt idx="19339">0.016015010604372999</cx:pt>
          <cx:pt idx="19340">0.016015010604372999</cx:pt>
          <cx:pt idx="19341">0.016015010604372999</cx:pt>
          <cx:pt idx="19342">0.016015010604372999</cx:pt>
          <cx:pt idx="19343">0.016015010604372999</cx:pt>
          <cx:pt idx="19344">0.016001014043699899</cx:pt>
          <cx:pt idx="19345">0.016001014043699899</cx:pt>
          <cx:pt idx="19346">0.016001014043699899</cx:pt>
          <cx:pt idx="19347">0.016001014043699899</cx:pt>
          <cx:pt idx="19348">0.0159985467414504</cx:pt>
          <cx:pt idx="19349">0.0159985467414504</cx:pt>
          <cx:pt idx="19350">0.0159985467414504</cx:pt>
          <cx:pt idx="19351">0.015992014966794098</cx:pt>
          <cx:pt idx="19352">0.015991396343753898</cx:pt>
          <cx:pt idx="19353">0.015987377475362999</cx:pt>
          <cx:pt idx="19354">0.015979080007142599</cx:pt>
          <cx:pt idx="19355">0.015972737827242799</cx:pt>
          <cx:pt idx="19356">0.015969769142029501</cx:pt>
          <cx:pt idx="19357">0.0159676209634395</cx:pt>
          <cx:pt idx="19358">0.0159676209634395</cx:pt>
          <cx:pt idx="19359">0.015966171773352199</cx:pt>
          <cx:pt idx="19360">0.015960508654041899</cx:pt>
          <cx:pt idx="19361">0.015958184138270898</cx:pt>
          <cx:pt idx="19362">0.015942089730487899</cx:pt>
          <cx:pt idx="19363">0.015939866926390399</cx:pt>
          <cx:pt idx="19364">0.0159378879868717</cx:pt>
          <cx:pt idx="19365">0.0159369376199066</cx:pt>
          <cx:pt idx="19366">0.015933757680296399</cx:pt>
          <cx:pt idx="19367">0.015932231672888798</cx:pt>
          <cx:pt idx="19368">0.015928566588883801</cx:pt>
          <cx:pt idx="19369">0.0159283598806873</cx:pt>
          <cx:pt idx="19370">0.015925558770938202</cx:pt>
          <cx:pt idx="19371">0.015924430126707498</cx:pt>
          <cx:pt idx="19372">0.015924430126707498</cx:pt>
          <cx:pt idx="19373">0.015924430126707498</cx:pt>
          <cx:pt idx="19374">0.015924430126707498</cx:pt>
          <cx:pt idx="19375">0.015924430126707498</cx:pt>
          <cx:pt idx="19376">0.015924430126707498</cx:pt>
          <cx:pt idx="19377">0.015924430126707498</cx:pt>
          <cx:pt idx="19378">0.015924430126707498</cx:pt>
          <cx:pt idx="19379">0.015924430126707498</cx:pt>
          <cx:pt idx="19380">0.015924430126707498</cx:pt>
          <cx:pt idx="19381">0.015924430126707498</cx:pt>
          <cx:pt idx="19382">0.015920960482794601</cx:pt>
          <cx:pt idx="19383">0.0159193449523755</cx:pt>
          <cx:pt idx="19384">0.0159182562406564</cx:pt>
          <cx:pt idx="19385">0.015917626136325101</cx:pt>
          <cx:pt idx="19386">0.0159165610198947</cx:pt>
          <cx:pt idx="19387">0.015911433522023202</cx:pt>
          <cx:pt idx="19388">0.0159103708252844</cx:pt>
          <cx:pt idx="19389">0.0159103708252844</cx:pt>
          <cx:pt idx="19390">0.015909539033880898</cx:pt>
          <cx:pt idx="19391">0.015904770522070601</cx:pt>
          <cx:pt idx="19392">0.015904770522070601</cx:pt>
          <cx:pt idx="19393">0.015904770522070601</cx:pt>
          <cx:pt idx="19394">0.015903530857162802</cx:pt>
          <cx:pt idx="19395">0.015903350859686301</cx:pt>
          <cx:pt idx="19396">0.015898551086487401</cx:pt>
          <cx:pt idx="19397">0.0158983047814341</cx:pt>
          <cx:pt idx="19398">0.0158953436913979</cx:pt>
          <cx:pt idx="19399">0.015892810053790798</cx:pt>
          <cx:pt idx="19400">0.015892810053790798</cx:pt>
          <cx:pt idx="19401">0.015892810053790798</cx:pt>
          <cx:pt idx="19402">0.015892810053790798</cx:pt>
          <cx:pt idx="19403">0.015892810053790798</cx:pt>
          <cx:pt idx="19404">0.015892810053790798</cx:pt>
          <cx:pt idx="19405">0.015892810053790798</cx:pt>
          <cx:pt idx="19406">0.015892810053790798</cx:pt>
          <cx:pt idx="19407">0.015883471220210599</cx:pt>
          <cx:pt idx="19408">0.0158783103099218</cx:pt>
          <cx:pt idx="19409">0.015874457776913702</cx:pt>
          <cx:pt idx="19410">0.015874457776913702</cx:pt>
          <cx:pt idx="19411">0.015874457776913702</cx:pt>
          <cx:pt idx="19412">0.0158739736215852</cx:pt>
          <cx:pt idx="19413">0.015871790302197101</cx:pt>
          <cx:pt idx="19414">0.015867147222139898</cx:pt>
          <cx:pt idx="19415">0.015866255056168801</cx:pt>
          <cx:pt idx="19416">0.015857831433558098</cx:pt>
          <cx:pt idx="19417">0.0158532720910095</cx:pt>
          <cx:pt idx="19418">0.0158464382607316</cx:pt>
          <cx:pt idx="19419">0.0158439505743296</cx:pt>
          <cx:pt idx="19420">0.0158415736324963</cx:pt>
          <cx:pt idx="19421">0.015838799795265202</cx:pt>
          <cx:pt idx="19422">0.015833718412300801</cx:pt>
          <cx:pt idx="19423">0.015833718412300801</cx:pt>
          <cx:pt idx="19424">0.0158330583272763</cx:pt>
          <cx:pt idx="19425">0.0158330109039145</cx:pt>
          <cx:pt idx="19426">0.0158292209271929</cx:pt>
          <cx:pt idx="19427">0.0158282932801193</cx:pt>
          <cx:pt idx="19428">0.0158282932801193</cx:pt>
          <cx:pt idx="19429">0.0158282932801193</cx:pt>
          <cx:pt idx="19430">0.015827595654121</cx:pt>
          <cx:pt idx="19431">0.015824270479465899</cx:pt>
          <cx:pt idx="19432">0.015823490904019799</cx:pt>
          <cx:pt idx="19433">0.015823490904019799</cx:pt>
          <cx:pt idx="19434">0.015823490904019799</cx:pt>
          <cx:pt idx="19435">0.015821082560657802</cx:pt>
          <cx:pt idx="19436">0.0158191233853174</cx:pt>
          <cx:pt idx="19437">0.0158191233853174</cx:pt>
          <cx:pt idx="19438">0.0158165250933066</cx:pt>
          <cx:pt idx="19439">0.015815673785192899</cx:pt>
          <cx:pt idx="19440">0.015815673785192899</cx:pt>
          <cx:pt idx="19441">0.015815673785192899</cx:pt>
          <cx:pt idx="19442">0.015810827286809999</cx:pt>
          <cx:pt idx="19443">0.015808202665685101</cx:pt>
          <cx:pt idx="19444">0.0158065887433812</cx:pt>
          <cx:pt idx="19445">0.0157968218506204</cx:pt>
          <cx:pt idx="19446">0.015795764375129001</cx:pt>
          <cx:pt idx="19447">0.015791416052732401</cx:pt>
          <cx:pt idx="19448">0.0157812534631631</cx:pt>
          <cx:pt idx="19449">0.015775362782586198</cx:pt>
          <cx:pt idx="19450">0.015774402800475502</cx:pt>
          <cx:pt idx="19451">0.015771920409590499</cx:pt>
          <cx:pt idx="19452">0.015769942209886999</cx:pt>
          <cx:pt idx="19453">0.015765432867936299</cx:pt>
          <cx:pt idx="19454">0.015765432867936299</cx:pt>
          <cx:pt idx="19455">0.015761620587053798</cx:pt>
          <cx:pt idx="19456">0.015761543411869</cx:pt>
          <cx:pt idx="19457">0.015761543411869</cx:pt>
          <cx:pt idx="19458">0.0157602786241045</cx:pt>
          <cx:pt idx="19459">0.0157600671375542</cx:pt>
          <cx:pt idx="19460">0.0157600671375542</cx:pt>
          <cx:pt idx="19461">0.0157534277601581</cx:pt>
          <cx:pt idx="19462">0.0157495527837847</cx:pt>
          <cx:pt idx="19463">0.0157483419763816</cx:pt>
          <cx:pt idx="19464">0.0157458036645194</cx:pt>
          <cx:pt idx="19465">0.015739174186934501</cx:pt>
          <cx:pt idx="19466">0.015732463213210399</cx:pt>
          <cx:pt idx="19467">0.015728625783265601</cx:pt>
          <cx:pt idx="19468">0.015727601684343701</cx:pt>
          <cx:pt idx="19469">0.015727601684343701</cx:pt>
          <cx:pt idx="19470">0.015727601684343701</cx:pt>
          <cx:pt idx="19471">0.0157193443203483</cx:pt>
          <cx:pt idx="19472">0.015716825362094299</cx:pt>
          <cx:pt idx="19473">0.015716825362094299</cx:pt>
          <cx:pt idx="19474">0.015716825362094299</cx:pt>
          <cx:pt idx="19475">0.015716825362094299</cx:pt>
          <cx:pt idx="19476">0.015713754915933398</cx:pt>
          <cx:pt idx="19477">0.015713320843276</cx:pt>
          <cx:pt idx="19478">0.015706868690802001</cx:pt>
          <cx:pt idx="19479">0.015706868690802001</cx:pt>
          <cx:pt idx="19480">0.015706768071753498</cx:pt>
          <cx:pt idx="19481">0.015696856947990199</cx:pt>
          <cx:pt idx="19482">0.0156964853241542</cx:pt>
          <cx:pt idx="19483">0.015693492182865199</cx:pt>
          <cx:pt idx="19484">0.0156929425697633</cx:pt>
          <cx:pt idx="19485">0.015684100299584398</cx:pt>
          <cx:pt idx="19486">0.015683635156436799</cx:pt>
          <cx:pt idx="19487">0.015683285642395298</cx:pt>
          <cx:pt idx="19488">0.0156823284789698</cx:pt>
          <cx:pt idx="19489">0.015652539537802799</cx:pt>
          <cx:pt idx="19490">0.0156483271072386</cx:pt>
          <cx:pt idx="19491">0.0156460375837866</cx:pt>
          <cx:pt idx="19492">0.0156437712389914</cx:pt>
          <cx:pt idx="19493">0.015642406797306399</cx:pt>
          <cx:pt idx="19494">0.0156407528835407</cx:pt>
          <cx:pt idx="19495">0.0156407528835407</cx:pt>
          <cx:pt idx="19496">0.015636842687295999</cx:pt>
          <cx:pt idx="19497">0.015636058129868201</cx:pt>
          <cx:pt idx="19498">0.015636058129868201</cx:pt>
          <cx:pt idx="19499">0.015634972602725401</cx:pt>
          <cx:pt idx="19500">0.015632870328901701</cx:pt>
          <cx:pt idx="19501">0.015631552178856801</cx:pt>
          <cx:pt idx="19502">0.0156307860682307</cx:pt>
          <cx:pt idx="19503">0.015622121258010799</cx:pt>
          <cx:pt idx="19504">0.0156188391358373</cx:pt>
          <cx:pt idx="19505">0.0156187297895938</cx:pt>
          <cx:pt idx="19506">0.0156169624190818</cx:pt>
          <cx:pt idx="19507">0.015586389438427301</cx:pt>
          <cx:pt idx="19508">0.0155779710649774</cx:pt>
          <cx:pt idx="19509">0.0155774436290103</cx:pt>
          <cx:pt idx="19510">0.015574850819412201</cx:pt>
          <cx:pt idx="19511">0.015574850819412201</cx:pt>
          <cx:pt idx="19512">0.015574850819412201</cx:pt>
          <cx:pt idx="19513">0.0155725955967077</cx:pt>
          <cx:pt idx="19514">0.0155720045557725</cx:pt>
          <cx:pt idx="19515">0.015570709431434199</cx:pt>
          <cx:pt idx="19516">0.0155700729080028</cx:pt>
          <cx:pt idx="19517">0.0155649742630649</cx:pt>
          <cx:pt idx="19518">0.015563600686913599</cx:pt>
          <cx:pt idx="19519">0.015553495037936601</cx:pt>
          <cx:pt idx="19520">0.015553495037936601</cx:pt>
          <cx:pt idx="19521">0.015553495037936601</cx:pt>
          <cx:pt idx="19522">0.0155463829312562</cx:pt>
          <cx:pt idx="19523">0.015545767022839101</cx:pt>
          <cx:pt idx="19524">0.015545411990495601</cx:pt>
          <cx:pt idx="19525">0.015545411990495601</cx:pt>
          <cx:pt idx="19526">0.015545411990495601</cx:pt>
          <cx:pt idx="19527">0.015545411990495601</cx:pt>
          <cx:pt idx="19528">0.015545411990495601</cx:pt>
          <cx:pt idx="19529">0.015545411990495601</cx:pt>
          <cx:pt idx="19530">0.0155362346423168</cx:pt>
          <cx:pt idx="19531">0.0155355525212755</cx:pt>
          <cx:pt idx="19532">0.0155316677523515</cx:pt>
          <cx:pt idx="19533">0.015529689551911899</cx:pt>
          <cx:pt idx="19534">0.0155293137463039</cx:pt>
          <cx:pt idx="19535">0.0155293137463039</cx:pt>
          <cx:pt idx="19536">0.01552905354973</cx:pt>
          <cx:pt idx="19537">0.015528150799257401</cx:pt>
          <cx:pt idx="19538">0.0155190582213099</cx:pt>
          <cx:pt idx="19539">0.0155179932762736</cx:pt>
          <cx:pt idx="19540">0.015497189066815501</cx:pt>
          <cx:pt idx="19541">0.0154951975665209</cx:pt>
          <cx:pt idx="19542">0.015494322126436699</cx:pt>
          <cx:pt idx="19543">0.015494322126436699</cx:pt>
          <cx:pt idx="19544">0.015494322126436699</cx:pt>
          <cx:pt idx="19545">0.015492438836515699</cx:pt>
          <cx:pt idx="19546">0.0154895696467032</cx:pt>
          <cx:pt idx="19547">0.015488018848401701</cx:pt>
          <cx:pt idx="19548">0.015488018848401701</cx:pt>
          <cx:pt idx="19549">0.015488018848401701</cx:pt>
          <cx:pt idx="19550">0.015488018848401701</cx:pt>
          <cx:pt idx="19551">0.015488018848401701</cx:pt>
          <cx:pt idx="19552">0.015488018848401701</cx:pt>
          <cx:pt idx="19553">0.015488018848401701</cx:pt>
          <cx:pt idx="19554">0.0154825409097943</cx:pt>
          <cx:pt idx="19555">0.0154796396258273</cx:pt>
          <cx:pt idx="19556">0.015477640146884601</cx:pt>
          <cx:pt idx="19557">0.0154720366103119</cx:pt>
          <cx:pt idx="19558">0.0154704169182506</cx:pt>
          <cx:pt idx="19559">0.0154704169182506</cx:pt>
          <cx:pt idx="19560">0.0154704169182506</cx:pt>
          <cx:pt idx="19561">0.0154678542650395</cx:pt>
          <cx:pt idx="19562">0.0154668265039939</cx:pt>
          <cx:pt idx="19563">0.015465575489873699</cx:pt>
          <cx:pt idx="19564">0.015465575489873699</cx:pt>
          <cx:pt idx="19565">0.015465575489873699</cx:pt>
          <cx:pt idx="19566">0.015465575489873699</cx:pt>
          <cx:pt idx="19567">0.015465575489873699</cx:pt>
          <cx:pt idx="19568">0.015460381242682999</cx:pt>
          <cx:pt idx="19569">0.0154603147066412</cx:pt>
          <cx:pt idx="19570">0.0154592620934632</cx:pt>
          <cx:pt idx="19571">0.0154562642159577</cx:pt>
          <cx:pt idx="19572">0.015449395982426501</cx:pt>
          <cx:pt idx="19573">0.015449395982426501</cx:pt>
          <cx:pt idx="19574">0.015448970296069999</cx:pt>
          <cx:pt idx="19575">0.0154485247571903</cx:pt>
          <cx:pt idx="19576">0.0154469319414273</cx:pt>
          <cx:pt idx="19577">0.015442417174327599</cx:pt>
          <cx:pt idx="19578">0.0154406826441755</cx:pt>
          <cx:pt idx="19579">0.015434695813558901</cx:pt>
          <cx:pt idx="19580">0.015431885460235601</cx:pt>
          <cx:pt idx="19581">0.015430321310176701</cx:pt>
          <cx:pt idx="19582">0.0154284698948237</cx:pt>
          <cx:pt idx="19583">0.0154284698948237</cx:pt>
          <cx:pt idx="19584">0.0154284698948237</cx:pt>
          <cx:pt idx="19585">0.0154284698948237</cx:pt>
          <cx:pt idx="19586">0.0154284698948237</cx:pt>
          <cx:pt idx="19587">0.0154284698948237</cx:pt>
          <cx:pt idx="19588">0.015423705850419999</cx:pt>
          <cx:pt idx="19589">0.015423306256848301</cx:pt>
          <cx:pt idx="19590">0.0154148239911492</cx:pt>
          <cx:pt idx="19591">0.0154148239911492</cx:pt>
          <cx:pt idx="19592">0.0154148239911492</cx:pt>
          <cx:pt idx="19593">0.0154148239911492</cx:pt>
          <cx:pt idx="19594">0.0154141575739941</cx:pt>
          <cx:pt idx="19595">0.0154104604569582</cx:pt>
          <cx:pt idx="19596">0.015402357759677</cx:pt>
          <cx:pt idx="19597">0.015400292850562</cx:pt>
          <cx:pt idx="19598">0.015394614790858199</cx:pt>
          <cx:pt idx="19599">0.015389155684478999</cx:pt>
          <cx:pt idx="19600">0.015389155684478999</cx:pt>
          <cx:pt idx="19601">0.015389155684478999</cx:pt>
          <cx:pt idx="19602">0.015389155684478999</cx:pt>
          <cx:pt idx="19603">0.015389155684478999</cx:pt>
          <cx:pt idx="19604">0.0153884902522433</cx:pt>
          <cx:pt idx="19605">0.015384349107398399</cx:pt>
          <cx:pt idx="19606">0.0153841314470991</cx:pt>
          <cx:pt idx="19607">0.0153794822771631</cx:pt>
          <cx:pt idx="19608">0.015375961376213399</cx:pt>
          <cx:pt idx="19609">0.015375961376213399</cx:pt>
          <cx:pt idx="19610">0.015375961376213399</cx:pt>
          <cx:pt idx="19611">0.015375961376213399</cx:pt>
          <cx:pt idx="19612">0.015375961376213399</cx:pt>
          <cx:pt idx="19613">0.015375961376213399</cx:pt>
          <cx:pt idx="19614">0.015375961376213399</cx:pt>
          <cx:pt idx="19615">0.015375961376213399</cx:pt>
          <cx:pt idx="19616">0.015375961376213399</cx:pt>
          <cx:pt idx="19617">0.0153691442050886</cx:pt>
          <cx:pt idx="19618">0.0153687878435414</cx:pt>
          <cx:pt idx="19619">0.015364756466618499</cx:pt>
          <cx:pt idx="19620">0.015361084457057099</cx:pt>
          <cx:pt idx="19621">0.0153554157134102</cx:pt>
          <cx:pt idx="19622">0.0153528665839714</cx:pt>
          <cx:pt idx="19623">0.0153528665839714</cx:pt>
          <cx:pt idx="19624">0.0153528665839714</cx:pt>
          <cx:pt idx="19625">0.015343027952746099</cx:pt>
          <cx:pt idx="19626">0.015343027952746099</cx:pt>
          <cx:pt idx="19627">0.015337586311525901</cx:pt>
          <cx:pt idx="19628">0.0153367184329483</cx:pt>
          <cx:pt idx="19629">0.0153274604197048</cx:pt>
          <cx:pt idx="19630">0.015323976968661101</cx:pt>
          <cx:pt idx="19631">0.0153221921611481</cx:pt>
          <cx:pt idx="19632">0.015322149151579</cx:pt>
          <cx:pt idx="19633">0.0153197774784936</cx:pt>
          <cx:pt idx="19634">0.0153192417392149</cx:pt>
          <cx:pt idx="19635">0.015318983171196499</cx:pt>
          <cx:pt idx="19636">0.015317764315999601</cx:pt>
          <cx:pt idx="19637">0.0153093998882278</cx:pt>
          <cx:pt idx="19638">0.0153093998882278</cx:pt>
          <cx:pt idx="19639">0.0153093998882278</cx:pt>
          <cx:pt idx="19640">0.0153041210886767</cx:pt>
          <cx:pt idx="19641">0.015300941037119299</cx:pt>
          <cx:pt idx="19642">0.0153007349140951</cx:pt>
          <cx:pt idx="19643">0.0153002372347632</cx:pt>
          <cx:pt idx="19644">0.0152949363736571</cx:pt>
          <cx:pt idx="19645">0.0152939089842294</cx:pt>
          <cx:pt idx="19646">0.0152925840520261</cx:pt>
          <cx:pt idx="19647">0.015289736203516599</cx:pt>
          <cx:pt idx="19648">0.0152843861596075</cx:pt>
          <cx:pt idx="19649">0.0152838386149268</cx:pt>
          <cx:pt idx="19650">0.0152818105302895</cx:pt>
          <cx:pt idx="19651">0.015281234713872299</cx:pt>
          <cx:pt idx="19652">0.015281234713872299</cx:pt>
          <cx:pt idx="19653">0.015280923553842401</cx:pt>
          <cx:pt idx="19654">0.015280712429862901</cx:pt>
          <cx:pt idx="19655">0.0152802312003782</cx:pt>
          <cx:pt idx="19656">0.015277387477712</cx:pt>
          <cx:pt idx="19657">0.0152759477526017</cx:pt>
          <cx:pt idx="19658">0.0152739565702424</cx:pt>
          <cx:pt idx="19659">0.0152703422317024</cx:pt>
          <cx:pt idx="19660">0.015265277163043101</cx:pt>
          <cx:pt idx="19661">0.015265256302631799</cx:pt>
          <cx:pt idx="19662">0.015255993630934399</cx:pt>
          <cx:pt idx="19663">0.015255993630934399</cx:pt>
          <cx:pt idx="19664">0.015255993630934399</cx:pt>
          <cx:pt idx="19665">0.015255993630934399</cx:pt>
          <cx:pt idx="19666">0.015255993630934399</cx:pt>
          <cx:pt idx="19667">0.015255993630934399</cx:pt>
          <cx:pt idx="19668">0.015255993630934399</cx:pt>
          <cx:pt idx="19669">0.015255993630934399</cx:pt>
          <cx:pt idx="19670">0.015253091494482699</cx:pt>
          <cx:pt idx="19671">0.015251872315172299</cx:pt>
          <cx:pt idx="19672">0.015251872315172299</cx:pt>
          <cx:pt idx="19673">0.015251872315172299</cx:pt>
          <cx:pt idx="19674">0.015243326255371999</cx:pt>
          <cx:pt idx="19675">0.0152315492609076</cx:pt>
          <cx:pt idx="19676">0.0152311152138299</cx:pt>
          <cx:pt idx="19677">0.0152258474287922</cx:pt>
          <cx:pt idx="19678">0.015216262628641401</cx:pt>
          <cx:pt idx="19679">0.0152133239215042</cx:pt>
          <cx:pt idx="19680">0.0152073726323374</cx:pt>
          <cx:pt idx="19681">0.0152072731892942</cx:pt>
          <cx:pt idx="19682">0.0152072731892942</cx:pt>
          <cx:pt idx="19683">0.0152072731892942</cx:pt>
          <cx:pt idx="19684">0.0152072731892942</cx:pt>
          <cx:pt idx="19685">0.0152056093978572</cx:pt>
          <cx:pt idx="19686">0.0152033679610696</cx:pt>
          <cx:pt idx="19687">0.0152012657496994</cx:pt>
          <cx:pt idx="19688">0.015193369701004</cx:pt>
          <cx:pt idx="19689">0.015190071009913399</cx:pt>
          <cx:pt idx="19690">0.015189053349706799</cx:pt>
          <cx:pt idx="19691">0.0151888989562827</cx:pt>
          <cx:pt idx="19692">0.0151888989562827</cx:pt>
          <cx:pt idx="19693">0.0151888989562827</cx:pt>
          <cx:pt idx="19694">0.0151888989562827</cx:pt>
          <cx:pt idx="19695">0.015187452685854299</cx:pt>
          <cx:pt idx="19696">0.015187277281327001</cx:pt>
          <cx:pt idx="19697">0.015187205827270201</cx:pt>
          <cx:pt idx="19698">0.0151822771709221</cx:pt>
          <cx:pt idx="19699">0.0151819519006173</cx:pt>
          <cx:pt idx="19700">0.015180531934299401</cx:pt>
          <cx:pt idx="19701">0.0151740127339906</cx:pt>
          <cx:pt idx="19702">0.015163017418596599</cx:pt>
          <cx:pt idx="19703">0.0151605691650876</cx:pt>
          <cx:pt idx="19704">0.0151535149689709</cx:pt>
          <cx:pt idx="19705">0.0151512732692395</cx:pt>
          <cx:pt idx="19706">0.015151259014948199</cx:pt>
          <cx:pt idx="19707">0.015149162787887799</cx:pt>
          <cx:pt idx="19708">0.015149162787887799</cx:pt>
          <cx:pt idx="19709">0.015149162787887799</cx:pt>
          <cx:pt idx="19710">0.015149162787887799</cx:pt>
          <cx:pt idx="19711">0.015145104096187601</cx:pt>
          <cx:pt idx="19712">0.015143489463526401</cx:pt>
          <cx:pt idx="19713">0.015136325743322901</cx:pt>
          <cx:pt idx="19714">0.015129289065097</cx:pt>
          <cx:pt idx="19715">0.0151269844290693</cx:pt>
          <cx:pt idx="19716">0.015125887617687199</cx:pt>
          <cx:pt idx="19717">0.015117207313461599</cx:pt>
          <cx:pt idx="19718">0.015117207313461599</cx:pt>
          <cx:pt idx="19719">0.015117207313461599</cx:pt>
          <cx:pt idx="19720">0.015117207313461599</cx:pt>
          <cx:pt idx="19721">0.015114539791303601</cx:pt>
          <cx:pt idx="19722">0.015112305575273001</cx:pt>
          <cx:pt idx="19723">0.0151115777233143</cx:pt>
          <cx:pt idx="19724">0.015111129500050601</cx:pt>
          <cx:pt idx="19725">0.0151109526007519</cx:pt>
          <cx:pt idx="19726">0.0151109526007519</cx:pt>
          <cx:pt idx="19727">0.015110280050149701</cx:pt>
          <cx:pt idx="19728">0.0151052816357814</cx:pt>
          <cx:pt idx="19729">0.015094878851724501</cx:pt>
          <cx:pt idx="19730">0.0150946027310403</cx:pt>
          <cx:pt idx="19731">0.0150918771236068</cx:pt>
          <cx:pt idx="19732">0.015091533415435201</cx:pt>
          <cx:pt idx="19733">0.015091533415435201</cx:pt>
          <cx:pt idx="19734">0.015091533415435201</cx:pt>
          <cx:pt idx="19735">0.0150822735676924</cx:pt>
          <cx:pt idx="19736">0.0150822735676924</cx:pt>
          <cx:pt idx="19737">0.0150822735676924</cx:pt>
          <cx:pt idx="19738">0.0150822735676924</cx:pt>
          <cx:pt idx="19739">0.0150810691093401</cx:pt>
          <cx:pt idx="19740">0.0150711377066563</cx:pt>
          <cx:pt idx="19741">0.0150711377066563</cx:pt>
          <cx:pt idx="19742">0.0150711377066563</cx:pt>
          <cx:pt idx="19743">0.0150711377066563</cx:pt>
          <cx:pt idx="19744">0.015063987715798199</cx:pt>
          <cx:pt idx="19745">0.015063502042222499</cx:pt>
          <cx:pt idx="19746">0.0150564040942382</cx:pt>
          <cx:pt idx="19747">0.0150529723208586</cx:pt>
          <cx:pt idx="19748">0.0150529723208586</cx:pt>
          <cx:pt idx="19749">0.0150518586395978</cx:pt>
          <cx:pt idx="19750">0.0150516962492691</cx:pt>
          <cx:pt idx="19751">0.015046749925920399</cx:pt>
          <cx:pt idx="19752">0.015045439006488401</cx:pt>
          <cx:pt idx="19753">0.015045034673724001</cx:pt>
          <cx:pt idx="19754">0.0150441371448796</cx:pt>
          <cx:pt idx="19755">0.0150441371448796</cx:pt>
          <cx:pt idx="19756">0.015036551089637199</cx:pt>
          <cx:pt idx="19757">0.0150318124360966</cx:pt>
          <cx:pt idx="19758">0.015031757132718799</cx:pt>
          <cx:pt idx="19759">0.015031414723672001</cx:pt>
          <cx:pt idx="19760">0.015031414723672001</cx:pt>
          <cx:pt idx="19761">0.015029390972130401</cx:pt>
          <cx:pt idx="19762">0.015022892416380501</cx:pt>
          <cx:pt idx="19763">0.0150210456386345</cx:pt>
          <cx:pt idx="19764">0.015020462935641901</cx:pt>
          <cx:pt idx="19765">0.015017798209428499</cx:pt>
          <cx:pt idx="19766">0.015017798209428499</cx:pt>
          <cx:pt idx="19767">0.015017798209428499</cx:pt>
          <cx:pt idx="19768">0.0150135564851231</cx:pt>
          <cx:pt idx="19769">0.015010613281697701</cx:pt>
          <cx:pt idx="19770">0.015010613281697701</cx:pt>
          <cx:pt idx="19771">0.0150055665976849</cx:pt>
          <cx:pt idx="19772">0.0150000716769218</cx:pt>
          <cx:pt idx="19773">0.014989750757172401</cx:pt>
          <cx:pt idx="19774">0.014989750757172401</cx:pt>
          <cx:pt idx="19775">0.0149780322733936</cx:pt>
          <cx:pt idx="19776">0.0149775406713519</cx:pt>
          <cx:pt idx="19777">0.014976784972379101</cx:pt>
          <cx:pt idx="19778">0.0149759450369662</cx:pt>
          <cx:pt idx="19779">0.0149759450369662</cx:pt>
          <cx:pt idx="19780">0.0149759450369662</cx:pt>
          <cx:pt idx="19781">0.0149730404781983</cx:pt>
          <cx:pt idx="19782">0.01496044484316</cx:pt>
          <cx:pt idx="19783">0.0149593204407301</cx:pt>
          <cx:pt idx="19784">0.0149593204407301</cx:pt>
          <cx:pt idx="19785">0.014959295966737399</cx:pt>
          <cx:pt idx="19786">0.014959295966737399</cx:pt>
          <cx:pt idx="19787">0.014959295966737399</cx:pt>
          <cx:pt idx="19788">0.014959295966737399</cx:pt>
          <cx:pt idx="19789">0.0149554103966811</cx:pt>
          <cx:pt idx="19790">0.014951054873970001</cx:pt>
          <cx:pt idx="19791">0.014950853398335601</cx:pt>
          <cx:pt idx="19792">0.0149489534064642</cx:pt>
          <cx:pt idx="19793">0.0149403976346197</cx:pt>
          <cx:pt idx="19794">0.014937278584178501</cx:pt>
          <cx:pt idx="19795">0.014935558973065</cx:pt>
          <cx:pt idx="19796">0.014933108019277899</cx:pt>
          <cx:pt idx="19797">0.0149279226258995</cx:pt>
          <cx:pt idx="19798">0.0149279226258995</cx:pt>
          <cx:pt idx="19799">0.0149279226258995</cx:pt>
          <cx:pt idx="19800">0.0149279226258995</cx:pt>
          <cx:pt idx="19801">0.014923373703725</cx:pt>
          <cx:pt idx="19802">0.0149229046351572</cx:pt>
          <cx:pt idx="19803">0.0149210179601699</cx:pt>
          <cx:pt idx="19804">0.0149170184548095</cx:pt>
          <cx:pt idx="19805">0.014915672887064701</cx:pt>
          <cx:pt idx="19806">0.0149150859628278</cx:pt>
          <cx:pt idx="19807">0.0149150859628278</cx:pt>
          <cx:pt idx="19808">0.014911848220724999</cx:pt>
          <cx:pt idx="19809">0.014905254279480799</cx:pt>
          <cx:pt idx="19810">0.014903309759047099</cx:pt>
          <cx:pt idx="19811">0.014894786652791101</cx:pt>
          <cx:pt idx="19812">0.014894786652791101</cx:pt>
          <cx:pt idx="19813">0.014894478856423501</cx:pt>
          <cx:pt idx="19814">0.014894478856423501</cx:pt>
          <cx:pt idx="19815">0.014892187591163999</cx:pt>
          <cx:pt idx="19816">0.0148904783246913</cx:pt>
          <cx:pt idx="19817">0.0148860074895425</cx:pt>
          <cx:pt idx="19818">0.014885617088524299</cx:pt>
          <cx:pt idx="19819">0.014881531870619901</cx:pt>
          <cx:pt idx="19820">0.0148806281309761</cx:pt>
          <cx:pt idx="19821">0.0148793918733151</cx:pt>
          <cx:pt idx="19822">0.0148776563351818</cx:pt>
          <cx:pt idx="19823">0.0148776563351818</cx:pt>
          <cx:pt idx="19824">0.0148766357689728</cx:pt>
          <cx:pt idx="19825">0.014876178923144801</cx:pt>
          <cx:pt idx="19826">0.0148760336512759</cx:pt>
          <cx:pt idx="19827">0.0148760336512759</cx:pt>
          <cx:pt idx="19828">0.014871984139643199</cx:pt>
          <cx:pt idx="19829">0.0148718593279322</cx:pt>
          <cx:pt idx="19830">0.0148710145402679</cx:pt>
          <cx:pt idx="19831">0.014869345783691</cx:pt>
          <cx:pt idx="19832">0.01486910664852</cx:pt>
          <cx:pt idx="19833">0.01486910664852</cx:pt>
          <cx:pt idx="19834">0.0148618403642332</cx:pt>
          <cx:pt idx="19835">0.0148574819995018</cx:pt>
          <cx:pt idx="19836">0.0148574819995018</cx:pt>
          <cx:pt idx="19837">0.0148574819995018</cx:pt>
          <cx:pt idx="19838">0.0148574819995018</cx:pt>
          <cx:pt idx="19839">0.0148574819995018</cx:pt>
          <cx:pt idx="19840">0.0148574819995018</cx:pt>
          <cx:pt idx="19841">0.014853131284555499</cx:pt>
          <cx:pt idx="19842">0.014849860805852299</cx:pt>
          <cx:pt idx="19843">0.014849860805852299</cx:pt>
          <cx:pt idx="19844">0.014849860805852299</cx:pt>
          <cx:pt idx="19845">0.014849860805852299</cx:pt>
          <cx:pt idx="19846">0.014849860805852299</cx:pt>
          <cx:pt idx="19847">0.014849860805852299</cx:pt>
          <cx:pt idx="19848">0.0148483846626749</cx:pt>
          <cx:pt idx="19849">0.014844429772976101</cx:pt>
          <cx:pt idx="19850">0.01484136271002</cx:pt>
          <cx:pt idx="19851">0.0148412295531467</cx:pt>
          <cx:pt idx="19852">0.0148412295531467</cx:pt>
          <cx:pt idx="19853">0.0148412295531467</cx:pt>
          <cx:pt idx="19854">0.0148402319961204</cx:pt>
          <cx:pt idx="19855">0.014839735457404</cx:pt>
          <cx:pt idx="19856">0.014838205516852899</cx:pt>
          <cx:pt idx="19857">0.0148357157261437</cx:pt>
          <cx:pt idx="19858">0.014833320249384699</cx:pt>
          <cx:pt idx="19859">0.0148278152069314</cx:pt>
          <cx:pt idx="19860">0.014827323585878901</cx:pt>
          <cx:pt idx="19861">0.014822340542433801</cx:pt>
          <cx:pt idx="19862">0.0148186173745625</cx:pt>
          <cx:pt idx="19863">0.014816462477715901</cx:pt>
          <cx:pt idx="19864">0.014816114568299499</cx:pt>
          <cx:pt idx="19865">0.014815784197810201</cx:pt>
          <cx:pt idx="19866">0.014815784197810201</cx:pt>
          <cx:pt idx="19867">0.014811144301483</cx:pt>
          <cx:pt idx="19868">0.014811144301483</cx:pt>
          <cx:pt idx="19869">0.0148080557446014</cx:pt>
          <cx:pt idx="19870">0.014804488030428199</cx:pt>
          <cx:pt idx="19871">0.014798837498257</cx:pt>
          <cx:pt idx="19872">0.014796075839751399</cx:pt>
          <cx:pt idx="19873">0.014793206867419599</cx:pt>
          <cx:pt idx="19874">0.014793206867419599</cx:pt>
          <cx:pt idx="19875">0.0147924804638174</cx:pt>
          <cx:pt idx="19876">0.0147911961817707</cx:pt>
          <cx:pt idx="19877">0.014790256013019301</cx:pt>
          <cx:pt idx="19878">0.0147859996605247</cx:pt>
          <cx:pt idx="19879">0.014784770831501299</cx:pt>
          <cx:pt idx="19880">0.014784770831501299</cx:pt>
          <cx:pt idx="19881">0.014784770831501299</cx:pt>
          <cx:pt idx="19882">0.014784770831501299</cx:pt>
          <cx:pt idx="19883">0.014784770831501299</cx:pt>
          <cx:pt idx="19884">0.0147847440369377</cx:pt>
          <cx:pt idx="19885">0.0147829848685972</cx:pt>
          <cx:pt idx="19886">0.0147829848685972</cx:pt>
          <cx:pt idx="19887">0.0147829848685972</cx:pt>
          <cx:pt idx="19888">0.0147829848685972</cx:pt>
          <cx:pt idx="19889">0.0147774345405303</cx:pt>
          <cx:pt idx="19890">0.0147774345405303</cx:pt>
          <cx:pt idx="19891">0.0147774345405303</cx:pt>
          <cx:pt idx="19892">0.0147774345405303</cx:pt>
          <cx:pt idx="19893">0.0147774345405303</cx:pt>
          <cx:pt idx="19894">0.014777421810419101</cx:pt>
          <cx:pt idx="19895">0.014776582457096701</cx:pt>
          <cx:pt idx="19896">0.014774256818484099</cx:pt>
          <cx:pt idx="19897">0.014774256818484099</cx:pt>
          <cx:pt idx="19898">0.014763126361001799</cx:pt>
          <cx:pt idx="19899">0.014761696113413001</cx:pt>
          <cx:pt idx="19900">0.014760411438122</cx:pt>
          <cx:pt idx="19901">0.0147598672756304</cx:pt>
          <cx:pt idx="19902">0.0147524811863752</cx:pt>
          <cx:pt idx="19903">0.0147505822724122</cx:pt>
          <cx:pt idx="19904">0.0147450240638439</cx:pt>
          <cx:pt idx="19905">0.014743275682419701</cx:pt>
          <cx:pt idx="19906">0.014740572703504901</cx:pt>
          <cx:pt idx="19907">0.0147338613755159</cx:pt>
          <cx:pt idx="19908">0.0147262590547839</cx:pt>
          <cx:pt idx="19909">0.0147255854456549</cx:pt>
          <cx:pt idx="19910">0.014725194813466499</cx:pt>
          <cx:pt idx="19911">0.0147201383921296</cx:pt>
          <cx:pt idx="19912">0.014718124907258099</cx:pt>
          <cx:pt idx="19913">0.014715712330927401</cx:pt>
          <cx:pt idx="19914">0.014715712330927401</cx:pt>
          <cx:pt idx="19915">0.014715712330927401</cx:pt>
          <cx:pt idx="19916">0.014715712330927401</cx:pt>
          <cx:pt idx="19917">0.014715712330927401</cx:pt>
          <cx:pt idx="19918">0.014715712330927401</cx:pt>
          <cx:pt idx="19919">0.014715712330927401</cx:pt>
          <cx:pt idx="19920">0.014715712330927401</cx:pt>
          <cx:pt idx="19921">0.014715712330927401</cx:pt>
          <cx:pt idx="19922">0.014715712330927401</cx:pt>
          <cx:pt idx="19923">0.014715712330927401</cx:pt>
          <cx:pt idx="19924">0.014713772936085801</cx:pt>
          <cx:pt idx="19925">0.014710402612462301</cx:pt>
          <cx:pt idx="19926">0.014709209987430499</cx:pt>
          <cx:pt idx="19927">0.0147063245760408</cx:pt>
          <cx:pt idx="19928">0.0147040761523333</cx:pt>
          <cx:pt idx="19929">0.0147002414289379</cx:pt>
          <cx:pt idx="19930">0.0146910484096679</cx:pt>
          <cx:pt idx="19931">0.014689612493660201</cx:pt>
          <cx:pt idx="19932">0.014677775852927699</cx:pt>
          <cx:pt idx="19933">0.014676697570036999</cx:pt>
          <cx:pt idx="19934">0.014670836556198601</cx:pt>
          <cx:pt idx="19935">0.014669604952113099</cx:pt>
          <cx:pt idx="19936">0.0146695039951092</cx:pt>
          <cx:pt idx="19937">0.014667628084500201</cx:pt>
          <cx:pt idx="19938">0.014666442347088301</cx:pt>
          <cx:pt idx="19939">0.014666442347088301</cx:pt>
          <cx:pt idx="19940">0.0146651291189054</cx:pt>
          <cx:pt idx="19941">0.0146622894771121</cx:pt>
          <cx:pt idx="19942">0.014657905334477001</cx:pt>
          <cx:pt idx="19943">0.0146564110605958</cx:pt>
          <cx:pt idx="19944">0.0146538165645355</cx:pt>
          <cx:pt idx="19945">0.0146538165645355</cx:pt>
          <cx:pt idx="19946">0.0146514322478291</cx:pt>
          <cx:pt idx="19947">0.0146496158509999</cx:pt>
          <cx:pt idx="19948">0.0146487249546551</cx:pt>
          <cx:pt idx="19949">0.0146470110709722</cx:pt>
          <cx:pt idx="19950">0.0146456813630722</cx:pt>
          <cx:pt idx="19951">0.0146456813630722</cx:pt>
          <cx:pt idx="19952">0.0146456813630722</cx:pt>
          <cx:pt idx="19953">0.0146456813630722</cx:pt>
          <cx:pt idx="19954">0.0146456813630722</cx:pt>
          <cx:pt idx="19955">0.0146456813630722</cx:pt>
          <cx:pt idx="19956">0.0146456813630722</cx:pt>
          <cx:pt idx="19957">0.0146431024499869</cx:pt>
          <cx:pt idx="19958">0.014642760585455701</cx:pt>
          <cx:pt idx="19959">0.014642097495838001</cx:pt>
          <cx:pt idx="19960">0.014641935198982501</cx:pt>
          <cx:pt idx="19961">0.014627414748011301</cx:pt>
          <cx:pt idx="19962">0.0146251098257841</cx:pt>
          <cx:pt idx="19963">0.0146251098257841</cx:pt>
          <cx:pt idx="19964">0.0146214545715855</cx:pt>
          <cx:pt idx="19965">0.0146210632201558</cx:pt>
          <cx:pt idx="19966">0.014620824652437</cx:pt>
          <cx:pt idx="19967">0.0146205668999675</cx:pt>
          <cx:pt idx="19968">0.014617254149310499</cx:pt>
          <cx:pt idx="19969">0.014617254149310499</cx:pt>
          <cx:pt idx="19970">0.0146161102509646</cx:pt>
          <cx:pt idx="19971">0.0146161068547655</cx:pt>
          <cx:pt idx="19972">0.0146159698530929</cx:pt>
          <cx:pt idx="19973">0.014615933260383801</cx:pt>
          <cx:pt idx="19974">0.014615694815764701</cx:pt>
          <cx:pt idx="19975">0.014614504727101499</cx:pt>
          <cx:pt idx="19976">0.014614504727101499</cx:pt>
          <cx:pt idx="19977">0.014614504727101499</cx:pt>
          <cx:pt idx="19978">0.014607837706659001</cx:pt>
          <cx:pt idx="19979">0.0146022700783302</cx:pt>
          <cx:pt idx="19980">0.014600869533139899</cx:pt>
          <cx:pt idx="19981">0.014593740845752899</cx:pt>
          <cx:pt idx="19982">0.014587600272323699</cx:pt>
          <cx:pt idx="19983">0.014587600272323699</cx:pt>
          <cx:pt idx="19984">0.0145805644206882</cx:pt>
          <cx:pt idx="19985">0.0145798718191149</cx:pt>
          <cx:pt idx="19986">0.0145792978500042</cx:pt>
          <cx:pt idx="19987">0.0145771331866621</cx:pt>
          <cx:pt idx="19988">0.014574063290746</cx:pt>
          <cx:pt idx="19989">0.014571823717257</cx:pt>
          <cx:pt idx="19990">0.0145695809949945</cx:pt>
          <cx:pt idx="19991">0.0145688570090461</cx:pt>
          <cx:pt idx="19992">0.0145688570090461</cx:pt>
          <cx:pt idx="19993">0.014565813080889599</cx:pt>
          <cx:pt idx="19994">0.014565813080889599</cx:pt>
          <cx:pt idx="19995">0.014565813080889599</cx:pt>
          <cx:pt idx="19996">0.014565813080889599</cx:pt>
          <cx:pt idx="19997">0.014565813080889599</cx:pt>
          <cx:pt idx="19998">0.014561379659277699</cx:pt>
          <cx:pt idx="19999">0.0145557943296067</cx:pt>
          <cx:pt idx="20000">0.0145548449468361</cx:pt>
          <cx:pt idx="20001">0.0145548449468361</cx:pt>
          <cx:pt idx="20002">0.0145548449468361</cx:pt>
          <cx:pt idx="20003">0.0145520205331027</cx:pt>
          <cx:pt idx="20004">0.014548564495244901</cx:pt>
          <cx:pt idx="20005">0.014547629531058599</cx:pt>
          <cx:pt idx="20006">0.0145442092511145</cx:pt>
          <cx:pt idx="20007">0.014539806305173099</cx:pt>
          <cx:pt idx="20008">0.014537712734532301</cx:pt>
          <cx:pt idx="20009">0.014534786172065099</cx:pt>
          <cx:pt idx="20010">0.0145339873183406</cx:pt>
          <cx:pt idx="20011">0.014530152509021199</cx:pt>
          <cx:pt idx="20012">0.014522790012480699</cx:pt>
          <cx:pt idx="20013">0.014520506283289001</cx:pt>
          <cx:pt idx="20014">0.014520506283289001</cx:pt>
          <cx:pt idx="20015">0.0145173104557728</cx:pt>
          <cx:pt idx="20016">0.014516408469488099</cx:pt>
          <cx:pt idx="20017">0.014515113065261201</cx:pt>
          <cx:pt idx="20018">0.014512323730746001</cx:pt>
          <cx:pt idx="20019">0.0145122197114278</cx:pt>
          <cx:pt idx="20020">0.014509506135016699</cx:pt>
          <cx:pt idx="20021">0.014507144305366799</cx:pt>
          <cx:pt idx="20022">0.014505342545837499</cx:pt>
          <cx:pt idx="20023">0.0145052863490907</cx:pt>
          <cx:pt idx="20024">0.0145050960646498</cx:pt>
          <cx:pt idx="20025">0.014504779544042</cx:pt>
          <cx:pt idx="20026">0.014504125320388001</cx:pt>
          <cx:pt idx="20027">0.014495058154456999</cx:pt>
          <cx:pt idx="20028">0.014494816786701101</cx:pt>
          <cx:pt idx="20029">0.014488419539694999</cx:pt>
          <cx:pt idx="20030">0.014483514024659701</cx:pt>
          <cx:pt idx="20031">0.014480718353148301</cx:pt>
          <cx:pt idx="20032">0.0144801503894626</cx:pt>
          <cx:pt idx="20033">0.014477317033756701</cx:pt>
          <cx:pt idx="20034">0.014474354097848301</cx:pt>
          <cx:pt idx="20035">0.014474354097848301</cx:pt>
          <cx:pt idx="20036">0.014474354097848301</cx:pt>
          <cx:pt idx="20037">0.014474354097848301</cx:pt>
          <cx:pt idx="20038">0.014474354097848301</cx:pt>
          <cx:pt idx="20039">0.0144728341214647</cx:pt>
          <cx:pt idx="20040">0.014471922223826501</cx:pt>
          <cx:pt idx="20041">0.0144696175621849</cx:pt>
          <cx:pt idx="20042">0.014464811912694501</cx:pt>
          <cx:pt idx="20043">0.014461725909418801</cx:pt>
          <cx:pt idx="20044">0.0144612128049661</cx:pt>
          <cx:pt idx="20045">0.0144524456536302</cx:pt>
          <cx:pt idx="20046">0.014447815814606</cx:pt>
          <cx:pt idx="20047">0.014447815814606</cx:pt>
          <cx:pt idx="20048">0.014446192090427201</cx:pt>
          <cx:pt idx="20049">0.0144424121323847</cx:pt>
          <cx:pt idx="20050">0.014441957551459101</cx:pt>
          <cx:pt idx="20051">0.014438733035060001</cx:pt>
          <cx:pt idx="20052">0.014436018101233501</cx:pt>
          <cx:pt idx="20053">0.0144349237922431</cx:pt>
          <cx:pt idx="20054">0.014431546721206501</cx:pt>
          <cx:pt idx="20055">0.014426111428476</cx:pt>
          <cx:pt idx="20056">0.0144255305697749</cx:pt>
          <cx:pt idx="20057">0.014422823546556</cx:pt>
          <cx:pt idx="20058">0.014422419393954901</cx:pt>
          <cx:pt idx="20059">0.014422419393954901</cx:pt>
          <cx:pt idx="20060">0.0144215496708995</cx:pt>
          <cx:pt idx="20061">0.0144140498604611</cx:pt>
          <cx:pt idx="20062">0.0144090665850862</cx:pt>
          <cx:pt idx="20063">0.0144044188448563</cx:pt>
          <cx:pt idx="20064">0.0143994251878478</cx:pt>
          <cx:pt idx="20065">0.014396435532237699</cx:pt>
          <cx:pt idx="20066">0.0143963997840682</cx:pt>
          <cx:pt idx="20067">0.0143911206577298</cx:pt>
          <cx:pt idx="20068">0.0143864173722441</cx:pt>
          <cx:pt idx="20069">0.0143843713853463</cx:pt>
          <cx:pt idx="20070">0.0143818623613335</cx:pt>
          <cx:pt idx="20071">0.0143811204569509</cx:pt>
          <cx:pt idx="20072">0.014381021257348</cx:pt>
          <cx:pt idx="20073">0.0143783082754075</cx:pt>
          <cx:pt idx="20074">0.0143783082754075</cx:pt>
          <cx:pt idx="20075">0.0143783082754075</cx:pt>
          <cx:pt idx="20076">0.0143783082754075</cx:pt>
          <cx:pt idx="20077">0.0143781894716659</cx:pt>
          <cx:pt idx="20078">0.0143634440679916</cx:pt>
          <cx:pt idx="20079">0.0143634440679916</cx:pt>
          <cx:pt idx="20080">0.0143634440679916</cx:pt>
          <cx:pt idx="20081">0.014362403724163199</cx:pt>
          <cx:pt idx="20082">0.014362403724163199</cx:pt>
          <cx:pt idx="20083">0.0143588198380201</cx:pt>
          <cx:pt idx="20084">0.0143588198380201</cx:pt>
          <cx:pt idx="20085">0.0143588198380201</cx:pt>
          <cx:pt idx="20086">0.0143588198380201</cx:pt>
          <cx:pt idx="20087">0.0143588198380201</cx:pt>
          <cx:pt idx="20088">0.014357424925200099</cx:pt>
          <cx:pt idx="20089">0.014357424925200099</cx:pt>
          <cx:pt idx="20090">0.014357424925200099</cx:pt>
          <cx:pt idx="20091">0.014354187045372601</cx:pt>
          <cx:pt idx="20092">0.0143533322033446</cx:pt>
          <cx:pt idx="20093">0.0143502106755265</cx:pt>
          <cx:pt idx="20094">0.014350166214244099</cx:pt>
          <cx:pt idx="20095">0.0143496230237758</cx:pt>
          <cx:pt idx="20096">0.0143496230237758</cx:pt>
          <cx:pt idx="20097">0.0143496230237758</cx:pt>
          <cx:pt idx="20098">0.014349337751537501</cx:pt>
          <cx:pt idx="20099">0.014345825888955799</cx:pt>
          <cx:pt idx="20100">0.014345825888955799</cx:pt>
          <cx:pt idx="20101">0.014345825888955799</cx:pt>
          <cx:pt idx="20102">0.014345825888955799</cx:pt>
          <cx:pt idx="20103">0.014345825888955799</cx:pt>
          <cx:pt idx="20104">0.014345825888955799</cx:pt>
          <cx:pt idx="20105">0.0143446622255158</cx:pt>
          <cx:pt idx="20106">0.0143446622255158</cx:pt>
          <cx:pt idx="20107">0.0143434136943087</cx:pt>
          <cx:pt idx="20108">0.0143414505287679</cx:pt>
          <cx:pt idx="20109">0.0143398785062994</cx:pt>
          <cx:pt idx="20110">0.0143398785062994</cx:pt>
          <cx:pt idx="20111">0.0143398785062994</cx:pt>
          <cx:pt idx="20112">0.0143398785062994</cx:pt>
          <cx:pt idx="20113">0.0143398785062994</cx:pt>
          <cx:pt idx="20114">0.0143398785062994</cx:pt>
          <cx:pt idx="20115">0.0143398785062994</cx:pt>
          <cx:pt idx="20116">0.0143385596066178</cx:pt>
          <cx:pt idx="20117">0.0143385596066178</cx:pt>
          <cx:pt idx="20118">0.014338133282470999</cx:pt>
          <cx:pt idx="20119">0.0143319028742626</cx:pt>
          <cx:pt idx="20120">0.0143319028742626</cx:pt>
          <cx:pt idx="20121">0.0143319028742626</cx:pt>
          <cx:pt idx="20122">0.014330375943018</cx:pt>
          <cx:pt idx="20123">0.014330375943018</cx:pt>
          <cx:pt idx="20124">0.014330375943018</cx:pt>
          <cx:pt idx="20125">0.014330375943018</cx:pt>
          <cx:pt idx="20126">0.014330375943018</cx:pt>
          <cx:pt idx="20127">0.0143262439706463</cx:pt>
          <cx:pt idx="20128">0.014325903807140499</cx:pt>
          <cx:pt idx="20129">0.014320069297614001</cx:pt>
          <cx:pt idx="20130">0.0143149516032871</cx:pt>
          <cx:pt idx="20131">0.0143126231708032</cx:pt>
          <cx:pt idx="20132">0.014310208160120999</cx:pt>
          <cx:pt idx="20133">0.014310208160120999</cx:pt>
          <cx:pt idx="20134">0.014310208160120999</cx:pt>
          <cx:pt idx="20135">0.0143090979467603</cx:pt>
          <cx:pt idx="20136">0.0143078069266092</cx:pt>
          <cx:pt idx="20137">0.014299568173289701</cx:pt>
          <cx:pt idx="20138">0.0142974806484142</cx:pt>
          <cx:pt idx="20139">0.0142973331075553</cx:pt>
          <cx:pt idx="20140">0.0142973331075553</cx:pt>
          <cx:pt idx="20141">0.0142973331075553</cx:pt>
          <cx:pt idx="20142">0.014288464102166901</cx:pt>
          <cx:pt idx="20143">0.0142748866692839</cx:pt>
          <cx:pt idx="20144">0.0142739012278617</cx:pt>
          <cx:pt idx="20145">0.014269717814006801</cx:pt>
          <cx:pt idx="20146">0.014269717814006801</cx:pt>
          <cx:pt idx="20147">0.014269717814006801</cx:pt>
          <cx:pt idx="20148">0.014269287225415201</cx:pt>
          <cx:pt idx="20149">0.014269287225415201</cx:pt>
          <cx:pt idx="20150">0.0142664063974107</cx:pt>
          <cx:pt idx="20151">0.0142660176103027</cx:pt>
          <cx:pt idx="20152">0.0142636980197585</cx:pt>
          <cx:pt idx="20153">0.0142619326113183</cx:pt>
          <cx:pt idx="20154">0.014260801629691299</cx:pt>
          <cx:pt idx="20155">0.014258854845546299</cx:pt>
          <cx:pt idx="20156">0.014251755203494899</cx:pt>
          <cx:pt idx="20157">0.0142497903601082</cx:pt>
          <cx:pt idx="20158">0.014249647747582601</cx:pt>
          <cx:pt idx="20159">0.014247250985009501</cx:pt>
          <cx:pt idx="20160">0.0142457342262106</cx:pt>
          <cx:pt idx="20161">0.014243737775394101</cx:pt>
          <cx:pt idx="20162">0.0142427045578067</cx:pt>
          <cx:pt idx="20163">0.0142352019083559</cx:pt>
          <cx:pt idx="20164">0.0142335129868783</cx:pt>
          <cx:pt idx="20165">0.014233394990553899</cx:pt>
          <cx:pt idx="20166">0.014232078036178</cx:pt>
          <cx:pt idx="20167">0.0142263462397715</cx:pt>
          <cx:pt idx="20168">0.014225869238822001</cx:pt>
          <cx:pt idx="20169">0.014225869238822001</cx:pt>
          <cx:pt idx="20170">0.014225869238822001</cx:pt>
          <cx:pt idx="20171">0.014225869238822001</cx:pt>
          <cx:pt idx="20172">0.014215906978054599</cx:pt>
          <cx:pt idx="20173">0.014215906978054599</cx:pt>
          <cx:pt idx="20174">0.014215906978054599</cx:pt>
          <cx:pt idx="20175">0.0142156870291281</cx:pt>
          <cx:pt idx="20176">0.014209546347947501</cx:pt>
          <cx:pt idx="20177">0.014207636239998</cx:pt>
          <cx:pt idx="20178">0.0142047553832592</cx:pt>
          <cx:pt idx="20179">0.0142047553832592</cx:pt>
          <cx:pt idx="20180">0.014204284421592901</cx:pt>
          <cx:pt idx="20181">0.014201619394919301</cx:pt>
          <cx:pt idx="20182">0.0141947579495042</cx:pt>
          <cx:pt idx="20183">0.014194490601159701</cx:pt>
          <cx:pt idx="20184">0.014192732376844401</cx:pt>
          <cx:pt idx="20185">0.014190160996755199</cx:pt>
          <cx:pt idx="20186">0.0141894278934233</cx:pt>
          <cx:pt idx="20187">0.0141860239048216</cx:pt>
          <cx:pt idx="20188">0.0141860239048216</cx:pt>
          <cx:pt idx="20189">0.0141860239048216</cx:pt>
          <cx:pt idx="20190">0.0141860239048216</cx:pt>
          <cx:pt idx="20191">0.0141860239048216</cx:pt>
          <cx:pt idx="20192">0.0141860239048216</cx:pt>
          <cx:pt idx="20193">0.0141860239048216</cx:pt>
          <cx:pt idx="20194">0.014185179090503401</cx:pt>
          <cx:pt idx="20195">0.014181347628009501</cx:pt>
          <cx:pt idx="20196">0.0141794119599539</cx:pt>
          <cx:pt idx="20197">0.014178806302256699</cx:pt>
          <cx:pt idx="20198">0.014178788637957299</cx:pt>
          <cx:pt idx="20199">0.014178788637957299</cx:pt>
          <cx:pt idx="20200">0.014177938704212901</cx:pt>
          <cx:pt idx="20201">0.014177938704212901</cx:pt>
          <cx:pt idx="20202">0.014175416424993601</cx:pt>
          <cx:pt idx="20203">0.014175416424993601</cx:pt>
          <cx:pt idx="20204">0.0141726424406472</cx:pt>
          <cx:pt idx="20205">0.0141697167490783</cx:pt>
          <cx:pt idx="20206">0.0141668086433199</cx:pt>
          <cx:pt idx="20207">0.014163800253521401</cx:pt>
          <cx:pt idx="20208">0.0141617697658276</cx:pt>
          <cx:pt idx="20209">0.0141617697658276</cx:pt>
          <cx:pt idx="20210">0.0141617697658276</cx:pt>
          <cx:pt idx="20211">0.0141617697658276</cx:pt>
          <cx:pt idx="20212">0.0141588130069275</cx:pt>
          <cx:pt idx="20213">0.0141562403248571</cx:pt>
          <cx:pt idx="20214">0.0141562403248571</cx:pt>
          <cx:pt idx="20215">0.0141562403248571</cx:pt>
          <cx:pt idx="20216">0.0141527441111513</cx:pt>
          <cx:pt idx="20217">0.0141521830614466</cx:pt>
          <cx:pt idx="20218">0.014149849100019299</cx:pt>
          <cx:pt idx="20219">0.014147083484875801</cx:pt>
          <cx:pt idx="20220">0.0141451414029771</cx:pt>
          <cx:pt idx="20221">0.0141387931628222</cx:pt>
          <cx:pt idx="20222">0.0141330841272747</cx:pt>
          <cx:pt idx="20223">0.0141304836140687</cx:pt>
          <cx:pt idx="20224">0.0141287659169276</cx:pt>
          <cx:pt idx="20225">0.0141284993498021</cx:pt>
          <cx:pt idx="20226">0.0141284993498021</cx:pt>
          <cx:pt idx="20227">0.014117381020628299</cx:pt>
          <cx:pt idx="20228">0.0141138708044424</cx:pt>
          <cx:pt idx="20229">0.014111780242347299</cx:pt>
          <cx:pt idx="20230">0.0141012492298574</cx:pt>
          <cx:pt idx="20231">0.0140971280348279</cx:pt>
          <cx:pt idx="20232">0.0140922905728291</cx:pt>
          <cx:pt idx="20233">0.0140918837773532</cx:pt>
          <cx:pt idx="20234">0.014089820757154901</cx:pt>
          <cx:pt idx="20235">0.014089820757154901</cx:pt>
          <cx:pt idx="20236">0.014089820757154901</cx:pt>
          <cx:pt idx="20237">0.0140891003418472</cx:pt>
          <cx:pt idx="20238">0.0140891003418472</cx:pt>
          <cx:pt idx="20239">0.0140891003418472</cx:pt>
          <cx:pt idx="20240">0.0140891003418472</cx:pt>
          <cx:pt idx="20241">0.0140891003418472</cx:pt>
          <cx:pt idx="20242">0.014086163345854301</cx:pt>
          <cx:pt idx="20243">0.014081300724171001</cx:pt>
          <cx:pt idx="20244">0.014077353364353701</cx:pt>
          <cx:pt idx="20245">0.014077305343892999</cx:pt>
          <cx:pt idx="20246">0.0140761174854304</cx:pt>
          <cx:pt idx="20247">0.0140751740778132</cx:pt>
          <cx:pt idx="20248">0.0140751740778132</cx:pt>
          <cx:pt idx="20249">0.0140751740778132</cx:pt>
          <cx:pt idx="20250">0.0140751740778132</cx:pt>
          <cx:pt idx="20251">0.014071492088047101</cx:pt>
          <cx:pt idx="20252">0.0140695170673739</cx:pt>
          <cx:pt idx="20253">0.014063323125678</cx:pt>
          <cx:pt idx="20254">0.014062966399478001</cx:pt>
          <cx:pt idx="20255">0.014059790229931</cx:pt>
          <cx:pt idx="20256">0.0140587910824857</cx:pt>
          <cx:pt idx="20257">0.0140587910824857</cx:pt>
          <cx:pt idx="20258">0.0140529584422579</cx:pt>
          <cx:pt idx="20259">0.014051852908196801</cx:pt>
          <cx:pt idx="20260">0.014045687027524199</cx:pt>
          <cx:pt idx="20261">0.014045687027524199</cx:pt>
          <cx:pt idx="20262">0.014045687027524199</cx:pt>
          <cx:pt idx="20263">0.014042629106869899</cx:pt>
          <cx:pt idx="20264">0.0140413323508867</cx:pt>
          <cx:pt idx="20265">0.014037180968560299</cx:pt>
          <cx:pt idx="20266">0.014037180968560299</cx:pt>
          <cx:pt idx="20267">0.014034043563309199</cx:pt>
          <cx:pt idx="20268">0.014033711498334199</cx:pt>
          <cx:pt idx="20269">0.0140285796547413</cx:pt>
          <cx:pt idx="20270">0.0140285796547413</cx:pt>
          <cx:pt idx="20271">0.0140285796547413</cx:pt>
          <cx:pt idx="20272">0.014025729615012601</cx:pt>
          <cx:pt idx="20273">0.014025568130014401</cx:pt>
          <cx:pt idx="20274">0.014023803477852899</cx:pt>
          <cx:pt idx="20275">0.014023774023477801</cx:pt>
          <cx:pt idx="20276">0.014019192902903099</cx:pt>
          <cx:pt idx="20277">0.014018993555452801</cx:pt>
          <cx:pt idx="20278">0.0140189413538526</cx:pt>
          <cx:pt idx="20279">0.0140143799210477</cx:pt>
          <cx:pt idx="20280">0.014013159992435501</cx:pt>
          <cx:pt idx="20281">0.014013159992435501</cx:pt>
          <cx:pt idx="20282">0.014013159992435501</cx:pt>
          <cx:pt idx="20283">0.014013159992435501</cx:pt>
          <cx:pt idx="20284">0.014013159992435501</cx:pt>
          <cx:pt idx="20285">0.014013159992435501</cx:pt>
          <cx:pt idx="20286">0.014013159992435501</cx:pt>
          <cx:pt idx="20287">0.0140128112062631</cx:pt>
          <cx:pt idx="20288">0.014011829280129</cx:pt>
          <cx:pt idx="20289">0.0140116622712241</cx:pt>
          <cx:pt idx="20290">0.014007071882295399</cx:pt>
          <cx:pt idx="20291">0.014006399795203401</cx:pt>
          <cx:pt idx="20292">0.0140049528777709</cx:pt>
          <cx:pt idx="20293">0.014000912161460001</cx:pt>
          <cx:pt idx="20294">0.0140008523308436</cx:pt>
          <cx:pt idx="20295">0.0140008523308436</cx:pt>
          <cx:pt idx="20296">0.0140008523308436</cx:pt>
          <cx:pt idx="20297">0.0140006533113777</cx:pt>
          <cx:pt idx="20298">0.014000011425124701</cx:pt>
          <cx:pt idx="20299">0.014000011425124701</cx:pt>
          <cx:pt idx="20300">0.014000011425124701</cx:pt>
          <cx:pt idx="20301">0.013989669434265901</cx:pt>
          <cx:pt idx="20302">0.0139891185014927</cx:pt>
          <cx:pt idx="20303">0.0139857277200951</cx:pt>
          <cx:pt idx="20304">0.013982323728119901</cx:pt>
          <cx:pt idx="20305">0.0139821029382542</cx:pt>
          <cx:pt idx="20306">0.013970253221806801</cx:pt>
          <cx:pt idx="20307">0.0139674673248265</cx:pt>
          <cx:pt idx="20308">0.0139657801033218</cx:pt>
          <cx:pt idx="20309">0.0139622297296404</cx:pt>
          <cx:pt idx="20310">0.0139611326054208</cx:pt>
          <cx:pt idx="20311">0.0139590841780522</cx:pt>
          <cx:pt idx="20312">0.0139580717570562</cx:pt>
          <cx:pt idx="20313">0.0139580717570562</cx:pt>
          <cx:pt idx="20314">0.0139580717570562</cx:pt>
          <cx:pt idx="20315">0.0139554123156851</cx:pt>
          <cx:pt idx="20316">0.013954565388642899</cx:pt>
          <cx:pt idx="20317">0.0139536603568131</cx:pt>
          <cx:pt idx="20318">0.0139536603568131</cx:pt>
          <cx:pt idx="20319">0.0139536603568131</cx:pt>
          <cx:pt idx="20320">0.0139536603568131</cx:pt>
          <cx:pt idx="20321">0.0139536603568131</cx:pt>
          <cx:pt idx="20322">0.0139507737517183</cx:pt>
          <cx:pt idx="20323">0.0139507737517183</cx:pt>
          <cx:pt idx="20324">0.0139507737517183</cx:pt>
          <cx:pt idx="20325">0.0139493932764979</cx:pt>
          <cx:pt idx="20326">0.0139493932764979</cx:pt>
          <cx:pt idx="20327">0.0139493932764979</cx:pt>
          <cx:pt idx="20328">0.013945743261522099</cx:pt>
          <cx:pt idx="20329">0.013942688518688301</cx:pt>
          <cx:pt idx="20330">0.0139325512156693</cx:pt>
          <cx:pt idx="20331">0.0139325512156693</cx:pt>
          <cx:pt idx="20332">0.0139325512156693</cx:pt>
          <cx:pt idx="20333">0.0139325512156693</cx:pt>
          <cx:pt idx="20334">0.0139261880567565</cx:pt>
          <cx:pt idx="20335">0.0139256104586591</cx:pt>
          <cx:pt idx="20336">0.0139229223998154</cx:pt>
          <cx:pt idx="20337">0.013920229675077399</cx:pt>
          <cx:pt idx="20338">0.013920229675077399</cx:pt>
          <cx:pt idx="20339">0.013920229675077399</cx:pt>
          <cx:pt idx="20340">0.0139160378996798</cx:pt>
          <cx:pt idx="20341">0.013915421102055099</cx:pt>
          <cx:pt idx="20342">0.013915109925862699</cx:pt>
          <cx:pt idx="20343">0.0139123764058074</cx:pt>
          <cx:pt idx="20344">0.0139084649329149</cx:pt>
          <cx:pt idx="20345">0.0139084649329149</cx:pt>
          <cx:pt idx="20346">0.0139084649329149</cx:pt>
          <cx:pt idx="20347">0.0139084649329149</cx:pt>
          <cx:pt idx="20348">0.0139084649329149</cx:pt>
          <cx:pt idx="20349">0.0139084649329149</cx:pt>
          <cx:pt idx="20350">0.013906375809840501</cx:pt>
          <cx:pt idx="20351">0.0139059623020352</cx:pt>
          <cx:pt idx="20352">0.013905471905813999</cx:pt>
          <cx:pt idx="20353">0.0139024023531876</cx:pt>
          <cx:pt idx="20354">0.0139018802409984</cx:pt>
          <cx:pt idx="20355">0.0138988913086911</cx:pt>
          <cx:pt idx="20356">0.013897218292164599</cx:pt>
          <cx:pt idx="20357">0.0138964064447101</cx:pt>
          <cx:pt idx="20358">0.013895681395789099</cx:pt>
          <cx:pt idx="20359">0.0138941819898663</cx:pt>
          <cx:pt idx="20360">0.0138935069719099</cx:pt>
          <cx:pt idx="20361">0.013887398156698399</cx:pt>
          <cx:pt idx="20362">0.013887398156698399</cx:pt>
          <cx:pt idx="20363">0.013887398156698399</cx:pt>
          <cx:pt idx="20364">0.013887398156698399</cx:pt>
          <cx:pt idx="20365">0.013887398156698399</cx:pt>
          <cx:pt idx="20366">0.013884395233152699</cx:pt>
          <cx:pt idx="20367">0.0138783412842592</cx:pt>
          <cx:pt idx="20368">0.0138760381310979</cx:pt>
          <cx:pt idx="20369">0.0138760381310979</cx:pt>
          <cx:pt idx="20370">0.0138760381310979</cx:pt>
          <cx:pt idx="20371">0.0138760381310979</cx:pt>
          <cx:pt idx="20372">0.0138760381310979</cx:pt>
          <cx:pt idx="20373">0.0138760381310979</cx:pt>
          <cx:pt idx="20374">0.0138760381310979</cx:pt>
          <cx:pt idx="20375">0.0138735598502891</cx:pt>
          <cx:pt idx="20376">0.0138735598502891</cx:pt>
          <cx:pt idx="20377">0.0138731944239517</cx:pt>
          <cx:pt idx="20378">0.0138723408179653</cx:pt>
          <cx:pt idx="20379">0.0138723408179653</cx:pt>
          <cx:pt idx="20380">0.013866824295442601</cx:pt>
          <cx:pt idx="20381">0.013864669856642199</cx:pt>
          <cx:pt idx="20382">0.013861672048749499</cx:pt>
          <cx:pt idx="20383">0.013861672048749499</cx:pt>
          <cx:pt idx="20384">0.013861672048749499</cx:pt>
          <cx:pt idx="20385">0.013861672048749499</cx:pt>
          <cx:pt idx="20386">0.013861672048749499</cx:pt>
          <cx:pt idx="20387">0.0138559068753167</cx:pt>
          <cx:pt idx="20388">0.0138543232001366</cx:pt>
          <cx:pt idx="20389">0.0138543232001366</cx:pt>
          <cx:pt idx="20390">0.0138506645642733</cx:pt>
          <cx:pt idx="20391">0.0138499301533385</cx:pt>
          <cx:pt idx="20392">0.0138458045593356</cx:pt>
          <cx:pt idx="20393">0.013839581646516601</cx:pt>
          <cx:pt idx="20394">0.0138342787113149</cx:pt>
          <cx:pt idx="20395">0.0138342787113149</cx:pt>
          <cx:pt idx="20396">0.0138342787113149</cx:pt>
          <cx:pt idx="20397">0.0138342787113149</cx:pt>
          <cx:pt idx="20398">0.013831637063835301</cx:pt>
          <cx:pt idx="20399">0.0138278125285058</cx:pt>
          <cx:pt idx="20400">0.0138267542799168</cx:pt>
          <cx:pt idx="20401">0.013821909212308</cx:pt>
          <cx:pt idx="20402">0.0138165795059486</cx:pt>
          <cx:pt idx="20403">0.013816209183155599</cx:pt>
          <cx:pt idx="20404">0.0138144470142032</cx:pt>
          <cx:pt idx="20405">0.0138144246174755</cx:pt>
          <cx:pt idx="20406">0.0138133374237533</cx:pt>
          <cx:pt idx="20407">0.0138042519731684</cx:pt>
          <cx:pt idx="20408">0.013799737290060199</cx:pt>
          <cx:pt idx="20409">0.013799507069504099</cx:pt>
          <cx:pt idx="20410">0.013790909250109</cx:pt>
          <cx:pt idx="20411">0.013790086335221999</cx:pt>
          <cx:pt idx="20412">0.013790086335221999</cx:pt>
          <cx:pt idx="20413">0.013790086335221999</cx:pt>
          <cx:pt idx="20414">0.013790086335221999</cx:pt>
          <cx:pt idx="20415">0.013789604729429099</cx:pt>
          <cx:pt idx="20416">0.0137831579462724</cx:pt>
          <cx:pt idx="20417">0.0137782112069033</cx:pt>
          <cx:pt idx="20418">0.013777754617122599</cx:pt>
          <cx:pt idx="20419">0.013776844222888799</cx:pt>
          <cx:pt idx="20420">0.013773522264555501</cx:pt>
          <cx:pt idx="20421">0.013769330589065499</cx:pt>
          <cx:pt idx="20422">0.0137691596320971</cx:pt>
          <cx:pt idx="20423">0.0137691596320971</cx:pt>
          <cx:pt idx="20424">0.0137648793592613</cx:pt>
          <cx:pt idx="20425">0.0137648793592613</cx:pt>
          <cx:pt idx="20426">0.0137648793592613</cx:pt>
          <cx:pt idx="20427">0.0137648793592613</cx:pt>
          <cx:pt idx="20428">0.013761041694478501</cx:pt>
          <cx:pt idx="20429">0.013761041694478501</cx:pt>
          <cx:pt idx="20430">0.013761041694478501</cx:pt>
          <cx:pt idx="20431">0.013759705275590201</cx:pt>
          <cx:pt idx="20432">0.0137570319213108</cx:pt>
          <cx:pt idx="20433">0.013754734238620199</cx:pt>
          <cx:pt idx="20434">0.0137500056899166</cx:pt>
          <cx:pt idx="20435">0.013744314411272201</cx:pt>
          <cx:pt idx="20436">0.0137417842282093</cx:pt>
          <cx:pt idx="20437">0.0137417376377637</cx:pt>
          <cx:pt idx="20438">0.0137417376377637</cx:pt>
          <cx:pt idx="20439">0.013741479685737201</cx:pt>
          <cx:pt idx="20440">0.013739207510991801</cx:pt>
          <cx:pt idx="20441">0.0137283413108003</cx:pt>
          <cx:pt idx="20442">0.013728269897977</cx:pt>
          <cx:pt idx="20443">0.013725113501044999</cx:pt>
          <cx:pt idx="20444">0.013724586183627799</cx:pt>
          <cx:pt idx="20445">0.0137235376889443</cx:pt>
          <cx:pt idx="20446">0.0137234792688834</cx:pt>
          <cx:pt idx="20447">0.013719368269080301</cx:pt>
          <cx:pt idx="20448">0.0137187674448353</cx:pt>
          <cx:pt idx="20449">0.0137159195583249</cx:pt>
          <cx:pt idx="20450">0.0137157185883838</cx:pt>
          <cx:pt idx="20451">0.013713566708351201</cx:pt>
          <cx:pt idx="20452">0.013713566708351201</cx:pt>
          <cx:pt idx="20453">0.013713566708351201</cx:pt>
          <cx:pt idx="20454">0.013713566708351201</cx:pt>
          <cx:pt idx="20455">0.013713566708351201</cx:pt>
          <cx:pt idx="20456">0.0137102347176107</cx:pt>
          <cx:pt idx="20457">0.0137101498425904</cx:pt>
          <cx:pt idx="20458">0.0137090403612256</cx:pt>
          <cx:pt idx="20459">0.0137090403612256</cx:pt>
          <cx:pt idx="20460">0.0137090403612256</cx:pt>
          <cx:pt idx="20461">0.013705859531170801</cx:pt>
          <cx:pt idx="20462">0.013705859531170801</cx:pt>
          <cx:pt idx="20463">0.013705859531170801</cx:pt>
          <cx:pt idx="20464">0.013705580265519501</cx:pt>
          <cx:pt idx="20465">0.013705580265519501</cx:pt>
          <cx:pt idx="20466">0.013705580265519501</cx:pt>
          <cx:pt idx="20467">0.013705580265519501</cx:pt>
          <cx:pt idx="20468">0.013705580265519501</cx:pt>
          <cx:pt idx="20469">0.013703436872807199</cx:pt>
          <cx:pt idx="20470">0.013702997314205399</cx:pt>
          <cx:pt idx="20471">0.0136979755974517</cx:pt>
          <cx:pt idx="20472">0.0136969736813522</cx:pt>
          <cx:pt idx="20473">0.013695953249134699</cx:pt>
          <cx:pt idx="20474">0.013695312744753701</cx:pt>
          <cx:pt idx="20475">0.013688687339367</cx:pt>
          <cx:pt idx="20476">0.0136884916014049</cx:pt>
          <cx:pt idx="20477">0.013686128545390299</cx:pt>
          <cx:pt idx="20478">0.0136762338537572</cx:pt>
          <cx:pt idx="20479">0.0136691874374662</cx:pt>
          <cx:pt idx="20480">0.013659767786943401</cx:pt>
          <cx:pt idx="20481">0.013659091569203899</cx:pt>
          <cx:pt idx="20482">0.013647580655435599</cx:pt>
          <cx:pt idx="20483">0.013644372938091299</cx:pt>
          <cx:pt idx="20484">0.0136399821982409</cx:pt>
          <cx:pt idx="20485">0.0136399821982409</cx:pt>
          <cx:pt idx="20486">0.013637628361752601</cx:pt>
          <cx:pt idx="20487">0.013631373629271099</cx:pt>
          <cx:pt idx="20488">0.013631373629271099</cx:pt>
          <cx:pt idx="20489">0.013631373629271099</cx:pt>
          <cx:pt idx="20490">0.013624537729628799</cx:pt>
          <cx:pt idx="20491">0.0136232255160884</cx:pt>
          <cx:pt idx="20492">0.013622288965338099</cx:pt>
          <cx:pt idx="20493">0.0136199006426302</cx:pt>
          <cx:pt idx="20494">0.0136098858373841</cx:pt>
          <cx:pt idx="20495">0.0136067929175527</cx:pt>
          <cx:pt idx="20496">0.0136055257270858</cx:pt>
          <cx:pt idx="20497">0.0136028395693837</cx:pt>
          <cx:pt idx="20498">0.0136028395693837</cx:pt>
          <cx:pt idx="20499">0.0136028395693837</cx:pt>
          <cx:pt idx="20500">0.013599059218944999</cx:pt>
          <cx:pt idx="20501">0.0135980542524633</cx:pt>
          <cx:pt idx="20502">0.013593469344626101</cx:pt>
          <cx:pt idx="20503">0.013593469344626101</cx:pt>
          <cx:pt idx="20504">0.013593469344626101</cx:pt>
          <cx:pt idx="20505">0.013591285436994</cx:pt>
          <cx:pt idx="20506">0.013591285436994</cx:pt>
          <cx:pt idx="20507">0.013590804861488601</cx:pt>
          <cx:pt idx="20508">0.0135850457657098</cx:pt>
          <cx:pt idx="20509">0.0135850457657098</cx:pt>
          <cx:pt idx="20510">0.0135850457657098</cx:pt>
          <cx:pt idx="20511">0.013584445672919099</cx:pt>
          <cx:pt idx="20512">0.013584323534632599</cx:pt>
          <cx:pt idx="20513">0.0135824305732823</cx:pt>
          <cx:pt idx="20514">0.0135747969545094</cx:pt>
          <cx:pt idx="20515">0.0135728885726058</cx:pt>
          <cx:pt idx="20516">0.0135719768660477</cx:pt>
          <cx:pt idx="20517">0.013570893482360701</cx:pt>
          <cx:pt idx="20518">0.013570893482360701</cx:pt>
          <cx:pt idx="20519">0.013570559158735999</cx:pt>
          <cx:pt idx="20520">0.013569772218651801</cx:pt>
          <cx:pt idx="20521">0.013567891728481</cx:pt>
          <cx:pt idx="20522">0.0135675210348855</cx:pt>
          <cx:pt idx="20523">0.0135667792703092</cx:pt>
          <cx:pt idx="20524">0.0135667792703092</cx:pt>
          <cx:pt idx="20525">0.0135664301224623</cx:pt>
          <cx:pt idx="20526">0.0135632487294027</cx:pt>
          <cx:pt idx="20527">0.0135597658401514</cx:pt>
          <cx:pt idx="20528">0.0135595858435577</cx:pt>
          <cx:pt idx="20529">0.0135586833670491</cx:pt>
          <cx:pt idx="20530">0.013551386558884699</cx:pt>
          <cx:pt idx="20531">0.013551386558884699</cx:pt>
          <cx:pt idx="20532">0.013550721783142001</cx:pt>
          <cx:pt idx="20533">0.013549717295457999</cx:pt>
          <cx:pt idx="20534">0.013549428020829901</cx:pt>
          <cx:pt idx="20535">0.0135453771347859</cx:pt>
          <cx:pt idx="20536">0.013542251893868</cx:pt>
          <cx:pt idx="20537">0.013542251893868</cx:pt>
          <cx:pt idx="20538">0.013542251893868</cx:pt>
          <cx:pt idx="20539">0.0135392349341812</cx:pt>
          <cx:pt idx="20540">0.013538927809003599</cx:pt>
          <cx:pt idx="20541">0.0135385095112371</cx:pt>
          <cx:pt idx="20542">0.0135363694802117</cx:pt>
          <cx:pt idx="20543">0.013530596181764099</cx:pt>
          <cx:pt idx="20544">0.013528808076883</cx:pt>
          <cx:pt idx="20545">0.0135160089981376</cx:pt>
          <cx:pt idx="20546">0.0135115544553944</cx:pt>
          <cx:pt idx="20547">0.0135105229770751</cx:pt>
          <cx:pt idx="20548">0.0135105229770751</cx:pt>
          <cx:pt idx="20549">0.0135105229770751</cx:pt>
          <cx:pt idx="20550">0.0135105229770751</cx:pt>
          <cx:pt idx="20551">0.0135105229770751</cx:pt>
          <cx:pt idx="20552">0.0135105229770751</cx:pt>
          <cx:pt idx="20553">0.0135076023546363</cx:pt>
          <cx:pt idx="20554">0.013505384657781999</cx:pt>
          <cx:pt idx="20555">0.013500363022749</cx:pt>
          <cx:pt idx="20556">0.0135003523796276</cx:pt>
          <cx:pt idx="20557">0.013499414228640001</cx:pt>
          <cx:pt idx="20558">0.0134991617183427</cx:pt>
          <cx:pt idx="20559">0.013499052453141</cx:pt>
          <cx:pt idx="20560">0.0134990235730202</cx:pt>
          <cx:pt idx="20561">0.013488815207263499</cx:pt>
          <cx:pt idx="20562">0.013487681586521499</cx:pt>
          <cx:pt idx="20563">0.013487681586521499</cx:pt>
          <cx:pt idx="20564">0.0134832605046739</cx:pt>
          <cx:pt idx="20565">0.0134789346735352</cx:pt>
          <cx:pt idx="20566">0.013468303941158499</cx:pt>
          <cx:pt idx="20567">0.013468303941158499</cx:pt>
          <cx:pt idx="20568">0.0134647990207519</cx:pt>
          <cx:pt idx="20569">0.013463840791583101</cx:pt>
          <cx:pt idx="20570">0.013463840791583101</cx:pt>
          <cx:pt idx="20571">0.013462619317914801</cx:pt>
          <cx:pt idx="20572">0.013462619317914801</cx:pt>
          <cx:pt idx="20573">0.0134597949628282</cx:pt>
          <cx:pt idx="20574">0.0134542799775165</cx:pt>
          <cx:pt idx="20575">0.013452331423633</cx:pt>
          <cx:pt idx="20576">0.013452331423633</cx:pt>
          <cx:pt idx="20577">0.013452331423633</cx:pt>
          <cx:pt idx="20578">0.013452331423633</cx:pt>
          <cx:pt idx="20579">0.013443723053702001</cx:pt>
          <cx:pt idx="20580">0.0134362783524327</cx:pt>
          <cx:pt idx="20581">0.0134349896587166</cx:pt>
          <cx:pt idx="20582">0.013430861663374901</cx:pt>
          <cx:pt idx="20583">0.013430861663374901</cx:pt>
          <cx:pt idx="20584">0.0134280275583626</cx:pt>
          <cx:pt idx="20585">0.0134255522843909</cx:pt>
          <cx:pt idx="20586">0.0134255522843909</cx:pt>
          <cx:pt idx="20587">0.0134220680709943</cx:pt>
          <cx:pt idx="20588">0.0134149025963376</cx:pt>
          <cx:pt idx="20589">0.0134149025963376</cx:pt>
          <cx:pt idx="20590">0.0134149025963376</cx:pt>
          <cx:pt idx="20591">0.013412585593371299</cx:pt>
          <cx:pt idx="20592">0.013408079950265</cx:pt>
          <cx:pt idx="20593">0.0134043023009176</cx:pt>
          <cx:pt idx="20594">0.0134041424556518</cx:pt>
          <cx:pt idx="20595">0.013398201087418</cx:pt>
          <cx:pt idx="20596">0.0133969855527739</cx:pt>
          <cx:pt idx="20597">0.0133969855527739</cx:pt>
          <cx:pt idx="20598">0.0133953581552992</cx:pt>
          <cx:pt idx="20599">0.013383678646177901</cx:pt>
          <cx:pt idx="20600">0.013374780842138299</cx:pt>
          <cx:pt idx="20601">0.0133732456831905</cx:pt>
          <cx:pt idx="20602">0.0133722615598964</cx:pt>
          <cx:pt idx="20603">0.0133567642318668</cx:pt>
          <cx:pt idx="20604">0.0133549435871449</cx:pt>
          <cx:pt idx="20605">0.013352518430366399</cx:pt>
          <cx:pt idx="20606">0.0133516084415612</cx:pt>
          <cx:pt idx="20607">0.0133515800022877</cx:pt>
          <cx:pt idx="20608">0.0133515800022877</cx:pt>
          <cx:pt idx="20609">0.0133515800022877</cx:pt>
          <cx:pt idx="20610">0.0133515800022877</cx:pt>
          <cx:pt idx="20611">0.0133515800022877</cx:pt>
          <cx:pt idx="20612">0.0133468535626181</cx:pt>
          <cx:pt idx="20613">0.0133461401942464</cx:pt>
          <cx:pt idx="20614">0.0133461401942464</cx:pt>
          <cx:pt idx="20615">0.013344888444252001</cx:pt>
          <cx:pt idx="20616">0.0133419460098001</cx:pt>
          <cx:pt idx="20617">0.0133327922450762</cx:pt>
          <cx:pt idx="20618">0.0133327460044216</cx:pt>
          <cx:pt idx="20619">0.013326257625304301</cx:pt>
          <cx:pt idx="20620">0.0133246996017862</cx:pt>
          <cx:pt idx="20621">0.013323260692146101</cx:pt>
          <cx:pt idx="20622">0.0133200499318771</cx:pt>
          <cx:pt idx="20623">0.0133199989236193</cx:pt>
          <cx:pt idx="20624">0.0133193235610784</cx:pt>
          <cx:pt idx="20625">0.0133174986530108</cx:pt>
          <cx:pt idx="20626">0.0133141601213365</cx:pt>
          <cx:pt idx="20627">0.013311463479564901</cx:pt>
          <cx:pt idx="20628">0.013311334452641901</cx:pt>
          <cx:pt idx="20629">0.013311334452641901</cx:pt>
          <cx:pt idx="20630">0.013311334452641901</cx:pt>
          <cx:pt idx="20631">0.013311334452641901</cx:pt>
          <cx:pt idx="20632">0.0133099690263308</cx:pt>
          <cx:pt idx="20633">0.0133099690263308</cx:pt>
          <cx:pt idx="20634">0.0133049850049745</cx:pt>
          <cx:pt idx="20635">0.0133031606468807</cx:pt>
          <cx:pt idx="20636">0.0132996478236582</cx:pt>
          <cx:pt idx="20637">0.0132949116252033</cx:pt>
          <cx:pt idx="20638">0.0132949116252033</cx:pt>
          <cx:pt idx="20639">0.0132949116252033</cx:pt>
          <cx:pt idx="20640">0.013289501022211001</cx:pt>
          <cx:pt idx="20641">0.01328557264054</cx:pt>
          <cx:pt idx="20642">0.0132824416204125</cx:pt>
          <cx:pt idx="20643">0.0132736472758982</cx:pt>
          <cx:pt idx="20644">0.0132736472758982</cx:pt>
          <cx:pt idx="20645">0.0132736472758982</cx:pt>
          <cx:pt idx="20646">0.0132736472758982</cx:pt>
          <cx:pt idx="20647">0.0132736472758982</cx:pt>
          <cx:pt idx="20648">0.013272988115287701</cx:pt>
          <cx:pt idx="20649">0.013271231628205</cx:pt>
          <cx:pt idx="20650">0.0132696505386598</cx:pt>
          <cx:pt idx="20651">0.013266598532438299</cx:pt>
          <cx:pt idx="20652">0.0132638508103074</cx:pt>
          <cx:pt idx="20653">0.0132571127989805</cx:pt>
          <cx:pt idx="20654">0.0132571127989805</cx:pt>
          <cx:pt idx="20655">0.0132571127989805</cx:pt>
          <cx:pt idx="20656">0.0132559564550985</cx:pt>
          <cx:pt idx="20657">0.013253486655779601</cx:pt>
          <cx:pt idx="20658">0.0132517568575178</cx:pt>
          <cx:pt idx="20659">0.013248414493836199</cx:pt>
          <cx:pt idx="20660">0.0132464424792427</cx:pt>
          <cx:pt idx="20661">0.013243581837651499</cx:pt>
          <cx:pt idx="20662">0.013243581837651499</cx:pt>
          <cx:pt idx="20663">0.0132412917901186</cx:pt>
          <cx:pt idx="20664">0.013236896416781401</cx:pt>
          <cx:pt idx="20665">0.0132301191714675</cx:pt>
          <cx:pt idx="20666">0.0132276008637798</cx:pt>
          <cx:pt idx="20667">0.0132271791588787</cx:pt>
          <cx:pt idx="20668">0.0132242085146422</cx:pt>
          <cx:pt idx="20669">0.0132204184683502</cx:pt>
          <cx:pt idx="20670">0.0132200360567816</cx:pt>
          <cx:pt idx="20671">0.013215593426804201</cx:pt>
          <cx:pt idx="20672">0.0132136454540209</cx:pt>
          <cx:pt idx="20673">0.0132079420043763</cx:pt>
          <cx:pt idx="20674">0.0132073346171121</cx:pt>
          <cx:pt idx="20675">0.0132054090087197</cx:pt>
          <cx:pt idx="20676">0.013203948951566799</cx:pt>
          <cx:pt idx="20677">0.013203676671457699</cx:pt>
          <cx:pt idx="20678">0.0132019637086007</cx:pt>
          <cx:pt idx="20679">0.0131973961286643</cx:pt>
          <cx:pt idx="20680">0.013192719586701301</cx:pt>
          <cx:pt idx="20681">0.013186186809572099</cx:pt>
          <cx:pt idx="20682">0.0131815540356017</cx:pt>
          <cx:pt idx="20683">0.013181328543320801</cx:pt>
          <cx:pt idx="20684">0.0131782015037988</cx:pt>
          <cx:pt idx="20685">0.0131763749094344</cx:pt>
          <cx:pt idx="20686">0.0131763749094344</cx:pt>
          <cx:pt idx="20687">0.0131740151706514</cx:pt>
          <cx:pt idx="20688">0.0131699916291163</cx:pt>
          <cx:pt idx="20689">0.013168154296658701</cx:pt>
          <cx:pt idx="20690">0.013167346090913801</cx:pt>
          <cx:pt idx="20691">0.0131666662707388</cx:pt>
          <cx:pt idx="20692">0.0131666662707388</cx:pt>
          <cx:pt idx="20693">0.013163697863406799</cx:pt>
          <cx:pt idx="20694">0.0131573569805976</cx:pt>
          <cx:pt idx="20695">0.0131573569805976</cx:pt>
          <cx:pt idx="20696">0.0131573569805976</cx:pt>
          <cx:pt idx="20697">0.0131573569805976</cx:pt>
          <cx:pt idx="20698">0.013154234211501799</cx:pt>
          <cx:pt idx="20699">0.013154234211501799</cx:pt>
          <cx:pt idx="20700">0.013154234211501799</cx:pt>
          <cx:pt idx="20701">0.013154234211501799</cx:pt>
          <cx:pt idx="20702">0.013154234211501799</cx:pt>
          <cx:pt idx="20703">0.013148687647473499</cx:pt>
          <cx:pt idx="20704">0.0131473357995802</cx:pt>
          <cx:pt idx="20705">0.0131472733384669</cx:pt>
          <cx:pt idx="20706">0.0131459117472532</cx:pt>
          <cx:pt idx="20707">0.013143761042379701</cx:pt>
          <cx:pt idx="20708">0.0131436235121105</cx:pt>
          <cx:pt idx="20709">0.0131431045963</cx:pt>
          <cx:pt idx="20710">0.0131416990811856</cx:pt>
          <cx:pt idx="20711">0.013134727684862501</cx:pt>
          <cx:pt idx="20712">0.013134727684862501</cx:pt>
          <cx:pt idx="20713">0.013133695379578101</cx:pt>
          <cx:pt idx="20714">0.013133695379578101</cx:pt>
          <cx:pt idx="20715">0.0131302278444453</cx:pt>
          <cx:pt idx="20716">0.013126373121497</cx:pt>
          <cx:pt idx="20717">0.013120651650258599</cx:pt>
          <cx:pt idx="20718">0.0131161553901217</cx:pt>
          <cx:pt idx="20719">0.013107632432031601</cx:pt>
          <cx:pt idx="20720">0.013106257585935199</cx:pt>
          <cx:pt idx="20721">0.0131054082265813</cx:pt>
          <cx:pt idx="20722">0.013102014181851401</cx:pt>
          <cx:pt idx="20723">0.0131013799452535</cx:pt>
          <cx:pt idx="20724">0.0131013799452535</cx:pt>
          <cx:pt idx="20725">0.0131013799452535</cx:pt>
          <cx:pt idx="20726">0.0131013799452535</cx:pt>
          <cx:pt idx="20727">0.0131013799452535</cx:pt>
          <cx:pt idx="20728">0.0130982128369709</cx:pt>
          <cx:pt idx="20729">0.013091331222968501</cx:pt>
          <cx:pt idx="20730">0.013089588138425199</cx:pt>
          <cx:pt idx="20731">0.013089235133739399</cx:pt>
          <cx:pt idx="20732">0.013087724623237301</cx:pt>
          <cx:pt idx="20733">0.013085567136897</cx:pt>
          <cx:pt idx="20734">0.013085567136897</cx:pt>
          <cx:pt idx="20735">0.0130844138051797</cx:pt>
          <cx:pt idx="20736">0.0130841973915151</cx:pt>
          <cx:pt idx="20737">0.0130832191814885</cx:pt>
          <cx:pt idx="20738">0.013070847123969999</cx:pt>
          <cx:pt idx="20739">0.0130690161486885</cx:pt>
          <cx:pt idx="20740">0.013068509603718401</cx:pt>
          <cx:pt idx="20741">0.013068509603718401</cx:pt>
          <cx:pt idx="20742">0.013068509603718401</cx:pt>
          <cx:pt idx="20743">0.0130671984814378</cx:pt>
          <cx:pt idx="20744">0.013066426162491899</cx:pt>
          <cx:pt idx="20745">0.013066426162491899</cx:pt>
          <cx:pt idx="20746">0.013066426162491899</cx:pt>
          <cx:pt idx="20747">0.013066426162491899</cx:pt>
          <cx:pt idx="20748">0.013065685320106799</cx:pt>
          <cx:pt idx="20749">0.013065685320106799</cx:pt>
          <cx:pt idx="20750">0.013057450039648999</cx:pt>
          <cx:pt idx="20751">0.013056242808682001</cx:pt>
          <cx:pt idx="20752">0.013052668176684301</cx:pt>
          <cx:pt idx="20753">0.013052668176684301</cx:pt>
          <cx:pt idx="20754">0.013052668176684301</cx:pt>
          <cx:pt idx="20755">0.013052668176684301</cx:pt>
          <cx:pt idx="20756">0.013052668176684301</cx:pt>
          <cx:pt idx="20757">0.013052668176684301</cx:pt>
          <cx:pt idx="20758">0.013052298563742499</cx:pt>
          <cx:pt idx="20759">0.013052298563742499</cx:pt>
          <cx:pt idx="20760">0.013052000918035499</cx:pt>
          <cx:pt idx="20761">0.0130486555951642</cx:pt>
          <cx:pt idx="20762">0.013044998256276599</cx:pt>
          <cx:pt idx="20763">0.013041865829725901</cx:pt>
          <cx:pt idx="20764">0.013041022894594601</cx:pt>
          <cx:pt idx="20765">0.013040143669227299</cx:pt>
          <cx:pt idx="20766">0.0130354496434541</cx:pt>
          <cx:pt idx="20767">0.0130347805818432</cx:pt>
          <cx:pt idx="20768">0.0130347805818432</cx:pt>
          <cx:pt idx="20769">0.013033701163192401</cx:pt>
          <cx:pt idx="20770">0.013032710252092201</cx:pt>
          <cx:pt idx="20771">0.0130315949212005</cx:pt>
          <cx:pt idx="20772">0.013031299206915399</cx:pt>
          <cx:pt idx="20773">0.0130290092817648</cx:pt>
          <cx:pt idx="20774">0.0130290092817648</cx:pt>
          <cx:pt idx="20775">0.013023002776737701</cx:pt>
          <cx:pt idx="20776">0.013022919337210399</cx:pt>
          <cx:pt idx="20777">0.0130210813781866</cx:pt>
          <cx:pt idx="20778">0.013017699072242799</cx:pt>
          <cx:pt idx="20779">0.013015099220380201</cx:pt>
          <cx:pt idx="20780">0.0130070510930129</cx:pt>
          <cx:pt idx="20781">0.0130070510930129</cx:pt>
          <cx:pt idx="20782">0.0130070510930129</cx:pt>
          <cx:pt idx="20783">0.0130070510930129</cx:pt>
          <cx:pt idx="20784">0.0130070510930129</cx:pt>
          <cx:pt idx="20785">0.013005802113262299</cx:pt>
          <cx:pt idx="20786">0.013004054911305201</cx:pt>
          <cx:pt idx="20787">0.0130006489452585</cx:pt>
          <cx:pt idx="20788">0.0129998245860609</cx:pt>
          <cx:pt idx="20789">0.012993612613222899</cx:pt>
          <cx:pt idx="20790">0.012992677517640499</cx:pt>
          <cx:pt idx="20791">0.0129864650778153</cx:pt>
          <cx:pt idx="20792">0.012979683533791401</cx:pt>
          <cx:pt idx="20793">0.012976794034534399</cx:pt>
          <cx:pt idx="20794">0.012976232459820001</cx:pt>
          <cx:pt idx="20795">0.0129762314452353</cx:pt>
          <cx:pt idx="20796">0.0129753158412365</cx:pt>
          <cx:pt idx="20797">0.012971651853219799</cx:pt>
          <cx:pt idx="20798">0.0129694263975635</cx:pt>
          <cx:pt idx="20799">0.012966507215678101</cx:pt>
          <cx:pt idx="20800">0.0129659209467627</cx:pt>
          <cx:pt idx="20801">0.0129653177076811</cx:pt>
          <cx:pt idx="20802">0.012956253263078501</cx:pt>
          <cx:pt idx="20803">0.0129532473907196</cx:pt>
          <cx:pt idx="20804">0.012952092094164799</cx:pt>
          <cx:pt idx="20805">0.012931408460602201</cx:pt>
          <cx:pt idx="20806">0.0129303138543927</cx:pt>
          <cx:pt idx="20807">0.0129303138543927</cx:pt>
          <cx:pt idx="20808">0.0129303138543927</cx:pt>
          <cx:pt idx="20809">0.012929705224310299</cx:pt>
          <cx:pt idx="20810">0.012927926456942899</cx:pt>
          <cx:pt idx="20811">0.012927926456942899</cx:pt>
          <cx:pt idx="20812">0.012927926456942899</cx:pt>
          <cx:pt idx="20813">0.0129265659454791</cx:pt>
          <cx:pt idx="20814">0.0129265659454791</cx:pt>
          <cx:pt idx="20815">0.0129265659454791</cx:pt>
          <cx:pt idx="20816">0.012924233134721901</cx:pt>
          <cx:pt idx="20817">0.012924209501368701</cx:pt>
          <cx:pt idx="20818">0.0129183405731424</cx:pt>
          <cx:pt idx="20819">0.012914282688415</cx:pt>
          <cx:pt idx="20820">0.0128958388517633</cx:pt>
          <cx:pt idx="20821">0.012889945197534501</cx:pt>
          <cx:pt idx="20822">0.012881881513377</cx:pt>
          <cx:pt idx="20823">0.012881221392630199</cx:pt>
          <cx:pt idx="20824">0.012879988806461301</cx:pt>
          <cx:pt idx="20825">0.0128784315327874</cx:pt>
          <cx:pt idx="20826">0.0128784315327874</cx:pt>
          <cx:pt idx="20827">0.0128784315327874</cx:pt>
          <cx:pt idx="20828">0.0128784315327874</cx:pt>
          <cx:pt idx="20829">0.0128784315327874</cx:pt>
          <cx:pt idx="20830">0.0128784315327874</cx:pt>
          <cx:pt idx="20831">0.012877967556619701</cx:pt>
          <cx:pt idx="20832">0.012877215025113201</cx:pt>
          <cx:pt idx="20833">0.012877215025113201</cx:pt>
          <cx:pt idx="20834">0.012873075767369501</cx:pt>
          <cx:pt idx="20835">0.0128710966534204</cx:pt>
          <cx:pt idx="20836">0.0128677152907593</cx:pt>
          <cx:pt idx="20837">0.0128609165568754</cx:pt>
          <cx:pt idx="20838">0.0128606205179451</cx:pt>
          <cx:pt idx="20839">0.012853585306160001</cx:pt>
          <cx:pt idx="20840">0.0128533953964456</cx:pt>
          <cx:pt idx="20841">0.012850976851284701</cx:pt>
          <cx:pt idx="20842">0.012850976851284701</cx:pt>
          <cx:pt idx="20843">0.012850976851284701</cx:pt>
          <cx:pt idx="20844">0.012850177400986399</cx:pt>
          <cx:pt idx="20845">0.012849592181482501</cx:pt>
          <cx:pt idx="20846">0.012846442452954099</cx:pt>
          <cx:pt idx="20847">0.01284619259577</cx:pt>
          <cx:pt idx="20848">0.012840942763916801</cx:pt>
          <cx:pt idx="20849">0.0128376034977839</cx:pt>
          <cx:pt idx="20850">0.0128371877426175</cx:pt>
          <cx:pt idx="20851">0.0128348538369755</cx:pt>
          <cx:pt idx="20852">0.0128348538369755</cx:pt>
          <cx:pt idx="20853">0.0128348538369755</cx:pt>
          <cx:pt idx="20854">0.0128348538369755</cx:pt>
          <cx:pt idx="20855">0.0128303065928973</cx:pt>
          <cx:pt idx="20856">0.012823957744269801</cx:pt>
          <cx:pt idx="20857">0.012818526199150601</cx:pt>
          <cx:pt idx="20858">0.0128179839891122</cx:pt>
          <cx:pt idx="20859">0.0128177330664486</cx:pt>
          <cx:pt idx="20860">0.0128171432745965</cx:pt>
          <cx:pt idx="20861">0.0128141696060205</cx:pt>
          <cx:pt idx="20862">0.0128141696060205</cx:pt>
          <cx:pt idx="20863">0.012813853917068701</cx:pt>
          <cx:pt idx="20864">0.012813853917068701</cx:pt>
          <cx:pt idx="20865">0.012813853917068701</cx:pt>
          <cx:pt idx="20866">0.012810600653421701</cx:pt>
          <cx:pt idx="20867">0.012806318365579</cx:pt>
          <cx:pt idx="20868">0.0128049826208905</cx:pt>
          <cx:pt idx="20869">0.0128003111119778</cx:pt>
          <cx:pt idx="20870">0.01279965970618</cx:pt>
          <cx:pt idx="20871">0.0127995760256041</cx:pt>
          <cx:pt idx="20872">0.012789657535974599</cx:pt>
          <cx:pt idx="20873">0.012788535749800699</cx:pt>
          <cx:pt idx="20874">0.0127879042088174</cx:pt>
          <cx:pt idx="20875">0.0127879042088174</cx:pt>
          <cx:pt idx="20876">0.0127879042088174</cx:pt>
          <cx:pt idx="20877">0.0127869804104632</cx:pt>
          <cx:pt idx="20878">0.0127843672648168</cx:pt>
          <cx:pt idx="20879">0.0127772904648394</cx:pt>
          <cx:pt idx="20880">0.0127770869637345</cx:pt>
          <cx:pt idx="20881">0.0127743369806281</cx:pt>
          <cx:pt idx="20882">0.0127731461127913</cx:pt>
          <cx:pt idx="20883">0.0127666291950062</cx:pt>
          <cx:pt idx="20884">0.0127635360675682</cx:pt>
          <cx:pt idx="20885">0.0127635360675682</cx:pt>
          <cx:pt idx="20886">0.0127635360675682</cx:pt>
          <cx:pt idx="20887">0.0127635360675682</cx:pt>
          <cx:pt idx="20888">0.0127635360675682</cx:pt>
          <cx:pt idx="20889">0.012763184022105601</cx:pt>
          <cx:pt idx="20890">0.012761478477892401</cx:pt>
          <cx:pt idx="20891">0.012757236206011401</cx:pt>
          <cx:pt idx="20892">0.012756606083741601</cx:pt>
          <cx:pt idx="20893">0.0127561744474069</cx:pt>
          <cx:pt idx="20894">0.0127501379740479</cx:pt>
          <cx:pt idx="20895">0.0127494746832667</cx:pt>
          <cx:pt idx="20896">0.012744537066982401</cx:pt>
          <cx:pt idx="20897">0.012744537066982401</cx:pt>
          <cx:pt idx="20898">0.0127411335952415</cx:pt>
          <cx:pt idx="20899">0.0127325649751395</cx:pt>
          <cx:pt idx="20900">0.0127313965623177</cx:pt>
          <cx:pt idx="20901">0.0127306806481223</cx:pt>
          <cx:pt idx="20902">0.0127306806481223</cx:pt>
          <cx:pt idx="20903">0.0127306806481223</cx:pt>
          <cx:pt idx="20904">0.0127251920119802</cx:pt>
          <cx:pt idx="20905">0.012717470727778899</cx:pt>
          <cx:pt idx="20906">0.012712725002870901</cx:pt>
          <cx:pt idx="20907">0.012712115034923799</cx:pt>
          <cx:pt idx="20908">0.012708662467729099</cx:pt>
          <cx:pt idx="20909">0.012707644351233499</cx:pt>
          <cx:pt idx="20910">0.012707498034470899</cx:pt>
          <cx:pt idx="20911">0.012707498034470899</cx:pt>
          <cx:pt idx="20912">0.012707498034470899</cx:pt>
          <cx:pt idx="20913">0.012707498034470899</cx:pt>
          <cx:pt idx="20914">0.0127056054301733</cx:pt>
          <cx:pt idx="20915">0.012704384573872201</cx:pt>
          <cx:pt idx="20916">0.012704384573872201</cx:pt>
          <cx:pt idx="20917">0.0126978975401312</cx:pt>
          <cx:pt idx="20918">0.0126968890003123</cx:pt>
          <cx:pt idx="20919">0.0126968890003123</cx:pt>
          <cx:pt idx="20920">0.0126968890003123</cx:pt>
          <cx:pt idx="20921">0.012687081425694901</cx:pt>
          <cx:pt idx="20922">0.012685701109040199</cx:pt>
          <cx:pt idx="20923">0.0126775106054375</cx:pt>
          <cx:pt idx="20924">0.012674559093141699</cx:pt>
          <cx:pt idx="20925">0.0126679787699469</cx:pt>
          <cx:pt idx="20926">0.012667563539692599</cx:pt>
          <cx:pt idx="20927">0.0126634971000606</cx:pt>
          <cx:pt idx="20928">0.0126634971000606</cx:pt>
          <cx:pt idx="20929">0.0126634971000606</cx:pt>
          <cx:pt idx="20930">0.0126634971000606</cx:pt>
          <cx:pt idx="20931">0.0126634971000606</cx:pt>
          <cx:pt idx="20932">0.012662038350367</cx:pt>
          <cx:pt idx="20933">0.012646917298914401</cx:pt>
          <cx:pt idx="20934">0.012646917298914401</cx:pt>
          <cx:pt idx="20935">0.012644963883505901</cx:pt>
          <cx:pt idx="20936">0.0126429031717376</cx:pt>
          <cx:pt idx="20937">0.012642723445580799</cx:pt>
          <cx:pt idx="20938">0.0126392837523484</cx:pt>
          <cx:pt idx="20939">0.012633166049682201</cx:pt>
          <cx:pt idx="20940">0.012633166049682201</cx:pt>
          <cx:pt idx="20941">0.012633166049682201</cx:pt>
          <cx:pt idx="20942">0.0126322060367559</cx:pt>
          <cx:pt idx="20943">0.0126322060367559</cx:pt>
          <cx:pt idx="20944">0.0126322060367559</cx:pt>
          <cx:pt idx="20945">0.0126301016450773</cx:pt>
          <cx:pt idx="20946">0.0126258438656731</cx:pt>
          <cx:pt idx="20947">0.0126258438656731</cx:pt>
          <cx:pt idx="20948">0.0126258438656731</cx:pt>
          <cx:pt idx="20949">0.0126241593247555</cx:pt>
          <cx:pt idx="20950">0.0126241593247555</cx:pt>
          <cx:pt idx="20951">0.0126241593247555</cx:pt>
          <cx:pt idx="20952">0.0126228856091251</cx:pt>
          <cx:pt idx="20953">0.0126219519670754</cx:pt>
          <cx:pt idx="20954">0.0126193980227878</cx:pt>
          <cx:pt idx="20955">0.0126175803234603</cx:pt>
          <cx:pt idx="20956">0.012617334171531</cx:pt>
          <cx:pt idx="20957">0.0126164719755682</cx:pt>
          <cx:pt idx="20958">0.012614543579847801</cx:pt>
          <cx:pt idx="20959">0.0126123844066909</cx:pt>
          <cx:pt idx="20960">0.012608089586133599</cx:pt>
          <cx:pt idx="20961">0.012607618701804201</cx:pt>
          <cx:pt idx="20962">0.012607618701804201</cx:pt>
          <cx:pt idx="20963">0.012604433373053199</cx:pt>
          <cx:pt idx="20964">0.012599594369855201</cx:pt>
          <cx:pt idx="20965">0.0125974670886265</cx:pt>
          <cx:pt idx="20966">0.0125932591164596</cx:pt>
          <cx:pt idx="20967">0.012588530088326499</cx:pt>
          <cx:pt idx="20968">0.012588339038444699</cx:pt>
          <cx:pt idx="20969">0.012588339038444699</cx:pt>
          <cx:pt idx="20970">0.012588116614397901</cx:pt>
          <cx:pt idx="20971">0.0125868708535843</cx:pt>
          <cx:pt idx="20972">0.0125867894954918</cx:pt>
          <cx:pt idx="20973">0.012584439352540101</cx:pt>
          <cx:pt idx="20974">0.012575329846050899</cx:pt>
          <cx:pt idx="20975">0.0125681336383709</cx:pt>
          <cx:pt idx="20976">0.012563847505269499</cx:pt>
          <cx:pt idx="20977">0.0125604584708466</cx:pt>
          <cx:pt idx="20978">0.0125591983440077</cx:pt>
          <cx:pt idx="20979">0.0125573934604713</cx:pt>
          <cx:pt idx="20980">0.0125550197441262</cx:pt>
          <cx:pt idx="20981">0.0125550197441262</cx:pt>
          <cx:pt idx="20982">0.0125542956714969</cx:pt>
          <cx:pt idx="20983">0.0125542956714969</cx:pt>
          <cx:pt idx="20984">0.012553472998870999</cx:pt>
          <cx:pt idx="20985">0.012553472998870999</cx:pt>
          <cx:pt idx="20986">0.012553472998870999</cx:pt>
          <cx:pt idx="20987">0.012553472998870999</cx:pt>
          <cx:pt idx="20988">0.012553472998870999</cx:pt>
          <cx:pt idx="20989">0.012550397978563201</cx:pt>
          <cx:pt idx="20990">0.012549416612178</cx:pt>
          <cx:pt idx="20991">0.012541500830924</cx:pt>
          <cx:pt idx="20992">0.012541500830924</cx:pt>
          <cx:pt idx="20993">0.012541500830924</cx:pt>
          <cx:pt idx="20994">0.012541500830924</cx:pt>
          <cx:pt idx="20995">0.012541210655197201</cx:pt>
          <cx:pt idx="20996">0.0125404426681908</cx:pt>
          <cx:pt idx="20997">0.0125376823692104</cx:pt>
          <cx:pt idx="20998">0.012534625281034001</cx:pt>
          <cx:pt idx="20999">0.0125312900401443</cx:pt>
          <cx:pt idx="21000">0.0125235598400808</cx:pt>
          <cx:pt idx="21001">0.0125235598400808</cx:pt>
          <cx:pt idx="21002">0.0125235598400808</cx:pt>
          <cx:pt idx="21003">0.012522073110949199</cx:pt>
          <cx:pt idx="21004">0.012519409973698501</cx:pt>
          <cx:pt idx="21005">0.0125184885368532</cx:pt>
          <cx:pt idx="21006">0.0125182426035822</cx:pt>
          <cx:pt idx="21007">0.012517635948586301</cx:pt>
          <cx:pt idx="21008">0.012517101571775499</cx:pt>
          <cx:pt idx="21009">0.012515273441494499</cx:pt>
          <cx:pt idx="21010">0.012515273441494499</cx:pt>
          <cx:pt idx="21011">0.012515273441494499</cx:pt>
          <cx:pt idx="21012">0.012515273441494499</cx:pt>
          <cx:pt idx="21013">0.012515273441494499</cx:pt>
          <cx:pt idx="21014">0.012515273441494499</cx:pt>
          <cx:pt idx="21015">0.012515273441494499</cx:pt>
          <cx:pt idx="21016">0.012515273441494499</cx:pt>
          <cx:pt idx="21017">0.0125055225280252</cx:pt>
          <cx:pt idx="21018">0.0125037528256543</cx:pt>
          <cx:pt idx="21019">0.012503139017408601</cx:pt>
          <cx:pt idx="21020">0.012503139017408601</cx:pt>
          <cx:pt idx="21021">0.012503139017408601</cx:pt>
          <cx:pt idx="21022">0.012501477454206799</cx:pt>
          <cx:pt idx="21023">0.012501477454206799</cx:pt>
          <cx:pt idx="21024">0.012500326549672499</cx:pt>
          <cx:pt idx="21025">0.012498016649382101</cx:pt>
          <cx:pt idx="21026">0.0124872662117164</cx:pt>
          <cx:pt idx="21027">0.012483903341187701</cx:pt>
          <cx:pt idx="21028">0.0124817360239488</cx:pt>
          <cx:pt idx="21029">0.0124817360239488</cx:pt>
          <cx:pt idx="21030">0.0124817360239488</cx:pt>
          <cx:pt idx="21031">0.0124817360239488</cx:pt>
          <cx:pt idx="21032">0.012480353381111</cx:pt>
          <cx:pt idx="21033">0.012478497892903499</cx:pt>
          <cx:pt idx="21034">0.012466762065563601</cx:pt>
          <cx:pt idx="21035">0.0124627249110278</cx:pt>
          <cx:pt idx="21036">0.0124627249110278</cx:pt>
          <cx:pt idx="21037">0.0124627249110278</cx:pt>
          <cx:pt idx="21038">0.0124627249110278</cx:pt>
          <cx:pt idx="21039">0.0124623290007514</cx:pt>
          <cx:pt idx="21040">0.0124623290007514</cx:pt>
          <cx:pt idx="21041">0.0124623290007514</cx:pt>
          <cx:pt idx="21042">0.0124623290007514</cx:pt>
          <cx:pt idx="21043">0.0124594559266721</cx:pt>
          <cx:pt idx="21044">0.012457805464493999</cx:pt>
          <cx:pt idx="21045">0.0124545081452663</cx:pt>
          <cx:pt idx="21046">0.012453167054304701</cx:pt>
          <cx:pt idx="21047">0.0124514844107141</cx:pt>
          <cx:pt idx="21048">0.0124508072378959</cx:pt>
          <cx:pt idx="21049">0.012450536372634</cx:pt>
          <cx:pt idx="21050">0.0124501160414386</cx:pt>
          <cx:pt idx="21051">0.0124464995950364</cx:pt>
          <cx:pt idx="21052">0.012444163714142399</cx:pt>
          <cx:pt idx="21053">0.012444163714142399</cx:pt>
          <cx:pt idx="21054">0.0124408402759764</cx:pt>
          <cx:pt idx="21055">0.0124400815366631</cx:pt>
          <cx:pt idx="21056">0.012439965329513299</cx:pt>
          <cx:pt idx="21057">0.012423787625567799</cx:pt>
          <cx:pt idx="21058">0.0124205702336027</cx:pt>
          <cx:pt idx="21059">0.0124145314662833</cx:pt>
          <cx:pt idx="21060">0.012410381172594</cx:pt>
          <cx:pt idx="21061">0.0124043690072526</cx:pt>
          <cx:pt idx="21062">0.0124039268019014</cx:pt>
          <cx:pt idx="21063">0.0124039268019014</cx:pt>
          <cx:pt idx="21064">0.0124039268019014</cx:pt>
          <cx:pt idx="21065">0.0124039268019014</cx:pt>
          <cx:pt idx="21066">0.0124039268019014</cx:pt>
          <cx:pt idx="21067">0.0124039268019014</cx:pt>
          <cx:pt idx="21068">0.0124039268019014</cx:pt>
          <cx:pt idx="21069">0.0124039268019014</cx:pt>
          <cx:pt idx="21070">0.012402243005923101</cx:pt>
          <cx:pt idx="21071">0.0124002171735946</cx:pt>
          <cx:pt idx="21072">0.0123989979611669</cx:pt>
          <cx:pt idx="21073">0.0123981012161417</cx:pt>
          <cx:pt idx="21074">0.0123955586253873</cx:pt>
          <cx:pt idx="21075">0.012395362196447201</cx:pt>
          <cx:pt idx="21076">0.0123943941679126</cx:pt>
          <cx:pt idx="21077">0.0123920891149444</cx:pt>
          <cx:pt idx="21078">0.0123917767925633</cx:pt>
          <cx:pt idx="21079">0.012383549091673701</cx:pt>
          <cx:pt idx="21080">0.0123751485965828</cx:pt>
          <cx:pt idx="21081">0.0123751485965828</cx:pt>
          <cx:pt idx="21082">0.0123751485965828</cx:pt>
          <cx:pt idx="21083">0.0123751485965828</cx:pt>
          <cx:pt idx="21084">0.012369015131621501</cx:pt>
          <cx:pt idx="21085">0.012365776835461299</cx:pt>
          <cx:pt idx="21086">0.0123523197197258</cx:pt>
          <cx:pt idx="21087">0.0123523197197258</cx:pt>
          <cx:pt idx="21088">0.012350043643489701</cx:pt>
          <cx:pt idx="21089">0.0123476311588121</cx:pt>
          <cx:pt idx="21090">0.012343764374767301</cx:pt>
          <cx:pt idx="21091">0.012343764374767301</cx:pt>
          <cx:pt idx="21092">0.012343764374767301</cx:pt>
          <cx:pt idx="21093">0.012343764374767301</cx:pt>
          <cx:pt idx="21094">0.012343764374767301</cx:pt>
          <cx:pt idx="21095">0.012341147982408001</cx:pt>
          <cx:pt idx="21096">0.012341147982408001</cx:pt>
          <cx:pt idx="21097">0.012340941697735201</cx:pt>
          <cx:pt idx="21098">0.012340941697735201</cx:pt>
          <cx:pt idx="21099">0.012340941697735201</cx:pt>
          <cx:pt idx="21100">0.0123380443678251</cx:pt>
          <cx:pt idx="21101">0.012337585167755899</cx:pt>
          <cx:pt idx="21102">0.012336990650499599</cx:pt>
          <cx:pt idx="21103">0.012335036091365501</cx:pt>
          <cx:pt idx="21104">0.0123339953058845</cx:pt>
          <cx:pt idx="21105">0.0123316480314077</cx:pt>
          <cx:pt idx="21106">0.012326893355101299</cx:pt>
          <cx:pt idx="21107">0.012325623081893</cx:pt>
          <cx:pt idx="21108">0.012325623081893</cx:pt>
          <cx:pt idx="21109">0.012325623081893</cx:pt>
          <cx:pt idx="21110">0.012325623081893</cx:pt>
          <cx:pt idx="21111">0.012325623081893</cx:pt>
          <cx:pt idx="21112">0.012325623081893</cx:pt>
          <cx:pt idx="21113">0.012317628905982699</cx:pt>
          <cx:pt idx="21114">0.0123175699545585</cx:pt>
          <cx:pt idx="21115">0.0123175699545585</cx:pt>
          <cx:pt idx="21116">0.0123175699545585</cx:pt>
          <cx:pt idx="21117">0.012315009827985701</cx:pt>
          <cx:pt idx="21118">0.012313589851231301</cx:pt>
          <cx:pt idx="21119">0.012311037965570801</cx:pt>
          <cx:pt idx="21120">0.0123109252766889</cx:pt>
          <cx:pt idx="21121">0.012309494750982201</cx:pt>
          <cx:pt idx="21122">0.0123084531609415</cx:pt>
          <cx:pt idx="21123">0.0123026641165451</cx:pt>
          <cx:pt idx="21124">0.012297314805808901</cx:pt>
          <cx:pt idx="21125">0.0122948652508538</cx:pt>
          <cx:pt idx="21126">0.0122881392928741</cx:pt>
          <cx:pt idx="21127">0.0122851801951351</cx:pt>
          <cx:pt idx="21128">0.0122851801951351</cx:pt>
          <cx:pt idx="21129">0.0122851801951351</cx:pt>
          <cx:pt idx="21130">0.0122851801951351</cx:pt>
          <cx:pt idx="21131">0.0122848459952784</cx:pt>
          <cx:pt idx="21132">0.0122848459952784</cx:pt>
          <cx:pt idx="21133">0.0122848459952784</cx:pt>
          <cx:pt idx="21134">0.0122848459952784</cx:pt>
          <cx:pt idx="21135">0.0122848459952784</cx:pt>
          <cx:pt idx="21136">0.012282915480481899</cx:pt>
          <cx:pt idx="21137">0.012282915480481899</cx:pt>
          <cx:pt idx="21138">0.012282915480481899</cx:pt>
          <cx:pt idx="21139">0.012282915480481899</cx:pt>
          <cx:pt idx="21140">0.012282915480481899</cx:pt>
          <cx:pt idx="21141">0.012282915480481899</cx:pt>
          <cx:pt idx="21142">0.012282915480481899</cx:pt>
          <cx:pt idx="21143">0.012282915480481899</cx:pt>
          <cx:pt idx="21144">0.012282915480481899</cx:pt>
          <cx:pt idx="21145">0.0122819100630934</cx:pt>
          <cx:pt idx="21146">0.012279331323301401</cx:pt>
          <cx:pt idx="21147">0.0122767191584034</cx:pt>
          <cx:pt idx="21148">0.0122767191584034</cx:pt>
          <cx:pt idx="21149">0.0122767191584034</cx:pt>
          <cx:pt idx="21150">0.0122755702951546</cx:pt>
          <cx:pt idx="21151">0.0122710615600267</cx:pt>
          <cx:pt idx="21152">0.012268247872501199</cx:pt>
          <cx:pt idx="21153">0.012268247872501199</cx:pt>
          <cx:pt idx="21154">0.012268247872501199</cx:pt>
          <cx:pt idx="21155">0.012268247872501199</cx:pt>
          <cx:pt idx="21156">0.012263770929317699</cx:pt>
          <cx:pt idx="21157">0.0122635902252894</cx:pt>
          <cx:pt idx="21158">0.012263558358963301</cx:pt>
          <cx:pt idx="21159">0.012263018765755499</cx:pt>
          <cx:pt idx="21160">0.0122621600851363</cx:pt>
          <cx:pt idx="21161">0.012256632188886901</cx:pt>
          <cx:pt idx="21162">0.012256632188886901</cx:pt>
          <cx:pt idx="21163">0.0122545023681384</cx:pt>
          <cx:pt idx="21164">0.0122541989113221</cx:pt>
          <cx:pt idx="21165">0.0122541989113221</cx:pt>
          <cx:pt idx="21166">0.012253571616886101</cx:pt>
          <cx:pt idx="21167">0.0122508260617202</cx:pt>
          <cx:pt idx="21168">0.0122491398663729</cx:pt>
          <cx:pt idx="21169">0.0122491398663729</cx:pt>
          <cx:pt idx="21170">0.0122491398663729</cx:pt>
          <cx:pt idx="21171">0.0122491398663729</cx:pt>
          <cx:pt idx="21172">0.012248719615388801</cx:pt>
          <cx:pt idx="21173">0.0122476926948797</cx:pt>
          <cx:pt idx="21174">0.0122466495326878</cx:pt>
          <cx:pt idx="21175">0.0122410908666144</cx:pt>
          <cx:pt idx="21176">0.012239341906793001</cx:pt>
          <cx:pt idx="21177">0.0122388246092613</cx:pt>
          <cx:pt idx="21178">0.0122362295410599</cx:pt>
          <cx:pt idx="21179">0.0122362295410599</cx:pt>
          <cx:pt idx="21180">0.0122346616633183</cx:pt>
          <cx:pt idx="21181">0.0122344983254048</cx:pt>
          <cx:pt idx="21182">0.0122343339404736</cx:pt>
          <cx:pt idx="21183">0.0122343339404736</cx:pt>
          <cx:pt idx="21184">0.0122293645663595</cx:pt>
          <cx:pt idx="21185">0.0122287352423751</cx:pt>
          <cx:pt idx="21186">0.0122277736844371</cx:pt>
          <cx:pt idx="21187">0.012226317975149699</cx:pt>
          <cx:pt idx="21188">0.0122260704312849</cx:pt>
          <cx:pt idx="21189">0.0122260704312849</cx:pt>
          <cx:pt idx="21190">0.0122260704312849</cx:pt>
          <cx:pt idx="21191">0.0122260704312849</cx:pt>
          <cx:pt idx="21192">0.0122260704312849</cx:pt>
          <cx:pt idx="21193">0.012224719932538399</cx:pt>
          <cx:pt idx="21194">0.012223997485065899</cx:pt>
          <cx:pt idx="21195">0.0122224650257586</cx:pt>
          <cx:pt idx="21196">0.0122224650257586</cx:pt>
          <cx:pt idx="21197">0.012220943350958699</cx:pt>
          <cx:pt idx="21198">0.012217988696129599</cx:pt>
          <cx:pt idx="21199">0.012217988696129599</cx:pt>
          <cx:pt idx="21200">0.0122179452182507</cx:pt>
          <cx:pt idx="21201">0.0122179452182507</cx:pt>
          <cx:pt idx="21202">0.0122179452182507</cx:pt>
          <cx:pt idx="21203">0.0122178756616457</cx:pt>
          <cx:pt idx="21204">0.0122114127250185</cx:pt>
          <cx:pt idx="21205">0.0122082520599813</cx:pt>
          <cx:pt idx="21206">0.0122082520599813</cx:pt>
          <cx:pt idx="21207">0.0122082520599813</cx:pt>
          <cx:pt idx="21208">0.0122082520599813</cx:pt>
          <cx:pt idx="21209">0.012201787738854299</cx:pt>
          <cx:pt idx="21210">0.012201787738854299</cx:pt>
          <cx:pt idx="21211">0.0122007965321987</cx:pt>
          <cx:pt idx="21212">0.0122003017180893</cx:pt>
          <cx:pt idx="21213">0.012198205158548201</cx:pt>
          <cx:pt idx="21214">0.0121940487959256</cx:pt>
          <cx:pt idx="21215">0.0121940487959256</cx:pt>
          <cx:pt idx="21216">0.0121931038313781</cx:pt>
          <cx:pt idx="21217">0.0121905562490176</cx:pt>
          <cx:pt idx="21218">0.0121905562490176</cx:pt>
          <cx:pt idx="21219">0.012189322470369199</cx:pt>
          <cx:pt idx="21220">0.012188504109331</cx:pt>
          <cx:pt idx="21221">0.0121784249324625</cx:pt>
          <cx:pt idx="21222">0.0121784249324625</cx:pt>
          <cx:pt idx="21223">0.012175281632846899</cx:pt>
          <cx:pt idx="21224">0.012174564220506799</cx:pt>
          <cx:pt idx="21225">0.0121712300408282</cx:pt>
          <cx:pt idx="21226">0.012168100859595399</cx:pt>
          <cx:pt idx="21227">0.012166933089218899</cx:pt>
          <cx:pt idx="21228">0.012162284781004401</cx:pt>
          <cx:pt idx="21229">0.012162284781004401</cx:pt>
          <cx:pt idx="21230">0.012158830591285801</cx:pt>
          <cx:pt idx="21231">0.0121538092101238</cx:pt>
          <cx:pt idx="21232">0.012153231728572999</cx:pt>
          <cx:pt idx="21233">0.012152057780863</cx:pt>
          <cx:pt idx="21234">0.0121497528524238</cx:pt>
          <cx:pt idx="21235">0.0121484540373441</cx:pt>
          <cx:pt idx="21236">0.0121390720262852</cx:pt>
          <cx:pt idx="21237">0.0121390720262852</cx:pt>
          <cx:pt idx="21238">0.0121386948154862</cx:pt>
          <cx:pt idx="21239">0.012136397461187999</cx:pt>
          <cx:pt idx="21240">0.012135957183516099</cx:pt>
          <cx:pt idx="21241">0.0121339158891983</cx:pt>
          <cx:pt idx="21242">0.012133886858564299</cx:pt>
          <cx:pt idx="21243">0.012133886858564299</cx:pt>
          <cx:pt idx="21244">0.012133886858564299</cx:pt>
          <cx:pt idx="21245">0.012129943065876499</cx:pt>
          <cx:pt idx="21246">0.012129943065876499</cx:pt>
          <cx:pt idx="21247">0.012129421930670899</cx:pt>
          <cx:pt idx="21248">0.012129421930670899</cx:pt>
          <cx:pt idx="21249">0.0121291775663354</cx:pt>
          <cx:pt idx="21250">0.012118480312870101</cx:pt>
          <cx:pt idx="21251">0.012118439462418</cx:pt>
          <cx:pt idx="21252">0.012118051591319699</cx:pt>
          <cx:pt idx="21253">0.012118051591319699</cx:pt>
          <cx:pt idx="21254">0.012118051591319699</cx:pt>
          <cx:pt idx="21255">0.012118051591319699</cx:pt>
          <cx:pt idx="21256">0.012118051591319699</cx:pt>
          <cx:pt idx="21257">0.0121130544542163</cx:pt>
          <cx:pt idx="21258">0.012112191514211</cx:pt>
          <cx:pt idx="21259">0.0121116405987417</cx:pt>
          <cx:pt idx="21260">0.012111635332593001</cx:pt>
          <cx:pt idx="21261">0.012109456131303599</cx:pt>
          <cx:pt idx="21262">0.0121086798957807</cx:pt>
          <cx:pt idx="21263">0.0121086798957807</cx:pt>
          <cx:pt idx="21264">0.0121086798957807</cx:pt>
          <cx:pt idx="21265">0.0121086798957807</cx:pt>
          <cx:pt idx="21266">0.0121086798957807</cx:pt>
          <cx:pt idx="21267">0.0120960089523346</cx:pt>
          <cx:pt idx="21268">0.0120960089523346</cx:pt>
          <cx:pt idx="21269">0.0120960089523346</cx:pt>
          <cx:pt idx="21270">0.012094280416558001</cx:pt>
          <cx:pt idx="21271">0.0120932608736849</cx:pt>
          <cx:pt idx="21272">0.012092162599356899</cx:pt>
          <cx:pt idx="21273">0.012081439936985801</cx:pt>
          <cx:pt idx="21274">0.012080173620155</cx:pt>
          <cx:pt idx="21275">0.0120785629283949</cx:pt>
          <cx:pt idx="21276">0.0120754773993694</cx:pt>
          <cx:pt idx="21277">0.012073799228388299</cx:pt>
          <cx:pt idx="21278">0.012071732905777</cx:pt>
          <cx:pt idx="21279">0.012071732905777</cx:pt>
          <cx:pt idx="21280">0.012071732905777</cx:pt>
          <cx:pt idx="21281">0.012071732905777</cx:pt>
          <cx:pt idx="21282">0.012071732905777</cx:pt>
          <cx:pt idx="21283">0.012071732905777</cx:pt>
          <cx:pt idx="21284">0.012071264074685201</cx:pt>
          <cx:pt idx="21285">0.012066828124961499</cx:pt>
          <cx:pt idx="21286">0.0120624991460947</cx:pt>
          <cx:pt idx="21287">0.0120605650057286</cx:pt>
          <cx:pt idx="21288">0.0120552967775067</cx:pt>
          <cx:pt idx="21289">0.012048391221899201</cx:pt>
          <cx:pt idx="21290">0.012047836058785399</cx:pt>
          <cx:pt idx="21291">0.012044823480179901</cx:pt>
          <cx:pt idx="21292">0.0120431643034048</cx:pt>
          <cx:pt idx="21293">0.012041843111222099</cx:pt>
          <cx:pt idx="21294">0.0120415253977928</cx:pt>
          <cx:pt idx="21295">0.012039743869686099</cx:pt>
          <cx:pt idx="21296">0.012038790206714301</cx:pt>
          <cx:pt idx="21297">0.0120384486728068</cx:pt>
          <cx:pt idx="21298">0.0120326173029078</cx:pt>
          <cx:pt idx="21299">0.012031595224900099</cx:pt>
          <cx:pt idx="21300">0.012029451137080399</cx:pt>
          <cx:pt idx="21301">0.0120291210205202</cx:pt>
          <cx:pt idx="21302">0.0120291210205202</cx:pt>
          <cx:pt idx="21303">0.0120277910340019</cx:pt>
          <cx:pt idx="21304">0.012026857398818</cx:pt>
          <cx:pt idx="21305">0.012026857398818</cx:pt>
          <cx:pt idx="21306">0.012026857398818</cx:pt>
          <cx:pt idx="21307">0.012026857398818</cx:pt>
          <cx:pt idx="21308">0.012026857398818</cx:pt>
          <cx:pt idx="21309">0.012026857398818</cx:pt>
          <cx:pt idx="21310">0.0120257115820426</cx:pt>
          <cx:pt idx="21311">0.012021509468097999</cx:pt>
          <cx:pt idx="21312">0.0120191394845855</cx:pt>
          <cx:pt idx="21313">0.0120191394845855</cx:pt>
          <cx:pt idx="21314">0.0120191394845855</cx:pt>
          <cx:pt idx="21315">0.0120191394845855</cx:pt>
          <cx:pt idx="21316">0.0120191394845855</cx:pt>
          <cx:pt idx="21317">0.012018945400550299</cx:pt>
          <cx:pt idx="21318">0.0120166448985198</cx:pt>
          <cx:pt idx="21319">0.012016498695848501</cx:pt>
          <cx:pt idx="21320">0.012013899743730501</cx:pt>
          <cx:pt idx="21321">0.012012990649046601</cx:pt>
          <cx:pt idx="21322">0.012012891190397799</cx:pt>
          <cx:pt idx="21323">0.0120086532480068</cx:pt>
          <cx:pt idx="21324">0.0120086532480068</cx:pt>
          <cx:pt idx="21325">0.0120086532480068</cx:pt>
          <cx:pt idx="21326">0.012004798213742399</cx:pt>
          <cx:pt idx="21327">0.012001218307502899</cx:pt>
          <cx:pt idx="21328">0.012001218307502899</cx:pt>
          <cx:pt idx="21329">0.012001218307502899</cx:pt>
          <cx:pt idx="21330">0.012001218307502899</cx:pt>
          <cx:pt idx="21331">0.012001218307502899</cx:pt>
          <cx:pt idx="21332">0.012001218307502899</cx:pt>
          <cx:pt idx="21333">0.0119967491127066</cx:pt>
          <cx:pt idx="21334">0.011994989338675901</cx:pt>
          <cx:pt idx="21335">0.0119949190798074</cx:pt>
          <cx:pt idx="21336">0.011992319417061701</cx:pt>
          <cx:pt idx="21337">0.011992319417061701</cx:pt>
          <cx:pt idx="21338">0.0119900197411715</cx:pt>
          <cx:pt idx="21339">0.011989181165138999</cx:pt>
          <cx:pt idx="21340">0.0119875028460037</cx:pt>
          <cx:pt idx="21341">0.0119875028460037</cx:pt>
          <cx:pt idx="21342">0.0119875028460037</cx:pt>
          <cx:pt idx="21343">0.0119875028460037</cx:pt>
          <cx:pt idx="21344">0.011982869462176899</cx:pt>
          <cx:pt idx="21345">0.011976499162232101</cx:pt>
          <cx:pt idx="21346">0.011976499162232101</cx:pt>
          <cx:pt idx="21347">0.011976499162232101</cx:pt>
          <cx:pt idx="21348">0.011976499162232101</cx:pt>
          <cx:pt idx="21349">0.011976499162232101</cx:pt>
          <cx:pt idx="21350">0.0119753833960789</cx:pt>
          <cx:pt idx="21351">0.0119753833960789</cx:pt>
          <cx:pt idx="21352">0.0119737012770032</cx:pt>
          <cx:pt idx="21353">0.0119666269351791</cx:pt>
          <cx:pt idx="21354">0.0119666269351791</cx:pt>
          <cx:pt idx="21355">0.0119666269351791</cx:pt>
          <cx:pt idx="21356">0.0119666269351791</cx:pt>
          <cx:pt idx="21357">0.0119621497608978</cx:pt>
          <cx:pt idx="21358">0.011962089979063201</cx:pt>
          <cx:pt idx="21359">0.011962089979063201</cx:pt>
          <cx:pt idx="21360">0.011962089979063201</cx:pt>
          <cx:pt idx="21361">0.0119610701648337</cx:pt>
          <cx:pt idx="21362">0.0119610701648337</cx:pt>
          <cx:pt idx="21363">0.011960484429063299</cx:pt>
          <cx:pt idx="21364">0.0119595970899139</cx:pt>
          <cx:pt idx="21365">0.01195908732119</cx:pt>
          <cx:pt idx="21366">0.0119576025569958</cx:pt>
          <cx:pt idx="21367">0.0119576025569958</cx:pt>
          <cx:pt idx="21368">0.0119540256995405</cx:pt>
          <cx:pt idx="21369">0.011950137443897601</cx:pt>
          <cx:pt idx="21370">0.011949785057237299</cx:pt>
          <cx:pt idx="21371">0.0119490627711645</cx:pt>
          <cx:pt idx="21372">0.01194750152639</cx:pt>
          <cx:pt idx="21373">0.011947495969887799</cx:pt>
          <cx:pt idx="21374">0.0119426308453733</cx:pt>
          <cx:pt idx="21375">0.011940456669453399</cx:pt>
          <cx:pt idx="21376">0.011939363275633901</cx:pt>
          <cx:pt idx="21377">0.011936076863612701</cx:pt>
          <cx:pt idx="21378">0.0119359299822628</cx:pt>
          <cx:pt idx="21379">0.0119341907301429</cx:pt>
          <cx:pt idx="21380">0.011926706852490501</cx:pt>
          <cx:pt idx="21381">0.011926706852490501</cx:pt>
          <cx:pt idx="21382">0.011926706852490501</cx:pt>
          <cx:pt idx="21383">0.011926706852490501</cx:pt>
          <cx:pt idx="21384">0.011925178427731701</cx:pt>
          <cx:pt idx="21385">0.0119201944643131</cx:pt>
          <cx:pt idx="21386">0.0119200517366908</cx:pt>
          <cx:pt idx="21387">0.011920015577928799</cx:pt>
          <cx:pt idx="21388">0.011920015577928799</cx:pt>
          <cx:pt idx="21389">0.0119190272806194</cx:pt>
          <cx:pt idx="21390">0.011907953114539301</cx:pt>
          <cx:pt idx="21391">0.011907953114539301</cx:pt>
          <cx:pt idx="21392">0.011907953114539301</cx:pt>
          <cx:pt idx="21393">0.011907953114539301</cx:pt>
          <cx:pt idx="21394">0.0119059634559649</cx:pt>
          <cx:pt idx="21395">0.011900580380477499</cx:pt>
          <cx:pt idx="21396">0.0118967670199168</cx:pt>
          <cx:pt idx="21397">0.0118937138644676</cx:pt>
          <cx:pt idx="21398">0.011892882034878101</cx:pt>
          <cx:pt idx="21399">0.0118913042378878</cx:pt>
          <cx:pt idx="21400">0.0118753261159751</cx:pt>
          <cx:pt idx="21401">0.011873375439558</cx:pt>
          <cx:pt idx="21402">0.011873375439558</cx:pt>
          <cx:pt idx="21403">0.0118721801850942</cx:pt>
          <cx:pt idx="21404">0.011869204908225101</cx:pt>
          <cx:pt idx="21405">0.011867309945004701</cx:pt>
          <cx:pt idx="21406">0.011867278650488301</cx:pt>
          <cx:pt idx="21407">0.011864466081952</cx:pt>
          <cx:pt idx="21408">0.0118511708345905</cx:pt>
          <cx:pt idx="21409">0.0118444296662537</cx:pt>
          <cx:pt idx="21410">0.011834151262354899</cx:pt>
          <cx:pt idx="21411">0.011833862420665</cx:pt>
          <cx:pt idx="21412">0.0118323009188229</cx:pt>
          <cx:pt idx="21413">0.011828993491442501</cx:pt>
          <cx:pt idx="21414">0.0118281288014045</cx:pt>
          <cx:pt idx="21415">0.0118281288014045</cx:pt>
          <cx:pt idx="21416">0.011826195499459</cx:pt>
          <cx:pt idx="21417">0.0118240834653985</cx:pt>
          <cx:pt idx="21418">0.0118240834653985</cx:pt>
          <cx:pt idx="21419">0.0118225104233937</cx:pt>
          <cx:pt idx="21420">0.011821388099280499</cx:pt>
          <cx:pt idx="21421">0.011821388099280499</cx:pt>
          <cx:pt idx="21422">0.011821388099280499</cx:pt>
          <cx:pt idx="21423">0.011821388099280499</cx:pt>
          <cx:pt idx="21424">0.011821388099280499</cx:pt>
          <cx:pt idx="21425">0.011821388099280499</cx:pt>
          <cx:pt idx="21426">0.011821388099280499</cx:pt>
          <cx:pt idx="21427">0.0118178173302968</cx:pt>
          <cx:pt idx="21428">0.0118166257103212</cx:pt>
          <cx:pt idx="21429">0.0118162106548814</cx:pt>
          <cx:pt idx="21430">0.011816179744379599</cx:pt>
          <cx:pt idx="21431">0.011815984189985701</cx:pt>
          <cx:pt idx="21432">0.0118077051852889</cx:pt>
          <cx:pt idx="21433">0.0118076722304069</cx:pt>
          <cx:pt idx="21434">0.0118075984265993</cx:pt>
          <cx:pt idx="21435">0.0118075776319784</cx:pt>
          <cx:pt idx="21436">0.011804293620105899</cx:pt>
          <cx:pt idx="21437">0.011804112284671001</cx:pt>
          <cx:pt idx="21438">0.011804112284671001</cx:pt>
          <cx:pt idx="21439">0.011804112284671001</cx:pt>
          <cx:pt idx="21440">0.011804112284671001</cx:pt>
          <cx:pt idx="21441">0.0118039117768181</cx:pt>
          <cx:pt idx="21442">0.011794472145243699</cx:pt>
          <cx:pt idx="21443">0.011793192669462301</cx:pt>
          <cx:pt idx="21444">0.011789764409009499</cx:pt>
          <cx:pt idx="21445">0.011788140557372101</cx:pt>
          <cx:pt idx="21446">0.0117789535384791</cx:pt>
          <cx:pt idx="21447">0.011777190801024099</cx:pt>
          <cx:pt idx="21448">0.0117732456515319</cx:pt>
          <cx:pt idx="21449">0.011768116426882601</cx:pt>
          <cx:pt idx="21450">0.011768116426882601</cx:pt>
          <cx:pt idx="21451">0.0117636931127098</cx:pt>
          <cx:pt idx="21452">0.0117616262306639</cx:pt>
          <cx:pt idx="21453">0.0117560976338706</cx:pt>
          <cx:pt idx="21454">0.011754396719076601</cx:pt>
          <cx:pt idx="21455">0.011754396719076601</cx:pt>
          <cx:pt idx="21456">0.011754396719076601</cx:pt>
          <cx:pt idx="21457">0.011754396719076601</cx:pt>
          <cx:pt idx="21458">0.011754396719076601</cx:pt>
          <cx:pt idx="21459">0.011754396719076601</cx:pt>
          <cx:pt idx="21460">0.011754396719076601</cx:pt>
          <cx:pt idx="21461">0.011754396719076601</cx:pt>
          <cx:pt idx="21462">0.011754396719076601</cx:pt>
          <cx:pt idx="21463">0.0117543194466216</cx:pt>
          <cx:pt idx="21464">0.0117514509976526</cx:pt>
          <cx:pt idx="21465">0.011750983828211801</cx:pt>
          <cx:pt idx="21466">0.0117469435018136</cx:pt>
          <cx:pt idx="21467">0.0117458400967416</cx:pt>
          <cx:pt idx="21468">0.011741512757161</cx:pt>
          <cx:pt idx="21469">0.0117398525769384</cx:pt>
          <cx:pt idx="21470">0.011737266614440601</cx:pt>
          <cx:pt idx="21471">0.011737266614440601</cx:pt>
          <cx:pt idx="21472">0.011737266614440601</cx:pt>
          <cx:pt idx="21473">0.011737266614440601</cx:pt>
          <cx:pt idx="21474">0.011737266614440601</cx:pt>
          <cx:pt idx="21475">0.011737266614440601</cx:pt>
          <cx:pt idx="21476">0.011737218704671501</cx:pt>
          <cx:pt idx="21477">0.0117309254298378</cx:pt>
          <cx:pt idx="21478">0.0117213438566261</cx:pt>
          <cx:pt idx="21479">0.0117213438566261</cx:pt>
          <cx:pt idx="21480">0.0117202860194717</cx:pt>
          <cx:pt idx="21481">0.0117142095128899</cx:pt>
          <cx:pt idx="21482">0.0117110685186374</cx:pt>
          <cx:pt idx="21483">0.0117105733749</cx:pt>
          <cx:pt idx="21484">0.0117105733749</cx:pt>
          <cx:pt idx="21485">0.0117105733749</cx:pt>
          <cx:pt idx="21486">0.0117063014267945</cx:pt>
          <cx:pt idx="21487">0.0117063014267945</cx:pt>
          <cx:pt idx="21488">0.0117063014267945</cx:pt>
          <cx:pt idx="21489">0.0117063014267945</cx:pt>
          <cx:pt idx="21490">0.0117046049572963</cx:pt>
          <cx:pt idx="21491">0.011703507435669201</cx:pt>
          <cx:pt idx="21492">0.0117026705542362</cx:pt>
          <cx:pt idx="21493">0.0117026705542362</cx:pt>
          <cx:pt idx="21494">0.0117026705542362</cx:pt>
          <cx:pt idx="21495">0.0117026705542362</cx:pt>
          <cx:pt idx="21496">0.0117026705542362</cx:pt>
          <cx:pt idx="21497">0.0117026705542362</cx:pt>
          <cx:pt idx="21498">0.011701374744732301</cx:pt>
          <cx:pt idx="21499">0.0116999067395897</cx:pt>
          <cx:pt idx="21500">0.0116996349720252</cx:pt>
          <cx:pt idx="21501">0.011697773428080699</cx:pt>
          <cx:pt idx="21502">0.011697300621619699</cx:pt>
          <cx:pt idx="21503">0.0116966496018347</cx:pt>
          <cx:pt idx="21504">0.0116952066709017</cx:pt>
          <cx:pt idx="21505">0.0116931559137811</cx:pt>
          <cx:pt idx="21506">0.0116931299524524</cx:pt>
          <cx:pt idx="21507">0.0116931299524524</cx:pt>
          <cx:pt idx="21508">0.0116922295514166</cx:pt>
          <cx:pt idx="21509">0.011692148687668999</cx:pt>
          <cx:pt idx="21510">0.011689198694283901</cx:pt>
          <cx:pt idx="21511">0.011688250880357499</cx:pt>
          <cx:pt idx="21512">0.011688250880357499</cx:pt>
          <cx:pt idx="21513">0.011686169342338199</cx:pt>
          <cx:pt idx="21514">0.0116838821640027</cx:pt>
          <cx:pt idx="21515">0.0116788087492275</cx:pt>
          <cx:pt idx="21516">0.0116788087492275</cx:pt>
          <cx:pt idx="21517">0.0116788087492275</cx:pt>
          <cx:pt idx="21518">0.0116788087492275</cx:pt>
          <cx:pt idx="21519">0.0116788087492275</cx:pt>
          <cx:pt idx="21520">0.0116788087492275</cx:pt>
          <cx:pt idx="21521">0.0116788087492275</cx:pt>
          <cx:pt idx="21522">0.011676814319486599</cx:pt>
          <cx:pt idx="21523">0.011676814319486599</cx:pt>
          <cx:pt idx="21524">0.011676814319486599</cx:pt>
          <cx:pt idx="21525">0.0116699904251921</cx:pt>
          <cx:pt idx="21526">0.0116685859098908</cx:pt>
          <cx:pt idx="21527">0.0116685859098908</cx:pt>
          <cx:pt idx="21528">0.0116685859098908</cx:pt>
          <cx:pt idx="21529">0.0116604645430829</cx:pt>
          <cx:pt idx="21530">0.0116604645430829</cx:pt>
          <cx:pt idx="21531">0.0116604645430829</cx:pt>
          <cx:pt idx="21532">0.011660382501903901</cx:pt>
          <cx:pt idx="21533">0.0116596743143744</cx:pt>
          <cx:pt idx="21534">0.0116578105588861</cx:pt>
          <cx:pt idx="21535">0.0116552576781407</cx:pt>
          <cx:pt idx="21536">0.011646049899771801</cx:pt>
          <cx:pt idx="21537">0.011636348215536</cx:pt>
          <cx:pt idx="21538">0.0116361978074099</cx:pt>
          <cx:pt idx="21539">0.011633713562267001</cx:pt>
          <cx:pt idx="21540">0.011633713562267001</cx:pt>
          <cx:pt idx="21541">0.011633713562267001</cx:pt>
          <cx:pt idx="21542">0.011633713562267001</cx:pt>
          <cx:pt idx="21543">0.011633713562267001</cx:pt>
          <cx:pt idx="21544">0.011633713562267001</cx:pt>
          <cx:pt idx="21545">0.0116290595011019</cx:pt>
          <cx:pt idx="21546">0.0116248922559109</cx:pt>
          <cx:pt idx="21547">0.0116206541281308</cx:pt>
          <cx:pt idx="21548">0.0116206541281308</cx:pt>
          <cx:pt idx="21549">0.0116206541281308</cx:pt>
          <cx:pt idx="21550">0.0116171589945652</cx:pt>
          <cx:pt idx="21551">0.0116106062495568</cx:pt>
          <cx:pt idx="21552">0.0116066830119475</cx:pt>
          <cx:pt idx="21553">0.0116066830119475</cx:pt>
          <cx:pt idx="21554">0.0116045790558183</cx:pt>
          <cx:pt idx="21555">0.011603053070679799</cx:pt>
          <cx:pt idx="21556">0.011600551931725199</cx:pt>
          <cx:pt idx="21557">0.0116004961648243</cx:pt>
          <cx:pt idx="21558">0.0116004961648243</cx:pt>
          <cx:pt idx="21559">0.0116004961648243</cx:pt>
          <cx:pt idx="21560">0.011600113197943599</cx:pt>
          <cx:pt idx="21561">0.011600113197943599</cx:pt>
          <cx:pt idx="21562">0.0115981346715971</cx:pt>
          <cx:pt idx="21563">0.011597480735847999</cx:pt>
          <cx:pt idx="21564">0.011597480735847999</cx:pt>
          <cx:pt idx="21565">0.0115974673292597</cx:pt>
          <cx:pt idx="21566">0.0115918502031985</cx:pt>
          <cx:pt idx="21567">0.0115914344825781</cx:pt>
          <cx:pt idx="21568">0.0115894768908849</cx:pt>
          <cx:pt idx="21569">0.0115850343303554</cx:pt>
          <cx:pt idx="21570">0.0115848790971742</cx:pt>
          <cx:pt idx="21571">0.011584547508095301</cx:pt>
          <cx:pt idx="21572">0.011584547508095301</cx:pt>
          <cx:pt idx="21573">0.011584547508095301</cx:pt>
          <cx:pt idx="21574">0.011584547508095301</cx:pt>
          <cx:pt idx="21575">0.0115827497369809</cx:pt>
          <cx:pt idx="21576">0.0115805785856946</cx:pt>
          <cx:pt idx="21577">0.0115805785856946</cx:pt>
          <cx:pt idx="21578">0.0115805785856946</cx:pt>
          <cx:pt idx="21579">0.011576716628140899</cx:pt>
          <cx:pt idx="21580">0.011576716628140899</cx:pt>
          <cx:pt idx="21581">0.011576716628140899</cx:pt>
          <cx:pt idx="21582">0.011576716628140899</cx:pt>
          <cx:pt idx="21583">0.011576716628140899</cx:pt>
          <cx:pt idx="21584">0.0115742103868876</cx:pt>
          <cx:pt idx="21585">0.0115722979484113</cx:pt>
          <cx:pt idx="21586">0.011571106729134899</cx:pt>
          <cx:pt idx="21587">0.0115697562240068</cx:pt>
          <cx:pt idx="21588">0.0115615858748476</cx:pt>
          <cx:pt idx="21589">0.0115605469205918</cx:pt>
          <cx:pt idx="21590">0.0115552183308891</cx:pt>
          <cx:pt idx="21591">0.0115549021098574</cx:pt>
          <cx:pt idx="21592">0.011552250111345501</cx:pt>
          <cx:pt idx="21593">0.011552250111345501</cx:pt>
          <cx:pt idx="21594">0.0115504769264945</cx:pt>
          <cx:pt idx="21595">0.0115489991503098</cx:pt>
          <cx:pt idx="21596">0.011544959033441901</cx:pt>
          <cx:pt idx="21597">0.011538470876008599</cx:pt>
          <cx:pt idx="21598">0.011538470876008599</cx:pt>
          <cx:pt idx="21599">0.011538470876008599</cx:pt>
          <cx:pt idx="21600">0.011535585321160899</cx:pt>
          <cx:pt idx="21601">0.0115351725574967</cx:pt>
          <cx:pt idx="21602">0.0115323028727644</cx:pt>
          <cx:pt idx="21603">0.0115276259254594</cx:pt>
          <cx:pt idx="21604">0.0115276259254594</cx:pt>
          <cx:pt idx="21605">0.011526844860853</cx:pt>
          <cx:pt idx="21606">0.0115263203952267</cx:pt>
          <cx:pt idx="21607">0.011525244464870099</cx:pt>
          <cx:pt idx="21608">0.011524557294080799</cx:pt>
          <cx:pt idx="21609">0.0115192541276201</cx:pt>
          <cx:pt idx="21610">0.011517157466038401</cx:pt>
          <cx:pt idx="21611">0.011508304965693199</cx:pt>
          <cx:pt idx="21612">0.011507238394963201</cx:pt>
          <cx:pt idx="21613">0.0115068502201919</cx:pt>
          <cx:pt idx="21614">0.0115066904833959</cx:pt>
          <cx:pt idx="21615">0.0115066904833959</cx:pt>
          <cx:pt idx="21616">0.011500379908080499</cx:pt>
          <cx:pt idx="21617">0.0114993913451625</cx:pt>
          <cx:pt idx="21618">0.011496706773179899</cx:pt>
          <cx:pt idx="21619">0.011496706773179899</cx:pt>
          <cx:pt idx="21620">0.011496706773179899</cx:pt>
          <cx:pt idx="21621">0.011496306523395399</cx:pt>
          <cx:pt idx="21622">0.011494627723773101</cx:pt>
          <cx:pt idx="21623">0.0114929995808711</cx:pt>
          <cx:pt idx="21624">0.0114908947144494</cx:pt>
          <cx:pt idx="21625">0.0114829656609259</cx:pt>
          <cx:pt idx="21626">0.0114819768766019</cx:pt>
          <cx:pt idx="21627">0.0114813309390446</cx:pt>
          <cx:pt idx="21628">0.0114813309390446</cx:pt>
          <cx:pt idx="21629">0.0114797136393431</cx:pt>
          <cx:pt idx="21630">0.0114734647360545</cx:pt>
          <cx:pt idx="21631">0.0114734647360545</cx:pt>
          <cx:pt idx="21632">0.0114734647360545</cx:pt>
          <cx:pt idx="21633">0.0114734647360545</cx:pt>
          <cx:pt idx="21634">0.0114734647360545</cx:pt>
          <cx:pt idx="21635">0.0114734647360545</cx:pt>
          <cx:pt idx="21636">0.011471867442145201</cx:pt>
          <cx:pt idx="21637">0.011471186161570701</cx:pt>
          <cx:pt idx="21638">0.011470930939682201</cx:pt>
          <cx:pt idx="21639">0.0114690498027824</cx:pt>
          <cx:pt idx="21640">0.0114690498027824</cx:pt>
          <cx:pt idx="21641">0.0114690498027824</cx:pt>
          <cx:pt idx="21642">0.0114690498027824</cx:pt>
          <cx:pt idx="21643">0.0114690498027824</cx:pt>
          <cx:pt idx="21644">0.0114690498027824</cx:pt>
          <cx:pt idx="21645">0.0114667862060425</cx:pt>
          <cx:pt idx="21646">0.0114661100278127</cx:pt>
          <cx:pt idx="21647">0.0114570758023654</cx:pt>
          <cx:pt idx="21648">0.011455931731427</cx:pt>
          <cx:pt idx="21649">0.0114556220465231</cx:pt>
          <cx:pt idx="21650">0.0114503802644758</cx:pt>
          <cx:pt idx="21651">0.0114473089587623</cx:pt>
          <cx:pt idx="21652">0.0114456556416038</cx:pt>
          <cx:pt idx="21653">0.0114427669576806</cx:pt>
          <cx:pt idx="21654">0.0114375919897704</cx:pt>
          <cx:pt idx="21655">0.0114333262873406</cx:pt>
          <cx:pt idx="21656">0.0114321739010038</cx:pt>
          <cx:pt idx="21657">0.011429111923149</cx:pt>
          <cx:pt idx="21658">0.0114287504998178</cx:pt>
          <cx:pt idx="21659">0.011427706446995801</cx:pt>
          <cx:pt idx="21660">0.011421863677982201</cx:pt>
          <cx:pt idx="21661">0.011421863677982201</cx:pt>
          <cx:pt idx="21662">0.011421863677982201</cx:pt>
          <cx:pt idx="21663">0.011421863677982201</cx:pt>
          <cx:pt idx="21664">0.011421587461164499</cx:pt>
          <cx:pt idx="21665">0.011421587461164499</cx:pt>
          <cx:pt idx="21666">0.0114184328771407</cx:pt>
          <cx:pt idx="21667">0.011417276963539801</cx:pt>
          <cx:pt idx="21668">0.0114159860761765</cx:pt>
          <cx:pt idx="21669">0.011415904004571599</cx:pt>
          <cx:pt idx="21670">0.011415904004571599</cx:pt>
          <cx:pt idx="21671">0.0114154011124716</cx:pt>
          <cx:pt idx="21672">0.0114154011124716</cx:pt>
          <cx:pt idx="21673">0.0114151409846722</cx:pt>
          <cx:pt idx="21674">0.0114088353176354</cx:pt>
          <cx:pt idx="21675">0.0114007643566763</cx:pt>
          <cx:pt idx="21676">0.0113994892798825</cx:pt>
          <cx:pt idx="21677">0.0113971461044829</cx:pt>
          <cx:pt idx="21678">0.011396512965420399</cx:pt>
          <cx:pt idx="21679">0.011395705876036199</cx:pt>
          <cx:pt idx="21680">0.0113952607514709</cx:pt>
          <cx:pt idx="21681">0.011395172839589299</cx:pt>
          <cx:pt idx="21682">0.011395126585553</cx:pt>
          <cx:pt idx="21683">0.011395126585553</cx:pt>
          <cx:pt idx="21684">0.011395126585553</cx:pt>
          <cx:pt idx="21685">0.0113927358904721</cx:pt>
          <cx:pt idx="21686">0.0113909933424281</cx:pt>
          <cx:pt idx="21687">0.0113894480972314</cx:pt>
          <cx:pt idx="21688">0.0113871783277462</cx:pt>
          <cx:pt idx="21689">0.011384131380418</cx:pt>
          <cx:pt idx="21690">0.011384131380418</cx:pt>
          <cx:pt idx="21691">0.0113816635002317</cx:pt>
          <cx:pt idx="21692">0.0113814590740268</cx:pt>
          <cx:pt idx="21693">0.0113778305824328</cx:pt>
          <cx:pt idx="21694">0.0113776596902365</cx:pt>
          <cx:pt idx="21695">0.011369706958135901</cx:pt>
          <cx:pt idx="21696">0.0113676299179221</cx:pt>
          <cx:pt idx="21697">0.0113611612473939</cx:pt>
          <cx:pt idx="21698">0.0113600618443482</cx:pt>
          <cx:pt idx="21699">0.0113580741027957</cx:pt>
          <cx:pt idx="21700">0.0113574044479435</cx:pt>
          <cx:pt idx="21701">0.011356357419746801</cx:pt>
          <cx:pt idx="21702">0.011351843045537499</cx:pt>
          <cx:pt idx="21703">0.0113514084607563</cx:pt>
          <cx:pt idx="21704">0.0113479463020343</cx:pt>
          <cx:pt idx="21705">0.0113479463020343</cx:pt>
          <cx:pt idx="21706">0.0113479463020343</cx:pt>
          <cx:pt idx="21707">0.0113479463020343</cx:pt>
          <cx:pt idx="21708">0.011346782871843</cx:pt>
          <cx:pt idx="21709">0.0113462153221125</cx:pt>
          <cx:pt idx="21710">0.0113459293505255</cx:pt>
          <cx:pt idx="21711">0.011344133622494401</cx:pt>
          <cx:pt idx="21712">0.011344133622494401</cx:pt>
          <cx:pt idx="21713">0.011344133622494401</cx:pt>
          <cx:pt idx="21714">0.0113379445470333</cx:pt>
          <cx:pt idx="21715">0.0113379445470333</cx:pt>
          <cx:pt idx="21716">0.0113379445470333</cx:pt>
          <cx:pt idx="21717">0.0113379445470333</cx:pt>
          <cx:pt idx="21718">0.011335837809893499</cx:pt>
          <cx:pt idx="21719">0.011333776376327299</cx:pt>
          <cx:pt idx="21720">0.011331417240354601</cx:pt>
          <cx:pt idx="21721">0.011330468244976801</cx:pt>
          <cx:pt idx="21722">0.011330468244976801</cx:pt>
          <cx:pt idx="21723">0.011330468244976801</cx:pt>
          <cx:pt idx="21724">0.011330468244976801</cx:pt>
          <cx:pt idx="21725">0.0113242351177207</cx:pt>
          <cx:pt idx="21726">0.011322583244302501</cx:pt>
          <cx:pt idx="21727">0.0113109879168626</cx:pt>
          <cx:pt idx="21728">0.011307966294079401</cx:pt>
          <cx:pt idx="21729">0.011307276944714201</cx:pt>
          <cx:pt idx="21730">0.011306744443137</cx:pt>
          <cx:pt idx="21731">0.0113017361800911</cx:pt>
          <cx:pt idx="21732">0.0113010191674149</cx:pt>
          <cx:pt idx="21733">0.0113010191674149</cx:pt>
          <cx:pt idx="21734">0.0113010191674149</cx:pt>
          <cx:pt idx="21735">0.011297044427979399</cx:pt>
          <cx:pt idx="21736">0.011295237238860599</cx:pt>
          <cx:pt idx="21737">0.011292068457196699</cx:pt>
          <cx:pt idx="21738">0.0112911679973513</cx:pt>
          <cx:pt idx="21739">0.0112911527456965</cx:pt>
          <cx:pt idx="21740">0.0112911527456965</cx:pt>
          <cx:pt idx="21741">0.0112911527456965</cx:pt>
          <cx:pt idx="21742">0.0112911527456965</cx:pt>
          <cx:pt idx="21743">0.011288626582990201</cx:pt>
          <cx:pt idx="21744">0.011288626582990201</cx:pt>
          <cx:pt idx="21745">0.011288626582990201</cx:pt>
          <cx:pt idx="21746">0.011288626582990201</cx:pt>
          <cx:pt idx="21747">0.011288626582990201</cx:pt>
          <cx:pt idx="21748">0.011288626582990201</cx:pt>
          <cx:pt idx="21749">0.011285215020704099</cx:pt>
          <cx:pt idx="21750">0.0112840827818815</cx:pt>
          <cx:pt idx="21751">0.011283465586937901</cx:pt>
          <cx:pt idx="21752">0.0112827819733991</cx:pt>
          <cx:pt idx="21753">0.011280966448550801</cx:pt>
          <cx:pt idx="21754">0.011280966448550801</cx:pt>
          <cx:pt idx="21755">0.011280966448550801</cx:pt>
          <cx:pt idx="21756">0.0112756145727529</cx:pt>
          <cx:pt idx="21757">0.0112672413686195</cx:pt>
          <cx:pt idx="21758">0.0112625205466473</cx:pt>
          <cx:pt idx="21759">0.011261477161510399</cx:pt>
          <cx:pt idx="21760">0.0112613000433224</cx:pt>
          <cx:pt idx="21761">0.0112609205297193</cx:pt>
          <cx:pt idx="21762">0.011259888672315499</cx:pt>
          <cx:pt idx="21763">0.011257694765500001</cx:pt>
          <cx:pt idx="21764">0.0112564382965335</cx:pt>
          <cx:pt idx="21765">0.0112540234028624</cx:pt>
          <cx:pt idx="21766">0.0112540234028624</cx:pt>
          <cx:pt idx="21767">0.0112540234028624</cx:pt>
          <cx:pt idx="21768">0.0112540234028624</cx:pt>
          <cx:pt idx="21769">0.0112540234028624</cx:pt>
          <cx:pt idx="21770">0.0112540234028624</cx:pt>
          <cx:pt idx="21771">0.011253586336010601</cx:pt>
          <cx:pt idx="21772">0.0112521477502816</cx:pt>
          <cx:pt idx="21773">0.011248490251831601</cx:pt>
          <cx:pt idx="21774">0.011248490251831601</cx:pt>
          <cx:pt idx="21775">0.011248490251831601</cx:pt>
          <cx:pt idx="21776">0.011247119745605501</cx:pt>
          <cx:pt idx="21777">0.0112462438736841</cx:pt>
          <cx:pt idx="21778">0.0112364030065287</cx:pt>
          <cx:pt idx="21779">0.0112364030065287</cx:pt>
          <cx:pt idx="21780">0.0112364030065287</cx:pt>
          <cx:pt idx="21781">0.0112364030065287</cx:pt>
          <cx:pt idx="21782">0.0112342392008817</cx:pt>
          <cx:pt idx="21783">0.011228520901148099</cx:pt>
          <cx:pt idx="21784">0.011228520901148099</cx:pt>
          <cx:pt idx="21785">0.0112253065998759</cx:pt>
          <cx:pt idx="21786">0.011218817039506199</cx:pt>
          <cx:pt idx="21787">0.011210239452625999</cx:pt>
          <cx:pt idx="21788">0.0112066028291402</cx:pt>
          <cx:pt idx="21789">0.011203638414450901</cx:pt>
          <cx:pt idx="21790">0.011203612082778499</cx:pt>
          <cx:pt idx="21791">0.0112020349872167</cx:pt>
          <cx:pt idx="21792">0.0112007759201858</cx:pt>
          <cx:pt idx="21793">0.0112007759201858</cx:pt>
          <cx:pt idx="21794">0.0112007759201858</cx:pt>
          <cx:pt idx="21795">0.0112007759201858</cx:pt>
          <cx:pt idx="21796">0.0112007759201858</cx:pt>
          <cx:pt idx="21797">0.0112001391179345</cx:pt>
          <cx:pt idx="21798">0.0111972414556353</cx:pt>
          <cx:pt idx="21799">0.0111972414556353</cx:pt>
          <cx:pt idx="21800">0.0111972414556353</cx:pt>
          <cx:pt idx="21801">0.011194499997458701</cx:pt>
          <cx:pt idx="21802">0.011191757514268199</cx:pt>
          <cx:pt idx="21803">0.011191392532112101</cx:pt>
          <cx:pt idx="21804">0.0111913791789723</cx:pt>
          <cx:pt idx="21805">0.0111895782245383</cx:pt>
          <cx:pt idx="21806">0.0111893781613527</cx:pt>
          <cx:pt idx="21807">0.0111893781613527</cx:pt>
          <cx:pt idx="21808">0.0111893781613527</cx:pt>
          <cx:pt idx="21809">0.011188255147814101</cx:pt>
          <cx:pt idx="21810">0.011186313765417</cx:pt>
          <cx:pt idx="21811">0.0111859081472091</cx:pt>
          <cx:pt idx="21812">0.011185776274335099</cx:pt>
          <cx:pt idx="21813">0.0111829149844201</cx:pt>
          <cx:pt idx="21814">0.011182893819420101</cx:pt>
          <cx:pt idx="21815">0.011182777544172301</cx:pt>
          <cx:pt idx="21816">0.0111806717798836</cx:pt>
          <cx:pt idx="21817">0.011176521150094</cx:pt>
          <cx:pt idx="21818">0.011176521150094</cx:pt>
          <cx:pt idx="21819">0.011176521150094</cx:pt>
          <cx:pt idx="21820">0.011175760953568301</cx:pt>
          <cx:pt idx="21821">0.0111712755977008</cx:pt>
          <cx:pt idx="21822">0.0111707750087882</cx:pt>
          <cx:pt idx="21823">0.011163793447832601</cx:pt>
          <cx:pt idx="21824">0.011160316960452801</cx:pt>
          <cx:pt idx="21825">0.011160316960452801</cx:pt>
          <cx:pt idx="21826">0.0111600185144756</cx:pt>
          <cx:pt idx="21827">0.0111581551102529</cx:pt>
          <cx:pt idx="21828">0.0111580022817355</cx:pt>
          <cx:pt idx="21829">0.0111580022817355</cx:pt>
          <cx:pt idx="21830">0.0111580022817355</cx:pt>
          <cx:pt idx="21831">0.0111580022817355</cx:pt>
          <cx:pt idx="21832">0.011151513259560699</cx:pt>
          <cx:pt idx="21833">0.0111464356548177</cx:pt>
          <cx:pt idx="21834">0.011146393598496</cx:pt>
          <cx:pt idx="21835">0.011146393598496</cx:pt>
          <cx:pt idx="21836">0.011146393598496</cx:pt>
          <cx:pt idx="21837">0.011144292842521299</cx:pt>
          <cx:pt idx="21838">0.0111431310908214</cx:pt>
          <cx:pt idx="21839">0.0111402220994429</cx:pt>
          <cx:pt idx="21840">0.0111402220994429</cx:pt>
          <cx:pt idx="21841">0.0111402220994429</cx:pt>
          <cx:pt idx="21842">0.0111402220994429</cx:pt>
          <cx:pt idx="21843">0.0111387856012116</cx:pt>
          <cx:pt idx="21844">0.0111341866249247</cx:pt>
          <cx:pt idx="21845">0.0111309230731293</cx:pt>
          <cx:pt idx="21846">0.0111307861883073</cx:pt>
          <cx:pt idx="21847">0.011122346394259399</cx:pt>
          <cx:pt idx="21848">0.0111222894230091</cx:pt>
          <cx:pt idx="21849">0.011119062982771301</cx:pt>
          <cx:pt idx="21850">0.011116236121099</cx:pt>
          <cx:pt idx="21851">0.0111113877988702</cx:pt>
          <cx:pt idx="21852">0.011104616080668799</cx:pt>
          <cx:pt idx="21853">0.0111038914737603</cx:pt>
          <cx:pt idx="21854">0.011102335289541699</cx:pt>
          <cx:pt idx="21855">0.011102335289541699</cx:pt>
          <cx:pt idx="21856">0.011102335289541699</cx:pt>
          <cx:pt idx="21857">0.011100535106492899</cx:pt>
          <cx:pt idx="21858">0.0110998934175905</cx:pt>
          <cx:pt idx="21859">0.0110993793304779</cx:pt>
          <cx:pt idx="21860">0.0110993793304779</cx:pt>
          <cx:pt idx="21861">0.0110993793304779</cx:pt>
          <cx:pt idx="21862">0.0110993793304779</cx:pt>
          <cx:pt idx="21863">0.0110993793304779</cx:pt>
          <cx:pt idx="21864">0.0110993793304779</cx:pt>
          <cx:pt idx="21865">0.0110993793304779</cx:pt>
          <cx:pt idx="21866">0.011098366362826</cx:pt>
          <cx:pt idx="21867">0.011098366362826</cx:pt>
          <cx:pt idx="21868">0.011098366362826</cx:pt>
          <cx:pt idx="21869">0.011098366362826</cx:pt>
          <cx:pt idx="21870">0.0110938237383407</cx:pt>
          <cx:pt idx="21871">0.0110919367891162</cx:pt>
          <cx:pt idx="21872">0.011090844406860201</cx:pt>
          <cx:pt idx="21873">0.011090844406860201</cx:pt>
          <cx:pt idx="21874">0.011090844406860201</cx:pt>
          <cx:pt idx="21875">0.011090844406860201</cx:pt>
          <cx:pt idx="21876">0.011090297284816499</cx:pt>
          <cx:pt idx="21877">0.0110892809506565</cx:pt>
          <cx:pt idx="21878">0.011088590516830799</cx:pt>
          <cx:pt idx="21879">0.011088590516830799</cx:pt>
          <cx:pt idx="21880">0.011088590516830799</cx:pt>
          <cx:pt idx="21881">0.0110845650809797</cx:pt>
          <cx:pt idx="21882">0.011084540352369301</cx:pt>
          <cx:pt idx="21883">0.011084540352369301</cx:pt>
          <cx:pt idx="21884">0.011084540352369301</cx:pt>
          <cx:pt idx="21885">0.011084540352369301</cx:pt>
          <cx:pt idx="21886">0.011084540352369301</cx:pt>
          <cx:pt idx="21887">0.0110828338415492</cx:pt>
          <cx:pt idx="21888">0.011078940431743799</cx:pt>
          <cx:pt idx="21889">0.011078940431743799</cx:pt>
          <cx:pt idx="21890">0.011078940431743799</cx:pt>
          <cx:pt idx="21891">0.011078940431743799</cx:pt>
          <cx:pt idx="21892">0.011078940431743799</cx:pt>
          <cx:pt idx="21893">0.011078940431743799</cx:pt>
          <cx:pt idx="21894">0.011076167265012199</cx:pt>
          <cx:pt idx="21895">0.0110735599683964</cx:pt>
          <cx:pt idx="21896">0.0110735599683964</cx:pt>
          <cx:pt idx="21897">0.0110727141976532</cx:pt>
          <cx:pt idx="21898">0.011069419934116099</cx:pt>
          <cx:pt idx="21899">0.011069019833001599</cx:pt>
          <cx:pt idx="21900">0.0110655355865851</cx:pt>
          <cx:pt idx="21901">0.011065471153926001</cx:pt>
          <cx:pt idx="21902">0.011065471153926001</cx:pt>
          <cx:pt idx="21903">0.011065471153926001</cx:pt>
          <cx:pt idx="21904">0.011065471153926001</cx:pt>
          <cx:pt idx="21905">0.011064556994127801</cx:pt>
          <cx:pt idx="21906">0.011064556994127801</cx:pt>
          <cx:pt idx="21907">0.011054649268147599</cx:pt>
          <cx:pt idx="21908">0.011053369554829299</cx:pt>
          <cx:pt idx="21909">0.0110524567164626</cx:pt>
          <cx:pt idx="21910">0.0110474446556164</cx:pt>
          <cx:pt idx="21911">0.011046444942089499</cx:pt>
          <cx:pt idx="21912">0.0110407309057679</cx:pt>
          <cx:pt idx="21913">0.0110402646502561</cx:pt>
          <cx:pt idx="21914">0.0110397557378672</cx:pt>
          <cx:pt idx="21915">0.0110397557378672</cx:pt>
          <cx:pt idx="21916">0.0110397557378672</cx:pt>
          <cx:pt idx="21917">0.0110397557378672</cx:pt>
          <cx:pt idx="21918">0.0110390057072236</cx:pt>
          <cx:pt idx="21919">0.011035691081963801</cx:pt>
          <cx:pt idx="21920">0.011034309624966101</cx:pt>
          <cx:pt idx="21921">0.0110215995266939</cx:pt>
          <cx:pt idx="21922">0.0110215995266939</cx:pt>
          <cx:pt idx="21923">0.0110215995266939</cx:pt>
          <cx:pt idx="21924">0.011019321823916401</cx:pt>
          <cx:pt idx="21925">0.0110178562433451</cx:pt>
          <cx:pt idx="21926">0.0110178562433451</cx:pt>
          <cx:pt idx="21927">0.0110178562433451</cx:pt>
          <cx:pt idx="21928">0.0110177724165986</cx:pt>
          <cx:pt idx="21929">0.0110154491453196</cx:pt>
          <cx:pt idx="21930">0.0110149260034672</cx:pt>
          <cx:pt idx="21931">0.011014394966116999</cx:pt>
          <cx:pt idx="21932">0.011014394966116999</cx:pt>
          <cx:pt idx="21933">0.011014394966116999</cx:pt>
          <cx:pt idx="21934">0.011014394966116999</cx:pt>
          <cx:pt idx="21935">0.011014394966116999</cx:pt>
          <cx:pt idx="21936">0.011014394966116999</cx:pt>
          <cx:pt idx="21937">0.011014394966116999</cx:pt>
          <cx:pt idx="21938">0.011014355503298901</cx:pt>
          <cx:pt idx="21939">0.011014355503298901</cx:pt>
          <cx:pt idx="21940">0.011014355503298901</cx:pt>
          <cx:pt idx="21941">0.011012865765852</cx:pt>
          <cx:pt idx="21942">0.011011747791035399</cx:pt>
          <cx:pt idx="21943">0.011011582057015299</cx:pt>
          <cx:pt idx="21944">0.0110101915751179</cx:pt>
          <cx:pt idx="21945">0.011009738753348</cx:pt>
          <cx:pt idx="21946">0.011009549023045</cx:pt>
          <cx:pt idx="21947">0.011009549023045</cx:pt>
          <cx:pt idx="21948">0.011009549023045</cx:pt>
          <cx:pt idx="21949">0.011009549023045</cx:pt>
          <cx:pt idx="21950">0.0110066965854036</cx:pt>
          <cx:pt idx="21951">0.0110066965854036</cx:pt>
          <cx:pt idx="21952">0.0110066965854036</cx:pt>
          <cx:pt idx="21953">0.0110066965854036</cx:pt>
          <cx:pt idx="21954">0.0110034173437663</cx:pt>
          <cx:pt idx="21955">0.010998653071997599</cx:pt>
          <cx:pt idx="21956">0.0109955186988164</cx:pt>
          <cx:pt idx="21957">0.0109920458656876</cx:pt>
          <cx:pt idx="21958">0.0109915865726879</cx:pt>
          <cx:pt idx="21959">0.010989550996540601</cx:pt>
          <cx:pt idx="21960">0.0109874277082935</cx:pt>
          <cx:pt idx="21961">0.010984554490170001</cx:pt>
          <cx:pt idx="21962">0.010984230247048799</cx:pt>
          <cx:pt idx="21963">0.0109840130328111</cx:pt>
          <cx:pt idx="21964">0.010982758311663199</cx:pt>
          <cx:pt idx="21965">0.010979922718487699</cx:pt>
          <cx:pt idx="21966">0.010970019962384</cx:pt>
          <cx:pt idx="21967">0.0109650877875179</cx:pt>
          <cx:pt idx="21968">0.010964110682580099</cx:pt>
          <cx:pt idx="21969">0.0109614277204006</cx:pt>
          <cx:pt idx="21970">0.010960062403650999</cx:pt>
          <cx:pt idx="21971">0.010958895883312799</cx:pt>
          <cx:pt idx="21972">0.010958895883312799</cx:pt>
          <cx:pt idx="21973">0.010958895883312799</cx:pt>
          <cx:pt idx="21974">0.010958895883312799</cx:pt>
          <cx:pt idx="21975">0.010958895883312799</cx:pt>
          <cx:pt idx="21976">0.010958376517594501</cx:pt>
          <cx:pt idx="21977">0.010956501377900401</cx:pt>
          <cx:pt idx="21978">0.010956427555122999</cx:pt>
          <cx:pt idx="21979">0.010953171311480299</cx:pt>
          <cx:pt idx="21980">0.0109458310766912</cx:pt>
          <cx:pt idx="21981">0.0109450654434396</cx:pt>
          <cx:pt idx="21982">0.0109450654434396</cx:pt>
          <cx:pt idx="21983">0.0109443181165031</cx:pt>
          <cx:pt idx="21984">0.010943123885233001</cx:pt>
          <cx:pt idx="21985">0.010943123885233001</cx:pt>
          <cx:pt idx="21986">0.010943123885233001</cx:pt>
          <cx:pt idx="21987">0.010942000155880901</cx:pt>
          <cx:pt idx="21988">0.0109392299990326</cx:pt>
          <cx:pt idx="21989">0.0109392299990326</cx:pt>
          <cx:pt idx="21990">0.0109392299990326</cx:pt>
          <cx:pt idx="21991">0.0109387739137379</cx:pt>
          <cx:pt idx="21992">0.0109364078481503</cx:pt>
          <cx:pt idx="21993">0.010934585507501</cx:pt>
          <cx:pt idx="21994">0.0109280350589835</cx:pt>
          <cx:pt idx="21995">0.010927645244938399</cx:pt>
          <cx:pt idx="21996">0.0109271189763666</cx:pt>
          <cx:pt idx="21997">0.0109271189763666</cx:pt>
          <cx:pt idx="21998">0.0109212540697793</cx:pt>
          <cx:pt idx="21999">0.0109183648392219</cx:pt>
          <cx:pt idx="22000">0.0109180048265165</cx:pt>
          <cx:pt idx="22001">0.0109161021136365</cx:pt>
          <cx:pt idx="22002">0.0109161021136365</cx:pt>
          <cx:pt idx="22003">0.0109158975910896</cx:pt>
          <cx:pt idx="22004">0.0109158975910896</cx:pt>
          <cx:pt idx="22005">0.0109130909590636</cx:pt>
          <cx:pt idx="22006">0.010905534178484499</cx:pt>
          <cx:pt idx="22007">0.010897401066277001</cx:pt>
          <cx:pt idx="22008">0.010897401066277001</cx:pt>
          <cx:pt idx="22009">0.010897401066277001</cx:pt>
          <cx:pt idx="22010">0.010897401066277001</cx:pt>
          <cx:pt idx="22011">0.010897401066277001</cx:pt>
          <cx:pt idx="22012">0.010897401066277001</cx:pt>
          <cx:pt idx="22013">0.010897401066277001</cx:pt>
          <cx:pt idx="22014">0.0108973493574618</cx:pt>
          <cx:pt idx="22015">0.010896564603631399</cx:pt>
          <cx:pt idx="22016">0.0108963073776991</cx:pt>
          <cx:pt idx="22017">0.0108941289894668</cx:pt>
          <cx:pt idx="22018">0.0108941289894668</cx:pt>
          <cx:pt idx="22019">0.0108941289894668</cx:pt>
          <cx:pt idx="22020">0.0108927511216384</cx:pt>
          <cx:pt idx="22021">0.0108911713264539</cx:pt>
          <cx:pt idx="22022">0.010890429082915</cx:pt>
          <cx:pt idx="22023">0.0108877815215715</cx:pt>
          <cx:pt idx="22024">0.0108865151362517</cx:pt>
          <cx:pt idx="22025">0.0108865151362517</cx:pt>
          <cx:pt idx="22026">0.0108865151362517</cx:pt>
          <cx:pt idx="22027">0.0108865151362517</cx:pt>
          <cx:pt idx="22028">0.0108865151362517</cx:pt>
          <cx:pt idx="22029">0.0108859739989891</cx:pt>
          <cx:pt idx="22030">0.0108859739989891</cx:pt>
          <cx:pt idx="22031">0.0108859739989891</cx:pt>
          <cx:pt idx="22032">0.0108859739989891</cx:pt>
          <cx:pt idx="22033">0.0108859739989891</cx:pt>
          <cx:pt idx="22034">0.0108839583673675</cx:pt>
          <cx:pt idx="22035">0.0108730742986456</cx:pt>
          <cx:pt idx="22036">0.0108724773195267</cx:pt>
          <cx:pt idx="22037">0.0108688488060155</cx:pt>
          <cx:pt idx="22038">0.0108686125175437</cx:pt>
          <cx:pt idx="22039">0.0108672731001032</cx:pt>
          <cx:pt idx="22040">0.010866466423685901</cx:pt>
          <cx:pt idx="22041">0.0108663635724639</cx:pt>
          <cx:pt idx="22042">0.0108663635724639</cx:pt>
          <cx:pt idx="22043">0.0108663635724639</cx:pt>
          <cx:pt idx="22044">0.0108662042000642</cx:pt>
          <cx:pt idx="22045">0.0108654148866963</cx:pt>
          <cx:pt idx="22046">0.0108651631398791</cx:pt>
          <cx:pt idx="22047">0.010861150002993</cx:pt>
          <cx:pt idx="22048">0.010860984505923399</cx:pt>
          <cx:pt idx="22049">0.010860984505923399</cx:pt>
          <cx:pt idx="22050">0.010856912053310601</cx:pt>
          <cx:pt idx="22051">0.0108546947555618</cx:pt>
          <cx:pt idx="22052">0.010850487155795899</cx:pt>
          <cx:pt idx="22053">0.0108483545548528</cx:pt>
          <cx:pt idx="22054">0.0108483545548528</cx:pt>
          <cx:pt idx="22055">0.0108475744511244</cx:pt>
          <cx:pt idx="22056">0.010846692361920599</cx:pt>
          <cx:pt idx="22057">0.010846692361920599</cx:pt>
          <cx:pt idx="22058">0.010846692361920599</cx:pt>
          <cx:pt idx="22059">0.010840813114013101</cx:pt>
          <cx:pt idx="22060">0.0108406522962597</cx:pt>
          <cx:pt idx="22061">0.0108378083365502</cx:pt>
          <cx:pt idx="22062">0.0108378083365502</cx:pt>
          <cx:pt idx="22063">0.0108378083365502</cx:pt>
          <cx:pt idx="22064">0.010835616992760101</cx:pt>
          <cx:pt idx="22065">0.010831748054140399</cx:pt>
          <cx:pt idx="22066">0.0108311316651656</cx:pt>
          <cx:pt idx="22067">0.0108243908398898</cx:pt>
          <cx:pt idx="22068">0.0108238681003298</cx:pt>
          <cx:pt idx="22069">0.010823385466256601</cx:pt>
          <cx:pt idx="22070">0.010823385466256601</cx:pt>
          <cx:pt idx="22071">0.010823385466256601</cx:pt>
          <cx:pt idx="22072">0.010823385466256601</cx:pt>
          <cx:pt idx="22073">0.010821840974793001</cx:pt>
          <cx:pt idx="22074">0.0108173168807283</cx:pt>
          <cx:pt idx="22075">0.010817246503539499</cx:pt>
          <cx:pt idx="22076">0.010812621739026199</cx:pt>
          <cx:pt idx="22077">0.0108122323785406</cx:pt>
          <cx:pt idx="22078">0.0108115070282193</cx:pt>
          <cx:pt idx="22079">0.0108111674630205</cx:pt>
          <cx:pt idx="22080">0.0108083017980551</cx:pt>
          <cx:pt idx="22081">0.0108062028293343</cx:pt>
          <cx:pt idx="22082">0.0108062028293343</cx:pt>
          <cx:pt idx="22083">0.0108034447768268</cx:pt>
          <cx:pt idx="22084">0.0108034447768268</cx:pt>
          <cx:pt idx="22085">0.0108034447768268</cx:pt>
          <cx:pt idx="22086">0.0108034447768268</cx:pt>
          <cx:pt idx="22087">0.0108034447768268</cx:pt>
          <cx:pt idx="22088">0.010801180065076601</cx:pt>
          <cx:pt idx="22089">0.010801180065076601</cx:pt>
          <cx:pt idx="22090">0.010801180065076601</cx:pt>
          <cx:pt idx="22091">0.010801180065076601</cx:pt>
          <cx:pt idx="22092">0.010801180065076601</cx:pt>
          <cx:pt idx="22093">0.010801180065076601</cx:pt>
          <cx:pt idx="22094">0.010801180065076601</cx:pt>
          <cx:pt idx="22095">0.0108009779917673</cx:pt>
          <cx:pt idx="22096">0.0107991080010338</cx:pt>
          <cx:pt idx="22097">0.0107968340413161</cx:pt>
          <cx:pt idx="22098">0.0107968340413161</cx:pt>
          <cx:pt idx="22099">0.0107968340413161</cx:pt>
          <cx:pt idx="22100">0.010794504391456799</cx:pt>
          <cx:pt idx="22101">0.0107909519441512</cx:pt>
          <cx:pt idx="22102">0.010789642884484999</cx:pt>
          <cx:pt idx="22103">0.0107842743219933</cx:pt>
          <cx:pt idx="22104">0.0107840541052355</cx:pt>
          <cx:pt idx="22105">0.0107840541052355</cx:pt>
          <cx:pt idx="22106">0.0107840541052355</cx:pt>
          <cx:pt idx="22107">0.0107840541052355</cx:pt>
          <cx:pt idx="22108">0.0107833337792363</cx:pt>
          <cx:pt idx="22109">0.0107823433556205</cx:pt>
          <cx:pt idx="22110">0.0107823433556205</cx:pt>
          <cx:pt idx="22111">0.0107823433556205</cx:pt>
          <cx:pt idx="22112">0.0107748217761146</cx:pt>
          <cx:pt idx="22113">0.0107748217761146</cx:pt>
          <cx:pt idx="22114">0.0107748217761146</cx:pt>
          <cx:pt idx="22115">0.010771304974292101</cx:pt>
          <cx:pt idx="22116">0.010770168299461799</cx:pt>
          <cx:pt idx="22117">0.010768884685668599</cx:pt>
          <cx:pt idx="22118">0.010766745181819999</cx:pt>
          <cx:pt idx="22119">0.010765030730585899</cx:pt>
          <cx:pt idx="22120">0.0107646612099571</cx:pt>
          <cx:pt idx="22121">0.010764602082410601</cx:pt>
          <cx:pt idx="22122">0.0107645674060271</cx:pt>
          <cx:pt idx="22123">0.0107645674060271</cx:pt>
          <cx:pt idx="22124">0.0107645674060271</cx:pt>
          <cx:pt idx="22125">0.010763756334981301</cx:pt>
          <cx:pt idx="22126">0.0107594124150462</cx:pt>
          <cx:pt idx="22127">0.0107590846185884</cx:pt>
          <cx:pt idx="22128">0.010757066460995701</cx:pt>
          <cx:pt idx="22129">0.010755637259372499</cx:pt>
          <cx:pt idx="22130">0.010755637259372499</cx:pt>
          <cx:pt idx="22131">0.010755637259372499</cx:pt>
          <cx:pt idx="22132">0.0107500975274259</cx:pt>
          <cx:pt idx="22133">0.0107480993277939</cx:pt>
          <cx:pt idx="22134">0.0107431271458595</cx:pt>
          <cx:pt idx="22135">0.0107431271458595</cx:pt>
          <cx:pt idx="22136">0.0107431271458595</cx:pt>
          <cx:pt idx="22137">0.010741251660140901</cx:pt>
          <cx:pt idx="22138">0.010738142778415199</cx:pt>
          <cx:pt idx="22139">0.0107380844310699</cx:pt>
          <cx:pt idx="22140">0.010731046967951401</cx:pt>
          <cx:pt idx="22141">0.010726810906668299</cx:pt>
          <cx:pt idx="22142">0.010726810906668299</cx:pt>
          <cx:pt idx="22143">0.0107266847363325</cx:pt>
          <cx:pt idx="22144">0.0107246823651289</cx:pt>
          <cx:pt idx="22145">0.010723751303831601</cx:pt>
          <cx:pt idx="22146">0.010718388790353601</cx:pt>
          <cx:pt idx="22147">0.010718388790353601</cx:pt>
          <cx:pt idx="22148">0.010718388790353601</cx:pt>
          <cx:pt idx="22149">0.010718388790353601</cx:pt>
          <cx:pt idx="22150">0.010717462994746799</cx:pt>
          <cx:pt idx="22151">0.010717462994746799</cx:pt>
          <cx:pt idx="22152">0.0107144171906241</cx:pt>
          <cx:pt idx="22153">0.0107144171906241</cx:pt>
          <cx:pt idx="22154">0.0107144171906241</cx:pt>
          <cx:pt idx="22155">0.0107144171906241</cx:pt>
          <cx:pt idx="22156">0.0107144171906241</cx:pt>
          <cx:pt idx="22157">0.0107144171906241</cx:pt>
          <cx:pt idx="22158">0.0107121212200001</cx:pt>
          <cx:pt idx="22159">0.0107102018921945</cx:pt>
          <cx:pt idx="22160">0.010708268405244</cx:pt>
          <cx:pt idx="22161">0.0107051826455184</cx:pt>
          <cx:pt idx="22162">0.010703126596533699</cx:pt>
          <cx:pt idx="22163">0.0106986726606408</cx:pt>
          <cx:pt idx="22164">0.0106948465929046</cx:pt>
          <cx:pt idx="22165">0.010691692404886001</cx:pt>
          <cx:pt idx="22166">0.010689995649779399</cx:pt>
          <cx:pt idx="22167">0.010687746053143101</cx:pt>
          <cx:pt idx="22168">0.010687746053143101</cx:pt>
          <cx:pt idx="22169">0.010687746053143101</cx:pt>
          <cx:pt idx="22170">0.010687746053143101</cx:pt>
          <cx:pt idx="22171">0.010681977125692301</cx:pt>
          <cx:pt idx="22172">0.010681831896214199</cx:pt>
          <cx:pt idx="22173">0.010681831896214199</cx:pt>
          <cx:pt idx="22174">0.010681831896214199</cx:pt>
          <cx:pt idx="22175">0.010681831896214199</cx:pt>
          <cx:pt idx="22176">0.010681831896214199</cx:pt>
          <cx:pt idx="22177">0.010681620768509901</cx:pt>
          <cx:pt idx="22178">0.010681620768509901</cx:pt>
          <cx:pt idx="22179">0.010680001208682999</cx:pt>
          <cx:pt idx="22180">0.0106786341932257</cx:pt>
          <cx:pt idx="22181">0.010675787753177899</cx:pt>
          <cx:pt idx="22182">0.0106749852951654</cx:pt>
          <cx:pt idx="22183">0.010672029351839399</cx:pt>
          <cx:pt idx="22184">0.0106700148706986</cx:pt>
          <cx:pt idx="22185">0.0106678066866456</cx:pt>
          <cx:pt idx="22186">0.0106665926551348</cx:pt>
          <cx:pt idx="22187">0.0106665664096386</cx:pt>
          <cx:pt idx="22188">0.0106654190593905</cx:pt>
          <cx:pt idx="22189">0.010655729891009</cx:pt>
          <cx:pt idx="22190">0.010655729891009</cx:pt>
          <cx:pt idx="22191">0.0106501587400287</cx:pt>
          <cx:pt idx="22192">0.0106493668315309</cx:pt>
          <cx:pt idx="22193">0.010648672408405099</cx:pt>
          <cx:pt idx="22194">0.010645894780774001</cx:pt>
          <cx:pt idx="22195">0.010645894780774001</cx:pt>
          <cx:pt idx="22196">0.010645154462645001</cx:pt>
          <cx:pt idx="22197">0.010640562413879199</cx:pt>
          <cx:pt idx="22198">0.010640562413879199</cx:pt>
          <cx:pt idx="22199">0.0106396635910323</cx:pt>
          <cx:pt idx="22200">0.0106389086849454</cx:pt>
          <cx:pt idx="22201">0.010636852065265301</cx:pt>
          <cx:pt idx="22202">0.010630348762166</cx:pt>
          <cx:pt idx="22203">0.010621804535459901</cx:pt>
          <cx:pt idx="22204">0.010621804535459901</cx:pt>
          <cx:pt idx="22205">0.010621804535459901</cx:pt>
          <cx:pt idx="22206">0.010621804535459901</cx:pt>
          <cx:pt idx="22207">0.010621804535459901</cx:pt>
          <cx:pt idx="22208">0.010621804535459901</cx:pt>
          <cx:pt idx="22209">0.010621804535459901</cx:pt>
          <cx:pt idx="22210">0.010621804535459901</cx:pt>
          <cx:pt idx="22211">0.010621068494261801</cx:pt>
          <cx:pt idx="22212">0.0106206577931341</cx:pt>
          <cx:pt idx="22213">0.0106194132996883</cx:pt>
          <cx:pt idx="22214">0.0106173142690739</cx:pt>
          <cx:pt idx="22215">0.0106158863301637</cx:pt>
          <cx:pt idx="22216">0.0106118989420859</cx:pt>
          <cx:pt idx="22217">0.010609424430362601</cx:pt>
          <cx:pt idx="22218">0.0106089576189501</cx:pt>
          <cx:pt idx="22219">0.0106089576189501</cx:pt>
          <cx:pt idx="22220">0.0106089576189501</cx:pt>
          <cx:pt idx="22221">0.0106051106207293</cx:pt>
          <cx:pt idx="22222">0.0106051106207293</cx:pt>
          <cx:pt idx="22223">0.0106031206226577</cx:pt>
          <cx:pt idx="22224">0.010602107249111901</cx:pt>
          <cx:pt idx="22225">0.010602107249111901</cx:pt>
          <cx:pt idx="22226">0.0106014644508995</cx:pt>
          <cx:pt idx="22227">0.0106014644508995</cx:pt>
          <cx:pt idx="22228">0.0106014644508995</cx:pt>
          <cx:pt idx="22229">0.0106014644508995</cx:pt>
          <cx:pt idx="22230">0.010596030683254</cx:pt>
          <cx:pt idx="22231">0.0105918773835578</cx:pt>
          <cx:pt idx="22232">0.0105918773835578</cx:pt>
          <cx:pt idx="22233">0.010591061166318401</cx:pt>
          <cx:pt idx="22234">0.0105857227613735</cx:pt>
          <cx:pt idx="22235">0.0105842088855399</cx:pt>
          <cx:pt idx="22236">0.0105793473340197</cx:pt>
          <cx:pt idx="22237">0.0105785327830209</cx:pt>
          <cx:pt idx="22238">0.010575311823315199</cx:pt>
          <cx:pt idx="22239">0.010573410701965699</cx:pt>
          <cx:pt idx="22240">0.0105716144887875</cx:pt>
          <cx:pt idx="22241">0.0105702249805893</cx:pt>
          <cx:pt idx="22242">0.010569847899794101</cx:pt>
          <cx:pt idx="22243">0.0105688618273566</cx:pt>
          <cx:pt idx="22244">0.0105688618273566</cx:pt>
          <cx:pt idx="22245">0.0105688618273566</cx:pt>
          <cx:pt idx="22246">0.0105688618273566</cx:pt>
          <cx:pt idx="22247">0.010566018293971699</cx:pt>
          <cx:pt idx="22248">0.010564794363127799</cx:pt>
          <cx:pt idx="22249">0.010562531244122099</cx:pt>
          <cx:pt idx="22250">0.010560455185827799</cx:pt>
          <cx:pt idx="22251">0.0105549564287972</cx:pt>
          <cx:pt idx="22252">0.0105499853924334</cx:pt>
          <cx:pt idx="22253">0.0105499853924334</cx:pt>
          <cx:pt idx="22254">0.0105496126218839</cx:pt>
          <cx:pt idx="22255">0.0105496126218839</cx:pt>
          <cx:pt idx="22256">0.010540467411208501</cx:pt>
          <cx:pt idx="22257">0.0105375866909373</cx:pt>
          <cx:pt idx="22258">0.0105353699962234</cx:pt>
          <cx:pt idx="22259">0.010531862112391399</cx:pt>
          <cx:pt idx="22260">0.010528004706364899</cx:pt>
          <cx:pt idx="22261">0.0105252189837718</cx:pt>
          <cx:pt idx="22262">0.0105247636413491</cx:pt>
          <cx:pt idx="22263">0.0105195636299927</cx:pt>
          <cx:pt idx="22264">0.0105191858067833</cx:pt>
          <cx:pt idx="22265">0.010518285423797799</cx:pt>
          <cx:pt idx="22266">0.010514531332079901</cx:pt>
          <cx:pt idx="22267">0.010514531332079901</cx:pt>
          <cx:pt idx="22268">0.010514531332079901</cx:pt>
          <cx:pt idx="22269">0.010514531332079901</cx:pt>
          <cx:pt idx="22270">0.010510431261746601</cx:pt>
          <cx:pt idx="22271">0.010508959162017601</cx:pt>
          <cx:pt idx="22272">0.0105087327157693</cx:pt>
          <cx:pt idx="22273">0.0105071521401046</cx:pt>
          <cx:pt idx="22274">0.0105057908800052</cx:pt>
          <cx:pt idx="22275">0.010505455305833101</cx:pt>
          <cx:pt idx="22276">0.010505455305833101</cx:pt>
          <cx:pt idx="22277">0.0105048894688729</cx:pt>
          <cx:pt idx="22278">0.010499107247514799</cx:pt>
          <cx:pt idx="22279">0.010499107247514799</cx:pt>
          <cx:pt idx="22280">0.0104967293366831</cx:pt>
          <cx:pt idx="22281">0.010493809871497201</cx:pt>
          <cx:pt idx="22282">0.010488959604384399</cx:pt>
          <cx:pt idx="22283">0.010484420646503999</cx:pt>
          <cx:pt idx="22284">0.010482818648504999</cx:pt>
          <cx:pt idx="22285">0.0104820870931843</cx:pt>
          <cx:pt idx="22286">0.010479830318097599</cx:pt>
          <cx:pt idx="22287">0.010479830318097599</cx:pt>
          <cx:pt idx="22288">0.010473290317506601</cx:pt>
          <cx:pt idx="22289">0.010472761174955599</cx:pt>
          <cx:pt idx="22290">0.0104679097437427</cx:pt>
          <cx:pt idx="22291">0.0104668320937071</cx:pt>
          <cx:pt idx="22292">0.010465607186467199</cx:pt>
          <cx:pt idx="22293">0.0104600447511438</cx:pt>
          <cx:pt idx="22294">0.0104565999802899</cx:pt>
          <cx:pt idx="22295">0.0104556029619598</cx:pt>
          <cx:pt idx="22296">0.0104556029619598</cx:pt>
          <cx:pt idx="22297">0.0104517390185419</cx:pt>
          <cx:pt idx="22298">0.010451302041517299</cx:pt>
          <cx:pt idx="22299">0.0104478382182075</cx:pt>
          <cx:pt idx="22300">0.0104457133850597</cx:pt>
          <cx:pt idx="22301">0.0104457133850597</cx:pt>
          <cx:pt idx="22302">0.0104457133850597</cx:pt>
          <cx:pt idx="22303">0.0104449078130643</cx:pt>
          <cx:pt idx="22304">0.0104434366634896</cx:pt>
          <cx:pt idx="22305">0.010439332356428599</cx:pt>
          <cx:pt idx="22306">0.0104319690153667</cx:pt>
          <cx:pt idx="22307">0.0104303862963116</cx:pt>
          <cx:pt idx="22308">0.0104216388026988</cx:pt>
          <cx:pt idx="22309">0.0104216388026988</cx:pt>
          <cx:pt idx="22310">0.0104216388026988</cx:pt>
          <cx:pt idx="22311">0.0104216388026988</cx:pt>
          <cx:pt idx="22312">0.010420547419999</cx:pt>
          <cx:pt idx="22313">0.0104173448732265</cx:pt>
          <cx:pt idx="22314">0.0104160737271264</cx:pt>
          <cx:pt idx="22315">0.0104133656263069</cx:pt>
          <cx:pt idx="22316">0.010412647550645001</cx:pt>
          <cx:pt idx="22317">0.010412447842671599</cx:pt>
          <cx:pt idx="22318">0.010407883216489999</cx:pt>
          <cx:pt idx="22319">0.0104070187878595</cx:pt>
          <cx:pt idx="22320">0.010404071201718299</cx:pt>
          <cx:pt idx="22321">0.010400440397654699</cx:pt>
          <cx:pt idx="22322">0.010393882535605799</cx:pt>
          <cx:pt idx="22323">0.010392706465231501</cx:pt>
          <cx:pt idx="22324">0.0103918807601967</cx:pt>
          <cx:pt idx="22325">0.0103847155591724</cx:pt>
          <cx:pt idx="22326">0.0103793471755171</cx:pt>
          <cx:pt idx="22327">0.010377896452163299</cx:pt>
          <cx:pt idx="22328">0.010374209316339599</cx:pt>
          <cx:pt idx="22329">0.010374209316339599</cx:pt>
          <cx:pt idx="22330">0.010372463085607001</cx:pt>
          <cx:pt idx="22331">0.010372463085607001</cx:pt>
          <cx:pt idx="22332">0.0103717926138659</cx:pt>
          <cx:pt idx="22333">0.0103717926138659</cx:pt>
          <cx:pt idx="22334">0.0103717926138659</cx:pt>
          <cx:pt idx="22335">0.0103717926138659</cx:pt>
          <cx:pt idx="22336">0.010371575076738601</cx:pt>
          <cx:pt idx="22337">0.010371575076738601</cx:pt>
          <cx:pt idx="22338">0.0103649156174817</cx:pt>
          <cx:pt idx="22339">0.0103649156174817</cx:pt>
          <cx:pt idx="22340">0.0103649156174817</cx:pt>
          <cx:pt idx="22341">0.0103649156174817</cx:pt>
          <cx:pt idx="22342">0.010364833154230001</cx:pt>
          <cx:pt idx="22343">0.010363488945878199</cx:pt>
          <cx:pt idx="22344">0.010359397295966801</cx:pt>
          <cx:pt idx="22345">0.0103592661310489</cx:pt>
          <cx:pt idx="22346">0.010358913545554099</cx:pt>
          <cx:pt idx="22347">0.0103580413924789</cx:pt>
          <cx:pt idx="22348">0.010356767036818201</cx:pt>
          <cx:pt idx="22349">0.010356767036818201</cx:pt>
          <cx:pt idx="22350">0.010356767036818201</cx:pt>
          <cx:pt idx="22351">0.010356767036818201</cx:pt>
          <cx:pt idx="22352">0.010356767036818201</cx:pt>
          <cx:pt idx="22353">0.0103554407162991</cx:pt>
          <cx:pt idx="22354">0.0103554407162991</cx:pt>
          <cx:pt idx="22355">0.0103530025138835</cx:pt>
          <cx:pt idx="22356">0.0103530025138835</cx:pt>
          <cx:pt idx="22357">0.0103530025138835</cx:pt>
          <cx:pt idx="22358">0.0103530025138835</cx:pt>
          <cx:pt idx="22359">0.0103530025138835</cx:pt>
          <cx:pt idx="22360">0.0103525568677456</cx:pt>
          <cx:pt idx="22361">0.0103493503531202</cx:pt>
          <cx:pt idx="22362">0.010348807307115701</cx:pt>
          <cx:pt idx="22363">0.0103480841981986</cx:pt>
          <cx:pt idx="22364">0.0103468009167141</cx:pt>
          <cx:pt idx="22365">0.0103438147859784</cx:pt>
          <cx:pt idx="22366">0.0103438147859784</cx:pt>
          <cx:pt idx="22367">0.010342136180363301</cx:pt>
          <cx:pt idx="22368">0.010340740433959701</cx:pt>
          <cx:pt idx="22369">0.010340432671632</cx:pt>
          <cx:pt idx="22370">0.010340432671632</cx:pt>
          <cx:pt idx="22371">0.010340013492263</cx:pt>
          <cx:pt idx="22372">0.010339812912376</cx:pt>
          <cx:pt idx="22373">0.0103355679150625</cx:pt>
          <cx:pt idx="22374">0.0103345856914325</cx:pt>
          <cx:pt idx="22375">0.0103314870046266</cx:pt>
          <cx:pt idx="22376">0.0103306462392454</cx:pt>
          <cx:pt idx="22377">0.010330504243058701</cx:pt>
          <cx:pt idx="22378">0.0103298856919447</cx:pt>
          <cx:pt idx="22379">0.0103233014436132</cx:pt>
          <cx:pt idx="22380">0.010321466003699299</cx:pt>
          <cx:pt idx="22381">0.010317104935312699</cx:pt>
          <cx:pt idx="22382">0.010316142404339699</cx:pt>
          <cx:pt idx="22383">0.0103136789032047</cx:pt>
          <cx:pt idx="22384">0.0103136789032047</cx:pt>
          <cx:pt idx="22385">0.0103068889861858</cx:pt>
          <cx:pt idx="22386">0.010305022123597201</cx:pt>
          <cx:pt idx="22387">0.0103046677044582</cx:pt>
          <cx:pt idx="22388">0.0103046677044582</cx:pt>
          <cx:pt idx="22389">0.0103046677044582</cx:pt>
          <cx:pt idx="22390">0.0103046677044582</cx:pt>
          <cx:pt idx="22391">0.010303711540711099</cx:pt>
          <cx:pt idx="22392">0.0103014546742676</cx:pt>
          <cx:pt idx="22393">0.0103014546742676</cx:pt>
          <cx:pt idx="22394">0.0103014546742676</cx:pt>
          <cx:pt idx="22395">0.010300740185719699</cx:pt>
          <cx:pt idx="22396">0.0102986114129042</cx:pt>
          <cx:pt idx="22397">0.0102983854973918</cx:pt>
          <cx:pt idx="22398">0.010295096724723399</cx:pt>
          <cx:pt idx="22399">0.010294732345721201</cx:pt>
          <cx:pt idx="22400">0.0102901469106899</cx:pt>
          <cx:pt idx="22401">0.0102887729955495</cx:pt>
          <cx:pt idx="22402">0.010285337134127499</cx:pt>
          <cx:pt idx="22403">0.010282613294790599</cx:pt>
          <cx:pt idx="22404">0.0102788771768435</cx:pt>
          <cx:pt idx="22405">0.010276071303281399</cx:pt>
          <cx:pt idx="22406">0.010274973503298</cx:pt>
          <cx:pt idx="22407">0.010273064793974201</cx:pt>
          <cx:pt idx="22408">0.0102715021458544</cx:pt>
          <cx:pt idx="22409">0.0102715021458544</cx:pt>
          <cx:pt idx="22410">0.0102715021458544</cx:pt>
          <cx:pt idx="22411">0.010268547651511801</cx:pt>
          <cx:pt idx="22412">0.0102680557012408</cx:pt>
          <cx:pt idx="22413">0.010267753132553299</cx:pt>
          <cx:pt idx="22414">0.0102543293001201</cx:pt>
          <cx:pt idx="22415">0.0102471185915936</cx:pt>
          <cx:pt idx="22416">0.0102436293477473</cx:pt>
          <cx:pt idx="22417">0.0102436293477473</cx:pt>
          <cx:pt idx="22418">0.0102436293477473</cx:pt>
          <cx:pt idx="22419">0.0102436293477473</cx:pt>
          <cx:pt idx="22420">0.0102436293477473</cx:pt>
          <cx:pt idx="22421">0.0102436293477473</cx:pt>
          <cx:pt idx="22422">0.010243548374011801</cx:pt>
          <cx:pt idx="22423">0.010243548374011801</cx:pt>
          <cx:pt idx="22424">0.0102434908798078</cx:pt>
          <cx:pt idx="22425">0.010239583352619401</cx:pt>
          <cx:pt idx="22426">0.0102392109782098</cx:pt>
          <cx:pt idx="22427">0.0102392109782098</cx:pt>
          <cx:pt idx="22428">0.010238125717324501</cx:pt>
          <cx:pt idx="22429">0.010232332066230299</cx:pt>
          <cx:pt idx="22430">0.010231183694425499</cx:pt>
          <cx:pt idx="22431">0.0102301502179731</cx:pt>
          <cx:pt idx="22432">0.0102277066694471</cx:pt>
          <cx:pt idx="22433">0.0102252221430913</cx:pt>
          <cx:pt idx="22434">0.0102252221430913</cx:pt>
          <cx:pt idx="22435">0.0102247424795151</cx:pt>
          <cx:pt idx="22436">0.010223110274959601</cx:pt>
          <cx:pt idx="22437">0.010223110274959601</cx:pt>
          <cx:pt idx="22438">0.010220346043768201</cx:pt>
          <cx:pt idx="22439">0.0102182600883773</cx:pt>
          <cx:pt idx="22440">0.0102168799369053</cx:pt>
          <cx:pt idx="22441">0.0102146601172763</cx:pt>
          <cx:pt idx="22442">0.0102146601172763</cx:pt>
          <cx:pt idx="22443">0.0102146601172763</cx:pt>
          <cx:pt idx="22444">0.0102146601172763</cx:pt>
          <cx:pt idx="22445">0.010212131500322</cx:pt>
          <cx:pt idx="22446">0.0102088384018804</cx:pt>
          <cx:pt idx="22447">0.0102088384018804</cx:pt>
          <cx:pt idx="22448">0.0102088384018804</cx:pt>
          <cx:pt idx="22449">0.0102088384018804</cx:pt>
          <cx:pt idx="22450">0.0102088384018804</cx:pt>
          <cx:pt idx="22451">0.010208148018234201</cx:pt>
          <cx:pt idx="22452">0.0102030863414135</cx:pt>
          <cx:pt idx="22453">0.0102030863414135</cx:pt>
          <cx:pt idx="22454">0.010202142509702</cx:pt>
          <cx:pt idx="22455">0.010197524827380299</cx:pt>
          <cx:pt idx="22456">0.010192974999156199</cx:pt>
          <cx:pt idx="22457">0.010192974999156199</cx:pt>
          <cx:pt idx="22458">0.010192974999156199</cx:pt>
          <cx:pt idx="22459">0.0101898485818367</cx:pt>
          <cx:pt idx="22460">0.010188675146415801</cx:pt>
          <cx:pt idx="22461">0.010188675146415801</cx:pt>
          <cx:pt idx="22462">0.010188675146415801</cx:pt>
          <cx:pt idx="22463">0.010188675146415801</cx:pt>
          <cx:pt idx="22464">0.0101863863584417</cx:pt>
          <cx:pt idx="22465">0.0101863863584417</cx:pt>
          <cx:pt idx="22466">0.0101781276127243</cx:pt>
          <cx:pt idx="22467">0.0101774249535494</cx:pt>
          <cx:pt idx="22468">0.0101766621977475</cx:pt>
          <cx:pt idx="22469">0.010173664863215999</cx:pt>
          <cx:pt idx="22470">0.010173664863215999</cx:pt>
          <cx:pt idx="22471">0.010173664863215999</cx:pt>
          <cx:pt idx="22472">0.0101729177507033</cx:pt>
          <cx:pt idx="22473">0.0101723348895507</cx:pt>
          <cx:pt idx="22474">0.010169956862309501</cx:pt>
          <cx:pt idx="22475">0.010163043399494399</cx:pt>
          <cx:pt idx="22476">0.0101555363335542</cx:pt>
          <cx:pt idx="22477">0.010153386538468199</cx:pt>
          <cx:pt idx="22478">0.0101533212350144</cx:pt>
          <cx:pt idx="22479">0.010151712934347299</cx:pt>
          <cx:pt idx="22480">0.010151712934347299</cx:pt>
          <cx:pt idx="22481">0.010151712934347299</cx:pt>
          <cx:pt idx="22482">0.010151712934347299</cx:pt>
          <cx:pt idx="22483">0.0101509124428856</cx:pt>
          <cx:pt idx="22484">0.0101505983642449</cx:pt>
          <cx:pt idx="22485">0.0101492474788596</cx:pt>
          <cx:pt idx="22486">0.0101400737091002</cx:pt>
          <cx:pt idx="22487">0.0101400737091002</cx:pt>
          <cx:pt idx="22488">0.010136966588947799</cx:pt>
          <cx:pt idx="22489">0.0101363162054584</cx:pt>
          <cx:pt idx="22490">0.010131052155142799</cx:pt>
          <cx:pt idx="22491">0.010131052155142799</cx:pt>
          <cx:pt idx="22492">0.010131052155142799</cx:pt>
          <cx:pt idx="22493">0.0101297261316243</cx:pt>
          <cx:pt idx="22494">0.010124964651003701</cx:pt>
          <cx:pt idx="22495">0.010122031542069801</cx:pt>
          <cx:pt idx="22496">0.0101175960586021</cx:pt>
          <cx:pt idx="22497">0.010115847704173999</cx:pt>
          <cx:pt idx="22498">0.0101148441691457</cx:pt>
          <cx:pt idx="22499">0.010114662927591301</cx:pt>
          <cx:pt idx="22500">0.010114662927591301</cx:pt>
          <cx:pt idx="22501">0.010114662927591301</cx:pt>
          <cx:pt idx="22502">0.010114662927591301</cx:pt>
          <cx:pt idx="22503">0.0101126220732944</cx:pt>
          <cx:pt idx="22504">0.010111349713665001</cx:pt>
          <cx:pt idx="22505">0.0101069070031659</cx:pt>
          <cx:pt idx="22506">0.010106675031714101</cx:pt>
          <cx:pt idx="22507">0.010094981452609401</cx:pt>
          <cx:pt idx="22508">0.0100945820518699</cx:pt>
          <cx:pt idx="22509">0.0100945820518699</cx:pt>
          <cx:pt idx="22510">0.010093674855942199</cx:pt>
          <cx:pt idx="22511">0.0100867802847122</cx:pt>
          <cx:pt idx="22512">0.0100852566952488</cx:pt>
          <cx:pt idx="22513">0.0100842535598368</cx:pt>
          <cx:pt idx="22514">0.0100809739625097</cx:pt>
          <cx:pt idx="22515">0.010079056012938001</cx:pt>
          <cx:pt idx="22516">0.010078994055537201</cx:pt>
          <cx:pt idx="22517">0.010076855361626299</cx:pt>
          <cx:pt idx="22518">0.010076855361626299</cx:pt>
          <cx:pt idx="22519">0.010076855361626299</cx:pt>
          <cx:pt idx="22520">0.0100739383069173</cx:pt>
          <cx:pt idx="22521">0.010069045922202501</cx:pt>
          <cx:pt idx="22522">0.010066356114830999</cx:pt>
          <cx:pt idx="22523">0.0100642132316316</cx:pt>
          <cx:pt idx="22524">0.0100575779329901</cx:pt>
          <cx:pt idx="22525">0.0100575779329901</cx:pt>
          <cx:pt idx="22526">0.010051240004410499</cx:pt>
          <cx:pt idx="22527">0.0100486419490959</cx:pt>
          <cx:pt idx="22528">0.0100486419490959</cx:pt>
          <cx:pt idx="22529">0.0100486419490959</cx:pt>
          <cx:pt idx="22530">0.010048035208290999</cx:pt>
          <cx:pt idx="22531">0.010048035208290999</cx:pt>
          <cx:pt idx="22532">0.0100479980638765</cx:pt>
          <cx:pt idx="22533">0.0100417923324273</cx:pt>
          <cx:pt idx="22534">0.010040629482670101</cx:pt>
          <cx:pt idx="22535">0.0100385226188095</cx:pt>
          <cx:pt idx="22536">0.0100385226188095</cx:pt>
          <cx:pt idx="22537">0.0100363730525601</cx:pt>
          <cx:pt idx="22538">0.0100363730525601</cx:pt>
          <cx:pt idx="22539">0.0100363730525601</cx:pt>
          <cx:pt idx="22540">0.0100363730525601</cx:pt>
          <cx:pt idx="22541">0.0100334587766297</cx:pt>
          <cx:pt idx="22542">0.010024202308608499</cx:pt>
          <cx:pt idx="22543">0.010022491422006801</cx:pt>
          <cx:pt idx="22544">0.010021064446241099</cx:pt>
          <cx:pt idx="22545">0.010019172443736801</cx:pt>
          <cx:pt idx="22546">0.010016647195224699</cx:pt>
          <cx:pt idx="22547">0.0100133339204638</cx:pt>
          <cx:pt idx="22548">0.0100133339204638</cx:pt>
          <cx:pt idx="22549">0.0100133339204638</cx:pt>
          <cx:pt idx="22550">0.0100133339204638</cx:pt>
          <cx:pt idx="22551">0.010012700236584101</cx:pt>
          <cx:pt idx="22552">0.010007056495798101</cx:pt>
          <cx:pt idx="22553">0.010007056495798101</cx:pt>
          <cx:pt idx="22554">0.0100064842212969</cx:pt>
          <cx:pt idx="22555">0.0100064842212969</cx:pt>
          <cx:pt idx="22556">0.0100020351587626</cx:pt>
          <cx:pt idx="22557">0.010001669914886</cx:pt>
          <cx:pt idx="22558">0.010001669914886</cx:pt>
          <cx:pt idx="22559">0.0100011036831084</cx:pt>
          <cx:pt idx="22560">0.00999455515015105</cx:pt>
          <cx:pt idx="22561">0.0099904203920028207</cx:pt>
          <cx:pt idx="22562">0.0099851175639809695</cx:pt>
          <cx:pt idx="22563">0.0099845820566861598</cx:pt>
          <cx:pt idx="22564">0.0099819703924945002</cx:pt>
          <cx:pt idx="22565">0.0099704362908796702</cx:pt>
          <cx:pt idx="22566">0.0099672585963784307</cx:pt>
          <cx:pt idx="22567">0.00996362832142802</cx:pt>
          <cx:pt idx="22568">0.0099610247942021092</cx:pt>
          <cx:pt idx="22569">0.0099563507633578293</cx:pt>
          <cx:pt idx="22570">0.0099533528406123804</cx:pt>
          <cx:pt idx="22571">0.0099522185721698207</cx:pt>
          <cx:pt idx="22572">0.0099488326264462607</cx:pt>
          <cx:pt idx="22573">0.0099488255124306202</cx:pt>
          <cx:pt idx="22574">0.0099433172399929406</cx:pt>
          <cx:pt idx="22575">0.0099433172399929406</cx:pt>
          <cx:pt idx="22576">0.0099426084709570203</cx:pt>
          <cx:pt idx="22577">0.0099426084709570203</cx:pt>
          <cx:pt idx="22578">0.0099426084709570203</cx:pt>
          <cx:pt idx="22579">0.00994167416504089</cx:pt>
          <cx:pt idx="22580">0.0099363527491221505</cx:pt>
          <cx:pt idx="22581">0.0099350411796590102</cx:pt>
          <cx:pt idx="22582">0.0099335683346192995</cx:pt>
          <cx:pt idx="22583">0.0099335683346192995</cx:pt>
          <cx:pt idx="22584">0.0099335683346192995</cx:pt>
          <cx:pt idx="22585">0.0099318435267728399</cx:pt>
          <cx:pt idx="22586">0.0099318435267728399</cx:pt>
          <cx:pt idx="22587">0.0099318435267728399</cx:pt>
          <cx:pt idx="22588">0.0099304824946009496</cx:pt>
          <cx:pt idx="22589">0.00992898326528272</cx:pt>
          <cx:pt idx="22590">0.00992898326528272</cx:pt>
          <cx:pt idx="22591">0.00992898326528272</cx:pt>
          <cx:pt idx="22592">0.00992832841129755</cx:pt>
          <cx:pt idx="22593">0.0099249030053630005</cx:pt>
          <cx:pt idx="22594">0.0099229160728916306</cx:pt>
          <cx:pt idx="22595">0.0099214395060220097</cx:pt>
          <cx:pt idx="22596">0.0099203226507614296</cx:pt>
          <cx:pt idx="22597">0.0099203226507614296</cx:pt>
          <cx:pt idx="22598">0.0099202790056329097</cx:pt>
          <cx:pt idx="22599">0.0099180034001175102</cx:pt>
          <cx:pt idx="22600">0.0099136762291024798</cx:pt>
          <cx:pt idx="22601">0.0099134886475027197</cx:pt>
          <cx:pt idx="22602">0.0099119212636216408</cx:pt>
          <cx:pt idx="22603">0.0099119212636216408</cx:pt>
          <cx:pt idx="22604">0.0099119212636216408</cx:pt>
          <cx:pt idx="22605">0.0099119212636216408</cx:pt>
          <cx:pt idx="22606">0.0099078384402817108</cx:pt>
          <cx:pt idx="22607">0.0099072733902481093</cx:pt>
          <cx:pt idx="22608">0.0099072733902481093</cx:pt>
          <cx:pt idx="22609">0.0099072733902481093</cx:pt>
          <cx:pt idx="22610">0.0099072733902481093</cx:pt>
          <cx:pt idx="22611">0.0099072733902481093</cx:pt>
          <cx:pt idx="22612">0.0099064715220820495</cx:pt>
          <cx:pt idx="22613">0.0099055303776251699</cx:pt>
          <cx:pt idx="22614">0.0099049468996503798</cx:pt>
          <cx:pt idx="22615">0.0099048508609441907</cx:pt>
          <cx:pt idx="22616">0.0099046147622191202</cx:pt>
          <cx:pt idx="22617">0.0099017484320688808</cx:pt>
          <cx:pt idx="22618">0.0099012123283625693</cx:pt>
          <cx:pt idx="22619">0.0099012123283625693</cx:pt>
          <cx:pt idx="22620">0.0099012123283625693</cx:pt>
          <cx:pt idx="22621">0.0099001439225137704</cx:pt>
          <cx:pt idx="22622">0.0098958304384691997</cx:pt>
          <cx:pt idx="22623">0.0098958304384691997</cx:pt>
          <cx:pt idx="22624">0.0098958304384691997</cx:pt>
          <cx:pt idx="22625">0.0098955717251664795</cx:pt>
          <cx:pt idx="22626">0.0098954999193670307</cx:pt>
          <cx:pt idx="22627">0.0098922942594663592</cx:pt>
          <cx:pt idx="22628">0.0098892368891820293</cx:pt>
          <cx:pt idx="22629">0.0098886593675593503</cx:pt>
          <cx:pt idx="22630">0.0098828357046408105</cx:pt>
          <cx:pt idx="22631">0.0098823903415300209</cx:pt>
          <cx:pt idx="22632">0.00988145168227186</cx:pt>
          <cx:pt idx="22633">0.0098809514282602508</cx:pt>
          <cx:pt idx="22634">0.0098794446065247604</cx:pt>
          <cx:pt idx="22635">0.0098770366790054097</cx:pt>
          <cx:pt idx="22636">0.0098758373069041706</cx:pt>
          <cx:pt idx="22637">0.0098752585536989092</cx:pt>
          <cx:pt idx="22638">0.0098728122058208394</cx:pt>
          <cx:pt idx="22639">0.0098723708853159196</cx:pt>
          <cx:pt idx="22640">0.0098723708853159196</cx:pt>
          <cx:pt idx="22641">0.0098713246322754099</cx:pt>
          <cx:pt idx="22642">0.0098692353645208793</cx:pt>
          <cx:pt idx="22643">0.0098688742354032105</cx:pt>
          <cx:pt idx="22644">0.0098652090407851598</cx:pt>
          <cx:pt idx="22645">0.0098652090407851598</cx:pt>
          <cx:pt idx="22646">0.0098652090407851598</cx:pt>
          <cx:pt idx="22647">0.0098652090407851598</cx:pt>
          <cx:pt idx="22648">0.0098652090407851598</cx:pt>
          <cx:pt idx="22649">0.0098652090407851598</cx:pt>
          <cx:pt idx="22650">0.0098652090407851598</cx:pt>
          <cx:pt idx="22651">0.0098610628536685493</cx:pt>
          <cx:pt idx="22652">0.0098597724349927703</cx:pt>
          <cx:pt idx="22653">0.0098580019916167296</cx:pt>
          <cx:pt idx="22654">0.0098580019916167296</cx:pt>
          <cx:pt idx="22655">0.0098580019916167296</cx:pt>
          <cx:pt idx="22656">0.0098580019916167296</cx:pt>
          <cx:pt idx="22657">0.0098580019916167296</cx:pt>
          <cx:pt idx="22658">0.0098534128453334497</cx:pt>
          <cx:pt idx="22659">0.0098511396518000602</cx:pt>
          <cx:pt idx="22660">0.0098509464120023794</cx:pt>
          <cx:pt idx="22661">0.0098470098090562303</cx:pt>
          <cx:pt idx="22662">0.0098470098090562303</cx:pt>
          <cx:pt idx="22663">0.0098470098090562303</cx:pt>
          <cx:pt idx="22664">0.0098462284882003294</cx:pt>
          <cx:pt idx="22665">0.0098429772081978194</cx:pt>
          <cx:pt idx="22666">0.0098429772081978194</cx:pt>
          <cx:pt idx="22667">0.0098429772081978194</cx:pt>
          <cx:pt idx="22668">0.0098429772081978194</cx:pt>
          <cx:pt idx="22669">0.0098429772081978194</cx:pt>
          <cx:pt idx="22670">0.0098410585500588402</cx:pt>
          <cx:pt idx="22671">0.0098409567366000705</cx:pt>
          <cx:pt idx="22672">0.0098402014668626595</cx:pt>
          <cx:pt idx="22673">0.0098389770733545504</cx:pt>
          <cx:pt idx="22674">0.0098331216771967607</cx:pt>
          <cx:pt idx="22675">0.0098313128579426996</cx:pt>
          <cx:pt idx="22676">0.0098296735879738698</cx:pt>
          <cx:pt idx="22677">0.0098296735879738698</cx:pt>
          <cx:pt idx="22678">0.0098290061489703894</cx:pt>
          <cx:pt idx="22679">0.0098289483299824707</cx:pt>
          <cx:pt idx="22680">0.0098282617745389204</cx:pt>
          <cx:pt idx="22681">0.0098212446752732607</cx:pt>
          <cx:pt idx="22682">0.0098113219711965308</cx:pt>
          <cx:pt idx="22683">0.0098060066405888206</cx:pt>
          <cx:pt idx="22684">0.0098008131876886392</cx:pt>
          <cx:pt idx="22685">0.00979779007498972</cx:pt>
          <cx:pt idx="22686">0.0097851835542951595</cx:pt>
          <cx:pt idx="22687">0.0097749650562951092</cx:pt>
          <cx:pt idx="22688">0.0097747374432896796</cx:pt>
          <cx:pt idx="22689">0.0097739501059865494</cx:pt>
          <cx:pt idx="22690">0.0097727529139875202</cx:pt>
          <cx:pt idx="22691">0.0097727285007491605</cx:pt>
          <cx:pt idx="22692">0.0097704988918795692</cx:pt>
          <cx:pt idx="22693">0.0097704988918795692</cx:pt>
          <cx:pt idx="22694">0.0097704988918795692</cx:pt>
          <cx:pt idx="22695">0.0097704988918795692</cx:pt>
          <cx:pt idx="22696">0.0097685868407716495</cx:pt>
          <cx:pt idx="22697">0.0097677714849889099</cx:pt>
          <cx:pt idx="22698">0.0097677281830958994</cx:pt>
          <cx:pt idx="22699">0.0097677281830958994</cx:pt>
          <cx:pt idx="22700">0.0097677281830958994</cx:pt>
          <cx:pt idx="22701">0.0097667747163942692</cx:pt>
          <cx:pt idx="22702">0.0097660779393253308</cx:pt>
          <cx:pt idx="22703">0.0097657345146579203</cx:pt>
          <cx:pt idx="22704">0.0097653060257219503</cx:pt>
          <cx:pt idx="22705">0.0097653060257219503</cx:pt>
          <cx:pt idx="22706">0.0097653060257219503</cx:pt>
          <cx:pt idx="22707">0.0097645647110625698</cx:pt>
          <cx:pt idx="22708">0.0097639266983775893</cx:pt>
          <cx:pt idx="22709">0.0097591992057452209</cx:pt>
          <cx:pt idx="22710">0.0097591992057452209</cx:pt>
          <cx:pt idx="22711">0.0097591992057452209</cx:pt>
          <cx:pt idx="22712">0.0097591196989733602</cx:pt>
          <cx:pt idx="22713">0.0097577837216968506</cx:pt>
          <cx:pt idx="22714">0.0097540492273645498</cx:pt>
          <cx:pt idx="22715">0.0097540492273645498</cx:pt>
          <cx:pt idx="22716">0.0097540492273645498</cx:pt>
          <cx:pt idx="22717">0.0097540492273645498</cx:pt>
          <cx:pt idx="22718">0.0097508691501219692</cx:pt>
          <cx:pt idx="22719">0.0097478313523642005</cx:pt>
          <cx:pt idx="22720">0.0097478313523642005</cx:pt>
          <cx:pt idx="22721">0.0097478313523642005</cx:pt>
          <cx:pt idx="22722">0.0097475027320832602</cx:pt>
          <cx:pt idx="22723">0.0097469367137394992</cx:pt>
          <cx:pt idx="22724">0.0097466665147357499</cx:pt>
          <cx:pt idx="22725">0.0097459995023018806</cx:pt>
          <cx:pt idx="22726">0.0097457131331049798</cx:pt>
          <cx:pt idx="22727">0.0097443388781373493</cx:pt>
          <cx:pt idx="22728">0.0097443388781373493</cx:pt>
          <cx:pt idx="22729">0.0097443388781373493</cx:pt>
          <cx:pt idx="22730">0.0097443388781373493</cx:pt>
          <cx:pt idx="22731">0.0097433709700851193</cx:pt>
          <cx:pt idx="22732">0.0097428070561982501</cx:pt>
          <cx:pt idx="22733">0.0097422625637207799</cx:pt>
          <cx:pt idx="22734">0.0097401710408249395</cx:pt>
          <cx:pt idx="22735">0.0097377231689639993</cx:pt>
          <cx:pt idx="22736">0.0097319038172414708</cx:pt>
          <cx:pt idx="22737">0.0097319038172414708</cx:pt>
          <cx:pt idx="22738">0.0097319038172414708</cx:pt>
          <cx:pt idx="22739">0.0097319038172414708</cx:pt>
          <cx:pt idx="22740">0.0097319038172414708</cx:pt>
          <cx:pt idx="22741">0.0097319038172414708</cx:pt>
          <cx:pt idx="22742">0.00973167503605641</cx:pt>
          <cx:pt idx="22743">0.0097297355105781108</cx:pt>
          <cx:pt idx="22744">0.0097297355105781108</cx:pt>
          <cx:pt idx="22745">0.0097297355105781108</cx:pt>
          <cx:pt idx="22746">0.0097297355105781108</cx:pt>
          <cx:pt idx="22747">0.0097297355105781108</cx:pt>
          <cx:pt idx="22748">0.0097246060900308198</cx:pt>
          <cx:pt idx="22749">0.0097223484110149101</cx:pt>
          <cx:pt idx="22750">0.0097223484110149101</cx:pt>
          <cx:pt idx="22751">0.0097223044391206298</cx:pt>
          <cx:pt idx="22752">0.0097202825609797403</cx:pt>
          <cx:pt idx="22753">0.0097197798047740005</cx:pt>
          <cx:pt idx="22754">0.0097193719784577602</cx:pt>
          <cx:pt idx="22755">0.0097172702384145399</cx:pt>
          <cx:pt idx="22756">0.0097152096876987996</cx:pt>
          <cx:pt idx="22757">0.0097146964863736498</cx:pt>
          <cx:pt idx="22758">0.0097142979315056593</cx:pt>
          <cx:pt idx="22759">0.0097136765499403997</cx:pt>
          <cx:pt idx="22760">0.0097129808894935304</cx:pt>
          <cx:pt idx="22761">0.0097113988827414992</cx:pt>
          <cx:pt idx="22762">0.0097085132220336105</cx:pt>
          <cx:pt idx="22763">0.0097082918195039707</cx:pt>
          <cx:pt idx="22764">0.0097072436360088402</cx:pt>
          <cx:pt idx="22765">0.0097047336258250898</cx:pt>
          <cx:pt idx="22766">0.0097047336258250898</cx:pt>
          <cx:pt idx="22767">0.0097047336258250898</cx:pt>
          <cx:pt idx="22768">0.0097047336258250898</cx:pt>
          <cx:pt idx="22769">0.0097029795627489399</cx:pt>
          <cx:pt idx="22770">0.0097025199095560205</cx:pt>
          <cx:pt idx="22771">0.0097025199095560205</cx:pt>
          <cx:pt idx="22772">0.0097025199095560205</cx:pt>
          <cx:pt idx="22773">0.0097025199095560205</cx:pt>
          <cx:pt idx="22774">0.0096978163850994902</cx:pt>
          <cx:pt idx="22775">0.0096961169424924706</cx:pt>
          <cx:pt idx="22776">0.0096950497219562108</cx:pt>
          <cx:pt idx="22777">0.0096943472716209903</cx:pt>
          <cx:pt idx="22778">0.0096943472716209903</cx:pt>
          <cx:pt idx="22779">0.0096943472716209903</cx:pt>
          <cx:pt idx="22780">0.0096943472716209903</cx:pt>
          <cx:pt idx="22781">0.0096943472716209903</cx:pt>
          <cx:pt idx="22782">0.0096938565427516308</cx:pt>
          <cx:pt idx="22783">0.0096926004364589393</cx:pt>
          <cx:pt idx="22784">0.0096885536134343996</cx:pt>
          <cx:pt idx="22785">0.0096857101571124708</cx:pt>
          <cx:pt idx="22786">0.0096857101571124708</cx:pt>
          <cx:pt idx="22787">0.0096857101571124708</cx:pt>
          <cx:pt idx="22788">0.0096833053531407906</cx:pt>
          <cx:pt idx="22789">0.0096824674468307392</cx:pt>
          <cx:pt idx="22790">0.0096824674468307392</cx:pt>
          <cx:pt idx="22791">0.0096824674468307392</cx:pt>
          <cx:pt idx="22792">0.0096731494100568902</cx:pt>
          <cx:pt idx="22793">0.0096729586791359599</cx:pt>
          <cx:pt idx="22794">0.0096670433104663403</cx:pt>
          <cx:pt idx="22795">0.0096607640568318505</cx:pt>
          <cx:pt idx="22796">0.0096607640568318505</cx:pt>
          <cx:pt idx="22797">0.0096581825640178996</cx:pt>
          <cx:pt idx="22798">0.0096563899657294405</cx:pt>
          <cx:pt idx="22799">0.0096547975648908907</cx:pt>
          <cx:pt idx="22800">0.0096545887147523306</cx:pt>
          <cx:pt idx="22801">0.00965113617130808</cx:pt>
          <cx:pt idx="22802">0.0096507775937822102</cx:pt>
          <cx:pt idx="22803">0.0096473054826437098</cx:pt>
          <cx:pt idx="22804">0.0096362436650821899</cx:pt>
          <cx:pt idx="22805">0.0096357560748129602</cx:pt>
          <cx:pt idx="22806">0.0096344288408702905</cx:pt>
          <cx:pt idx="22807">0.0096313970621298307</cx:pt>
          <cx:pt idx="22808">0.0096313970621298307</cx:pt>
          <cx:pt idx="22809">0.0096313970621298307</cx:pt>
          <cx:pt idx="22810">0.0096313970621298307</cx:pt>
          <cx:pt idx="22811">0.0096313970621298307</cx:pt>
          <cx:pt idx="22812">0.0096302085785571808</cx:pt>
          <cx:pt idx="22813">0.0096290121880692296</cx:pt>
          <cx:pt idx="22814">0.0096290121880692296</cx:pt>
          <cx:pt idx="22815">0.0096290121880692296</cx:pt>
          <cx:pt idx="22816">0.0096290121880692296</cx:pt>
          <cx:pt idx="22817">0.0096282118680192808</cx:pt>
          <cx:pt idx="22818">0.0096282118680192808</cx:pt>
          <cx:pt idx="22819">0.0096279472404378098</cx:pt>
          <cx:pt idx="22820">0.0096272376603601297</cx:pt>
          <cx:pt idx="22821">0.0096254401505315099</cx:pt>
          <cx:pt idx="22822">0.0096234892748889803</cx:pt>
          <cx:pt idx="22823">0.0096234892748889803</cx:pt>
          <cx:pt idx="22824">0.0096227094012211502</cx:pt>
          <cx:pt idx="22825">0.0096210484827402507</cx:pt>
          <cx:pt idx="22826">0.0096159114392193306</cx:pt>
          <cx:pt idx="22827">0.0096145093522219706</cx:pt>
          <cx:pt idx="22828">0.0096132367348607806</cx:pt>
          <cx:pt idx="22829">0.0096122154589650104</cx:pt>
          <cx:pt idx="22830">0.0096122154589650104</cx:pt>
          <cx:pt idx="22831">0.0096122154589650104</cx:pt>
          <cx:pt idx="22832">0.0096122154589650104</cx:pt>
          <cx:pt idx="22833">0.0096122154589650104</cx:pt>
          <cx:pt idx="22834">0.0096122154589650104</cx:pt>
          <cx:pt idx="22835">0.0096122154589650104</cx:pt>
          <cx:pt idx="22836">0.0096087480109288605</cx:pt>
          <cx:pt idx="22837">0.00960565851955336</cx:pt>
          <cx:pt idx="22838">0.0096021795553727102</cx:pt>
          <cx:pt idx="22839">0.0096002572425349497</cx:pt>
          <cx:pt idx="22840">0.0096002572425349497</cx:pt>
          <cx:pt idx="22841">0.0096002572425349497</cx:pt>
          <cx:pt idx="22842">0.0096002118383377594</cx:pt>
          <cx:pt idx="22843">0.0095987419808008598</cx:pt>
          <cx:pt idx="22844">0.0095985047887752594</cx:pt>
          <cx:pt idx="22845">0.0095971568729051396</cx:pt>
          <cx:pt idx="22846">0.0095963295960598098</cx:pt>
          <cx:pt idx="22847">0.0095950844397030399</cx:pt>
          <cx:pt idx="22848">0.0095927253968638698</cx:pt>
          <cx:pt idx="22849">0.0095927253968638698</cx:pt>
          <cx:pt idx="22850">0.0095927253968638698</cx:pt>
          <cx:pt idx="22851">0.0095927253968638698</cx:pt>
          <cx:pt idx="22852">0.0095927253968638698</cx:pt>
          <cx:pt idx="22853">0.0095927253968638698</cx:pt>
          <cx:pt idx="22854">0.0095927253968638698</cx:pt>
          <cx:pt idx="22855">0.0095927253968638698</cx:pt>
          <cx:pt idx="22856">0.0095925599769794492</cx:pt>
          <cx:pt idx="22857">0.0095899830510817706</cx:pt>
          <cx:pt idx="22858">0.0095794895199703203</cx:pt>
          <cx:pt idx="22859">0.0095783930818657392</cx:pt>
          <cx:pt idx="22860">0.0095782009586662404</cx:pt>
          <cx:pt idx="22861">0.0095778678485176193</cx:pt>
          <cx:pt idx="22862">0.0095778678485176193</cx:pt>
          <cx:pt idx="22863">0.0095774768827334104</cx:pt>
          <cx:pt idx="22864">0.0095774768827334104</cx:pt>
          <cx:pt idx="22865">0.0095746928513149206</cx:pt>
          <cx:pt idx="22866">0.0095743952339750402</cx:pt>
          <cx:pt idx="22867">0.0095632879411532094</cx:pt>
          <cx:pt idx="22868">0.0095631830143782307</cx:pt>
          <cx:pt idx="22869">0.0095578798324239597</cx:pt>
          <cx:pt idx="22870">0.0095578798324239597</cx:pt>
          <cx:pt idx="22871">0.0095578798324239597</cx:pt>
          <cx:pt idx="22872">0.0095578798324239597</cx:pt>
          <cx:pt idx="22873">0.0095578798324239597</cx:pt>
          <cx:pt idx="22874">0.0095578798324239597</cx:pt>
          <cx:pt idx="22875">0.0095578798324239597</cx:pt>
          <cx:pt idx="22876">0.0095514590372778596</cx:pt>
          <cx:pt idx="22877">0.0095500556922692107</cx:pt>
          <cx:pt idx="22878">0.0095490906588991502</cx:pt>
          <cx:pt idx="22879">0.0095463323520141204</cx:pt>
          <cx:pt idx="22880">0.0095460496076128602</cx:pt>
          <cx:pt idx="22881">0.0095411918041102498</cx:pt>
          <cx:pt idx="22882">0.0095404402784420202</cx:pt>
          <cx:pt idx="22883">0.0095404402784420202</cx:pt>
          <cx:pt idx="22884">0.0095404402784420202</cx:pt>
          <cx:pt idx="22885">0.0095404402784420202</cx:pt>
          <cx:pt idx="22886">0.0095374183680754197</cx:pt>
          <cx:pt idx="22887">0.0095349368562096908</cx:pt>
          <cx:pt idx="22888">0.00953335958657597</cx:pt>
          <cx:pt idx="22889">0.0095263693461792604</cx:pt>
          <cx:pt idx="22890">0.0095260474391398904</cx:pt>
          <cx:pt idx="22891">0.0095255215360292196</cx:pt>
          <cx:pt idx="22892">0.0095255215360292196</cx:pt>
          <cx:pt idx="22893">0.0095253373620937803</cx:pt>
          <cx:pt idx="22894">0.0095233793106630892</cx:pt>
          <cx:pt idx="22895">0.0095188225896204598</cx:pt>
          <cx:pt idx="22896">0.0095183494987485396</cx:pt>
          <cx:pt idx="22897">0.0095183494987485396</cx:pt>
          <cx:pt idx="22898">0.0095183494987485396</cx:pt>
          <cx:pt idx="22899">0.0095183494987485396</cx:pt>
          <cx:pt idx="22900">0.0095178856676579292</cx:pt>
          <cx:pt idx="22901">0.0095158827168842202</cx:pt>
          <cx:pt idx="22902">0.0095158827168842202</cx:pt>
          <cx:pt idx="22903">0.0095121299310018392</cx:pt>
          <cx:pt idx="22904">0.00951116593593152</cx:pt>
          <cx:pt idx="22905">0.0095106128844062408</cx:pt>
          <cx:pt idx="22906">0.0095091956778026194</cx:pt>
          <cx:pt idx="22907">0.0095091796983638194</cx:pt>
          <cx:pt idx="22908">0.0095089516500448199</cx:pt>
          <cx:pt idx="22909">0.0095079260456330094</cx:pt>
          <cx:pt idx="22910">0.0095068063441637596</cx:pt>
          <cx:pt idx="22911">0.0095068063441637596</cx:pt>
          <cx:pt idx="22912">0.0095068063441637596</cx:pt>
          <cx:pt idx="22913">0.0095060536935195495</cx:pt>
          <cx:pt idx="22914">0.0095060536935195495</cx:pt>
          <cx:pt idx="22915">0.0095047560003219296</cx:pt>
          <cx:pt idx="22916">0.0095020483482673897</cx:pt>
          <cx:pt idx="22917">0.0095009851099887594</cx:pt>
          <cx:pt idx="22918">0.0094987564048665905</cx:pt>
          <cx:pt idx="22919">0.0094955173258478298</cx:pt>
          <cx:pt idx="22920">0.0094943517283375602</cx:pt>
          <cx:pt idx="22921">0.0094943517283375602</cx:pt>
          <cx:pt idx="22922">0.0094935904110452704</cx:pt>
          <cx:pt idx="22923">0.0094883238147927193</cx:pt>
          <cx:pt idx="22924">0.0094843729055119497</cx:pt>
          <cx:pt idx="22925">0.0094837151129911704</cx:pt>
          <cx:pt idx="22926">0.0094837151129911704</cx:pt>
          <cx:pt idx="22927">0.0094827213418000305</cx:pt>
          <cx:pt idx="22928">0.0094827213418000305</cx:pt>
          <cx:pt idx="22929">0.0094827213418000305</cx:pt>
          <cx:pt idx="22930">0.0094799804542941204</cx:pt>
          <cx:pt idx="22931">0.0094771417827198903</cx:pt>
          <cx:pt idx="22932">0.0094759544039015008</cx:pt>
          <cx:pt idx="22933">0.0094759544039015008</cx:pt>
          <cx:pt idx="22934">0.0094701693966876398</cx:pt>
          <cx:pt idx="22935">0.0094660047006909099</cx:pt>
          <cx:pt idx="22936">0.0094634128689333897</cx:pt>
          <cx:pt idx="22937">0.0094597827137413992</cx:pt>
          <cx:pt idx="22938">0.0094583754373748791</cx:pt>
          <cx:pt idx="22939">0.0094530293295915398</cx:pt>
          <cx:pt idx="22940">0.0094499313489113095</cx:pt>
          <cx:pt idx="22941">0.0094480959161068502</cx:pt>
          <cx:pt idx="22942">0.00944607936759417</cx:pt>
          <cx:pt idx="22943">0.0094454926197641304</cx:pt>
          <cx:pt idx="22944">0.0094431643935532009</cx:pt>
          <cx:pt idx="22945">0.0094409596016019597</cx:pt>
          <cx:pt idx="22946">0.0094398586184726505</cx:pt>
          <cx:pt idx="22947">0.0094379655753144102</cx:pt>
          <cx:pt idx="22948">0.0094243812173021996</cx:pt>
          <cx:pt idx="22949">0.0094214263705921803</cx:pt>
          <cx:pt idx="22950">0.0094207226789990908</cx:pt>
          <cx:pt idx="22951">0.0094173738209490602</cx:pt>
          <cx:pt idx="22952">0.0094129841443022898</cx:pt>
          <cx:pt idx="22953">0.0094109849309623999</cx:pt>
          <cx:pt idx="22954">0.0094077134723961099</cx:pt>
          <cx:pt idx="22955">0.0093955731459959106</cx:pt>
          <cx:pt idx="22956">0.0093951244877901394</cx:pt>
          <cx:pt idx="22957">0.0093949022919398491</cx:pt>
          <cx:pt idx="22958">0.0093949022919398491</cx:pt>
          <cx:pt idx="22959">0.0093936670906335801</cx:pt>
          <cx:pt idx="22960">0.0093915639832108603</cx:pt>
          <cx:pt idx="22961">0.00939098067264422</cx:pt>
          <cx:pt idx="22962">0.0093769347033223708</cx:pt>
          <cx:pt idx="22963">0.0093769347033223708</cx:pt>
          <cx:pt idx="22964">0.0093769347033223708</cx:pt>
          <cx:pt idx="22965">0.0093769347033223708</cx:pt>
          <cx:pt idx="22966">0.0093769347033223708</cx:pt>
          <cx:pt idx="22967">0.0093759779224290105</cx:pt>
          <cx:pt idx="22968">0.0093746002581441504</cx:pt>
          <cx:pt idx="22969">0.0093705102188311393</cx:pt>
          <cx:pt idx="22970">0.0093643929017842697</cx:pt>
          <cx:pt idx="22971">0.0093636985030484</cx:pt>
          <cx:pt idx="22972">0.0093627038607860206</cx:pt>
          <cx:pt idx="22973">0.0093561811791607</cx:pt>
          <cx:pt idx="22974">0.0093561811791607</cx:pt>
          <cx:pt idx="22975">0.0093561811791607</cx:pt>
          <cx:pt idx="22976">0.0093561811791607</cx:pt>
          <cx:pt idx="22977">0.0093561811791607</cx:pt>
          <cx:pt idx="22978">0.0093561811791607</cx:pt>
          <cx:pt idx="22979">0.0093561811791607</cx:pt>
          <cx:pt idx="22980">0.0093554978851938305</cx:pt>
          <cx:pt idx="22981">0.0093545493325006192</cx:pt>
          <cx:pt idx="22982">0.0093545493325006192</cx:pt>
          <cx:pt idx="22983">0.0093545493325006192</cx:pt>
          <cx:pt idx="22984">0.0093539788454616198</cx:pt>
          <cx:pt idx="22985">0.0093470335363445393</cx:pt>
          <cx:pt idx="22986">0.0093470335363445393</cx:pt>
          <cx:pt idx="22987">0.0093470335363445393</cx:pt>
          <cx:pt idx="22988">0.00934412680248819</cx:pt>
          <cx:pt idx="22989">0.0093417098698192497</cx:pt>
          <cx:pt idx="22990">0.0093397089484135998</cx:pt>
          <cx:pt idx="22991">0.0093383547931118593</cx:pt>
          <cx:pt idx="22992">0.0093354070808503598</cx:pt>
          <cx:pt idx="22993">0.0093328194031760802</cx:pt>
          <cx:pt idx="22994">0.0093325748343424803</cx:pt>
          <cx:pt idx="22995">0.0093320905705218601</cx:pt>
          <cx:pt idx="22996">0.00933202661838161</cx:pt>
          <cx:pt idx="22997">0.0093296001764811096</cx:pt>
          <cx:pt idx="22998">0.0093296001764811096</cx:pt>
          <cx:pt idx="22999">0.0093296001764811096</cx:pt>
          <cx:pt idx="23000">0.0093296001764811096</cx:pt>
          <cx:pt idx="23001">0.0093296001764811096</cx:pt>
          <cx:pt idx="23002">0.0093296001764811096</cx:pt>
          <cx:pt idx="23003">0.0093296001764811096</cx:pt>
          <cx:pt idx="23004">0.0093296001764811096</cx:pt>
          <cx:pt idx="23005">0.0093296001764811096</cx:pt>
          <cx:pt idx="23006">0.0093243653851841704</cx:pt>
          <cx:pt idx="23007">0.0093236607199508499</cx:pt>
          <cx:pt idx="23008">0.0093236607199508499</cx:pt>
          <cx:pt idx="23009">0.0093236607199508499</cx:pt>
          <cx:pt idx="23010">0.0093236607199508499</cx:pt>
          <cx:pt idx="23011">0.0093236607199508499</cx:pt>
          <cx:pt idx="23012">0.0093174050030289494</cx:pt>
          <cx:pt idx="23013">0.0093153860113196398</cx:pt>
          <cx:pt idx="23014">0.0093147265917962307</cx:pt>
          <cx:pt idx="23015">0.0093127469324716904</cx:pt>
          <cx:pt idx="23016">0.0093055561358613894</cx:pt>
          <cx:pt idx="23017">0.0093055561358613894</cx:pt>
          <cx:pt idx="23018">0.0093055561358613894</cx:pt>
          <cx:pt idx="23019">0.0093017800129106907</cx:pt>
          <cx:pt idx="23020">0.0092981060610455094</cx:pt>
          <cx:pt idx="23021">0.0092976658970427093</cx:pt>
          <cx:pt idx="23022">0.0092949870337667995</cx:pt>
          <cx:pt idx="23023">0.0092930420430822006</cx:pt>
          <cx:pt idx="23024">0.0092930420430822006</cx:pt>
          <cx:pt idx="23025">0.0092891009828024694</cx:pt>
          <cx:pt idx="23026">0.0092853154162985795</cx:pt>
          <cx:pt idx="23027">0.0092853154162985795</cx:pt>
          <cx:pt idx="23028">0.0092853154162985795</cx:pt>
          <cx:pt idx="23029">0.0092798851168985497</cx:pt>
          <cx:pt idx="23030">0.0092779220181038492</cx:pt>
          <cx:pt idx="23031">0.0092776396560388802</cx:pt>
          <cx:pt idx="23032">0.0092764781398579996</cx:pt>
          <cx:pt idx="23033">0.0092735745112816192</cx:pt>
          <cx:pt idx="23034">0.0092733799442265303</cx:pt>
          <cx:pt idx="23035">0.0092733695266928803</cx:pt>
          <cx:pt idx="23036">0.0092730227618841692</cx:pt>
          <cx:pt idx="23037">0.0092720276276979808</cx:pt>
          <cx:pt idx="23038">0.0092718436593130799</cx:pt>
          <cx:pt idx="23039">0.0092718436593130799</cx:pt>
          <cx:pt idx="23040">0.0092702952091150703</cx:pt>
          <cx:pt idx="23041">0.0092673943979611293</cx:pt>
          <cx:pt idx="23042">0.0092667022640364402</cx:pt>
          <cx:pt idx="23043">0.0092639560508678102</cx:pt>
          <cx:pt idx="23044">0.0092603757861337201</cx:pt>
          <cx:pt idx="23045">0.00925997966856568</cx:pt>
          <cx:pt idx="23046">0.0092536843636324192</cx:pt>
          <cx:pt idx="23047">0.0092536843636324192</cx:pt>
          <cx:pt idx="23048">0.0092535656834741107</cx:pt>
          <cx:pt idx="23049">0.0092424584994401805</cx:pt>
          <cx:pt idx="23050">0.0092416920132544506</cx:pt>
          <cx:pt idx="23051">0.0092396841669490394</cx:pt>
          <cx:pt idx="23052">0.0092379818344693696</cx:pt>
          <cx:pt idx="23053">0.0092376038252835798</cx:pt>
          <cx:pt idx="23054">0.0092367869115376599</cx:pt>
          <cx:pt idx="23055">0.0092367869115376599</cx:pt>
          <cx:pt idx="23056">0.0092367869115376599</cx:pt>
          <cx:pt idx="23057">0.0092367869115376599</cx:pt>
          <cx:pt idx="23058">0.0092359967125250197</cx:pt>
          <cx:pt idx="23059">0.0092353408825055806</cx:pt>
          <cx:pt idx="23060">0.0092332509358765205</cx:pt>
          <cx:pt idx="23061">0.0092329959888490104</cx:pt>
          <cx:pt idx="23062">0.0092231401595916293</cx:pt>
          <cx:pt idx="23063">0.0092219598578267108</cx:pt>
          <cx:pt idx="23064">0.0092210486802033493</cx:pt>
          <cx:pt idx="23065">0.0092205153443844501</cx:pt>
          <cx:pt idx="23066">0.0092166856975231699</cx:pt>
          <cx:pt idx="23067">0.0092166856975231699</cx:pt>
          <cx:pt idx="23068">0.0092166856975231699</cx:pt>
          <cx:pt idx="23069">0.0092060470750010594</cx:pt>
          <cx:pt idx="23070">0.0092050058696708306</cx:pt>
          <cx:pt idx="23071">0.0092029115671830395</cx:pt>
          <cx:pt idx="23072">0.0092029115671830395</cx:pt>
          <cx:pt idx="23073">0.0092029115671830395</cx:pt>
          <cx:pt idx="23074">0.0092029115671830395</cx:pt>
          <cx:pt idx="23075">0.0091978702745334501</cx:pt>
          <cx:pt idx="23076">0.0091978702745334501</cx:pt>
          <cx:pt idx="23077">0.0091978702745334501</cx:pt>
          <cx:pt idx="23078">0.0091978702745334501</cx:pt>
          <cx:pt idx="23079">0.0091978702745334501</cx:pt>
          <cx:pt idx="23080">0.0091948618742722799</cx:pt>
          <cx:pt idx="23081">0.00918994308941125</cx:pt>
          <cx:pt idx="23082">0.0091897680322195995</cx:pt>
          <cx:pt idx="23083">0.0091891288576614293</cx:pt>
          <cx:pt idx="23084">0.0091880340827281692</cx:pt>
          <cx:pt idx="23085">0.0091875526393486208</cx:pt>
          <cx:pt idx="23086">0.0091873991164146494</cx:pt>
          <cx:pt idx="23087">0.0091873991164146494</cx:pt>
          <cx:pt idx="23088">0.0091873991164146494</cx:pt>
          <cx:pt idx="23089">0.0091869947276349995</cx:pt>
          <cx:pt idx="23090">0.0091824225417353397</cx:pt>
          <cx:pt idx="23091">0.0091804437616852998</cx:pt>
          <cx:pt idx="23092">0.0091803963154850395</cx:pt>
          <cx:pt idx="23093">0.0091803963154850395</cx:pt>
          <cx:pt idx="23094">0.0091803963154850395</cx:pt>
          <cx:pt idx="23095">0.0091800153121977604</cx:pt>
          <cx:pt idx="23096">0.0091792171039287492</cx:pt>
          <cx:pt idx="23097">0.0091792171039287492</cx:pt>
          <cx:pt idx="23098">0.0091790060705965008</cx:pt>
          <cx:pt idx="23099">0.0091784698865245203</cx:pt>
          <cx:pt idx="23100">0.0091777679285500995</cx:pt>
          <cx:pt idx="23101">0.0091757567924828191</cx:pt>
          <cx:pt idx="23102">0.0091648801809436596</cx:pt>
          <cx:pt idx="23103">0.0091636369745237908</cx:pt>
          <cx:pt idx="23104">0.00916352258105998</cx:pt>
          <cx:pt idx="23105">0.00916352258105998</cx:pt>
          <cx:pt idx="23106">0.00916352258105998</cx:pt>
          <cx:pt idx="23107">0.00916352258105998</cx:pt>
          <cx:pt idx="23108">0.0091632062969346992</cx:pt>
          <cx:pt idx="23109">0.0091621000915219197</cx:pt>
          <cx:pt idx="23110">0.0091590280631910596</cx:pt>
          <cx:pt idx="23111">0.0091580465658783992</cx:pt>
          <cx:pt idx="23112">0.0091574755058011804</cx:pt>
          <cx:pt idx="23113">0.0091566750936701007</cx:pt>
          <cx:pt idx="23114">0.0091561993693928898</cx:pt>
          <cx:pt idx="23115">0.0091561993693928898</cx:pt>
          <cx:pt idx="23116">0.0091561993693928898</cx:pt>
          <cx:pt idx="23117">0.0091553991188401598</cx:pt>
          <cx:pt idx="23118">0.0091531044109917793</cx:pt>
          <cx:pt idx="23119">0.0091531044109917793</cx:pt>
          <cx:pt idx="23120">0.0091525313425680002</cx:pt>
          <cx:pt idx="23121">0.0091515684606294691</cx:pt>
          <cx:pt idx="23122">0.0091512955477377096</cx:pt>
          <cx:pt idx="23123">0.0091512955477377096</cx:pt>
          <cx:pt idx="23124">0.0091495022293518104</cx:pt>
          <cx:pt idx="23125">0.0091449803688113101</cx:pt>
          <cx:pt idx="23126">0.0091449803688113101</cx:pt>
          <cx:pt idx="23127">0.0091449803688113101</cx:pt>
          <cx:pt idx="23128">0.0091439363510799603</cx:pt>
          <cx:pt idx="23129">0.0091423847885635096</cx:pt>
          <cx:pt idx="23130">0.0091416040578070502</cx:pt>
          <cx:pt idx="23131">0.0091397111597708407</cx:pt>
          <cx:pt idx="23132">0.0091376595860141602</cx:pt>
          <cx:pt idx="23133">0.0091363933097185299</cx:pt>
          <cx:pt idx="23134">0.0091349875681931408</cx:pt>
          <cx:pt idx="23135">0.0091263874850248793</cx:pt>
          <cx:pt idx="23136">0.0091235468840436505</cx:pt>
          <cx:pt idx="23137">0.0091214546679081708</cx:pt>
          <cx:pt idx="23138">0.00912024652728371</cx:pt>
          <cx:pt idx="23139">0.00912024652728371</cx:pt>
          <cx:pt idx="23140">0.00912024652728371</cx:pt>
          <cx:pt idx="23141">0.00912024652728371</cx:pt>
          <cx:pt idx="23142">0.00912024652728371</cx:pt>
          <cx:pt idx="23143">0.00912024652728371</cx:pt>
          <cx:pt idx="23144">0.00912024652728371</cx:pt>
          <cx:pt idx="23145">0.00912024652728371</cx:pt>
          <cx:pt idx="23146">0.00912024652728371</cx:pt>
          <cx:pt idx="23147">0.00912024652728371</cx:pt>
          <cx:pt idx="23148">0.0091196735260322803</cx:pt>
          <cx:pt idx="23149">0.0091196735260322803</cx:pt>
          <cx:pt idx="23150">0.0091196735260322803</cx:pt>
          <cx:pt idx="23151">0.0091196735260322803</cx:pt>
          <cx:pt idx="23152">0.0091196735260322803</cx:pt>
          <cx:pt idx="23153">0.0091196735260322803</cx:pt>
          <cx:pt idx="23154">0.0091196735260322803</cx:pt>
          <cx:pt idx="23155">0.0091196735260322803</cx:pt>
          <cx:pt idx="23156">0.0091187372487501108</cx:pt>
          <cx:pt idx="23157">0.0091181443006197894</cx:pt>
          <cx:pt idx="23158">0.0091158990680762896</cx:pt>
          <cx:pt idx="23159">0.0091155887691655897</cx:pt>
          <cx:pt idx="23160">0.0091143811136514107</cx:pt>
          <cx:pt idx="23161">0.00911421163655784</cx:pt>
          <cx:pt idx="23162">0.00911367963687181</cx:pt>
          <cx:pt idx="23163">0.00911367963687181</cx:pt>
          <cx:pt idx="23164">0.00911367963687181</cx:pt>
          <cx:pt idx="23165">0.0091127185987693905</cx:pt>
          <cx:pt idx="23166">0.0091127185987693905</cx:pt>
          <cx:pt idx="23167">0.0091108092356254992</cx:pt>
          <cx:pt idx="23168">0.0091099740210914496</cx:pt>
          <cx:pt idx="23169">0.0091095201682728204</cx:pt>
          <cx:pt idx="23170">0.0091047716588545102</cx:pt>
          <cx:pt idx="23171">0.0091047716588545102</cx:pt>
          <cx:pt idx="23172">0.0091047716588545102</cx:pt>
          <cx:pt idx="23173">0.0090959623004849902</cx:pt>
          <cx:pt idx="23174">0.0090957606977760501</cx:pt>
          <cx:pt idx="23175">0.0090957606977760501</cx:pt>
          <cx:pt idx="23176">0.0090947484955652708</cx:pt>
          <cx:pt idx="23177">0.0090917647017254993</cx:pt>
          <cx:pt idx="23178">0.0090888856363690197</cx:pt>
          <cx:pt idx="23179">0.0090888856363690197</cx:pt>
          <cx:pt idx="23180">0.0090836257266407403</cx:pt>
          <cx:pt idx="23181">0.0090836257266407403</cx:pt>
          <cx:pt idx="23182">0.0090786627046536197</cx:pt>
          <cx:pt idx="23183">0.0090777332085554205</cx:pt>
          <cx:pt idx="23184">0.0090761901003466594</cx:pt>
          <cx:pt idx="23185">0.0090728403305813492</cx:pt>
          <cx:pt idx="23186">0.00907012419676821</cx:pt>
          <cx:pt idx="23187">0.0090657371391389303</cx:pt>
          <cx:pt idx="23188">0.0090654999802832498</cx:pt>
          <cx:pt idx="23189">0.0090654999802832498</cx:pt>
          <cx:pt idx="23190">0.0090654999802832498</cx:pt>
          <cx:pt idx="23191">0.0090654999802832498</cx:pt>
          <cx:pt idx="23192">0.0090654999802832498</cx:pt>
          <cx:pt idx="23193">0.0090638161914541205</cx:pt>
          <cx:pt idx="23194">0.0090607570968442505</cx:pt>
          <cx:pt idx="23195">0.0090604736785531506</cx:pt>
          <cx:pt idx="23196">0.0090584954814716297</cx:pt>
          <cx:pt idx="23197">0.0090584954814716297</cx:pt>
          <cx:pt idx="23198">0.0090497400122937603</cx:pt>
          <cx:pt idx="23199">0.0090444600537931304</cx:pt>
          <cx:pt idx="23200">0.0090428153307218796</cx:pt>
          <cx:pt idx="23201">0.0090398943700139203</cx:pt>
          <cx:pt idx="23202">0.0090163872606027692</cx:pt>
          <cx:pt idx="23203">0.0090143869798837394</cx:pt>
          <cx:pt idx="23204">0.0090143869798837394</cx:pt>
          <cx:pt idx="23205">0.0090143869798837394</cx:pt>
          <cx:pt idx="23206">0.00901416524257336</cx:pt>
          <cx:pt idx="23207">0.0090083147753065099</cx:pt>
          <cx:pt idx="23208">0.0090080717714850194</cx:pt>
          <cx:pt idx="23209">0.0090070137919036203</cx:pt>
          <cx:pt idx="23210">0.00900621079494574</cx:pt>
          <cx:pt idx="23211">0.0090055192760571997</cx:pt>
          <cx:pt idx="23212">0.0090042893329702108</cx:pt>
          <cx:pt idx="23213">0.0090033954428058102</cx:pt>
          <cx:pt idx="23214">0.0090013725308636609</cx:pt>
          <cx:pt idx="23215">0.00900126489768187</cx:pt>
          <cx:pt idx="23216">0.0089944838490698606</cx:pt>
          <cx:pt idx="23217">0.0089944838490698606</cx:pt>
          <cx:pt idx="23218">0.0089929517296020601</cx:pt>
          <cx:pt idx="23219">0.0089900676467068608</cx:pt>
          <cx:pt idx="23220">0.0089897934277406097</cx:pt>
          <cx:pt idx="23221">0.0089814848361935602</cx:pt>
          <cx:pt idx="23222">0.0089811038093984205</cx:pt>
          <cx:pt idx="23223">0.0089801305486375896</cx:pt>
          <cx:pt idx="23224">0.0089763282543890797</cx:pt>
          <cx:pt idx="23225">0.0089753572609836598</cx:pt>
          <cx:pt idx="23226">0.0089682177497784395</cx:pt>
          <cx:pt idx="23227">0.0089632553061052209</cx:pt>
          <cx:pt idx="23228">0.0089632553061052209</cx:pt>
          <cx:pt idx="23229">0.0089631140307550698</cx:pt>
          <cx:pt idx="23230">0.0089612258413137406</cx:pt>
          <cx:pt idx="23231">0.0089593352060949507</cx:pt>
          <cx:pt idx="23232">0.0089550806151405694</cx:pt>
          <cx:pt idx="23233">0.0089526328152704105</cx:pt>
          <cx:pt idx="23234">0.0089526328152704105</cx:pt>
          <cx:pt idx="23235">0.0089526328152704105</cx:pt>
          <cx:pt idx="23236">0.0089522588874323995</cx:pt>
          <cx:pt idx="23237">0.0089508756635863305</cx:pt>
          <cx:pt idx="23238">0.0089508756635863305</cx:pt>
          <cx:pt idx="23239">0.0089474789476948306</cx:pt>
          <cx:pt idx="23240">0.0089453707073084993</cx:pt>
          <cx:pt idx="23241">0.0089416527660237492</cx:pt>
          <cx:pt idx="23242">0.0089391388831237591</cx:pt>
          <cx:pt idx="23243">0.0089386199786288794</cx:pt>
          <cx:pt idx="23244">0.0089386114981803398</cx:pt>
          <cx:pt idx="23245">0.0089386114981803398</cx:pt>
          <cx:pt idx="23246">0.0089318170683589902</cx:pt>
          <cx:pt idx="23247">0.0089309114976139706</cx:pt>
          <cx:pt idx="23248">0.0089285603711177393</cx:pt>
          <cx:pt idx="23249">0.0089266542921686409</cx:pt>
          <cx:pt idx="23250">0.0089230190310435609</cx:pt>
          <cx:pt idx="23251">0.0089183825900198497</cx:pt>
          <cx:pt idx="23252">0.0089183825900198497</cx:pt>
          <cx:pt idx="23253">0.0089183825900198497</cx:pt>
          <cx:pt idx="23254">0.0089183825900198497</cx:pt>
          <cx:pt idx="23255">0.0089173652514489103</cx:pt>
          <cx:pt idx="23256">0.0089159489057999003</cx:pt>
          <cx:pt idx="23257">0.0089159489057999003</cx:pt>
          <cx:pt idx="23258">0.0089159489057999003</cx:pt>
          <cx:pt idx="23259">0.0089156754536212097</cx:pt>
          <cx:pt idx="23260">0.0089133435815925196</cx:pt>
          <cx:pt idx="23261">0.0089123358423954194</cx:pt>
          <cx:pt idx="23262">0.0089123358423954194</cx:pt>
          <cx:pt idx="23263">0.0089123358423954194</cx:pt>
          <cx:pt idx="23264">0.0089123358423954194</cx:pt>
          <cx:pt idx="23265">0.0089123358423954194</cx:pt>
          <cx:pt idx="23266">0.0089123358423954194</cx:pt>
          <cx:pt idx="23267">0.0089108855199370694</cx:pt>
          <cx:pt idx="23268">0.0089094846349625396</cx:pt>
          <cx:pt idx="23269">0.0089094846349625396</cx:pt>
          <cx:pt idx="23270">0.0089094069437792994</cx:pt>
          <cx:pt idx="23271">0.0089027440795797601</cx:pt>
          <cx:pt idx="23272">0.0089024058531031493</cx:pt>
          <cx:pt idx="23273">0.0089010523125962106</cx:pt>
          <cx:pt idx="23274">0.0089010523125962106</cx:pt>
          <cx:pt idx="23275">0.0089008580403866899</cx:pt>
          <cx:pt idx="23276">0.0088989971415012002</cx:pt>
          <cx:pt idx="23277">0.0088946043508127005</cx:pt>
          <cx:pt idx="23278">0.0088945337986581999</cx:pt>
          <cx:pt idx="23279">0.0088937130620767493</cx:pt>
          <cx:pt idx="23280">0.0088924111038176899</cx:pt>
          <cx:pt idx="23281">0.0088900207108915993</cx:pt>
          <cx:pt idx="23282">0.0088900207108915993</cx:pt>
          <cx:pt idx="23283">0.0088900207108915993</cx:pt>
          <cx:pt idx="23284">0.0088878755528110399</cx:pt>
          <cx:pt idx="23285">0.0088877631498317598</cx:pt>
          <cx:pt idx="23286">0.0088877631498317598</cx:pt>
          <cx:pt idx="23287">0.0088877631498317598</cx:pt>
          <cx:pt idx="23288">0.0088877631498317598</cx:pt>
          <cx:pt idx="23289">0.0088802917094418805</cx:pt>
          <cx:pt idx="23290">0.0088801994422132002</cx:pt>
          <cx:pt idx="23291">0.0088801994422132002</cx:pt>
          <cx:pt idx="23292">0.0088801994422132002</cx:pt>
          <cx:pt idx="23293">0.0088667269480275993</cx:pt>
          <cx:pt idx="23294">0.0088645544504131497</cx:pt>
          <cx:pt idx="23295">0.0088629078867429496</cx:pt>
          <cx:pt idx="23296">0.0088602045259842301</cx:pt>
          <cx:pt idx="23297">0.0088588008763055802</cx:pt>
          <cx:pt idx="23298">0.0088513394336702904</cx:pt>
          <cx:pt idx="23299">0.0088444801889792004</cx:pt>
          <cx:pt idx="23300">0.0088444801889792004</cx:pt>
          <cx:pt idx="23301">0.00884064332491462</cx:pt>
          <cx:pt idx="23302">0.00884064332491462</cx:pt>
          <cx:pt idx="23303">0.00884064332491462</cx:pt>
          <cx:pt idx="23304">0.0088360146403035408</cx:pt>
          <cx:pt idx="23305">0.0088308390130581102</cx:pt>
          <cx:pt idx="23306">0.0088299105618079594</cx:pt>
          <cx:pt idx="23307">0.0088299105618079594</cx:pt>
          <cx:pt idx="23308">0.0088261613811098701</cx:pt>
          <cx:pt idx="23309">0.0088212610902812707</cx:pt>
          <cx:pt idx="23310">0.0088191938037092601</cx:pt>
          <cx:pt idx="23311">0.0088191938037092601</cx:pt>
          <cx:pt idx="23312">0.0088187849442721202</cx:pt>
          <cx:pt idx="23313">0.0088187849442721202</cx:pt>
          <cx:pt idx="23314">0.0088164638193917698</cx:pt>
          <cx:pt idx="23315">0.0088133288830152898</cx:pt>
          <cx:pt idx="23316">0.00881249768822648</cx:pt>
          <cx:pt idx="23317">0.0088088742561078896</cx:pt>
          <cx:pt idx="23318">0.0088048191768114008</cx:pt>
          <cx:pt idx="23319">0.0088014148682318306</cx:pt>
          <cx:pt idx="23320">0.0087990883616308399</cx:pt>
          <cx:pt idx="23321">0.00879749910240866</cx:pt>
          <cx:pt idx="23322">0.0087948546441508294</cx:pt>
          <cx:pt idx="23323">0.0087920153610617294</cx:pt>
          <cx:pt idx="23324">0.0087907231098776593</cx:pt>
          <cx:pt idx="23325">0.0087872324825227499</cx:pt>
          <cx:pt idx="23326">0.0087860695204256007</cx:pt>
          <cx:pt idx="23327">0.0087854979996037797</cx:pt>
          <cx:pt idx="23328">0.0087826606313999005</cx:pt>
          <cx:pt idx="23329">0.0087818270329606905</cx:pt>
          <cx:pt idx="23330">0.0087813931212450801</cx:pt>
          <cx:pt idx="23331">0.0087798508529916205</cx:pt>
          <cx:pt idx="23332">0.0087798508529916205</cx:pt>
          <cx:pt idx="23333">0.0087798508529916205</cx:pt>
          <cx:pt idx="23334">0.0087798508529916205</cx:pt>
          <cx:pt idx="23335">0.0087797465352231902</cx:pt>
          <cx:pt idx="23336">0.0087785768913726508</cx:pt>
          <cx:pt idx="23337">0.0087782488541630205</cx:pt>
          <cx:pt idx="23338">0.0087761378329553504</cx:pt>
          <cx:pt idx="23339">0.0087758503187774003</cx:pt>
          <cx:pt idx="23340">0.0087749578495292298</cx:pt>
          <cx:pt idx="23341">0.0087749578495292298</cx:pt>
          <cx:pt idx="23342">0.0087749578495292298</cx:pt>
          <cx:pt idx="23343">0.0087745078407145995</cx:pt>
          <cx:pt idx="23344">0.0087745078407145995</cx:pt>
          <cx:pt idx="23345">0.0087743954710559902</cx:pt>
          <cx:pt idx="23346">0.0087728676327317803</cx:pt>
          <cx:pt idx="23347">0.0087728676327317803</cx:pt>
          <cx:pt idx="23348">0.0087728676327317803</cx:pt>
          <cx:pt idx="23349">0.0087728676327317803</cx:pt>
          <cx:pt idx="23350">0.0087700526226309004</cx:pt>
          <cx:pt idx="23351">0.0087700526226309004</cx:pt>
          <cx:pt idx="23352">0.0087668653877062894</cx:pt>
          <cx:pt idx="23353">0.0087606306328836397</cx:pt>
          <cx:pt idx="23354">0.0087581400409181692</cx:pt>
          <cx:pt idx="23355">0.0087576086759695998</cx:pt>
          <cx:pt idx="23356">0.0087562627295178098</cx:pt>
          <cx:pt idx="23357">0.0087561221242247293</cx:pt>
          <cx:pt idx="23358">0.0087561221242247293</cx:pt>
          <cx:pt idx="23359">0.0087561221242247293</cx:pt>
          <cx:pt idx="23360">0.0087561221242247293</cx:pt>
          <cx:pt idx="23361">0.0087539813285343292</cx:pt>
          <cx:pt idx="23362">0.00875281995479508</cx:pt>
          <cx:pt idx="23363">0.0087512678604110394</cx:pt>
          <cx:pt idx="23364">0.0087512678604110394</cx:pt>
          <cx:pt idx="23365">0.0087512678604110394</cx:pt>
          <cx:pt idx="23366">0.0087512678604110394</cx:pt>
          <cx:pt idx="23367">0.0087512678604110394</cx:pt>
          <cx:pt idx="23368">0.0087468956828744993</cx:pt>
          <cx:pt idx="23369">0.0087444008883864801</cx:pt>
          <cx:pt idx="23370">0.00874387146418386</cx:pt>
          <cx:pt idx="23371">0.0087392645623206901</cx:pt>
          <cx:pt idx="23372">0.0087360315343313292</cx:pt>
          <cx:pt idx="23373">0.0087335479371270994</cx:pt>
          <cx:pt idx="23374">0.0087301558631918096</cx:pt>
          <cx:pt idx="23375">0.0087267655274606594</cx:pt>
          <cx:pt idx="23376">0.0087267655274606594</cx:pt>
          <cx:pt idx="23377">0.0087267655274606594</cx:pt>
          <cx:pt idx="23378">0.0087267655274606594</cx:pt>
          <cx:pt idx="23379">0.0087267655274606594</cx:pt>
          <cx:pt idx="23380">0.0087265311710297694</cx:pt>
          <cx:pt idx="23381">0.0087265311710297694</cx:pt>
          <cx:pt idx="23382">0.0087265311710297694</cx:pt>
          <cx:pt idx="23383">0.0087265311710297694</cx:pt>
          <cx:pt idx="23384">0.0087261931111534703</cx:pt>
          <cx:pt idx="23385">0.0087261931111534703</cx:pt>
          <cx:pt idx="23386">0.0087261931111534703</cx:pt>
          <cx:pt idx="23387">0.0087230317680191596</cx:pt>
          <cx:pt idx="23388">0.0087208002659286306</cx:pt>
          <cx:pt idx="23389">0.0087202757509702595</cx:pt>
          <cx:pt idx="23390">0.0087185290843988204</cx:pt>
          <cx:pt idx="23391">0.0087168570120469604</cx:pt>
          <cx:pt idx="23392">0.0087136233580247992</cx:pt>
          <cx:pt idx="23393">0.0087134205688047701</cx:pt>
          <cx:pt idx="23394">0.0087130059706782004</cx:pt>
          <cx:pt idx="23395">0.0087130059706782004</cx:pt>
          <cx:pt idx="23396">0.0087130059706782004</cx:pt>
          <cx:pt idx="23397">0.0087130059706782004</cx:pt>
          <cx:pt idx="23398">0.0087114346986406493</cx:pt>
          <cx:pt idx="23399">0.0087037086987243398</cx:pt>
          <cx:pt idx="23400">0.0087025051833095005</cx:pt>
          <cx:pt idx="23401">0.0087017383867623206</cx:pt>
          <cx:pt idx="23402">0.0086948587055945097</cx:pt>
          <cx:pt idx="23403">0.0086948587055945097</cx:pt>
          <cx:pt idx="23404">0.0086944977810942299</cx:pt>
          <cx:pt idx="23405">0.0086944977810942299</cx:pt>
          <cx:pt idx="23406">0.0086944977810942299</cx:pt>
          <cx:pt idx="23407">0.0086939776295473607</cx:pt>
          <cx:pt idx="23408">0.0086939776295473607</cx:pt>
          <cx:pt idx="23409">0.0086939776295473607</cx:pt>
          <cx:pt idx="23410">0.0086939776295473607</cx:pt>
          <cx:pt idx="23411">0.0086939776295473607</cx:pt>
          <cx:pt idx="23412">0.0086939776295473607</cx:pt>
          <cx:pt idx="23413">0.0086939776295473607</cx:pt>
          <cx:pt idx="23414">0.0086939776295473607</cx:pt>
          <cx:pt idx="23415">0.0086939776295473607</cx:pt>
          <cx:pt idx="23416">0.0086939776295473607</cx:pt>
          <cx:pt idx="23417">0.0086939776295473607</cx:pt>
          <cx:pt idx="23418">0.0086939776295473607</cx:pt>
          <cx:pt idx="23419">0.0086897074959801906</cx:pt>
          <cx:pt idx="23420">0.0086897074959801906</cx:pt>
          <cx:pt idx="23421">0.0086897074959801906</cx:pt>
          <cx:pt idx="23422">0.00868203436170642</cx:pt>
          <cx:pt idx="23423">0.0086778117893940004</cx:pt>
          <cx:pt idx="23424">0.0086770532948964203</cx:pt>
          <cx:pt idx="23425">0.0086734257624090597</cx:pt>
          <cx:pt idx="23426">0.0086649923582001794</cx:pt>
          <cx:pt idx="23427">0.0086636046033405408</cx:pt>
          <cx:pt idx="23428">0.0086603844811939095</cx:pt>
          <cx:pt idx="23429">0.0086591909994843605</cx:pt>
          <cx:pt idx="23430">0.0086589852924799406</cx:pt>
          <cx:pt idx="23431">0.0086568792170515808</cx:pt>
          <cx:pt idx="23432">0.0086568792170515808</cx:pt>
          <cx:pt idx="23433">0.0086561391563126696</cx:pt>
          <cx:pt idx="23434">0.0086545080498898006</cx:pt>
          <cx:pt idx="23435">0.0086526462297468604</cx:pt>
          <cx:pt idx="23436">0.0086526462297468604</cx:pt>
          <cx:pt idx="23437">0.0086476572364400702</cx:pt>
          <cx:pt idx="23438">0.0086463270977594799</cx:pt>
          <cx:pt idx="23439">0.0086436999846714394</cx:pt>
          <cx:pt idx="23440">0.0086436999846714394</cx:pt>
          <cx:pt idx="23441">0.0086378874669995297</cx:pt>
          <cx:pt idx="23442">0.0086365145041655492</cx:pt>
          <cx:pt idx="23443">0.0086352645640642503</cx:pt>
          <cx:pt idx="23444">0.0086301894657151192</cx:pt>
          <cx:pt idx="23445">0.0086278188277431195</cx:pt>
          <cx:pt idx="23446">0.0086278188277431195</cx:pt>
          <cx:pt idx="23447">0.0086278188277431195</cx:pt>
          <cx:pt idx="23448">0.0086261302321942197</cx:pt>
          <cx:pt idx="23449">0.0086213269661240804</cx:pt>
          <cx:pt idx="23450">0.0086184864644086902</cx:pt>
          <cx:pt idx="23451">0.0086176730879472807</cx:pt>
          <cx:pt idx="23452">0.0086105024848093497</cx:pt>
          <cx:pt idx="23453">0.0086105024848093497</cx:pt>
          <cx:pt idx="23454">0.0086105024848093497</cx:pt>
          <cx:pt idx="23455">0.0086105024848093497</cx:pt>
          <cx:pt idx="23456">0.0086058661430691505</cx:pt>
          <cx:pt idx="23457">0.0086056569496933601</cx:pt>
          <cx:pt idx="23458">0.0086056569496933601</cx:pt>
          <cx:pt idx="23459">0.0086008947741876996</cx:pt>
          <cx:pt idx="23460">0.0086002828512319295</cx:pt>
          <cx:pt idx="23461">0.0085987468268166403</cx:pt>
          <cx:pt idx="23462">0.0085984952177064703</cx:pt>
          <cx:pt idx="23463">0.0085978888438373608</cx:pt>
          <cx:pt idx="23464">0.0085963083934347904</cx:pt>
          <cx:pt idx="23465">0.0085934170709134096</cx:pt>
          <cx:pt idx="23466">0.0085908703212519803</cx:pt>
          <cx:pt idx="23467">0.0085895860076457501</cx:pt>
          <cx:pt idx="23468">0.0085824285549721494</cx:pt>
          <cx:pt idx="23469">0.0085820667200987594</cx:pt>
          <cx:pt idx="23470">0.0085814830950476997</cx:pt>
          <cx:pt idx="23471">0.0085810883069740596</cx:pt>
          <cx:pt idx="23472">0.0085774378395709096</cx:pt>
          <cx:pt idx="23473">0.0085770796371765195</cx:pt>
          <cx:pt idx="23474">0.0085748454897762606</cx:pt>
          <cx:pt idx="23475">0.0085719616231791293</cx:pt>
          <cx:pt idx="23476">0.0085719616231791293</cx:pt>
          <cx:pt idx="23477">0.0085719616231791293</cx:pt>
          <cx:pt idx="23478">0.0085719616231791293</cx:pt>
          <cx:pt idx="23479">0.0085586606528522506</cx:pt>
          <cx:pt idx="23480">0.0085577444348806792</cx:pt>
          <cx:pt idx="23481">0.0085573520402662893</cx:pt>
          <cx:pt idx="23482">0.0085507143304774397</cx:pt>
          <cx:pt idx="23483">0.0085496566224296609</cx:pt>
          <cx:pt idx="23484">0.0085496566224296609</cx:pt>
          <cx:pt idx="23485">0.0085462599431002199</cx:pt>
          <cx:pt idx="23486">0.0085462599431002199</cx:pt>
          <cx:pt idx="23487">0.0085462599431002199</cx:pt>
          <cx:pt idx="23488">0.0085448192829580705</cx:pt>
          <cx:pt idx="23489">0.0085405772958181692</cx:pt>
          <cx:pt idx="23490">0.0085396386106646408</cx:pt>
          <cx:pt idx="23491">0.0085395030762040192</cx:pt>
          <cx:pt idx="23492">0.0085395030762040192</cx:pt>
          <cx:pt idx="23493">0.0085395030762040192</cx:pt>
          <cx:pt idx="23494">0.0085395030762040192</cx:pt>
          <cx:pt idx="23495">0.0085395030762040192</cx:pt>
          <cx:pt idx="23496">0.0085395030762040192</cx:pt>
          <cx:pt idx="23497">0.0085395030762040192</cx:pt>
          <cx:pt idx="23498">0.0085355510799143899</cx:pt>
          <cx:pt idx="23499">0.0085319995798122591</cx:pt>
          <cx:pt idx="23500">0.0085285834340308002</cx:pt>
          <cx:pt idx="23501">0.0085284989311772297</cx:pt>
          <cx:pt idx="23502">0.0085284989311772297</cx:pt>
          <cx:pt idx="23503">0.0085284989311772297</cx:pt>
          <cx:pt idx="23504">0.00852603135542296</cx:pt>
          <cx:pt idx="23505">0.0085252403825614997</cx:pt>
          <cx:pt idx="23506">0.0085241636922680792</cx:pt>
          <cx:pt idx="23507">0.0085236557394797602</cx:pt>
          <cx:pt idx="23508">0.00852162034515664</cx:pt>
          <cx:pt idx="23509">0.0085192079061320591</cx:pt>
          <cx:pt idx="23510">0.0085190642311609305</cx:pt>
          <cx:pt idx="23511">0.0085145422713605503</cx:pt>
          <cx:pt idx="23512">0.0085135391369574494</cx:pt>
          <cx:pt idx="23513">0.0085100484362159202</cx:pt>
          <cx:pt idx="23514">0.0085097259392615098</cx:pt>
          <cx:pt idx="23515">0.0085064669092721097</cx:pt>
          <cx:pt idx="23516">0.0084973266658996491</cx:pt>
          <cx:pt idx="23517">0.0084973266658996491</cx:pt>
          <cx:pt idx="23518">0.0084946520372743504</cx:pt>
          <cx:pt idx="23519">0.0084926756116555299</cx:pt>
          <cx:pt idx="23520">0.0084893933611461404</cx:pt>
          <cx:pt idx="23521">0.0084803027737758701</cx:pt>
          <cx:pt idx="23522">0.0084802605843429107</cx:pt>
          <cx:pt idx="23523">0.0084754828938799695</cx:pt>
          <cx:pt idx="23524">0.0084751173876478503</cx:pt>
          <cx:pt idx="23525">0.0084751173876478503</cx:pt>
          <cx:pt idx="23526">0.0084751173876478503</cx:pt>
          <cx:pt idx="23527">0.0084751173876478503</cx:pt>
          <cx:pt idx="23528">0.0084751173876478503</cx:pt>
          <cx:pt idx="23529">0.0084751173876478503</cx:pt>
          <cx:pt idx="23530">0.0084751173876478503</cx:pt>
          <cx:pt idx="23531">0.0084751173876478503</cx:pt>
          <cx:pt idx="23532">0.00847327957886484</cx:pt>
          <cx:pt idx="23533">0.0084706854921255299</cx:pt>
          <cx:pt idx="23534">0.0084706854921255299</cx:pt>
          <cx:pt idx="23535">0.0084689640120744203</cx:pt>
          <cx:pt idx="23536">0.0084674189472200394</cx:pt>
          <cx:pt idx="23537">0.0084655900591667603</cx:pt>
          <cx:pt idx="23538">0.0084623660214466403</cx:pt>
          <cx:pt idx="23539">0.0084602939057335496</cx:pt>
          <cx:pt idx="23540">0.0084514412880256993</cx:pt>
          <cx:pt idx="23541">0.0084460677930639702</cx:pt>
          <cx:pt idx="23542">0.0084406527277189596</cx:pt>
          <cx:pt idx="23543">0.0084406527277189596</cx:pt>
          <cx:pt idx="23544">0.0084353052670654693</cx:pt>
          <cx:pt idx="23545">0.0084339287368165403</cx:pt>
          <cx:pt idx="23546">0.0084339287368165403</cx:pt>
          <cx:pt idx="23547">0.0084339287368165403</cx:pt>
          <cx:pt idx="23548">0.0084291139506165198</cx:pt>
          <cx:pt idx="23549">0.0084291139506165198</cx:pt>
          <cx:pt idx="23550">0.0084282013279807604</cx:pt>
          <cx:pt idx="23551">0.0084278641512449196</cx:pt>
          <cx:pt idx="23552">0.0084269932808597701</cx:pt>
          <cx:pt idx="23553">0.0084243478842699407</cx:pt>
          <cx:pt idx="23554">0.0084192808305876294</cx:pt>
          <cx:pt idx="23555">0.0084159666083268893</cx:pt>
          <cx:pt idx="23556">0.0084141263829622497</cx:pt>
          <cx:pt idx="23557">0.0084132477552875101</cx:pt>
          <cx:pt idx="23558">0.0084118990959356592</cx:pt>
          <cx:pt idx="23559">0.0084112919944906196</cx:pt>
          <cx:pt idx="23560">0.00841026272168292</cx:pt>
          <cx:pt idx="23561">0.0084097172471709006</cx:pt>
          <cx:pt idx="23562">0.0084097172471709006</cx:pt>
          <cx:pt idx="23563">0.0084090835598496592</cx:pt>
          <cx:pt idx="23564">0.0084090835598496592</cx:pt>
          <cx:pt idx="23565">0.0084090835598496592</cx:pt>
          <cx:pt idx="23566">0.0084090835598496592</cx:pt>
          <cx:pt idx="23567">0.0084090835598496592</cx:pt>
          <cx:pt idx="23568">0.0084090835598496592</cx:pt>
          <cx:pt idx="23569">0.0084058698092279397</cx:pt>
          <cx:pt idx="23570">0.0084033278155638894</cx:pt>
          <cx:pt idx="23571">0.0084027705841044405</cx:pt>
          <cx:pt idx="23572">0.0084020191947841005</cx:pt>
          <cx:pt idx="23573">0.0084018592779199</cx:pt>
          <cx:pt idx="23574">0.0083963483616881201</cx:pt>
          <cx:pt idx="23575">0.0083947128441980295</cx:pt>
          <cx:pt idx="23576">0.0083947128441980295</cx:pt>
          <cx:pt idx="23577">0.0083916364006092602</cx:pt>
          <cx:pt idx="23578">0.0083894195900813904</cx:pt>
          <cx:pt idx="23579">0.0083894195900813904</cx:pt>
          <cx:pt idx="23580">0.0083894195900813904</cx:pt>
          <cx:pt idx="23581">0.0083881824056309395</cx:pt>
          <cx:pt idx="23582">0.0083881824056309395</cx:pt>
          <cx:pt idx="23583">0.0083881824056309395</cx:pt>
          <cx:pt idx="23584">0.0083881824056309395</cx:pt>
          <cx:pt idx="23585">0.0083880534633382492</cx:pt>
          <cx:pt idx="23586">0.0083870266012492697</cx:pt>
          <cx:pt idx="23587">0.0083853206550932799</cx:pt>
          <cx:pt idx="23588">0.0083850358040267504</cx:pt>
          <cx:pt idx="23589">0.0083838306952939094</cx:pt>
          <cx:pt idx="23590">0.0083792889209752999</cx:pt>
          <cx:pt idx="23591">0.0083779285404397205</cx:pt>
          <cx:pt idx="23592">0.0083748548386121096</cx:pt>
          <cx:pt idx="23593">0.0083744971694554599</cx:pt>
          <cx:pt idx="23594">0.0083699484178799601</cx:pt>
          <cx:pt idx="23595">0.0083671415279799894</cx:pt>
          <cx:pt idx="23596">0.0083671415279799894</cx:pt>
          <cx:pt idx="23597">0.0083671415279799894</cx:pt>
          <cx:pt idx="23598">0.0083664610488373703</cx:pt>
          <cx:pt idx="23599">0.0083592500619373601</cx:pt>
          <cx:pt idx="23600">0.0083564947977968797</cx:pt>
          <cx:pt idx="23601">0.0083564947977968797</cx:pt>
          <cx:pt idx="23602">0.0083564947977968797</cx:pt>
          <cx:pt idx="23603">0.0083564947977968797</cx:pt>
          <cx:pt idx="23604">0.0083564947977968797</cx:pt>
          <cx:pt idx="23605">0.0083564947977968797</cx:pt>
          <cx:pt idx="23606">0.0083555503772771399</cx:pt>
          <cx:pt idx="23607">0.0083530400892230707</cx:pt>
          <cx:pt idx="23608">0.00835269282539698</cx:pt>
          <cx:pt idx="23609">0.00835269282539698</cx:pt>
          <cx:pt idx="23610">0.00835269282539698</cx:pt>
          <cx:pt idx="23611">0.00835269282539698</cx:pt>
          <cx:pt idx="23612">0.00835269282539698</cx:pt>
          <cx:pt idx="23613">0.00835269282539698</cx:pt>
          <cx:pt idx="23614">0.00835269282539698</cx:pt>
          <cx:pt idx="23615">0.00835269282539698</cx:pt>
          <cx:pt idx="23616">0.00835269282539698</cx:pt>
          <cx:pt idx="23617">0.00835269282539698</cx:pt>
          <cx:pt idx="23618">0.00835269282539698</cx:pt>
          <cx:pt idx="23619">0.00835269282539698</cx:pt>
          <cx:pt idx="23620">0.0083526625247515307</cx:pt>
          <cx:pt idx="23621">0.0083513699157569399</cx:pt>
          <cx:pt idx="23622">0.0083513699157569399</cx:pt>
          <cx:pt idx="23623">0.0083513699157569399</cx:pt>
          <cx:pt idx="23624">0.0083513699157569399</cx:pt>
          <cx:pt idx="23625">0.0083513699157569399</cx:pt>
          <cx:pt idx="23626">0.0083505511549394392</cx:pt>
          <cx:pt idx="23627">0.00834950054579826</cx:pt>
          <cx:pt idx="23628">0.0083493021662915598</cx:pt>
          <cx:pt idx="23629">0.0083469060010741107</cx:pt>
          <cx:pt idx="23630">0.0083465002963140408</cx:pt>
          <cx:pt idx="23631">0.0083465002963140408</cx:pt>
          <cx:pt idx="23632">0.0083465002963140408</cx:pt>
          <cx:pt idx="23633">0.0083400493016882807</cx:pt>
          <cx:pt idx="23634">0.0083361045613177497</cx:pt>
          <cx:pt idx="23635">0.0083359365706904606</cx:pt>
          <cx:pt idx="23636">0.0083357085649284103</cx:pt>
          <cx:pt idx="23637">0.0083351613570671907</cx:pt>
          <cx:pt idx="23638">0.0083333680792356899</cx:pt>
          <cx:pt idx="23639">0.0083295309926801307</cx:pt>
          <cx:pt idx="23640">0.0083286110478011099</cx:pt>
          <cx:pt idx="23641">0.0083277780649062098</cx:pt>
          <cx:pt idx="23642">0.0083235630258399508</cx:pt>
          <cx:pt idx="23643">0.0083232347390475095</cx:pt>
          <cx:pt idx="23644">0.0083213481126384898</cx:pt>
          <cx:pt idx="23645">0.0083206427156363397</cx:pt>
          <cx:pt idx="23646">0.0083206427156363397</cx:pt>
          <cx:pt idx="23647">0.0083149767343271199</cx:pt>
          <cx:pt idx="23648">0.0083149767343271199</cx:pt>
          <cx:pt idx="23649">0.0083149767343271199</cx:pt>
          <cx:pt idx="23650">0.0083149767343271199</cx:pt>
          <cx:pt idx="23651">0.0083149767343271199</cx:pt>
          <cx:pt idx="23652">0.0083149767343271199</cx:pt>
          <cx:pt idx="23653">0.0083081850215456499</cx:pt>
          <cx:pt idx="23654">0.0083078776558519092</cx:pt>
          <cx:pt idx="23655">0.00830597819347699</cx:pt>
          <cx:pt idx="23656">0.0083056209681381006</cx:pt>
          <cx:pt idx="23657">0.0083052596575685193</cx:pt>
          <cx:pt idx="23658">0.00830138036341313</cx:pt>
          <cx:pt idx="23659">0.00830138036341313</cx:pt>
          <cx:pt idx="23660">0.00830138036341313</cx:pt>
          <cx:pt idx="23661">0.00830138036341313</cx:pt>
          <cx:pt idx="23662">0.00830138036341313</cx:pt>
          <cx:pt idx="23663">0.00830138036341313</cx:pt>
          <cx:pt idx="23664">0.0082958193858887804</cx:pt>
          <cx:pt idx="23665">0.0082958193858887804</cx:pt>
          <cx:pt idx="23666">0.0082950108342921599</cx:pt>
          <cx:pt idx="23667">0.0082949246889142906</cx:pt>
          <cx:pt idx="23668">0.0082947831672900499</cx:pt>
          <cx:pt idx="23669">0.0082947831672900499</cx:pt>
          <cx:pt idx="23670">0.0082947831672900499</cx:pt>
          <cx:pt idx="23671">0.0082947831672900499</cx:pt>
          <cx:pt idx="23672">0.0082947831672900499</cx:pt>
          <cx:pt idx="23673">0.0082947831672900499</cx:pt>
          <cx:pt idx="23674">0.0082947831672900499</cx:pt>
          <cx:pt idx="23675">0.0082937491396423996</cx:pt>
          <cx:pt idx="23676">0.0082937491396423996</cx:pt>
          <cx:pt idx="23677">0.0082937491396423996</cx:pt>
          <cx:pt idx="23678">0.0082880778333896902</cx:pt>
          <cx:pt idx="23679">0.0082809309950034899</cx:pt>
          <cx:pt idx="23680">0.00828006646359946</cx:pt>
          <cx:pt idx="23681">0.0082798868072119208</cx:pt>
          <cx:pt idx="23682">0.0082787612203226099</cx:pt>
          <cx:pt idx="23683">0.0082766452299797098</cx:pt>
          <cx:pt idx="23684">0.0082738764058407806</cx:pt>
          <cx:pt idx="23685">0.00827353487818684</cx:pt>
          <cx:pt idx="23686">0.00827353487818684</cx:pt>
          <cx:pt idx="23687">0.0082668238543559206</cx:pt>
          <cx:pt idx="23688">0.0082642571578862099</cx:pt>
          <cx:pt idx="23689">0.0082642571578862099</cx:pt>
          <cx:pt idx="23690">0.0082616493214657596</cx:pt>
          <cx:pt idx="23691">0.0082616493214657596</cx:pt>
          <cx:pt idx="23692">0.0082616493214657596</cx:pt>
          <cx:pt idx="23693">0.0082616493214657596</cx:pt>
          <cx:pt idx="23694">0.0082527607973419004</cx:pt>
          <cx:pt idx="23695">0.0082527607973419004</cx:pt>
          <cx:pt idx="23696">0.0082519494066763</cx:pt>
          <cx:pt idx="23697">0.0082519494066763</cx:pt>
          <cx:pt idx="23698">0.0082510359137077105</cx:pt>
          <cx:pt idx="23699">0.0082482183109423898</cx:pt>
          <cx:pt idx="23700">0.0082482183109423898</cx:pt>
          <cx:pt idx="23701">0.0082482183109423898</cx:pt>
          <cx:pt idx="23702">0.0082458846352816799</cx:pt>
          <cx:pt idx="23703">0.0082392578479638899</cx:pt>
          <cx:pt idx="23704">0.0082392578479638899</cx:pt>
          <cx:pt idx="23705">0.0082392578479638899</cx:pt>
          <cx:pt idx="23706">0.0082392578479638899</cx:pt>
          <cx:pt idx="23707">0.0082392578479638899</cx:pt>
          <cx:pt idx="23708">0.0082392578479638899</cx:pt>
          <cx:pt idx="23709">0.0082382641502722308</cx:pt>
          <cx:pt idx="23710">0.0082382641502722308</cx:pt>
          <cx:pt idx="23711">0.0082382641502722308</cx:pt>
          <cx:pt idx="23712">0.0082382641502722308</cx:pt>
          <cx:pt idx="23713">0.0082382641502722308</cx:pt>
          <cx:pt idx="23714">0.0082382641502722308</cx:pt>
          <cx:pt idx="23715">0.0082346740450344406</cx:pt>
          <cx:pt idx="23716">0.0082343269371855897</cx:pt>
          <cx:pt idx="23717">0.0082317139536996504</cx:pt>
          <cx:pt idx="23718">0.0082293696904560606</cx:pt>
          <cx:pt idx="23719">0.0082243616358819993</cx:pt>
          <cx:pt idx="23720">0.0082243616358819993</cx:pt>
          <cx:pt idx="23721">0.0082125011516185099</cx:pt>
          <cx:pt idx="23722">0.0082106137787996292</cx:pt>
          <cx:pt idx="23723">0.0082099162682267596</cx:pt>
          <cx:pt idx="23724">0.0082070487033192793</cx:pt>
          <cx:pt idx="23725">0.0082067565426294994</cx:pt>
          <cx:pt idx="23726">0.0082047332904068206</cx:pt>
          <cx:pt idx="23727">0.0082032738713664205</cx:pt>
          <cx:pt idx="23728">0.0082001190364619295</cx:pt>
          <cx:pt idx="23729">0.0081988809909781402</cx:pt>
          <cx:pt idx="23730">0.0081985270649491699</cx:pt>
          <cx:pt idx="23731">0.0081979680376177404</cx:pt>
          <cx:pt idx="23732">0.0081979680376177404</cx:pt>
          <cx:pt idx="23733">0.0081979680376177404</cx:pt>
          <cx:pt idx="23734">0.0081979680376177404</cx:pt>
          <cx:pt idx="23735">0.0081979680376177404</cx:pt>
          <cx:pt idx="23736">0.0081979680376177404</cx:pt>
          <cx:pt idx="23737">0.0081969869598271499</cx:pt>
          <cx:pt idx="23738">0.0081968148319476099</cx:pt>
          <cx:pt idx="23739">0.0081968148319476099</cx:pt>
          <cx:pt idx="23740">0.0081968148319476099</cx:pt>
          <cx:pt idx="23741">0.0081968148319476099</cx:pt>
          <cx:pt idx="23742">0.0081968148319476099</cx:pt>
          <cx:pt idx="23743">0.0081954395105285904</cx:pt>
          <cx:pt idx="23744">0.0081954395105285904</cx:pt>
          <cx:pt idx="23745">0.0081954395105285904</cx:pt>
          <cx:pt idx="23746">0.0081939949013637992</cx:pt>
          <cx:pt idx="23747">0.0081843365782043997</cx:pt>
          <cx:pt idx="23748">0.0081809316520775194</cx:pt>
          <cx:pt idx="23749">0.0081800729079748308</cx:pt>
          <cx:pt idx="23750">0.0081784111892168193</cx:pt>
          <cx:pt idx="23751">0.0081779041180924592</cx:pt>
          <cx:pt idx="23752">0.0081774605304772499</cx:pt>
          <cx:pt idx="23753">0.0081756106876964101</cx:pt>
          <cx:pt idx="23754">0.0081741299300820795</cx:pt>
          <cx:pt idx="23755">0.0081741299300820795</cx:pt>
          <cx:pt idx="23756">0.0081741299300820795</cx:pt>
          <cx:pt idx="23757">0.0081741299300820795</cx:pt>
          <cx:pt idx="23758">0.00817396959677286</cx:pt>
          <cx:pt idx="23759">0.0081712554942899897</cx:pt>
          <cx:pt idx="23760">0.0081712554942899897</cx:pt>
          <cx:pt idx="23761">0.0081712554942899897</cx:pt>
          <cx:pt idx="23762">0.0081712554942899897</cx:pt>
          <cx:pt idx="23763">0.0081712554942899897</cx:pt>
          <cx:pt idx="23764">0.0081712554942899897</cx:pt>
          <cx:pt idx="23765">0.0081708261676805907</cx:pt>
          <cx:pt idx="23766">0.0081694831447553795</cx:pt>
          <cx:pt idx="23767">0.0081642109182089098</cx:pt>
          <cx:pt idx="23768">0.0081642109182089098</cx:pt>
          <cx:pt idx="23769">0.0081642109182089098</cx:pt>
          <cx:pt idx="23770">0.0081642109182089098</cx:pt>
          <cx:pt idx="23771">0.0081620397932034294</cx:pt>
          <cx:pt idx="23772">0.0081612727617365703</cx:pt>
          <cx:pt idx="23773">0.0081603219364761396</cx:pt>
          <cx:pt idx="23774">0.0081599553832329592</cx:pt>
          <cx:pt idx="23775">0.0081599553832329592</cx:pt>
          <cx:pt idx="23776">0.0081599553832329592</cx:pt>
          <cx:pt idx="23777">0.0081599553832329592</cx:pt>
          <cx:pt idx="23778">0.0081599553832329592</cx:pt>
          <cx:pt idx="23779">0.0081599553832329592</cx:pt>
          <cx:pt idx="23780">0.0081589986129182203</cx:pt>
          <cx:pt idx="23781">0.0081586497120385692</cx:pt>
          <cx:pt idx="23782">0.0081564944277416809</cx:pt>
          <cx:pt idx="23783">0.0081544892508926305</cx:pt>
          <cx:pt idx="23784">0.0081544892508926305</cx:pt>
          <cx:pt idx="23785">0.0081482039734869297</cx:pt>
          <cx:pt idx="23786">0.0081446072663370894</cx:pt>
          <cx:pt idx="23787">0.0081426263063625205</cx:pt>
          <cx:pt idx="23788">0.0081406906546188495</cx:pt>
          <cx:pt idx="23789">0.0081387637425174506</cx:pt>
          <cx:pt idx="23790">0.0081387637425174506</cx:pt>
          <cx:pt idx="23791">0.0081387637425174506</cx:pt>
          <cx:pt idx="23792">0.0081387637425174506</cx:pt>
          <cx:pt idx="23793">0.0081387637425174506</cx:pt>
          <cx:pt idx="23794">0.0081387637425174506</cx:pt>
          <cx:pt idx="23795">0.0081374135618160898</cx:pt>
          <cx:pt idx="23796">0.0081363337310150202</cx:pt>
          <cx:pt idx="23797">0.0081334669988169205</cx:pt>
          <cx:pt idx="23798">0.0081330392652679395</cx:pt>
          <cx:pt idx="23799">0.0081325401503358607</cx:pt>
          <cx:pt idx="23800">0.0081322053120124107</cx:pt>
          <cx:pt idx="23801">0.0081314263820882193</cx:pt>
          <cx:pt idx="23802">0.0081314263820882193</cx:pt>
          <cx:pt idx="23803">0.0081314263820882193</cx:pt>
          <cx:pt idx="23804">0.0081314263820882193</cx:pt>
          <cx:pt idx="23805">0.0081314263820882193</cx:pt>
          <cx:pt idx="23806">0.0081306381115330492</cx:pt>
          <cx:pt idx="23807">0.0081297131680987296</cx:pt>
          <cx:pt idx="23808">0.0081297131680987296</cx:pt>
          <cx:pt idx="23809">0.0081207226716297296</cx:pt>
          <cx:pt idx="23810">0.0081161717246406896</cx:pt>
          <cx:pt idx="23811">0.0081159148147959097</cx:pt>
          <cx:pt idx="23812">0.0081074609982761305</cx:pt>
          <cx:pt idx="23813">0.0081072286320090295</cx:pt>
          <cx:pt idx="23814">0.0081028004011721808</cx:pt>
          <cx:pt idx="23815">0.0080980165396513006</cx:pt>
          <cx:pt idx="23816">0.0080959423030562503</cx:pt>
          <cx:pt idx="23817">0.0080959423030562503</cx:pt>
          <cx:pt idx="23818">0.0080959423030562503</cx:pt>
          <cx:pt idx="23819">0.0080954322041890004</cx:pt>
          <cx:pt idx="23820">0.00809065772922107</cx:pt>
          <cx:pt idx="23821">0.0080902396435338798</cx:pt>
          <cx:pt idx="23822">0.0080901891203373193</cx:pt>
          <cx:pt idx="23823">0.0080894590409766303</cx:pt>
          <cx:pt idx="23824">0.0080894590409766303</cx:pt>
          <cx:pt idx="23825">0.0080894590409766303</cx:pt>
          <cx:pt idx="23826">0.0080894590409766303</cx:pt>
          <cx:pt idx="23827">0.0080894590409766303</cx:pt>
          <cx:pt idx="23828">0.0080883628476617498</cx:pt>
          <cx:pt idx="23829">0.0080831028058058908</cx:pt>
          <cx:pt idx="23830">0.0080807737805926698</cx:pt>
          <cx:pt idx="23831">0.0080762006011926707</cx:pt>
          <cx:pt idx="23832">0.0080702198723335596</cx:pt>
          <cx:pt idx="23833">0.0080643741109792996</cx:pt>
          <cx:pt idx="23834">0.0080642902674958692</cx:pt>
          <cx:pt idx="23835">0.0080622628671630798</cx:pt>
          <cx:pt idx="23836">0.0080593633940536299</cx:pt>
          <cx:pt idx="23837">0.0080567175326161297</cx:pt>
          <cx:pt idx="23838">0.0080567175326161297</cx:pt>
          <cx:pt idx="23839">0.0080567175326161297</cx:pt>
          <cx:pt idx="23840">0.0080567175326161297</cx:pt>
          <cx:pt idx="23841">0.0080550487097326498</cx:pt>
          <cx:pt idx="23842">0.0080548347471170508</cx:pt>
          <cx:pt idx="23843">0.0080548347471170508</cx:pt>
          <cx:pt idx="23844">0.0080537828569534203</cx:pt>
          <cx:pt idx="23845">0.0080529930639686598</cx:pt>
          <cx:pt idx="23846">0.0080497002386236104</cx:pt>
          <cx:pt idx="23847">0.0080491906711969603</cx:pt>
          <cx:pt idx="23848">0.0080491906711969603</cx:pt>
          <cx:pt idx="23849">0.0080477913069068301</cx:pt>
          <cx:pt idx="23850">0.0080477913069068301</cx:pt>
          <cx:pt idx="23851">0.0080477913069068301</cx:pt>
          <cx:pt idx="23852">0.0080477913069068301</cx:pt>
          <cx:pt idx="23853">0.0080470407479399896</cx:pt>
          <cx:pt idx="23854">0.0080461584814767208</cx:pt>
          <cx:pt idx="23855">0.0080461584814767208</cx:pt>
          <cx:pt idx="23856">0.0080461584814767208</cx:pt>
          <cx:pt idx="23857">0.0080461584814767208</cx:pt>
          <cx:pt idx="23858">0.00804172940830024</cx:pt>
          <cx:pt idx="23859">0.00804172940830024</cx:pt>
          <cx:pt idx="23860">0.0080378508024777102</cx:pt>
          <cx:pt idx="23861">0.0080367576928279897</cx:pt>
          <cx:pt idx="23862">0.0080367145497736402</cx:pt>
          <cx:pt idx="23863">0.0080362781411972804</cx:pt>
          <cx:pt idx="23864">0.0080351299750494008</cx:pt>
          <cx:pt idx="23865">0.0080287840762344794</cx:pt>
          <cx:pt idx="23866">0.0080287840762344794</cx:pt>
          <cx:pt idx="23867">0.0080287840762344794</cx:pt>
          <cx:pt idx="23868">0.0080287840762344794</cx:pt>
          <cx:pt idx="23869">0.0080287840762344794</cx:pt>
          <cx:pt idx="23870">0.0080287840762344794</cx:pt>
          <cx:pt idx="23871">0.0080287840762344794</cx:pt>
          <cx:pt idx="23872">0.0080267942747468402</cx:pt>
          <cx:pt idx="23873">0.0080267571265633299</cx:pt>
          <cx:pt idx="23874">0.0080237896802309704</cx:pt>
          <cx:pt idx="23875">0.0080228756103489698</cx:pt>
          <cx:pt idx="23876">0.0080226235141886704</cx:pt>
          <cx:pt idx="23877">0.0080206896463837808</cx:pt>
          <cx:pt idx="23878">0.0080198973489247101</cx:pt>
          <cx:pt idx="23879">0.00801918455565819</cx:pt>
          <cx:pt idx="23880">0.00801405765015685</cx:pt>
          <cx:pt idx="23881">0.0080138261236664399</cx:pt>
          <cx:pt idx="23882">0.0080084689801299593</cx:pt>
          <cx:pt idx="23883">0.0080043028519087896</cx:pt>
          <cx:pt idx="23884">0.00799097477650299</cx:pt>
          <cx:pt idx="23885">0.00799097477650299</cx:pt>
          <cx:pt idx="23886">0.00799097477650299</cx:pt>
          <cx:pt idx="23887">0.00799097477650299</cx:pt>
          <cx:pt idx="23888">0.00799097477650299</cx:pt>
          <cx:pt idx="23889">0.00799097477650299</cx:pt>
          <cx:pt idx="23890">0.0079895249593692503</cx:pt>
          <cx:pt idx="23891">0.0079864002301610892</cx:pt>
          <cx:pt idx="23892">0.0079805547774053597</cx:pt>
          <cx:pt idx="23893">0.0079797518377375896</cx:pt>
          <cx:pt idx="23894">0.0079797518377375896</cx:pt>
          <cx:pt idx="23895">0.0079794842063012801</cx:pt>
          <cx:pt idx="23896">0.0079788873882539399</cx:pt>
          <cx:pt idx="23897">0.0079763536243066206</cx:pt>
          <cx:pt idx="23898">0.0079760897426629594</cx:pt>
          <cx:pt idx="23899">0.0079746936644524494</cx:pt>
          <cx:pt idx="23900">0.0079746936644524494</cx:pt>
          <cx:pt idx="23901">0.0079746936644524494</cx:pt>
          <cx:pt idx="23902">0.0079671963850641396</cx:pt>
          <cx:pt idx="23903">0.0079671414609680004</cx:pt>
          <cx:pt idx="23904">0.0079671414609680004</cx:pt>
          <cx:pt idx="23905">0.0079653175556001505</cx:pt>
          <cx:pt idx="23906">0.0079632574562147306</cx:pt>
          <cx:pt idx="23907">0.0079632574562147306</cx:pt>
          <cx:pt idx="23908">0.0079632574562147306</cx:pt>
          <cx:pt idx="23909">0.0079632574562147306</cx:pt>
          <cx:pt idx="23910">0.0079576240130353401</cx:pt>
          <cx:pt idx="23911">0.0079538085938747199</cx:pt>
          <cx:pt idx="23912">0.0079538085938747199</cx:pt>
          <cx:pt idx="23913">0.0079538085938747199</cx:pt>
          <cx:pt idx="23914">0.0079538038562005694</cx:pt>
          <cx:pt idx="23915">0.0079520519553887802</cx:pt>
          <cx:pt idx="23916">0.0079474827277545308</cx:pt>
          <cx:pt idx="23917">0.0079473721828975299</cx:pt>
          <cx:pt idx="23918">0.0079465286547899094</cx:pt>
          <cx:pt idx="23919">0.0079455255668460095</cx:pt>
          <cx:pt idx="23920">0.0079437693560137392</cx:pt>
          <cx:pt idx="23921">0.0079437693560137392</cx:pt>
          <cx:pt idx="23922">0.0079434911111844406</cx:pt>
          <cx:pt idx="23923">0.0079434911111844406</cx:pt>
          <cx:pt idx="23924">0.0079432587535849999</cx:pt>
          <cx:pt idx="23925">0.0079417869762017507</cx:pt>
          <cx:pt idx="23926">0.0079404059071525</cx:pt>
          <cx:pt idx="23927">0.0079403533472756603</cx:pt>
          <cx:pt idx="23928">0.0079383102606864295</cx:pt>
          <cx:pt idx="23929">0.0079382083008586006</cx:pt>
          <cx:pt idx="23930">0.0079374508472024301</cx:pt>
          <cx:pt idx="23931">0.0079341564642676898</cx:pt>
          <cx:pt idx="23932">0.0079328262633994607</cx:pt>
          <cx:pt idx="23933">0.0079312250427466396</cx:pt>
          <cx:pt idx="23934">0.0079303787921647401</cx:pt>
          <cx:pt idx="23935">0.0079216584729021999</cx:pt>
          <cx:pt idx="23936">0.0079215561476465093</cx:pt>
          <cx:pt idx="23937">0.0079215561476465093</cx:pt>
          <cx:pt idx="23938">0.0079215561476465093</cx:pt>
          <cx:pt idx="23939">0.0079215561476465093</cx:pt>
          <cx:pt idx="23940">0.0079212403086585306</cx:pt>
          <cx:pt idx="23941">0.0079212403086585306</cx:pt>
          <cx:pt idx="23942">0.0079212403086585306</cx:pt>
          <cx:pt idx="23943">0.0079205324866823603</cx:pt>
          <cx:pt idx="23944">0.00791941979667991</cx:pt>
          <cx:pt idx="23945">0.0079147511170853894</cx:pt>
          <cx:pt idx="23946">0.0079146691164121707</cx:pt>
          <cx:pt idx="23947">0.0079146691164121707</cx:pt>
          <cx:pt idx="23948">0.0079146691164121707</cx:pt>
          <cx:pt idx="23949">0.0079146691164121707</cx:pt>
          <cx:pt idx="23950">0.0079146691164121707</cx:pt>
          <cx:pt idx="23951">0.0079145705145320707</cx:pt>
          <cx:pt idx="23952">0.0079127118048312097</cx:pt>
          <cx:pt idx="23953">0.0079108243957428</cx:pt>
          <cx:pt idx="23954">0.0079073127586623305</cx:pt>
          <cx:pt idx="23955">0.0079032157975756408</cx:pt>
          <cx:pt idx="23956">0.0079011253571276297</cx:pt>
          <cx:pt idx="23957">0.0078979006403410192</cx:pt>
          <cx:pt idx="23958">0.0078962633988427806</cx:pt>
          <cx:pt idx="23959">0.0078876753755035296</cx:pt>
          <cx:pt idx="23960">0.0078869158872080392</cx:pt>
          <cx:pt idx="23961">0.0078869158872080392</cx:pt>
          <cx:pt idx="23962">0.0078869158872080392</cx:pt>
          <cx:pt idx="23963">0.0078785100338347302</cx:pt>
          <cx:pt idx="23964">0.0078785100338347302</cx:pt>
          <cx:pt idx="23965">0.0078785100338347302</cx:pt>
          <cx:pt idx="23966">0.00787819248505401</cx:pt>
          <cx:pt idx="23967">0.00787819248505401</cx:pt>
          <cx:pt idx="23968">0.0078762120252253605</cx:pt>
          <cx:pt idx="23969">0.0078759302376607901</cx:pt>
          <cx:pt idx="23970">0.0078742149974827293</cx:pt>
          <cx:pt idx="23971">0.0078731897326091895</cx:pt>
          <cx:pt idx="23972">0.0078731897326091895</cx:pt>
          <cx:pt idx="23973">0.0078731897326091895</cx:pt>
          <cx:pt idx="23974">0.0078723820422791496</cx:pt>
          <cx:pt idx="23975">0.0078718834699229596</cx:pt>
          <cx:pt idx="23976">0.0078718834699229596</cx:pt>
          <cx:pt idx="23977">0.0078710941467331399</cx:pt>
          <cx:pt idx="23978">0.0078710941467331399</cx:pt>
          <cx:pt idx="23979">0.0078710941467331399</cx:pt>
          <cx:pt idx="23980">0.0078696457647395197</cx:pt>
          <cx:pt idx="23981">0.0078696062125231097</cx:pt>
          <cx:pt idx="23982">0.0078691774864965598</cx:pt>
          <cx:pt idx="23983">0.0078685447008694093</cx:pt>
          <cx:pt idx="23984">0.0078685447008694093</cx:pt>
          <cx:pt idx="23985">0.0078668796630718806</cx:pt>
          <cx:pt idx="23986">0.0078616821749785803</cx:pt>
          <cx:pt idx="23987">0.0078606122500341005</cx:pt>
          <cx:pt idx="23988">0.0078605180523467402</cx:pt>
          <cx:pt idx="23989">0.0078599289991787905</cx:pt>
          <cx:pt idx="23990">0.0078595661674684594</cx:pt>
          <cx:pt idx="23991">0.0078594999182188003</cx:pt>
          <cx:pt idx="23992">0.0078592761575332001</cx:pt>
          <cx:pt idx="23993">0.0078591643871119294</cx:pt>
          <cx:pt idx="23994">0.0078588258757003402</cx:pt>
          <cx:pt idx="23995">0.0078588258757003402</cx:pt>
          <cx:pt idx="23996">0.0078580463654804606</cx:pt>
          <cx:pt idx="23997">0.0078572123236626892</cx:pt>
          <cx:pt idx="23998">0.0078572123236626892</cx:pt>
          <cx:pt idx="23999">0.0078552815324287699</cx:pt>
          <cx:pt idx="24000">0.0078549975416482495</cx:pt>
          <cx:pt idx="24001">0.0078542781372845406</cx:pt>
          <cx:pt idx="24002">0.0078536599750661292</cx:pt>
          <cx:pt idx="24003">0.0078493830976822908</cx:pt>
          <cx:pt idx="24004">0.0078425160446813601</cx:pt>
          <cx:pt idx="24005">0.0078405409525651795</cx:pt>
          <cx:pt idx="24006">0.0078393207613238498</cx:pt>
          <cx:pt idx="24007">0.0078355990049646801</cx:pt>
          <cx:pt idx="24008">0.0078353094133398506</cx:pt>
          <cx:pt idx="24009">0.00783527769586931</cx:pt>
          <cx:pt idx="24010">0.0078328804001445602</cx:pt>
          <cx:pt idx="24011">0.0078315095666262394</cx:pt>
          <cx:pt idx="24012">0.0078274197776053694</cx:pt>
          <cx:pt idx="24013">0.0078260190551445903</cx:pt>
          <cx:pt idx="24014">0.0078259998274221605</cx:pt>
          <cx:pt idx="24015">0.0078257519539575195</cx:pt>
          <cx:pt idx="24016">0.0078253673562456993</cx:pt>
          <cx:pt idx="24017">0.0078243269872733008</cx:pt>
          <cx:pt idx="24018">0.0078241953713855308</cx:pt>
          <cx:pt idx="24019">0.0078240898770115096</cx:pt>
          <cx:pt idx="24020">0.0078240898770115096</cx:pt>
          <cx:pt idx="24021">0.0078230366084654293</cx:pt>
          <cx:pt idx="24022">0.0078230366084654293</cx:pt>
          <cx:pt idx="24023">0.0078225139929833393</cx:pt>
          <cx:pt idx="24024">0.0078213237555909299</cx:pt>
          <cx:pt idx="24025">0.0078149852948965794</cx:pt>
          <cx:pt idx="24026">0.0078138479622484394</cx:pt>
          <cx:pt idx="24027">0.0078138479622484394</cx:pt>
          <cx:pt idx="24028">0.0078138479622484394</cx:pt>
          <cx:pt idx="24029">0.0078128151797154707</cx:pt>
          <cx:pt idx="24030">0.0078121627718690202</cx:pt>
          <cx:pt idx="24031">0.00780654541611069</cx:pt>
          <cx:pt idx="24032">0.00780625281416443</cx:pt>
          <cx:pt idx="24033">0.0078057811109704198</cx:pt>
          <cx:pt idx="24034">0.0078044659914618597</cx:pt>
          <cx:pt idx="24035">0.0078044659914618597</cx:pt>
          <cx:pt idx="24036">0.0078044659914618597</cx:pt>
          <cx:pt idx="24037">0.0078044659914618597</cx:pt>
          <cx:pt idx="24038">0.0078044659914618597</cx:pt>
          <cx:pt idx="24039">0.0078044659914618597</cx:pt>
          <cx:pt idx="24040">0.0078044659914618597</cx:pt>
          <cx:pt idx="24041">0.0078044659914618597</cx:pt>
          <cx:pt idx="24042">0.0078044659914618597</cx:pt>
          <cx:pt idx="24043">0.0078033478951972102</cx:pt>
          <cx:pt idx="24044">0.0077994254934544999</cx:pt>
          <cx:pt idx="24045">0.0077977052488110796</cx:pt>
          <cx:pt idx="24046">0.0077951674042727598</cx:pt>
          <cx:pt idx="24047">0.0077951674042727598</cx:pt>
          <cx:pt idx="24048">0.00779497847307136</cx:pt>
          <cx:pt idx="24049">0.0077944269886502304</cx:pt>
          <cx:pt idx="24050">0.0077940955951464998</cx:pt>
          <cx:pt idx="24051">0.0077929574286891099</cx:pt>
          <cx:pt idx="24052">0.0077929574286891099</cx:pt>
          <cx:pt idx="24053">0.0077929574286891099</cx:pt>
          <cx:pt idx="24054">0.0077929574286891099</cx:pt>
          <cx:pt idx="24055">0.0077929574286891099</cx:pt>
          <cx:pt idx="24056">0.0077929574286891099</cx:pt>
          <cx:pt idx="24057">0.0077929574286891099</cx:pt>
          <cx:pt idx="24058">0.0077929574286891099</cx:pt>
          <cx:pt idx="24059">0.0077929574286891099</cx:pt>
          <cx:pt idx="24060">0.0077929103829003001</cx:pt>
          <cx:pt idx="24061">0.0077929103829003001</cx:pt>
          <cx:pt idx="24062">0.0077929103829003001</cx:pt>
          <cx:pt idx="24063">0.0077929103829003001</cx:pt>
          <cx:pt idx="24064">0.0077929103829003001</cx:pt>
          <cx:pt idx="24065">0.0077929103829003001</cx:pt>
          <cx:pt idx="24066">0.0077916130287657599</cx:pt>
          <cx:pt idx="24067">0.0077879415604935999</cx:pt>
          <cx:pt idx="24068">0.0077876240069521003</cx:pt>
          <cx:pt idx="24069">0.0077867953704355399</cx:pt>
          <cx:pt idx="24070">0.0077852828770463298</cx:pt>
          <cx:pt idx="24071">0.0077852828770463298</cx:pt>
          <cx:pt idx="24072">0.0077852828770463298</cx:pt>
          <cx:pt idx="24073">0.0077852828770463298</cx:pt>
          <cx:pt idx="24074">0.0077852828770463298</cx:pt>
          <cx:pt idx="24075">0.0077852828770463298</cx:pt>
          <cx:pt idx="24076">0.0077845021702138703</cx:pt>
          <cx:pt idx="24077">0.0077845021702138703</cx:pt>
          <cx:pt idx="24078">0.0077845021702138703</cx:pt>
          <cx:pt idx="24079">0.0077845021702138703</cx:pt>
          <cx:pt idx="24080">0.0077845021702138703</cx:pt>
          <cx:pt idx="24081">0.0077822988184839698</cx:pt>
          <cx:pt idx="24082">0.0077822988184839698</cx:pt>
          <cx:pt idx="24083">0.0077810340387211097</cx:pt>
          <cx:pt idx="24084">0.0077802096357049199</cx:pt>
          <cx:pt idx="24085">0.0077802096357049199</cx:pt>
          <cx:pt idx="24086">0.0077802096357049199</cx:pt>
          <cx:pt idx="24087">0.0077802009573512401</cx:pt>
          <cx:pt idx="24088">0.0077797829044383201</cx:pt>
          <cx:pt idx="24089">0.0077796385821194899</cx:pt>
          <cx:pt idx="24090">0.0077796385821194899</cx:pt>
          <cx:pt idx="24091">0.0077796385821194899</cx:pt>
          <cx:pt idx="24092">0.0077778109651402997</cx:pt>
          <cx:pt idx="24093">0.0077758219726002196</cx:pt>
          <cx:pt idx="24094">0.0077758219726002196</cx:pt>
          <cx:pt idx="24095">0.0077758219726002196</cx:pt>
          <cx:pt idx="24096">0.0077720957860796802</cx:pt>
          <cx:pt idx="24097">0.0077713165022968303</cx:pt>
          <cx:pt idx="24098">0.0077699935808981302</cx:pt>
          <cx:pt idx="24099">0.0077674325725498204</cx:pt>
          <cx:pt idx="24100">0.0077674325725498204</cx:pt>
          <cx:pt idx="24101">0.0077674325725498204</cx:pt>
          <cx:pt idx="24102">0.0077674325725498204</cx:pt>
          <cx:pt idx="24103">0.0077674325725498204</cx:pt>
          <cx:pt idx="24104">0.0077622546590659898</cx:pt>
          <cx:pt idx="24105">0.0077578251760411802</cx:pt>
          <cx:pt idx="24106">0.0077561747801558802</cx:pt>
          <cx:pt idx="24107">0.0077558557094411897</cx:pt>
          <cx:pt idx="24108">0.0077540971500633903</cx:pt>
          <cx:pt idx="24109">0.0077530427024791997</cx:pt>
          <cx:pt idx="24110">0.0077513835804101996</cx:pt>
          <cx:pt idx="24111">0.0077506340851899499</cx:pt>
          <cx:pt idx="24112">0.0077506340851899499</cx:pt>
          <cx:pt idx="24113">0.0077506340851899499</cx:pt>
          <cx:pt idx="24114">0.0077506340851899499</cx:pt>
          <cx:pt idx="24115">0.0077506340851899499</cx:pt>
          <cx:pt idx="24116">0.0077498076764304803</cx:pt>
          <cx:pt idx="24117">0.0077496171121412202</cx:pt>
          <cx:pt idx="24118">0.0077475711694231196</cx:pt>
          <cx:pt idx="24119">0.0077475711694231196</cx:pt>
          <cx:pt idx="24120">0.0077475711694231196</cx:pt>
          <cx:pt idx="24121">0.0077475711694231196</cx:pt>
          <cx:pt idx="24122">0.0077475711694231196</cx:pt>
          <cx:pt idx="24123">0.0077475711694231196</cx:pt>
          <cx:pt idx="24124">0.0077475711694231196</cx:pt>
          <cx:pt idx="24125">0.0077475711694231196</cx:pt>
          <cx:pt idx="24126">0.0077475711694231196</cx:pt>
          <cx:pt idx="24127">0.0077475711694231196</cx:pt>
          <cx:pt idx="24128">0.0077475711694231196</cx:pt>
          <cx:pt idx="24129">0.0077426734375305797</cx:pt>
          <cx:pt idx="24130">0.0077411656982482096</cx:pt>
          <cx:pt idx="24131">0.0077401161324598001</cx:pt>
          <cx:pt idx="24132">0.0077401161324598001</cx:pt>
          <cx:pt idx="24133">0.0077401161324598001</cx:pt>
          <cx:pt idx="24134">0.0077401161324598001</cx:pt>
          <cx:pt idx="24135">0.0077401161324598001</cx:pt>
          <cx:pt idx="24136">0.0077401161324598001</cx:pt>
          <cx:pt idx="24137">0.0077401161324598001</cx:pt>
          <cx:pt idx="24138">0.0077401161324598001</cx:pt>
          <cx:pt idx="24139">0.0077401161324598001</cx:pt>
          <cx:pt idx="24140">0.0077401161324598001</cx:pt>
          <cx:pt idx="24141">0.0077401161324598001</cx:pt>
          <cx:pt idx="24142">0.0077376568792307497</cx:pt>
          <cx:pt idx="24143">0.0077368142997717602</cx:pt>
          <cx:pt idx="24144">0.0077350244815186497</cx:pt>
          <cx:pt idx="24145">0.0077332120258970499</cx:pt>
          <cx:pt idx="24146">0.0077332120258970499</cx:pt>
          <cx:pt idx="24147">0.0077332120258970499</cx:pt>
          <cx:pt idx="24148">0.0077332120258970499</cx:pt>
          <cx:pt idx="24149">0.0077300076436755899</cx:pt>
          <cx:pt idx="24150">0.0077300076436755899</cx:pt>
          <cx:pt idx="24151">0.0077300076436755899</cx:pt>
          <cx:pt idx="24152">0.0077300076436755899</cx:pt>
          <cx:pt idx="24153">0.0077284654953528199</cx:pt>
          <cx:pt idx="24154">0.0077241177504762696</cx:pt>
          <cx:pt idx="24155">0.0077233465719523699</cx:pt>
          <cx:pt idx="24156">0.0077221969177087204</cx:pt>
          <cx:pt idx="24157">0.0077216198761365</cx:pt>
          <cx:pt idx="24158">0.0077216198761365</cx:pt>
          <cx:pt idx="24159">0.0077216198761365</cx:pt>
          <cx:pt idx="24160">0.0077216198761365</cx:pt>
          <cx:pt idx="24161">0.0077216198761365</cx:pt>
          <cx:pt idx="24162">0.0077216198761365</cx:pt>
          <cx:pt idx="24163">0.0077216198761365</cx:pt>
          <cx:pt idx="24164">0.0077216198761365</cx:pt>
          <cx:pt idx="24165">0.0077213410059866596</cx:pt>
          <cx:pt idx="24166">0.0077187130765315201</cx:pt>
          <cx:pt idx="24167">0.0077180381315957803</cx:pt>
          <cx:pt idx="24168">0.0077180381315957803</cx:pt>
          <cx:pt idx="24169">0.0077180381315957803</cx:pt>
          <cx:pt idx="24170">0.0077180381315957803</cx:pt>
          <cx:pt idx="24171">0.0077180381315957803</cx:pt>
          <cx:pt idx="24172">0.0077177640389492199</cx:pt>
          <cx:pt idx="24173">0.00771742601339341</cx:pt>
          <cx:pt idx="24174">0.0077156650257669598</cx:pt>
          <cx:pt idx="24175">0.0077156650257669598</cx:pt>
          <cx:pt idx="24176">0.0077156650257669598</cx:pt>
          <cx:pt idx="24177">0.0077156650257669598</cx:pt>
          <cx:pt idx="24178">0.0077156650257669598</cx:pt>
          <cx:pt idx="24179">0.0077156650257669598</cx:pt>
          <cx:pt idx="24180">0.0077156650257669598</cx:pt>
          <cx:pt idx="24181">0.0077128396754299802</cx:pt>
          <cx:pt idx="24182">0.0077115321303352696</cx:pt>
          <cx:pt idx="24183">0.0077115321303352696</cx:pt>
          <cx:pt idx="24184">0.0077115321303352696</cx:pt>
          <cx:pt idx="24185">0.0077105343400779404</cx:pt>
          <cx:pt idx="24186">0.00771035936526741</cx:pt>
          <cx:pt idx="24187">0.0077088879610281297</cx:pt>
          <cx:pt idx="24188">0.0077088879610281297</cx:pt>
          <cx:pt idx="24189">0.0077081041031241996</cx:pt>
          <cx:pt idx="24190">0.00770670392128028</cx:pt>
          <cx:pt idx="24191">0.00770670392128028</cx:pt>
          <cx:pt idx="24192">0.00770670392128028</cx:pt>
          <cx:pt idx="24193">0.0077064090193657304</cx:pt>
          <cx:pt idx="24194">0.0077064090193657304</cx:pt>
          <cx:pt idx="24195">0.0077064090193657304</cx:pt>
          <cx:pt idx="24196">0.0077064090193657304</cx:pt>
          <cx:pt idx="24197">0.0077064090193657304</cx:pt>
          <cx:pt idx="24198">0.0077064090193657304</cx:pt>
          <cx:pt idx="24199">0.0077064090193657304</cx:pt>
          <cx:pt idx="24200">0.0077064090193657304</cx:pt>
          <cx:pt idx="24201">0.0077017422466533602</cx:pt>
          <cx:pt idx="24202">0.0077015298921939597</cx:pt>
          <cx:pt idx="24203">0.00769319847500012</cx:pt>
          <cx:pt idx="24204">0.0076889796567776499</cx:pt>
          <cx:pt idx="24205">0.0076877015207585404</cx:pt>
          <cx:pt idx="24206">0.0076858281273191097</cx:pt>
          <cx:pt idx="24207">0.0076837627902737798</cx:pt>
          <cx:pt idx="24208">0.0076836874007602703</cx:pt>
          <cx:pt idx="24209">0.0076836874007602703</cx:pt>
          <cx:pt idx="24210">0.0076836874007602703</cx:pt>
          <cx:pt idx="24211">0.0076836874007602703</cx:pt>
          <cx:pt idx="24212">0.0076836874007602703</cx:pt>
          <cx:pt idx="24213">0.0076826909517976197</cx:pt>
          <cx:pt idx="24214">0.0076826909517976197</cx:pt>
          <cx:pt idx="24215">0.0076825732034053896</cx:pt>
          <cx:pt idx="24216">0.0076825732034053896</cx:pt>
          <cx:pt idx="24217">0.0076825732034053896</cx:pt>
          <cx:pt idx="24218">0.0076825732034053896</cx:pt>
          <cx:pt idx="24219">0.0076825732034053896</cx:pt>
          <cx:pt idx="24220">0.0076825732034053896</cx:pt>
          <cx:pt idx="24221">0.0076825732034053896</cx:pt>
          <cx:pt idx="24222">0.0076825732034053896</cx:pt>
          <cx:pt idx="24223">0.0076823122759539101</cx:pt>
          <cx:pt idx="24224">0.0076808532107862397</cx:pt>
          <cx:pt idx="24225">0.0076783145425675901</cx:pt>
          <cx:pt idx="24226">0.0076757652698403699</cx:pt>
          <cx:pt idx="24227">0.0076731420193621603</cx:pt>
          <cx:pt idx="24228">0.0076731420193621603</cx:pt>
          <cx:pt idx="24229">0.0076731420193621603</cx:pt>
          <cx:pt idx="24230">0.0076731420193621603</cx:pt>
          <cx:pt idx="24231">0.0076705365456311196</cx:pt>
          <cx:pt idx="24232">0.0076693740283530704</cx:pt>
          <cx:pt idx="24233">0.0076692589758881003</cx:pt>
          <cx:pt idx="24234">0.0076670052998485498</cx:pt>
          <cx:pt idx="24235">0.00766652280880938</cx:pt>
          <cx:pt idx="24236">0.0076646255774546002</cx:pt>
          <cx:pt idx="24237">0.0076640150010211698</cx:pt>
          <cx:pt idx="24238">0.0076631984318681796</cx:pt>
          <cx:pt idx="24239">0.0076629641545981298</cx:pt>
          <cx:pt idx="24240">0.0076629641545981298</cx:pt>
          <cx:pt idx="24241">0.0076628509810381697</cx:pt>
          <cx:pt idx="24242">0.0076623861211102999</cx:pt>
          <cx:pt idx="24243">0.0076616609401698897</cx:pt>
          <cx:pt idx="24244">0.0076603977105570596</cx:pt>
          <cx:pt idx="24245">0.0076578144975953397</cx:pt>
          <cx:pt idx="24246">0.00765673325793106</cx:pt>
          <cx:pt idx="24247">0.0076533500424283097</cx:pt>
          <cx:pt idx="24248">0.0076525725186359396</cx:pt>
          <cx:pt idx="24249">0.00764595366077767</cx:pt>
          <cx:pt idx="24250">0.0076382377525387301</cx:pt>
          <cx:pt idx="24251">0.0076362518964233602</cx:pt>
          <cx:pt idx="24252">0.0076332347106829899</cx:pt>
          <cx:pt idx="24253">0.0076331529981281902</cx:pt>
          <cx:pt idx="24254">0.00763018013037916</cx:pt>
          <cx:pt idx="24255">0.0076276595195574597</cx:pt>
          <cx:pt idx="24256">0.0076259943910390498</cx:pt>
          <cx:pt idx="24257">0.0076253863236308197</cx:pt>
          <cx:pt idx="24258">0.0076246657908102299</cx:pt>
          <cx:pt idx="24259">0.0076237895716795403</cx:pt>
          <cx:pt idx="24260">0.0076226344467882901</cx:pt>
          <cx:pt idx="24261">0.0076226344467882901</cx:pt>
          <cx:pt idx="24262">0.0076226344467882901</cx:pt>
          <cx:pt idx="24263">0.0076205453654629197</cx:pt>
          <cx:pt idx="24264">0.0076184860906702203</cx:pt>
          <cx:pt idx="24265">0.0076132246446097597</cx:pt>
          <cx:pt idx="24266">0.0076121127810835102</cx:pt>
          <cx:pt idx="24267">0.0076121127810835102</cx:pt>
          <cx:pt idx="24268">0.0076121127810835102</cx:pt>
          <cx:pt idx="24269">0.0076121127810835102</cx:pt>
          <cx:pt idx="24270">0.0076121127810835102</cx:pt>
          <cx:pt idx="24271">0.0076121127810835102</cx:pt>
          <cx:pt idx="24272">0.0076121127810835102</cx:pt>
          <cx:pt idx="24273">0.0076100317833564498</cx:pt>
          <cx:pt idx="24274">0.0076075762181109698</cx:pt>
          <cx:pt idx="24275">0.0076038744896847702</cx:pt>
          <cx:pt idx="24276">0.00760322967571243</cx:pt>
          <cx:pt idx="24277">0.0076028941892272899</cx:pt>
          <cx:pt idx="24278">0.00760286652767016</cx:pt>
          <cx:pt idx="24279">0.0076022164188670801</cx:pt>
          <cx:pt idx="24280">0.0076022164188670801</cx:pt>
          <cx:pt idx="24281">0.0076022164188670801</cx:pt>
          <cx:pt idx="24282">0.00759977295357159</cx:pt>
          <cx:pt idx="24283">0.00759642801348198</cx:pt>
          <cx:pt idx="24284">0.00759642801348198</cx:pt>
          <cx:pt idx="24285">0.00759642801348198</cx:pt>
          <cx:pt idx="24286">0.00759642801348198</cx:pt>
          <cx:pt idx="24287">0.00759642801348198</cx:pt>
          <cx:pt idx="24288">0.00759558384205906</cx:pt>
          <cx:pt idx="24289">0.0075951300312197198</cx:pt>
          <cx:pt idx="24290">0.0075914062742853299</cx:pt>
          <cx:pt idx="24291">0.0075913336109408001</cx:pt>
          <cx:pt idx="24292">0.0075912228774138498</cx:pt>
          <cx:pt idx="24293">0.0075886072611157304</cx:pt>
          <cx:pt idx="24294">0.0075886072611157304</cx:pt>
          <cx:pt idx="24295">0.0075886072611157304</cx:pt>
          <cx:pt idx="24296">0.0075873986236175998</cx:pt>
          <cx:pt idx="24297">0.0075857490064966298</cx:pt>
          <cx:pt idx="24298">0.0075852404732435798</cx:pt>
          <cx:pt idx="24299">0.0075852404732435798</cx:pt>
          <cx:pt idx="24300">0.0075764468131483097</cx:pt>
          <cx:pt idx="24301">0.0075726722060045102</cx:pt>
          <cx:pt idx="24302">0.0075725520480938299</cx:pt>
          <cx:pt idx="24303">0.0075725520480938299</cx:pt>
          <cx:pt idx="24304">0.0075725520480938299</cx:pt>
          <cx:pt idx="24305">0.0075725520480938299</cx:pt>
          <cx:pt idx="24306">0.0075725520480938299</cx:pt>
          <cx:pt idx="24307">0.0075725520480938299</cx:pt>
          <cx:pt idx="24308">0.0075725520480938299</cx:pt>
          <cx:pt idx="24309">0.0075725520480938299</cx:pt>
          <cx:pt idx="24310">0.0075725520480938299</cx:pt>
          <cx:pt idx="24311">0.0075715687620254296</cx:pt>
          <cx:pt idx="24312">0.0075715687620254296</cx:pt>
          <cx:pt idx="24313">0.0075687026707595599</cx:pt>
          <cx:pt idx="24314">0.0075687026707595599</cx:pt>
          <cx:pt idx="24315">0.0075685212359766297</cx:pt>
          <cx:pt idx="24316">0.0075681959389323197</cx:pt>
          <cx:pt idx="24317">0.0075681959389323197</cx:pt>
          <cx:pt idx="24318">0.0075681959389323197</cx:pt>
          <cx:pt idx="24319">0.0075631798686903503</cx:pt>
          <cx:pt idx="24320">0.0075631487152879604</cx:pt>
          <cx:pt idx="24321">0.0075570675984337598</cx:pt>
          <cx:pt idx="24322">0.0075541976619720496</cx:pt>
          <cx:pt idx="24323">0.0075541976619720496</cx:pt>
          <cx:pt idx="24324">0.00755313306897423</cx:pt>
          <cx:pt idx="24325">0.00755313306897423</cx:pt>
          <cx:pt idx="24326">0.00755313306897423</cx:pt>
          <cx:pt idx="24327">0.00755313306897423</cx:pt>
          <cx:pt idx="24328">0.00755313306897423</cx:pt>
          <cx:pt idx="24329">0.00755313306897423</cx:pt>
          <cx:pt idx="24330">0.0075524851842887304</cx:pt>
          <cx:pt idx="24331">0.0075517227310972299</cx:pt>
          <cx:pt idx="24332">0.0075453145832225796</cx:pt>
          <cx:pt idx="24333">0.0075445889634721897</cx:pt>
          <cx:pt idx="24334">0.0075434942315699104</cx:pt>
          <cx:pt idx="24335">0.0075431591395150998</cx:pt>
          <cx:pt idx="24336">0.0075425875988303203</cx:pt>
          <cx:pt idx="24337">0.0075389957600675503</cx:pt>
          <cx:pt idx="24338">0.0075388301067757799</cx:pt>
          <cx:pt idx="24339">0.0075387084126257798</cx:pt>
          <cx:pt idx="24340">0.0075387084126257798</cx:pt>
          <cx:pt idx="24341">0.0075387084126257798</cx:pt>
          <cx:pt idx="24342">0.0075387084126257798</cx:pt>
          <cx:pt idx="24343">0.0075387084126257798</cx:pt>
          <cx:pt idx="24344">0.0075387084126257798</cx:pt>
          <cx:pt idx="24345">0.0075387084126257798</cx:pt>
          <cx:pt idx="24346">0.0075387084126257798</cx:pt>
          <cx:pt idx="24347">0.0075387084126257798</cx:pt>
          <cx:pt idx="24348">0.0075387084126257798</cx:pt>
          <cx:pt idx="24349">0.0075342217834361699</cx:pt>
          <cx:pt idx="24350">0.0075342217834361699</cx:pt>
          <cx:pt idx="24351">0.0075313135191872197</cx:pt>
          <cx:pt idx="24352">0.0075307033626849798</cx:pt>
          <cx:pt idx="24353">0.0075293997078258396</cx:pt>
          <cx:pt idx="24354">0.0075293997078258396</cx:pt>
          <cx:pt idx="24355">0.00752858195973045</cx:pt>
          <cx:pt idx="24356">0.0075265424946247697</cx:pt>
          <cx:pt idx="24357">0.0075248013776857796</cx:pt>
          <cx:pt idx="24358">0.0075237520632024102</cx:pt>
          <cx:pt idx="24359">0.0075222921903681603</cx:pt>
          <cx:pt idx="24360">0.0075206588731393399</cx:pt>
          <cx:pt idx="24361">0.0075201856537064904</cx:pt>
          <cx:pt idx="24362">0.0075193069925563998</cx:pt>
          <cx:pt idx="24363">0.0075179428174880101</cx:pt>
          <cx:pt idx="24364">0.0075159963578023603</cx:pt>
          <cx:pt idx="24365">0.0075159062180483096</cx:pt>
          <cx:pt idx="24366">0.00751384341169047</cx:pt>
          <cx:pt idx="24367">0.0075138401192185404</cx:pt>
          <cx:pt idx="24368">0.0075089494546237796</cx:pt>
          <cx:pt idx="24369">0.0075089494546237796</cx:pt>
          <cx:pt idx="24370">0.0075089494546237796</cx:pt>
          <cx:pt idx="24371">0.0075034190105791503</cx:pt>
          <cx:pt idx="24372">0.0074961476869681801</cx:pt>
          <cx:pt idx="24373">0.0074960619988583997</cx:pt>
          <cx:pt idx="24374">0.0074957521142339101</cx:pt>
          <cx:pt idx="24375">0.00749063382695402</cx:pt>
          <cx:pt idx="24376">0.0074890485977262304</cx:pt>
          <cx:pt idx="24377">0.0074861697954922198</cx:pt>
          <cx:pt idx="24378">0.0074861697954922198</cx:pt>
          <cx:pt idx="24379">0.0074861697954922198</cx:pt>
          <cx:pt idx="24380">0.0074827603487881596</cx:pt>
          <cx:pt idx="24381">0.0074821532681589196</cx:pt>
          <cx:pt idx="24382">0.0074809948433329897</cx:pt>
          <cx:pt idx="24383">0.00747771916302314</cx:pt>
          <cx:pt idx="24384">0.00747741831324751</cx:pt>
          <cx:pt idx="24385">0.0074758997060168798</cx:pt>
          <cx:pt idx="24386">0.0074656435473382902</cx:pt>
          <cx:pt idx="24387">0.0074653200320568902</cx:pt>
          <cx:pt idx="24388">0.0074653200320568902</cx:pt>
          <cx:pt idx="24389">0.0074653200320568902</cx:pt>
          <cx:pt idx="24390">0.0074653200320568902</cx:pt>
          <cx:pt idx="24391">0.0074653200320568902</cx:pt>
          <cx:pt idx="24392">0.0074635377716905501</cx:pt>
          <cx:pt idx="24393">0.00746239291045739</cx:pt>
          <cx:pt idx="24394">0.00746239291045739</cx:pt>
          <cx:pt idx="24395">0.0074613406710816003</cx:pt>
          <cx:pt idx="24396">0.0074600164117740696</cx:pt>
          <cx:pt idx="24397">0.0074594195316613002</cx:pt>
          <cx:pt idx="24398">0.0074592224471749097</cx:pt>
          <cx:pt idx="24399">0.0074566664354089899</cx:pt>
          <cx:pt idx="24400">0.0074566175634663999</cx:pt>
          <cx:pt idx="24401">0.0074546496720340203</cx:pt>
          <cx:pt idx="24402">0.0074546496720340203</cx:pt>
          <cx:pt idx="24403">0.0074518831665295101</cx:pt>
          <cx:pt idx="24404">0.0074459584779804399</cx:pt>
          <cx:pt idx="24405">0.0074444526180476199</cx:pt>
          <cx:pt idx="24406">0.0074443501720499504</cx:pt>
          <cx:pt idx="24407">0.0074437604939375001</cx:pt>
          <cx:pt idx="24408">0.0074437604939375001</cx:pt>
          <cx:pt idx="24409">0.0074435406141087701</cx:pt>
          <cx:pt idx="24410">0.0074435406141087701</cx:pt>
          <cx:pt idx="24411">0.0074435406141087701</cx:pt>
          <cx:pt idx="24412">0.0074435406141087701</cx:pt>
          <cx:pt idx="24413">0.00744160930811796</cx:pt>
          <cx:pt idx="24414">0.00744160930811796</cx:pt>
          <cx:pt idx="24415">0.00744160930811796</cx:pt>
          <cx:pt idx="24416">0.0074386383328587302</cx:pt>
          <cx:pt idx="24417">0.0074375605317903897</cx:pt>
          <cx:pt idx="24418">0.0074375469955537997</cx:pt>
          <cx:pt idx="24419">0.0074374029621048499</cx:pt>
          <cx:pt idx="24420">0.0074374029621048499</cx:pt>
          <cx:pt idx="24421">0.0074364669180636903</cx:pt>
          <cx:pt idx="24422">0.0074362992718948204</cx:pt>
          <cx:pt idx="24423">0.0074362992718948204</cx:pt>
          <cx:pt idx="24424">0.0074362992718948204</cx:pt>
          <cx:pt idx="24425">0.0074362992718948204</cx:pt>
          <cx:pt idx="24426">0.0074362992718948204</cx:pt>
          <cx:pt idx="24427">0.0074362992718948204</cx:pt>
          <cx:pt idx="24428">0.00743496470587552</cx:pt>
          <cx:pt idx="24429">0.00743274266298884</cx:pt>
          <cx:pt idx="24430">0.0074326093348462503</cx:pt>
          <cx:pt idx="24431">0.0074298627243278501</cx:pt>
          <cx:pt idx="24432">0.0074279260815455399</cx:pt>
          <cx:pt idx="24433">0.0074267580342580403</cx:pt>
          <cx:pt idx="24434">0.00742046647786957</cx:pt>
          <cx:pt idx="24435">0.00742046647786957</cx:pt>
          <cx:pt idx="24436">0.00742046647786957</cx:pt>
          <cx:pt idx="24437">0.00742046647786957</cx:pt>
          <cx:pt idx="24438">0.00742046647786957</cx:pt>
          <cx:pt idx="24439">0.00742046647786957</cx:pt>
          <cx:pt idx="24440">0.00742046647786957</cx:pt>
          <cx:pt idx="24441">0.00742046647786957</cx:pt>
          <cx:pt idx="24442">0.0074192657249619398</cx:pt>
          <cx:pt idx="24443">0.0074182876015133296</cx:pt>
          <cx:pt idx="24444">0.0074180298047444703</cx:pt>
          <cx:pt idx="24445">0.0074135243116920796</cx:pt>
          <cx:pt idx="24446">0.0074135243116920796</cx:pt>
          <cx:pt idx="24447">0.0074128171177673804</cx:pt>
          <cx:pt idx="24448">0.0074127568574141002</cx:pt>
          <cx:pt idx="24449">0.00741252593866775</cx:pt>
          <cx:pt idx="24450">0.0074103672063794198</cx:pt>
          <cx:pt idx="24451">0.0074071109752540396</cx:pt>
          <cx:pt idx="24452">0.0074060265512606296</cx:pt>
          <cx:pt idx="24453">0.0074058364317229402</cx:pt>
          <cx:pt idx="24454">0.00740339431648308</cx:pt>
          <cx:pt idx="24455">0.0074033393463300498</cx:pt>
          <cx:pt idx="24456">0.0074011390299367798</cx:pt>
          <cx:pt idx="24457">0.0074011390299367798</cx:pt>
          <cx:pt idx="24458">0.0074005966690732098</cx:pt>
          <cx:pt idx="24459">0.0073999226696890201</cx:pt>
          <cx:pt idx="24460">0.0073990817515987399</cx:pt>
          <cx:pt idx="24461">0.0073990817515987399</cx:pt>
          <cx:pt idx="24462">0.00739824767400072</cx:pt>
          <cx:pt idx="24463">0.0073962190265632203</cx:pt>
          <cx:pt idx="24464">0.0073962190265632203</cx:pt>
          <cx:pt idx="24465">0.0073959748581770004</cx:pt>
          <cx:pt idx="24466">0.0073941901309827604</cx:pt>
          <cx:pt idx="24467">0.0073928311570064902</cx:pt>
          <cx:pt idx="24468">0.0073887071325278502</cx:pt>
          <cx:pt idx="24469">0.0073882408894066004</cx:pt>
          <cx:pt idx="24470">0.0073859629168963898</cx:pt>
          <cx:pt idx="24471">0.0073859629168963898</cx:pt>
          <cx:pt idx="24472">0.0073813386650077202</cx:pt>
          <cx:pt idx="24473">0.0073805611254116003</cx:pt>
          <cx:pt idx="24474">0.0073804346864326902</cx:pt>
          <cx:pt idx="24475">0.0073769468164126498</cx:pt>
          <cx:pt idx="24476">0.0073767229713867302</cx:pt>
          <cx:pt idx="24477">0.0073740951090792003</cx:pt>
          <cx:pt idx="24478">0.0073740951090792003</cx:pt>
          <cx:pt idx="24479">0.0073740951090792003</cx:pt>
          <cx:pt idx="24480">0.0073728957920678097</cx:pt>
          <cx:pt idx="24481">0.0073724053655695003</cx:pt>
          <cx:pt idx="24482">0.0073712076498790996</cx:pt>
          <cx:pt idx="24483">0.0073658687679252696</cx:pt>
          <cx:pt idx="24484">0.0073656742081266201</cx:pt>
          <cx:pt idx="24485">0.0073613443919094603</cx:pt>
          <cx:pt idx="24486">0.0073590882618782697</cx:pt>
          <cx:pt idx="24487">0.0073579421940497399</cx:pt>
          <cx:pt idx="24488">0.0073577649027952597</cx:pt>
          <cx:pt idx="24489">0.0073560968339539401</cx:pt>
          <cx:pt idx="24490">0.0073551322720220701</cx:pt>
          <cx:pt idx="24491">0.0073523708779508002</cx:pt>
          <cx:pt idx="24492">0.0073523708779508002</cx:pt>
          <cx:pt idx="24493">0.0073492562837969497</cx:pt>
          <cx:pt idx="24494">0.0073492562837969497</cx:pt>
          <cx:pt idx="24495">0.0073492562837969497</cx:pt>
          <cx:pt idx="24496">0.0073492562837969497</cx:pt>
          <cx:pt idx="24497">0.0073492562837969497</cx:pt>
          <cx:pt idx="24498">0.0073492562837969497</cx:pt>
          <cx:pt idx="24499">0.0073492562837969497</cx:pt>
          <cx:pt idx="24500">0.0073492562837969497</cx:pt>
          <cx:pt idx="24501">0.00734845606518274</cx:pt>
          <cx:pt idx="24502">0.0073472969931614902</cx:pt>
          <cx:pt idx="24503">0.0073463252134280703</cx:pt>
          <cx:pt idx="24504">0.0073315630803043102</cx:pt>
          <cx:pt idx="24505">0.0073280942024057999</cx:pt>
          <cx:pt idx="24506">0.0073210819239781502</cx:pt>
          <cx:pt idx="24507">0.0073191260465875199</cx:pt>
          <cx:pt idx="24508">0.0073188218193324097</cx:pt>
          <cx:pt idx="24509">0.0073188218193324097</cx:pt>
          <cx:pt idx="24510">0.0073188218193324097</cx:pt>
          <cx:pt idx="24511">0.0073188218193324097</cx:pt>
          <cx:pt idx="24512">0.0073188218193324097</cx:pt>
          <cx:pt idx="24513">0.0073188218193324097</cx:pt>
          <cx:pt idx="24514">0.0073132491163702303</cx:pt>
          <cx:pt idx="24515">0.0073100072621974203</cx:pt>
          <cx:pt idx="24516">0.0073090789036354999</cx:pt>
          <cx:pt idx="24517">0.0073070034342490502</cx:pt>
          <cx:pt idx="24518">0.0073068070251207399</cx:pt>
          <cx:pt idx="24519">0.0073065172389545499</cx:pt>
          <cx:pt idx="24520">0.0073049507349898599</cx:pt>
          <cx:pt idx="24521">0.0073019305276872098</cx:pt>
          <cx:pt idx="24522">0.0072968585041250202</cx:pt>
          <cx:pt idx="24523">0.0072962006737431404</cx:pt>
          <cx:pt idx="24524">0.0072962006737431404</cx:pt>
          <cx:pt idx="24525">0.0072962006737431404</cx:pt>
          <cx:pt idx="24526">0.0072962006737431404</cx:pt>
          <cx:pt idx="24527">0.0072954599474745396</cx:pt>
          <cx:pt idx="24528">0.0072942366809056096</cx:pt>
          <cx:pt idx="24529">0.0072934320563196502</cx:pt>
          <cx:pt idx="24530">0.0072925683157119203</cx:pt>
          <cx:pt idx="24531">0.0072925683157119203</cx:pt>
          <cx:pt idx="24532">0.0072925683157119203</cx:pt>
          <cx:pt idx="24533">0.0072925683157119203</cx:pt>
          <cx:pt idx="24534">0.0072889158204495199</cx:pt>
          <cx:pt idx="24535">0.0072875939134519098</cx:pt>
          <cx:pt idx="24536">0.0072859689433958097</cx:pt>
          <cx:pt idx="24537">0.0072855589086849503</cx:pt>
          <cx:pt idx="24538">0.0072855589086849503</cx:pt>
          <cx:pt idx="24539">0.0072841392087144002</cx:pt>
          <cx:pt idx="24540">0.0072826452212840197</cx:pt>
          <cx:pt idx="24541">0.0072821827308737304</cx:pt>
          <cx:pt idx="24542">0.0072821827308737304</cx:pt>
          <cx:pt idx="24543">0.0072764940063482896</cx:pt>
          <cx:pt idx="24544">0.0072746224096280603</cx:pt>
          <cx:pt idx="24545">0.0072744003416350903</cx:pt>
          <cx:pt idx="24546">0.0072738998748632898</cx:pt>
          <cx:pt idx="24547">0.0072726269220052099</cx:pt>
          <cx:pt idx="24548">0.0072723542207113103</cx:pt>
          <cx:pt idx="24549">0.0072709300177650898</cx:pt>
          <cx:pt idx="24550">0.0072702379084356103</cx:pt>
          <cx:pt idx="24551">0.0072702379084356103</cx:pt>
          <cx:pt idx="24552">0.0072702379084356103</cx:pt>
          <cx:pt idx="24553">0.0072688579691422804</cx:pt>
          <cx:pt idx="24554">0.0072688579691422804</cx:pt>
          <cx:pt idx="24555">0.0072678222095859703</cx:pt>
          <cx:pt idx="24556">0.00726201759294546</cx:pt>
          <cx:pt idx="24557">0.00726201759294546</cx:pt>
          <cx:pt idx="24558">0.00726201759294546</cx:pt>
          <cx:pt idx="24559">0.00726201759294546</cx:pt>
          <cx:pt idx="24560">0.00726201759294546</cx:pt>
          <cx:pt idx="24561">0.00726201759294546</cx:pt>
          <cx:pt idx="24562">0.0072615481946394396</cx:pt>
          <cx:pt idx="24563">0.0072615481946394396</cx:pt>
          <cx:pt idx="24564">0.0072615481946394396</cx:pt>
          <cx:pt idx="24565">0.0072615481946394396</cx:pt>
          <cx:pt idx="24566">0.0072608964737265304</cx:pt>
          <cx:pt idx="24567">0.0072599053949784498</cx:pt>
          <cx:pt idx="24568">0.0072599053949784498</cx:pt>
          <cx:pt idx="24569">0.0072599053949784498</cx:pt>
          <cx:pt idx="24570">0.00725718575532201</cx:pt>
          <cx:pt idx="24571">0.00725553033478932</cx:pt>
          <cx:pt idx="24572">0.00725553033478932</cx:pt>
          <cx:pt idx="24573">0.0072547465560494203</cx:pt>
          <cx:pt idx="24574">0.0072526195926340999</cx:pt>
          <cx:pt idx="24575">0.0072487788910558003</cx:pt>
          <cx:pt idx="24576">0.0072482862937128904</cx:pt>
          <cx:pt idx="24577">0.0072459969650184404</cx:pt>
          <cx:pt idx="24578">0.0072459969650184404</cx:pt>
          <cx:pt idx="24579">0.0072459969650184404</cx:pt>
          <cx:pt idx="24580">0.0072459969650184404</cx:pt>
          <cx:pt idx="24581">0.0072459969650184404</cx:pt>
          <cx:pt idx="24582">0.0072459969650184404</cx:pt>
          <cx:pt idx="24583">0.0072456406362974603</cx:pt>
          <cx:pt idx="24584">0.0072456406362974603</cx:pt>
          <cx:pt idx="24585">0.00724373016529918</cx:pt>
          <cx:pt idx="24586">0.0072435800049756504</cx:pt>
          <cx:pt idx="24587">0.0072429305267982004</cx:pt>
          <cx:pt idx="24588">0.0072429305267982004</cx:pt>
          <cx:pt idx="24589">0.0072429019125285496</cx:pt>
          <cx:pt idx="24590">0.0072390828318097704</cx:pt>
          <cx:pt idx="24591">0.0072374096102097597</cx:pt>
          <cx:pt idx="24592">0.0072359884991125296</cx:pt>
          <cx:pt idx="24593">0.0072359884991125296</cx:pt>
          <cx:pt idx="24594">0.0072359884991125296</cx:pt>
          <cx:pt idx="24595">0.0072292833998183299</cx:pt>
          <cx:pt idx="24596">0.0072275716393735501</cx:pt>
          <cx:pt idx="24597">0.0072258578745664701</cx:pt>
          <cx:pt idx="24598">0.0072258578745664701</cx:pt>
          <cx:pt idx="24599">0.0072215769457391003</cx:pt>
          <cx:pt idx="24600">0.00721876863905854</cx:pt>
          <cx:pt idx="24601">0.0072170600743000201</cx:pt>
          <cx:pt idx="24602">0.0072122346697605097</cx:pt>
          <cx:pt idx="24603">0.0072121269409932002</cx:pt>
          <cx:pt idx="24604">0.0072081785531582102</cx:pt>
          <cx:pt idx="24605">0.0072081785531582102</cx:pt>
          <cx:pt idx="24606">0.00720709020836052</cx:pt>
          <cx:pt idx="24607">0.0072059290281401801</cx:pt>
          <cx:pt idx="24608">0.00720468636205082</cx:pt>
          <cx:pt idx="24609">0.0072036574970170903</cx:pt>
          <cx:pt idx="24610">0.0071954843812915099</cx:pt>
          <cx:pt idx="24611">0.0071952242193975896</cx:pt>
          <cx:pt idx="24612">0.0071940841950842403</cx:pt>
          <cx:pt idx="24613">0.0071932867898354203</cx:pt>
          <cx:pt idx="24614">0.00719235927824794</cx:pt>
          <cx:pt idx="24615">0.0071919683418203697</cx:pt>
          <cx:pt idx="24616">0.0071919683418203697</cx:pt>
          <cx:pt idx="24617">0.0071919683418203697</cx:pt>
          <cx:pt idx="24618">0.0071919683418203697</cx:pt>
          <cx:pt idx="24619">0.0071919683418203697</cx:pt>
          <cx:pt idx="24620">0.0071874725313553099</cx:pt>
          <cx:pt idx="24621">0.0071849876330376799</cx:pt>
          <cx:pt idx="24622">0.0071827981357419001</cx:pt>
          <cx:pt idx="24623">0.0071764468047644499</cx:pt>
          <cx:pt idx="24624">0.0071746057246653196</cx:pt>
          <cx:pt idx="24625">0.0071738110504595701</cx:pt>
          <cx:pt idx="24626">0.0071729622304824298</cx:pt>
          <cx:pt idx="24627">0.0071716429741865402</cx:pt>
          <cx:pt idx="24628">0.00717152821399705</cx:pt>
          <cx:pt idx="24629">0.0071692106941396699</cx:pt>
          <cx:pt idx="24630">0.0071678122882077797</cx:pt>
          <cx:pt idx="24631">0.0071626417370295502</cx:pt>
          <cx:pt idx="24632">0.0071608811400590998</cx:pt>
          <cx:pt idx="24633">0.0071577885452551596</cx:pt>
          <cx:pt idx="24634">0.00715598926721033</cx:pt>
          <cx:pt idx="24635">0.0071558846897311198</cx:pt>
          <cx:pt idx="24636">0.0071556906002197499</cx:pt>
          <cx:pt idx="24637">0.0071556906002197499</cx:pt>
          <cx:pt idx="24638">0.0071556906002197499</cx:pt>
          <cx:pt idx="24639">0.0071554420487913301</cx:pt>
          <cx:pt idx="24640">0.0071527011542149299</cx:pt>
          <cx:pt idx="24641">0.0071523259361102598</cx:pt>
          <cx:pt idx="24642">0.0071500089256502104</cx:pt>
          <cx:pt idx="24643">0.0071488019905608796</cx:pt>
          <cx:pt idx="24644">0.0071458040273579999</cx:pt>
          <cx:pt idx="24645">0.0071458040273579999</cx:pt>
          <cx:pt idx="24646">0.0071453682390784003</cx:pt>
          <cx:pt idx="24647">0.0071452669320670303</cx:pt>
          <cx:pt idx="24648">0.0071452669320670303</cx:pt>
          <cx:pt idx="24649">0.0071452669320670303</cx:pt>
          <cx:pt idx="24650">0.0071447659955731603</cx:pt>
          <cx:pt idx="24651">0.0071434879357946002</cx:pt>
          <cx:pt idx="24652">0.0071408886610879801</cx:pt>
          <cx:pt idx="24653">0.0071398370261789804</cx:pt>
          <cx:pt idx="24654">0.00713280576287757</cx:pt>
          <cx:pt idx="24655">0.0071266053393760796</cx:pt>
          <cx:pt idx="24656">0.0071231771592176803</cx:pt>
          <cx:pt idx="24657">0.0071228904782538504</cx:pt>
          <cx:pt idx="24658">0.0071225298267491802</cx:pt>
          <cx:pt idx="24659">0.0071225298267491802</cx:pt>
          <cx:pt idx="24660">0.0071225298267491802</cx:pt>
          <cx:pt idx="24661">0.0071225298267491802</cx:pt>
          <cx:pt idx="24662">0.0071207285374822798</cx:pt>
          <cx:pt idx="24663">0.0071192997958676504</cx:pt>
          <cx:pt idx="24664">0.0071185760172365296</cx:pt>
          <cx:pt idx="24665">0.0071141317615618701</cx:pt>
          <cx:pt idx="24666">0.0071136137484486203</cx:pt>
          <cx:pt idx="24667">0.00710922495601953</cx:pt>
          <cx:pt idx="24668">0.00710922495601953</cx:pt>
          <cx:pt idx="24669">0.0071088349519001504</cx:pt>
          <cx:pt idx="24670">0.0071088349519001504</cx:pt>
          <cx:pt idx="24671">0.0071062631440953102</cx:pt>
          <cx:pt idx="24672">0.0071062631440953102</cx:pt>
          <cx:pt idx="24673">0.0071062631440953102</cx:pt>
          <cx:pt idx="24674">0.0071062631440953102</cx:pt>
          <cx:pt idx="24675">0.0071054816340816503</cx:pt>
          <cx:pt idx="24676">0.0071054585589238996</cx:pt>
          <cx:pt idx="24677">0.0071049399080158702</cx:pt>
          <cx:pt idx="24678">0.0071049399080158702</cx:pt>
          <cx:pt idx="24679">0.0071049399080158702</cx:pt>
          <cx:pt idx="24680">0.0071049399080158702</cx:pt>
          <cx:pt idx="24681">0.0071049399080158702</cx:pt>
          <cx:pt idx="24682">0.0071049399080158702</cx:pt>
          <cx:pt idx="24683">0.0071048384091626001</cx:pt>
          <cx:pt idx="24684">0.0071036989830047604</cx:pt>
          <cx:pt idx="24685">0.0071032290607222397</cx:pt>
          <cx:pt idx="24686">0.0071032290607222397</cx:pt>
          <cx:pt idx="24687">0.0071009413549513699</cx:pt>
          <cx:pt idx="24688">0.0071009413549513699</cx:pt>
          <cx:pt idx="24689">0.0071009413549513699</cx:pt>
          <cx:pt idx="24690">0.0071009413549513699</cx:pt>
          <cx:pt idx="24691">0.0070989540544573997</cx:pt>
          <cx:pt idx="24692">0.0070976604067521498</cx:pt>
          <cx:pt idx="24693">0.0070976604067521498</cx:pt>
          <cx:pt idx="24694">0.0070969119623199997</cx:pt>
          <cx:pt idx="24695">0.0070968835254311396</cx:pt>
          <cx:pt idx="24696">0.0070965711012988897</cx:pt>
          <cx:pt idx="24697">0.0070965711012988897</cx:pt>
          <cx:pt idx="24698">0.0070965711012988897</cx:pt>
          <cx:pt idx="24699">0.0070962459746315796</cx:pt>
          <cx:pt idx="24700">0.0070954639221592003</cx:pt>
          <cx:pt idx="24701">0.00709469033215242</cx:pt>
          <cx:pt idx="24702">0.0070918646058668799</cx:pt>
          <cx:pt idx="24703">0.0070917871138307404</cx:pt>
          <cx:pt idx="24704">0.0070905726217723297</cx:pt>
          <cx:pt idx="24705">0.0070901475866552103</cx:pt>
          <cx:pt idx="24706">0.0070898276208376798</cx:pt>
          <cx:pt idx="24707">0.0070882542177002003</cx:pt>
          <cx:pt idx="24708">0.00708600993316895</cx:pt>
          <cx:pt idx="24709">0.0070830765395951296</cx:pt>
          <cx:pt idx="24710">0.0070824953770358603</cx:pt>
          <cx:pt idx="24711">0.00708160021540252</cx:pt>
          <cx:pt idx="24712">0.00708160021540252</cx:pt>
          <cx:pt idx="24713">0.00708160021540252</cx:pt>
          <cx:pt idx="24714">0.0070781646276306103</cx:pt>
          <cx:pt idx="24715">0.0070778553930571303</cx:pt>
          <cx:pt idx="24716">0.0070763308081737098</cx:pt>
          <cx:pt idx="24717">0.0070754845702244397</cx:pt>
          <cx:pt idx="24718">0.0070726823395324502</cx:pt>
          <cx:pt idx="24719">0.0070713853427427399</cx:pt>
          <cx:pt idx="24720">0.0070682162748418901</cx:pt>
          <cx:pt idx="24721">0.0070666509749042301</cx:pt>
          <cx:pt idx="24722">0.0070661439439781903</cx:pt>
          <cx:pt idx="24723">0.0070647148384253297</cx:pt>
          <cx:pt idx="24724">0.0070643993248524304</cx:pt>
          <cx:pt idx="24725">0.0070632606391730903</cx:pt>
          <cx:pt idx="24726">0.0070577415397641103</cx:pt>
          <cx:pt idx="24727">0.0070577415397641103</cx:pt>
          <cx:pt idx="24728">0.0070557071671419596</cx:pt>
          <cx:pt idx="24729">0.00705269541508864</cx:pt>
          <cx:pt idx="24730">0.0070464091262755404</cx:pt>
          <cx:pt idx="24731">0.0070462578935005299</cx:pt>
          <cx:pt idx="24732">0.00704478092705846</cx:pt>
          <cx:pt idx="24733">0.0070442285864787697</cx:pt>
          <cx:pt idx="24734">0.0070442285864787697</cx:pt>
          <cx:pt idx="24735">0.0070432754165854101</cx:pt>
          <cx:pt idx="24736">0.0070432754165854101</cx:pt>
          <cx:pt idx="24737">0.0070432754165854101</cx:pt>
          <cx:pt idx="24738">0.0070432754165854101</cx:pt>
          <cx:pt idx="24739">0.0070400280525910203</cx:pt>
          <cx:pt idx="24740">0.0070390099270166498</cx:pt>
          <cx:pt idx="24741">0.0070370491569583596</cx:pt>
          <cx:pt idx="24742">0.0070370491569583596</cx:pt>
          <cx:pt idx="24743">0.0070370491569583596</cx:pt>
          <cx:pt idx="24744">0.0070370491569583596</cx:pt>
          <cx:pt idx="24745">0.0070352162316971098</cx:pt>
          <cx:pt idx="24746">0.0070333057821450901</cx:pt>
          <cx:pt idx="24747">0.0070326514779506903</cx:pt>
          <cx:pt idx="24748">0.0070275156947818404</cx:pt>
          <cx:pt idx="24749">0.0070275156947818404</cx:pt>
          <cx:pt idx="24750">0.0070275156947818404</cx:pt>
          <cx:pt idx="24751">0.0070275156947818404</cx:pt>
          <cx:pt idx="24752">0.0070274731848552702</cx:pt>
          <cx:pt idx="24753">0.0070264451611536599</cx:pt>
          <cx:pt idx="24754">0.0070263017587245099</cx:pt>
          <cx:pt idx="24755">0.0070245462638354201</cx:pt>
          <cx:pt idx="24756">0.0070235677904806303</cx:pt>
          <cx:pt idx="24757">0.0070231078063741599</cx:pt>
          <cx:pt idx="24758">0.0070195118723312298</cx:pt>
          <cx:pt idx="24759">0.0070169345370078304</cx:pt>
          <cx:pt idx="24760">0.0070169345370078304</cx:pt>
          <cx:pt idx="24761">0.0070158700157722902</cx:pt>
          <cx:pt idx="24762">0.0070154745571892902</cx:pt>
          <cx:pt idx="24763">0.0070134195498711199</cx:pt>
          <cx:pt idx="24764">0.0070103926563569504</cx:pt>
          <cx:pt idx="24765">0.0070103926563569504</cx:pt>
          <cx:pt idx="24766">0.0070103926563569504</cx:pt>
          <cx:pt idx="24767">0.0070103926563569504</cx:pt>
          <cx:pt idx="24768">0.0070103926563569504</cx:pt>
          <cx:pt idx="24769">0.0070103416301583897</cx:pt>
          <cx:pt idx="24770">0.0070098348770722997</cx:pt>
          <cx:pt idx="24771">0.0070092379407246603</cx:pt>
          <cx:pt idx="24772">0.0070067745518095602</cx:pt>
          <cx:pt idx="24773">0.0070037535191091399</cx:pt>
          <cx:pt idx="24774">0.0070037535191091399</cx:pt>
          <cx:pt idx="24775">0.0070025947981524296</cx:pt>
          <cx:pt idx="24776">0.0070025947981524296</cx:pt>
          <cx:pt idx="24777">0.0070016720010450404</cx:pt>
          <cx:pt idx="24778">0.0070016720010450404</cx:pt>
          <cx:pt idx="24779">0.0070016720010450404</cx:pt>
          <cx:pt idx="24780">0.0070009071385960997</cx:pt>
          <cx:pt idx="24781">0.0069999425181597298</cx:pt>
          <cx:pt idx="24782">0.0069978093318413901</cx:pt>
          <cx:pt idx="24783">0.0069943452501862301</cx:pt>
          <cx:pt idx="24784">0.0069908153821308903</cx:pt>
          <cx:pt idx="24785">0.0069908153821308903</cx:pt>
          <cx:pt idx="24786">0.0069908153821308903</cx:pt>
          <cx:pt idx="24787">0.0069877485364088698</cx:pt>
          <cx:pt idx="24788">0.00698665527947124</cx:pt>
          <cx:pt idx="24789">0.0069857085782530099</cx:pt>
          <cx:pt idx="24790">0.0069857085782530099</cx:pt>
          <cx:pt idx="24791">0.0069857085782530099</cx:pt>
          <cx:pt idx="24792">0.00698449473268837</cx:pt>
          <cx:pt idx="24793">0.0069826458598810804</cx:pt>
          <cx:pt idx="24794">0.0069810542863978798</cx:pt>
          <cx:pt idx="24795">0.0069799985898455598</cx:pt>
          <cx:pt idx="24796">0.0069770403856932797</cx:pt>
          <cx:pt idx="24797">0.0069745961865828798</cx:pt>
          <cx:pt idx="24798">0.0069740847047616503</cx:pt>
          <cx:pt idx="24799">0.0069687964361117198</cx:pt>
          <cx:pt idx="24800">0.0069679562884267998</cx:pt>
          <cx:pt idx="24801">0.0069675190506169301</cx:pt>
          <cx:pt idx="24802">0.0069639919117058004</cx:pt>
          <cx:pt idx="24803">0.0069622102413308597</cx:pt>
          <cx:pt idx="24804">0.0069605432925503299</cx:pt>
          <cx:pt idx="24805">0.0069584344938895702</cx:pt>
          <cx:pt idx="24806">0.0069583331528472597</cx:pt>
          <cx:pt idx="24807">0.0069575549629313903</cx:pt>
          <cx:pt idx="24808">0.0069551344781721503</cx:pt>
          <cx:pt idx="24809">0.0069551344781721503</cx:pt>
          <cx:pt idx="24810">0.0069551344781721503</cx:pt>
          <cx:pt idx="24811">0.0069551344781721503</cx:pt>
          <cx:pt idx="24812">0.0069550288220662001</cx:pt>
          <cx:pt idx="24813">0.0069511950826251397</cx:pt>
          <cx:pt idx="24814">0.0069499587729672302</cx:pt>
          <cx:pt idx="24815">0.0069484072786182901</cx:pt>
          <cx:pt idx="24816">0.0069475765589149304</cx:pt>
          <cx:pt idx="24817">0.0069469973470158196</cx:pt>
          <cx:pt idx="24818">0.0069469973470158196</cx:pt>
          <cx:pt idx="24819">0.0069469973470158196</cx:pt>
          <cx:pt idx="24820">0.0069469973470158196</cx:pt>
          <cx:pt idx="24821">0.0069469973470158196</cx:pt>
          <cx:pt idx="24822">0.0069469973470158196</cx:pt>
          <cx:pt idx="24823">0.0069452018918979503</cx:pt>
          <cx:pt idx="24824">0.0069442450669313996</cx:pt>
          <cx:pt idx="24825">0.0069442450669313996</cx:pt>
          <cx:pt idx="24826">0.0069433178921253103</cx:pt>
          <cx:pt idx="24827">0.00693884302236692</cx:pt>
          <cx:pt idx="24828">0.0069377309725919501</cx:pt>
          <cx:pt idx="24829">0.00693713158244612</cx:pt>
          <cx:pt idx="24830">0.00693671896509593</cx:pt>
          <cx:pt idx="24831">0.00693671896509593</cx:pt>
          <cx:pt idx="24832">0.00693671896509593</cx:pt>
          <cx:pt idx="24833">0.00693671896509593</cx:pt>
          <cx:pt idx="24834">0.00693671896509593</cx:pt>
          <cx:pt idx="24835">0.0069366047472454798</cx:pt>
          <cx:pt idx="24836">0.0069358581111592099</cx:pt>
          <cx:pt idx="24837">0.0069358581111592099</cx:pt>
          <cx:pt idx="24838">0.0069335863171293101</cx:pt>
          <cx:pt idx="24839">0.0069335863171293101</cx:pt>
          <cx:pt idx="24840">0.0069297736103411198</cx:pt>
          <cx:pt idx="24841">0.0069286383618632399</cx:pt>
          <cx:pt idx="24842">0.0069227390335240497</cx:pt>
          <cx:pt idx="24843">0.0069227390335240497</cx:pt>
          <cx:pt idx="24844">0.0069227390335240497</cx:pt>
          <cx:pt idx="24845">0.0069227390335240497</cx:pt>
          <cx:pt idx="24846">0.0069227390335240497</cx:pt>
          <cx:pt idx="24847">0.0069227390335240497</cx:pt>
          <cx:pt idx="24848">0.0069227390335240497</cx:pt>
          <cx:pt idx="24849">0.0069227390335240497</cx:pt>
          <cx:pt idx="24850">0.0069219668308281397</cx:pt>
          <cx:pt idx="24851">0.0069219668308281397</cx:pt>
          <cx:pt idx="24852">0.0069219668308281397</cx:pt>
          <cx:pt idx="24853">0.0069219668308281397</cx:pt>
          <cx:pt idx="24854">0.00691666939497965</cx:pt>
          <cx:pt idx="24855">0.0069157794121346098</cx:pt>
          <cx:pt idx="24856">0.0069157794121346098</cx:pt>
          <cx:pt idx="24857">0.0069157794121346098</cx:pt>
          <cx:pt idx="24858">0.0069157794121346098</cx:pt>
          <cx:pt idx="24859">0.0069157794121346098</cx:pt>
          <cx:pt idx="24860">0.0069157794121346098</cx:pt>
          <cx:pt idx="24861">0.0069145086426544398</cx:pt>
          <cx:pt idx="24862">0.0069136606286269199</cx:pt>
          <cx:pt idx="24863">0.0069136606286269199</cx:pt>
          <cx:pt idx="24864">0.0069136606286269199</cx:pt>
          <cx:pt idx="24865">0.0069102801807145904</cx:pt>
          <cx:pt idx="24866">0.0069054998714963697</cx:pt>
          <cx:pt idx="24867">0.0069014890664172704</cx:pt>
          <cx:pt idx="24868">0.0068997182812677704</cx:pt>
          <cx:pt idx="24869">0.0068997182812677704</cx:pt>
          <cx:pt idx="24870">0.0068992690433801202</cx:pt>
          <cx:pt idx="24871">0.0068972189831713196</cx:pt>
          <cx:pt idx="24872">0.0068972189831713196</cx:pt>
          <cx:pt idx="24873">0.0068972189831713196</cx:pt>
          <cx:pt idx="24874">0.0068972189831713196</cx:pt>
          <cx:pt idx="24875">0.0068972189831713196</cx:pt>
          <cx:pt idx="24876">0.0068972189831713196</cx:pt>
          <cx:pt idx="24877">0.0068972189831713196</cx:pt>
          <cx:pt idx="24878">0.0068972189831713196</cx:pt>
          <cx:pt idx="24879">0.0068967188664403401</cx:pt>
          <cx:pt idx="24880">0.0068950604805256598</cx:pt>
          <cx:pt idx="24881">0.0068924612152337196</cx:pt>
          <cx:pt idx="24882">0.0068829782925786702</cx:pt>
          <cx:pt idx="24883">0.0068828353348226196</cx:pt>
          <cx:pt idx="24884">0.0068826872684862404</cx:pt>
          <cx:pt idx="24885">0.0068824481875026499</cx:pt>
          <cx:pt idx="24886">0.0068819613231297502</cx:pt>
          <cx:pt idx="24887">0.0068804095145775001</cx:pt>
          <cx:pt idx="24888">0.0068776113520782698</cx:pt>
          <cx:pt idx="24889">0.0068750948172290501</cx:pt>
          <cx:pt idx="24890">0.0068750254521489397</cx:pt>
          <cx:pt idx="24891">0.0068734769788646099</cx:pt>
          <cx:pt idx="24892">0.0068732354416320002</cx:pt>
          <cx:pt idx="24893">0.0068732354416320002</cx:pt>
          <cx:pt idx="24894">0.0068732354416320002</cx:pt>
          <cx:pt idx="24895">0.0068732354416320002</cx:pt>
          <cx:pt idx="24896">0.0068699431018965397</cx:pt>
          <cx:pt idx="24897">0.0068635969113507601</cx:pt>
          <cx:pt idx="24898">0.0068635969113507601</cx:pt>
          <cx:pt idx="24899">0.0068635969113507601</cx:pt>
          <cx:pt idx="24900">0.0068635969113507601</cx:pt>
          <cx:pt idx="24901">0.0068635969113507601</cx:pt>
          <cx:pt idx="24902">0.0068635969113507601</cx:pt>
          <cx:pt idx="24903">0.0068635969113507601</cx:pt>
          <cx:pt idx="24904">0.0068590437270459499</cx:pt>
          <cx:pt idx="24905">0.0068590135826343901</cx:pt>
          <cx:pt idx="24906">0.0068579309124945703</cx:pt>
          <cx:pt idx="24907">0.0068575737793289803</cx:pt>
          <cx:pt idx="24908">0.0068522740962140101</cx:pt>
          <cx:pt idx="24909">0.0068474813964145599</cx:pt>
          <cx:pt idx="24910">0.0068473221224053899</cx:pt>
          <cx:pt idx="24911">0.00684479570150696</cx:pt>
          <cx:pt idx="24912">0.0068436996743791003</cx:pt>
          <cx:pt idx="24913">0.0068395227586614399</cx:pt>
          <cx:pt idx="24914">0.0068390737357634096</cx:pt>
          <cx:pt idx="24915">0.0068287524550703802</cx:pt>
          <cx:pt idx="24916">0.0068287524550703802</cx:pt>
          <cx:pt idx="24917">0.0068283437925719297</cx:pt>
          <cx:pt idx="24918">0.0068280389464154302</cx:pt>
          <cx:pt idx="24919">0.0068265718453771199</cx:pt>
          <cx:pt idx="24920">0.0068265718453771199</cx:pt>
          <cx:pt idx="24921">0.0068212304986547904</cx:pt>
          <cx:pt idx="24922">0.00681800341881212</cx:pt>
          <cx:pt idx="24923">0.0068174640113099604</cx:pt>
          <cx:pt idx="24924">0.0068155400743058602</cx:pt>
          <cx:pt idx="24925">0.0068153887180160602</cx:pt>
          <cx:pt idx="24926">0.0068102142717354399</cx:pt>
          <cx:pt idx="24927">0.0068102142717354399</cx:pt>
          <cx:pt idx="24928">0.0068096430219008897</cx:pt>
          <cx:pt idx="24929">0.0068092813172613304</cx:pt>
          <cx:pt idx="24930">0.0068091379129049702</cx:pt>
          <cx:pt idx="24931">0.0068090574266363299</cx:pt>
          <cx:pt idx="24932">0.0068089475860371599</cx:pt>
          <cx:pt idx="24933">0.0068062256662479196</cx:pt>
          <cx:pt idx="24934">0.0068062256662479196</cx:pt>
          <cx:pt idx="24935">0.0068050674906281403</cx:pt>
          <cx:pt idx="24936">0.0068016741927149904</cx:pt>
          <cx:pt idx="24937">0.0068016741927149904</cx:pt>
          <cx:pt idx="24938">0.0068016741927149904</cx:pt>
          <cx:pt idx="24939">0.00680021201354797</cx:pt>
          <cx:pt idx="24940">0.00680021201354797</cx:pt>
          <cx:pt idx="24941">0.00680021201354797</cx:pt>
          <cx:pt idx="24942">0.00680021201354797</cx:pt>
          <cx:pt idx="24943">0.00680021201354797</cx:pt>
          <cx:pt idx="24944">0.00680021201354797</cx:pt>
          <cx:pt idx="24945">0.00680021201354797</cx:pt>
          <cx:pt idx="24946">0.00680021201354797</cx:pt>
          <cx:pt idx="24947">0.0067990275002565402</cx:pt>
          <cx:pt idx="24948">0.00679897169886643</cx:pt>
          <cx:pt idx="24949">0.00679803934722404</cx:pt>
          <cx:pt idx="24950">0.0067966282996240798</cx:pt>
          <cx:pt idx="24951">0.0067941889365257099</cx:pt>
          <cx:pt idx="24952">0.0067938042072685501</cx:pt>
          <cx:pt idx="24953">0.0067935166147790301</cx:pt>
          <cx:pt idx="24954">0.0067925713497126996</cx:pt>
          <cx:pt idx="24955">0.00679216176731631</cx:pt>
          <cx:pt idx="24956">0.0067917146112189998</cx:pt>
          <cx:pt idx="24957">0.00679008306471688</cx:pt>
          <cx:pt idx="24958">0.0067867958069766903</cx:pt>
          <cx:pt idx="24959">0.0067828211795863498</cx:pt>
          <cx:pt idx="24960">0.0067798831510030603</cx:pt>
          <cx:pt idx="24961">0.0067797510790597003</cx:pt>
          <cx:pt idx="24962">0.0067797510790597003</cx:pt>
          <cx:pt idx="24963">0.0067797510790597003</cx:pt>
          <cx:pt idx="24964">0.00677823099232811</cx:pt>
          <cx:pt idx="24965">0.00677823099232811</cx:pt>
          <cx:pt idx="24966">0.00677823099232811</cx:pt>
          <cx:pt idx="24967">0.0067739919274511498</cx:pt>
          <cx:pt idx="24968">0.0067739919274511498</cx:pt>
          <cx:pt idx="24969">0.0067739919274511498</cx:pt>
          <cx:pt idx="24970">0.0067739919274511498</cx:pt>
          <cx:pt idx="24971">0.0067739919274511498</cx:pt>
          <cx:pt idx="24972">0.0067739919274511498</cx:pt>
          <cx:pt idx="24973">0.0067739919274511498</cx:pt>
          <cx:pt idx="24974">0.0067730651619789996</cx:pt>
          <cx:pt idx="24975">0.0067726885673929501</cx:pt>
          <cx:pt idx="24976">0.0067726885673929501</cx:pt>
          <cx:pt idx="24977">0.0067726885673929501</cx:pt>
          <cx:pt idx="24978">0.0067722776246759604</cx:pt>
          <cx:pt idx="24979">0.0067722776246759604</cx:pt>
          <cx:pt idx="24980">0.0067697477545739402</cx:pt>
          <cx:pt idx="24981">0.0067697477545739402</cx:pt>
          <cx:pt idx="24982">0.0067697477545739402</cx:pt>
          <cx:pt idx="24983">0.0067697477545739402</cx:pt>
          <cx:pt idx="24984">0.0067697477545739402</cx:pt>
          <cx:pt idx="24985">0.0067697477545739402</cx:pt>
          <cx:pt idx="24986">0.0067697477545739402</cx:pt>
          <cx:pt idx="24987">0.0067697477545739402</cx:pt>
          <cx:pt idx="24988">0.0067697477545739402</cx:pt>
          <cx:pt idx="24989">0.0067674901563858896</cx:pt>
          <cx:pt idx="24990">0.00676474930486056</cx:pt>
          <cx:pt idx="24991">0.0067607746279581098</cx:pt>
          <cx:pt idx="24992">0.0067594620442185402</cx:pt>
          <cx:pt idx="24993">0.0067584109292845203</cx:pt>
          <cx:pt idx="24994">0.0067576816923469799</cx:pt>
          <cx:pt idx="24995">0.0067568907726421202</cx:pt>
          <cx:pt idx="24996">0.0067563995965200397</cx:pt>
          <cx:pt idx="24997">0.00675561757654325</cx:pt>
          <cx:pt idx="24998">0.0067547579206040896</cx:pt>
          <cx:pt idx="24999">0.00675463367021693</cx:pt>
          <cx:pt idx="25000">0.00675463367021693</cx:pt>
          <cx:pt idx="25001">0.00675463367021693</cx:pt>
          <cx:pt idx="25002">0.00675463367021693</cx:pt>
          <cx:pt idx="25003">0.00675463367021693</cx:pt>
          <cx:pt idx="25004">0.0067509182054804103</cx:pt>
          <cx:pt idx="25005">0.0067509182054804103</cx:pt>
          <cx:pt idx="25006">0.0067509182054804103</cx:pt>
          <cx:pt idx="25007">0.0067509182054804103</cx:pt>
          <cx:pt idx="25008">0.00675019227225984</cx:pt>
          <cx:pt idx="25009">0.0067501334938758796</cx:pt>
          <cx:pt idx="25010">0.0067484484446924302</cx:pt>
          <cx:pt idx="25011">0.0067484484446924302</cx:pt>
          <cx:pt idx="25012">0.0067484484446924302</cx:pt>
          <cx:pt idx="25013">0.0067484484446924302</cx:pt>
          <cx:pt idx="25014">0.0067474207028066701</cx:pt>
          <cx:pt idx="25015">0.0067438668206660996</cx:pt>
          <cx:pt idx="25016">0.0067388378522424902</cx:pt>
          <cx:pt idx="25017">0.0067379837701941597</cx:pt>
          <cx:pt idx="25018">0.0067379837701941597</cx:pt>
          <cx:pt idx="25019">0.0067379837701941597</cx:pt>
          <cx:pt idx="25020">0.0067374062752775599</cx:pt>
          <cx:pt idx="25021">0.0067358051138966804</cx:pt>
          <cx:pt idx="25022">0.0067323615973219298</cx:pt>
          <cx:pt idx="25023">0.0067315705434050502</cx:pt>
          <cx:pt idx="25024">0.0067315705434050502</cx:pt>
          <cx:pt idx="25025">0.0067300672224423503</cx:pt>
          <cx:pt idx="25026">0.0067289488221069296</cx:pt>
          <cx:pt idx="25027">0.0067280616879475102</cx:pt>
          <cx:pt idx="25028">0.0067264139950051803</cx:pt>
          <cx:pt idx="25029">0.0067197614965114399</cx:pt>
          <cx:pt idx="25030">0.0067192698332956798</cx:pt>
          <cx:pt idx="25031">0.0067183309382121397</cx:pt>
          <cx:pt idx="25032">0.0067157860450145204</cx:pt>
          <cx:pt idx="25033">0.0067150684426840303</cx:pt>
          <cx:pt idx="25034">0.0067140255970135404</cx:pt>
          <cx:pt idx="25035">0.0067124801097758697</cx:pt>
          <cx:pt idx="25036">0.0067025512460232497</cx:pt>
          <cx:pt idx="25037">0.0067018591138818398</cx:pt>
          <cx:pt idx="25038">0.0067018591138818398</cx:pt>
          <cx:pt idx="25039">0.0067018591138818398</cx:pt>
          <cx:pt idx="25040">0.0067018591138818398</cx:pt>
          <cx:pt idx="25041">0.0066932812688295998</cx:pt>
          <cx:pt idx="25042">0.0066923358417630297</cx:pt>
          <cx:pt idx="25043">0.0066908213570165496</cx:pt>
          <cx:pt idx="25044">0.0066891033621761702</cx:pt>
          <cx:pt idx="25045">0.0066879847730387399</cx:pt>
          <cx:pt idx="25046">0.0066879847730387399</cx:pt>
          <cx:pt idx="25047">0.0066828606999477904</cx:pt>
          <cx:pt idx="25048">0.0066775457073084098</cx:pt>
          <cx:pt idx="25049">0.0066763560366867704</cx:pt>
          <cx:pt idx="25050">0.0066745749079082503</cx:pt>
          <cx:pt idx="25051">0.0066718880185278303</cx:pt>
          <cx:pt idx="25052">0.0066712049793683902</cx:pt>
          <cx:pt idx="25053">0.0066712049793683902</cx:pt>
          <cx:pt idx="25054">0.0066712049793683902</cx:pt>
          <cx:pt idx="25055">0.0066703178849430497</cx:pt>
          <cx:pt idx="25056">0.00666846804819463</cx:pt>
          <cx:pt idx="25057">0.00666717425668266</cx:pt>
          <cx:pt idx="25058">0.0066632102998977804</cx:pt>
          <cx:pt idx="25059">0.00666306726531738</cx:pt>
          <cx:pt idx="25060">0.0066622746576651699</cx:pt>
          <cx:pt idx="25061">0.0066610950092604402</cx:pt>
          <cx:pt idx="25062">0.0066600573868888999</cx:pt>
          <cx:pt idx="25063">0.0066570055393386203</cx:pt>
          <cx:pt idx="25064">0.0066544037432174699</cx:pt>
          <cx:pt idx="25065">0.0066533207090829303</cx:pt>
          <cx:pt idx="25066">0.0066507035941940204</cx:pt>
          <cx:pt idx="25067">0.0066504170911347599</cx:pt>
          <cx:pt idx="25068">0.0066482558302974303</cx:pt>
          <cx:pt idx="25069">0.0066470737842604898</cx:pt>
          <cx:pt idx="25070">0.0066468633750631197</cx:pt>
          <cx:pt idx="25071">0.0066468633750631197</cx:pt>
          <cx:pt idx="25072">0.0066468633750631197</cx:pt>
          <cx:pt idx="25073">0.0066464654308829602</cx:pt>
          <cx:pt idx="25074">0.0066450067714151897</cx:pt>
          <cx:pt idx="25075">0.0066450067714151897</cx:pt>
          <cx:pt idx="25076">0.0066450067714151897</cx:pt>
          <cx:pt idx="25077">0.0066395241087989299</cx:pt>
          <cx:pt idx="25078">0.00663948180230166</cx:pt>
          <cx:pt idx="25079">0.0066380107260215803</cx:pt>
          <cx:pt idx="25080">0.0066368250698200801</cx:pt>
          <cx:pt idx="25081">0.0066365793274398496</cx:pt>
          <cx:pt idx="25082">0.0066344302548205199</cx:pt>
          <cx:pt idx="25083">0.0066299061893837601</cx:pt>
          <cx:pt idx="25084">0.00662911052945839</cx:pt>
          <cx:pt idx="25085">0.0066254342261949199</cx:pt>
          <cx:pt idx="25086">0.0066220625806998699</cx:pt>
          <cx:pt idx="25087">0.00661884338083619</cx:pt>
          <cx:pt idx="25088">0.0066187599620242399</cx:pt>
          <cx:pt idx="25089">0.0066182555443608099</cx:pt>
          <cx:pt idx="25090">0.0066182555443608099</cx:pt>
          <cx:pt idx="25091">0.0066182555443608099</cx:pt>
          <cx:pt idx="25092">0.00661786719465018</cx:pt>
          <cx:pt idx="25093">0.0066157690941694497</cx:pt>
          <cx:pt idx="25094">0.0066120143324898198</cx:pt>
          <cx:pt idx="25095">0.0066097789996319104</cx:pt>
          <cx:pt idx="25096">0.0066077548847621103</cx:pt>
          <cx:pt idx="25097">0.0066077548847621103</cx:pt>
          <cx:pt idx="25098">0.0066077548847621103</cx:pt>
          <cx:pt idx="25099">0.0066077548847621103</cx:pt>
          <cx:pt idx="25100">0.0066077548847621103</cx:pt>
          <cx:pt idx="25101">0.0066030129248611999</cx:pt>
          <cx:pt idx="25102">0.0066020823856063502</cx:pt>
          <cx:pt idx="25103">0.0066020823856063502</cx:pt>
          <cx:pt idx="25104">0.0066020823856063502</cx:pt>
          <cx:pt idx="25105">0.0066020823856063502</cx:pt>
          <cx:pt idx="25106">0.0065945997460965296</cx:pt>
          <cx:pt idx="25107">0.0065945997460965296</cx:pt>
          <cx:pt idx="25108">0.0065945997460965296</cx:pt>
          <cx:pt idx="25109">0.0065945997460965296</cx:pt>
          <cx:pt idx="25110">0.0065934254695586003</cx:pt>
          <cx:pt idx="25111">0.0065916252717895304</cx:pt>
          <cx:pt idx="25112">0.0065913797759787696</cx:pt>
          <cx:pt idx="25113">0.0065905778751187997</cx:pt>
          <cx:pt idx="25114">0.00658876804556129</cx:pt>
          <cx:pt idx="25115">0.0065855750973334796</cx:pt>
          <cx:pt idx="25116">0.0065842871688538704</cx:pt>
          <cx:pt idx="25117">0.0065835094371428302</cx:pt>
          <cx:pt idx="25118">0.0065780088097396701</cx:pt>
          <cx:pt idx="25119">0.0065779273497444104</cx:pt>
          <cx:pt idx="25120">0.0065769976543044503</cx:pt>
          <cx:pt idx="25121">0.0065764785335188404</cx:pt>
          <cx:pt idx="25122">0.0065744040694029797</cx:pt>
          <cx:pt idx="25123">0.0065725893548833703</cx:pt>
          <cx:pt idx="25124">0.0065725893548833703</cx:pt>
          <cx:pt idx="25125">0.0065725893548833703</cx:pt>
          <cx:pt idx="25126">0.0065725893548833703</cx:pt>
          <cx:pt idx="25127">0.0065718312618846097</cx:pt>
          <cx:pt idx="25128">0.0065701742319166602</cx:pt>
          <cx:pt idx="25129">0.0065701742319166602</cx:pt>
          <cx:pt idx="25130">0.00656998599001536</cx:pt>
          <cx:pt idx="25131">0.0065681855879312703</cx:pt>
          <cx:pt idx="25132">0.0065671106344301197</cx:pt>
          <cx:pt idx="25133">0.0065664885200411001</cx:pt>
          <cx:pt idx="25134">0.0065636503425123499</cx:pt>
          <cx:pt idx="25135">0.0065631009834191401</cx:pt>
          <cx:pt idx="25136">0.00655533639571175</cx:pt>
          <cx:pt idx="25137">0.0065546150573291204</cx:pt>
          <cx:pt idx="25138">0.0065528342132434103</cx:pt>
          <cx:pt idx="25139">0.0065528342132434103</cx:pt>
          <cx:pt idx="25140">0.0065528342132434103</cx:pt>
          <cx:pt idx="25141">0.0065528342132434103</cx:pt>
          <cx:pt idx="25142">0.0065528342132434103</cx:pt>
          <cx:pt idx="25143">0.0065528342132434103</cx:pt>
          <cx:pt idx="25144">0.0065528342132434103</cx:pt>
          <cx:pt idx="25145">0.00655068358191227</cx:pt>
          <cx:pt idx="25146">0.00655068358191227</cx:pt>
          <cx:pt idx="25147">0.00655068358191227</cx:pt>
          <cx:pt idx="25148">0.00655068358191227</cx:pt>
          <cx:pt idx="25149">0.0065505505953435501</cx:pt>
          <cx:pt idx="25150">0.0065505505953435501</cx:pt>
          <cx:pt idx="25151">0.0065505505953435501</cx:pt>
          <cx:pt idx="25152">0.0065505505953435501</cx:pt>
          <cx:pt idx="25153">0.0065505505953435501</cx:pt>
          <cx:pt idx="25154">0.0065488361581829803</cx:pt>
          <cx:pt idx="25155">0.0065488361581829803</cx:pt>
          <cx:pt idx="25156">0.0065488361581829803</cx:pt>
          <cx:pt idx="25157">0.0065475757887855698</cx:pt>
          <cx:pt idx="25158">0.0065475757887855698</cx:pt>
          <cx:pt idx="25159">0.0065475757887855698</cx:pt>
          <cx:pt idx="25160">0.0065475757887855698</cx:pt>
          <cx:pt idx="25161">0.0065475757887855698</cx:pt>
          <cx:pt idx="25162">0.0065473236364191898</cx:pt>
          <cx:pt idx="25163">0.0065379455025611896</cx:pt>
          <cx:pt idx="25164">0.0065374993858420601</cx:pt>
          <cx:pt idx="25165">0.0065355548905071696</cx:pt>
          <cx:pt idx="25166">0.0065335420856791797</cx:pt>
          <cx:pt idx="25167">0.0065325197377745798</cx:pt>
          <cx:pt idx="25168">0.0065314444716155998</cx:pt>
          <cx:pt idx="25169">0.0065280669633665401</cx:pt>
          <cx:pt idx="25170">0.0065278330016161198</cx:pt>
          <cx:pt idx="25171">0.0065278330016161198</cx:pt>
          <cx:pt idx="25172">0.0065278330016161198</cx:pt>
          <cx:pt idx="25173">0.0065278330016161198</cx:pt>
          <cx:pt idx="25174">0.0065278330016161198</cx:pt>
          <cx:pt idx="25175">0.0065278330016161198</cx:pt>
          <cx:pt idx="25176">0.0065278330016161198</cx:pt>
          <cx:pt idx="25177">0.0065278330016161198</cx:pt>
          <cx:pt idx="25178">0.0065244396206243201</cx:pt>
          <cx:pt idx="25179">0.0065198525711693302</cx:pt>
          <cx:pt idx="25180">0.0065184790475531504</cx:pt>
          <cx:pt idx="25181">0.0065184790475531504</cx:pt>
          <cx:pt idx="25182">0.0065184790475531504</cx:pt>
          <cx:pt idx="25183">0.00651619795856106</cx:pt>
          <cx:pt idx="25184">0.00651515607452797</cx:pt>
          <cx:pt idx="25185">0.0065078277128864</cx:pt>
          <cx:pt idx="25186">0.00650710968878519</cx:pt>
          <cx:pt idx="25187">0.0065064667717628297</cx:pt>
          <cx:pt idx="25188">0.0065064667717628297</cx:pt>
          <cx:pt idx="25189">0.0065063561962276396</cx:pt>
          <cx:pt idx="25190">0.0065049771729399101</cx:pt>
          <cx:pt idx="25191">0.0065049771729399101</cx:pt>
          <cx:pt idx="25192">0.0065049771729399101</cx:pt>
          <cx:pt idx="25193">0.0065049771729399101</cx:pt>
          <cx:pt idx="25194">0.0065006388450027496</cx:pt>
          <cx:pt idx="25195">0.0064988876735135696</cx:pt>
          <cx:pt idx="25196">0.0064981640011392804</cx:pt>
          <cx:pt idx="25197">0.0064969449434360603</cx:pt>
          <cx:pt idx="25198">0.0064949759898616797</cx:pt>
          <cx:pt idx="25199">0.0064933183693139697</cx:pt>
          <cx:pt idx="25200">0.0064911976580998799</cx:pt>
          <cx:pt idx="25201">0.00648744558337634</cx:pt>
          <cx:pt idx="25202">0.0064867311283434799</cx:pt>
          <cx:pt idx="25203">0.0064867311283434799</cx:pt>
          <cx:pt idx="25204">0.0064867311283434799</cx:pt>
          <cx:pt idx="25205">0.0064867311283434799</cx:pt>
          <cx:pt idx="25206">0.0064867311283434799</cx:pt>
          <cx:pt idx="25207">0.00648643922700874</cx:pt>
          <cx:pt idx="25208">0.00648643922700874</cx:pt>
          <cx:pt idx="25209">0.00648643922700874</cx:pt>
          <cx:pt idx="25210">0.00648643922700874</cx:pt>
          <cx:pt idx="25211">0.0064860738491327504</cx:pt>
          <cx:pt idx="25212">0.0064826998550993999</cx:pt>
          <cx:pt idx="25213">0.0064784623405208701</cx:pt>
          <cx:pt idx="25214">0.00647722111854918</cx:pt>
          <cx:pt idx="25215">0.00647722111854918</cx:pt>
          <cx:pt idx="25216">0.00647722111854918</cx:pt>
          <cx:pt idx="25217">0.0064766774270004403</cx:pt>
          <cx:pt idx="25218">0.0064766774270004403</cx:pt>
          <cx:pt idx="25219">0.0064766774270004403</cx:pt>
          <cx:pt idx="25220">0.0064766774270004403</cx:pt>
          <cx:pt idx="25221">0.0064766774270004403</cx:pt>
          <cx:pt idx="25222">0.0064744278716093902</cx:pt>
          <cx:pt idx="25223">0.0064744278716093902</cx:pt>
          <cx:pt idx="25224">0.0064743360253581104</cx:pt>
          <cx:pt idx="25225">0.0064743053899601498</cx:pt>
          <cx:pt idx="25226">0.0064729653807439102</cx:pt>
          <cx:pt idx="25227">0.0064719953998598704</cx:pt>
          <cx:pt idx="25228">0.0064716784155618903</cx:pt>
          <cx:pt idx="25229">0.0064700759118805498</cx:pt>
          <cx:pt idx="25230">0.0064685043550283504</cx:pt>
          <cx:pt idx="25231">0.00646700041173324</cx:pt>
          <cx:pt idx="25232">0.0064554902673461499</cx:pt>
          <cx:pt idx="25233">0.0064540775865348596</cx:pt>
          <cx:pt idx="25234">0.0064540775865348596</cx:pt>
          <cx:pt idx="25235">0.0064540775865348596</cx:pt>
          <cx:pt idx="25236">0.0064540775865348596</cx:pt>
          <cx:pt idx="25237">0.0064534451293964097</cx:pt>
          <cx:pt idx="25238">0.0064513333706331102</cx:pt>
          <cx:pt idx="25239">0.0064513333706331102</cx:pt>
          <cx:pt idx="25240">0.0064513333706331102</cx:pt>
          <cx:pt idx="25241">0.0064506117680437304</cx:pt>
          <cx:pt idx="25242">0.0064491326653129096</cx:pt>
          <cx:pt idx="25243">0.0064491326653129096</cx:pt>
          <cx:pt idx="25244">0.00644665714406298</cx:pt>
          <cx:pt idx="25245">0.00644665714406298</cx:pt>
          <cx:pt idx="25246">0.00644665714406298</cx:pt>
          <cx:pt idx="25247">0.00644665714406298</cx:pt>
          <cx:pt idx="25248">0.00644665714406298</cx:pt>
          <cx:pt idx="25249">0.00644665714406298</cx:pt>
          <cx:pt idx="25250">0.0064417735252686997</cx:pt>
          <cx:pt idx="25251">0.0064416971278284298</cx:pt>
          <cx:pt idx="25252">0.00644052224342858</cx:pt>
          <cx:pt idx="25253">0.00644052224342858</cx:pt>
          <cx:pt idx="25254">0.00644052224342858</cx:pt>
          <cx:pt idx="25255">0.00644052224342858</cx:pt>
          <cx:pt idx="25256">0.00644052224342858</cx:pt>
          <cx:pt idx="25257">0.00644052224342858</cx:pt>
          <cx:pt idx="25258">0.00644052224342858</cx:pt>
          <cx:pt idx="25259">0.0064358580500085902</cx:pt>
          <cx:pt idx="25260">0.0064355766973399099</cx:pt>
          <cx:pt idx="25261">0.0064318792672933599</cx:pt>
          <cx:pt idx="25262">0.0064302497190982097</cx:pt>
          <cx:pt idx="25263">0.0064301489163366404</cx:pt>
          <cx:pt idx="25264">0.0064301166943202502</cx:pt>
          <cx:pt idx="25265">0.00642795805183719</cx:pt>
          <cx:pt idx="25266">0.0064279147079245704</cx:pt>
          <cx:pt idx="25267">0.0064266215154335097</cx:pt>
          <cx:pt idx="25268">0.0064266215154335097</cx:pt>
          <cx:pt idx="25269">0.0064266215154335097</cx:pt>
          <cx:pt idx="25270">0.0064266215154335097</cx:pt>
          <cx:pt idx="25271">0.0064266215154335097</cx:pt>
          <cx:pt idx="25272">0.0064266215154335097</cx:pt>
          <cx:pt idx="25273">0.0064262461048215898</cx:pt>
          <cx:pt idx="25274">0.0064253302670698601</cx:pt>
          <cx:pt idx="25275">0.0064252684447702697</cx:pt>
          <cx:pt idx="25276">0.0064236614269338101</cx:pt>
          <cx:pt idx="25277">0.00642244943879401</cx:pt>
          <cx:pt idx="25278">0.0064208222514542399</cx:pt>
          <cx:pt idx="25279">0.0064164998708722198</cx:pt>
          <cx:pt idx="25280">0.0064164998708722198</cx:pt>
          <cx:pt idx="25281">0.0064153457480139297</cx:pt>
          <cx:pt idx="25282">0.0064101461759686002</cx:pt>
          <cx:pt idx="25283">0.0064073635703431001</cx:pt>
          <cx:pt idx="25284">0.0064062390106199296</cx:pt>
          <cx:pt idx="25285">0.0064051732155072198</cx:pt>
          <cx:pt idx="25286">0.0064051732155072198</cx:pt>
          <cx:pt idx="25287">0.00640430787150031</cx:pt>
          <cx:pt idx="25288">0.0064022277421633203</cx:pt>
          <cx:pt idx="25289">0.0063981936989207996</cx:pt>
          <cx:pt idx="25290">0.0063963629686585198</cx:pt>
          <cx:pt idx="25291">0.0063939182829843601</cx:pt>
          <cx:pt idx="25292">0.0063939182829843601</cx:pt>
          <cx:pt idx="25293">0.0063939182829843601</cx:pt>
          <cx:pt idx="25294">0.0063939182829843601</cx:pt>
          <cx:pt idx="25295">0.0063939182829843601</cx:pt>
          <cx:pt idx="25296">0.0063939182829843601</cx:pt>
          <cx:pt idx="25297">0.0063938635041232402</cx:pt>
          <cx:pt idx="25298">0.0063930442043215498</cx:pt>
          <cx:pt idx="25299">0.0063929513964293104</cx:pt>
          <cx:pt idx="25300">0.0063916476156829303</cx:pt>
          <cx:pt idx="25301">0.0063901929712711003</cx:pt>
          <cx:pt idx="25302">0.0063898977323958803</cx:pt>
          <cx:pt idx="25303">0.0063898977323958803</cx:pt>
          <cx:pt idx="25304">0.0063898977323958803</cx:pt>
          <cx:pt idx="25305">0.0063898977323958803</cx:pt>
          <cx:pt idx="25306">0.0063868415550632704</cx:pt>
          <cx:pt idx="25307">0.0063857120526344003</cx:pt>
          <cx:pt idx="25308">0.0063844644765206297</cx:pt>
          <cx:pt idx="25309">0.0063795293809251101</cx:pt>
          <cx:pt idx="25310">0.0063795293809251101</cx:pt>
          <cx:pt idx="25311">0.0063793736579489703</cx:pt>
          <cx:pt idx="25312">0.0063774600160424397</cx:pt>
          <cx:pt idx="25313">0.00637738119795591</cx:pt>
          <cx:pt idx="25314">0.00637738119795591</cx:pt>
          <cx:pt idx="25315">0.0063768599320155198</cx:pt>
          <cx:pt idx="25316">0.0063742026668220497</cx:pt>
          <cx:pt idx="25317">0.0063731294457624998</cx:pt>
          <cx:pt idx="25318">0.0063677740025409003</cx:pt>
          <cx:pt idx="25319">0.0063671897857190598</cx:pt>
          <cx:pt idx="25320">0.0063667595138307996</cx:pt>
          <cx:pt idx="25321">0.0063614731614048403</cx:pt>
          <cx:pt idx="25322">0.00636069254163298</cx:pt>
          <cx:pt idx="25323">0.00636069254163298</cx:pt>
          <cx:pt idx="25324">0.00636069254163298</cx:pt>
          <cx:pt idx="25325">0.0063596376277977604</cx:pt>
          <cx:pt idx="25326">0.0063596376277977604</cx:pt>
          <cx:pt idx="25327">0.0063596376277977604</cx:pt>
          <cx:pt idx="25328">0.0063596376277977604</cx:pt>
          <cx:pt idx="25329">0.0063596376277977604</cx:pt>
          <cx:pt idx="25330">0.0063596376277977604</cx:pt>
          <cx:pt idx="25331">0.0063596376277977604</cx:pt>
          <cx:pt idx="25332">0.0063596376277977604</cx:pt>
          <cx:pt idx="25333">0.0063553587324574699</cx:pt>
          <cx:pt idx="25334">0.0063430626367900001</cx:pt>
          <cx:pt idx="25335">0.0063429250086909196</cx:pt>
          <cx:pt idx="25336">0.0063429250086909196</cx:pt>
          <cx:pt idx="25337">0.0063429250086909196</cx:pt>
          <cx:pt idx="25338">0.0063424463898423501</cx:pt>
          <cx:pt idx="25339">0.0063421469574075203</cx:pt>
          <cx:pt idx="25340">0.0063395487825238404</cx:pt>
          <cx:pt idx="25341">0.0063395487825238404</cx:pt>
          <cx:pt idx="25342">0.0063395487825238404</cx:pt>
          <cx:pt idx="25343">0.0063395487825238404</cx:pt>
          <cx:pt idx="25344">0.0063395487825238404</cx:pt>
          <cx:pt idx="25345">0.0063388101307996899</cx:pt>
          <cx:pt idx="25346">0.0063387393694138401</cx:pt>
          <cx:pt idx="25347">0.0063387393694138401</cx:pt>
          <cx:pt idx="25348">0.0063354955012192102</cx:pt>
          <cx:pt idx="25349">0.0063354955012192102</cx:pt>
          <cx:pt idx="25350">0.0063354955012192102</cx:pt>
          <cx:pt idx="25351">0.0063354955012192102</cx:pt>
          <cx:pt idx="25352">0.0063354955012192102</cx:pt>
          <cx:pt idx="25353">0.0063354955012192102</cx:pt>
          <cx:pt idx="25354">0.0063347323762621803</cx:pt>
          <cx:pt idx="25355">0.0063347323762621803</cx:pt>
          <cx:pt idx="25356">0.0063322041416884502</cx:pt>
          <cx:pt idx="25357">0.0063302092932263996</cx:pt>
          <cx:pt idx="25358">0.0063301309586836704</cx:pt>
          <cx:pt idx="25359">0.0063283261656645901</cx:pt>
          <cx:pt idx="25360">0.0063281967059082098</cx:pt>
          <cx:pt idx="25361">0.0063235452110343999</cx:pt>
          <cx:pt idx="25362">0.0063213656477466903</cx:pt>
          <cx:pt idx="25363">0.0063212977070281999</cx:pt>
          <cx:pt idx="25364">0.0063195256429107198</cx:pt>
          <cx:pt idx="25365">0.0063195256429107198</cx:pt>
          <cx:pt idx="25366">0.0063195256429107198</cx:pt>
          <cx:pt idx="25367">0.0063171059264921304</cx:pt>
          <cx:pt idx="25368">0.0063164202335549199</cx:pt>
          <cx:pt idx="25369">0.0063164202335549199</cx:pt>
          <cx:pt idx="25370">0.0063164202335549199</cx:pt>
          <cx:pt idx="25371">0.0063164202335549199</cx:pt>
          <cx:pt idx="25372">0.0063164202335549199</cx:pt>
          <cx:pt idx="25373">0.0063164202335549199</cx:pt>
          <cx:pt idx="25374">0.0063164202335549199</cx:pt>
          <cx:pt idx="25375">0.0063164202335549199</cx:pt>
          <cx:pt idx="25376">0.0063164202335549199</cx:pt>
          <cx:pt idx="25377">0.0063164202335549199</cx:pt>
          <cx:pt idx="25378">0.0063148209777587304</cx:pt>
          <cx:pt idx="25379">0.0063137905667678797</cx:pt>
          <cx:pt idx="25380">0.0063137905667678797</cx:pt>
          <cx:pt idx="25381">0.0063116104287292097</cx:pt>
          <cx:pt idx="25382">0.00631013996193813</cx:pt>
          <cx:pt idx="25383">0.0063094238505110997</cx:pt>
          <cx:pt idx="25384">0.0063083016870188902</cx:pt>
          <cx:pt idx="25385">0.0063083016870188902</cx:pt>
          <cx:pt idx="25386">0.0063083016870188902</cx:pt>
          <cx:pt idx="25387">0.0063083016870188902</cx:pt>
          <cx:pt idx="25388">0.0063024808920281797</cx:pt>
          <cx:pt idx="25389">0.0063024808920281797</cx:pt>
          <cx:pt idx="25390">0.0063024808920281797</cx:pt>
          <cx:pt idx="25391">0.0063007382694859502</cx:pt>
          <cx:pt idx="25392">0.0063007382694859502</cx:pt>
          <cx:pt idx="25393">0.0062914320237057401</cx:pt>
          <cx:pt idx="25394">0.0062911428111201298</cx:pt>
          <cx:pt idx="25395">0.0062870726662935398</cx:pt>
          <cx:pt idx="25396">0.0062870726662935398</cx:pt>
          <cx:pt idx="25397">0.0062816868542461103</cx:pt>
          <cx:pt idx="25398">0.0062813260407221499</cx:pt>
          <cx:pt idx="25399">0.0062813260407221499</cx:pt>
          <cx:pt idx="25400">0.0062813260407221499</cx:pt>
          <cx:pt idx="25401">0.0062813260407221499</cx:pt>
          <cx:pt idx="25402">0.0062813260407221499</cx:pt>
          <cx:pt idx="25403">0.0062795050829770301</cx:pt>
          <cx:pt idx="25404">0.0062791238904042904</cx:pt>
          <cx:pt idx="25405">0.0062782830405907902</cx:pt>
          <cx:pt idx="25406">0.0062782830405907902</cx:pt>
          <cx:pt idx="25407">0.0062782830405907902</cx:pt>
          <cx:pt idx="25408">0.0062782830405907902</cx:pt>
          <cx:pt idx="25409">0.0062747320366582197</cx:pt>
          <cx:pt idx="25410">0.0062738835457749002</cx:pt>
          <cx:pt idx="25411">0.00627093792724032</cx:pt>
          <cx:pt idx="25412">0.00626917249400281</cx:pt>
          <cx:pt idx="25413">0.0062655303087325196</cx:pt>
          <cx:pt idx="25414">0.0062615441028362404</cx:pt>
          <cx:pt idx="25415">0.0062615441028362404</cx:pt>
          <cx:pt idx="25416">0.0062615441028362404</cx:pt>
          <cx:pt idx="25417">0.0062614958370802096</cx:pt>
          <cx:pt idx="25418">0.0062614958370802096</cx:pt>
          <cx:pt idx="25419">0.0062614958370802096</cx:pt>
          <cx:pt idx="25420">0.0062614958370802096</cx:pt>
          <cx:pt idx="25421">0.0062608650283366499</cx:pt>
          <cx:pt idx="25422">0.00626048063722908</cx:pt>
          <cx:pt idx="25423">0.00626048063722908</cx:pt>
          <cx:pt idx="25424">0.0062603372355325097</cx:pt>
          <cx:pt idx="25425">0.0062583519937758599</cx:pt>
          <cx:pt idx="25426">0.0062554661127909601</cx:pt>
          <cx:pt idx="25427">0.0062482868739613603</cx:pt>
          <cx:pt idx="25428">0.0062480584620124898</cx:pt>
          <cx:pt idx="25429">0.0062399593925829902</cx:pt>
          <cx:pt idx="25430">0.0062388068996009401</cx:pt>
          <cx:pt idx="25431">0.0062388068996009401</cx:pt>
          <cx:pt idx="25432">0.0062388068996009401</cx:pt>
          <cx:pt idx="25433">0.0062388068996009401</cx:pt>
          <cx:pt idx="25434">0.0062368650011011802</cx:pt>
          <cx:pt idx="25435">0.0062303292843828</cx:pt>
          <cx:pt idx="25436">0.0062280412233146499</cx:pt>
          <cx:pt idx="25437">0.0062280412233146499</cx:pt>
          <cx:pt idx="25438">0.0062280412233146499</cx:pt>
          <cx:pt idx="25439">0.0062280412233146499</cx:pt>
          <cx:pt idx="25440">0.0062280412233146499</cx:pt>
          <cx:pt idx="25441">0.0062280412233146499</cx:pt>
          <cx:pt idx="25442">0.0062280412233146499</cx:pt>
          <cx:pt idx="25443">0.0062275181629106698</cx:pt>
          <cx:pt idx="25444">0.0062266873957633299</cx:pt>
          <cx:pt idx="25445">0.0062266873957633299</cx:pt>
          <cx:pt idx="25446">0.0062266873957633299</cx:pt>
          <cx:pt idx="25447">0.0062266873957633299</cx:pt>
          <cx:pt idx="25448">0.0062241142911510002</cx:pt>
          <cx:pt idx="25449">0.0062181398568159204</cx:pt>
          <cx:pt idx="25450">0.0062181398568159204</cx:pt>
          <cx:pt idx="25451">0.0062181398568159204</cx:pt>
          <cx:pt idx="25452">0.0062181398568159204</cx:pt>
          <cx:pt idx="25453">0.0062151837882048</cx:pt>
          <cx:pt idx="25454">0.0062151837882048</cx:pt>
          <cx:pt idx="25455">0.0062151837882048</cx:pt>
          <cx:pt idx="25456">0.0062151837882048</cx:pt>
          <cx:pt idx="25457">0.0062118615743051303</cx:pt>
          <cx:pt idx="25458">0.0062107958532282397</cx:pt>
          <cx:pt idx="25459">0.0062075890923312099</cx:pt>
          <cx:pt idx="25460">0.00620662041621822</cx:pt>
          <cx:pt idx="25461">0.0062044368608606196</cx:pt>
          <cx:pt idx="25462">0.0062034701627165399</cx:pt>
          <cx:pt idx="25463">0.0062001513463394798</cx:pt>
          <cx:pt idx="25464">0.0061982158999756903</cx:pt>
          <cx:pt idx="25465">0.0061970960988732803</cx:pt>
          <cx:pt idx="25466">0.0061970960988732803</cx:pt>
          <cx:pt idx="25467">0.0061970960988732803</cx:pt>
          <cx:pt idx="25468">0.0061940366415026999</cx:pt>
          <cx:pt idx="25469">0.0061918726061016898</cx:pt>
          <cx:pt idx="25470">0.0061904430142547696</cx:pt>
          <cx:pt idx="25471">0.0061854059828214602</cx:pt>
          <cx:pt idx="25472">0.0061854059828214602</cx:pt>
          <cx:pt idx="25473">0.0061854059828214602</cx:pt>
          <cx:pt idx="25474">0.0061854059828214602</cx:pt>
          <cx:pt idx="25475">0.0061820559895447496</cx:pt>
          <cx:pt idx="25476">0.0061811389317086296</cx:pt>
          <cx:pt idx="25477">0.0061764265039621</cx:pt>
          <cx:pt idx="25478">0.0061713872835654597</cx:pt>
          <cx:pt idx="25479">0.0061709312877379604</cx:pt>
          <cx:pt idx="25480">0.00616953675907246</cx:pt>
          <cx:pt idx="25481">0.00616953675907246</cx:pt>
          <cx:pt idx="25482">0.0061664038269252097</cx:pt>
          <cx:pt idx="25483">0.0061648281450659799</cx:pt>
          <cx:pt idx="25484">0.0061645403270597001</cx:pt>
          <cx:pt idx="25485">0.00616414347229705</cx:pt>
          <cx:pt idx="25486">0.0061628156299594998</cx:pt>
          <cx:pt idx="25487">0.0061605038777538604</cx:pt>
          <cx:pt idx="25488">0.0061605038777538604</cx:pt>
          <cx:pt idx="25489">0.0061605038777538604</cx:pt>
          <cx:pt idx="25490">0.0061588743978665296</cx:pt>
          <cx:pt idx="25491">0.00615641853316616</cx:pt>
          <cx:pt idx="25492">0.0061544451839763798</cx:pt>
          <cx:pt idx="25493">0.0061544451839763798</cx:pt>
          <cx:pt idx="25494">0.0061544451839763798</cx:pt>
          <cx:pt idx="25495">0.0061544451839763798</cx:pt>
          <cx:pt idx="25496">0.0061544451839763798</cx:pt>
          <cx:pt idx="25497">0.0061541900581206796</cx:pt>
          <cx:pt idx="25498">0.0061524375319813003</cx:pt>
          <cx:pt idx="25499">0.0061519943785870697</cx:pt>
          <cx:pt idx="25500">0.0061472910569841596</cx:pt>
          <cx:pt idx="25501">0.0061466968919945903</cx:pt>
          <cx:pt idx="25502">0.00614548111014544</cx:pt>
          <cx:pt idx="25503">0.00614548111014544</cx:pt>
          <cx:pt idx="25504">0.0061429037926339402</cx:pt>
          <cx:pt idx="25505">0.0061428979059062897</cx:pt>
          <cx:pt idx="25506">0.0061395024679425803</cx:pt>
          <cx:pt idx="25507">0.0061388574633638596</cx:pt>
          <cx:pt idx="25508">0.0061388574633638596</cx:pt>
          <cx:pt idx="25509">0.0061369825750895802</cx:pt>
          <cx:pt idx="25510">0.00613687827398146</cx:pt>
          <cx:pt idx="25511">0.0061358984944983996</cx:pt>
          <cx:pt idx="25512">0.0061356270504409303</cx:pt>
          <cx:pt idx="25513">0.0061349303883957004</cx:pt>
          <cx:pt idx="25514">0.0061349155814901003</cx:pt>
          <cx:pt idx="25515">0.0061339278112107296</cx:pt>
          <cx:pt idx="25516">0.0061256946117328398</cx:pt>
          <cx:pt idx="25517">0.0061251821981828302</cx:pt>
          <cx:pt idx="25518">0.0061235436580679503</cx:pt>
          <cx:pt idx="25519">0.0061235436580679503</cx:pt>
          <cx:pt idx="25520">0.0061235436580679503</cx:pt>
          <cx:pt idx="25521">0.0061235436580679503</cx:pt>
          <cx:pt idx="25522">0.0061235436580679503</cx:pt>
          <cx:pt idx="25523">0.0061235436580679503</cx:pt>
          <cx:pt idx="25524">0.0061235436580679503</cx:pt>
          <cx:pt idx="25525">0.0061235436580679503</cx:pt>
          <cx:pt idx="25526">0.0061235436580679503</cx:pt>
          <cx:pt idx="25527">0.0061235436580679503</cx:pt>
          <cx:pt idx="25528">0.0061235436580679503</cx:pt>
          <cx:pt idx="25529">0.0061235436580679503</cx:pt>
          <cx:pt idx="25530">0.0061235436580679503</cx:pt>
          <cx:pt idx="25531">0.0061235436580679503</cx:pt>
          <cx:pt idx="25532">0.0061235436580679503</cx:pt>
          <cx:pt idx="25533">0.0061193951181659698</cx:pt>
          <cx:pt idx="25534">0.0061151101913625898</cx:pt>
          <cx:pt idx="25535">0.0061148321988475102</cx:pt>
          <cx:pt idx="25536">0.0061148321988475102</cx:pt>
          <cx:pt idx="25537">0.0061148321988475102</cx:pt>
          <cx:pt idx="25538">0.0061148321988475102</cx:pt>
          <cx:pt idx="25539">0.0061148321988475102</cx:pt>
          <cx:pt idx="25540">0.0061148321988475102</cx:pt>
          <cx:pt idx="25541">0.0061146851922844799</cx:pt>
          <cx:pt idx="25542">0.0061146851922844799</cx:pt>
          <cx:pt idx="25543">0.0061146851922844799</cx:pt>
          <cx:pt idx="25544">0.0061146851922844799</cx:pt>
          <cx:pt idx="25545">0.0061138379733518102</cx:pt>
          <cx:pt idx="25546">0.0061096707187209397</cx:pt>
          <cx:pt idx="25547">0.0061078386741347896</cx:pt>
          <cx:pt idx="25548">0.0061059563236427498</cx:pt>
          <cx:pt idx="25549">0.0061015319694023096</cx:pt>
          <cx:pt idx="25550">0.0061015319694023096</cx:pt>
          <cx:pt idx="25551">0.0061015319694023096</cx:pt>
          <cx:pt idx="25552">0.0061010921827458599</cx:pt>
          <cx:pt idx="25553">0.0061010921827458599</cx:pt>
          <cx:pt idx="25554">0.0061010921827458599</cx:pt>
          <cx:pt idx="25555">0.0061010921827458599</cx:pt>
          <cx:pt idx="25556">0.0060922768842584397</cx:pt>
          <cx:pt idx="25557">0.0060910081706471997</cx:pt>
          <cx:pt idx="25558">0.0060853563016434803</cx:pt>
          <cx:pt idx="25559">0.0060852468675389303</cx:pt>
          <cx:pt idx="25560">0.0060797560913459</cx:pt>
          <cx:pt idx="25561">0.0060797560913459</cx:pt>
          <cx:pt idx="25562">0.0060797560913459</cx:pt>
          <cx:pt idx="25563">0.0060756670201399998</cx:pt>
          <cx:pt idx="25564">0.0060756183861463099</cx:pt>
          <cx:pt idx="25565">0.0060756183861463099</cx:pt>
          <cx:pt idx="25566">0.0060756183861463099</cx:pt>
          <cx:pt idx="25567">0.0060752905479900202</cx:pt>
          <cx:pt idx="25568">0.00607498170556732</cx:pt>
          <cx:pt idx="25569">0.0060746667793698502</cx:pt>
          <cx:pt idx="25570">0.0060719588225120703</cx:pt>
          <cx:pt idx="25571">0.0060696708038600498</cx:pt>
          <cx:pt idx="25572">0.0060696708038600498</cx:pt>
          <cx:pt idx="25573">0.0060696708038600498</cx:pt>
          <cx:pt idx="25574">0.0060696708038600498</cx:pt>
          <cx:pt idx="25575">0.0060696708038600498</cx:pt>
          <cx:pt idx="25576">0.0060691754445923504</cx:pt>
          <cx:pt idx="25577">0.0060691754445923504</cx:pt>
          <cx:pt idx="25578">0.0060683519559408903</cx:pt>
          <cx:pt idx="25579">0.0060676611740386396</cx:pt>
          <cx:pt idx="25580">0.0060676611740386396</cx:pt>
          <cx:pt idx="25581">0.0060676611740386396</cx:pt>
          <cx:pt idx="25582">0.0060676611740386396</cx:pt>
          <cx:pt idx="25583">0.0060676611740386396</cx:pt>
          <cx:pt idx="25584">0.0060676611740386396</cx:pt>
          <cx:pt idx="25585">0.0060676611740386396</cx:pt>
          <cx:pt idx="25586">0.0060676611740386396</cx:pt>
          <cx:pt idx="25587">0.00606436702917903</cx:pt>
          <cx:pt idx="25588">0.0060642748369549096</cx:pt>
          <cx:pt idx="25589">0.0060617381152108596</cx:pt>
          <cx:pt idx="25590">0.0060605892998447904</cx:pt>
          <cx:pt idx="25591">0.0060562309153149099</cx:pt>
          <cx:pt idx="25592">0.00605451933478038</cx:pt>
          <cx:pt idx="25593">0.0060537566946629899</cx:pt>
          <cx:pt idx="25594">0.00604851841931002</cx:pt>
          <cx:pt idx="25595">0.0060477949813968904</cx:pt>
          <cx:pt idx="25596">0.0060470976734531999</cx:pt>
          <cx:pt idx="25597">0.0060436574865663298</cx:pt>
          <cx:pt idx="25598">0.0060433944101669504</cx:pt>
          <cx:pt idx="25599">0.0060433944101669504</cx:pt>
          <cx:pt idx="25600">0.00604186247104385</cx:pt>
          <cx:pt idx="25601">0.0060384375255890599</cx:pt>
          <cx:pt idx="25602">0.0060354556151635099</cx:pt>
          <cx:pt idx="25603">0.0060349773023889598</cx:pt>
          <cx:pt idx="25604">0.0060345577584811402</cx:pt>
          <cx:pt idx="25605">0.0060288371954093298</cx:pt>
          <cx:pt idx="25606">0.0060288371954093298</cx:pt>
          <cx:pt idx="25607">0.0060259686227838701</cx:pt>
          <cx:pt idx="25608">0.0060257143272516604</cx:pt>
          <cx:pt idx="25609">0.0060212155952027004</cx:pt>
          <cx:pt idx="25610">0.0060212155952027004</cx:pt>
          <cx:pt idx="25611">0.0060193338884270602</cx:pt>
          <cx:pt idx="25612">0.0060157234955837101</cx:pt>
          <cx:pt idx="25613">0.0060107079379575299</cx:pt>
          <cx:pt idx="25614">0.0060107079379575299</cx:pt>
          <cx:pt idx="25615">0.0060097489938945097</cx:pt>
          <cx:pt idx="25616">0.0060094465983899104</cx:pt>
          <cx:pt idx="25617">0.0060085967075038703</cx:pt>
          <cx:pt idx="25618">0.0060065879329394703</cx:pt>
          <cx:pt idx="25619">0.0060062634453481303</cx:pt>
          <cx:pt idx="25620">0.0060058039344010701</cx:pt>
          <cx:pt idx="25621">0.0060033656237951701</cx:pt>
          <cx:pt idx="25622">0.0060021775623933897</cx:pt>
          <cx:pt idx="25623">0.0059973553999976299</cx:pt>
          <cx:pt idx="25624">0.0059971268021200798</cx:pt>
          <cx:pt idx="25625">0.0059954986957787603</cx:pt>
          <cx:pt idx="25626">0.0059953961941075704</cx:pt>
          <cx:pt idx="25627">0.0059953961941075704</cx:pt>
          <cx:pt idx="25628">0.0059946163786430704</cx:pt>
          <cx:pt idx="25629">0.0059943109578734603</cx:pt>
          <cx:pt idx="25630">0.0059930239399687904</cx:pt>
          <cx:pt idx="25631">0.0059922474628381099</cx:pt>
          <cx:pt idx="25632">0.0059922474628381099</cx:pt>
          <cx:pt idx="25633">0.0059922474628381099</cx:pt>
          <cx:pt idx="25634">0.0059922474628381099</cx:pt>
          <cx:pt idx="25635">0.0059922474628381099</cx:pt>
          <cx:pt idx="25636">0.0059922474628381099</cx:pt>
          <cx:pt idx="25637">0.0059922474628381099</cx:pt>
          <cx:pt idx="25638">0.0059922474628381099</cx:pt>
          <cx:pt idx="25639">0.0059906180905878997</cx:pt>
          <cx:pt idx="25640">0.0059864039191040198</cx:pt>
          <cx:pt idx="25641">0.0059828560628437501</cx:pt>
          <cx:pt idx="25642">0.0059828560628437501</cx:pt>
          <cx:pt idx="25643">0.0059802478637180703</cx:pt>
          <cx:pt idx="25644">0.0059802478637180703</cx:pt>
          <cx:pt idx="25645">0.0059802478637180703</cx:pt>
          <cx:pt idx="25646">0.0059802478637180703</cx:pt>
          <cx:pt idx="25647">0.0059802478637180703</cx:pt>
          <cx:pt idx="25648">0.0059802478637180703</cx:pt>
          <cx:pt idx="25649">0.0059800259036812903</cx:pt>
          <cx:pt idx="25650">0.0059785491824239497</cx:pt>
          <cx:pt idx="25651">0.00597785268234246</cx:pt>
          <cx:pt idx="25652">0.0059766638180842801</cx:pt>
          <cx:pt idx="25653">0.0059745285835975199</cx:pt>
          <cx:pt idx="25654">0.0059745285835975199</cx:pt>
          <cx:pt idx="25655">0.0059745285835975199</cx:pt>
          <cx:pt idx="25656">0.0059745285835975199</cx:pt>
          <cx:pt idx="25657">0.0059745285835975199</cx:pt>
          <cx:pt idx="25658">0.0059745285835975199</cx:pt>
          <cx:pt idx="25659">0.0059745285835975199</cx:pt>
          <cx:pt idx="25660">0.0059745285835975199</cx:pt>
          <cx:pt idx="25661">0.0059683996166082099</cx:pt>
          <cx:pt idx="25662">0.0059654285613630498</cx:pt>
          <cx:pt idx="25663">0.0059625560914889899</cx:pt>
          <cx:pt idx="25664">0.0059615829771022802</cx:pt>
          <cx:pt idx="25665">0.0059600258683454397</cx:pt>
          <cx:pt idx="25666">0.0059600258683454397</cx:pt>
          <cx:pt idx="25667">0.0059600258683454397</cx:pt>
          <cx:pt idx="25668">0.0059600258683454397</cx:pt>
          <cx:pt idx="25669">0.0059584922972430203</cx:pt>
          <cx:pt idx="25670">0.0059584922972430203</cx:pt>
          <cx:pt idx="25671">0.0059584922972430203</cx:pt>
          <cx:pt idx="25672">0.0059584922972430203</cx:pt>
          <cx:pt idx="25673">0.0059584922972430203</cx:pt>
          <cx:pt idx="25674">0.0059548079179558202</cx:pt>
          <cx:pt idx="25675">0.0059533775468216098</cx:pt>
          <cx:pt idx="25676">0.0059529627790442701</cx:pt>
          <cx:pt idx="25677">0.0059529627790442701</cx:pt>
          <cx:pt idx="25678">0.0059529627790442701</cx:pt>
          <cx:pt idx="25679">0.0059529627790442701</cx:pt>
          <cx:pt idx="25680">0.0059523655988874399</cx:pt>
          <cx:pt idx="25681">0.0059485351603767696</cx:pt>
          <cx:pt idx="25682">0.00594762521597012</cx:pt>
          <cx:pt idx="25683">0.00594762521597012</cx:pt>
          <cx:pt idx="25684">0.00594762521597012</cx:pt>
          <cx:pt idx="25685">0.00594762521597012</cx:pt>
          <cx:pt idx="25686">0.00594762521597012</cx:pt>
          <cx:pt idx="25687">0.00594762521597012</cx:pt>
          <cx:pt idx="25688">0.00594762521597012</cx:pt>
          <cx:pt idx="25689">0.00594762521597012</cx:pt>
          <cx:pt idx="25690">0.00594762521597012</cx:pt>
          <cx:pt idx="25691">0.0059474377336364596</cx:pt>
          <cx:pt idx="25692">0.0059473086000452497</cx:pt>
          <cx:pt idx="25693">0.00594607593423656</cx:pt>
          <cx:pt idx="25694">0.00594607593423656</cx:pt>
          <cx:pt idx="25695">0.00594595342512388</cx:pt>
          <cx:pt idx="25696">0.0059453140420569397</cx:pt>
          <cx:pt idx="25697">0.0059440723993888101</cx:pt>
          <cx:pt idx="25698">0.0059440723993888101</cx:pt>
          <cx:pt idx="25699">0.0059440723993888101</cx:pt>
          <cx:pt idx="25700">0.0059440723993888101</cx:pt>
          <cx:pt idx="25701">0.0059440723993888101</cx:pt>
          <cx:pt idx="25702">0.0059440723993888101</cx:pt>
          <cx:pt idx="25703">0.0059440723993888101</cx:pt>
          <cx:pt idx="25704">0.0059438161548669198</cx:pt>
          <cx:pt idx="25705">0.005943167125523</cx:pt>
          <cx:pt idx="25706">0.0059418992408025598</cx:pt>
          <cx:pt idx="25707">0.0059387223131086497</cx:pt>
          <cx:pt idx="25708">0.00593731989285515</cx:pt>
          <cx:pt idx="25709">0.0059366874269236097</cx:pt>
          <cx:pt idx="25710">0.0059366874269236097</cx:pt>
          <cx:pt idx="25711">0.0059361382783620397</cx:pt>
          <cx:pt idx="25712">0.0059338802359514302</cx:pt>
          <cx:pt idx="25713">0.0059317269860034603</cx:pt>
          <cx:pt idx="25714">0.0059306320819109103</cx:pt>
          <cx:pt idx="25715">0.0059292252067858599</cx:pt>
          <cx:pt idx="25716">0.0059291960739152501</cx:pt>
          <cx:pt idx="25717">0.0059249498733954997</cx:pt>
          <cx:pt idx="25718">0.0059231160670448601</cx:pt>
          <cx:pt idx="25719">0.0059231160670448601</cx:pt>
          <cx:pt idx="25720">0.0059231160670448601</cx:pt>
          <cx:pt idx="25721">0.0059231160670448601</cx:pt>
          <cx:pt idx="25722">0.0059219298879882197</cx:pt>
          <cx:pt idx="25723">0.0059206452321256204</cx:pt>
          <cx:pt idx="25724">0.0059204260232354703</cx:pt>
          <cx:pt idx="25725">0.0059200114933782699</cx:pt>
          <cx:pt idx="25726">0.0059199075973885998</cx:pt>
          <cx:pt idx="25727">0.0059168586981200397</cx:pt>
          <cx:pt idx="25728">0.00590399383508313</cx:pt>
          <cx:pt idx="25729">0.0059022669552170996</cx:pt>
          <cx:pt idx="25730">0.0059008593723896699</cx:pt>
          <cx:pt idx="25731">0.0058978500613048896</cx:pt>
          <cx:pt idx="25732">0.0058977078217973397</cx:pt>
          <cx:pt idx="25733">0.0058919878155831102</cx:pt>
          <cx:pt idx="25734">0.0058872368243403899</cx:pt>
          <cx:pt idx="25735">0.0058836473291134402</cx:pt>
          <cx:pt idx="25736">0.0058836473291134402</cx:pt>
          <cx:pt idx="25737">0.0058836473291134402</cx:pt>
          <cx:pt idx="25738">0.0058836473291134402</cx:pt>
          <cx:pt idx="25739">0.0058786900092177496</cx:pt>
          <cx:pt idx="25740">0.0058704053847499502</cx:pt>
          <cx:pt idx="25741">0.0058684990424483097</cx:pt>
          <cx:pt idx="25742">0.0058675551546492196</cx:pt>
          <cx:pt idx="25743">0.0058622570271385796</cx:pt>
          <cx:pt idx="25744">0.0058622570271385796</cx:pt>
          <cx:pt idx="25745">0.0058622570271385796</cx:pt>
          <cx:pt idx="25746">0.0058622570271385796</cx:pt>
          <cx:pt idx="25747">0.0058622570271385796</cx:pt>
          <cx:pt idx="25748">0.0058622570271385796</cx:pt>
          <cx:pt idx="25749">0.0058622570271385796</cx:pt>
          <cx:pt idx="25750">0.0058622570271385796</cx:pt>
          <cx:pt idx="25751">0.0058622570271385796</cx:pt>
          <cx:pt idx="25752">0.0058612635559447297</cx:pt>
          <cx:pt idx="25753">0.0058549542194414198</cx:pt>
          <cx:pt idx="25754">0.0058538119632452696</cx:pt>
          <cx:pt idx="25755">0.0058534337072582796</cx:pt>
          <cx:pt idx="25756">0.0058532429195610504</cx:pt>
          <cx:pt idx="25757">0.0058523665653211097</cx:pt>
          <cx:pt idx="25758">0.0058507768507896499</cx:pt>
          <cx:pt idx="25759">0.0058506048879491497</cx:pt>
          <cx:pt idx="25760">0.00585034274528621</cx:pt>
          <cx:pt idx="25761">0.0058480780423260702</cx:pt>
          <cx:pt idx="25762">0.0058464006678703804</cx:pt>
          <cx:pt idx="25763">0.0058431532628324201</cx:pt>
          <cx:pt idx="25764">0.0058418123485854297</cx:pt>
          <cx:pt idx="25765">0.0058410826689179801</cx:pt>
          <cx:pt idx="25766">0.00584023264028389</cx:pt>
          <cx:pt idx="25767">0.0058396943255528003</cx:pt>
          <cx:pt idx="25768">0.0058396943255528003</cx:pt>
          <cx:pt idx="25769">0.0058396943255528003</cx:pt>
          <cx:pt idx="25770">0.0058396943255528003</cx:pt>
          <cx:pt idx="25771">0.0058376607555764501</cx:pt>
          <cx:pt idx="25772">0.0058372808934883703</cx:pt>
          <cx:pt idx="25773">0.0058361171795178798</cx:pt>
          <cx:pt idx="25774">0.0058343551589854596</cx:pt>
          <cx:pt idx="25775">0.0058341758139722399</cx:pt>
          <cx:pt idx="25776">0.0058322070408005199</cx:pt>
          <cx:pt idx="25777">0.0058318646958273298</cx:pt>
          <cx:pt idx="25778">0.0058284846919336303</cx:pt>
          <cx:pt idx="25779">0.0058284846919336303</cx:pt>
          <cx:pt idx="25780">0.00582667486792486</cx:pt>
          <cx:pt idx="25781">0.0058233878862421701</cx:pt>
          <cx:pt idx="25782">0.00582208646430741</cx:pt>
          <cx:pt idx="25783">0.0058216411333176701</cx:pt>
          <cx:pt idx="25784">0.0058216411333176701</cx:pt>
          <cx:pt idx="25785">0.0058174776342653899</cx:pt>
          <cx:pt idx="25786">0.0058153093260223604</cx:pt>
          <cx:pt idx="25787">0.0058153093260223604</cx:pt>
          <cx:pt idx="25788">0.0058148587141552896</cx:pt>
          <cx:pt idx="25789">0.0058104925282535498</cx:pt>
          <cx:pt idx="25790">0.00580943526580051</cx:pt>
          <cx:pt idx="25791">0.00580943526580051</cx:pt>
          <cx:pt idx="25792">0.00580943526580051</cx:pt>
          <cx:pt idx="25793">0.00580943526580051</cx:pt>
          <cx:pt idx="25794">0.0058085355428262901</cx:pt>
          <cx:pt idx="25795">0.0058060991830782603</cx:pt>
          <cx:pt idx="25796">0.0058047396017223999</cx:pt>
          <cx:pt idx="25797">0.0057999211854756604</cx:pt>
          <cx:pt idx="25798">0.0057987699222697897</cx:pt>
          <cx:pt idx="25799">0.0057979082795041898</cx:pt>
          <cx:pt idx="25800">0.0057962222458042096</cx:pt>
          <cx:pt idx="25801">0.0057962222458042096</cx:pt>
          <cx:pt idx="25802">0.0057962222458042096</cx:pt>
          <cx:pt idx="25803">0.0057962222458042096</cx:pt>
          <cx:pt idx="25804">0.0057962222458042096</cx:pt>
          <cx:pt idx="25805">0.0057962222458042096</cx:pt>
          <cx:pt idx="25806">0.0057962222458042096</cx:pt>
          <cx:pt idx="25807">0.0057962222458042096</cx:pt>
          <cx:pt idx="25808">0.0057952478211072602</cx:pt>
          <cx:pt idx="25809">0.0057952478211072602</cx:pt>
          <cx:pt idx="25810">0.0057952478211072602</cx:pt>
          <cx:pt idx="25811">0.0057946485429081996</cx:pt>
          <cx:pt idx="25812">0.0057946485429081996</cx:pt>
          <cx:pt idx="25813">0.0057941433379362101</cx:pt>
          <cx:pt idx="25814">0.0057941433379362101</cx:pt>
          <cx:pt idx="25815">0.0057941433379362101</cx:pt>
          <cx:pt idx="25816">0.0057941433379362101</cx:pt>
          <cx:pt idx="25817">0.0057931514092677298</cx:pt>
          <cx:pt idx="25818">0.0057922568459944004</cx:pt>
          <cx:pt idx="25819">0.0057870012213505403</cx:pt>
          <cx:pt idx="25820">0.0057859538770524896</cx:pt>
          <cx:pt idx="25821">0.0057849200571073699</cx:pt>
          <cx:pt idx="25822">0.0057844600350163396</cx:pt>
          <cx:pt idx="25823">0.0057844600350163396</cx:pt>
          <cx:pt idx="25824">0.0057844600350163396</cx:pt>
          <cx:pt idx="25825">0.0057836775208012703</cx:pt>
          <cx:pt idx="25826">0.0057836775208012703</cx:pt>
          <cx:pt idx="25827">0.0057836775208012703</cx:pt>
          <cx:pt idx="25828">0.0057836775208012703</cx:pt>
          <cx:pt idx="25829">0.0057836775208012703</cx:pt>
          <cx:pt idx="25830">0.0057835993798784303</cx:pt>
          <cx:pt idx="25831">0.0057835096605518103</cx:pt>
          <cx:pt idx="25832">0.0057835096605518103</cx:pt>
          <cx:pt idx="25833">0.0057816479729783498</cx:pt>
          <cx:pt idx="25834">0.0057816479729783498</cx:pt>
          <cx:pt idx="25835">0.0057816479729783498</cx:pt>
          <cx:pt idx="25836">0.0057802177368640696</cx:pt>
          <cx:pt idx="25837">0.0057802177368640696</cx:pt>
          <cx:pt idx="25838">0.0057802177368640696</cx:pt>
          <cx:pt idx="25839">0.0057802177368640696</cx:pt>
          <cx:pt idx="25840">0.0057802177368640696</cx:pt>
          <cx:pt idx="25841">0.0057802177368640696</cx:pt>
          <cx:pt idx="25842">0.0057802177368640696</cx:pt>
          <cx:pt idx="25843">0.0057793898501320596</cx:pt>
          <cx:pt idx="25844">0.00577833692899058</cx:pt>
          <cx:pt idx="25845">0.0057761571393639497</cx:pt>
          <cx:pt idx="25846">0.0057722892180031501</cx:pt>
          <cx:pt idx="25847">0.0057719839291889997</cx:pt>
          <cx:pt idx="25848">0.0057678669123789501</cx:pt>
          <cx:pt idx="25849">0.0057656089316591996</cx:pt>
          <cx:pt idx="25850">0.00576542196982877</cx:pt>
          <cx:pt idx="25851">0.0057619134847869402</cx:pt>
          <cx:pt idx="25852">0.0057605086272600903</cx:pt>
          <cx:pt idx="25853">0.0057605086272600903</cx:pt>
          <cx:pt idx="25854">0.0057605086272600903</cx:pt>
          <cx:pt idx="25855">0.0057589926577815099</cx:pt>
          <cx:pt idx="25856">0.0057589926577815099</cx:pt>
          <cx:pt idx="25857">0.0057589926577815099</cx:pt>
          <cx:pt idx="25858">0.0057589926577815099</cx:pt>
          <cx:pt idx="25859">0.0057589926577815099</cx:pt>
          <cx:pt idx="25860">0.0057577317479368404</cx:pt>
          <cx:pt idx="25861">0.0057549545930122301</cx:pt>
          <cx:pt idx="25862">0.0057549545930122301</cx:pt>
          <cx:pt idx="25863">0.0057549545930122301</cx:pt>
          <cx:pt idx="25864">0.0057539710515714</cx:pt>
          <cx:pt idx="25865">0.0057530138126684702</cx:pt>
          <cx:pt idx="25866">0.0057528502605228102</cx:pt>
          <cx:pt idx="25867">0.0057521972493350601</cx:pt>
          <cx:pt idx="25868">0.0057503969324982198</cx:pt>
          <cx:pt idx="25869">0.0057496712780365396</cx:pt>
          <cx:pt idx="25870">0.0057495882224438402</cx:pt>
          <cx:pt idx="25871">0.0057495882224438402</cx:pt>
          <cx:pt idx="25872">0.0057495882224438402</cx:pt>
          <cx:pt idx="25873">0.00574958123150612</cx:pt>
          <cx:pt idx="25874">0.00574958123150612</cx:pt>
          <cx:pt idx="25875">0.00574958123150612</cx:pt>
          <cx:pt idx="25876">0.0057482774278019002</cx:pt>
          <cx:pt idx="25877">0.0057463683455329503</cx:pt>
          <cx:pt idx="25878">0.0057456054908147803</cx:pt>
          <cx:pt idx="25879">0.0057452831244499099</cx:pt>
          <cx:pt idx="25880">0.0057432416285233797</cx:pt>
          <cx:pt idx="25881">0.0057395511481820299</cx:pt>
          <cx:pt idx="25882">0.0057361270249290299</cx:pt>
          <cx:pt idx="25883">0.0057348381053555098</cx:pt>
          <cx:pt idx="25884">0.0057347663458539797</cx:pt>
          <cx:pt idx="25885">0.0057347663458539797</cx:pt>
          <cx:pt idx="25886">0.0057347663458539797</cx:pt>
          <cx:pt idx="25887">0.0057347663458539797</cx:pt>
          <cx:pt idx="25888">0.0057338435980428199</cx:pt>
          <cx:pt idx="25889">0.0057338435980428199</cx:pt>
          <cx:pt idx="25890">0.0057325939195431597</cx:pt>
          <cx:pt idx="25891">0.0057314681894318504</cx:pt>
          <cx:pt idx="25892">0.0057310270264953403</cx:pt>
          <cx:pt idx="25893">0.0057284720005221302</cx:pt>
          <cx:pt idx="25894">0.0057279739520124497</cx:pt>
          <cx:pt idx="25895">0.00572753068322492</cx:pt>
          <cx:pt idx="25896">0.0057269246697124803</cx:pt>
          <cx:pt idx="25897">0.0057247051093646997</cx:pt>
          <cx:pt idx="25898">0.0057223526274229903</cx:pt>
          <cx:pt idx="25899">0.0057223526274229903</cx:pt>
          <cx:pt idx="25900">0.0057223526274229903</cx:pt>
          <cx:pt idx="25901">0.0057223526274229903</cx:pt>
          <cx:pt idx="25902">0.0057223526274229903</cx:pt>
          <cx:pt idx="25903">0.0057223526274229903</cx:pt>
          <cx:pt idx="25904">0.0057215027422309996</cx:pt>
          <cx:pt idx="25905">0.0057211364278008103</cx:pt>
          <cx:pt idx="25906">0.00571698013024624</cx:pt>
          <cx:pt idx="25907">0.0057132575121574304</cx:pt>
          <cx:pt idx="25908">0.0057128104784216101</cx:pt>
          <cx:pt idx="25909">0.0057128104784216101</cx:pt>
          <cx:pt idx="25910">0.0057119287846132396</cx:pt>
          <cx:pt idx="25911">0.0057114611126841798</cx:pt>
          <cx:pt idx="25912">0.0057112769963644696</cx:pt>
          <cx:pt idx="25913">0.0057112769963644696</cx:pt>
          <cx:pt idx="25914">0.0057112769963644696</cx:pt>
          <cx:pt idx="25915">0.0057112769963644696</cx:pt>
          <cx:pt idx="25916">0.0057112769963644696</cx:pt>
          <cx:pt idx="25917">0.0057112769963644696</cx:pt>
          <cx:pt idx="25918">0.0057111270917636903</cx:pt>
          <cx:pt idx="25919">0.0057110638696718603</cx:pt>
          <cx:pt idx="25920">0.0057078784653849203</cx:pt>
          <cx:pt idx="25921">0.0057074632753215697</cx:pt>
          <cx:pt idx="25922">0.0057072465375154801</cx:pt>
          <cx:pt idx="25923">0.0057059051697919598</cx:pt>
          <cx:pt idx="25924">0.00570508372226434</cx:pt>
          <cx:pt idx="25925">0.0057020087200881997</cx:pt>
          <cx:pt idx="25926">0.0057011787690130402</cx:pt>
          <cx:pt idx="25927">0.0057003123506391201</cx:pt>
          <cx:pt idx="25928">0.0057003123506391201</cx:pt>
          <cx:pt idx="25929">0.0057003123506391201</cx:pt>
          <cx:pt idx="25930">0.00569680099665808</cx:pt>
          <cx:pt idx="25931">0.0056930882364747198</cx:pt>
          <cx:pt idx="25932">0.0056925179716778599</cx:pt>
          <cx:pt idx="25933">0.0056925179716778599</cx:pt>
          <cx:pt idx="25934">0.0056925179716778599</cx:pt>
          <cx:pt idx="25935">0.0056925179716778599</cx:pt>
          <cx:pt idx="25936">0.0056925179716778599</cx:pt>
          <cx:pt idx="25937">0.0056915298562189099</cx:pt>
          <cx:pt idx="25938">0.0056894477644857501</cx:pt>
          <cx:pt idx="25939">0.0056894477644857501</cx:pt>
          <cx:pt idx="25940">0.0056894477644857501</cx:pt>
          <cx:pt idx="25941">0.0056894477644857501</cx:pt>
          <cx:pt idx="25942">0.0056894477644857501</cx:pt>
          <cx:pt idx="25943">0.0056894477644857501</cx:pt>
          <cx:pt idx="25944">0.0056894477644857501</cx:pt>
          <cx:pt idx="25945">0.0056894477644857501</cx:pt>
          <cx:pt idx="25946">0.0056894477644857501</cx:pt>
          <cx:pt idx="25947">0.0056894477644857501</cx:pt>
          <cx:pt idx="25948">0.0056847300526596803</cx:pt>
          <cx:pt idx="25949">0.0056846557778959701</cx:pt>
          <cx:pt idx="25950">0.0056826721274542196</cx:pt>
          <cx:pt idx="25951">0.0056817556418398097</cx:pt>
          <cx:pt idx="25952">0.0056817556418398097</cx:pt>
          <cx:pt idx="25953">0.0056814626305555999</cx:pt>
          <cx:pt idx="25954">0.0056814626305555999</cx:pt>
          <cx:pt idx="25955">0.0056814626305555999</cx:pt>
          <cx:pt idx="25956">0.00567790282304864</cx:pt>
          <cx:pt idx="25957">0.0056698597191623401</cx:pt>
          <cx:pt idx="25958">0.0056694122025225798</cx:pt>
          <cx:pt idx="25959">0.0056694122025225798</cx:pt>
          <cx:pt idx="25960">0.0056694122025225798</cx:pt>
          <cx:pt idx="25961">0.0056694122025225798</cx:pt>
          <cx:pt idx="25962">0.0056694122025225798</cx:pt>
          <cx:pt idx="25963">0.0056694122025225798</cx:pt>
          <cx:pt idx="25964">0.0056678366692082503</cx:pt>
          <cx:pt idx="25965">0.0056678366692082503</cx:pt>
          <cx:pt idx="25966">0.0056647140137563202</cx:pt>
          <cx:pt idx="25967">0.0056639841891690497</cx:pt>
          <cx:pt idx="25968">0.0056627399433677597</cx:pt>
          <cx:pt idx="25969">0.0056597108506920299</cx:pt>
          <cx:pt idx="25970">0.0056597108506920299</cx:pt>
          <cx:pt idx="25971">0.0056597108506920299</cx:pt>
          <cx:pt idx="25972">0.0056597108506920299</cx:pt>
          <cx:pt idx="25973">0.0056597108506920299</cx:pt>
          <cx:pt idx="25974">0.0056591267014466503</cx:pt>
          <cx:pt idx="25975">0.0056568034190619502</cx:pt>
          <cx:pt idx="25976">0.0056554449965360298</cx:pt>
          <cx:pt idx="25977">0.0056547286855090301</cx:pt>
          <cx:pt idx="25978">0.0056542090766898701</cx:pt>
          <cx:pt idx="25979">0.0056530564701361601</cx:pt>
          <cx:pt idx="25980">0.0056530381405773102</cx:pt>
          <cx:pt idx="25981">0.0056530381405773102</cx:pt>
          <cx:pt idx="25982">0.0056530381405773102</cx:pt>
          <cx:pt idx="25983">0.0056524905178552704</cx:pt>
          <cx:pt idx="25984">0.0056462204167374496</cx:pt>
          <cx:pt idx="25985">0.00564591104076993</cx:pt>
          <cx:pt idx="25986">0.0056435906865089603</cx:pt>
          <cx:pt idx="25987">0.0056435906865089603</cx:pt>
          <cx:pt idx="25988">0.0056388761556130096</cx:pt>
          <cx:pt idx="25989">0.0056387503207993902</cx:pt>
          <cx:pt idx="25990">0.0056384975366435197</cx:pt>
          <cx:pt idx="25991">0.0056363233848845101</cx:pt>
          <cx:pt idx="25992">0.0056349530551455902</cx:pt>
          <cx:pt idx="25993">0.0056349530551455902</cx:pt>
          <cx:pt idx="25994">0.0056349530551455902</cx:pt>
          <cx:pt idx="25995">0.0056349530551455902</cx:pt>
          <cx:pt idx="25996">0.0056349530551455902</cx:pt>
          <cx:pt idx="25997">0.0056349530551455902</cx:pt>
          <cx:pt idx="25998">0.0056349530551455902</cx:pt>
          <cx:pt idx="25999">0.0056349530551455902</cx:pt>
          <cx:pt idx="26000">0.0056349530551455902</cx:pt>
          <cx:pt idx="26001">0.0056349530551455902</cx:pt>
          <cx:pt idx="26002">0.0056340865476257997</cx:pt>
          <cx:pt idx="26003">0.0056340865476257997</cx:pt>
          <cx:pt idx="26004">0.0056340865476257997</cx:pt>
          <cx:pt idx="26005">0.0056333202903754102</cx:pt>
          <cx:pt idx="26006">0.0056321596928534997</cx:pt>
          <cx:pt idx="26007">0.0056321596928534997</cx:pt>
          <cx:pt idx="26008">0.0056321596928534997</cx:pt>
          <cx:pt idx="26009">0.0056311974627055502</cx:pt>
          <cx:pt idx="26010">0.0056311974627055502</cx:pt>
          <cx:pt idx="26011">0.0056281211022224196</cx:pt>
          <cx:pt idx="26012">0.0056278737646354403</cx:pt>
          <cx:pt idx="26013">0.0056276655587097699</cx:pt>
          <cx:pt idx="26014">0.0056263538183830702</cx:pt>
          <cx:pt idx="26015">0.0056254591909280297</cx:pt>
          <cx:pt idx="26016">0.0056254591909280297</cx:pt>
          <cx:pt idx="26017">0.0056254591909280297</cx:pt>
          <cx:pt idx="26018">0.0056254591909280297</cx:pt>
          <cx:pt idx="26019">0.0056254591909280297</cx:pt>
          <cx:pt idx="26020">0.0056247626411742996</cx:pt>
          <cx:pt idx="26021">0.0056214293790338597</cx:pt>
          <cx:pt idx="26022">0.0056205476819023298</cx:pt>
          <cx:pt idx="26023">0.0056188690987140797</cx:pt>
          <cx:pt idx="26024">0.0056188531695371604</cx:pt>
          <cx:pt idx="26025">0.0056162261780894696</cx:pt>
          <cx:pt idx="26026">0.0056124618712700101</cx:pt>
          <cx:pt idx="26027">0.0056107884230020199</cx:pt>
          <cx:pt idx="26028">0.0056100136427468103</cx:pt>
          <cx:pt idx="26029">0.0056093134116070196</cx:pt>
          <cx:pt idx="26030">0.0056093134116070196</cx:pt>
          <cx:pt idx="26031">0.0056093134116070196</cx:pt>
          <cx:pt idx="26032">0.0056042581355931504</cx:pt>
          <cx:pt idx="26033">0.0056012211430403799</cx:pt>
          <cx:pt idx="26034">0.0056001728625075303</cx:pt>
          <cx:pt idx="26035">0.0055974107977035201</cx:pt>
          <cx:pt idx="26036">0.0055968609617383499</cx:pt>
          <cx:pt idx="26037">0.0055933650193845203</cx:pt>
          <cx:pt idx="26038">0.0055933650193845203</cx:pt>
          <cx:pt idx="26039">0.0055933650193845203</cx:pt>
          <cx:pt idx="26040">0.0055933650193845203</cx:pt>
          <cx:pt idx="26041">0.0055933650193845203</cx:pt>
          <cx:pt idx="26042">0.0055933650193845203</cx:pt>
          <cx:pt idx="26043">0.0055933650193845203</cx:pt>
          <cx:pt idx="26044">0.0055933650193845203</cx:pt>
          <cx:pt idx="26045">0.0055930140600634701</cx:pt>
          <cx:pt idx="26046">0.0055930140600634701</cx:pt>
          <cx:pt idx="26047">0.0055930140600634701</cx:pt>
          <cx:pt idx="26048">0.0055924210312517202</cx:pt>
          <cx:pt idx="26049">0.0055908378305950497</cx:pt>
          <cx:pt idx="26050">0.0055906911173743802</cx:pt>
          <cx:pt idx="26051">0.0055899868727451001</cx:pt>
          <cx:pt idx="26052">0.0055899868727451001</cx:pt>
          <cx:pt idx="26053">0.0055873007713089298</cx:pt>
          <cx:pt idx="26054">0.00558706385830471</cx:pt>
          <cx:pt idx="26055">0.0055837501603037297</cx:pt>
          <cx:pt idx="26056">0.0055837018056952396</cx:pt>
          <cx:pt idx="26057">0.0055834993999424598</cx:pt>
          <cx:pt idx="26058">0.0055795380889012199</cx:pt>
          <cx:pt idx="26059">0.0055794282244899301</cx:pt>
          <cx:pt idx="26060">0.0055794282244899301</cx:pt>
          <cx:pt idx="26061">0.0055794282244899301</cx:pt>
          <cx:pt idx="26062">0.0055783853353080703</cx:pt>
          <cx:pt idx="26063">0.0055783853353080703</cx:pt>
          <cx:pt idx="26064">0.0055762696156011499</cx:pt>
          <cx:pt idx="26065">0.0055754487911248898</cx:pt>
          <cx:pt idx="26066">0.0055724723758926098</cx:pt>
          <cx:pt idx="26067">0.0055695028413675299</cx:pt>
          <cx:pt idx="26068">0.0055695028413675299</cx:pt>
          <cx:pt idx="26069">0.0055695028413675299</cx:pt>
          <cx:pt idx="26070">0.0055695028413675299</cx:pt>
          <cx:pt idx="26071">0.0055695028413675299</cx:pt>
          <cx:pt idx="26072">0.0055695028413675299</cx:pt>
          <cx:pt idx="26073">0.0055684262959439304</cx:pt>
          <cx:pt idx="26074">0.0055664676120182402</cx:pt>
          <cx:pt idx="26075">0.0055646060205076604</cx:pt>
          <cx:pt idx="26076">0.0055593715714343499</cx:pt>
          <cx:pt idx="26077">0.0055593715714343499</cx:pt>
          <cx:pt idx="26078">0.0055593715714343499</cx:pt>
          <cx:pt idx="26079">0.0055593715714343499</cx:pt>
          <cx:pt idx="26080">0.0055575659930418297</cx:pt>
          <cx:pt idx="26081">0.0055567257002636797</cx:pt>
          <cx:pt idx="26082">0.0055549089014600003</cx:pt>
          <cx:pt idx="26083">0.0055535322652808103</cx:pt>
          <cx:pt idx="26084">0.0055523914214932199</cx:pt>
          <cx:pt idx="26085">0.0055518718648677797</cx:pt>
          <cx:pt idx="26086">0.0055517779847664601</cx:pt>
          <cx:pt idx="26087">0.0055512675522608997</cx:pt>
          <cx:pt idx="26088">0.0055506284434147096</cx:pt>
          <cx:pt idx="26089">0.0055473411015489202</cx:pt>
          <cx:pt idx="26090">0.0055473257336160504</cx:pt>
          <cx:pt idx="26091">0.0055470451593199101</cx:pt>
          <cx:pt idx="26092">0.0055464383911011401</cx:pt>
          <cx:pt idx="26093">0.0055453832128807999</cx:pt>
          <cx:pt idx="26094">0.0055453069237281901</cx:pt>
          <cx:pt idx="26095">0.00554389188903626</cx:pt>
          <cx:pt idx="26096">0.0055421978509636897</cx:pt>
          <cx:pt idx="26097">0.0055421978509636897</cx:pt>
          <cx:pt idx="26098">0.0055421978509636897</cx:pt>
          <cx:pt idx="26099">0.0055406173960873498</cx:pt>
          <cx:pt idx="26100">0.00553989768443459</cx:pt>
          <cx:pt idx="26101">0.00553989768443459</cx:pt>
          <cx:pt idx="26102">0.00553989768443459</cx:pt>
          <cx:pt idx="26103">0.0055365280646350098</cx:pt>
          <cx:pt idx="26104">0.0055365280646350098</cx:pt>
          <cx:pt idx="26105">0.00553651860634863</cx:pt>
          <cx:pt idx="26106">0.0055360629294264998</cx:pt>
          <cx:pt idx="26107">0.0055360629294264998</cx:pt>
          <cx:pt idx="26108">0.0055348154563797797</cx:pt>
          <cx:pt idx="26109">0.0055319984203891304</cx:pt>
          <cx:pt idx="26110">0.0055319984203891304</cx:pt>
          <cx:pt idx="26111">0.0055319984203891304</cx:pt>
          <cx:pt idx="26112">0.0055319984203891304</cx:pt>
          <cx:pt idx="26113">0.0055319984203891304</cx:pt>
          <cx:pt idx="26114">0.0055319984203891304</cx:pt>
          <cx:pt idx="26115">0.0055319984203891304</cx:pt>
          <cx:pt idx="26116">0.0055312015802567796</cx:pt>
          <cx:pt idx="26117">0.00552992210505906</cx:pt>
          <cx:pt idx="26118">0.00552992210505906</cx:pt>
          <cx:pt idx="26119">0.00552992210505906</cx:pt>
          <cx:pt idx="26120">0.00552992210505906</cx:pt>
          <cx:pt idx="26121">0.00552992210505906</cx:pt>
          <cx:pt idx="26122">0.0055225199625649297</cx:pt>
          <cx:pt idx="26123">0.0055219257778401998</cx:pt>
          <cx:pt idx="26124">0.0055213642864647399</cx:pt>
          <cx:pt idx="26125">0.0055140005390048501</cx:pt>
          <cx:pt idx="26126">0.0055121709002796402</cx:pt>
          <cx:pt idx="26127">0.00551102712507594</cx:pt>
          <cx:pt idx="26128">0.00551035415142724</cx:pt>
          <cx:pt idx="26129">0.0055097140498035603</cx:pt>
          <cx:pt idx="26130">0.0055096893884138999</cx:pt>
          <cx:pt idx="26131">0.0055096893884138999</cx:pt>
          <cx:pt idx="26132">0.0055096893884138999</cx:pt>
          <cx:pt idx="26133">0.0055096893884138999</cx:pt>
          <cx:pt idx="26134">0.0055096893884138999</cx:pt>
          <cx:pt idx="26135">0.0055096893884138999</cx:pt>
          <cx:pt idx="26136">0.0055068015587418804</cx:pt>
          <cx:pt idx="26137">0.0055052925150616099</cx:pt>
          <cx:pt idx="26138">0.0055045621693826097</cx:pt>
          <cx:pt idx="26139">0.0055043964985562899</cx:pt>
          <cx:pt idx="26140">0.0055000438507706298</cx:pt>
          <cx:pt idx="26141">0.0054955708126260402</cx:pt>
          <cx:pt idx="26142">0.0054948914310049999</cx:pt>
          <cx:pt idx="26143">0.0054913102113903099</cx:pt>
          <cx:pt idx="26144">0.0054908073695219698</cx:pt>
          <cx:pt idx="26145">0.0054879204927833197</cx:pt>
          <cx:pt idx="26146">0.0054852603733873198</cx:pt>
          <cx:pt idx="26147">0.0054847912281668501</cx:pt>
          <cx:pt idx="26148">0.0054795600397434703</cx:pt>
          <cx:pt idx="26149">0.0054759900285457604</cx:pt>
          <cx:pt idx="26150">0.0054757070204636401</cx:pt>
          <cx:pt idx="26151">0.0054756090118967598</cx:pt>
          <cx:pt idx="26152">0.0054745754860586401</cx:pt>
          <cx:pt idx="26153">0.0054740530523892904</cx:pt>
          <cx:pt idx="26154">0.0054740530523892904</cx:pt>
          <cx:pt idx="26155">0.0054740530523892904</cx:pt>
          <cx:pt idx="26156">0.0054740530523892904</cx:pt>
          <cx:pt idx="26157">0.0054740530523892904</cx:pt>
          <cx:pt idx="26158">0.0054740530523892904</cx:pt>
          <cx:pt idx="26159">0.0054740530523892904</cx:pt>
          <cx:pt idx="26160">0.0054720057024872102</cx:pt>
          <cx:pt idx="26161">0.0054717236780884798</cx:pt>
          <cx:pt idx="26162">0.0054716977309920102</cx:pt>
          <cx:pt idx="26163">0.0054711839392167201</cx:pt>
          <cx:pt idx="26164">0.0054705095832203203</cx:pt>
          <cx:pt idx="26165">0.0054698884130329403</cx:pt>
          <cx:pt idx="26166">0.0054670519907074003</cx:pt>
          <cx:pt idx="26167">0.0054592893274950397</cx:pt>
          <cx:pt idx="26168">0.0054566223815358502</cx:pt>
          <cx:pt idx="26169">0.0054558679491570703</cx:pt>
          <cx:pt idx="26170">0.0054557627869959999</cx:pt>
          <cx:pt idx="26171">0.0054557627869959999</cx:pt>
          <cx:pt idx="26172">0.0054555410509739902</cx:pt>
          <cx:pt idx="26173">0.0054540796630976598</cx:pt>
          <cx:pt idx="26174">0.0054540796630976598</cx:pt>
          <cx:pt idx="26175">0.0054540796630976598</cx:pt>
          <cx:pt idx="26176">0.0054528479030917804</cx:pt>
          <cx:pt idx="26177">0.0054526885352061301</cx:pt>
          <cx:pt idx="26178">0.0054485513925238401</cx:pt>
          <cx:pt idx="26179">0.0054483945646253704</cx:pt>
          <cx:pt idx="26180">0.0054483945646253704</cx:pt>
          <cx:pt idx="26181">0.0054483945646253704</cx:pt>
          <cx:pt idx="26182">0.0054483945646253704</cx:pt>
          <cx:pt idx="26183">0.0054483945646253704</cx:pt>
          <cx:pt idx="26184">0.0054483945646253704</cx:pt>
          <cx:pt idx="26185">0.0054481685044518403</cx:pt>
          <cx:pt idx="26186">0.0054481685044518403</cx:pt>
          <cx:pt idx="26187">0.0054481685044518403</cx:pt>
          <cx:pt idx="26188">0.0054481685044518403</cx:pt>
          <cx:pt idx="26189">0.0054481685044518403</cx:pt>
          <cx:pt idx="26190">0.0054481685044518403</cx:pt>
          <cx:pt idx="26191">0.0054481685044518403</cx:pt>
          <cx:pt idx="26192">0.0054460618576987301</cx:pt>
          <cx:pt idx="26193">0.0054445096351361799</cx:pt>
          <cx:pt idx="26194">0.0054438772492734497</cx:pt>
          <cx:pt idx="26195">0.0054436883209786398</cx:pt>
          <cx:pt idx="26196">0.0054436883209786398</cx:pt>
          <cx:pt idx="26197">0.0054436883209786398</cx:pt>
          <cx:pt idx="26198">0.0054422777936607002</cx:pt>
          <cx:pt idx="26199">0.0054422777936607002</cx:pt>
          <cx:pt idx="26200">0.0054422777936607002</cx:pt>
          <cx:pt idx="26201">0.0054422777936607002</cx:pt>
          <cx:pt idx="26202">0.0054422777936607002</cx:pt>
          <cx:pt idx="26203">0.0054422777936607002</cx:pt>
          <cx:pt idx="26204">0.0054422777936607002</cx:pt>
          <cx:pt idx="26205">0.0054398249545732002</cx:pt>
          <cx:pt idx="26206">0.0054395357383274501</cx:pt>
          <cx:pt idx="26207">0.0054379418778083104</cx:pt>
          <cx:pt idx="26208">0.0054378694379495903</cx:pt>
          <cx:pt idx="26209">0.0054378694379495903</cx:pt>
          <cx:pt idx="26210">0.0054378694379495903</cx:pt>
          <cx:pt idx="26211">0.0054376566691971403</cx:pt>
          <cx:pt idx="26212">0.00543722109781275</cx:pt>
          <cx:pt idx="26213">0.0054291022986430702</cx:pt>
          <cx:pt idx="26214">0.0054284035031177203</cx:pt>
          <cx:pt idx="26215">0.0054284035031177203</cx:pt>
          <cx:pt idx="26216">0.0054284035031177203</cx:pt>
          <cx:pt idx="26217">0.0054275221732659196</cx:pt>
          <cx:pt idx="26218">0.0054266624914409804</cx:pt>
          <cx:pt idx="26219">0.0054248276874657398</cx:pt>
          <cx:pt idx="26220">0.0054240999264182303</cx:pt>
          <cx:pt idx="26221">0.0054240999264182303</cx:pt>
          <cx:pt idx="26222">0.0054240999264182303</cx:pt>
          <cx:pt idx="26223">0.0054240999264182303</cx:pt>
          <cx:pt idx="26224">0.0054240999264182303</cx:pt>
          <cx:pt idx="26225">0.0054234425850567198</cx:pt>
          <cx:pt idx="26226">0.0054231771132658502</cx:pt>
          <cx:pt idx="26227">0.0054217603747544699</cx:pt>
          <cx:pt idx="26228">0.0054217603747544699</cx:pt>
          <cx:pt idx="26229">0.0054217603747544699</cx:pt>
          <cx:pt idx="26230">0.0054217603747544699</cx:pt>
          <cx:pt idx="26231">0.0054217603747544699</cx:pt>
          <cx:pt idx="26232">0.0054217603747544699</cx:pt>
          <cx:pt idx="26233">0.0054188955563537798</cx:pt>
          <cx:pt idx="26234">0.0054188955563537798</cx:pt>
          <cx:pt idx="26235">0.0054188955563537798</cx:pt>
          <cx:pt idx="26236">0.0054188955563537798</cx:pt>
          <cx:pt idx="26237">0.0054187202413035103</cx:pt>
          <cx:pt idx="26238">0.0054187202413035103</cx:pt>
          <cx:pt idx="26239">0.0054179524833819701</cx:pt>
          <cx:pt idx="26240">0.0054150020089594802</cx:pt>
          <cx:pt idx="26241">0.0054130716803940902</cx:pt>
          <cx:pt idx="26242">0.0054113582890034503</cx:pt>
          <cx:pt idx="26243">0.0054112738686700797</cx:pt>
          <cx:pt idx="26244">0.0054036892563953803</cx:pt>
          <cx:pt idx="26245">0.0054033503633863196</cx:pt>
          <cx:pt idx="26246">0.0053971411653153797</cx:pt>
          <cx:pt idx="26247">0.0053956893302018697</cx:pt>
          <cx:pt idx="26248">0.0053956893302018697</cx:pt>
          <cx:pt idx="26249">0.0053956893302018697</cx:pt>
          <cx:pt idx="26250">0.0053956893302018697</cx:pt>
          <cx:pt idx="26251">0.0053951208610563102</cx:pt>
          <cx:pt idx="26252">0.0053927902816104196</cx:pt>
          <cx:pt idx="26253">0.0053912837717627398</cx:pt>
          <cx:pt idx="26254">0.0053898907515506599</cx:pt>
          <cx:pt idx="26255">0.0053890875091873996</cx:pt>
          <cx:pt idx="26256">0.0053874981132729797</cx:pt>
          <cx:pt idx="26257">0.0053868018685285903</cx:pt>
          <cx:pt idx="26258">0.0053862557010151899</cx:pt>
          <cx:pt idx="26259">0.0053862557010151899</cx:pt>
          <cx:pt idx="26260">0.0053786599210984398</cx:pt>
          <cx:pt idx="26261">0.0053786599210984398</cx:pt>
          <cx:pt idx="26262">0.0053781985361004399</cx:pt>
          <cx:pt idx="26263">0.0053769713922928999</cx:pt>
          <cx:pt idx="26264">0.0053738389029841802</cx:pt>
          <cx:pt idx="26265">0.0053706035141182704</cx:pt>
          <cx:pt idx="26266">0.0053701578053110301</cx:pt>
          <cx:pt idx="26267">0.0053675881158430101</cx:pt>
          <cx:pt idx="26268">0.00536589210100948</cx:pt>
          <cx:pt idx="26269">0.00536589210100948</cx:pt>
          <cx:pt idx="26270">0.00536589210100948</cx:pt>
          <cx:pt idx="26271">0.0053646581587332301</cx:pt>
          <cx:pt idx="26272">0.0053644085728206696</cx:pt>
          <cx:pt idx="26273">0.0053644085728206696</cx:pt>
          <cx:pt idx="26274">0.0053635904148210296</cx:pt>
          <cx:pt idx="26275">0.0053614947155486998</cx:pt>
          <cx:pt idx="26276">0.0053604540036915</cx:pt>
          <cx:pt idx="26277">0.0053594054117282897</cx:pt>
          <cx:pt idx="26278">0.0053590705428920296</cx:pt>
          <cx:pt idx="26279">0.0053546005146506799</cx:pt>
          <cx:pt idx="26280">0.0053546005146506799</cx:pt>
          <cx:pt idx="26281">0.00535207041510393</cx:pt>
          <cx:pt idx="26282">0.00535198132910216</cx:pt>
          <cx:pt idx="26283">0.0053500643683596898</cx:pt>
          <cx:pt idx="26284">0.0053500643683596898</cx:pt>
          <cx:pt idx="26285">0.0053498477281570299</cx:pt>
          <cx:pt idx="26286">0.0053497363084380597</cx:pt>
          <cx:pt idx="26287">0.0053492802296030298</cx:pt>
          <cx:pt idx="26288">0.0053479937449239503</cx:pt>
          <cx:pt idx="26289">0.0053479937449239503</cx:pt>
          <cx:pt idx="26290">0.0053479937449239503</cx:pt>
          <cx:pt idx="26291">0.0053479937449239503</cx:pt>
          <cx:pt idx="26292">0.0053479937449239503</cx:pt>
          <cx:pt idx="26293">0.0053479614209639703</cx:pt>
          <cx:pt idx="26294">0.0053474832394704097</cx:pt>
          <cx:pt idx="26295">0.0053459835553741099</cx:pt>
          <cx:pt idx="26296">0.0053459835553741099</cx:pt>
          <cx:pt idx="26297">0.0053444318722973604</cx:pt>
          <cx:pt idx="26298">0.0053437186680862</cx:pt>
          <cx:pt idx="26299">0.0053412016374347398</cx:pt>
          <cx:pt idx="26300">0.0053412016374347398</cx:pt>
          <cx:pt idx="26301">0.0053380012700497996</cx:pt>
          <cx:pt idx="26302">0.0053315679869046203</cx:pt>
          <cx:pt idx="26303">0.0053314357164421702</cx:pt>
          <cx:pt idx="26304">0.0053287592959926902</cx:pt>
          <cx:pt idx="26305">0.0053273781741232399</cx:pt>
          <cx:pt idx="26306">0.0053252396875724198</cx:pt>
          <cx:pt idx="26307">0.0053155424350153002</cx:pt>
          <cx:pt idx="26308">0.0053154620694174197</cx:pt>
          <cx:pt idx="26309">0.0053151321475991701</cx:pt>
          <cx:pt idx="26310">0.0053146051419083896</cx:pt>
          <cx:pt idx="26311">0.0053051749189983099</cx:pt>
          <cx:pt idx="26312">0.0053025553103646502</cx:pt>
          <cx:pt idx="26313">0.0053025553103646502</cx:pt>
          <cx:pt idx="26314">0.0053025553103646502</cx:pt>
          <cx:pt idx="26315">0.0053021413932218403</cx:pt>
          <cx:pt idx="26316">0.0053020579510421398</cx:pt>
          <cx:pt idx="26317">0.00530197752367512</cx:pt>
          <cx:pt idx="26318">0.00530100213999993</cx:pt>
          <cx:pt idx="26319">0.0053005793245905902</cx:pt>
          <cx:pt idx="26320">0.0052976502120238604</cx:pt>
          <cx:pt idx="26321">0.0052973435473284598</cx:pt>
          <cx:pt idx="26322">0.0052959047332618902</cx:pt>
          <cx:pt idx="26323">0.0052911477936310597</cx:pt>
          <cx:pt idx="26324">0.0052889362057617403</cx:pt>
          <cx:pt idx="26325">0.00528871509500507</cx:pt>
          <cx:pt idx="26326">0.0052865233826132202</cx:pt>
          <cx:pt idx="26327">0.0052857619516229297</cx:pt>
          <cx:pt idx="26328">0.0052856920187916599</cx:pt>
          <cx:pt idx="26329">0.0052842919377136602</cx:pt>
          <cx:pt idx="26330">0.0052820285992838797</cx:pt>
          <cx:pt idx="26331">0.0052820285992838797</cx:pt>
          <cx:pt idx="26332">0.0052804370977272801</cx:pt>
          <cx:pt idx="26333">0.0052756394920187499</cx:pt>
          <cx:pt idx="26334">0.0052737455473625301</cx:pt>
          <cx:pt idx="26335">0.0052737455473625301</cx:pt>
          <cx:pt idx="26336">0.0052737455473625301</cx:pt>
          <cx:pt idx="26337">0.0052737455473625301</cx:pt>
          <cx:pt idx="26338">0.0052737455473625301</cx:pt>
          <cx:pt idx="26339">0.0052737455473625301</cx:pt>
          <cx:pt idx="26340">0.0052737455473625301</cx:pt>
          <cx:pt idx="26341">0.0052737455473625301</cx:pt>
          <cx:pt idx="26342">0.0052737455473625301</cx:pt>
          <cx:pt idx="26343">0.0052737455473625301</cx:pt>
          <cx:pt idx="26344">0.0052727905156530301</cx:pt>
          <cx:pt idx="26345">0.0052714019150907204</cx:pt>
          <cx:pt idx="26346">0.0052708015477840901</cx:pt>
          <cx:pt idx="26347">0.0052696202069163998</cx:pt>
          <cx:pt idx="26348">0.0052696202069163998</cx:pt>
          <cx:pt idx="26349">0.0052663213683120597</cx:pt>
          <cx:pt idx="26350">0.0052604569885034598</cx:pt>
          <cx:pt idx="26351">0.0052573323115767097</cx:pt>
          <cx:pt idx="26352">0.0052572683338941197</cx:pt>
          <cx:pt idx="26353">0.0052550101859534801</cx:pt>
          <cx:pt idx="26354">0.00525490875774807</cx:pt>
          <cx:pt idx="26355">0.00525490875774807</cx:pt>
          <cx:pt idx="26356">0.00525490875774807</cx:pt>
          <cx:pt idx="26357">0.00525490875774807</cx:pt>
          <cx:pt idx="26358">0.00525490875774807</cx:pt>
          <cx:pt idx="26359">0.00525490875774807</cx:pt>
          <cx:pt idx="26360">0.00525490875774807</cx:pt>
          <cx:pt idx="26361">0.00525490875774807</cx:pt>
          <cx:pt idx="26362">0.00525490875774807</cx:pt>
          <cx:pt idx="26363">0.00525490875774807</cx:pt>
          <cx:pt idx="26364">0.00525490875774807</cx:pt>
          <cx:pt idx="26365">0.00525490875774807</cx:pt>
          <cx:pt idx="26366">0.00525490875774807</cx:pt>
          <cx:pt idx="26367">0.00525490875774807</cx:pt>
          <cx:pt idx="26368">0.0052479317811815699</cx:pt>
          <cx:pt idx="26369">0.0052479317811815699</cx:pt>
          <cx:pt idx="26370">0.0052471411544767399</cx:pt>
          <cx:pt idx="26371">0.0052458322469145597</cx:pt>
          <cx:pt idx="26372">0.0052457535123019801</cx:pt>
          <cx:pt idx="26373">0.0052440796920805201</cx:pt>
          <cx:pt idx="26374">0.0052433002468032699</cx:pt>
          <cx:pt idx="26375">0.0052433002468032699</cx:pt>
          <cx:pt idx="26376">0.0052433002468032699</cx:pt>
          <cx:pt idx="26377">0.0052433002468032699</cx:pt>
          <cx:pt idx="26378">0.0052433002468032699</cx:pt>
          <cx:pt idx="26379">0.00524230332626144</cx:pt>
          <cx:pt idx="26380">0.0052419081667060803</cx:pt>
          <cx:pt idx="26381">0.0052408963562856504</cx:pt>
          <cx:pt idx="26382">0.0052398041878743799</cx:pt>
          <cx:pt idx="26383">0.0052398041878743799</cx:pt>
          <cx:pt idx="26384">0.0052386756601444798</cx:pt>
          <cx:pt idx="26385">0.0052376123444131898</cx:pt>
          <cx:pt idx="26386">0.0052376123444131898</cx:pt>
          <cx:pt idx="26387">0.0052376123444131898</cx:pt>
          <cx:pt idx="26388">0.0052359981115067799</cx:pt>
          <cx:pt idx="26389">0.0052356075666448298</cx:pt>
          <cx:pt idx="26390">0.00523529199378328</cx:pt>
          <cx:pt idx="26391">0.0052342110932675299</cx:pt>
          <cx:pt idx="26392">0.0052318829005001304</cx:pt>
          <cx:pt idx="26393">0.0052318829005001304</cx:pt>
          <cx:pt idx="26394">0.0052318829005001304</cx:pt>
          <cx:pt idx="26395">0.0052318829005001304</cx:pt>
          <cx:pt idx="26396">0.0052318829005001304</cx:pt>
          <cx:pt idx="26397">0.0052318829005001304</cx:pt>
          <cx:pt idx="26398">0.0052318829005001304</cx:pt>
          <cx:pt idx="26399">0.0052318829005001304</cx:pt>
          <cx:pt idx="26400">0.0052318829005001304</cx:pt>
          <cx:pt idx="26401">0.00522959009286879</cx:pt>
          <cx:pt idx="26402">0.00522959009286879</cx:pt>
          <cx:pt idx="26403">0.00522959009286879</cx:pt>
          <cx:pt idx="26404">0.00522959009286879</cx:pt>
          <cx:pt idx="26405">0.00522959009286879</cx:pt>
          <cx:pt idx="26406">0.00522959009286879</cx:pt>
          <cx:pt idx="26407">0.00522959009286879</cx:pt>
          <cx:pt idx="26408">0.00522959009286879</cx:pt>
          <cx:pt idx="26409">0.00522959009286879</cx:pt>
          <cx:pt idx="26410">0.0052286013176948802</cx:pt>
          <cx:pt idx="26411">0.0052285092885271996</cx:pt>
          <cx:pt idx="26412">0.0052274747258342297</cx:pt>
          <cx:pt idx="26413">0.0052267206720765704</cx:pt>
          <cx:pt idx="26414">0.0052261076574196801</cx:pt>
          <cx:pt idx="26415">0.0052253127579938597</cx:pt>
          <cx:pt idx="26416">0.0052253127579938597</cx:pt>
          <cx:pt idx="26417">0.0052253127579938597</cx:pt>
          <cx:pt idx="26418">0.0052227304403543503</cx:pt>
          <cx:pt idx="26419">0.0052227304403543503</cx:pt>
          <cx:pt idx="26420">0.0052227304403543503</cx:pt>
          <cx:pt idx="26421">0.00522257783972244</cx:pt>
          <cx:pt idx="26422">0.0052216930373460797</cx:pt>
          <cx:pt idx="26423">0.0052214888254269402</cx:pt>
          <cx:pt idx="26424">0.0052208857371212596</cx:pt>
          <cx:pt idx="26425">0.0052183539811829702</cx:pt>
          <cx:pt idx="26426">0.0052178502310541997</cx:pt>
          <cx:pt idx="26427">0.0052175936479841103</cx:pt>
          <cx:pt idx="26428">0.0052148721363526997</cx:pt>
          <cx:pt idx="26429">0.0052136715571258901</cx:pt>
          <cx:pt idx="26430">0.0052120071189769596</cx:pt>
          <cx:pt idx="26431">0.0052119894719749203</cx:pt>
          <cx:pt idx="26432">0.0052119894719749203</cx:pt>
          <cx:pt idx="26433">0.0052109614962371799</cx:pt>
          <cx:pt idx="26434">0.0052109614962371799</cx:pt>
          <cx:pt idx="26435">0.0052107520935592497</cx:pt>
          <cx:pt idx="26436">0.0052081942817976002</cx:pt>
          <cx:pt idx="26437">0.0052081942817976002</cx:pt>
          <cx:pt idx="26438">0.0052081942817976002</cx:pt>
          <cx:pt idx="26439">0.0052065145946275501</cx:pt>
          <cx:pt idx="26440">0.0052065145946275501</cx:pt>
          <cx:pt idx="26441">0.0052053654941617697</cx:pt>
          <cx:pt idx="26442">0.00520431742538424</cx:pt>
          <cx:pt idx="26443">0.0052032512916168503</cx:pt>
          <cx:pt idx="26444">0.0052032512916168503</cx:pt>
          <cx:pt idx="26445">0.0052032512916168503</cx:pt>
          <cx:pt idx="26446">0.0052032512916168503</cx:pt>
          <cx:pt idx="26447">0.0052032512916168503</cx:pt>
          <cx:pt idx="26448">0.0052032512916168503</cx:pt>
          <cx:pt idx="26449">0.0052032512916168503</cx:pt>
          <cx:pt idx="26450">0.0052032512916168503</cx:pt>
          <cx:pt idx="26451">0.0052032512916168503</cx:pt>
          <cx:pt idx="26452">0.0052032512916168503</cx:pt>
          <cx:pt idx="26453">0.00520258804621462</cx:pt>
          <cx:pt idx="26454">0.0051991992515181603</cx:pt>
          <cx:pt idx="26455">0.00519903692891425</cx:pt>
          <cx:pt idx="26456">0.00519903692891425</cx:pt>
          <cx:pt idx="26457">0.00519903692891425</cx:pt>
          <cx:pt idx="26458">0.00519903692891425</cx:pt>
          <cx:pt idx="26459">0.0051908277806180098</cx:pt>
          <cx:pt idx="26460">0.0051884048231330398</cx:pt>
          <cx:pt idx="26461">0.0051884048231330398</cx:pt>
          <cx:pt idx="26462">0.0051853381514119197</cx:pt>
          <cx:pt idx="26463">0.0051847670128115199</cx:pt>
          <cx:pt idx="26464">0.0051846714849326202</cx:pt>
          <cx:pt idx="26465">0.0051844329968122804</cx:pt>
          <cx:pt idx="26466">0.0051842924443103299</cx:pt>
          <cx:pt idx="26467">0.0051842924443103299</cx:pt>
          <cx:pt idx="26468">0.0051842924443103299</cx:pt>
          <cx:pt idx="26469">0.0051841043322710901</cx:pt>
          <cx:pt idx="26470">0.0051841043322710901</cx:pt>
          <cx:pt idx="26471">0.0051841043322710901</cx:pt>
          <cx:pt idx="26472">0.0051826463352905904</cx:pt>
          <cx:pt idx="26473">0.0051818930958888896</cx:pt>
          <cx:pt idx="26474">0.0051790206962394796</cx:pt>
          <cx:pt idx="26475">0.0051790206962394796</cx:pt>
          <cx:pt idx="26476">0.00517696468813945</cx:pt>
          <cx:pt idx="26477">0.00517658373300919</cx:pt>
          <cx:pt idx="26478">0.00517658373300919</cx:pt>
          <cx:pt idx="26479">0.0051763522476083301</cx:pt>
          <cx:pt idx="26480">0.00517536590697271</cx:pt>
          <cx:pt idx="26481">0.0051747227557122103</cx:pt>
          <cx:pt idx="26482">0.0051721700377320504</cx:pt>
          <cx:pt idx="26483">0.0051714799408900704</cx:pt>
          <cx:pt idx="26484">0.0051714799408900704</cx:pt>
          <cx:pt idx="26485">0.0051714799408900704</cx:pt>
          <cx:pt idx="26486">0.0051712235605881497</cx:pt>
          <cx:pt idx="26487">0.0051701199775232402</cx:pt>
          <cx:pt idx="26488">0.0051701199775232402</cx:pt>
          <cx:pt idx="26489">0.0051701199775232402</cx:pt>
          <cx:pt idx="26490">0.0051701199775232402</cx:pt>
          <cx:pt idx="26491">0.0051701199775232402</cx:pt>
          <cx:pt idx="26492">0.0051701199775232402</cx:pt>
          <cx:pt idx="26493">0.0051696405552393004</cx:pt>
          <cx:pt idx="26494">0.0051696266886321401</cx:pt>
          <cx:pt idx="26495">0.0051684156360010001</cx:pt>
          <cx:pt idx="26496">0.0051669420966993498</cx:pt>
          <cx:pt idx="26497">0.0051641227643331499</cx:pt>
          <cx:pt idx="26498">0.00515998432229224</cx:pt>
          <cx:pt idx="26499">0.0051558014137677898</cx:pt>
          <cx:pt idx="26500">0.0051556641067775502</cx:pt>
          <cx:pt idx="26501">0.0051532442020661602</cx:pt>
          <cx:pt idx="26502">0.0051532442020661602</cx:pt>
          <cx:pt idx="26503">0.0051532442020661602</cx:pt>
          <cx:pt idx="26504">0.00515141258298681</cx:pt>
          <cx:pt idx="26505">0.00515051729387011</cx:pt>
          <cx:pt idx="26506">0.0051503639534308003</cx:pt>
          <cx:pt idx="26507">0.0051483093948349401</cx:pt>
          <cx:pt idx="26508">0.0051464777665700904</cx:pt>
          <cx:pt idx="26509">0.0051453975807616396</cx:pt>
          <cx:pt idx="26510">0.0051436843824021403</cx:pt>
          <cx:pt idx="26511">0.0051428292189335499</cx:pt>
          <cx:pt idx="26512">0.00514236259395222</cx:pt>
          <cx:pt idx="26513">0.0051423571200814398</cx:pt>
          <cx:pt idx="26514">0.0051397935612188502</cx:pt>
          <cx:pt idx="26515">0.0051397935612188502</cx:pt>
          <cx:pt idx="26516">0.0051394699572673702</cx:pt>
          <cx:pt idx="26517">0.0051394699572673702</cx:pt>
          <cx:pt idx="26518">0.0051386487963587897</cx:pt>
          <cx:pt idx="26519">0.0051364430950681297</cx:pt>
          <cx:pt idx="26520">0.0051364430950681297</cx:pt>
          <cx:pt idx="26521">0.0051319495361446896</cx:pt>
          <cx:pt idx="26522">0.0051269339296757897</cx:pt>
          <cx:pt idx="26523">0.0051248958412139804</cx:pt>
          <cx:pt idx="26524">0.0051243714496851901</cx:pt>
          <cx:pt idx="26525">0.0051243714496851901</cx:pt>
          <cx:pt idx="26526">0.0051243714496851901</cx:pt>
          <cx:pt idx="26527">0.0051243714496851901</cx:pt>
          <cx:pt idx="26528">0.0051243714496851901</cx:pt>
          <cx:pt idx="26529">0.0051243714496851901</cx:pt>
          <cx:pt idx="26530">0.0051243714496851901</cx:pt>
          <cx:pt idx="26531">0.0051242725786723904</cx:pt>
          <cx:pt idx="26532">0.0051242725786723904</cx:pt>
          <cx:pt idx="26533">0.0051242725786723904</cx:pt>
          <cx:pt idx="26534">0.0051242725786723904</cx:pt>
          <cx:pt idx="26535">0.0051217454399039401</cx:pt>
          <cx:pt idx="26536">0.0051217454399039401</cx:pt>
          <cx:pt idx="26537">0.0051181430138641897</cx:pt>
          <cx:pt idx="26538">0.0051181430138641897</cx:pt>
          <cx:pt idx="26539">0.00511802993127342</cx:pt>
          <cx:pt idx="26540">0.0051175100824827199</cx:pt>
          <cx:pt idx="26541">0.0051175100824827199</cx:pt>
          <cx:pt idx="26542">0.0051160490032815201</cx:pt>
          <cx:pt idx="26543">0.0051159508925431698</cx:pt>
          <cx:pt idx="26544">0.0051157192662461297</cx:pt>
          <cx:pt idx="26545">0.0051121561834502104</cx:pt>
          <cx:pt idx="26546">0.0051120804296551298</cx:pt>
          <cx:pt idx="26547">0.0051120804296551298</cx:pt>
          <cx:pt idx="26548">0.0051120804296551298</cx:pt>
          <cx:pt idx="26549">0.0051120804296551298</cx:pt>
          <cx:pt idx="26550">0.0051104186002953796</cx:pt>
          <cx:pt idx="26551">0.0051093854573529699</cx:pt>
          <cx:pt idx="26552">0.0051093854573529699</cx:pt>
          <cx:pt idx="26553">0.0051087505727380302</cx:pt>
          <cx:pt idx="26554">0.0051080305953495704</cx:pt>
          <cx:pt idx="26555">0.0051056326704890303</cx:pt>
          <cx:pt idx="26556">0.00510457593044099</cx:pt>
          <cx:pt idx="26557">0.0051026147857317697</cx:pt>
          <cx:pt idx="26558">0.0051024958507709696</cx:pt>
          <cx:pt idx="26559">0.0051011110454679603</cx:pt>
          <cx:pt idx="26560">0.0050955009592538502</cx:pt>
          <cx:pt idx="26561">0.0050941289024453102</cx:pt>
          <cx:pt idx="26562">0.0050935949036255198</cx:pt>
          <cx:pt idx="26563">0.00509290812280443</cx:pt>
          <cx:pt idx="26564">0.0050918623424929099</cx:pt>
          <cx:pt idx="26565">0.0050909481369771003</cx:pt>
          <cx:pt idx="26566">0.00508729637384411</cx:pt>
          <cx:pt idx="26567">0.0050851961447809998</cx:pt>
          <cx:pt idx="26568">0.0050826452250415802</cx:pt>
          <cx:pt idx="26569">0.0050817777048482197</cx:pt>
          <cx:pt idx="26570">0.0050781570131834299</cx:pt>
          <cx:pt idx="26571">0.00507739280314406</cx:pt>
          <cx:pt idx="26572">0.0050696590135191396</cx:pt>
          <cx:pt idx="26573">0.0050696590135191396</cx:pt>
          <cx:pt idx="26574">0.0050696590135191396</cx:pt>
          <cx:pt idx="26575">0.0050655152466068699</cx:pt>
          <cx:pt idx="26576">0.0050655152466068699</cx:pt>
          <cx:pt idx="26577">0.0050651975432861396</cx:pt>
          <cx:pt idx="26578">0.0050646166632497</cx:pt>
          <cx:pt idx="26579">0.0050646166632497</cx:pt>
          <cx:pt idx="26580">0.0050646166632497</cx:pt>
          <cx:pt idx="26581">0.0050646166632497</cx:pt>
          <cx:pt idx="26582">0.0050646166632497</cx:pt>
          <cx:pt idx="26583">0.0050646166632497</cx:pt>
          <cx:pt idx="26584">0.0050646166632497</cx:pt>
          <cx:pt idx="26585">0.0050646166632497</cx:pt>
          <cx:pt idx="26586">0.0050644548230485403</cx:pt>
          <cx:pt idx="26587">0.0050643780790792098</cx:pt>
          <cx:pt idx="26588">0.0050643780790792098</cx:pt>
          <cx:pt idx="26589">0.0050643780790792098</cx:pt>
          <cx:pt idx="26590">0.0050635442100195804</cx:pt>
          <cx:pt idx="26591">0.0050582506433812097</cx:pt>
          <cx:pt idx="26592">0.00505727422300327</cx:pt>
          <cx:pt idx="26593">0.0050569936000845498</cx:pt>
          <cx:pt idx="26594">0.0050569936000845498</cx:pt>
          <cx:pt idx="26595">0.0050545686357354597</cx:pt>
          <cx:pt idx="26596">0.0050544700848695603</cx:pt>
          <cx:pt idx="26597">0.0050544700848695603</cx:pt>
          <cx:pt idx="26598">0.0050541111260136804</cx:pt>
          <cx:pt idx="26599">0.0050515240675888303</cx:pt>
          <cx:pt idx="26600">0.0050515240675888303</cx:pt>
          <cx:pt idx="26601">0.0050505121241733201</cx:pt>
          <cx:pt idx="26602">0.0050479348336627903</cx:pt>
          <cx:pt idx="26603">0.0050479348336627903</cx:pt>
          <cx:pt idx="26604">0.0050451774915517304</cx:pt>
          <cx:pt idx="26605">0.0050451774915517304</cx:pt>
          <cx:pt idx="26606">0.0050449486763643704</cx:pt>
          <cx:pt idx="26607">0.0050449199036490299</cx:pt>
          <cx:pt idx="26608">0.0050432990116616502</cx:pt>
          <cx:pt idx="26609">0.0050432603344809802</cx:pt>
          <cx:pt idx="26610">0.0050432603344809802</cx:pt>
          <cx:pt idx="26611">0.0050432603344809802</cx:pt>
          <cx:pt idx="26612">0.0050416722595213103</cx:pt>
          <cx:pt idx="26613">0.0050416722595213103</cx:pt>
          <cx:pt idx="26614">0.0050409286404057398</cx:pt>
          <cx:pt idx="26615">0.0050409286404057398</cx:pt>
          <cx:pt idx="26616">0.0050393059396189703</cx:pt>
          <cx:pt idx="26617">0.0050389964635672996</cx:pt>
          <cx:pt idx="26618">0.0050386011832460401</cx:pt>
          <cx:pt idx="26619">0.0050386011832460401</cx:pt>
          <cx:pt idx="26620">0.0050386011832460401</cx:pt>
          <cx:pt idx="26621">0.0050386011832460401</cx:pt>
          <cx:pt idx="26622">0.0050386011832460401</cx:pt>
          <cx:pt idx="26623">0.0050380985332204101</cx:pt>
          <cx:pt idx="26624">0.0050377620294864301</cx:pt>
          <cx:pt idx="26625">0.0050377620294864301</cx:pt>
          <cx:pt idx="26626">0.0050377620294864301</cx:pt>
          <cx:pt idx="26627">0.0050375765738333699</cx:pt>
          <cx:pt idx="26628">0.0050373732665718596</cx:pt>
          <cx:pt idx="26629">0.00503573892247813</cx:pt>
          <cx:pt idx="26630">0.00503573892247813</cx:pt>
          <cx:pt idx="26631">0.00503573892247813</cx:pt>
          <cx:pt idx="26632">0.00503573892247813</cx:pt>
          <cx:pt idx="26633">0.0050356724741639804</cx:pt>
          <cx:pt idx="26634">0.0050319688282145303</cx:pt>
          <cx:pt idx="26635">0.0050302594940428297</cx:pt>
          <cx:pt idx="26636">0.0050302594940428297</cx:pt>
          <cx:pt idx="26637">0.0050302594940428297</cx:pt>
          <cx:pt idx="26638">0.0050302594940428297</cx:pt>
          <cx:pt idx="26639">0.0050300294868218798</cx:pt>
          <cx:pt idx="26640">0.0050267128839550299</cx:pt>
          <cx:pt idx="26641">0.0050267128839550299</cx:pt>
          <cx:pt idx="26642">0.0050240332889747398</cx:pt>
          <cx:pt idx="26643">0.00502386105178878</cx:pt>
          <cx:pt idx="26644">0.0050232736933811901</cx:pt>
          <cx:pt idx="26645">0.0050222360089742599</cx:pt>
          <cx:pt idx="26646">0.0050210078799308704</cx:pt>
          <cx:pt idx="26647">0.0050205961054377701</cx:pt>
          <cx:pt idx="26648">0.0050198820562199903</cx:pt>
          <cx:pt idx="26649">0.0050189488386981401</cx:pt>
          <cx:pt idx="26650">0.0050132782838915998</cx:pt>
          <cx:pt idx="26651">0.0050124133524633002</cx:pt>
          <cx:pt idx="26652">0.00501045251095018</cx:pt>
          <cx:pt idx="26653">0.0050095596749861098</cx:pt>
          <cx:pt idx="26654">0.0050047271980898402</cx:pt>
          <cx:pt idx="26655">0.0050014693391774202</cx:pt>
          <cx:pt idx="26656">0.0050014693391774202</cx:pt>
          <cx:pt idx="26657">0.0049997031041834903</cx:pt>
          <cx:pt idx="26658">0.0049983924987311102</cx:pt>
          <cx:pt idx="26659">0.0049975525823132798</cx:pt>
          <cx:pt idx="26660">0.0049975045934333101</cx:pt>
          <cx:pt idx="26661">0.0049958336066725402</cx:pt>
          <cx:pt idx="26662">0.0049958336066725402</cx:pt>
          <cx:pt idx="26663">0.0049951936210257597</cx:pt>
          <cx:pt idx="26664">0.0049929782531902599</cx:pt>
          <cx:pt idx="26665">0.0049910275268965397</cx:pt>
          <cx:pt idx="26666">0.0049910275268965397</cx:pt>
          <cx:pt idx="26667">0.0049910275268965397</cx:pt>
          <cx:pt idx="26668">0.0049910275268965397</cx:pt>
          <cx:pt idx="26669">0.0049910275268965397</cx:pt>
          <cx:pt idx="26670">0.0049910275268965397</cx:pt>
          <cx:pt idx="26671">0.0049910275268965397</cx:pt>
          <cx:pt idx="26672">0.0049910275268965397</cx:pt>
          <cx:pt idx="26673">0.0049910275268965397</cx:pt>
          <cx:pt idx="26674">0.0049888052958544397</cx:pt>
          <cx:pt idx="26675">0.0049888052958544397</cx:pt>
          <cx:pt idx="26676">0.0049888052958544397</cx:pt>
          <cx:pt idx="26677">0.0049888052958544397</cx:pt>
          <cx:pt idx="26678">0.0049888052958544397</cx:pt>
          <cx:pt idx="26679">0.0049884989376315202</cx:pt>
          <cx:pt idx="26680">0.0049877027648821603</cx:pt>
          <cx:pt idx="26681">0.0049848711776563004</cx:pt>
          <cx:pt idx="26682">0.0049839479259336603</cx:pt>
          <cx:pt idx="26683">0.00497822767670869</cx:pt>
          <cx:pt idx="26684">0.0049773537105063503</cx:pt>
          <cx:pt idx="26685">0.0049773537105063503</cx:pt>
          <cx:pt idx="26686">0.0049773537105063503</cx:pt>
          <cx:pt idx="26687">0.0049773537105063503</cx:pt>
          <cx:pt idx="26688">0.0049773537105063503</cx:pt>
          <cx:pt idx="26689">0.0049773537105063503</cx:pt>
          <cx:pt idx="26690">0.0049773537105063503</cx:pt>
          <cx:pt idx="26691">0.00497169757673783</cx:pt>
          <cx:pt idx="26692">0.0049697397621797897</cx:pt>
          <cx:pt idx="26693">0.0049693372837074897</cx:pt>
          <cx:pt idx="26694">0.0049693342656107701</cx:pt>
          <cx:pt idx="26695">0.0049680179430745298</cx:pt>
          <cx:pt idx="26696">0.0049661369266456399</cx:pt>
          <cx:pt idx="26697">0.0049652588971502397</cx:pt>
          <cx:pt idx="26698">0.0049639917050668904</cx:pt>
          <cx:pt idx="26699">0.00496393227669916</cx:pt>
          <cx:pt idx="26700">0.0049631871525873204</cx:pt>
          <cx:pt idx="26701">0.0049616182859120797</cx:pt>
          <cx:pt idx="26702">0.0049614372190773803</cx:pt>
          <cx:pt idx="26703">0.0049613477310275801</cx:pt>
          <cx:pt idx="26704">0.0049593672993979701</cx:pt>
          <cx:pt idx="26705">0.0049586800604796604</cx:pt>
          <cx:pt idx="26706">0.0049586800604796604</cx:pt>
          <cx:pt idx="26707">0.0049553164945736897</cx:pt>
          <cx:pt idx="26708">0.0049545036947084798</cx:pt>
          <cx:pt idx="26709">0.0049520754205374697</cx:pt>
          <cx:pt idx="26710">0.0049517202430872896</cx:pt>
          <cx:pt idx="26711">0.0049517202430872896</cx:pt>
          <cx:pt idx="26712">0.0049517202430872896</cx:pt>
          <cx:pt idx="26713">0.0049517025030805604</cx:pt>
          <cx:pt idx="26714">0.0049514958957519901</cx:pt>
          <cx:pt idx="26715">0.0049506257579052604</cx:pt>
          <cx:pt idx="26716">0.0049502867274649103</cx:pt>
          <cx:pt idx="26717">0.0049494683262965803</cx:pt>
          <cx:pt idx="26718">0.0049494683262965803</cx:pt>
          <cx:pt idx="26719">0.0049483525388861601</cx:pt>
          <cx:pt idx="26720">0.0049481990101163898</cx:pt>
          <cx:pt idx="26721">0.0049463950428779001</cx:pt>
          <cx:pt idx="26722">0.0049412091330836103</cx:pt>
          <cx:pt idx="26723">0.0049412091330836103</cx:pt>
          <cx:pt idx="26724">0.0049412091330836103</cx:pt>
          <cx:pt idx="26725">0.0049412091330836103</cx:pt>
          <cx:pt idx="26726">0.0049412091330836103</cx:pt>
          <cx:pt idx="26727">0.0049412091330836103</cx:pt>
          <cx:pt idx="26728">0.0049405813898566698</cx:pt>
          <cx:pt idx="26729">0.0049360714480636099</cx:pt>
          <cx:pt idx="26730">0.0049360714480636099</cx:pt>
          <cx:pt idx="26731">0.0049360714480636099</cx:pt>
          <cx:pt idx="26732">0.0049360714480636099</cx:pt>
          <cx:pt idx="26733">0.0049360714480636099</cx:pt>
          <cx:pt idx="26734">0.0049356113246215097</cx:pt>
          <cx:pt idx="26735">0.0049353526087589604</cx:pt>
          <cx:pt idx="26736">0.0049350012904329499</cx:pt>
          <cx:pt idx="26737">0.0049350012904329499</cx:pt>
          <cx:pt idx="26738">0.0049350012904329499</cx:pt>
          <cx:pt idx="26739">0.0049330665236016896</cx:pt>
          <cx:pt idx="26740">0.0049328460583705396</cx:pt>
          <cx:pt idx="26741">0.0049309582536749604</cx:pt>
          <cx:pt idx="26742">0.0049303005826362399</cx:pt>
          <cx:pt idx="26743">0.0049296011996668504</cx:pt>
          <cx:pt idx="26744">0.0049296011996668504</cx:pt>
          <cx:pt idx="26745">0.0049292766790997198</cx:pt>
          <cx:pt idx="26746">0.0049281544640191396</cx:pt>
          <cx:pt idx="26747">0.0049271809009077301</cx:pt>
          <cx:pt idx="26748">0.0049271677214537696</cx:pt>
          <cx:pt idx="26749">0.0049231954917240799</cx:pt>
          <cx:pt idx="26750">0.0049230319076736797</cx:pt>
          <cx:pt idx="26751">0.00492246090570456</cx:pt>
          <cx:pt idx="26752">0.0049215316065650602</cx:pt>
          <cx:pt idx="26753">0.0049215066459654599</cx:pt>
          <cx:pt idx="26754">0.0049215066459654599</cx:pt>
          <cx:pt idx="26755">0.0049215066459654599</cx:pt>
          <cx:pt idx="26756">0.0049215066459654599</cx:pt>
          <cx:pt idx="26757">0.0049215066459654599</cx:pt>
          <cx:pt idx="26758">0.0049198846831408601</cx:pt>
          <cx:pt idx="26759">0.0049159272495309303</cx:pt>
          <cx:pt idx="26760">0.0049153205856552603</cx:pt>
          <cx:pt idx="26761">0.0049138924153790996</cx:pt>
          <cx:pt idx="26762">0.0049136560211426698</cx:pt>
          <cx:pt idx="26763">0.0049128443962399501</cx:pt>
          <cx:pt idx="26764">0.0049122048271990296</cx:pt>
          <cx:pt idx="26765">0.0049116617520552604</cx:pt>
          <cx:pt idx="26766">0.0049116617520552604</cx:pt>
          <cx:pt idx="26767">0.0049116617520552604</cx:pt>
          <cx:pt idx="26768">0.0049116617520552604</cx:pt>
          <cx:pt idx="26769">0.0049116617520552604</cx:pt>
          <cx:pt idx="26770">0.0049116617520552604</cx:pt>
          <cx:pt idx="26771">0.0049116617520552604</cx:pt>
          <cx:pt idx="26772">0.0049108857586567297</cx:pt>
          <cx:pt idx="26773">0.00490534213072272</cx:pt>
          <cx:pt idx="26774">0.0049040105365281399</cx:pt>
          <cx:pt idx="26775">0.0049040105365281399</cx:pt>
          <cx:pt idx="26776">0.0049039747780287198</cx:pt>
          <cx:pt idx="26777">0.0049022402767092297</cx:pt>
          <cx:pt idx="26778">0.0049015982094202</cx:pt>
          <cx:pt idx="26779">0.0049015982094202</cx:pt>
          <cx:pt idx="26780">0.0049015982094202</cx:pt>
          <cx:pt idx="26781">0.0049015982094202</cx:pt>
          <cx:pt idx="26782">0.0049015982094202</cx:pt>
          <cx:pt idx="26783">0.0049015982094202</cx:pt>
          <cx:pt idx="26784">0.0049015982094202</cx:pt>
          <cx:pt idx="26785">0.0049004132361878299</cx:pt>
          <cx:pt idx="26786">0.0049003341917146096</cx:pt>
          <cx:pt idx="26787">0.0049003341917146096</cx:pt>
          <cx:pt idx="26788">0.0048988109015158298</cx:pt>
          <cx:pt idx="26789">0.0048988109015158298</cx:pt>
          <cx:pt idx="26790">0.0048988109015158298</cx:pt>
          <cx:pt idx="26791">0.0048953205114298402</cx:pt>
          <cx:pt idx="26792">0.0048909301492358996</cx:pt>
          <cx:pt idx="26793">0.0048893506882448602</cx:pt>
          <cx:pt idx="26794">0.0048893296440367696</cx:pt>
          <cx:pt idx="26795">0.0048889457846732504</cx:pt>
          <cx:pt idx="26796">0.0048869011690739501</cx:pt>
          <cx:pt idx="26797">0.0048866926564887598</cx:pt>
          <cx:pt idx="26798">0.0048853694340007699</cx:pt>
          <cx:pt idx="26799">0.0048841748267381604</cx:pt>
          <cx:pt idx="26800">0.0048835252026738401</cx:pt>
          <cx:pt idx="26801">0.0048835252026738401</cx:pt>
          <cx:pt idx="26802">0.0048835252026738401</cx:pt>
          <cx:pt idx="26803">0.0048832341900835402</cx:pt>
          <cx:pt idx="26804">0.0048819633491887903</cx:pt>
          <cx:pt idx="26805">0.0048801504226151796</cx:pt>
          <cx:pt idx="26806">0.0048794394665739602</cx:pt>
          <cx:pt idx="26807">0.0048794394665739602</cx:pt>
          <cx:pt idx="26808">0.0048794394665739602</cx:pt>
          <cx:pt idx="26809">0.0048794394665739602</cx:pt>
          <cx:pt idx="26810">0.0048794394665739602</cx:pt>
          <cx:pt idx="26811">0.0048794394665739602</cx:pt>
          <cx:pt idx="26812">0.0048794394665739602</cx:pt>
          <cx:pt idx="26813">0.00487743589787102</cx:pt>
          <cx:pt idx="26814">0.0048764332441714204</cx:pt>
          <cx:pt idx="26815">0.0048738818064686003</cx:pt>
          <cx:pt idx="26816">0.0048732763999408098</cx:pt>
          <cx:pt idx="26817">0.0048729997511509403</cx:pt>
          <cx:pt idx="26818">0.0048729997511509403</cx:pt>
          <cx:pt idx="26819">0.0048729997511509403</cx:pt>
          <cx:pt idx="26820">0.0048729997511509403</cx:pt>
          <cx:pt idx="26821">0.0048720895784728803</cx:pt>
          <cx:pt idx="26822">0.0048720895784728803</cx:pt>
          <cx:pt idx="26823">0.0048720895784728803</cx:pt>
          <cx:pt idx="26824">0.0048720895784728803</cx:pt>
          <cx:pt idx="26825">0.0048720895784728803</cx:pt>
          <cx:pt idx="26826">0.0048692470774022601</cx:pt>
          <cx:pt idx="26827">0.0048681593190700997</cx:pt>
          <cx:pt idx="26828">0.0048681593190700997</cx:pt>
          <cx:pt idx="26829">0.00486417211884728</cx:pt>
          <cx:pt idx="26830">0.00486417211884728</cx:pt>
          <cx:pt idx="26831">0.00486417211884728</cx:pt>
          <cx:pt idx="26832">0.00486417211884728</cx:pt>
          <cx:pt idx="26833">0.0048641390526654796</cx:pt>
          <cx:pt idx="26834">0.0048627794101253497</cx:pt>
          <cx:pt idx="26835">0.0048627794101253497</cx:pt>
          <cx:pt idx="26836">0.0048627794101253497</cx:pt>
          <cx:pt idx="26837">0.0048627794101253497</cx:pt>
          <cx:pt idx="26838">0.00485932321428857</cx:pt>
          <cx:pt idx="26839">0.0048578932150734203</cx:pt>
          <cx:pt idx="26840">0.00485692440027009</cx:pt>
          <cx:pt idx="26841">0.0048561964442013503</cx:pt>
          <cx:pt idx="26842">0.0048555497000503101</cx:pt>
          <cx:pt idx="26843">0.0048541320312717002</cx:pt>
          <cx:pt idx="26844">0.0048507428965259801</cx:pt>
          <cx:pt idx="26845">0.0048507428965259801</cx:pt>
          <cx:pt idx="26846">0.0048507428965259801</cx:pt>
          <cx:pt idx="26847">0.0048507428965259801</cx:pt>
          <cx:pt idx="26848">0.0048494944192269398</cx:pt>
          <cx:pt idx="26849">0.0048494944192269398</cx:pt>
          <cx:pt idx="26850">0.0048487334732561799</cx:pt>
          <cx:pt idx="26851">0.0048478788663626196</cx:pt>
          <cx:pt idx="26852">0.0048475845435362198</cx:pt>
          <cx:pt idx="26853">0.0048444879421576399</cx:pt>
          <cx:pt idx="26854">0.0048439948668104697</cx:pt>
          <cx:pt idx="26855">0.0048437973911084004</cx:pt>
          <cx:pt idx="26856">0.0048437973911084004</cx:pt>
          <cx:pt idx="26857">0.0048437973911084004</cx:pt>
          <cx:pt idx="26858">0.0048434383126697098</cx:pt>
          <cx:pt idx="26859">0.0048434383126697098</cx:pt>
          <cx:pt idx="26860">0.0048434383126697098</cx:pt>
          <cx:pt idx="26861">0.0048434383126697098</cx:pt>
          <cx:pt idx="26862">0.0048424760833808804</cx:pt>
          <cx:pt idx="26863">0.0048424760833808804</cx:pt>
          <cx:pt idx="26864">0.0048418483742661902</cx:pt>
          <cx:pt idx="26865">0.0048418483742661902</cx:pt>
          <cx:pt idx="26866">0.0048418483742661902</cx:pt>
          <cx:pt idx="26867">0.0048418483742661902</cx:pt>
          <cx:pt idx="26868">0.0048418483742661902</cx:pt>
          <cx:pt idx="26869">0.0048417358246162301</cx:pt>
          <cx:pt idx="26870">0.0048417358246162301</cx:pt>
          <cx:pt idx="26871">0.0048417358246162301</cx:pt>
          <cx:pt idx="26872">0.0048412010968572</cx:pt>
          <cx:pt idx="26873">0.0048399897703092897</cx:pt>
          <cx:pt idx="26874">0.0048375904954030902</cx:pt>
          <cx:pt idx="26875">0.0048364827868666296</cx:pt>
          <cx:pt idx="26876">0.0048353529364613297</cx:pt>
          <cx:pt idx="26877">0.0048328302740615701</cx:pt>
          <cx:pt idx="26878">0.0048326531962493303</cx:pt>
          <cx:pt idx="26879">0.0048326531962493303</cx:pt>
          <cx:pt idx="26880">0.0048326531962493303</cx:pt>
          <cx:pt idx="26881">0.0048286319430935797</cx:pt>
          <cx:pt idx="26882">0.0048286319430935797</cx:pt>
          <cx:pt idx="26883">0.0048275730728345604</cx:pt>
          <cx:pt idx="26884">0.0048273788956597098</cx:pt>
          <cx:pt idx="26885">0.00482698566914331</cx:pt>
          <cx:pt idx="26886">0.0048264932048257001</cx:pt>
          <cx:pt idx="26887">0.00482031729166998</cx:pt>
          <cx:pt idx="26888">0.00482031729166998</cx:pt>
          <cx:pt idx="26889">0.0048194156613956696</cx:pt>
          <cx:pt idx="26890">0.0048191661533893799</cx:pt>
          <cx:pt idx="26891">0.0048189795365543801</cx:pt>
          <cx:pt idx="26892">0.0048189795365543801</cx:pt>
          <cx:pt idx="26893">0.0048161668520515198</cx:pt>
          <cx:pt idx="26894">0.0048161668520515198</cx:pt>
          <cx:pt idx="26895">0.0048161668520515198</cx:pt>
          <cx:pt idx="26896">0.0048153417570695597</cx:pt>
          <cx:pt idx="26897">0.0048122043485123401</cx:pt>
          <cx:pt idx="26898">0.0048113733912654296</cx:pt>
          <cx:pt idx="26899">0.0048108761828532997</cx:pt>
          <cx:pt idx="26900">0.0048094364762421501</cx:pt>
          <cx:pt idx="26901">0.0048063695274046803</cx:pt>
          <cx:pt idx="26902">0.0048041875394661</cx:pt>
          <cx:pt idx="26903">0.0048041875394661</cx:pt>
          <cx:pt idx="26904">0.0048041875394661</cx:pt>
          <cx:pt idx="26905">0.0048041875394661</cx:pt>
          <cx:pt idx="26906">0.0048041875394661</cx:pt>
          <cx:pt idx="26907">0.0048041875394661</cx:pt>
          <cx:pt idx="26908">0.0048039724893008803</cx:pt>
          <cx:pt idx="26909">0.0048024996642966099</cx:pt>
          <cx:pt idx="26910">0.0048024996642966099</cx:pt>
          <cx:pt idx="26911">0.0048018895979331797</cx:pt>
          <cx:pt idx="26912">0.0048018895979331797</cx:pt>
          <cx:pt idx="26913">0.0048002806833829202</cx:pt>
          <cx:pt idx="26914">0.0048002806833829202</cx:pt>
          <cx:pt idx="26915">0.0048001900590491199</cx:pt>
          <cx:pt idx="26916">0.0047998965850518703</cx:pt>
          <cx:pt idx="26917">0.0047991746641066497</cx:pt>
          <cx:pt idx="26918">0.0047990036838485503</cx:pt>
          <cx:pt idx="26919">0.0047977673214446501</cx:pt>
          <cx:pt idx="26920">0.0047977673214446501</cx:pt>
          <cx:pt idx="26921">0.0047977673214446501</cx:pt>
          <cx:pt idx="26922">0.0047977673214446501</cx:pt>
          <cx:pt idx="26923">0.0047977673214446501</cx:pt>
          <cx:pt idx="26924">0.0047950408531024502</cx:pt>
          <cx:pt idx="26925">0.0047950408531024502</cx:pt>
          <cx:pt idx="26926">0.0047950408531024502</cx:pt>
          <cx:pt idx="26927">0.0047950408531024502</cx:pt>
          <cx:pt idx="26928">0.00479440994362452</cx:pt>
          <cx:pt idx="26929">0.00479440994362452</cx:pt>
          <cx:pt idx="26930">0.0047927833949647598</cx:pt>
          <cx:pt idx="26931">0.0047923910408675004</cx:pt>
          <cx:pt idx="26932">0.0047889840255070102</cx:pt>
          <cx:pt idx="26933">0.00478858247461299</cx:pt>
          <cx:pt idx="26934">0.00478858247461299</cx:pt>
          <cx:pt idx="26935">0.00478858247461299</cx:pt>
          <cx:pt idx="26936">0.00478858247461299</cx:pt>
          <cx:pt idx="26937">0.00478858247461299</cx:pt>
          <cx:pt idx="26938">0.00478846540123673</cx:pt>
          <cx:pt idx="26939">0.0047868420331642798</cx:pt>
          <cx:pt idx="26940">0.0047868420331642798</cx:pt>
          <cx:pt idx="26941">0.0047868420331642798</cx:pt>
          <cx:pt idx="26942">0.0047860971744641302</cx:pt>
          <cx:pt idx="26943">0.0047851406536345798</cx:pt>
          <cx:pt idx="26944">0.0047850174805831201</cx:pt>
          <cx:pt idx="26945">0.0047850174805831201</cx:pt>
          <cx:pt idx="26946">0.0047850174805831201</cx:pt>
          <cx:pt idx="26947">0.0047849223218168202</cx:pt>
          <cx:pt idx="26948">0.0047849223218168202</cx:pt>
          <cx:pt idx="26949">0.0047849223218168202</cx:pt>
          <cx:pt idx="26950">0.0047828721425333901</cx:pt>
          <cx:pt idx="26951">0.0047817567303850899</cx:pt>
          <cx:pt idx="26952">0.0047785606172342796</cx:pt>
          <cx:pt idx="26953">0.0047770495964058902</cx:pt>
          <cx:pt idx="26954">0.0047765202611523899</cx:pt>
          <cx:pt idx="26955">0.0047709421600927501</cx:pt>
          <cx:pt idx="26956">0.0047709421600927501</cx:pt>
          <cx:pt idx="26957">0.0047709421600927501</cx:pt>
          <cx:pt idx="26958">0.0047709421600927501</cx:pt>
          <cx:pt idx="26959">0.0047688608495033797</cx:pt>
          <cx:pt idx="26960">0.0047688608495033797</cx:pt>
          <cx:pt idx="26961">0.0047688608495033797</cx:pt>
          <cx:pt idx="26962">0.0047672932231050498</cx:pt>
          <cx:pt idx="26963">0.0047671940912803502</cx:pt>
          <cx:pt idx="26964">0.0047661929003599297</cx:pt>
          <cx:pt idx="26965">0.00476262584038477</cx:pt>
          <cx:pt idx="26966">0.00476245976531067</cx:pt>
          <cx:pt idx="26967">0.0047595600480120799</cx:pt>
          <cx:pt idx="26968">0.0047595094373914298</cx:pt>
          <cx:pt idx="26969">0.00475943654832556</cx:pt>
          <cx:pt idx="26970">0.0047589231942367499</cx:pt>
          <cx:pt idx="26971">0.0047583791819325004</cx:pt>
          <cx:pt idx="26972">0.0047580426202141497</cx:pt>
          <cx:pt idx="26973">0.0047577615005491196</cx:pt>
          <cx:pt idx="26974">0.0047577615005491196</cx:pt>
          <cx:pt idx="26975">0.0047577615005491196</cx:pt>
          <cx:pt idx="26976">0.0047559663321337202</cx:pt>
          <cx:pt idx="26977">0.0047558121175935797</cx:pt>
          <cx:pt idx="26978">0.0047553824863216304</cx:pt>
          <cx:pt idx="26979">0.0047553824863216304</cx:pt>
          <cx:pt idx="26980">0.0047553824863216304</cx:pt>
          <cx:pt idx="26981">0.0047553824863216304</cx:pt>
          <cx:pt idx="26982">0.0047552034651887802</cx:pt>
          <cx:pt idx="26983">0.0047544565009461498</cx:pt>
          <cx:pt idx="26984">0.0047539205764287199</cx:pt>
          <cx:pt idx="26985">0.0047536152304301403</cx:pt>
          <cx:pt idx="26986">0.0047535827573324</cx:pt>
          <cx:pt idx="26987">0.0047517589831683098</cx:pt>
          <cx:pt idx="26988">0.0047503694952338504</cx:pt>
          <cx:pt idx="26989">0.0047487459574958504</cx:pt>
          <cx:pt idx="26990">0.0047478654340603298</cx:pt>
          <cx:pt idx="26991">0.0047442947429050296</cx:pt>
          <cx:pt idx="26992">0.0047420101810756498</cx:pt>
          <cx:pt idx="26993">0.0047410790391844903</cx:pt>
          <cx:pt idx="26994">0.0047407599530650104</cx:pt>
          <cx:pt idx="26995">0.0047400671080923299</cx:pt>
          <cx:pt idx="26996">0.0047379066294911598</cx:pt>
          <cx:pt idx="26997">0.0047374339232054098</cx:pt>
          <cx:pt idx="26998">0.0047374339232054098</cx:pt>
          <cx:pt idx="26999">0.00473685059976968</cx:pt>
          <cx:pt idx="27000">0.0047355718388726103</cx:pt>
          <cx:pt idx="27001">0.00473552108854768</cx:pt>
          <cx:pt idx="27002">0.0047334471426735501</cx:pt>
          <cx:pt idx="27003">0.0047304642023417798</cx:pt>
          <cx:pt idx="27004">0.0047304642023417798</cx:pt>
          <cx:pt idx="27005">0.0047304642023417798</cx:pt>
          <cx:pt idx="27006">0.0047304642023417798</cx:pt>
          <cx:pt idx="27007">0.0047290027462610004</cx:pt>
          <cx:pt idx="27008">0.0047290027462610004</cx:pt>
          <cx:pt idx="27009">0.0047290027462610004</cx:pt>
          <cx:pt idx="27010">0.0047290027462610004</cx:pt>
          <cx:pt idx="27011">0.0047284022742842303</cx:pt>
          <cx:pt idx="27012">0.0047284022742842303</cx:pt>
          <cx:pt idx="27013">0.0047284022742842303</cx:pt>
          <cx:pt idx="27014">0.0047284022742842303</cx:pt>
          <cx:pt idx="27015">0.0047281051760149698</cx:pt>
          <cx:pt idx="27016">0.0047271583398637096</cx:pt>
          <cx:pt idx="27017">0.0047250487521345204</cx:pt>
          <cx:pt idx="27018">0.0047249656744556504</cx:pt>
          <cx:pt idx="27019">0.0047249656744556504</cx:pt>
          <cx:pt idx="27020">0.0047249656744556504</cx:pt>
          <cx:pt idx="27021">0.0047249656744556504</cx:pt>
          <cx:pt idx="27022">0.0047249656744556504</cx:pt>
          <cx:pt idx="27023">0.0047249656744556504</cx:pt>
          <cx:pt idx="27024">0.0047249656744556504</cx:pt>
          <cx:pt idx="27025">0.0047234618789665497</cx:pt>
          <cx:pt idx="27026">0.0047218061795692799</cx:pt>
          <cx:pt idx="27027">0.0047218061795692799</cx:pt>
          <cx:pt idx="27028">0.0047209742101198904</cx:pt>
          <cx:pt idx="27029">0.00472078293539377</cx:pt>
          <cx:pt idx="27030">0.0047205639768349702</cx:pt>
          <cx:pt idx="27031">0.0047204318701095701</cx:pt>
          <cx:pt idx="27032">0.0047198358699584702</cx:pt>
          <cx:pt idx="27033">0.0047198358699584702</cx:pt>
          <cx:pt idx="27034">0.0047194669840727897</cx:pt>
          <cx:pt idx="27035">0.0047194669840727897</cx:pt>
          <cx:pt idx="27036">0.0047194669840727897</cx:pt>
          <cx:pt idx="27037">0.0047143273577971399</cx:pt>
          <cx:pt idx="27038">0.0047129723867997703</cx:pt>
          <cx:pt idx="27039">0.0047129723867997703</cx:pt>
          <cx:pt idx="27040">0.00471100480220001</cx:pt>
          <cx:pt idx="27041">0.0047071701112844202</cx:pt>
          <cx:pt idx="27042">0.0047071701112844202</cx:pt>
          <cx:pt idx="27043">0.0047071701112844202</cx:pt>
          <cx:pt idx="27044">0.0047071701112844202</cx:pt>
          <cx:pt idx="27045">0.0047071701112844202</cx:pt>
          <cx:pt idx="27046">0.0047055112169022001</cx:pt>
          <cx:pt idx="27047">0.0047055112169022001</cx:pt>
          <cx:pt idx="27048">0.00470439802178975</cx:pt>
          <cx:pt idx="27049">0.0047042894192413903</cx:pt>
          <cx:pt idx="27050">0.0047042893061463803</cx:pt>
          <cx:pt idx="27051">0.0047041572813876498</cx:pt>
          <cx:pt idx="27052">0.0047036420859393304</cx:pt>
          <cx:pt idx="27053">0.00470033427421232</cx:pt>
          <cx:pt idx="27054">0.0046993048635600998</cx:pt>
          <cx:pt idx="27055">0.0046993048635600998</cx:pt>
          <cx:pt idx="27056">0.0046993048635600998</cx:pt>
          <cx:pt idx="27057">0.0046993048635600998</cx:pt>
          <cx:pt idx="27058">0.0046955660509496499</cx:pt>
          <cx:pt idx="27059">0.0046955292365252</cx:pt>
          <cx:pt idx="27060">0.0046908314323204098</cx:pt>
          <cx:pt idx="27061">0.0046905133522147204</cx:pt>
          <cx:pt idx="27062">0.00469007089733411</cx:pt>
          <cx:pt idx="27063">0.0046891065581315099</cx:pt>
          <cx:pt idx="27064">0.0046882180671674297</cx:pt>
          <cx:pt idx="27065">0.0046882180671674297</cx:pt>
          <cx:pt idx="27066">0.0046870451782191104</cx:pt>
          <cx:pt idx="27067">0.0046870451782191104</cx:pt>
          <cx:pt idx="27068">0.0046870451782191104</cx:pt>
          <cx:pt idx="27069">0.0046853323451547203</cx:pt>
          <cx:pt idx="27070">0.0046839758219478301</cx:pt>
          <cx:pt idx="27071">0.0046838314961717802</cx:pt>
          <cx:pt idx="27072">0.00468339354671832</cx:pt>
          <cx:pt idx="27073">0.00468339354671832</cx:pt>
          <cx:pt idx="27074">0.00468339354671832</cx:pt>
          <cx:pt idx="27075">0.00468339354671832</cx:pt>
          <cx:pt idx="27076">0.00468339354671832</cx:pt>
          <cx:pt idx="27077">0.00468339354671832</cx:pt>
          <cx:pt idx="27078">0.00468339354671832</cx:pt>
          <cx:pt idx="27079">0.00468339354671832</cx:pt>
          <cx:pt idx="27080">0.0046821232469950302</cx:pt>
          <cx:pt idx="27081">0.0046812558839808803</cx:pt>
          <cx:pt idx="27082">0.0046812558839808803</cx:pt>
          <cx:pt idx="27083">0.0046812558839808803</cx:pt>
          <cx:pt idx="27084">0.0046812558839808803</cx:pt>
          <cx:pt idx="27085">0.0046812558839808803</cx:pt>
          <cx:pt idx="27086">0.0046812558839808803</cx:pt>
          <cx:pt idx="27087">0.0046802263332283</cx:pt>
          <cx:pt idx="27088">0.0046799786151391397</cx:pt>
          <cx:pt idx="27089">0.0046799786151391397</cx:pt>
          <cx:pt idx="27090">0.0046788550627973897</cx:pt>
          <cx:pt idx="27091">0.0046735648155172898</cx:pt>
          <cx:pt idx="27092">0.0046735648155172898</cx:pt>
          <cx:pt idx="27093">0.0046735648155172898</cx:pt>
          <cx:pt idx="27094">0.0046735648155172898</cx:pt>
          <cx:pt idx="27095">0.0046735648155172898</cx:pt>
          <cx:pt idx="27096">0.0046735648155172898</cx:pt>
          <cx:pt idx="27097">0.0046735648155172898</cx:pt>
          <cx:pt idx="27098">0.0046713444735372997</cx:pt>
          <cx:pt idx="27099">0.0046708854690556299</cx:pt>
          <cx:pt idx="27100">0.0046700199797588002</cx:pt>
          <cx:pt idx="27101">0.0046663680809096797</cx:pt>
          <cx:pt idx="27102">0.0046661528308873596</cx:pt>
          <cx:pt idx="27103">0.0046661528308873596</cx:pt>
          <cx:pt idx="27104">0.0046661528308873596</cx:pt>
          <cx:pt idx="27105">0.0046661528308873596</cx:pt>
          <cx:pt idx="27106">0.0046630269374214797</cx:pt>
          <cx:pt idx="27107">0.0046630269374214797</cx:pt>
          <cx:pt idx="27108">0.0046630269374214797</cx:pt>
          <cx:pt idx="27109">0.0046630269374214797</cx:pt>
          <cx:pt idx="27110">0.0046624986936030302</cx:pt>
          <cx:pt idx="27111">0.0046607369014169302</cx:pt>
          <cx:pt idx="27112">0.0046607369014169302</cx:pt>
          <cx:pt idx="27113">0.0046607369014169302</cx:pt>
          <cx:pt idx="27114">0.00465997544651076</cx:pt>
          <cx:pt idx="27115">0.0046597293718064897</cx:pt>
          <cx:pt idx="27116">0.0046504384586565596</cx:pt>
          <cx:pt idx="27117">0.0046499946581695104</cx:pt>
          <cx:pt idx="27118">0.0046499946581695104</cx:pt>
          <cx:pt idx="27119">0.0046496910444600997</cx:pt>
          <cx:pt idx="27120">0.0046496634291432097</cx:pt>
          <cx:pt idx="27121">0.0046491071522448604</cx:pt>
          <cx:pt idx="27122">0.0046487134515342402</cx:pt>
          <cx:pt idx="27123">0.0046465513551279102</cx:pt>
          <cx:pt idx="27124">0.0046461054362716197</cx:pt>
          <cx:pt idx="27125">0.0046461054362716197</cx:pt>
          <cx:pt idx="27126">0.0046461054362716197</cx:pt>
          <cx:pt idx="27127">0.0046452593124483698</cx:pt>
          <cx:pt idx="27128">0.00464291222011256</cx:pt>
          <cx:pt idx="27129">0.0046419114604461104</cx:pt>
          <cx:pt idx="27130">0.0046409178787537898</cx:pt>
          <cx:pt idx="27131">0.0046397417879112</cx:pt>
          <cx:pt idx="27132">0.0046397417879112</cx:pt>
          <cx:pt idx="27133">0.0046397417879112</cx:pt>
          <cx:pt idx="27134">0.0046397417879112</cx:pt>
          <cx:pt idx="27135">0.0046397417879112</cx:pt>
          <cx:pt idx="27136">0.00463725842127969</cx:pt>
          <cx:pt idx="27137">0.0046362936381575898</cx:pt>
          <cx:pt idx="27138">0.0046362936381575898</cx:pt>
          <cx:pt idx="27139">0.0046359525192457597</cx:pt>
          <cx:pt idx="27140">0.0046359525192457597</cx:pt>
          <cx:pt idx="27141">0.0046359525192457597</cx:pt>
          <cx:pt idx="27142">0.0046352252823104803</cx:pt>
          <cx:pt idx="27143">0.0046350068470831498</cx:pt>
          <cx:pt idx="27144">0.0046328804087370796</cx:pt>
          <cx:pt idx="27145">0.0046309719013646498</cx:pt>
          <cx:pt idx="27146">0.0046306418183989402</cx:pt>
          <cx:pt idx="27147">0.0046305498329836797</cx:pt>
          <cx:pt idx="27148">0.0046289884184173803</cx:pt>
          <cx:pt idx="27149">0.0046284202288749002</cx:pt>
          <cx:pt idx="27150">0.0046276712686851001</cx:pt>
          <cx:pt idx="27151">0.0046247235897509797</cx:pt>
          <cx:pt idx="27152">0.0046247235897509797</cx:pt>
          <cx:pt idx="27153">0.0046213005907501199</cx:pt>
          <cx:pt idx="27154">0.0046186279362429999</cx:pt>
          <cx:pt idx="27155">0.0046175583405135504</cx:pt>
          <cx:pt idx="27156">0.0046175583405135504</cx:pt>
          <cx:pt idx="27157">0.0046175583405135504</cx:pt>
          <cx:pt idx="27158">0.0046143038496688901</cx:pt>
          <cx:pt idx="27159">0.0046139176973921999</cx:pt>
          <cx:pt idx="27160">0.0046130985616095197</cx:pt>
          <cx:pt idx="27161">0.0046114940708626003</cx:pt>
          <cx:pt idx="27162">0.0046111057972776804</cx:pt>
          <cx:pt idx="27163">0.0046111057972776804</cx:pt>
          <cx:pt idx="27164">0.0046111057972776804</cx:pt>
          <cx:pt idx="27165">0.0046111057972776804</cx:pt>
          <cx:pt idx="27166">0.0046111057972776804</cx:pt>
          <cx:pt idx="27167">0.0046073126482927404</cx:pt>
          <cx:pt idx="27168">0.0046073126482927404</cx:pt>
          <cx:pt idx="27169">0.0046073126482927404</cx:pt>
          <cx:pt idx="27170">0.0046073126482927404</cx:pt>
          <cx:pt idx="27171">0.00460721329137629</cx:pt>
          <cx:pt idx="27172">0.00460625711287332</cx:pt>
          <cx:pt idx="27173">0.0046051257962001404</cx:pt>
          <cx:pt idx="27174">0.0046043508499930804</cx:pt>
          <cx:pt idx="27175">0.0046043508499930804</cx:pt>
          <cx:pt idx="27176">0.0046043508499930804</cx:pt>
          <cx:pt idx="27177">0.0046043508499930804</cx:pt>
          <cx:pt idx="27178">0.0046043508499930804</cx:pt>
          <cx:pt idx="27179">0.0046041614252564497</cx:pt>
          <cx:pt idx="27180">0.0046041614252564497</cx:pt>
          <cx:pt idx="27181">0.0046036439016401299</cx:pt>
          <cx:pt idx="27182">0.0046025963502765201</cx:pt>
          <cx:pt idx="27183">0.0046010217859666297</cx:pt>
          <cx:pt idx="27184">0.0046001751824321802</cx:pt>
          <cx:pt idx="27185">0.0046001751824321802</cx:pt>
          <cx:pt idx="27186">0.0045990138536021099</cx:pt>
          <cx:pt idx="27187">0.0045984113697558901</cx:pt>
          <cx:pt idx="27188">0.0045980584078854298</cx:pt>
          <cx:pt idx="27189">0.0045935212727472204</cx:pt>
          <cx:pt idx="27190">0.0045914134928199497</cx:pt>
          <cx:pt idx="27191">0.0045914134928199497</cx:pt>
          <cx:pt idx="27192">0.0045910114873910397</cx:pt>
          <cx:pt idx="27193">0.0045910114873910397</cx:pt>
          <cx:pt idx="27194">0.0045908794319665103</cx:pt>
          <cx:pt idx="27195">0.0045908794319665103</cx:pt>
          <cx:pt idx="27196">0.0045908794319665103</cx:pt>
          <cx:pt idx="27197">0.0045908794319665103</cx:pt>
          <cx:pt idx="27198">0.0045908794319665103</cx:pt>
          <cx:pt idx="27199">0.0045908794319665103</cx:pt>
          <cx:pt idx="27200">0.0045908794319665103</cx:pt>
          <cx:pt idx="27201">0.0045908794319665103</cx:pt>
          <cx:pt idx="27202">0.0045908794319665103</cx:pt>
          <cx:pt idx="27203">0.0045908794319665103</cx:pt>
          <cx:pt idx="27204">0.0045874424045525197</cx:pt>
          <cx:pt idx="27205">0.0045831311708708104</cx:pt>
          <cx:pt idx="27206">0.0045831311708708104</cx:pt>
          <cx:pt idx="27207">0.0045797854872366003</cx:pt>
          <cx:pt idx="27208">0.0045797571144851196</cx:pt>
          <cx:pt idx="27209">0.0045769764223394099</cx:pt>
          <cx:pt idx="27210">0.0045753235492928899</cx:pt>
          <cx:pt idx="27211">0.0045740568726546403</cx:pt>
          <cx:pt idx="27212">0.0045711113188158497</cx:pt>
          <cx:pt idx="27213">0.0045711113188158497</cx:pt>
          <cx:pt idx="27214">0.0045711113188158497</cx:pt>
          <cx:pt idx="27215">0.0045711113188158497</cx:pt>
          <cx:pt idx="27216">0.00457015271216422</cx:pt>
          <cx:pt idx="27217">0.0045695118536453402</cx:pt>
          <cx:pt idx="27218">0.0045688123364801096</cx:pt>
          <cx:pt idx="27219">0.0045688123364801096</cx:pt>
          <cx:pt idx="27220">0.0045688123364801096</cx:pt>
          <cx:pt idx="27221">0.0045688123364801096</cx:pt>
          <cx:pt idx="27222">0.0045688123364801096</cx:pt>
          <cx:pt idx="27223">0.0045680286623922799</cx:pt>
          <cx:pt idx="27224">0.0045661683476441502</cx:pt>
          <cx:pt idx="27225">0.0045652596731817199</cx:pt>
          <cx:pt idx="27226">0.0045648372534172199</cx:pt>
          <cx:pt idx="27227">0.0045626530368404897</cx:pt>
          <cx:pt idx="27228">0.0045626530368404897</cx:pt>
          <cx:pt idx="27229">0.0045626530368404897</cx:pt>
          <cx:pt idx="27230">0.0045626187745812299</cx:pt>
          <cx:pt idx="27231">0.0045626187745812299</cx:pt>
          <cx:pt idx="27232">0.0045626187745812299</cx:pt>
          <cx:pt idx="27233">0.0045617471127251596</cx:pt>
          <cx:pt idx="27234">0.0045614330092456096</cx:pt>
          <cx:pt idx="27235">0.0045614330092456096</cx:pt>
          <cx:pt idx="27236">0.0045605490674272796</cx:pt>
          <cx:pt idx="27237">0.0045583254863053504</cx:pt>
          <cx:pt idx="27238">0.0045576231776010001</cx:pt>
          <cx:pt idx="27239">0.0045556822681368202</cx:pt>
          <cx:pt idx="27240">0.00455530183304877</cx:pt>
          <cx:pt idx="27241">0.0045546341692695403</cx:pt>
          <cx:pt idx="27242">0.0045536326275155197</cx:pt>
          <cx:pt idx="27243">0.0045536326275155197</cx:pt>
          <cx:pt idx="27244">0.0045536326275155197</cx:pt>
          <cx:pt idx="27245">0.0045528789699742804</cx:pt>
          <cx:pt idx="27246">0.0045517071138776602</cx:pt>
          <cx:pt idx="27247">0.0045512653279422199</cx:pt>
          <cx:pt idx="27248">0.0045505084945700099</cx:pt>
          <cx:pt idx="27249">0.0045478167397899703</cx:pt>
          <cx:pt idx="27250">0.0045476949830812801</cx:pt>
          <cx:pt idx="27251">0.0045470367531516703</cx:pt>
          <cx:pt idx="27252">0.0045470367531516703</cx:pt>
          <cx:pt idx="27253">0.0045470367531516703</cx:pt>
          <cx:pt idx="27254">0.00454313195032836</cx:pt>
          <cx:pt idx="27255">0.00454313195032836</cx:pt>
          <cx:pt idx="27256">0.00454313195032836</cx:pt>
          <cx:pt idx="27257">0.00454313195032836</cx:pt>
          <cx:pt idx="27258">0.0045398596071466804</cx:pt>
          <cx:pt idx="27259">0.0045395410357183799</cx:pt>
          <cx:pt idx="27260">0.0045389597760573603</cx:pt>
          <cx:pt idx="27261">0.0045382642759822702</cx:pt>
          <cx:pt idx="27262">0.0045378606272221296</cx:pt>
          <cx:pt idx="27263">0.0045378606272221296</cx:pt>
          <cx:pt idx="27264">0.0045378606272221296</cx:pt>
          <cx:pt idx="27265">0.0045378606272221296</cx:pt>
          <cx:pt idx="27266">0.0045364211727699898</cx:pt>
          <cx:pt idx="27267">0.0045364211727699898</cx:pt>
          <cx:pt idx="27268">0.0045364211727699898</cx:pt>
          <cx:pt idx="27269">0.0045364211727699898</cx:pt>
          <cx:pt idx="27270">0.0045360585792470201</cx:pt>
          <cx:pt idx="27271">0.0045327475955158096</cx:pt>
          <cx:pt idx="27272">0.00453165392459964</cx:pt>
          <cx:pt idx="27273">0.0045247668074704598</cx:pt>
          <cx:pt idx="27274">0.0045238169129452298</cx:pt>
          <cx:pt idx="27275">0.0045226265667021003</cx:pt>
          <cx:pt idx="27276">0.0045209222610553702</cx:pt>
          <cx:pt idx="27277">0.0045208895271301799</cx:pt>
          <cx:pt idx="27278">0.0045188759149590099</cx:pt>
          <cx:pt idx="27279">0.0045183988636492804</cx:pt>
          <cx:pt idx="27280">0.0045146996296592497</cx:pt>
          <cx:pt idx="27281">0.0045140102710918301</cx:pt>
          <cx:pt idx="27282">0.00451348504132676</cx:pt>
          <cx:pt idx="27283">0.00451191162675322</cx:pt>
          <cx:pt idx="27284">0.0045109305735083396</cx:pt>
          <cx:pt idx="27285">0.0045100496215896803</cx:pt>
          <cx:pt idx="27286">0.0045087599438822798</cx:pt>
          <cx:pt idx="27287">0.0045078561253423001</cx:pt>
          <cx:pt idx="27288">0.0045073874275189203</cx:pt>
          <cx:pt idx="27289">0.0045073874275189203</cx:pt>
          <cx:pt idx="27290">0.0045073874275189203</cx:pt>
          <cx:pt idx="27291">0.0045056109230400604</cx:pt>
          <cx:pt idx="27292">0.00450312948070086</cx:pt>
          <cx:pt idx="27293">0.0045025015565785999</cx:pt>
          <cx:pt idx="27294">0.0045025015565785999</cx:pt>
          <cx:pt idx="27295">0.0045008723797588896</cx:pt>
          <cx:pt idx="27296">0.0045005116374302497</cx:pt>
          <cx:pt idx="27297">0.0044976347976164004</cx:pt>
          <cx:pt idx="27298">0.0044948810948905798</cx:pt>
          <cx:pt idx="27299">0.0044948810948905798</cx:pt>
          <cx:pt idx="27300">0.0044948810948905798</cx:pt>
          <cx:pt idx="27301">0.0044948810948905798</cx:pt>
          <cx:pt idx="27302">0.0044948810948905798</cx:pt>
          <cx:pt idx="27303">0.0044948810948905798</cx:pt>
          <cx:pt idx="27304">0.00449446987462094</cx:pt>
          <cx:pt idx="27305">0.0044935463231573396</cx:pt>
          <cx:pt idx="27306">0.0044927459507154103</cx:pt>
          <cx:pt idx="27307">0.0044900310205037699</cx:pt>
          <cx:pt idx="27308">0.0044893467261596202</cx:pt>
          <cx:pt idx="27309">0.0044893467261596202</cx:pt>
          <cx:pt idx="27310">0.0044893467261596202</cx:pt>
          <cx:pt idx="27311">0.0044892815369306496</cx:pt>
          <cx:pt idx="27312">0.0044879480280420004</cx:pt>
          <cx:pt idx="27313">0.0044879480280420004</cx:pt>
          <cx:pt idx="27314">0.0044860974168525998</cx:pt>
          <cx:pt idx="27315">0.0044828376394912498</cx:pt>
          <cx:pt idx="27316">0.0044828376394912498</cx:pt>
          <cx:pt idx="27317">0.0044828376394912498</cx:pt>
          <cx:pt idx="27318">0.0044828376394912498</cx:pt>
          <cx:pt idx="27319">0.0044828376394912498</cx:pt>
          <cx:pt idx="27320">0.0044828376394912498</cx:pt>
          <cx:pt idx="27321">0.00448054871700486</cx:pt>
          <cx:pt idx="27322">0.0044801818059410602</cx:pt>
          <cx:pt idx="27323">0.0044776738719179698</cx:pt>
          <cx:pt idx="27324">0.0044773739645298698</cx:pt>
          <cx:pt idx="27325">0.0044773739645298698</cx:pt>
          <cx:pt idx="27326">0.0044773739645298698</cx:pt>
          <cx:pt idx="27327">0.0044773739645298698</cx:pt>
          <cx:pt idx="27328">0.0044773739645298698</cx:pt>
          <cx:pt idx="27329">0.0044749516680604798</cx:pt>
          <cx:pt idx="27330">0.0044745571229485104</cx:pt>
          <cx:pt idx="27331">0.0044728391842748499</cx:pt>
          <cx:pt idx="27332">0.0044621948369283904</cx:pt>
          <cx:pt idx="27333">0.0044617971664008896</cx:pt>
          <cx:pt idx="27334">0.0044614887195673497</cx:pt>
          <cx:pt idx="27335">0.0044613523804497802</cx:pt>
          <cx:pt idx="27336">0.0044583007126351003</cx:pt>
          <cx:pt idx="27337">0.00445707833294888</cx:pt>
          <cx:pt idx="27338">0.00445707833294888</cx:pt>
          <cx:pt idx="27339">0.00445707833294888</cx:pt>
          <cx:pt idx="27340">0.0044568887885750299</cx:pt>
          <cx:pt idx="27341">0.0044564142291239001</cx:pt>
          <cx:pt idx="27342">0.0044564142291239001</cx:pt>
          <cx:pt idx="27343">0.0044564142291239001</cx:pt>
          <cx:pt idx="27344">0.00445533658005397</cx:pt>
          <cx:pt idx="27345">0.0044549633401786796</cx:pt>
          <cx:pt idx="27346">0.0044545043320442998</cx:pt>
          <cx:pt idx="27347">0.0044542339667471096</cx:pt>
          <cx:pt idx="27348">0.0044531788347910804</cx:pt>
          <cx:pt idx="27349">0.0044531788347910804</cx:pt>
          <cx:pt idx="27350">0.0044497260646945997</cx:pt>
          <cx:pt idx="27351">0.0044487606898650899</cx:pt>
          <cx:pt idx="27352">0.0044467818489620304</cx:pt>
          <cx:pt idx="27353">0.0044452479028290002</cx:pt>
          <cx:pt idx="27354">0.0044429501224410098</cx:pt>
          <cx:pt idx="27355">0.0044391254505995199</cx:pt>
          <cx:pt idx="27356">0.0044370471508625199</cx:pt>
          <cx:pt idx="27357">0.0044343942441639698</cx:pt>
          <cx:pt idx="27358">0.0044323874175900297</cx:pt>
          <cx:pt idx="27359">0.0044309089395623098</cx:pt>
          <cx:pt idx="27360">0.0044302232593942696</cx:pt>
          <cx:pt idx="27361">0.0044302232593942696</cx:pt>
          <cx:pt idx="27362">0.0044297470323448798</cx:pt>
          <cx:pt idx="27363">0.0044265145158466496</cx:pt>
          <cx:pt idx="27364">0.0044265145158466496</cx:pt>
          <cx:pt idx="27365">0.0044265145158466496</cx:pt>
          <cx:pt idx="27366">0.00442385343658521</cx:pt>
          <cx:pt idx="27367">0.00442385343658521</cx:pt>
          <cx:pt idx="27368">0.0044236509093040499</cx:pt>
          <cx:pt idx="27369">0.00442083000697865</cx:pt>
          <cx:pt idx="27370">0.0044185280595712599</cx:pt>
          <cx:pt idx="27371">0.0044142902724384897</cx:pt>
          <cx:pt idx="27372">0.00441222141509742</cx:pt>
          <cx:pt idx="27373">0.0044113771425328798</cx:pt>
          <cx:pt idx="27374">0.00440905971962623</cx:pt>
          <cx:pt idx="27375">0.00440905971962623</cx:pt>
          <cx:pt idx="27376">0.00440905971962623</cx:pt>
          <cx:pt idx="27377">0.00440905971962623</cx:pt>
          <cx:pt idx="27378">0.00440905971962623</cx:pt>
          <cx:pt idx="27379">0.00440905971962623</cx:pt>
          <cx:pt idx="27380">0.0044081605889976202</cx:pt>
          <cx:pt idx="27381">0.0044080187792471899</cx:pt>
          <cx:pt idx="27382">0.0044080187792471899</cx:pt>
          <cx:pt idx="27383">0.00440528680943739</cx:pt>
          <cx:pt idx="27384">0.00440528680943739</cx:pt>
          <cx:pt idx="27385">0.00440528680943739</cx:pt>
          <cx:pt idx="27386">0.00440528680943739</cx:pt>
          <cx:pt idx="27387">0.00440528680943739</cx:pt>
          <cx:pt idx="27388">0.0044051140053695901</cx:pt>
          <cx:pt idx="27389">0.0044046373171435799</cx:pt>
          <cx:pt idx="27390">0.0044029084014939601</cx:pt>
          <cx:pt idx="27391">0.0044000253979165401</cx:pt>
          <cx:pt idx="27392">0.0043989193426127501</cx:pt>
          <cx:pt idx="27393">0.0043989193426127501</cx:pt>
          <cx:pt idx="27394">0.0043989193426127501</cx:pt>
          <cx:pt idx="27395">0.0043961609125872398</cx:pt>
          <cx:pt idx="27396">0.0043961609125872398</cx:pt>
          <cx:pt idx="27397">0.0043961609125872398</cx:pt>
          <cx:pt idx="27398">0.0043941510074449802</cx:pt>
          <cx:pt idx="27399">0.0043923618484936599</cx:pt>
          <cx:pt idx="27400">0.0043922834448147496</cx:pt>
          <cx:pt idx="27401">0.0043906965606225401</cx:pt>
          <cx:pt idx="27402">0.0043906965606225401</cx:pt>
          <cx:pt idx="27403">0.0043906965606225401</cx:pt>
          <cx:pt idx="27404">0.0043906965606225401</cx:pt>
          <cx:pt idx="27405">0.0043903097967745303</cx:pt>
          <cx:pt idx="27406">0.0043900061209743001</cx:pt>
          <cx:pt idx="27407">0.0043865882589287902</cx:pt>
          <cx:pt idx="27408">0.0043861165444652904</cx:pt>
          <cx:pt idx="27409">0.0043842740646698204</cx:pt>
          <cx:pt idx="27410">0.0043842740646698204</cx:pt>
          <cx:pt idx="27411">0.0043838105714991997</cx:pt>
          <cx:pt idx="27412">0.0043818994833418803</cx:pt>
          <cx:pt idx="27413">0.0043812910321170302</cx:pt>
          <cx:pt idx="27414">0.0043811800701577201</cx:pt>
          <cx:pt idx="27415">0.0043805218256970802</cx:pt>
          <cx:pt idx="27416">0.00438039638734284</cx:pt>
          <cx:pt idx="27417">0.00438039638734284</cx:pt>
          <cx:pt idx="27418">0.00438039638734284</cx:pt>
          <cx:pt idx="27419">0.00438039638734284</cx:pt>
          <cx:pt idx="27420">0.0043799689593594397</cx:pt>
          <cx:pt idx="27421">0.0043777798177459804</cx:pt>
          <cx:pt idx="27422">0.00437562209563447</cx:pt>
          <cx:pt idx="27423">0.00437562209563447</cx:pt>
          <cx:pt idx="27424">0.00437562209563447</cx:pt>
          <cx:pt idx="27425">0.00437562209563447</cx:pt>
          <cx:pt idx="27426">0.00437562209563447</cx:pt>
          <cx:pt idx="27427">0.00437562209563447</cx:pt>
          <cx:pt idx="27428">0.0043749954032431702</cx:pt>
          <cx:pt idx="27429">0.0043749954032431702</cx:pt>
          <cx:pt idx="27430">0.0043741172621160904</cx:pt>
          <cx:pt idx="27431">0.0043741172621160904</cx:pt>
          <cx:pt idx="27432">0.0043732087192355001</cx:pt>
          <cx:pt idx="27433">0.0043730870361307203</cx:pt>
          <cx:pt idx="27434">0.0043730870361307203</cx:pt>
          <cx:pt idx="27435">0.0043730870361307203</cx:pt>
          <cx:pt idx="27436">0.0043730870361307203</cx:pt>
          <cx:pt idx="27437">0.0043695023919176701</cx:pt>
          <cx:pt idx="27438">0.0043691572219720001</cx:pt>
          <cx:pt idx="27439">0.0043686984014545101</cx:pt>
          <cx:pt idx="27440">0.0043685341739690903</cx:pt>
          <cx:pt idx="27441">0.0043679838052343998</cx:pt>
          <cx:pt idx="27442">0.0043677161373773801</cx:pt>
          <cx:pt idx="27443">0.0043677161373773801</cx:pt>
          <cx:pt idx="27444">0.0043677161373773801</cx:pt>
          <cx:pt idx="27445">0.0043677161373773801</cx:pt>
          <cx:pt idx="27446">0.0043666457966825799</cx:pt>
          <cx:pt idx="27447">0.0043659461487656499</cx:pt>
          <cx:pt idx="27448">0.0043647277379311802</cx:pt>
          <cx:pt idx="27449">0.00436310623912811</cx:pt>
          <cx:pt idx="27450">0.0043621789224040797</cx:pt>
          <cx:pt idx="27451">0.0043621789224040797</cx:pt>
          <cx:pt idx="27452">0.0043605193377658797</cx:pt>
          <cx:pt idx="27453">0.0043599838322092004</cx:pt>
          <cx:pt idx="27454">0.0043595090503225596</cx:pt>
          <cx:pt idx="27455">0.00435806411784648</cx:pt>
          <cx:pt idx="27456">0.0043566524750343599</cx:pt>
          <cx:pt idx="27457">0.0043558651852421701</cx:pt>
          <cx:pt idx="27458">0.0043556370221982501</cx:pt>
          <cx:pt idx="27459">0.0043549629989936504</cx:pt>
          <cx:pt idx="27460">0.0043549629989936504</cx:pt>
          <cx:pt idx="27461">0.0043549629989936504</cx:pt>
          <cx:pt idx="27462">0.0043544094424297604</cx:pt>
          <cx:pt idx="27463">0.0043541377046160496</cx:pt>
          <cx:pt idx="27464">0.0043541377046160496</cx:pt>
          <cx:pt idx="27465">0.0043541377046160496</cx:pt>
          <cx:pt idx="27466">0.0043520599650399899</cx:pt>
          <cx:pt idx="27467">0.0043520599650399899</cx:pt>
          <cx:pt idx="27468">0.0043520599650399899</cx:pt>
          <cx:pt idx="27469">0.0043513762797570497</cx:pt>
          <cx:pt idx="27470">0.00435027321380985</cx:pt>
          <cx:pt idx="27471">0.00435027321380985</cx:pt>
          <cx:pt idx="27472">0.00435027321380985</cx:pt>
          <cx:pt idx="27473">0.0043498274682569399</cx:pt>
          <cx:pt idx="27474">0.0043496777419667204</cx:pt>
          <cx:pt idx="27475">0.0043463832428589696</cx:pt>
          <cx:pt idx="27476">0.00434635426585418</cx:pt>
          <cx:pt idx="27477">0.00434635426585418</cx:pt>
          <cx:pt idx="27478">0.0043428811903896596</cx:pt>
          <cx:pt idx="27479">0.00434262596079266</cx:pt>
          <cx:pt idx="27480">0.0043420707615180699</cx:pt>
          <cx:pt idx="27481">0.0043420707615180699</cx:pt>
          <cx:pt idx="27482">0.0043419028761455397</cx:pt>
          <cx:pt idx="27483">0.0043414830828407101</cx:pt>
          <cx:pt idx="27484">0.0043410158043994196</cx:pt>
          <cx:pt idx="27485">0.0043410158043994196</cx:pt>
          <cx:pt idx="27486">0.0043410158043994196</cx:pt>
          <cx:pt idx="27487">0.0043410158043994196</cx:pt>
          <cx:pt idx="27488">0.0043410158043994196</cx:pt>
          <cx:pt idx="27489">0.0043410158043994196</cx:pt>
          <cx:pt idx="27490">0.0043410158043994196</cx:pt>
          <cx:pt idx="27491">0.0043404390750240102</cx:pt>
          <cx:pt idx="27492">0.0043377883963059702</cx:pt>
          <cx:pt idx="27493">0.0043373900715348197</cx:pt>
          <cx:pt idx="27494">0.0043366049856892602</cx:pt>
          <cx:pt idx="27495">0.0043358174741182998</cx:pt>
          <cx:pt idx="27496">0.0043313441940999696</cx:pt>
          <cx:pt idx="27497">0.0043307347962520696</cx:pt>
          <cx:pt idx="27498">0.0043301185678868001</cx:pt>
          <cx:pt idx="27499">0.0043293512582204003</cx:pt>
          <cx:pt idx="27500">0.0043227136200044798</cx:pt>
          <cx:pt idx="27501">0.0043212682128185602</cx:pt>
          <cx:pt idx="27502">0.0043212682128185602</cx:pt>
          <cx:pt idx="27503">0.0043212682128185602</cx:pt>
          <cx:pt idx="27504">0.0043203511691563201</cx:pt>
          <cx:pt idx="27505">0.0043203511691563201</cx:pt>
          <cx:pt idx="27506">0.00432021610424269</cx:pt>
          <cx:pt idx="27507">0.00432021610424269</cx:pt>
          <cx:pt idx="27508">0.00432021610424269</cx:pt>
          <cx:pt idx="27509">0.00432021610424269</cx:pt>
          <cx:pt idx="27510">0.0043181508527630197</cx:pt>
          <cx:pt idx="27511">0.0043175159316408097</cx:pt>
          <cx:pt idx="27512">0.0043163573243813801</cx:pt>
          <cx:pt idx="27513">0.0043151529049887697</cx:pt>
          <cx:pt idx="27514">0.0043126576856700703</cx:pt>
          <cx:pt idx="27515">0.0043125325474729203</cx:pt>
          <cx:pt idx="27516">0.00431244318241832</cx:pt>
          <cx:pt idx="27517">0.0043112295938566303</cx:pt>
          <cx:pt idx="27518">0.0043107028371021303</cx:pt>
          <cx:pt idx="27519">0.0043100088559399497</cx:pt>
          <cx:pt idx="27520">0.0043044433081801297</cx:pt>
          <cx:pt idx="27521">0.0043044433081801297</cx:pt>
          <cx:pt idx="27522">0.0043044433081801297</cx:pt>
          <cx:pt idx="27523">0.00430156851393003</cx:pt>
          <cx:pt idx="27524">0.0043004293738295903</cx:pt>
          <cx:pt idx="27525">0.0043003477327201098</cx:pt>
          <cx:pt idx="27526">0.0042983150764379901</cx:pt>
          <cx:pt idx="27527">0.0042983150764379901</cx:pt>
          <cx:pt idx="27528">0.0042983150764379901</cx:pt>
          <cx:pt idx="27529">0.0042980058452996</cx:pt>
          <cx:pt idx="27530">0.0042971609064985502</cx:pt>
          <cx:pt idx="27531">0.0042971609064985502</cx:pt>
          <cx:pt idx="27532">0.0042971609064985502</cx:pt>
          <cx:pt idx="27533">0.0042971609064985502</cx:pt>
          <cx:pt idx="27534">0.0042934998417440296</cx:pt>
          <cx:pt idx="27535">0.0042909319003257597</cx:pt>
          <cx:pt idx="27536">0.0042887490783033999</cx:pt>
          <cx:pt idx="27537">0.0042866667763961502</cx:pt>
          <cx:pt idx="27538">0.0042841258701763699</cx:pt>
          <cx:pt idx="27539">0.0042841028544024799</cx:pt>
          <cx:pt idx="27540">0.0042822129233816199</cx:pt>
          <cx:pt idx="27541">0.0042812641365616699</cx:pt>
          <cx:pt idx="27542">0.0042812056453670998</cx:pt>
          <cx:pt idx="27543">0.0042812056453670998</cx:pt>
          <cx:pt idx="27544">0.0042805157709848397</cx:pt>
          <cx:pt idx="27545">0.0042782917836768899</cx:pt>
          <cx:pt idx="27546">0.0042763368343951098</cx:pt>
          <cx:pt idx="27547">0.0042753412373994701</cx:pt>
          <cx:pt idx="27548">0.0042753412373994701</cx:pt>
          <cx:pt idx="27549">0.0042752315146649799</cx:pt>
          <cx:pt idx="27550">0.0042751097206803201</cx:pt>
          <cx:pt idx="27551">0.0042730083776731601</cx:pt>
          <cx:pt idx="27552">0.0042723907940216896</cx:pt>
          <cx:pt idx="27553">0.0042723842155443703</cx:pt>
          <cx:pt idx="27554">0.00427108754598895</cx:pt>
          <cx:pt idx="27555">0.0042692739515007398</cx:pt>
          <cx:pt idx="27556">0.0042682622093978698</cx:pt>
          <cx:pt idx="27557">0.0042682622093978698</cx:pt>
          <cx:pt idx="27558">0.0042682622093978698</cx:pt>
          <cx:pt idx="27559">0.0042679909823192296</cx:pt>
          <cx:pt idx="27560">0.0042679909823192296</cx:pt>
          <cx:pt idx="27561">0.0042679909823192296</cx:pt>
          <cx:pt idx="27562">0.0042679909823192296</cx:pt>
          <cx:pt idx="27563">0.0042679909823192296</cx:pt>
          <cx:pt idx="27564">0.0042679909823192296</cx:pt>
          <cx:pt idx="27565">0.0042672543418221399</cx:pt>
          <cx:pt idx="27566">0.0042672543418221399</cx:pt>
          <cx:pt idx="27567">0.0042672543418221399</cx:pt>
          <cx:pt idx="27568">0.0042667565539442403</cx:pt>
          <cx:pt idx="27569">0.00426617934534884</cx:pt>
          <cx:pt idx="27570">0.0042653291167533301</cx:pt>
          <cx:pt idx="27571">0.00426325093512762</cx:pt>
          <cx:pt idx="27572">0.00426224360315777</cx:pt>
          <cx:pt idx="27573">0.0042585217651215698</cx:pt>
          <cx:pt idx="27574">0.0042585217651215698</cx:pt>
          <cx:pt idx="27575">0.0042585217651215698</cx:pt>
          <cx:pt idx="27576">0.0042585217651215698</cx:pt>
          <cx:pt idx="27577">0.0042585217651215698</cx:pt>
          <cx:pt idx="27578">0.0042584574534793697</cx:pt>
          <cx:pt idx="27579">0.0042575305698401298</cx:pt>
          <cx:pt idx="27580">0.0042569353499566798</cx:pt>
          <cx:pt idx="27581">0.0042569353499566798</cx:pt>
          <cx:pt idx="27582">0.0042563785390477204</cx:pt>
          <cx:pt idx="27583">0.0042553362138779399</cx:pt>
          <cx:pt idx="27584">0.0042551715655133899</cx:pt>
          <cx:pt idx="27585">0.0042546492912044296</cx:pt>
          <cx:pt idx="27586">0.0042529696120381299</cx:pt>
          <cx:pt idx="27587">0.0042501107129067602</cx:pt>
          <cx:pt idx="27588">0.0042501107129067602</cx:pt>
          <cx:pt idx="27589">0.0042501107129067602</cx:pt>
          <cx:pt idx="27590">0.0042501107129067602</cx:pt>
          <cx:pt idx="27591">0.0042501107129067602</cx:pt>
          <cx:pt idx="27592">0.0042484268171384199</cx:pt>
          <cx:pt idx="27593">0.0042484268171384199</cx:pt>
          <cx:pt idx="27594">0.0042484268171384199</cx:pt>
          <cx:pt idx="27595">0.0042479197469754903</cx:pt>
          <cx:pt idx="27596">0.0042479197469754903</cx:pt>
          <cx:pt idx="27597">0.0042479197469754903</cx:pt>
          <cx:pt idx="27598">0.0042478378862367602</cx:pt>
          <cx:pt idx="27599">0.0042477693682019899</cx:pt>
          <cx:pt idx="27600">0.0042477246506574797</cx:pt>
          <cx:pt idx="27601">0.0042470776266515598</cx:pt>
          <cx:pt idx="27602">0.0042464717526289296</cx:pt>
          <cx:pt idx="27603">0.0042464717526289296</cx:pt>
          <cx:pt idx="27604">0.0042460144508949596</cx:pt>
          <cx:pt idx="27605">0.0042460144508949596</cx:pt>
          <cx:pt idx="27606">0.0042460144508949596</cx:pt>
          <cx:pt idx="27607">0.0042460144508949596</cx:pt>
          <cx:pt idx="27608">0.0042460144508949596</cx:pt>
          <cx:pt idx="27609">0.0042460144508949596</cx:pt>
          <cx:pt idx="27610">0.0042460144508949596</cx:pt>
          <cx:pt idx="27611">0.0042460144508949596</cx:pt>
          <cx:pt idx="27612">0.0042452280604143699</cx:pt>
          <cx:pt idx="27613">0.00424348414205782</cx:pt>
          <cx:pt idx="27614">0.0042425075756787698</cx:pt>
          <cx:pt idx="27615">0.0042423693928343997</cx:pt>
          <cx:pt idx="27616">0.0042420851727513302</cx:pt>
          <cx:pt idx="27617">0.0042416951152572501</cx:pt>
          <cx:pt idx="27618">0.0042392481118909203</cx:pt>
          <cx:pt idx="27619">0.0042392481118909203</cx:pt>
          <cx:pt idx="27620">0.0042392481118909203</cx:pt>
          <cx:pt idx="27621">0.0042392481118909203</cx:pt>
          <cx:pt idx="27622">0.0042392481118909203</cx:pt>
          <cx:pt idx="27623">0.0042387580686703199</cx:pt>
          <cx:pt idx="27624">0.00423810284460389</cx:pt>
          <cx:pt idx="27625">0.00423810284460389</cx:pt>
          <cx:pt idx="27626">0.00423810284460389</cx:pt>
          <cx:pt idx="27627">0.00423810284460389</cx:pt>
          <cx:pt idx="27628">0.00423810284460389</cx:pt>
          <cx:pt idx="27629">0.00423810284460389</cx:pt>
          <cx:pt idx="27630">0.00423810284460389</cx:pt>
          <cx:pt idx="27631">0.0042370277007596803</cx:pt>
          <cx:pt idx="27632">0.0042365783059409596</cx:pt>
          <cx:pt idx="27633">0.0042338572595663699</cx:pt>
          <cx:pt idx="27634">0.0042330490300998298</cx:pt>
          <cx:pt idx="27635">0.0042269195481229403</cx:pt>
          <cx:pt idx="27636">0.0042265855478197199</cx:pt>
          <cx:pt idx="27637">0.0042265855478197199</cx:pt>
          <cx:pt idx="27638">0.00422639273200407</cx:pt>
          <cx:pt idx="27639">0.0042261501346938799</cx:pt>
          <cx:pt idx="27640">0.0042253794835257598</cx:pt>
          <cx:pt idx="27641">0.0042245484988993999</cx:pt>
          <cx:pt idx="27642">0.0042218223813818602</cx:pt>
          <cx:pt idx="27643">0.0042195519882594597</cx:pt>
          <cx:pt idx="27644">0.0042192663053533998</cx:pt>
          <cx:pt idx="27645">0.0042191868692238099</cx:pt>
          <cx:pt idx="27646">0.0042188403067597901</cx:pt>
          <cx:pt idx="27647">0.0042179035045254998</cx:pt>
          <cx:pt idx="27648">0.0042179035045254998</cx:pt>
          <cx:pt idx="27649">0.0042179035045254998</cx:pt>
          <cx:pt idx="27650">0.0042179035045254998</cx:pt>
          <cx:pt idx="27651">0.0042179035045254998</cx:pt>
          <cx:pt idx="27652">0.0042179035045254998</cx:pt>
          <cx:pt idx="27653">0.0042177550495842899</cx:pt>
          <cx:pt idx="27654">0.0042169098315071804</cx:pt>
          <cx:pt idx="27655">0.0042145600373644796</cx:pt>
          <cx:pt idx="27656">0.0042137465561061099</cx:pt>
          <cx:pt idx="27657">0.0042126623736136303</cx:pt>
          <cx:pt idx="27658">0.0042102288673160999</cx:pt>
          <cx:pt idx="27659">0.0042074988016062497</cx:pt>
          <cx:pt idx="27660">0.0042061852118104896</cx:pt>
          <cx:pt idx="27661">0.0042058828074570797</cx:pt>
          <cx:pt idx="27662">0.0042057335315094603</cx:pt>
          <cx:pt idx="27663">0.0042051853382463504</cx:pt>
          <cx:pt idx="27664">0.0042017309635338498</cx:pt>
          <cx:pt idx="27665">0.0041973552440966897</cx:pt>
          <cx:pt idx="27666">0.0041973552440966897</cx:pt>
          <cx:pt idx="27667">0.0041973552440966897</cx:pt>
          <cx:pt idx="27668">0.0041973552440966897</cx:pt>
          <cx:pt idx="27669">0.0041973552440966897</cx:pt>
          <cx:pt idx="27670">0.0041973552440966897</cx:pt>
          <cx:pt idx="27671">0.0041973552440966897</cx:pt>
          <cx:pt idx="27672">0.0041968066121435502</cx:pt>
          <cx:pt idx="27673">0.0041965365011205303</cx:pt>
          <cx:pt idx="27674">0.0041954874953147496</cx:pt>
          <cx:pt idx="27675">0.0041952534962844904</cx:pt>
          <cx:pt idx="27676">0.0041952534962844904</cx:pt>
          <cx:pt idx="27677">0.0041952534962844904</cx:pt>
          <cx:pt idx="27678">0.00419469928362974</cx:pt>
          <cx:pt idx="27679">0.00419469928362974</cx:pt>
          <cx:pt idx="27680">0.0041922156313797003</cx:pt>
          <cx:pt idx="27681">0.0041918320359847702</cx:pt>
          <cx:pt idx="27682">0.0041909800243774198</cx:pt>
          <cx:pt idx="27683">0.0041901392113008898</cx:pt>
          <cx:pt idx="27684">0.0041901392113008898</cx:pt>
          <cx:pt idx="27685">0.0041898793053315696</cx:pt>
          <cx:pt idx="27686">0.0041898724252671703</cx:pt>
          <cx:pt idx="27687">0.0041898724252671703</cx:pt>
          <cx:pt idx="27688">0.0041898724252671703</cx:pt>
          <cx:pt idx="27689">0.0041890286763799599</cx:pt>
          <cx:pt idx="27690">0.0041884582205797202</cx:pt>
          <cx:pt idx="27691">0.0041884582205797202</cx:pt>
          <cx:pt idx="27692">0.0041884582205797202</cx:pt>
          <cx:pt idx="27693">0.0041884582205797202</cx:pt>
          <cx:pt idx="27694">0.0041884568884689704</cx:pt>
          <cx:pt idx="27695">0.0041876950132294097</cx:pt>
          <cx:pt idx="27696">0.00418698243841608</cx:pt>
          <cx:pt idx="27697">0.0041864862107969299</cx:pt>
          <cx:pt idx="27698">0.00418581472752286</cx:pt>
          <cx:pt idx="27699">0.0041858134734681996</cx:pt>
          <cx:pt idx="27700">0.0041827123700760504</cx:pt>
          <cx:pt idx="27701">0.0041807260546186404</cx:pt>
          <cx:pt idx="27702">0.0041807260546186404</cx:pt>
          <cx:pt idx="27703">0.0041807260546186404</cx:pt>
          <cx:pt idx="27704">0.0041799831956473299</cx:pt>
          <cx:pt idx="27705">0.0041799831956473299</cx:pt>
          <cx:pt idx="27706">0.0041799831956473299</cx:pt>
          <cx:pt idx="27707">0.0041799831956473299</cx:pt>
          <cx:pt idx="27708">0.0041779439798520397</cx:pt>
          <cx:pt idx="27709">0.0041765218632548199</cx:pt>
          <cx:pt idx="27710">0.0041750037821353001</cx:pt>
          <cx:pt idx="27711">0.00417443974323819</cx:pt>
          <cx:pt idx="27712">0.0041743438620843896</cx:pt>
          <cx:pt idx="27713">0.0041740595937601902</cx:pt>
          <cx:pt idx="27714">0.0041740595937601902</cx:pt>
          <cx:pt idx="27715">0.0041740595937601902</cx:pt>
          <cx:pt idx="27716">0.0041724835644968098</cx:pt>
          <cx:pt idx="27717">0.0041724835644968098</cx:pt>
          <cx:pt idx="27718">0.0041724835644968098</cx:pt>
          <cx:pt idx="27719">0.0041689355522645296</cx:pt>
          <cx:pt idx="27720">0.0041650093403389297</cx:pt>
          <cx:pt idx="27721">0.0041650093403389297</cx:pt>
          <cx:pt idx="27722">0.0041650093403389297</cx:pt>
          <cx:pt idx="27723">0.0041650093403389297</cx:pt>
          <cx:pt idx="27724">0.0041643449248271996</cx:pt>
          <cx:pt idx="27725">0.0041626295491574896</cx:pt>
          <cx:pt idx="27726">0.0041626295491574896</cx:pt>
          <cx:pt idx="27727">0.0041626295491574896</cx:pt>
          <cx:pt idx="27728">0.00416245203629554</cx:pt>
          <cx:pt idx="27729">0.00416221196759915</cx:pt>
          <cx:pt idx="27730">0.00416106511161416</cx:pt>
          <cx:pt idx="27731">0.00415941701851301</cx:pt>
          <cx:pt idx="27732">0.00415941701851301</cx:pt>
          <cx:pt idx="27733">0.00415941701851301</cx:pt>
          <cx:pt idx="27734">0.00415941701851301</cx:pt>
          <cx:pt idx="27735">0.0041584492350754598</cx:pt>
          <cx:pt idx="27736">0.0041580075078924096</cx:pt>
          <cx:pt idx="27737">0.0041580075078924096</cx:pt>
          <cx:pt idx="27738">0.0041578974903644398</cx:pt>
          <cx:pt idx="27739">0.0041578974903644398</cx:pt>
          <cx:pt idx="27740">0.0041577289332042503</cx:pt>
          <cx:pt idx="27741">0.0041576936828807099</cx:pt>
          <cx:pt idx="27742">0.0041575137111297296</cx:pt>
          <cx:pt idx="27743">0.0041572094669043496</cx:pt>
          <cx:pt idx="27744">0.0041572094669043496</cx:pt>
          <cx:pt idx="27745">0.0041572094669043496</cx:pt>
          <cx:pt idx="27746">0.0041572094669043496</cx:pt>
          <cx:pt idx="27747">0.0041572094669043496</cx:pt>
          <cx:pt idx="27748">0.0041566475484525302</cx:pt>
          <cx:pt idx="27749">0.0041532915620817604</cx:pt>
          <cx:pt idx="27750">0.0041532847948313502</cx:pt>
          <cx:pt idx="27751">0.0041501989327363898</cx:pt>
          <cx:pt idx="27752">0.0041501989327363898</cx:pt>
          <cx:pt idx="27753">0.0041501989327363898</cx:pt>
          <cx:pt idx="27754">0.0041495257725559101</cx:pt>
          <cx:pt idx="27755">0.00414938869527013</cx:pt>
          <cx:pt idx="27756">0.0041489147220430097</cx:pt>
          <cx:pt idx="27757">0.00414811711552668</cx:pt>
          <cx:pt idx="27758">0.00414811711552668</cx:pt>
          <cx:pt idx="27759">0.00414811711552668</cx:pt>
          <cx:pt idx="27760">0.00414811711552668</cx:pt>
          <cx:pt idx="27761">0.0041448473701657801</cx:pt>
          <cx:pt idx="27762">0.0041448473701657801</cx:pt>
          <cx:pt idx="27763">0.0041448473701657801</cx:pt>
          <cx:pt idx="27764">0.0041448473701657801</cx:pt>
          <cx:pt idx="27765">0.0041448473701657801</cx:pt>
          <cx:pt idx="27766">0.0041448473701657801</cx:pt>
          <cx:pt idx="27767">0.0041407117427846099</cx:pt>
          <cx:pt idx="27768">0.0041378171038782699</cx:pt>
          <cx:pt idx="27769">0.00413703788736284</cx:pt>
          <cx:pt idx="27770">0.00413703788736284</cx:pt>
          <cx:pt idx="27771">0.0041359880555630699</cx:pt>
          <cx:pt idx="27772">0.0041359880555630699</cx:pt>
          <cx:pt idx="27773">0.0041359880555630699</cx:pt>
          <cx:pt idx="27774">0.0041359880555630699</cx:pt>
          <cx:pt idx="27775">0.0041359880555630699</cx:pt>
          <cx:pt idx="27776">0.0041359880555630699</cx:pt>
          <cx:pt idx="27777">0.0041354184869932696</cx:pt>
          <cx:pt idx="27778">0.0041354184869932696</cx:pt>
          <cx:pt idx="27779">0.0041324338802463997</cx:pt>
          <cx:pt idx="27780">0.0041278779684084197</cx:pt>
          <cx:pt idx="27781">0.0041278779684084197</cx:pt>
          <cx:pt idx="27782">0.0041278779684084197</cx:pt>
          <cx:pt idx="27783">0.0041278779684084197</cx:pt>
          <cx:pt idx="27784">0.0041278779684084197</cx:pt>
          <cx:pt idx="27785">0.0041278779684084197</cx:pt>
          <cx:pt idx="27786">0.0041278779684084197</cx:pt>
          <cx:pt idx="27787">0.0041278779684084197</cx:pt>
          <cx:pt idx="27788">0.0041267956044284699</cx:pt>
          <cx:pt idx="27789">0.0041267956044284699</cx:pt>
          <cx:pt idx="27790">0.0041267956044284699</cx:pt>
          <cx:pt idx="27791">0.0041267956044284699</cx:pt>
          <cx:pt idx="27792">0.0041267956044284699</cx:pt>
          <cx:pt idx="27793">0.0041267956044284699</cx:pt>
          <cx:pt idx="27794">0.0041267956044284699</cx:pt>
          <cx:pt idx="27795">0.0041258107444610897</cx:pt>
          <cx:pt idx="27796">0.0041210599864339699</cx:pt>
          <cx:pt idx="27797">0.0041200960487823004</cx:pt>
          <cx:pt idx="27798">0.0041188273827236299</cx:pt>
          <cx:pt idx="27799">0.0041183161456673197</cx:pt>
          <cx:pt idx="27800">0.0041164524682595696</cx:pt>
          <cx:pt idx="27801">0.0041161494139772504</cx:pt>
          <cx:pt idx="27802">0.00411527263126759</cx:pt>
          <cx:pt idx="27803">0.0041152529222750296</cx:pt>
          <cx:pt idx="27804">0.0041152529222750296</cx:pt>
          <cx:pt idx="27805">0.0041139170763784001</cx:pt>
          <cx:pt idx="27806">0.0041136652373370396</cx:pt>
          <cx:pt idx="27807">0.0041136652373370396</cx:pt>
          <cx:pt idx="27808">0.0041136652373370396</cx:pt>
          <cx:pt idx="27809">0.0041131621301114703</cx:pt>
          <cx:pt idx="27810">0.0041108584461545796</cx:pt>
          <cx:pt idx="27811">0.0041099721556729103</cx:pt>
          <cx:pt idx="27812">0.0041096001855413702</cx:pt>
          <cx:pt idx="27813">0.00410916419703692</cx:pt>
          <cx:pt idx="27814">0.0041081334960265002</cx:pt>
          <cx:pt idx="27815">0.0041042188880874297</cx:pt>
          <cx:pt idx="27816">0.0041042188880874297</cx:pt>
          <cx:pt idx="27817">0.0041042188880874297</cx:pt>
          <cx:pt idx="27818">0.0041042188880874297</cx:pt>
          <cx:pt idx="27819">0.0041042188880874297</cx:pt>
          <cx:pt idx="27820">0.0041031403144302699</cx:pt>
          <cx:pt idx="27821">0.0041023643413207701</cx:pt>
          <cx:pt idx="27822">0.0041012540610040399</cx:pt>
          <cx:pt idx="27823">0.0041000745958369497</cx:pt>
          <cx:pt idx="27824">0.0041000595182309604</cx:pt>
          <cx:pt idx="27825">0.0040984131262528098</cx:pt>
          <cx:pt idx="27826">0.0040984131262528098</cx:pt>
          <cx:pt idx="27827">0.0040984131262528098</cx:pt>
          <cx:pt idx="27828">0.0040984131262528098</cx:pt>
          <cx:pt idx="27829">0.0040984131262528098</cx:pt>
          <cx:pt idx="27830">0.0040984131262528098</cx:pt>
          <cx:pt idx="27831">0.0040984131262528098</cx:pt>
          <cx:pt idx="27832">0.0040984131262528098</cx:pt>
          <cx:pt idx="27833">0.0040948745415028097</cx:pt>
          <cx:pt idx="27834">0.0040943208096644503</cx:pt>
          <cx:pt idx="27835">0.0040943208096644503</cx:pt>
          <cx:pt idx="27836">0.0040943208096644503</cx:pt>
          <cx:pt idx="27837">0.0040943208096644503</cx:pt>
          <cx:pt idx="27838">0.0040943112916866798</cx:pt>
          <cx:pt idx="27839">0.0040914422063493697</cx:pt>
          <cx:pt idx="27840">0.00409022146748763</cx:pt>
          <cx:pt idx="27841">0.0040862902697374297</cx:pt>
          <cx:pt idx="27842">0.0040862902697374297</cx:pt>
          <cx:pt idx="27843">0.0040850994211267203</cx:pt>
          <cx:pt idx="27844">0.0040836555386442198</cx:pt>
          <cx:pt idx="27845">0.00408149463642332</cx:pt>
          <cx:pt idx="27846">0.0040795584754425704</cx:pt>
          <cx:pt idx="27847">0.0040795584754425704</cx:pt>
          <cx:pt idx="27848">0.0040795584754425704</cx:pt>
          <cx:pt idx="27849">0.0040795584754425704</cx:pt>
          <cx:pt idx="27850">0.0040793580872875998</cx:pt>
          <cx:pt idx="27851">0.0040783257149253601</cx:pt>
          <cx:pt idx="27852">0.00407722612852257</cx:pt>
          <cx:pt idx="27853">0.0040767753170712203</cx:pt>
          <cx:pt idx="27854">0.0040762952977462597</cx:pt>
          <cx:pt idx="27855">0.0040762952977462597</cx:pt>
          <cx:pt idx="27856">0.0040759160023762196</cx:pt>
          <cx:pt idx="27857">0.0040744002463766098</cx:pt>
          <cx:pt idx="27858">0.0040733615707357696</cx:pt>
          <cx:pt idx="27859">0.0040725187008935496</cx:pt>
          <cx:pt idx="27860">0.0040725187008935496</cx:pt>
          <cx:pt idx="27861">0.0040725187008935496</cx:pt>
          <cx:pt idx="27862">0.0040718668373117802</cx:pt>
          <cx:pt idx="27863">0.0040717572397078903</cx:pt>
          <cx:pt idx="27864">0.0040694598366749204</cx:pt>
          <cx:pt idx="27865">0.0040687204267880698</cx:pt>
          <cx:pt idx="27866">0.0040687204267880698</cx:pt>
          <cx:pt idx="27867">0.0040687204267880698</cx:pt>
          <cx:pt idx="27868">0.0040681070882724497</cx:pt>
          <cx:pt idx="27869">0.0040602135192480803</cx:pt>
          <cx:pt idx="27870">0.0040592334746183002</cx:pt>
          <cx:pt idx="27871">0.0040584634907877499</cx:pt>
          <cx:pt idx="27872">0.0040562977021768101</cx:pt>
          <cx:pt idx="27873">0.0040562977021768101</cx:pt>
          <cx:pt idx="27874">0.0040557884485531801</cx:pt>
          <cx:pt idx="27875">0.0040553811854935496</cx:pt>
          <cx:pt idx="27876">0.0040552086006463697</cx:pt>
          <cx:pt idx="27877">0.0040547875167074102</cx:pt>
          <cx:pt idx="27878">0.0040542782456126098</cx:pt>
          <cx:pt idx="27879">0.0040535715154927003</cx:pt>
          <cx:pt idx="27880">0.0040534516050055999</cx:pt>
          <cx:pt idx="27881">0.0040534516050055999</cx:pt>
          <cx:pt idx="27882">0.00405036793586812</cx:pt>
          <cx:pt idx="27883">0.00405036793586812</cx:pt>
          <cx:pt idx="27884">0.00405036793586812</cx:pt>
          <cx:pt idx="27885">0.00405036793586812</cx:pt>
          <cx:pt idx="27886">0.0040499826051803101</cx:pt>
          <cx:pt idx="27887">0.0040499826051803101</cx:pt>
          <cx:pt idx="27888">0.0040498247619001103</cx:pt>
          <cx:pt idx="27889">0.0040498247619001103</cx:pt>
          <cx:pt idx="27890">0.0040498247619001103</cx:pt>
          <cx:pt idx="27891">0.0040498247619001103</cx:pt>
          <cx:pt idx="27892">0.0040442833981611604</cx:pt>
          <cx:pt idx="27893">0.0040442191056072503</cx:pt>
          <cx:pt idx="27894">0.0040442191056072503</cx:pt>
          <cx:pt idx="27895">0.0040442191056072503</cx:pt>
          <cx:pt idx="27896">0.0040429338312392201</cx:pt>
          <cx:pt idx="27897">0.0040426328168702598</cx:pt>
          <cx:pt idx="27898">0.0040426328168702598</cx:pt>
          <cx:pt idx="27899">0.0040426328168702598</cx:pt>
          <cx:pt idx="27900">0.0040426328168702598</cx:pt>
          <cx:pt idx="27901">0.0040421300074608398</cx:pt>
          <cx:pt idx="27902">0.0040399446286927499</cx:pt>
          <cx:pt idx="27903">0.0040399446286927499</cx:pt>
          <cx:pt idx="27904">0.0040399446286927499</cx:pt>
          <cx:pt idx="27905">0.0040399446286927499</cx:pt>
          <cx:pt idx="27906">0.00403941890965914</cx:pt>
          <cx:pt idx="27907">0.00403941890965914</cx:pt>
          <cx:pt idx="27908">0.0040390048586163201</cx:pt>
          <cx:pt idx="27909">0.0040376186633254499</cx:pt>
          <cx:pt idx="27910">0.0040367829134209899</cx:pt>
          <cx:pt idx="27911">0.0040342266273494199</cx:pt>
          <cx:pt idx="27912">0.0040342266273494199</cx:pt>
          <cx:pt idx="27913">0.0040342266273494199</cx:pt>
          <cx:pt idx="27914">0.0040342266273494199</cx:pt>
          <cx:pt idx="27915">0.0040342266273494199</cx:pt>
          <cx:pt idx="27916">0.0040340682021055797</cx:pt>
          <cx:pt idx="27917">0.00402833706641797</cx:pt>
          <cx:pt idx="27918">0.00402833706641797</cx:pt>
          <cx:pt idx="27919">0.00402697661772992</cx:pt>
          <cx:pt idx="27920">0.0040261377611714297</cx:pt>
          <cx:pt idx="27921">0.0040258990038948596</cx:pt>
          <cx:pt idx="27922">0.0040250400759031697</cx:pt>
          <cx:pt idx="27923">0.00402262995311462</cx:pt>
          <cx:pt idx="27924">0.00402262995311462</cx:pt>
          <cx:pt idx="27925">0.00402262995311462</cx:pt>
          <cx:pt idx="27926">0.00402262995311462</cx:pt>
          <cx:pt idx="27927">0.004022235236818</cx:pt>
          <cx:pt idx="27928">0.0040202652848813697</cx:pt>
          <cx:pt idx="27929">0.0040197278166629602</cx:pt>
          <cx:pt idx="27930">0.0040192378248535502</cx:pt>
          <cx:pt idx="27931">0.0040181892449226604</cx:pt>
          <cx:pt idx="27932">0.0040165244392930599</cx:pt>
          <cx:pt idx="27933">0.0040163744916325798</cx:pt>
          <cx:pt idx="27934">0.0040151963075987099</cx:pt>
          <cx:pt idx="27935">0.0040148292397887897</cx:pt>
          <cx:pt idx="27936">0.0040122571580417099</cx:pt>
          <cx:pt idx="27937">0.0040106748400651499</cx:pt>
          <cx:pt idx="27938">0.0040097863246455704</cx:pt>
          <cx:pt idx="27939">0.0040088155886754597</cx:pt>
          <cx:pt idx="27940">0.0040073564755315301</cx:pt>
          <cx:pt idx="27941">0.0040070711111526297</cx:pt>
          <cx:pt idx="27942">0.0040070711111526297</cx:pt>
          <cx:pt idx="27943">0.0040070711111526297</cx:pt>
          <cx:pt idx="27944">0.0040070711111526297</cx:pt>
          <cx:pt idx="27945">0.0040070711111526297</cx:pt>
          <cx:pt idx="27946">0.0040061271801982096</cx:pt>
          <cx:pt idx="27947">0.0040053478942718799</cx:pt>
          <cx:pt idx="27948">0.0040032553820623599</cx:pt>
          <cx:pt idx="27949">0.0040032553820623599</cx:pt>
          <cx:pt idx="27950">0.0040032553820623599</cx:pt>
          <cx:pt idx="27951">0.0040032553820623599</cx:pt>
          <cx:pt idx="27952">0.0040032553820623599</cx:pt>
          <cx:pt idx="27953">0.0040032169171313496</cx:pt>
          <cx:pt idx="27954">0.0040031001830768296</cx:pt>
          <cx:pt idx="27955">0.0040012450464779201</cx:pt>
          <cx:pt idx="27956">0.0040008499187686704</cx:pt>
          <cx:pt idx="27957">0.0040005740447598996</cx:pt>
          <cx:pt idx="27958">0.0039995710463834704</cx:pt>
          <cx:pt idx="27959">0.0039994246225117502</cx:pt>
          <cx:pt idx="27960">0.0039977636998727297</cx:pt>
          <cx:pt idx="27961">0.0039977636998727297</cx:pt>
          <cx:pt idx="27962">0.0039977487279990002</cx:pt>
          <cx:pt idx="27963">0.0039977487279990002</cx:pt>
          <cx:pt idx="27964">0.0039977487279990002</cx:pt>
          <cx:pt idx="27965">0.0039959871003956001</cx:pt>
          <cx:pt idx="27966">0.0039957941159760001</cx:pt>
          <cx:pt idx="27967">0.0039953805092677996</cx:pt>
          <cx:pt idx="27968">0.0039951538346223404</cx:pt>
          <cx:pt idx="27969">0.0039947955733508397</cx:pt>
          <cx:pt idx="27970">0.0039935611413473597</cx:pt>
          <cx:pt idx="27971">0.0039932600429649998</cx:pt>
          <cx:pt idx="27972">0.0039926771621031799</cx:pt>
          <cx:pt idx="27973">0.0039906838961007796</cx:pt>
          <cx:pt idx="27974">0.00399049792217223</cx:pt>
          <cx:pt idx="27975">0.0039886383013848998</cx:pt>
          <cx:pt idx="27976">0.0039886246709421296</cx:pt>
          <cx:pt idx="27977">0.0039869741322524502</cx:pt>
          <cx:pt idx="27978">0.0039838266281742602</cx:pt>
          <cx:pt idx="27979">0.0039834845365523397</cx:pt>
          <cx:pt idx="27980">0.0039801591719246096</cx:pt>
          <cx:pt idx="27981">0.0039785429395638103</cx:pt>
          <cx:pt idx="27982">0.0039767768477925796</cx:pt>
          <cx:pt idx="27983">0.0039762428646514299</cx:pt>
          <cx:pt idx="27984">0.0039756470564513502</cx:pt>
          <cx:pt idx="27985">0.0039756470564513502</cx:pt>
          <cx:pt idx="27986">0.0039742218410183001</cx:pt>
          <cx:pt idx="27987">0.0039740951681209299</cx:pt>
          <cx:pt idx="27988">0.0039740951681209299</cx:pt>
          <cx:pt idx="27989">0.0039740951681209299</cx:pt>
          <cx:pt idx="27990">0.0039740951681209299</cx:pt>
          <cx:pt idx="27991">0.0039740951681209299</cx:pt>
          <cx:pt idx="27992">0.0039740537741146499</cx:pt>
          <cx:pt idx="27993">0.0039729460836967004</cx:pt>
          <cx:pt idx="27994">0.0039724498521419597</cx:pt>
          <cx:pt idx="27995">0.0039724498521419597</cx:pt>
          <cx:pt idx="27996">0.0039718913731539704</cx:pt>
          <cx:pt idx="27997">0.0039710151966494498</cx:pt>
          <cx:pt idx="27998">0.0039709915176436702</cx:pt>
          <cx:pt idx="27999">0.0039709544219122999</cx:pt>
          <cx:pt idx="28000">0.0039694188690258796</cx:pt>
          <cx:pt idx="28001">0.0039694188690258796</cx:pt>
          <cx:pt idx="28002">0.0039677230231809999</cx:pt>
          <cx:pt idx="28003">0.0039661172153828304</cx:pt>
          <cx:pt idx="28004">0.0039646516060112304</cx:pt>
          <cx:pt idx="28005">0.0039641353274733398</cx:pt>
          <cx:pt idx="28006">0.0039640561998987699</cx:pt>
          <cx:pt idx="28007">0.0039639844038862303</cx:pt>
          <cx:pt idx="28008">0.0039637414922667098</cx:pt>
          <cx:pt idx="28009">0.0039637414922667098</cx:pt>
          <cx:pt idx="28010">0.0039637414922667098</cx:pt>
          <cx:pt idx="28011">0.0039637414922667098</cx:pt>
          <cx:pt idx="28012">0.0039618484598661604</cx:pt>
          <cx:pt idx="28013">0.0039595241612226297</cx:pt>
          <cx:pt idx="28014">0.00395906783720615</cx:pt>
          <cx:pt idx="28015">0.0039577463687012404</cx:pt>
          <cx:pt idx="28016">0.0039574512263734103</cx:pt>
          <cx:pt idx="28017">0.0039570224545016301</cx:pt>
          <cx:pt idx="28018">0.0039567984530094504</cx:pt>
          <cx:pt idx="28019">0.0039567984530094504</cx:pt>
          <cx:pt idx="28020">0.0039567984530094504</cx:pt>
          <cx:pt idx="28021">0.0039567984530094504</cx:pt>
          <cx:pt idx="28022">0.0039564737625990398</cx:pt>
          <cx:pt idx="28023">0.0039549732580032798</cx:pt>
          <cx:pt idx="28024">0.0039533965441561599</cx:pt>
          <cx:pt idx="28025">0.0039533965441561599</cx:pt>
          <cx:pt idx="28026">0.0039533965441561599</cx:pt>
          <cx:pt idx="28027">0.0039533965441561599</cx:pt>
          <cx:pt idx="28028">0.0039533965441561599</cx:pt>
          <cx:pt idx="28029">0.0039529203478574498</cx:pt>
          <cx:pt idx="28030">0.0039524808643115203</cx:pt>
          <cx:pt idx="28031">0.0039514702110865401</cx:pt>
          <cx:pt idx="28032">0.0039514702110865401</cx:pt>
          <cx:pt idx="28033">0.0039514702110865401</cx:pt>
          <cx:pt idx="28034">0.0039514702110865401</cx:pt>
          <cx:pt idx="28035">0.0039490047880654496</cx:pt>
          <cx:pt idx="28036">0.0039478100822164901</cx:pt>
          <cx:pt idx="28037">0.0039474217837909302</cx:pt>
          <cx:pt idx="28038">0.00394734283221125</cx:pt>
          <cx:pt idx="28039">0.0039466714597079103</cx:pt>
          <cx:pt idx="28040">0.0039466714597079103</cx:pt>
          <cx:pt idx="28041">0.00394588938573042</cx:pt>
          <cx:pt idx="28042">0.00394588938573042</cx:pt>
          <cx:pt idx="28043">0.00394588938573042</cx:pt>
          <cx:pt idx="28044">0.00394588938573042</cx:pt>
          <cx:pt idx="28045">0.0039444304329888198</cx:pt>
          <cx:pt idx="28046">0.0039420181573668403</cx:pt>
          <cx:pt idx="28047">0.0039399455402402703</cx:pt>
          <cx:pt idx="28048">0.0039390052181888903</cx:pt>
          <cx:pt idx="28049">0.0039364537273508301</cx:pt>
          <cx:pt idx="28050">0.0039364537273508301</cx:pt>
          <cx:pt idx="28051">0.0039364537273508301</cx:pt>
          <cx:pt idx="28052">0.0039364537273508301</cx:pt>
          <cx:pt idx="28053">0.0039364537273508301</cx:pt>
          <cx:pt idx="28054">0.0039364537273508301</cx:pt>
          <cx:pt idx="28055">0.0039364537273508301</cx:pt>
          <cx:pt idx="28056">0.0039364537273508301</cx:pt>
          <cx:pt idx="28057">0.0039354098614925396</cx:pt>
          <cx:pt idx="28058">0.0039354098614925396</cx:pt>
          <cx:pt idx="28059">0.0039354098614925396</cx:pt>
          <cx:pt idx="28060">0.0039354098614925396</cx:pt>
          <cx:pt idx="28061">0.0039354098614925396</cx:pt>
          <cx:pt idx="28062">0.0039354098614925396</cx:pt>
          <cx:pt idx="28063">0.0039354098614925396</cx:pt>
          <cx:pt idx="28064">0.0039352945641941599</cx:pt>
          <cx:pt idx="28065">0.0039351175727369101</cx:pt>
          <cx:pt idx="28066">0.0039334982316332001</cx:pt>
          <cx:pt idx="28067">0.0039334982316332001</cx:pt>
          <cx:pt idx="28068">0.0039330592684315201</cx:pt>
          <cx:pt idx="28069">0.0039330592684315201</cx:pt>
          <cx:pt idx="28070">0.0039321215263376404</cx:pt>
          <cx:pt idx="28071">0.0039319407334509598</cx:pt>
          <cx:pt idx="28072">0.0039319407334509598</cx:pt>
          <cx:pt idx="28073">0.0039319407334509598</cx:pt>
          <cx:pt idx="28074">0.0039319407334509598</cx:pt>
          <cx:pt idx="28075">0.0039319407334509598</cx:pt>
          <cx:pt idx="28076">0.0039314205289065398</cx:pt>
          <cx:pt idx="28077">0.0039314205289065398</cx:pt>
          <cx:pt idx="28078">0.00393022513926707</cx:pt>
          <cx:pt idx="28079">0.0039295821935559604</cx:pt>
          <cx:pt idx="28080">0.0039295821935559604</cx:pt>
          <cx:pt idx="28081">0.0039295821935559604</cx:pt>
          <cx:pt idx="28082">0.0039295821935559604</cx:pt>
          <cx:pt idx="28083">0.0039295821935559604</cx:pt>
          <cx:pt idx="28084">0.0039295821935559604</cx:pt>
          <cx:pt idx="28085">0.0039295821935559604</cx:pt>
          <cx:pt idx="28086">0.0039295821935559604</cx:pt>
          <cx:pt idx="28087">0.0039295821935559604</cx:pt>
          <cx:pt idx="28088">0.0039295821935559604</cx:pt>
          <cx:pt idx="28089">0.0039295064050116702</cx:pt>
          <cx:pt idx="28090">0.0039267280025662901</cx:pt>
          <cx:pt idx="28091">0.0039264628609356096</cx:pt>
          <cx:pt idx="28092">0.0039263914403993103</cx:pt>
          <cx:pt idx="28093">0.00392475927006148</cx:pt>
          <cx:pt idx="28094">0.0039231084421611599</cx:pt>
          <cx:pt idx="28095">0.0039225059429054696</cx:pt>
          <cx:pt idx="28096">0.0039223009483701603</cx:pt>
          <cx:pt idx="28097">0.0039220857459440397</cx:pt>
          <cx:pt idx="28098">0.0039220193437548203</cx:pt>
          <cx:pt idx="28099">0.0039213338982781202</cx:pt>
          <cx:pt idx="28100">0.0039173608328429603</cx:pt>
          <cx:pt idx="28101">0.0039168680134763203</cx:pt>
          <cx:pt idx="28102">0.00391594130365484</cx:pt>
          <cx:pt idx="28103">0.0039158855258317402</cx:pt>
          <cx:pt idx="28104">0.00391439362779979</cx:pt>
          <cx:pt idx="28105">0.00391300952757229</cx:pt>
          <cx:pt idx="28106">0.00391300952757229</cx:pt>
          <cx:pt idx="28107">0.00391300952757229</cx:pt>
          <cx:pt idx="28108">0.0039128098424459799</cx:pt>
          <cx:pt idx="28109">0.00391271238531602</cx:pt>
          <cx:pt idx="28110">0.0039124953840231</cx:pt>
          <cx:pt idx="28111">0.0039121076222361001</cx:pt>
          <cx:pt idx="28112">0.0039119895092256203</cx:pt>
          <cx:pt idx="28113">0.0039082801764847401</cx:pt>
          <cx:pt idx="28114">0.0039079276786267497</cx:pt>
          <cx:pt idx="28115">0.0039079276786267497</cx:pt>
          <cx:pt idx="28116">0.0039079276786267497</cx:pt>
          <cx:pt idx="28117">0.0039079276786267497</cx:pt>
          <cx:pt idx="28118">0.0039068812213305998</cx:pt>
          <cx:pt idx="28119">0.0039068812213305998</cx:pt>
          <cx:pt idx="28120">0.0039068812213305998</cx:pt>
          <cx:pt idx="28121">0.0039068812213305998</cx:pt>
          <cx:pt idx="28122">0.0039062027082631999</cx:pt>
          <cx:pt idx="28123">0.0039047128567474502</cx:pt>
          <cx:pt idx="28124">0.0039046709454000198</cx:pt>
          <cx:pt idx="28125">0.0039046709454000198</cx:pt>
          <cx:pt idx="28126">0.0039046709454000198</cx:pt>
          <cx:pt idx="28127">0.0039046709454000198</cx:pt>
          <cx:pt idx="28128">0.0039042469511639498</cx:pt>
          <cx:pt idx="28129">0.0039042469511639498</cx:pt>
          <cx:pt idx="28130">0.0039042469511639498</cx:pt>
          <cx:pt idx="28131">0.0039024864623933698</cx:pt>
          <cx:pt idx="28132">0.0039024864623933698</cx:pt>
          <cx:pt idx="28133">0.0039024864623933698</cx:pt>
          <cx:pt idx="28134">0.0039024864623933698</cx:pt>
          <cx:pt idx="28135">0.0039024864623933698</cx:pt>
          <cx:pt idx="28136">0.0039017226239158498</cx:pt>
          <cx:pt idx="28137">0.0039017226239158498</cx:pt>
          <cx:pt idx="28138">0.0039012480217224198</cx:pt>
          <cx:pt idx="28139">0.0039010563906700501</cx:pt>
          <cx:pt idx="28140">0.0038987896346744902</cx:pt>
          <cx:pt idx="28141">0.0038972113384832499</cx:pt>
          <cx:pt idx="28142">0.0038972113384832499</cx:pt>
          <cx:pt idx="28143">0.0038965213688288902</cx:pt>
          <cx:pt idx="28144">0.0038918693076554398</cx:pt>
          <cx:pt idx="28145">0.0038918693076554398</cx:pt>
          <cx:pt idx="28146">0.0038918693076554398</cx:pt>
          <cx:pt idx="28147">0.0038915198113694698</cx:pt>
          <cx:pt idx="28148">0.0038915198113694698</cx:pt>
          <cx:pt idx="28149">0.0038915198113694698</cx:pt>
          <cx:pt idx="28150">0.0038915198113694698</cx:pt>
          <cx:pt idx="28151">0.0038915198113694698</cx:pt>
          <cx:pt idx="28152">0.0038893198571566998</cx:pt>
          <cx:pt idx="28153">0.0038848646489944398</cx:pt>
          <cx:pt idx="28154">0.0038834626955785898</cx:pt>
          <cx:pt idx="28155">0.0038834626955785898</cx:pt>
          <cx:pt idx="28156">0.0038788955511300099</cx:pt>
          <cx:pt idx="28157">0.00387862804504042</cx:pt>
          <cx:pt idx="28158">0.0038772820441816702</cx:pt>
          <cx:pt idx="28159">0.0038762269563561102</cx:pt>
          <cx:pt idx="28160">0.0038760200268720098</cx:pt>
          <cx:pt idx="28161">0.0038758405929013601</cx:pt>
          <cx:pt idx="28162">0.0038758405929013601</cx:pt>
          <cx:pt idx="28163">0.0038758405929013601</cx:pt>
          <cx:pt idx="28164">0.0038758405929013601</cx:pt>
          <cx:pt idx="28165">0.00387447646152024</cx:pt>
          <cx:pt idx="28166">0.00387396676201677</cx:pt>
          <cx:pt idx="28167">0.0038724257415996199</cx:pt>
          <cx:pt idx="28168">0.0038724257415996199</cx:pt>
          <cx:pt idx="28169">0.0038715084144326198</cx:pt>
          <cx:pt idx="28170">0.0038713701706310898</cx:pt>
          <cx:pt idx="28171">0.0038712539880179499</cx:pt>
          <cx:pt idx="28172">0.0038711137033300902</cx:pt>
          <cx:pt idx="28173">0.0038711137033300902</cx:pt>
          <cx:pt idx="28174">0.0038711137033300902</cx:pt>
          <cx:pt idx="28175">0.0038711137033300902</cx:pt>
          <cx:pt idx="28176">0.0038711137033300902</cx:pt>
          <cx:pt idx="28177">0.0038711137033300902</cx:pt>
          <cx:pt idx="28178">0.0038685301087520701</cx:pt>
          <cx:pt idx="28179">0.0038685301087520701</cx:pt>
          <cx:pt idx="28180">0.0038685301087520701</cx:pt>
          <cx:pt idx="28181">0.0038685301087520701</cx:pt>
          <cx:pt idx="28182">0.0038685301087520701</cx:pt>
          <cx:pt idx="28183">0.0038685301087520701</cx:pt>
          <cx:pt idx="28184">0.0038676373075322299</cx:pt>
          <cx:pt idx="28185">0.0038671773353993202</cx:pt>
          <cx:pt idx="28186">0.0038639998201359699</cx:pt>
          <cx:pt idx="28187">0.003861841960694</cx:pt>
          <cx:pt idx="28188">0.003861841960694</cx:pt>
          <cx:pt idx="28189">0.0038610091559900298</cx:pt>
          <cx:pt idx="28190">0.0038610091559900298</cx:pt>
          <cx:pt idx="28191">0.00386064017517284</cx:pt>
          <cx:pt idx="28192">0.00386056836350329</cx:pt>
          <cx:pt idx="28193">0.0038585971126878799</cx:pt>
          <cx:pt idx="28194">0.0038581823763163001</cx:pt>
          <cx:pt idx="28195">0.0038580634080068199</cx:pt>
          <cx:pt idx="28196">0.0038580634080068199</cx:pt>
          <cx:pt idx="28197">0.00385467813066907</cx:pt>
          <cx:pt idx="28198">0.0038542445079125299</cx:pt>
          <cx:pt idx="28199">0.0038542445079125299</cx:pt>
          <cx:pt idx="28200">0.0038542445079125299</cx:pt>
          <cx:pt idx="28201">0.0038542445079125299</cx:pt>
          <cx:pt idx="28202">0.0038529035990973802</cx:pt>
          <cx:pt idx="28203">0.0038529035990973802</cx:pt>
          <cx:pt idx="28204">0.0038523106723940201</cx:pt>
          <cx:pt idx="28205">0.0038521863398596401</cx:pt>
          <cx:pt idx="28206">0.0038498436060260301</cx:pt>
          <cx:pt idx="28207">0.0038495682578812999</cx:pt>
          <cx:pt idx="28208">0.0038470225879531699</cx:pt>
          <cx:pt idx="28209">0.0038468824608028601</cx:pt>
          <cx:pt idx="28210">0.0038466069750787701</cx:pt>
          <cx:pt idx="28211">0.0038455315115952602</cx:pt>
          <cx:pt idx="28212">0.0038428243201370899</cx:pt>
          <cx:pt idx="28213">0.0038428243201370899</cx:pt>
          <cx:pt idx="28214">0.0038424832315944102</cx:pt>
          <cx:pt idx="28215">0.0038423997893526599</cx:pt>
          <cx:pt idx="28216">0.0038409156216440499</cx:pt>
          <cx:pt idx="28217">0.0038396948588864002</cx:pt>
          <cx:pt idx="28218">0.00383933209527762</cx:pt>
          <cx:pt idx="28219">0.0038381588920953901</cx:pt>
          <cx:pt idx="28220">0.0038312950551541102</cx:pt>
          <cx:pt idx="28221">0.0038301375149323198</cx:pt>
          <cx:pt idx="28222">0.0038297663888480801</cx:pt>
          <cx:pt idx="28223">0.0038280796011497002</cx:pt>
          <cx:pt idx="28224">0.0038280796011497002</cx:pt>
          <cx:pt idx="28225">0.0038280796011497002</cx:pt>
          <cx:pt idx="28226">0.0038280796011497002</cx:pt>
          <cx:pt idx="28227">0.0038266593172099801</cx:pt>
          <cx:pt idx="28228">0.0038266593172099801</cx:pt>
          <cx:pt idx="28229">0.0038266593172099801</cx:pt>
          <cx:pt idx="28230">0.00382662580246808</cx:pt>
          <cx:pt idx="28231">0.0038264592640318601</cx:pt>
          <cx:pt idx="28232">0.0038261198554289202</cx:pt>
          <cx:pt idx="28233">0.0038261198554289202</cx:pt>
          <cx:pt idx="28234">0.0038261198554289202</cx:pt>
          <cx:pt idx="28235">0.0038261198554289202</cx:pt>
          <cx:pt idx="28236">0.0038261198554289202</cx:pt>
          <cx:pt idx="28237">0.0038243054131762901</cx:pt>
          <cx:pt idx="28238">0.0038240776479303499</cx:pt>
          <cx:pt idx="28239">0.0038240776479303499</cx:pt>
          <cx:pt idx="28240">0.0038240776479303499</cx:pt>
          <cx:pt idx="28241">0.00382374804372818</cx:pt>
          <cx:pt idx="28242">0.0038230805897111501</cx:pt>
          <cx:pt idx="28243">0.0038223174936425101</cx:pt>
          <cx:pt idx="28244">0.0038222307753240899</cx:pt>
          <cx:pt idx="28245">0.0038184770904230599</cx:pt>
          <cx:pt idx="28246">0.0038181714532622298</cx:pt>
          <cx:pt idx="28247">0.0038181714532622298</cx:pt>
          <cx:pt idx="28248">0.0038181714532622298</cx:pt>
          <cx:pt idx="28249">0.0038181714532622298</cx:pt>
          <cx:pt idx="28250">0.0038119675697882698</cx:pt>
          <cx:pt idx="28251">0.00381078254242938</cx:pt>
          <cx:pt idx="28252">0.00381078254242938</cx:pt>
          <cx:pt idx="28253">0.00381078254242938</cx:pt>
          <cx:pt idx="28254">0.00381078254242938</cx:pt>
          <cx:pt idx="28255">0.00381078254242938</cx:pt>
          <cx:pt idx="28256">0.0038053739271455499</cx:pt>
          <cx:pt idx="28257">0.00380425153993283</cx:pt>
          <cx:pt idx="28258">0.0038020759265299498</cx:pt>
          <cx:pt idx="28259">0.0038020497338505902</cx:pt>
          <cx:pt idx="28260">0.0038020497338505902</cx:pt>
          <cx:pt idx="28261">0.0038011236605305599</cx:pt>
          <cx:pt idx="28262">0.00380102017156261</cx:pt>
          <cx:pt idx="28263">0.0038008724804329298</cx:pt>
          <cx:pt idx="28264">0.0038008724804329298</cx:pt>
          <cx:pt idx="28265">0.0038008724804329298</cx:pt>
          <cx:pt idx="28266">0.00380006031226773</cx:pt>
          <cx:pt idx="28267">0.0037995876908498202</cx:pt>
          <cx:pt idx="28268">0.0037982471515684698</cx:pt>
          <cx:pt idx="28269">0.0037972626664080199</cx:pt>
          <cx:pt idx="28270">0.0037972626664080199</cx:pt>
          <cx:pt idx="28271">0.0037969722199379199</cx:pt>
          <cx:pt idx="28272">0.0037969722199379199</cx:pt>
          <cx:pt idx="28273">0.0037969722199379199</cx:pt>
          <cx:pt idx="28274">0.0037942618396611498</cx:pt>
          <cx:pt idx="28275">0.0037936667969668998</cx:pt>
          <cx:pt idx="28276">0.0037936667969668998</cx:pt>
          <cx:pt idx="28277">0.0037936667969668998</cx:pt>
          <cx:pt idx="28278">0.00379273631704197</cx:pt>
          <cx:pt idx="28279">0.00379273631704197</cx:pt>
          <cx:pt idx="28280">0.00379273631704197</cx:pt>
          <cx:pt idx="28281">0.00379273631704197</cx:pt>
          <cx:pt idx="28282">0.00379273631704197</cx:pt>
          <cx:pt idx="28283">0.00379273631704197</cx:pt>
          <cx:pt idx="28284">0.00379244060467514</cx:pt>
          <cx:pt idx="28285">0.00379244060467514</cx:pt>
          <cx:pt idx="28286">0.0037924222264787001</cx:pt>
          <cx:pt idx="28287">0.0037905602694561199</cx:pt>
          <cx:pt idx="28288">0.0037898494992618902</cx:pt>
          <cx:pt idx="28289">0.0037862364688236901</cx:pt>
          <cx:pt idx="28290">0.0037862364688236901</cx:pt>
          <cx:pt idx="28291">0.0037862364688236901</cx:pt>
          <cx:pt idx="28292">0.00378595615465816</cx:pt>
          <cx:pt idx="28293">0.0037854273515501198</cx:pt>
          <cx:pt idx="28294">0.0037834757457540298</cx:pt>
          <cx:pt idx="28295">0.00378253376792118</cx:pt>
          <cx:pt idx="28296">0.0037821280746341101</cx:pt>
          <cx:pt idx="28297">0.0037807290837938699</cx:pt>
          <cx:pt idx="28298">0.0037807290837938699</cx:pt>
          <cx:pt idx="28299">0.0037807290837938699</cx:pt>
          <cx:pt idx="28300">0.0037804878361095799</cx:pt>
          <cx:pt idx="28301">0.0037804878361095799</cx:pt>
          <cx:pt idx="28302">0.0037804878361095799</cx:pt>
          <cx:pt idx="28303">0.0037804878361095799</cx:pt>
          <cx:pt idx="28304">0.0037804878361095799</cx:pt>
          <cx:pt idx="28305">0.0037800512130272499</cx:pt>
          <cx:pt idx="28306">0.0037797288178495498</cx:pt>
          <cx:pt idx="28307">0.0037783062998605101</cx:pt>
          <cx:pt idx="28308">0.0037760726370198098</cx:pt>
          <cx:pt idx="28309">0.0037753665014621301</cx:pt>
          <cx:pt idx="28310">0.0037753665014621301</cx:pt>
          <cx:pt idx="28311">0.0037753665014621301</cx:pt>
          <cx:pt idx="28312">0.0037753665014621301</cx:pt>
          <cx:pt idx="28313">0.0037747936371772301</cx:pt>
          <cx:pt idx="28314">0.0037733710361480001</cx:pt>
          <cx:pt idx="28315">0.0037733710361480001</cx:pt>
          <cx:pt idx="28316">0.0037733710361480001</cx:pt>
          <cx:pt idx="28317">0.0037733710361480001</cx:pt>
          <cx:pt idx="28318">0.0037733710361480001</cx:pt>
          <cx:pt idx="28319">0.0037733710361480001</cx:pt>
          <cx:pt idx="28320">0.0037710000750175998</cx:pt>
          <cx:pt idx="28321">0.0037698669379455101</cx:pt>
          <cx:pt idx="28322">0.0037698669379455101</cx:pt>
          <cx:pt idx="28323">0.0037698669379455101</cx:pt>
          <cx:pt idx="28324">0.0037680677618751701</cx:pt>
          <cx:pt idx="28325">0.0037671392290456198</cx:pt>
          <cx:pt idx="28326">0.0037671392290456198</cx:pt>
          <cx:pt idx="28327">0.0037671392290456198</cx:pt>
          <cx:pt idx="28328">0.0037671392290456198</cx:pt>
          <cx:pt idx="28329">0.0037671392290456198</cx:pt>
          <cx:pt idx="28330">0.0037659749852246502</cx:pt>
          <cx:pt idx="28331">0.0037644232299792</cx:pt>
          <cx:pt idx="28332">0.0037643112060380701</cx:pt>
          <cx:pt idx="28333">0.0037643112060380701</cx:pt>
          <cx:pt idx="28334">0.0037643112060380701</cx:pt>
          <cx:pt idx="28335">0.0037643112060380701</cx:pt>
          <cx:pt idx="28336">0.0037640788712738501</cx:pt>
          <cx:pt idx="28337">0.0037634545698141501</cx:pt>
          <cx:pt idx="28338">0.0037618338943461102</cx:pt>
          <cx:pt idx="28339">0.0037617141392821802</cx:pt>
          <cx:pt idx="28340">0.0037617141392821802</cx:pt>
          <cx:pt idx="28341">0.0037617141392821802</cx:pt>
          <cx:pt idx="28342">0.0037604326842445401</cx:pt>
          <cx:pt idx="28343">0.0037602088917454801</cx:pt>
          <cx:pt idx="28344">0.0037593901572017898</cx:pt>
          <cx:pt idx="28345">0.0037590994464308499</cx:pt>
          <cx:pt idx="28346">0.0037569924554943799</cx:pt>
          <cx:pt idx="28347">0.00375638933815546</cx:pt>
          <cx:pt idx="28348">0.0037561125574977899</cx:pt>
          <cx:pt idx="28349">0.0037524048908079699</cx:pt>
          <cx:pt idx="28350">0.00375090329452509</cx:pt>
          <cx:pt idx="28351">0.00374786396359823</cx:pt>
          <cx:pt idx="28352">0.00374758891409529</cx:pt>
          <cx:pt idx="28353">0.0037466881685990299</cx:pt>
          <cx:pt idx="28354">0.00374642680272653</cx:pt>
          <cx:pt idx="28355">0.00374574248833957</cx:pt>
          <cx:pt idx="28356">0.0037446056401794102</cx:pt>
          <cx:pt idx="28357">0.0037430125182114299</cx:pt>
          <cx:pt idx="28358">0.0037430125182114299</cx:pt>
          <cx:pt idx="28359">0.00374163252587334</cx:pt>
          <cx:pt idx="28360">0.0037408451439809799</cx:pt>
          <cx:pt idx="28361">0.0037387317449872502</cx:pt>
          <cx:pt idx="28362">0.0037385975186859802</cx:pt>
          <cx:pt idx="28363">0.0037382726454134301</cx:pt>
          <cx:pt idx="28364">0.0037365384897373498</cx:pt>
          <cx:pt idx="28365">0.0037345122262512601</cx:pt>
          <cx:pt idx="28366">0.0037279947808507101</cx:pt>
          <cx:pt idx="28367">0.0037248383491541499</cx:pt>
          <cx:pt idx="28368">0.00372450161975969</cx:pt>
          <cx:pt idx="28369">0.0037236165634317898</cx:pt>
          <cx:pt idx="28370">0.0037224093684434302</cx:pt>
          <cx:pt idx="28371">0.0037218652186357701</cx:pt>
          <cx:pt idx="28372">0.0037211435943154</cx:pt>
          <cx:pt idx="28373">0.0037211435943154</cx:pt>
          <cx:pt idx="28374">0.0037211435943154</cx:pt>
          <cx:pt idx="28375">0.0037211435943154</cx:pt>
          <cx:pt idx="28376">0.0037211435943154</cx:pt>
          <cx:pt idx="28377">0.0037211435943154</cx:pt>
          <cx:pt idx="28378">0.0037211435943154</cx:pt>
          <cx:pt idx="28379">0.0037211435943154</cx:pt>
          <cx:pt idx="28380">0.0037211435943154</cx:pt>
          <cx:pt idx="28381">0.0037211435943154</cx:pt>
          <cx:pt idx="28382">0.0037211435943154</cx:pt>
          <cx:pt idx="28383">0.0037162924519620502</cx:pt>
          <cx:pt idx="28384">0.0037143521981948401</cx:pt>
          <cx:pt idx="28385">0.0037135942071339998</cx:pt>
          <cx:pt idx="28386">0.0037135942071339998</cx:pt>
          <cx:pt idx="28387">0.0037135942071339998</cx:pt>
          <cx:pt idx="28388">0.0037135942071339998</cx:pt>
          <cx:pt idx="28389">0.0037135942071339998</cx:pt>
          <cx:pt idx="28390">0.0037135942071339998</cx:pt>
          <cx:pt idx="28391">0.0037135942071339998</cx:pt>
          <cx:pt idx="28392">0.0037135942071339998</cx:pt>
          <cx:pt idx="28393">0.0037124099483150002</cx:pt>
          <cx:pt idx="28394">0.0037124099483150002</cx:pt>
          <cx:pt idx="28395">0.0037124099483150002</cx:pt>
          <cx:pt idx="28396">0.0037124099483150002</cx:pt>
          <cx:pt idx="28397">0.00371166017841366</cx:pt>
          <cx:pt idx="28398">0.00371166017841366</cx:pt>
          <cx:pt idx="28399">0.0037110406401953001</cx:pt>
          <cx:pt idx="28400">0.0037102327276278902</cx:pt>
          <cx:pt idx="28401">0.0037098560879843499</cx:pt>
          <cx:pt idx="28402">0.00370865508936609</cx:pt>
          <cx:pt idx="28403">0.0037075847682779702</cx:pt>
          <cx:pt idx="28404">0.0037074994429408602</cx:pt>
          <cx:pt idx="28405">0.0037074994429408602</cx:pt>
          <cx:pt idx="28406">0.0037074994429408602</cx:pt>
          <cx:pt idx="28407">0.0037071063397083998</cx:pt>
          <cx:pt idx="28408">0.0037067792260027</cx:pt>
          <cx:pt idx="28409">0.0037058243205184702</cx:pt>
          <cx:pt idx="28410">0.00370581708918647</cx:pt>
          <cx:pt idx="28411">0.0037051715706685</cx:pt>
          <cx:pt idx="28412">0.00370346072833223</cx:pt>
          <cx:pt idx="28413">0.0037033199088535901</cx:pt>
          <cx:pt idx="28414">0.0037025993816574999</cx:pt>
          <cx:pt idx="28415">0.0036996307776197899</cx:pt>
          <cx:pt idx="28416">0.0036991130980329099</cx:pt>
          <cx:pt idx="28417">0.0036991130980329099</cx:pt>
          <cx:pt idx="28418">0.0036991130980329099</cx:pt>
          <cx:pt idx="28419">0.0036991130980329099</cx:pt>
          <cx:pt idx="28420">0.0036991130980329099</cx:pt>
          <cx:pt idx="28421">0.00369819213410207</cx:pt>
          <cx:pt idx="28422">0.0036968073305660301</cx:pt>
          <cx:pt idx="28423">0.0036935056663161699</cx:pt>
          <cx:pt idx="28424">0.0036935056663161699</cx:pt>
          <cx:pt idx="28425">0.0036919199661145899</cx:pt>
          <cx:pt idx="28426">0.0036918006132677099</cx:pt>
          <cx:pt idx="28427">0.0036918006132677099</cx:pt>
          <cx:pt idx="28428">0.0036918006132677099</cx:pt>
          <cx:pt idx="28429">0.0036918006132677099</cx:pt>
          <cx:pt idx="28430">0.0036918006132677099</cx:pt>
          <cx:pt idx="28431">0.0036918006132677099</cx:pt>
          <cx:pt idx="28432">0.0036918006132677099</cx:pt>
          <cx:pt idx="28433">0.0036918006132677099</cx:pt>
          <cx:pt idx="28434">0.0036911867202127401</cx:pt>
          <cx:pt idx="28435">0.0036903769420447399</cx:pt>
          <cx:pt idx="28436">0.0036864280151167501</cx:pt>
          <cx:pt idx="28437">0.0036864280151167501</cx:pt>
          <cx:pt idx="28438">0.0036851307812870398</cx:pt>
          <cx:pt idx="28439">0.0036851307812870398</cx:pt>
          <cx:pt idx="28440">0.0036834289748024999</cx:pt>
          <cx:pt idx="28441">0.0036823465526296599</cx:pt>
          <cx:pt idx="28442">0.0036781911161779001</cx:pt>
          <cx:pt idx="28443">0.0036781911161779001</cx:pt>
          <cx:pt idx="28444">0.0036779113922892999</cx:pt>
          <cx:pt idx="28445">0.00367709852243806</cx:pt>
          <cx:pt idx="28446">0.00367709852243806</cx:pt>
          <cx:pt idx="28447">0.0036736175406295399</cx:pt>
          <cx:pt idx="28448">0.0036711559555108499</cx:pt>
          <cx:pt idx="28449">0.00367054881990492</cx:pt>
          <cx:pt idx="28450">0.00367054881990492</cx:pt>
          <cx:pt idx="28451">0.00367054881990492</cx:pt>
          <cx:pt idx="28452">0.0036703538584043601</cx:pt>
          <cx:pt idx="28453">0.0036703538584043601</cx:pt>
          <cx:pt idx="28454">0.0036703538584043601</cx:pt>
          <cx:pt idx="28455">0.0036703538584043601</cx:pt>
          <cx:pt idx="28456">0.0036694349595204302</cx:pt>
          <cx:pt idx="28457">0.0036684018419538798</cx:pt>
          <cx:pt idx="28458">0.0036671323294585</cx:pt>
          <cx:pt idx="28459">0.0036670606870760798</cx:pt>
          <cx:pt idx="28460">0.0036670606870760798</cx:pt>
          <cx:pt idx="28461">0.00366680930299442</cx:pt>
          <cx:pt idx="28462">0.0036647812135232401</cx:pt>
          <cx:pt idx="28463">0.0036618952390319402</cx:pt>
          <cx:pt idx="28464">0.0036618952390319402</cx:pt>
          <cx:pt idx="28465">0.0036618952390319402</cx:pt>
          <cx:pt idx="28466">0.0036618952390319402</cx:pt>
          <cx:pt idx="28467">0.0036618952390319402</cx:pt>
          <cx:pt idx="28468">0.0036618952390319402</cx:pt>
          <cx:pt idx="28469">0.00366181471769688</cx:pt>
          <cx:pt idx="28470">0.0036610576414253999</cx:pt>
          <cx:pt idx="28471">0.00365931557930981</cx:pt>
          <cx:pt idx="28472">0.00365931557930981</cx:pt>
          <cx:pt idx="28473">0.00365931557930981</cx:pt>
          <cx:pt idx="28474">0.00365931557930981</cx:pt>
          <cx:pt idx="28475">0.00365931557930981</cx:pt>
          <cx:pt idx="28476">0.00365931557930981</cx:pt>
          <cx:pt idx="28477">0.00365931557930981</cx:pt>
          <cx:pt idx="28478">0.00365931557930981</cx:pt>
          <cx:pt idx="28479">0.00365931557930981</cx:pt>
          <cx:pt idx="28480">0.00365910406565017</cx:pt>
          <cx:pt idx="28481">0.00365910406565017</cx:pt>
          <cx:pt idx="28482">0.00365910406565017</cx:pt>
          <cx:pt idx="28483">0.00365910406565017</cx:pt>
          <cx:pt idx="28484">0.00365740875836333</cx:pt>
          <cx:pt idx="28485">0.00365740875836333</cx:pt>
          <cx:pt idx="28486">0.00365740875836333</cx:pt>
          <cx:pt idx="28487">0.0036571875170049398</cx:pt>
          <cx:pt idx="28488">0.00365706837381316</cx:pt>
          <cx:pt idx="28489">0.0036554921881106401</cx:pt>
          <cx:pt idx="28490">0.0036535975823607601</cx:pt>
          <cx:pt idx="28491">0.0036523952563591801</cx:pt>
          <cx:pt idx="28492">0.00365096496402675</cx:pt>
          <cx:pt idx="28493">0.00365096496402675</cx:pt>
          <cx:pt idx="28494">0.00365096496402675</cx:pt>
          <cx:pt idx="28495">0.00365096496402675</cx:pt>
          <cx:pt idx="28496">0.0036499022036091001</cx:pt>
          <cx:pt idx="28497">0.0036468462617255202</cx:pt>
          <cx:pt idx="28498">0.0036458468475337701</cx:pt>
          <cx:pt idx="28499">0.0036449109692662301</cx:pt>
          <cx:pt idx="28500">0.0036437005092580599</cx:pt>
          <cx:pt idx="28501">0.0036426381693966401</cx:pt>
          <cx:pt idx="28502">0.00364069097918459</cx:pt>
          <cx:pt idx="28503">0.0036397756745474002</cx:pt>
          <cx:pt idx="28504">0.00363942061269936</cx:pt>
          <cx:pt idx="28505">0.0036377176595858499</cx:pt>
          <cx:pt idx="28506">0.0036342344054338701</cx:pt>
          <cx:pt idx="28507">0.00363392318979889</cx:pt>
          <cx:pt idx="28508">0.0036333500405603099</cx:pt>
          <cx:pt idx="28509">0.0036316616880919502</cx:pt>
          <cx:pt idx="28510">0.00363094818395031</cx:pt>
          <cx:pt idx="28511">0.0036309309933847999</cx:pt>
          <cx:pt idx="28512">0.0036302163276066102</cx:pt>
          <cx:pt idx="28513">0.0036282455368866601</cx:pt>
          <cx:pt idx="28514">0.0036282455368866601</cx:pt>
          <cx:pt idx="28515">0.0036282455368866601</cx:pt>
          <cx:pt idx="28516">0.00362754343880284</cx:pt>
          <cx:pt idx="28517">0.0036260275497067302</cx:pt>
          <cx:pt idx="28518">0.0036234037992828902</cx:pt>
          <cx:pt idx="28519">0.0036210995988736499</cx:pt>
          <cx:pt idx="28520">0.0036199388718978799</cx:pt>
          <cx:pt idx="28521">0.0036199388718978799</cx:pt>
          <cx:pt idx="28522">0.0036199388718978799</cx:pt>
          <cx:pt idx="28523">0.0036195803610305998</cx:pt>
          <cx:pt idx="28524">0.0036195803610305998</cx:pt>
          <cx:pt idx="28525">0.0036195803610305998</cx:pt>
          <cx:pt idx="28526">0.0036195803610305998</cx:pt>
          <cx:pt idx="28527">0.0036195803610305998</cx:pt>
          <cx:pt idx="28528">0.0036190423532200099</cx:pt>
          <cx:pt idx="28529">0.0036190423532200099</cx:pt>
          <cx:pt idx="28530">0.0036190423532200099</cx:pt>
          <cx:pt idx="28531">0.00361850927537806</cx:pt>
          <cx:pt idx="28532">0.00361742891893753</cx:pt>
          <cx:pt idx="28533">0.00361580224890104</cx:pt>
          <cx:pt idx="28534">0.00361580224890104</cx:pt>
          <cx:pt idx="28535">0.00361580224890104</cx:pt>
          <cx:pt idx="28536">0.00361580224890104</cx:pt>
          <cx:pt idx="28537">0.00361580224890104</cx:pt>
          <cx:pt idx="28538">0.00361580224890104</cx:pt>
          <cx:pt idx="28539">0.0036152478754892699</cx:pt>
          <cx:pt idx="28540">0.0036145215885373802</cx:pt>
          <cx:pt idx="28541">0.0036123385274776502</cx:pt>
          <cx:pt idx="28542">0.0036122049798122499</cx:pt>
          <cx:pt idx="28543">0.00361191232431975</cx:pt>
          <cx:pt idx="28544">0.0036118623301301701</cx:pt>
          <cx:pt idx="28545">0.00361130185812304</cx:pt>
          <cx:pt idx="28546">0.00361130185812304</cx:pt>
          <cx:pt idx="28547">0.00361130185812304</cx:pt>
          <cx:pt idx="28548">0.0036106402114219802</cx:pt>
          <cx:pt idx="28549">0.0036038700079104699</cx:pt>
          <cx:pt idx="28550">0.00360365860852771</cx:pt>
          <cx:pt idx="28551">0.0036032325390391901</cx:pt>
          <cx:pt idx="28552">0.0036032325390391901</cx:pt>
          <cx:pt idx="28553">0.0036032325390391901</cx:pt>
          <cx:pt idx="28554">0.0036032325390391901</cx:pt>
          <cx:pt idx="28555">0.0036032325390391901</cx:pt>
          <cx:pt idx="28556">0.0036032325390391901</cx:pt>
          <cx:pt idx="28557">0.0036031442703506598</cx:pt>
          <cx:pt idx="28558">0.0036020011194343401</cx:pt>
          <cx:pt idx="28559">0.00360170745247421</cx:pt>
          <cx:pt idx="28560">0.00360170745247421</cx:pt>
          <cx:pt idx="28561">0.0036008764848240401</cx:pt>
          <cx:pt idx="28562">0.0036008036294269798</cx:pt>
          <cx:pt idx="28563">0.0035980905147128899</cx:pt>
          <cx:pt idx="28564">0.0035980905147128899</cx:pt>
          <cx:pt idx="28565">0.0035980905147128899</cx:pt>
          <cx:pt idx="28566">0.0035980905147128899</cx:pt>
          <cx:pt idx="28567">0.0035976609716131601</cx:pt>
          <cx:pt idx="28568">0.0035972613123254498</cx:pt>
          <cx:pt idx="28569">0.0035972613123254498</cx:pt>
          <cx:pt idx="28570">0.0035955448466895501</cx:pt>
          <cx:pt idx="28571">0.0035955448466895501</cx:pt>
          <cx:pt idx="28572">0.0035955448466895501</cx:pt>
          <cx:pt idx="28573">0.0035955448466895501</cx:pt>
          <cx:pt idx="28574">0.00359453358392858</cx:pt>
          <cx:pt idx="28575">0.00359429347791801</cx:pt>
          <cx:pt idx="28576">0.00359429347791801</cx:pt>
          <cx:pt idx="28577">0.00359429347791801</cx:pt>
          <cx:pt idx="28578">0.00359429347791801</cx:pt>
          <cx:pt idx="28579">0.00359429347791801</cx:pt>
          <cx:pt idx="28580">0.00359429347791801</cx:pt>
          <cx:pt idx="28581">0.00359429347791801</cx:pt>
          <cx:pt idx="28582">0.00359429347791801</cx:pt>
          <cx:pt idx="28583">0.0035940279059619501</cx:pt>
          <cx:pt idx="28584">0.0035899679927845901</cx:pt>
          <cx:pt idx="28585">0.0035891989991207701</cx:pt>
          <cx:pt idx="28586">0.0035867552768070101</cx:pt>
          <cx:pt idx="28587">0.0035854414412315699</cx:pt>
          <cx:pt idx="28588">0.0035846891789574199</cx:pt>
          <cx:pt idx="28589">0.0035828767773383101</cx:pt>
          <cx:pt idx="28590">0.0035823376872417801</cx:pt>
          <cx:pt idx="28591">0.0035823376872417801</cx:pt>
          <cx:pt idx="28592">0.0035823376872417801</cx:pt>
          <cx:pt idx="28593">0.0035823376872417801</cx:pt>
          <cx:pt idx="28594">0.0035823376872417801</cx:pt>
          <cx:pt idx="28595">0.0035816204716297502</cx:pt>
          <cx:pt idx="28596">0.00358036030822864</cx:pt>
          <cx:pt idx="28597">0.00358036030822864</cx:pt>
          <cx:pt idx="28598">0.0035777209375515199</cx:pt>
          <cx:pt idx="28599">0.0035776291257892099</cx:pt>
          <cx:pt idx="28600">0.00357591792833469</cx:pt>
          <cx:pt idx="28601">0.0035723829977865802</cx:pt>
          <cx:pt idx="28602">0.00357089391295591</cx:pt>
          <cx:pt idx="28603">0.0035688721293210299</cx:pt>
          <cx:pt idx="28604">0.0035687053584358801</cx:pt>
          <cx:pt idx="28605">0.0035687053584358801</cx:pt>
          <cx:pt idx="28606">0.0035687053584358801</cx:pt>
          <cx:pt idx="28607">0.0035680341343032099</cx:pt>
          <cx:pt idx="28608">0.0035654209481833102</cx:pt>
          <cx:pt idx="28609">0.0035643236623913001</cx:pt>
          <cx:pt idx="28610">0.00356327341230195</cx:pt>
          <cx:pt idx="28611">0.00356323549930013</cx:pt>
          <cx:pt idx="28612">0.00356282354466852</cx:pt>
          <cx:pt idx="28613">0.00356282354466852</cx:pt>
          <cx:pt idx="28614">0.00356163559324109</cx:pt>
          <cx:pt idx="28615">0.0035609975217450501</cx:pt>
          <cx:pt idx="28616">0.0035609975217450501</cx:pt>
          <cx:pt idx="28617">0.0035609975217450501</cx:pt>
          <cx:pt idx="28618">0.0035609975217450501</cx:pt>
          <cx:pt idx="28619">0.0035591426317277699</cx:pt>
          <cx:pt idx="28620">0.0035591426317277699</cx:pt>
          <cx:pt idx="28621">0.0035584576739266199</cx:pt>
          <cx:pt idx="28622">0.0035566173858881901</cx:pt>
          <cx:pt idx="28623">0.00355515153721886</cx:pt>
          <cx:pt idx="28624">0.0035544628304981</cx:pt>
          <cx:pt idx="28625">0.0035544628304981</cx:pt>
          <cx:pt idx="28626">0.0035544628304981</cx:pt>
          <cx:pt idx="28627">0.0035544628304981</cx:pt>
          <cx:pt idx="28628">0.0035544628304981</cx:pt>
          <cx:pt idx="28629">0.0035544628304981</cx:pt>
          <cx:pt idx="28630">0.0035544628304981</cx:pt>
          <cx:pt idx="28631">0.0035529238328770802</cx:pt>
          <cx:pt idx="28632">0.00355282134786623</cx:pt>
          <cx:pt idx="28633">0.0035510551039395701</cx:pt>
          <cx:pt idx="28634">0.0035506882665798001</cx:pt>
          <cx:pt idx="28635">0.0035506062693138698</cx:pt>
          <cx:pt idx="28636">0.0035485233941189901</cx:pt>
          <cx:pt idx="28637">0.0035483148161089802</cx:pt>
          <cx:pt idx="28638">0.0035477092829573299</cx:pt>
          <cx:pt idx="28639">0.0035472024062989799</cx:pt>
          <cx:pt idx="28640">0.00354503168818671</cx:pt>
          <cx:pt idx="28641">0.0035446770895802399</cx:pt>
          <cx:pt idx="28642">0.0035446770895802399</cx:pt>
          <cx:pt idx="28643">0.0035446770895802399</cx:pt>
          <cx:pt idx="28644">0.0035446770895802399</cx:pt>
          <cx:pt idx="28645">0.0035443486169131101</cx:pt>
          <cx:pt idx="28646">0.00354333865801936</cx:pt>
          <cx:pt idx="28647">0.0035426670290599899</cx:pt>
          <cx:pt idx="28648">0.0035426670290599899</cx:pt>
          <cx:pt idx="28649">0.0035426670290599899</cx:pt>
          <cx:pt idx="28650">0.0035426670290599899</cx:pt>
          <cx:pt idx="28651">0.0035426670290599899</cx:pt>
          <cx:pt idx="28652">0.0035426670290599899</cx:pt>
          <cx:pt idx="28653">0.0035426545764867499</cx:pt>
          <cx:pt idx="28654">0.0035425530477941401</cx:pt>
          <cx:pt idx="28655">0.0035425530477941401</cx:pt>
          <cx:pt idx="28656">0.0035425530477941401</cx:pt>
          <cx:pt idx="28657">0.0035425530477941401</cx:pt>
          <cx:pt idx="28658">0.0035401816406654</cx:pt>
          <cx:pt idx="28659">0.0035398428763547402</cx:pt>
          <cx:pt idx="28660">0.0035382423616038298</cx:pt>
          <cx:pt idx="28661">0.0035382423616038298</cx:pt>
          <cx:pt idx="28662">0.0035370444045156701</cx:pt>
          <cx:pt idx="28663">0.0035366293570263199</cx:pt>
          <cx:pt idx="28664">0.0035366293570263199</cx:pt>
          <cx:pt idx="28665">0.0035366293570263199</cx:pt>
          <cx:pt idx="28666">0.0035366293570263199</cx:pt>
          <cx:pt idx="28667">0.0035366293570263199</cx:pt>
          <cx:pt idx="28668">0.0035366293570263199</cx:pt>
          <cx:pt idx="28669">0.0035362480526320498</cx:pt>
          <cx:pt idx="28670">0.0035359890984112698</cx:pt>
          <cx:pt idx="28671">0.0035359890984112698</cx:pt>
          <cx:pt idx="28672">0.0035350985844530198</cx:pt>
          <cx:pt idx="28673">0.0035341483825499999</cx:pt>
          <cx:pt idx="28674">0.0035339280523524301</cx:pt>
          <cx:pt idx="28675">0.0035319773668844</cx:pt>
          <cx:pt idx="28676">0.0035319773668844</cx:pt>
          <cx:pt idx="28677">0.0035319773668844</cx:pt>
          <cx:pt idx="28678">0.0035319773668844</cx:pt>
          <cx:pt idx="28679">0.00353163031958654</cx:pt>
          <cx:pt idx="28680">0.00353163031958654</cx:pt>
          <cx:pt idx="28681">0.00353163031958654</cx:pt>
          <cx:pt idx="28682">0.00353163031958654</cx:pt>
          <cx:pt idx="28683">0.00353163031958654</cx:pt>
          <cx:pt idx="28684">0.0035299219968241099</cx:pt>
          <cx:pt idx="28685">0.0035298824519633099</cx:pt>
          <cx:pt idx="28686">0.0035275216117539401</cx:pt>
          <cx:pt idx="28687">0.0035272862612473399</cx:pt>
          <cx:pt idx="28688">0.0035269299538710601</cx:pt>
          <cx:pt idx="28689">0.0035264241265572701</cx:pt>
          <cx:pt idx="28690">0.0035260822581536502</cx:pt>
          <cx:pt idx="28691">0.0035260822581536502</cx:pt>
          <cx:pt idx="28692">0.0035260822581536502</cx:pt>
          <cx:pt idx="28693">0.0035260822581536502</cx:pt>
          <cx:pt idx="28694">0.0035260822581536502</cx:pt>
          <cx:pt idx="28695">0.0035241405225207799</cx:pt>
          <cx:pt idx="28696">0.0035234614738413501</cx:pt>
          <cx:pt idx="28697">0.0035220213583351499</cx:pt>
          <cx:pt idx="28698">0.0035198181773904401</cx:pt>
          <cx:pt idx="28699">0.00351873323799143</cx:pt>
          <cx:pt idx="28700">0.0035173390908165799</cx:pt>
          <cx:pt idx="28701">0.0035159155863331501</cx:pt>
          <cx:pt idx="28702">0.0035128876892751302</cx:pt>
          <cx:pt idx="28703">0.0035128876892751302</cx:pt>
          <cx:pt idx="28704">0.0035126634548928001</cx:pt>
          <cx:pt idx="28705">0.0035116864586946799</cx:pt>
          <cx:pt idx="28706">0.00350997339091107</cx:pt>
          <cx:pt idx="28707">0.0035092843052115098</cx:pt>
          <cx:pt idx="28708">0.0035083836430438902</cx:pt>
          <cx:pt idx="28709">0.0035083836430438902</cx:pt>
          <cx:pt idx="28710">0.0035083836430438902</cx:pt>
          <cx:pt idx="28711">0.0035063763421692199</cx:pt>
          <cx:pt idx="28712">0.0035063763421692199</cx:pt>
          <cx:pt idx="28713">0.0035063763421692199</cx:pt>
          <cx:pt idx="28714">0.0035063763421692199</cx:pt>
          <cx:pt idx="28715">0.0035063763421692199</cx:pt>
          <cx:pt idx="28716">0.0035024311611869699</cx:pt>
          <cx:pt idx="28717">0.0035024311611869699</cx:pt>
          <cx:pt idx="28718">0.0035024311611869699</cx:pt>
          <cx:pt idx="28719">0.00350030040439045</cx:pt>
          <cx:pt idx="28720">0.00349995540152287</cx:pt>
          <cx:pt idx="28721">0.00349943951831257</cx:pt>
          <cx:pt idx="28722">0.0034994050780441698</cx:pt>
          <cx:pt idx="28723">0.0034960463111871698</cx:pt>
          <cx:pt idx="28724">0.0034960463111871698</cx:pt>
          <cx:pt idx="28725">0.0034940904745382798</cx:pt>
          <cx:pt idx="28726">0.0034927212008107398</cx:pt>
          <cx:pt idx="28727">0.0034923185930465701</cx:pt>
          <cx:pt idx="28728">0.00349188519311508</cx:pt>
          <cx:pt idx="28729">0.00349188519311508</cx:pt>
          <cx:pt idx="28730">0.00349188519311508</cx:pt>
          <cx:pt idx="28731">0.00349188519311508</cx:pt>
          <cx:pt idx="28732">0.00349188519311508</cx:pt>
          <cx:pt idx="28733">0.00349188519311508</cx:pt>
          <cx:pt idx="28734">0.00349188519311508</cx:pt>
          <cx:pt idx="28735">0.0034917223206559198</cx:pt>
          <cx:pt idx="28736">0.0034889768518311</cx:pt>
          <cx:pt idx="28737">0.0034874223044399299</cx:pt>
          <cx:pt idx="28738">0.0034874223044399299</cx:pt>
          <cx:pt idx="28739">0.0034874223044399299</cx:pt>
          <cx:pt idx="28740">0.0034874223044399299</cx:pt>
          <cx:pt idx="28741">0.0034874223044399299</cx:pt>
          <cx:pt idx="28742">0.0034874223044399299</cx:pt>
          <cx:pt idx="28743">0.0034846987848844001</cx:pt>
          <cx:pt idx="28744">0.0034838520613924302</cx:pt>
          <cx:pt idx="28745">0.0034838520613924302</cx:pt>
          <cx:pt idx="28746">0.0034833603617171701</cx:pt>
          <cx:pt idx="28747">0.0034817858163936799</cx:pt>
          <cx:pt idx="28748">0.0034790612993737301</cx:pt>
          <cx:pt idx="28749">0.0034753400913256701</cx:pt>
          <cx:pt idx="28750">0.0034751092303899598</cx:pt>
          <cx:pt idx="28751">0.0034707101053069798</cx:pt>
          <cx:pt idx="28752">0.0034697587051890702</cx:pt>
          <cx:pt idx="28753">0.0034677540855458</cx:pt>
          <cx:pt idx="28754">0.0034664094889879302</cx:pt>
          <cx:pt idx="28755">0.0034650010213145301</cx:pt>
          <cx:pt idx="28756">0.0034648473956469402</cx:pt>
          <cx:pt idx="28757">0.0034638136395024098</cx:pt>
          <cx:pt idx="28758">0.0034634578564138002</cx:pt>
          <cx:pt idx="28759">0.0034634578564138002</cx:pt>
          <cx:pt idx="28760">0.00346306790929183</cx:pt>
          <cx:pt idx="28761">0.0034622065257109398</cx:pt>
          <cx:pt idx="28762">0.00346183831122903</cx:pt>
          <cx:pt idx="28763">0.0034589203629026601</cx:pt>
          <cx:pt idx="28764">0.0034587617194436998</cx:pt>
          <cx:pt idx="28765">0.0034587617194436998</cx:pt>
          <cx:pt idx="28766">0.0034580832650404599</cx:pt>
          <cx:pt idx="28767">0.0034572870866293702</cx:pt>
          <cx:pt idx="28768">0.0034570386464182899</cx:pt>
          <cx:pt idx="28769">0.0034563773864661001</cx:pt>
          <cx:pt idx="28770">0.0034550281438411601</cx:pt>
          <cx:pt idx="28771">0.0034538284637702799</cx:pt>
          <cx:pt idx="28772">0.0034538243325466498</cx:pt>
          <cx:pt idx="28773">0.0034538243325466498</cx:pt>
          <cx:pt idx="28774">0.0034538243325466498</cx:pt>
          <cx:pt idx="28775">0.0034538243325466498</cx:pt>
          <cx:pt idx="28776">0.0034532683137015901</cx:pt>
          <cx:pt idx="28777">0.0034532683137015901</cx:pt>
          <cx:pt idx="28778">0.0034532683137015901</cx:pt>
          <cx:pt idx="28779">0.0034532683137015901</cx:pt>
          <cx:pt idx="28780">0.0034532683137015901</cx:pt>
          <cx:pt idx="28781">0.0034532683137015901</cx:pt>
          <cx:pt idx="28782">0.0034532683137015901</cx:pt>
          <cx:pt idx="28783">0.0034532683137015901</cx:pt>
          <cx:pt idx="28784">0.0034532683137015901</cx:pt>
          <cx:pt idx="28785">0.0034526997219992499</cx:pt>
          <cx:pt idx="28786">0.0034526997219992499</cx:pt>
          <cx:pt idx="28787">0.0034526997219992499</cx:pt>
          <cx:pt idx="28788">0.0034526997219992499</cx:pt>
          <cx:pt idx="28789">0.0034526997219992499</cx:pt>
          <cx:pt idx="28790">0.0034526997219992499</cx:pt>
          <cx:pt idx="28791">0.0034516881128655698</cx:pt>
          <cx:pt idx="28792">0.00344893801913942</cx:pt>
          <cx:pt idx="28793">0.00344554269633376</cx:pt>
          <cx:pt idx="28794">0.0034441257266592598</cx:pt>
          <cx:pt idx="28795">0.00344344235203407</cx:pt>
          <cx:pt idx="28796">0.00344282441453818</cx:pt>
          <cx:pt idx="28797">0.0034424440163800798</cx:pt>
          <cx:pt idx="28798">0.0034420294320956302</cx:pt>
          <cx:pt idx="28799">0.0034420294320956302</cx:pt>
          <cx:pt idx="28800">0.0034407503253282802</cx:pt>
          <cx:pt idx="28801">0.00343903461370797</cx:pt>
          <cx:pt idx="28802">0.00343611544489848</cx:pt>
          <cx:pt idx="28803">0.0034360930468448599</cx:pt>
          <cx:pt idx="28804">0.00343394652947009</cx:pt>
          <cx:pt idx="28805">0.0034338816753689901</cx:pt>
          <cx:pt idx="28806">0.0034338283300500701</cx:pt>
          <cx:pt idx="28807">0.0034338283300500701</cx:pt>
          <cx:pt idx="28808">0.0034333967399318298</cx:pt>
          <cx:pt idx="28809">0.0034333967399318298</cx:pt>
          <cx:pt idx="28810">0.0034333967399318298</cx:pt>
          <cx:pt idx="28811">0.0034333967399318298</cx:pt>
          <cx:pt idx="28812">0.0034333967399318298</cx:pt>
          <cx:pt idx="28813">0.0034332958061421299</cx:pt>
          <cx:pt idx="28814">0.0034331092108838201</cx:pt>
          <cx:pt idx="28815">0.0034331092108838201</cx:pt>
          <cx:pt idx="28816">0.0034330116489021301</cx:pt>
          <cx:pt idx="28817">0.0034327324965420301</cx:pt>
          <cx:pt idx="28818">0.0034312446589015401</cx:pt>
          <cx:pt idx="28819">0.00343116273364979</cx:pt>
          <cx:pt idx="28820">0.00343116273364979</cx:pt>
          <cx:pt idx="28821">0.00343116273364979</cx:pt>
          <cx:pt idx="28822">0.00343116273364979</cx:pt>
          <cx:pt idx="28823">0.00343116273364979</cx:pt>
          <cx:pt idx="28824">0.00343116273364979</cx:pt>
          <cx:pt idx="28825">0.00343116273364979</cx:pt>
          <cx:pt idx="28826">0.0034307027928538601</cx:pt>
          <cx:pt idx="28827">0.0034305418146968101</cx:pt>
          <cx:pt idx="28828">0.0034301148480383398</cx:pt>
          <cx:pt idx="28829">0.0034299054704109602</cx:pt>
          <cx:pt idx="28830">0.0034299054704109602</cx:pt>
          <cx:pt idx="28831">0.0034299054704109602</cx:pt>
          <cx:pt idx="28832">0.0034299054704109602</cx:pt>
          <cx:pt idx="28833">0.0034285490030393799</cx:pt>
          <cx:pt idx="28834">0.0034285490030393799</cx:pt>
          <cx:pt idx="28835">0.0034285490030393799</cx:pt>
          <cx:pt idx="28836">0.0034285490030393799</cx:pt>
          <cx:pt idx="28837">0.0034285490030393799</cx:pt>
          <cx:pt idx="28838">0.0034285490030393799</cx:pt>
          <cx:pt idx="28839">0.0034285490030393799</cx:pt>
          <cx:pt idx="28840">0.0034285490030393799</cx:pt>
          <cx:pt idx="28841">0.0034285490030393799</cx:pt>
          <cx:pt idx="28842">0.0034277257811011902</cx:pt>
          <cx:pt idx="28843">0.0034277257811011902</cx:pt>
          <cx:pt idx="28844">0.0034277257811011902</cx:pt>
          <cx:pt idx="28845">0.0034267814208622199</cx:pt>
          <cx:pt idx="28846">0.0034263458743219802</cx:pt>
          <cx:pt idx="28847">0.0034261370481069998</cx:pt>
          <cx:pt idx="28848">0.0034257835785665401</cx:pt>
          <cx:pt idx="28849">0.0034257835785665401</cx:pt>
          <cx:pt idx="28850">0.0034238453515343802</cx:pt>
          <cx:pt idx="28851">0.0034228133502510502</cx:pt>
          <cx:pt idx="28852">0.0034213712446920898</cx:pt>
          <cx:pt idx="28853">0.0034194872530818399</cx:pt>
          <cx:pt idx="28854">0.0034175442476760899</cx:pt>
          <cx:pt idx="28855">0.0034175442476760899</cx:pt>
          <cx:pt idx="28856">0.0034175442476760899</cx:pt>
          <cx:pt idx="28857">0.0034175442476760899</cx:pt>
          <cx:pt idx="28858">0.0034175442476760899</cx:pt>
          <cx:pt idx="28859">0.0034175158619930901</cx:pt>
          <cx:pt idx="28860">0.0034171446138622202</cx:pt>
          <cx:pt idx="28861">0.0034171446138622202</cx:pt>
          <cx:pt idx="28862">0.0034152488798544398</cx:pt>
          <cx:pt idx="28863">0.0034141211031002601</cx:pt>
          <cx:pt idx="28864">0.0034112164903607098</cx:pt>
          <cx:pt idx="28865">0.0034112164903607098</cx:pt>
          <cx:pt idx="28866">0.0034102549770224301</cx:pt>
          <cx:pt idx="28867">0.0034099089936808899</cx:pt>
          <cx:pt idx="28868">0.0034090972768326499</cx:pt>
          <cx:pt idx="28869">0.0034086165656945998</cx:pt>
          <cx:pt idx="28870">0.0034086165656945998</cx:pt>
          <cx:pt idx="28871">0.0034086165656945998</cx:pt>
          <cx:pt idx="28872">0.0034086165656945998</cx:pt>
          <cx:pt idx="28873">0.0034086165656945998</cx:pt>
          <cx:pt idx="28874">0.0034086165656945998</cx:pt>
          <cx:pt idx="28875">0.0034086165656945998</cx:pt>
          <cx:pt idx="28876">0.0034086165656945998</cx:pt>
          <cx:pt idx="28877">0.0034086165656945998</cx:pt>
          <cx:pt idx="28878">0.0034071385501208899</cx:pt>
          <cx:pt idx="28879">0.0034041768212183699</cx:pt>
          <cx:pt idx="28880">0.00340256994063338</cx:pt>
          <cx:pt idx="28881">0.00340256994063338</cx:pt>
          <cx:pt idx="28882">0.00340256994063338</cx:pt>
          <cx:pt idx="28883">0.00340256994063338</cx:pt>
          <cx:pt idx="28884">0.00340256994063338</cx:pt>
          <cx:pt idx="28885">0.00340256994063338</cx:pt>
          <cx:pt idx="28886">0.00340256994063338</cx:pt>
          <cx:pt idx="28887">0.00340256994063338</cx:pt>
          <cx:pt idx="28888">0.00340256994063338</cx:pt>
          <cx:pt idx="28889">0.00340256994063338</cx:pt>
          <cx:pt idx="28890">0.0034020782411006401</cx:pt>
          <cx:pt idx="28891">0.0034014668057241199</cx:pt>
          <cx:pt idx="28892">0.0034012050207654302</cx:pt>
          <cx:pt idx="28893">0.0033999001274958298</cx:pt>
          <cx:pt idx="28894">0.0033990009103170502</cx:pt>
          <cx:pt idx="28895">0.0033990009103170502</cx:pt>
          <cx:pt idx="28896">0.0033990009103170502</cx:pt>
          <cx:pt idx="28897">0.0033990009103170502</cx:pt>
          <cx:pt idx="28898">0.00339769767737317</cx:pt>
          <cx:pt idx="28899">0.0033974975651149802</cx:pt>
          <cx:pt idx="28900">0.0033974975651149802</cx:pt>
          <cx:pt idx="28901">0.0033974975651149802</cx:pt>
          <cx:pt idx="28902">0.0033974975651149802</cx:pt>
          <cx:pt idx="28903">0.0033961643906055901</cx:pt>
          <cx:pt idx="28904">0.00339531431681346</cx:pt>
          <cx:pt idx="28905">0.0033948993417397899</cx:pt>
          <cx:pt idx="28906">0.0033948993417397899</cx:pt>
          <cx:pt idx="28907">0.0033941033857226902</cx:pt>
          <cx:pt idx="28908">0.0033941033857226902</cx:pt>
          <cx:pt idx="28909">0.0033941033857226902</cx:pt>
          <cx:pt idx="28910">0.0033941033857226902</cx:pt>
          <cx:pt idx="28911">0.0033941033857226902</cx:pt>
          <cx:pt idx="28912">0.00339247479336582</cx:pt>
          <cx:pt idx="28913">0.00339240672823783</cx:pt>
          <cx:pt idx="28914">0.00339240672823783</cx:pt>
          <cx:pt idx="28915">0.00339240672823783</cx:pt>
          <cx:pt idx="28916">0.00339240672823783</cx:pt>
          <cx:pt idx="28917">0.00339240672823783</cx:pt>
          <cx:pt idx="28918">0.0033905202678255202</cx:pt>
          <cx:pt idx="28919">0.00339041675989227</cx:pt>
          <cx:pt idx="28920">0.0033904117163721802</cx:pt>
          <cx:pt idx="28921">0.0033904117163721802</cx:pt>
          <cx:pt idx="28922">0.0033904117163721802</cx:pt>
          <cx:pt idx="28923">0.0033904117163721802</cx:pt>
          <cx:pt idx="28924">0.0033904117163721802</cx:pt>
          <cx:pt idx="28925">0.0033883961785144698</cx:pt>
          <cx:pt idx="28926">0.00338826675317817</cx:pt>
          <cx:pt idx="28927">0.00338826675317817</cx:pt>
          <cx:pt idx="28928">0.00338826675317817</cx:pt>
          <cx:pt idx="28929">0.00338826675317817</cx:pt>
          <cx:pt idx="28930">0.00338826675317817</cx:pt>
          <cx:pt idx="28931">0.00338826675317817</cx:pt>
          <cx:pt idx="28932">0.00338826675317817</cx:pt>
          <cx:pt idx="28933">0.0033866677807632499</cx:pt>
          <cx:pt idx="28934">0.0033866677807632499</cx:pt>
          <cx:pt idx="28935">0.0033866677807632499</cx:pt>
          <cx:pt idx="28936">0.0033856621890329601</cx:pt>
          <cx:pt idx="28937">0.0033855739404445601</cx:pt>
          <cx:pt idx="28938">0.0033830975035830501</cx:pt>
          <cx:pt idx="28939">0.0033826051817909498</cx:pt>
          <cx:pt idx="28940">0.0033826051817909498</cx:pt>
          <cx:pt idx="28941">0.0033758554652890001</cx:pt>
          <cx:pt idx="28942">0.00337548623047184</cx:pt>
          <cx:pt idx="28943">0.0033747994831832399</cx:pt>
          <cx:pt idx="28944">0.0033744894983847099</cx:pt>
          <cx:pt idx="28945">0.0033744894983847099</cx:pt>
          <cx:pt idx="28946">0.0033744894983847099</cx:pt>
          <cx:pt idx="28947">0.0033744894983847099</cx:pt>
          <cx:pt idx="28948">0.0033744894983847099</cx:pt>
          <cx:pt idx="28949">0.0033729186200521701</cx:pt>
          <cx:pt idx="28950">0.0033725481003819102</cx:pt>
          <cx:pt idx="28951">0.0033713709468313701</cx:pt>
          <cx:pt idx="28952">0.0033700915261398899</cx:pt>
          <cx:pt idx="28953">0.0033664447964117002</cx:pt>
          <cx:pt idx="28954">0.0033647648196555502</cx:pt>
          <cx:pt idx="28955">0.0033647648196555502</cx:pt>
          <cx:pt idx="28956">0.0033622194129827301</cx:pt>
          <cx:pt idx="28957">0.0033609153960343502</cx:pt>
          <cx:pt idx="28958">0.0033609153960343502</cx:pt>
          <cx:pt idx="28959">0.0033574318862551801</cx:pt>
          <cx:pt idx="28960">0.0033561688923557402</cx:pt>
          <cx:pt idx="28961">0.0033531549427861002</cx:pt>
          <cx:pt idx="28962">0.0033531549427861002</cx:pt>
          <cx:pt idx="28963">0.0033531549427861002</cx:pt>
          <cx:pt idx="28964">0.00335295472848353</cx:pt>
          <cx:pt idx="28965">0.00335295472848353</cx:pt>
          <cx:pt idx="28966">0.00335295472848353</cx:pt>
          <cx:pt idx="28967">0.00335295472848353</cx:pt>
          <cx:pt idx="28968">0.0033497397839520201</cx:pt>
          <cx:pt idx="28969">0.0033492843862568899</cx:pt>
          <cx:pt idx="28970">0.0033492843862568899</cx:pt>
          <cx:pt idx="28971">0.0033466427473929201</cx:pt>
          <cx:pt idx="28972">0.0033457642346041102</cx:pt>
          <cx:pt idx="28973">0.00334219328115555</cx:pt>
          <cx:pt idx="28974">0.0033405993069818901</cx:pt>
          <cx:pt idx="28975">0.0033405993069818901</cx:pt>
          <cx:pt idx="28976">0.00333963783157166</cx:pt>
          <cx:pt idx="28977">0.0033384636511496401</cx:pt>
          <cx:pt idx="28978">0.0033384636511496401</cx:pt>
          <cx:pt idx="28979">0.0033362573233461398</cx:pt>
          <cx:pt idx="28980">0.0033349710608690602</cx:pt>
          <cx:pt idx="28981">0.0033349710608690602</cx:pt>
          <cx:pt idx="28982">0.0033349710608690602</cx:pt>
          <cx:pt idx="28983">0.0033349710608690602</cx:pt>
          <cx:pt idx="28984">0.0033349710608690602</cx:pt>
          <cx:pt idx="28985">0.0033348681330550001</cx:pt>
          <cx:pt idx="28986">0.0033348681330550001</cx:pt>
          <cx:pt idx="28987">0.0033348681330550001</cx:pt>
          <cx:pt idx="28988">0.00333395652205749</cx:pt>
          <cx:pt idx="28989">0.00333230904515786</cx:pt>
          <cx:pt idx="28990">0.00333210275841175</cx:pt>
          <cx:pt idx="28991">0.0033315035406375</cx:pt>
          <cx:pt idx="28992">0.0033315035406375</cx:pt>
          <cx:pt idx="28993">0.0033315035406375</cx:pt>
          <cx:pt idx="28994">0.0033311373288325802</cx:pt>
          <cx:pt idx="28995">0.0033311373288325802</cx:pt>
          <cx:pt idx="28996">0.00332971976409278</cx:pt>
          <cx:pt idx="28997">0.00332971976409278</cx:pt>
          <cx:pt idx="28998">0.00332919413207669</cx:pt>
          <cx:pt idx="28999">0.00332919413207669</cx:pt>
          <cx:pt idx="29000">0.00332919413207669</cx:pt>
          <cx:pt idx="29001">0.0033283256848135301</cx:pt>
          <cx:pt idx="29002">0.0033277582070432902</cx:pt>
          <cx:pt idx="29003">0.0033275913895254501</cx:pt>
          <cx:pt idx="29004">0.0033245455964352301</cx:pt>
          <cx:pt idx="29005">0.0033245455964352301</cx:pt>
          <cx:pt idx="29006">0.0033245455964352301</cx:pt>
          <cx:pt idx="29007">0.0033245455964352301</cx:pt>
          <cx:pt idx="29008">0.0033245455964352301</cx:pt>
          <cx:pt idx="29009">0.0033245455964352301</cx:pt>
          <cx:pt idx="29010">0.0033245455964352301</cx:pt>
          <cx:pt idx="29011">0.0033245455964352301</cx:pt>
          <cx:pt idx="29012">0.0033245455964352301</cx:pt>
          <cx:pt idx="29013">0.0033227241757362801</cx:pt>
          <cx:pt idx="29014">0.0033217664451018502</cx:pt>
          <cx:pt idx="29015">0.0033190637480369702</cx:pt>
          <cx:pt idx="29016">0.00331824428152179</cx:pt>
          <cx:pt idx="29017">0.00331824428152179</cx:pt>
          <cx:pt idx="29018">0.00331824428152179</cx:pt>
          <cx:pt idx="29019">0.0033176569088254602</cx:pt>
          <cx:pt idx="29020">0.0033162510889907198</cx:pt>
          <cx:pt idx="29021">0.0033160256145608499</cx:pt>
          <cx:pt idx="29022">0.0033160256145608499</cx:pt>
          <cx:pt idx="29023">0.0033160256145608499</cx:pt>
          <cx:pt idx="29024">0.0033160256145608499</cx:pt>
          <cx:pt idx="29025">0.0033160256145608499</cx:pt>
          <cx:pt idx="29026">0.0033160256145608499</cx:pt>
          <cx:pt idx="29027">0.00331483340463641</cx:pt>
          <cx:pt idx="29028">0.0033124059150702301</cx:pt>
          <cx:pt idx="29029">0.0033117248720806801</cx:pt>
          <cx:pt idx="29030">0.00331058933907721</cx:pt>
          <cx:pt idx="29031">0.0033089069448448199</cx:pt>
          <cx:pt idx="29032">0.0033081902026788502</cx:pt>
          <cx:pt idx="29033">0.0033079680654140801</cx:pt>
          <cx:pt idx="29034">0.0033058455708251098</cx:pt>
          <cx:pt idx="29035">0.0033058455708251098</cx:pt>
          <cx:pt idx="29036">0.0033058455708251098</cx:pt>
          <cx:pt idx="29037">0.0033058455708251098</cx:pt>
          <cx:pt idx="29038">0.0033058307956549101</cx:pt>
          <cx:pt idx="29039">0.0033058307956549101</cx:pt>
          <cx:pt idx="29040">0.0033058307956549101</cx:pt>
          <cx:pt idx="29041">0.0033058307956549101</cx:pt>
          <cx:pt idx="29042">0.0033058307956549101</cx:pt>
          <cx:pt idx="29043">0.0033058307956549101</cx:pt>
          <cx:pt idx="29044">0.0033058307956549101</cx:pt>
          <cx:pt idx="29045">0.0033058307956549101</cx:pt>
          <cx:pt idx="29046">0.0033042593327338499</cx:pt>
          <cx:pt idx="29047">0.0033042593327338499</cx:pt>
          <cx:pt idx="29048">0.0033042593327338499</cx:pt>
          <cx:pt idx="29049">0.0033042593327338499</cx:pt>
          <cx:pt idx="29050">0.0033042593327338499</cx:pt>
          <cx:pt idx="29051">0.0033033293877443599</cx:pt>
          <cx:pt idx="29052">0.0033033293877443599</cx:pt>
          <cx:pt idx="29053">0.0033033293877443599</cx:pt>
          <cx:pt idx="29054">0.0033033293877443599</cx:pt>
          <cx:pt idx="29055">0.0033033293877443599</cx:pt>
          <cx:pt idx="29056">0.0033018533004954202</cx:pt>
          <cx:pt idx="29057">0.00329907573314307</cx:pt>
          <cx:pt idx="29058">0.0032981822813935502</cx:pt>
          <cx:pt idx="29059">0.0032974633408051602</cx:pt>
          <cx:pt idx="29060">0.0032968085340442598</cx:pt>
          <cx:pt idx="29061">0.0032964588256721499</cx:pt>
          <cx:pt idx="29062">0.0032949441306940599</cx:pt>
          <cx:pt idx="29063">0.0032949441306940599</cx:pt>
          <cx:pt idx="29064">0.0032949441306940599</cx:pt>
          <cx:pt idx="29065">0.0032926907389274501</cx:pt>
          <cx:pt idx="29066">0.0032910160306432201</cx:pt>
          <cx:pt idx="29067">0.0032910160306432201</cx:pt>
          <cx:pt idx="29068">0.00329085774999229</cx:pt>
          <cx:pt idx="29069">0.0032906667478972002</cx:pt>
          <cx:pt idx="29070">0.0032906618569340999</cx:pt>
          <cx:pt idx="29071">0.0032890094407255102</cx:pt>
          <cx:pt idx="29072">0.0032888983611780798</cx:pt>
          <cx:pt idx="29073">0.0032886921720257502</cx:pt>
          <cx:pt idx="29074">0.00328522300559417</cx:pt>
          <cx:pt idx="29075">0.0032795771900104701</cx:pt>
          <cx:pt idx="29076">0.0032788743186289702</cx:pt>
          <cx:pt idx="29077">0.0032786559187455199</cx:pt>
          <cx:pt idx="29078">0.00327638149646834</cx:pt>
          <cx:pt idx="29079">0.0032724767812977299</cx:pt>
          <cx:pt idx="29080">0.0032721404566567599</cx:pt>
          <cx:pt idx="29081">0.0032721404566567599</cx:pt>
          <cx:pt idx="29082">0.0032721404566567599</cx:pt>
          <cx:pt idx="29083">0.0032721404566567599</cx:pt>
          <cx:pt idx="29084">0.0032721404566567599</cx:pt>
          <cx:pt idx="29085">0.0032721404566567599</cx:pt>
          <cx:pt idx="29086">0.0032711997633013698</cx:pt>
          <cx:pt idx="29087">0.0032708038875280399</cx:pt>
          <cx:pt idx="29088">0.0032707551470504402</cx:pt>
          <cx:pt idx="29089">0.0032707551470504402</cx:pt>
          <cx:pt idx="29090">0.00327075265944634</cx:pt>
          <cx:pt idx="29091">0.0032701581753469102</cx:pt>
          <cx:pt idx="29092">0.0032701581753469102</cx:pt>
          <cx:pt idx="29093">0.0032700530583393899</cx:pt>
          <cx:pt idx="29094">0.0032689867469439201</cx:pt>
          <cx:pt idx="29095">0.0032676390333834298</cx:pt>
          <cx:pt idx="29096">0.00326385688045707</cx:pt>
          <cx:pt idx="29097">0.0032631688006517102</cx:pt>
          <cx:pt idx="29098">0.0032631688006517102</cx:pt>
          <cx:pt idx="29099">0.0032631688006517102</cx:pt>
          <cx:pt idx="29100">0.0032631688006517102</cx:pt>
          <cx:pt idx="29101">0.0032631688006517102</cx:pt>
          <cx:pt idx="29102">0.0032631688006517102</cx:pt>
          <cx:pt idx="29103">0.0032601400870451002</cx:pt>
          <cx:pt idx="29104">0.0032600145160640299</cx:pt>
          <cx:pt idx="29105">0.00325969280493138</cx:pt>
          <cx:pt idx="29106">0.0032586298515302702</cx:pt>
          <cx:pt idx="29107">0.00325607220970018</cx:pt>
          <cx:pt idx="29108">0.00325607220970018</cx:pt>
          <cx:pt idx="29109">0.00325607220970018</cx:pt>
          <cx:pt idx="29110">0.00325607220970018</cx:pt>
          <cx:pt idx="29111">0.00325585733020984</cx:pt>
          <cx:pt idx="29112">0.0032555085374975099</cx:pt>
          <cx:pt idx="29113">0.0032536883264475199</cx:pt>
          <cx:pt idx="29114">0.0032534249785763098</cx:pt>
          <cx:pt idx="29115">0.0032534249785763098</cx:pt>
          <cx:pt idx="29116">0.0032534249785763098</cx:pt>
          <cx:pt idx="29117">0.0032534249785763098</cx:pt>
          <cx:pt idx="29118">0.00325258859750867</cx:pt>
          <cx:pt idx="29119">0.0032517423160463698</cx:pt>
          <cx:pt idx="29120">0.0032517423160463698</cx:pt>
          <cx:pt idx="29121">0.0032515647464975098</cx:pt>
          <cx:pt idx="29122">0.0032475763093167301</cx:pt>
          <cx:pt idx="29123">0.0032475763093167301</cx:pt>
          <cx:pt idx="29124">0.0032459057094914</cx:pt>
          <cx:pt idx="29125">0.00324497673830367</cx:pt>
          <cx:pt idx="29126">0.0032439375349217901</cx:pt>
          <cx:pt idx="29127">0.0032419857667956198</cx:pt>
          <cx:pt idx="29128">0.00324086530603267</cx:pt>
          <cx:pt idx="29129">0.0032396313770636401</cx:pt>
          <cx:pt idx="29130">0.0032395300946233699</cx:pt>
          <cx:pt idx="29131">0.00323889823547459</cx:pt>
          <cx:pt idx="29132">0.0032383433302760902</cx:pt>
          <cx:pt idx="29133">0.0032383433302760902</cx:pt>
          <cx:pt idx="29134">0.0032383433302760902</cx:pt>
          <cx:pt idx="29135">0.0032375851759220199</cx:pt>
          <cx:pt idx="29136">0.0032374460059792802</cx:pt>
          <cx:pt idx="29137">0.00323683064060825</cx:pt>
          <cx:pt idx="29138">0.0032326206570148499</cx:pt>
          <cx:pt idx="29139">0.00322959172400913</cx:pt>
          <cx:pt idx="29140">0.00322959172400913</cx:pt>
          <cx:pt idx="29141">0.0032284934462482899</cx:pt>
          <cx:pt idx="29142">0.00322701631526635</cx:pt>
          <cx:pt idx="29143">0.0032266332992140398</cx:pt>
          <cx:pt idx="29144">0.0032252674440288501</cx:pt>
          <cx:pt idx="29145">0.0032241700588843802</cx:pt>
          <cx:pt idx="29146">0.0032237654769966201</cx:pt>
          <cx:pt idx="29147">0.0032237654769966201</cx:pt>
          <cx:pt idx="29148">0.0032237654769966201</cx:pt>
          <cx:pt idx="29149">0.0032237654769966201</cx:pt>
          <cx:pt idx="29150">0.0032226193247594302</cx:pt>
          <cx:pt idx="29151">0.00322095496352572</cx:pt>
          <cx:pt idx="29152">0.00322095496352572</cx:pt>
          <cx:pt idx="29153">0.00322095496352572</cx:pt>
          <cx:pt idx="29154">0.00321961666554175</cx:pt>
          <cx:pt idx="29155">0.0032192786009288999</cx:pt>
          <cx:pt idx="29156">0.0032192136831646501</cx:pt>
          <cx:pt idx="29157">0.0032161160068802401</cx:pt>
          <cx:pt idx="29158">0.0032161160068802401</cx:pt>
          <cx:pt idx="29159">0.0032157211406931199</cx:pt>
          <cx:pt idx="29160">0.0032151356314341702</cx:pt>
          <cx:pt idx="29161">0.0032149974085980701</cx:pt>
          <cx:pt idx="29162">0.0032148661328359599</cx:pt>
          <cx:pt idx="29163">0.0032145392329927598</cx:pt>
          <cx:pt idx="29164">0.0032132900077242901</cx:pt>
          <cx:pt idx="29165">0.0032132900077242901</cx:pt>
          <cx:pt idx="29166">0.0032131747112364001</cx:pt>
          <cx:pt idx="29167">0.0032122381359716802</cx:pt>
          <cx:pt idx="29168">0.0032112538330323101</cx:pt>
          <cx:pt idx="29169">0.0032102682616181898</cx:pt>
          <cx:pt idx="29170">0.0032084140060634602</cx:pt>
          <cx:pt idx="29171">0.0032043137377308398</cx:pt>
          <cx:pt idx="29172">0.0032043137377308398</cx:pt>
          <cx:pt idx="29173">0.0032043137377308398</cx:pt>
          <cx:pt idx="29174">0.0031987923797577901</cx:pt>
          <cx:pt idx="29175">0.0031987923797577901</cx:pt>
          <cx:pt idx="29176">0.0031987923797577901</cx:pt>
          <cx:pt idx="29177">0.0031987923797577901</cx:pt>
          <cx:pt idx="29178">0.0031985797150059698</cx:pt>
          <cx:pt idx="29179">0.0031983238676536701</cx:pt>
          <cx:pt idx="29180">0.0031968962570692299</cx:pt>
          <cx:pt idx="29181">0.0031963231580416501</cx:pt>
          <cx:pt idx="29182">0.0031963231580416501</cx:pt>
          <cx:pt idx="29183">0.0031950201930240102</cx:pt>
          <cx:pt idx="29184">0.0031940811789394302</cx:pt>
          <cx:pt idx="29185">0.0031929828864443901</cx:pt>
          <cx:pt idx="29186">0.0031929828864443901</cx:pt>
          <cx:pt idx="29187">0.0031929828864443901</cx:pt>
          <cx:pt idx="29188">0.0031929828864443901</cx:pt>
          <cx:pt idx="29189">0.0031929828864443901</cx:pt>
          <cx:pt idx="29190">0.0031929828864443901</cx:pt>
          <cx:pt idx="29191">0.0031918636224670702</cx:pt>
          <cx:pt idx="29192">0.0031915642837716399</cx:pt>
          <cx:pt idx="29193">0.0031915642837716399</cx:pt>
          <cx:pt idx="29194">0.0031915642837716399</cx:pt>
          <cx:pt idx="29195">0.0031915642837716399</cx:pt>
          <cx:pt idx="29196">0.0031915642837716399</cx:pt>
          <cx:pt idx="29197">0.0031915642837716399</cx:pt>
          <cx:pt idx="29198">0.0031915642837716399</cx:pt>
          <cx:pt idx="29199">0.0031915642837716399</cx:pt>
          <cx:pt idx="29200">0.0031915642837716399</cx:pt>
          <cx:pt idx="29201">0.0031915642837716399</cx:pt>
          <cx:pt idx="29202">0.00319123038698014</cx:pt>
          <cx:pt idx="29203">0.0031903842477303398</cx:pt>
          <cx:pt idx="29204">0.00319001984718525</cx:pt>
          <cx:pt idx="29205">0.0031899817918773399</cx:pt>
          <cx:pt idx="29206">0.0031871565307507901</cx:pt>
          <cx:pt idx="29207">0.0031871565307507901</cx:pt>
          <cx:pt idx="29208">0.0031871565307507901</cx:pt>
          <cx:pt idx="29209">0.0031867809688387199</cx:pt>
          <cx:pt idx="29210">0.0031848855325922101</cx:pt>
          <cx:pt idx="29211">0.0031848855325922101</cx:pt>
          <cx:pt idx="29212">0.0031848855325922101</cx:pt>
          <cx:pt idx="29213">0.0031848855325922101</cx:pt>
          <cx:pt idx="29214">0.0031848855325922101</cx:pt>
          <cx:pt idx="29215">0.0031848855325922101</cx:pt>
          <cx:pt idx="29216">0.0031848855325922101</cx:pt>
          <cx:pt idx="29217">0.0031848855325922101</cx:pt>
          <cx:pt idx="29218">0.00318248941641564</cx:pt>
          <cx:pt idx="29219">0.00318200613140464</cx:pt>
          <cx:pt idx="29220">0.0031819973372600599</cx:pt>
          <cx:pt idx="29221">0.00317700106170315</cx:pt>
          <cx:pt idx="29222">0.0031762916339344101</cx:pt>
          <cx:pt idx="29223">0.00317560551358972</cx:pt>
          <cx:pt idx="29224">0.0031751543126105901</cx:pt>
          <cx:pt idx="29225">0.0031751543126105901</cx:pt>
          <cx:pt idx="29226">0.0031742841368144702</cx:pt>
          <cx:pt idx="29227">0.0031740171202972898</cx:pt>
          <cx:pt idx="29228">0.0031689856629710401</cx:pt>
          <cx:pt idx="29229">0.00316887483422132</cx:pt>
          <cx:pt idx="29230">0.00316887483422132</cx:pt>
          <cx:pt idx="29231">0.00316887483422132</cx:pt>
          <cx:pt idx="29232">0.00316804716702841</cx:pt>
          <cx:pt idx="29233">0.0031677894639797598</cx:pt>
          <cx:pt idx="29234">0.0031669337817255001</cx:pt>
          <cx:pt idx="29235">0.0031667801210575599</cx:pt>
          <cx:pt idx="29236">0.0031665543624396502</cx:pt>
          <cx:pt idx="29237">0.0031665543624396502</cx:pt>
          <cx:pt idx="29238">0.0031665543624396502</cx:pt>
          <cx:pt idx="29239">0.0031665543624396502</cx:pt>
          <cx:pt idx="29240">0.0031665543624396502</cx:pt>
          <cx:pt idx="29241">0.0031647745265016101</cx:pt>
          <cx:pt idx="29242">0.00316363080808387</cx:pt>
          <cx:pt idx="29243">0.0031631989189598699</cx:pt>
          <cx:pt idx="29244">0.0031631989189598699</cx:pt>
          <cx:pt idx="29245">0.0031610387379354499</cx:pt>
          <cx:pt idx="29246">0.0031610387379354499</cx:pt>
          <cx:pt idx="29247">0.0031610387379354499</cx:pt>
          <cx:pt idx="29248">0.0031610387379354499</cx:pt>
          <cx:pt idx="29249">0.0031610387379354499</cx:pt>
          <cx:pt idx="29250">0.0031603447119531399</cx:pt>
          <cx:pt idx="29251">0.0031602834706456798</cx:pt>
          <cx:pt idx="29252">0.0031599843216890398</cx:pt>
          <cx:pt idx="29253">0.0031599015890052501</cx:pt>
          <cx:pt idx="29254">0.00315823465918148</cx:pt>
          <cx:pt idx="29255">0.0031566419762685898</cx:pt>
          <cx:pt idx="29256">0.0031566419762685898</cx:pt>
          <cx:pt idx="29257">0.0031543486577848799</cx:pt>
          <cx:pt idx="29258">0.0031541049824978301</cx:pt>
          <cx:pt idx="29259">0.0031537387925795299</cx:pt>
          <cx:pt idx="29260">0.0031537351431713601</cx:pt>
          <cx:pt idx="29261">0.0031522473514081699</cx:pt>
          <cx:pt idx="29262">0.0031520252519745902</cx:pt>
          <cx:pt idx="29263">0.00315200419798886</cx:pt>
          <cx:pt idx="29264">0.00314772389261806</cx:pt>
          <cx:pt idx="29265">0.0031475403766494602</cx:pt>
          <cx:pt idx="29266">0.0031474262965765099</cx:pt>
          <cx:pt idx="29267">0.0031474262965765099</cx:pt>
          <cx:pt idx="29268">0.0031461461743777699</cx:pt>
          <cx:pt idx="29269">0.0031461461743777699</cx:pt>
          <cx:pt idx="29270">0.0031461461743777699</cx:pt>
          <cx:pt idx="29271">0.0031454309788369801</cx:pt>
          <cx:pt idx="29272">0.00314278241635043</cx:pt>
          <cx:pt idx="29273">0.0031424276040948802</cx:pt>
          <cx:pt idx="29274">0.0031422143540547902</cx:pt>
          <cx:pt idx="29275">0.0031394951816332401</cx:pt>
          <cx:pt idx="29276">0.0031365617995571101</cx:pt>
          <cx:pt idx="29277">0.0031340865017791498</cx:pt>
          <cx:pt idx="29278">0.0031340865017791498</cx:pt>
          <cx:pt idx="29279">0.0031340865017791498</cx:pt>
          <cx:pt idx="29280">0.0031336420597129402</cx:pt>
          <cx:pt idx="29281">0.0031332274850367999</cx:pt>
          <cx:pt idx="29282">0.0031328887401006499</cx:pt>
          <cx:pt idx="29283">0.0031328159009168998</cx:pt>
          <cx:pt idx="29284">0.0031307856843262702</cx:pt>
          <cx:pt idx="29285">0.0031298781273059401</cx:pt>
          <cx:pt idx="29286">0.0031291079214782998</cx:pt>
          <cx:pt idx="29287">0.0031270839587132899</cx:pt>
          <cx:pt idx="29288">0.00312605089148173</cx:pt>
          <cx:pt idx="29289">0.00312605089148173</cx:pt>
          <cx:pt idx="29290">0.00312605089148173</cx:pt>
          <cx:pt idx="29291">0.00312605089148173</cx:pt>
          <cx:pt idx="29292">0.00312580358424825</cx:pt>
          <cx:pt idx="29293">0.00312580358424825</cx:pt>
          <cx:pt idx="29294">0.00312580358424825</cx:pt>
          <cx:pt idx="29295">0.0031245802799834202</cx:pt>
          <cx:pt idx="29296">0.0031245465309758</cx:pt>
          <cx:pt idx="29297">0.0031219378578993002</cx:pt>
          <cx:pt idx="29298">0.00312157249091759</cx:pt>
          <cx:pt idx="29299">0.00311991657316012</cx:pt>
          <cx:pt idx="29300">0.0031198484592348101</cx:pt>
          <cx:pt idx="29301">0.00311928292900168</cx:pt>
          <cx:pt idx="29302">0.0031185188449751699</cx:pt>
          <cx:pt idx="29303">0.0031185188449751699</cx:pt>
          <cx:pt idx="29304">0.0031181279648474099</cx:pt>
          <cx:pt idx="29305">0.0031181279648474099</cx:pt>
          <cx:pt idx="29306">0.0031181279648474099</cx:pt>
          <cx:pt idx="29307">0.0031166122920920801</cx:pt>
          <cx:pt idx="29308">0.0031162710419490101</cx:pt>
          <cx:pt idx="29309">0.0031160518351197502</cx:pt>
          <cx:pt idx="29310">0.0031160518351197502</cx:pt>
          <cx:pt idx="29311">0.0031160518351197502</cx:pt>
          <cx:pt idx="29312">0.0031154205046514602</cx:pt>
          <cx:pt idx="29313">0.0031154205046514602</cx:pt>
          <cx:pt idx="29314">0.0031153027073768801</cx:pt>
          <cx:pt idx="29315">0.0031129620091218898</cx:pt>
          <cx:pt idx="29316">0.0031092545554098901</cx:pt>
          <cx:pt idx="29317">0.00310898084481346</cx:pt>
          <cx:pt idx="29318">0.0031075667999348401</cx:pt>
          <cx:pt idx="29319">0.0031074801311666701</cx:pt>
          <cx:pt idx="29320">0.0031053754889835599</cx:pt>
          <cx:pt idx="29321">0.0031037522406596701</cx:pt>
          <cx:pt idx="29322">0.0031037522406596701</cx:pt>
          <cx:pt idx="29323">0.0031037522406596701</cx:pt>
          <cx:pt idx="29324">0.0031027432060711899</cx:pt>
          <cx:pt idx="29325">0.0031013933575971099</cx:pt>
          <cx:pt idx="29326">0.00309892187729713</cx:pt>
          <cx:pt idx="29327">0.0030987853313760301</cx:pt>
          <cx:pt idx="29328">0.0030970043901547301</cx:pt>
          <cx:pt idx="29329">0.0030950140374695801</cx:pt>
          <cx:pt idx="29330">0.0030938340730573399</cx:pt>
          <cx:pt idx="29331">0.0030938129415147698</cx:pt>
          <cx:pt idx="29332">0.0030938129415147698</cx:pt>
          <cx:pt idx="29333">0.0030938129415147698</cx:pt>
          <cx:pt idx="29334">0.0030938129415147698</cx:pt>
          <cx:pt idx="29335">0.0030935309292027002</cx:pt>
          <cx:pt idx="29336">0.00309333280844227</cx:pt>
          <cx:pt idx="29337">0.00309333280844227</cx:pt>
          <cx:pt idx="29338">0.0030932583416621701</cx:pt>
          <cx:pt idx="29339">0.0030908255652026899</cx:pt>
          <cx:pt idx="29340">0.00309031185089328</cx:pt>
          <cx:pt idx="29341">0.00309031185089328</cx:pt>
          <cx:pt idx="29342">0.0030873460484692099</cx:pt>
          <cx:pt idx="29343">0.0030869076523614399</cx:pt>
          <cx:pt idx="29344">0.0030869076523614399</cx:pt>
          <cx:pt idx="29345">0.0030869076523614399</cx:pt>
          <cx:pt idx="29346">0.0030869076523614399</cx:pt>
          <cx:pt idx="29347">0.0030869076523614399</cx:pt>
          <cx:pt idx="29348">0.0030869076523614399</cx:pt>
          <cx:pt idx="29349">0.0030849657067634501</cx:pt>
          <cx:pt idx="29350">0.0030847095622541002</cx:pt>
          <cx:pt idx="29351">0.0030821257097173602</cx:pt>
          <cx:pt idx="29352">0.0030820717361485202</cx:pt>
          <cx:pt idx="29353">0.0030820717361485202</cx:pt>
          <cx:pt idx="29354">0.0030820717361485202</cx:pt>
          <cx:pt idx="29355">0.0030820717361485202</cx:pt>
          <cx:pt idx="29356">0.0030820717361485202</cx:pt>
          <cx:pt idx="29357">0.0030806156612956598</cx:pt>
          <cx:pt idx="29358">0.00307759864241144</cx:pt>
          <cx:pt idx="29359">0.0030775801803271702</cx:pt>
          <cx:pt idx="29360">0.0030757377337263699</cx:pt>
          <cx:pt idx="29361">0.0030723896083369802</cx:pt>
          <cx:pt idx="29362">0.0030709414828420998</cx:pt>
          <cx:pt idx="29363">0.0030694399856794098</cx:pt>
          <cx:pt idx="29364">0.0030675945069670498</cx:pt>
          <cx:pt idx="29365">0.0030668701593811699</cx:pt>
          <cx:pt idx="29366">0.0030668701593811699</cx:pt>
          <cx:pt idx="29367">0.00306544096930721</cx:pt>
          <cx:pt idx="29368">0.0030641609259702898</cx:pt>
          <cx:pt idx="29369">0.0030635981554281702</cx:pt>
          <cx:pt idx="29370">0.0030628997020924502</cx:pt>
          <cx:pt idx="29371">0.0030628997020924502</cx:pt>
          <cx:pt idx="29372">0.0030628997020924502</cx:pt>
          <cx:pt idx="29373">0.0030628997020924502</cx:pt>
          <cx:pt idx="29374">0.00306289356294628</cx:pt>
          <cx:pt idx="29375">0.0030618075687738298</cx:pt>
          <cx:pt idx="29376">0.00305980041764595</cx:pt>
          <cx:pt idx="29377">0.0030597819691899398</cx:pt>
          <cx:pt idx="29378">0.00305666476073411</cx:pt>
          <cx:pt idx="29379">0.00305652923125383</cx:pt>
          <cx:pt idx="29380">0.0030564821082789402</cx:pt>
          <cx:pt idx="29381">0.0030553481135529</cx:pt>
          <cx:pt idx="29382">0.0030552484630618098</cx:pt>
          <cx:pt idx="29383">0.0030552484630618098</cx:pt>
          <cx:pt idx="29384">0.0030552484630618098</cx:pt>
          <cx:pt idx="29385">0.0030552484630618098</cx:pt>
          <cx:pt idx="29386">0.0030552484630618098</cx:pt>
          <cx:pt idx="29387">0.0030551595142171502</cx:pt>
          <cx:pt idx="29388">0.00305483894507649</cx:pt>
          <cx:pt idx="29389">0.0030545589727446702</cx:pt>
          <cx:pt idx="29390">0.0030545589727446702</cx:pt>
          <cx:pt idx="29391">0.0030545589727446702</cx:pt>
          <cx:pt idx="29392">0.0030545589727446702</cx:pt>
          <cx:pt idx="29393">0.0030545589727446702</cx:pt>
          <cx:pt idx="29394">0.0030545589727446702</cx:pt>
          <cx:pt idx="29395">0.0030510476734596</cx:pt>
          <cx:pt idx="29396">0.00305085923545997</cx:pt>
          <cx:pt idx="29397">0.0030507151358893799</cx:pt>
          <cx:pt idx="29398">0.0030505312402706098</cx:pt>
          <cx:pt idx="29399">0.00305006115695414</cx:pt>
          <cx:pt idx="29400">0.0030477212266890102</cx:pt>
          <cx:pt idx="29401">0.0030468692683280202</cx:pt>
          <cx:pt idx="29402">0.0030456687644123299</cx:pt>
          <cx:pt idx="29403">0.0030453162522174702</cx:pt>
          <cx:pt idx="29404">0.0030446402417046601</cx:pt>
          <cx:pt idx="29405">0.0030434195197726701</cx:pt>
          <cx:pt idx="29406">0.0030434195197726701</cx:pt>
          <cx:pt idx="29407">0.0030434195197726701</cx:pt>
          <cx:pt idx="29408">0.0030418308451518401</cx:pt>
          <cx:pt idx="29409">0.0030418308451518401</cx:pt>
          <cx:pt idx="29410">0.0030414942438001</cx:pt>
          <cx:pt idx="29411">0.00304048201313474</cx:pt>
          <cx:pt idx="29412">0.00304048201313474</cx:pt>
          <cx:pt idx="29413">0.0030377342527152899</cx:pt>
          <cx:pt idx="29414">0.0030377342527152899</cx:pt>
          <cx:pt idx="29415">0.0030364989928421599</cx:pt>
          <cx:pt idx="29416">0.0030360738327204801</cx:pt>
          <cx:pt idx="29417">0.0030354783533421302</cx:pt>
          <cx:pt idx="29418">0.0030354783533421302</cx:pt>
          <cx:pt idx="29419">0.0030354783533421302</cx:pt>
          <cx:pt idx="29420">0.0030351543511100399</cx:pt>
          <cx:pt idx="29421">0.0030351543511100399</cx:pt>
          <cx:pt idx="29422">0.0030351543511100399</cx:pt>
          <cx:pt idx="29423">0.0030351543511100399</cx:pt>
          <cx:pt idx="29424">0.00303494795311438</cx:pt>
          <cx:pt idx="29425">0.00303494795311438</cx:pt>
          <cx:pt idx="29426">0.00303494795311438</cx:pt>
          <cx:pt idx="29427">0.00303494795311438</cx:pt>
          <cx:pt idx="29428">0.0030345463860182399</cx:pt>
          <cx:pt idx="29429">0.0030345463860182399</cx:pt>
          <cx:pt idx="29430">0.0030299570173653598</cx:pt>
          <cx:pt idx="29431">0.0030299570173653598</cx:pt>
          <cx:pt idx="29432">0.0030299570173653598</cx:pt>
          <cx:pt idx="29433">0.0030296563246093901</cx:pt>
          <cx:pt idx="29434">0.0030293252653606599</cx:pt>
          <cx:pt idx="29435">0.0030293252653606599</cx:pt>
          <cx:pt idx="29436">0.0030293252653606599</cx:pt>
          <cx:pt idx="29437">0.0030293252653606599</cx:pt>
          <cx:pt idx="29438">0.00302894946875365</cx:pt>
          <cx:pt idx="29439">0.00302894946875365</cx:pt>
          <cx:pt idx="29440">0.00302894946875365</cx:pt>
          <cx:pt idx="29441">0.0030289427258349002</cx:pt>
          <cx:pt idx="29442">0.0030285287349430001</cx:pt>
          <cx:pt idx="29443">0.0030285287349430001</cx:pt>
          <cx:pt idx="29444">0.0030285287349430001</cx:pt>
          <cx:pt idx="29445">0.0030285287349430001</cx:pt>
          <cx:pt idx="29446">0.0030285287349430001</cx:pt>
          <cx:pt idx="29447">0.0030278999033559501</cx:pt>
          <cx:pt idx="29448">0.0030267498447756501</cx:pt>
          <cx:pt idx="29449">0.0030266917966793</cx:pt>
          <cx:pt idx="29450">0.0030261580648142201</cx:pt>
          <cx:pt idx="29451">0.0030255834579716</cx:pt>
          <cx:pt idx="29452">0.0030255834579716</cx:pt>
          <cx:pt idx="29453">0.0030255834579716</cx:pt>
          <cx:pt idx="29454">0.0030255834579716</cx:pt>
          <cx:pt idx="29455">0.0030255834579716</cx:pt>
          <cx:pt idx="29456">0.0030255834579716</cx:pt>
          <cx:pt idx="29457">0.0030255834579716</cx:pt>
          <cx:pt idx="29458">0.0030255834579716</cx:pt>
          <cx:pt idx="29459">0.0030254955408791501</cx:pt>
          <cx:pt idx="29460">0.0030239267122787001</cx:pt>
          <cx:pt idx="29461">0.0030234835357473098</cx:pt>
          <cx:pt idx="29462">0.0030234405108111001</cx:pt>
          <cx:pt idx="29463">0.0030234405108111001</cx:pt>
          <cx:pt idx="29464">0.0030234001831263898</cx:pt>
          <cx:pt idx="29465">0.00302195698896869</cx:pt>
          <cx:pt idx="29466">0.0030215792920000799</cx:pt>
          <cx:pt idx="29467">0.0030209312355219198</cx:pt>
          <cx:pt idx="29468">0.0030208276666023499</cx:pt>
          <cx:pt idx="29469">0.00302076035142368</cx:pt>
          <cx:pt idx="29470">0.00302076035142368</cx:pt>
          <cx:pt idx="29471">0.0030202636694766798</cx:pt>
          <cx:pt idx="29472">0.0030182140799167199</cx:pt>
          <cx:pt idx="29473">0.0030182140799167199</cx:pt>
          <cx:pt idx="29474">0.0030182140799167199</cx:pt>
          <cx:pt idx="29475">0.00301796316834657</cx:pt>
          <cx:pt idx="29476">0.0030168799024515298</cx:pt>
          <cx:pt idx="29477">0.0030145243178598099</cx:pt>
          <cx:pt idx="29478">0.0030137997182284799</cx:pt>
          <cx:pt idx="29479">0.00301379041107608</cx:pt>
          <cx:pt idx="29480">0.00301379041107608</cx:pt>
          <cx:pt idx="29481">0.00301379041107608</cx:pt>
          <cx:pt idx="29482">0.00301379041107608</cx:pt>
          <cx:pt idx="29483">0.0030117376581122201</cx:pt>
          <cx:pt idx="29484">0.0030101303661912702</cx:pt>
          <cx:pt idx="29485">0.0030098711273421298</cx:pt>
          <cx:pt idx="29486">0.0030067553131601999</cx:pt>
          <cx:pt idx="29487">0.0030055375035527598</cx:pt>
          <cx:pt idx="29488">0.00300196773662982</cx:pt>
          <cx:pt idx="29489">0.0030018049708565001</cx:pt>
          <cx:pt idx="29490">0.0030005689478278599</cx:pt>
          <cx:pt idx="29491">0.0030005689478278599</cx:pt>
          <cx:pt idx="29492">0.0030005689478278599</cx:pt>
          <cx:pt idx="29493">0.0030005689478278599</cx:pt>
          <cx:pt idx="29494">0.0030005689478278599</cx:pt>
          <cx:pt idx="29495">0.0030005689478278599</cx:pt>
          <cx:pt idx="29496">0.0030005689478278599</cx:pt>
          <cx:pt idx="29497">0.0030004735822425901</cx:pt>
          <cx:pt idx="29498">0.002999693251895</cx:pt>
          <cx:pt idx="29499">0.0029974027149940702</cx:pt>
          <cx:pt idx="29500">0.0029974027149940702</cx:pt>
          <cx:pt idx="29501">0.0029967585964720401</cx:pt>
          <cx:pt idx="29502">0.0029967585964720401</cx:pt>
          <cx:pt idx="29503">0.0029967585964720401</cx:pt>
          <cx:pt idx="29504">0.0029967585964720401</cx:pt>
          <cx:pt idx="29505">0.0029967585964720401</cx:pt>
          <cx:pt idx="29506">0.0029967306040160598</cx:pt>
          <cx:pt idx="29507">0.0029957323614719202</cx:pt>
          <cx:pt idx="29508">0.0029957323614719202</cx:pt>
          <cx:pt idx="29509">0.0029957323614719202</cx:pt>
          <cx:pt idx="29510">0.0029957323614719202</cx:pt>
          <cx:pt idx="29511">0.00299550681117322</cx:pt>
          <cx:pt idx="29512">0.0029950587688323</cx:pt>
          <cx:pt idx="29513">0.0029946482636018499</cx:pt>
          <cx:pt idx="29514">0.00299449709171835</cx:pt>
          <cx:pt idx="29515">0.0029943510789577198</cx:pt>
          <cx:pt idx="29516">0.0029943510789577198</cx:pt>
          <cx:pt idx="29517">0.0029943510789577198</cx:pt>
          <cx:pt idx="29518">0.0029943510789577198</cx:pt>
          <cx:pt idx="29519">0.0029943510789577198</cx:pt>
          <cx:pt idx="29520">0.0029929376417655801</cx:pt>
          <cx:pt idx="29521">0.0029929376417655801</cx:pt>
          <cx:pt idx="29522">0.0029900619589378901</cx:pt>
          <cx:pt idx="29523">0.0029900619589378901</cx:pt>
          <cx:pt idx="29524">0.0029900619589378901</cx:pt>
          <cx:pt idx="29525">0.0029900619589378901</cx:pt>
          <cx:pt idx="29526">0.0029900619589378901</cx:pt>
          <cx:pt idx="29527">0.0029900619589378901</cx:pt>
          <cx:pt idx="29528">0.00298901102368496</cx:pt>
          <cx:pt idx="29529">0.00298901102368496</cx:pt>
          <cx:pt idx="29530">0.0029888451962224098</cx:pt>
          <cx:pt idx="29531">0.00298797725492043</cx:pt>
          <cx:pt idx="29532">0.0029865027386776601</cx:pt>
          <cx:pt idx="29533">0.0029856684828260399</cx:pt>
          <cx:pt idx="29534">0.00298418883746643</cx:pt>
          <cx:pt idx="29535">0.00298418883746643</cx:pt>
          <cx:pt idx="29536">0.00298368338683062</cx:pt>
          <cx:pt idx="29537">0.0029828340871582699</cx:pt>
          <cx:pt idx="29538">0.0029824413815109801</cx:pt>
          <cx:pt idx="29539">0.0029817790314296102</cx:pt>
          <cx:pt idx="29540">0.0029815143304995901</cx:pt>
          <cx:pt idx="29541">0.0029801405449013398</cx:pt>
          <cx:pt idx="29542">0.0029801405449013398</cx:pt>
          <cx:pt idx="29543">0.0029801405449013398</cx:pt>
          <cx:pt idx="29544">0.0029801202704290001</cx:pt>
          <cx:pt idx="29545">0.0029801202704290001</cx:pt>
          <cx:pt idx="29546">0.0029801202704290001</cx:pt>
          <cx:pt idx="29547">0.0029786133494354699</cx:pt>
          <cx:pt idx="29548">0.0029748653413574702</cx:pt>
          <cx:pt idx="29549">0.0029748027145133</cx:pt>
          <cx:pt idx="29550">0.0029739682351798201</cx:pt>
          <cx:pt idx="29551">0.0029739682351798201</cx:pt>
          <cx:pt idx="29552">0.0029723382807061299</cx:pt>
          <cx:pt idx="29553">0.00297093081652298</cx:pt>
          <cx:pt idx="29554">0.0029682675658516001</cx:pt>
          <cx:pt idx="29555">0.0029662656221057502</cx:pt>
          <cx:pt idx="29556">0.00296552284531578</cx:pt>
          <cx:pt idx="29557">0.0029646339938909898</cx:pt>
          <cx:pt idx="29558">0.0029632563390845201</cx:pt>
          <cx:pt idx="29559">0.0029629426485912299</cx:pt>
          <cx:pt idx="29560">0.0029616629885600601</cx:pt>
          <cx:pt idx="29561">0.0029560197030141901</cx:pt>
          <cx:pt idx="29562">0.0029560197030141901</cx:pt>
          <cx:pt idx="29563">0.0029560197030141901</cx:pt>
          <cx:pt idx="29564">0.0029559517100167299</cx:pt>
          <cx:pt idx="29565">0.0029555887160971901</cx:pt>
          <cx:pt idx="29566">0.0029551310777146799</cx:pt>
          <cx:pt idx="29567">0.0029534457452271299</cx:pt>
          <cx:pt idx="29568">0.0029534457452271299</cx:pt>
          <cx:pt idx="29569">0.0029534457452271299</cx:pt>
          <cx:pt idx="29570">0.0029529276662934902</cx:pt>
          <cx:pt idx="29571">0.0029528407557263101</cx:pt>
          <cx:pt idx="29572">0.0029528407557263101</cx:pt>
          <cx:pt idx="29573">0.0029523833390302299</cx:pt>
          <cx:pt idx="29574">0.0029523833390302299</cx:pt>
          <cx:pt idx="29575">0.0029523833390302299</cx:pt>
          <cx:pt idx="29576">0.0029523833390302299</cx:pt>
          <cx:pt idx="29577">0.0029519300637861601</cx:pt>
          <cx:pt idx="29578">0.0029519300637861601</cx:pt>
          <cx:pt idx="29579">0.0029519300637861601</cx:pt>
          <cx:pt idx="29580">0.0029519300637861601</cx:pt>
          <cx:pt idx="29581">0.0029519300637861601</cx:pt>
          <cx:pt idx="29582">0.0029519300637861601</cx:pt>
          <cx:pt idx="29583">0.0029511902257541699</cx:pt>
          <cx:pt idx="29584">0.0029511334776085498</cx:pt>
          <cx:pt idx="29585">0.0029511334776085498</cx:pt>
          <cx:pt idx="29586">0.0029511334776085498</cx:pt>
          <cx:pt idx="29587">0.0029511334776085498</cx:pt>
          <cx:pt idx="29588">0.0029490949436464802</cx:pt>
          <cx:pt idx="29589">0.0029490949436464802</cx:pt>
          <cx:pt idx="29590">0.0029490949436464802</cx:pt>
          <cx:pt idx="29591">0.0029479278430534599</cx:pt>
          <cx:pt idx="29592">0.0029476683198570602</cx:pt>
          <cx:pt idx="29593">0.0029476683198570602</cx:pt>
          <cx:pt idx="29594">0.0029476683198570602</cx:pt>
          <cx:pt idx="29595">0.0029476683198570602</cx:pt>
          <cx:pt idx="29596">0.0029476683198570602</cx:pt>
          <cx:pt idx="29597">0.0029476683198570602</cx:pt>
          <cx:pt idx="29598">0.0029476683198570602</cx:pt>
          <cx:pt idx="29599">0.0029476683198570602</cx:pt>
          <cx:pt idx="29600">0.0029476683198570602</cx:pt>
          <cx:pt idx="29601">0.0029457731263382299</cx:pt>
          <cx:pt idx="29602">0.00294369198183808</cx:pt>
          <cx:pt idx="29603">0.0029419291387544899</cx:pt>
          <cx:pt idx="29604">0.0029417822650822899</cx:pt>
          <cx:pt idx="29605">0.00294175363159256</cx:pt>
          <cx:pt idx="29606">0.00294085378764442</cx:pt>
          <cx:pt idx="29607">0.00294085378764442</cx:pt>
          <cx:pt idx="29608">0.00294085378764442</cx:pt>
          <cx:pt idx="29609">0.00294085378764442</cx:pt>
          <cx:pt idx="29610">0.00294085378764442</cx:pt>
          <cx:pt idx="29611">0.0029368650995036799</cx:pt>
          <cx:pt idx="29612">0.0029351887302117401</cx:pt>
          <cx:pt idx="29613">0.0029351887302117401</cx:pt>
          <cx:pt idx="29614">0.0029351887302117401</cx:pt>
          <cx:pt idx="29615">0.0029351887302117401</cx:pt>
          <cx:pt idx="29616">0.0029338063973406302</cx:pt>
          <cx:pt idx="29617">0.0029338063973406302</cx:pt>
          <cx:pt idx="29618">0.0029338063973406302</cx:pt>
          <cx:pt idx="29619">0.0029338063973406302</cx:pt>
          <cx:pt idx="29620">0.0029338063973406302</cx:pt>
          <cx:pt idx="29621">0.0029290158797820398</cx:pt>
          <cx:pt idx="29622">0.0029263835797108798</cx:pt>
          <cx:pt idx="29623">0.0029255967468803401</cx:pt>
          <cx:pt idx="29624">0.0029247917112749399</cx:pt>
          <cx:pt idx="29625">0.0029247917112749399</cx:pt>
          <cx:pt idx="29626">0.0029238052132174201</cx:pt>
          <cx:pt idx="29627">0.00292364072117579</cx:pt>
          <cx:pt idx="29628">0.0029207419933421999</cx:pt>
          <cx:pt idx="29629">0.0029195080013882202</cx:pt>
          <cx:pt idx="29630">0.0029168891360262499</cx:pt>
          <cx:pt idx="29631">0.0029164461454032099</cx:pt>
          <cx:pt idx="29632">0.0029126501429092701</cx:pt>
          <cx:pt idx="29633">0.0029122104179824001</cx:pt>
          <cx:pt idx="29634">0.0029122104179824001</cx:pt>
          <cx:pt idx="29635">0.0029122104179824001</cx:pt>
          <cx:pt idx="29636">0.00291201543855469</cx:pt>
          <cx:pt idx="29637">0.0029099282400411402</cx:pt>
          <cx:pt idx="29638">0.00290858825745917</cx:pt>
          <cx:pt idx="29639">0.00290858825745917</cx:pt>
          <cx:pt idx="29640">0.00290858825745917</cx:pt>
          <cx:pt idx="29641">0.0029079716526225902</cx:pt>
          <cx:pt idx="29642">0.0029079025965686798</cx:pt>
          <cx:pt idx="29643">0.0029075656297108498</cx:pt>
          <cx:pt idx="29644">0.0029073567047272599</cx:pt>
          <cx:pt idx="29645">0.0029068595919426901</cx:pt>
          <cx:pt idx="29646">0.0029065184523988899</cx:pt>
          <cx:pt idx="29647">0.0029065184523988899</cx:pt>
          <cx:pt idx="29648">0.00290618621828505</cx:pt>
          <cx:pt idx="29649">0.00290603825632226</cx:pt>
          <cx:pt idx="29650">0.0029059334747328601</cx:pt>
          <cx:pt idx="29651">0.0029059334747328601</cx:pt>
          <cx:pt idx="29652">0.0029059334747328601</cx:pt>
          <cx:pt idx="29653">0.0029055323054486301</cx:pt>
          <cx:pt idx="29654">0.0029055323054486301</cx:pt>
          <cx:pt idx="29655">0.0029055323054486301</cx:pt>
          <cx:pt idx="29656">0.0029055323054486301</cx:pt>
          <cx:pt idx="29657">0.0029055323054486301</cx:pt>
          <cx:pt idx="29658">0.0029050889267600798</cx:pt>
          <cx:pt idx="29659">0.0029037838263715802</cx:pt>
          <cx:pt idx="29660">0.0029035998894653601</cx:pt>
          <cx:pt idx="29661">0.00289966514267686</cx:pt>
          <cx:pt idx="29662">0.0028988373407459701</cx:pt>
          <cx:pt idx="29663">0.0028986870921111699</cx:pt>
          <cx:pt idx="29664">0.002896927377358</cx:pt>
          <cx:pt idx="29665">0.0028964084606596802</cx:pt>
          <cx:pt idx="29666">0.0028944212247513602</cx:pt>
          <cx:pt idx="29667">0.0028926468225609799</cx:pt>
          <cx:pt idx="29668">0.0028912104793999702</cx:pt>
          <cx:pt idx="29669">0.0028912104793999702</cx:pt>
          <cx:pt idx="29670">0.0028912104793999702</cx:pt>
          <cx:pt idx="29671">0.0028912104793999702</cx:pt>
          <cx:pt idx="29672">0.0028912104793999702</cx:pt>
          <cx:pt idx="29673">0.0028912104793999702</cx:pt>
          <cx:pt idx="29674">0.0028912104793999702</cx:pt>
          <cx:pt idx="29675">0.0028912104793999702</cx:pt>
          <cx:pt idx="29676">0.0028910850170567699</cx:pt>
          <cx:pt idx="29677">0.0028895381776209901</cx:pt>
          <cx:pt idx="29678">0.0028892373465539099</cx:pt>
          <cx:pt idx="29679">0.0028887391339554301</cx:pt>
          <cx:pt idx="29680">0.0028864091949970501</cx:pt>
          <cx:pt idx="29681">0.0028864091949970501</cx:pt>
          <cx:pt idx="29682">0.0028864091949970501</cx:pt>
          <cx:pt idx="29683">0.0028864091949970501</cx:pt>
          <cx:pt idx="29684">0.0028864091949970501</cx:pt>
          <cx:pt idx="29685">0.0028864091949970501</cx:pt>
          <cx:pt idx="29686">0.0028856723680463002</cx:pt>
          <cx:pt idx="29687">0.0028852388327380799</cx:pt>
          <cx:pt idx="29688">0.0028849940544614099</cx:pt>
          <cx:pt idx="29689">0.0028839058207325101</cx:pt>
          <cx:pt idx="29690">0.0028837680076403199</cx:pt>
          <cx:pt idx="29691">0.00288243907103757</cx:pt>
          <cx:pt idx="29692">0.00288243907103757</cx:pt>
          <cx:pt idx="29693">0.0028819868009708699</cx:pt>
          <cx:pt idx="29694">0.0028819868009708699</cx:pt>
          <cx:pt idx="29695">0.0028819868009708699</cx:pt>
          <cx:pt idx="29696">0.00288113543121564</cx:pt>
          <cx:pt idx="29697">0.0028802056398696402</cx:pt>
          <cx:pt idx="29698">0.0028796676493552001</cx:pt>
          <cx:pt idx="29699">0.00287873041642993</cx:pt>
          <cx:pt idx="29700">0.00287747423536267</cx:pt>
          <cx:pt idx="29701">0.0028770828332386001</cx:pt>
          <cx:pt idx="29702">0.0028770828332386001</cx:pt>
          <cx:pt idx="29703">0.0028770828332386001</cx:pt>
          <cx:pt idx="29704">0.0028770828332386001</cx:pt>
          <cx:pt idx="29705">0.0028770828332386001</cx:pt>
          <cx:pt idx="29706">0.0028770828332386001</cx:pt>
          <cx:pt idx="29707">0.0028768978111941399</cx:pt>
          <cx:pt idx="29708">0.0028765103264921199</cx:pt>
          <cx:pt idx="29709">0.0028760659974859698</cx:pt>
          <cx:pt idx="29710">0.0028758816431183102</cx:pt>
          <cx:pt idx="29711">0.0028758816431183102</cx:pt>
          <cx:pt idx="29712">0.0028740004909302299</cx:pt>
          <cx:pt idx="29713">0.0028737658251284399</cx:pt>
          <cx:pt idx="29714">0.0028737658251284399</cx:pt>
          <cx:pt idx="29715">0.0028737658251284399</cx:pt>
          <cx:pt idx="29716">0.0028737658251284399</cx:pt>
          <cx:pt idx="29717">0.0028737658251284399</cx:pt>
          <cx:pt idx="29718">0.0028737658251284399</cx:pt>
          <cx:pt idx="29719">0.0028737658251284399</cx:pt>
          <cx:pt idx="29720">0.0028737658251284399</cx:pt>
          <cx:pt idx="29721">0.0028737658251284399</cx:pt>
          <cx:pt idx="29722">0.0028737658251284399</cx:pt>
          <cx:pt idx="29723">0.0028737658251284399</cx:pt>
          <cx:pt idx="29724">0.0028737658251284399</cx:pt>
          <cx:pt idx="29725">0.0028737658251284399</cx:pt>
          <cx:pt idx="29726">0.00287336947240921</cx:pt>
          <cx:pt idx="29727">0.0028728027454073901</cx:pt>
          <cx:pt idx="29728">0.0028728027454073901</cx:pt>
          <cx:pt idx="29729">0.0028717294407539702</cx:pt>
          <cx:pt idx="29730">0.0028713665216355401</cx:pt>
          <cx:pt idx="29731">0.0028713665216355401</cx:pt>
          <cx:pt idx="29732">0.0028679258809334702</cx:pt>
          <cx:pt idx="29733">0.0028674860707743298</cx:pt>
          <cx:pt idx="29734">0.0028668915149662102</cx:pt>
          <cx:pt idx="29735">0.0028668915149662102</cx:pt>
          <cx:pt idx="29736">0.0028668915149662102</cx:pt>
          <cx:pt idx="29737">0.0028652206702941899</cx:pt>
          <cx:pt idx="29738">0.0028652206702941899</cx:pt>
          <cx:pt idx="29739">0.0028652206702941899</cx:pt>
          <cx:pt idx="29740">0.0028652206702941899</cx:pt>
          <cx:pt idx="29741">0.0028640680499005299</cx:pt>
          <cx:pt idx="29742">0.0028638333333913801</cx:pt>
          <cx:pt idx="29743">0.0028634294611329198</cx:pt>
          <cx:pt idx="29744">0.0028627876520542599</cx:pt>
          <cx:pt idx="29745">0.0028627876520542599</cx:pt>
          <cx:pt idx="29746">0.0028624022649941798</cx:pt>
          <cx:pt idx="29747">0.00286160039280023</cx:pt>
          <cx:pt idx="29748">0.0028613324504289102</cx:pt>
          <cx:pt idx="29749">0.00285659941659116</cx:pt>
          <cx:pt idx="29750">0.00285659941659116</cx:pt>
          <cx:pt idx="29751">0.00285659941659116</cx:pt>
          <cx:pt idx="29752">0.0028557852742154099</cx:pt>
          <cx:pt idx="29753">0.0028536045867249</cx:pt>
          <cx:pt idx="29754">0.00285334442099789</cx:pt>
          <cx:pt idx="29755">0.0028531026757517299</cx:pt>
          <cx:pt idx="29756">0.00285254186113217</cx:pt>
          <cx:pt idx="29757">0.00285254186113217</cx:pt>
          <cx:pt idx="29758">0.00285254186113217</cx:pt>
          <cx:pt idx="29759">0.00285254186113217</cx:pt>
          <cx:pt idx="29760">0.00285254186113217</cx:pt>
          <cx:pt idx="29761">0.00285254186113217</cx:pt>
          <cx:pt idx="29762">0.0028523961558837101</cx:pt>
          <cx:pt idx="29763">0.0028485452479346499</cx:pt>
          <cx:pt idx="29764">0.0028457649281094502</cx:pt>
          <cx:pt idx="29765">0.0028457649281094502</cx:pt>
          <cx:pt idx="29766">0.0028457649281094502</cx:pt>
          <cx:pt idx="29767">0.00284489073237268</cx:pt>
          <cx:pt idx="29768">0.0028441435535118999</cx:pt>
          <cx:pt idx="29769">0.00284148109551888</cx:pt>
          <cx:pt idx="29770">0.0028413508543821699</cx:pt>
          <cx:pt idx="29771">0.0028413508543821699</cx:pt>
          <cx:pt idx="29772">0.0028389492100878802</cx:pt>
          <cx:pt idx="29773">0.0028378591451003999</cx:pt>
          <cx:pt idx="29774">0.0028371807594338</cx:pt>
          <cx:pt idx="29775">0.0028363873809333501</cx:pt>
          <cx:pt idx="29776">0.0028358604298607398</cx:pt>
          <cx:pt idx="29777">0.0028354081346682498</cx:pt>
          <cx:pt idx="29778">0.0028310066972370902</cx:pt>
          <cx:pt idx="29779">0.0028297650511851899</cx:pt>
          <cx:pt idx="29780">0.0028297650511851899</cx:pt>
          <cx:pt idx="29781">0.0028297650511851899</cx:pt>
          <cx:pt idx="29782">0.0028297650511851899</cx:pt>
          <cx:pt idx="29783">0.0028289290210123902</cx:pt>
          <cx:pt idx="29784">0.0028289290210123902</cx:pt>
          <cx:pt idx="29785">0.0028287863670748998</cx:pt>
          <cx:pt idx="29786">0.0028287863670748998</cx:pt>
          <cx:pt idx="29787">0.0028287863670748998</cx:pt>
          <cx:pt idx="29788">0.0028257566556944601</cx:pt>
          <cx:pt idx="29789">0.0028257566556944601</cx:pt>
          <cx:pt idx="29790">0.0028248906472933301</cx:pt>
          <cx:pt idx="29791">0.0028242370225257398</cx:pt>
          <cx:pt idx="29792">0.0028242370225257398</cx:pt>
          <cx:pt idx="29793">0.0028242370225257398</cx:pt>
          <cx:pt idx="29794">0.0028242370225257398</cx:pt>
          <cx:pt idx="29795">0.0028242370225257398</cx:pt>
          <cx:pt idx="29796">0.0028242226210102501</cx:pt>
          <cx:pt idx="29797">0.00282382484827642</cx:pt>
          <cx:pt idx="29798">0.0028237855382854801</cx:pt>
          <cx:pt idx="29799">0.00282249256084981</cx:pt>
          <cx:pt idx="29800">0.00282249256084981</cx:pt>
          <cx:pt idx="29801">0.0028224110117425201</cx:pt>
          <cx:pt idx="29802">0.00282201121709178</cx:pt>
          <cx:pt idx="29803">0.0028215222360439699</cx:pt>
          <cx:pt idx="29804">0.0028189492948028499</cx:pt>
          <cx:pt idx="29805">0.0028189060139082798</cx:pt>
          <cx:pt idx="29806">0.0028189060139082798</cx:pt>
          <cx:pt idx="29807">0.0028189060139082798</cx:pt>
          <cx:pt idx="29808">0.0028189060139082798</cx:pt>
          <cx:pt idx="29809">0.0028189060139082798</cx:pt>
          <cx:pt idx="29810">0.00281870236675135</cx:pt>
          <cx:pt idx="29811">0.00281870236675135</cx:pt>
          <cx:pt idx="29812">0.00281870236675135</cx:pt>
          <cx:pt idx="29813">0.00281870236675135</cx:pt>
          <cx:pt idx="29814">0.00281870236675135</cx:pt>
          <cx:pt idx="29815">0.00281836595450021</cx:pt>
          <cx:pt idx="29816">0.00281456704195375</cx:pt>
          <cx:pt idx="29817">0.00281456704195375</cx:pt>
          <cx:pt idx="29818">0.00281428834917756</cx:pt>
          <cx:pt idx="29819">0.00281411624499832</cx:pt>
          <cx:pt idx="29820">0.0028123242425449799</cx:pt>
          <cx:pt idx="29821">0.0028116534296652898</cx:pt>
          <cx:pt idx="29822">0.0028111640304434799</cx:pt>
          <cx:pt idx="29823">0.0028103523254492798</cx:pt>
          <cx:pt idx="29824">0.00280976176064148</cx:pt>
          <cx:pt idx="29825">0.0028096654954271501</cx:pt>
          <cx:pt idx="29826">0.0028094600313652899</cx:pt>
          <cx:pt idx="29827">0.0028094600313652899</cx:pt>
          <cx:pt idx="29828">0.0028079974735810199</cx:pt>
          <cx:pt idx="29829">0.0028079974735810199</cx:pt>
          <cx:pt idx="29830">0.0028079974735810199</cx:pt>
          <cx:pt idx="29831">0.0028073473587951901</cx:pt>
          <cx:pt idx="29832">0.0028068068267128902</cx:pt>
          <cx:pt idx="29833">0.0028068068267128902</cx:pt>
          <cx:pt idx="29834">0.0028068068267128902</cx:pt>
          <cx:pt idx="29835">0.00280652818799492</cx:pt>
          <cx:pt idx="29836">0.0028053481678384199</cx:pt>
          <cx:pt idx="29837">0.0028047621349916001</cx:pt>
          <cx:pt idx="29838">0.0028047621349916001</cx:pt>
          <cx:pt idx="29839">0.0028045855276134699</cx:pt>
          <cx:pt idx="29840">0.0028042439265628699</cx:pt>
          <cx:pt idx="29841">0.0028037517022063102</cx:pt>
          <cx:pt idx="29842">0.0028008408442587599</cx:pt>
          <cx:pt idx="29843">0.0028008408442587599</cx:pt>
          <cx:pt idx="29844">0.0028007429911752401</cx:pt>
          <cx:pt idx="29845">0.0028004706548190499</cx:pt>
          <cx:pt idx="29846">0.0027989006098621998</cx:pt>
          <cx:pt idx="29847">0.0027984430757816499</cx:pt>
          <cx:pt idx="29848">0.0027984430757816499</cx:pt>
          <cx:pt idx="29849">0.0027984430757816499</cx:pt>
          <cx:pt idx="29850">0.0027984430757816499</cx:pt>
          <cx:pt idx="29851">0.0027968176065805402</cx:pt>
          <cx:pt idx="29852">0.0027968176065805402</cx:pt>
          <cx:pt idx="29853">0.0027967705513037701</cx:pt>
          <cx:pt idx="29854">0.00279666126551018</cx:pt>
          <cx:pt idx="29855">0.00279666126551018</cx:pt>
          <cx:pt idx="29856">0.00279666126551018</cx:pt>
          <cx:pt idx="29857">0.00279488506434217</cx:pt>
          <cx:pt idx="29858">0.0027930948676038701</cx:pt>
          <cx:pt idx="29859">0.0027930240055954098</cx:pt>
          <cx:pt idx="29860">0.0027921328969345099</cx:pt>
          <cx:pt idx="29861">0.0027902449059588599</cx:pt>
          <cx:pt idx="29862">0.0027890806392921702</cx:pt>
          <cx:pt idx="29863">0.00278628514496771</cx:pt>
          <cx:pt idx="29864">0.00278626276085702</cx:pt>
          <cx:pt idx="29865">0.0027851802919644699</cx:pt>
          <cx:pt idx="29866">0.0027851802919644699</cx:pt>
          <cx:pt idx="29867">0.0027851802919644699</cx:pt>
          <cx:pt idx="29868">0.00278049638330416</cx:pt>
          <cx:pt idx="29869">0.0027797385051026901</cx:pt>
          <cx:pt idx="29870">0.0027786222424672699</cx:pt>
          <cx:pt idx="29871">0.0027776925115493502</cx:pt>
          <cx:pt idx="29872">0.0027754904438873698</cx:pt>
          <cx:pt idx="29873">0.0027751260111774098</cx:pt>
          <cx:pt idx="29874">0.0027751260111774098</cx:pt>
          <cx:pt idx="29875">0.0027751260111774098</cx:pt>
          <cx:pt idx="29876">0.0027751260111774098</cx:pt>
          <cx:pt idx="29877">0.0027745629955290502</cx:pt>
          <cx:pt idx="29878">0.0027745629955290502</cx:pt>
          <cx:pt idx="29879">0.0027745629955290502</cx:pt>
          <cx:pt idx="29880">0.0027745629955290502</cx:pt>
          <cx:pt idx="29881">0.00277361900886382</cx:pt>
          <cx:pt idx="29882">0.0027721342158753101</cx:pt>
          <cx:pt idx="29883">0.0027721342158753101</cx:pt>
          <cx:pt idx="29884">0.0027721342158753101</cx:pt>
          <cx:pt idx="29885">0.0027718845596012001</cx:pt>
          <cx:pt idx="29886">0.0027714153420370299</cx:pt>
          <cx:pt idx="29887">0.0027706408923481498</cx:pt>
          <cx:pt idx="29888">0.0027699743865862098</cx:pt>
          <cx:pt idx="29889">0.0027697544248521202</cx:pt>
          <cx:pt idx="29890">0.0027673448286070598</cx:pt>
          <cx:pt idx="29891">0.0027664973210525202</cx:pt>
          <cx:pt idx="29892">0.0027664973210525202</cx:pt>
          <cx:pt idx="29893">0.0027664973210525202</cx:pt>
          <cx:pt idx="29894">0.0027651406885182001</cx:pt>
          <cx:pt idx="29895">0.0027651406885182001</cx:pt>
          <cx:pt idx="29896">0.0027651406885182001</cx:pt>
          <cx:pt idx="29897">0.0027651406885182001</cx:pt>
          <cx:pt idx="29898">0.0027627762940770299</cx:pt>
          <cx:pt idx="29899">0.0027625219730038099</cx:pt>
          <cx:pt idx="29900">0.0027622285029862202</cx:pt>
          <cx:pt idx="29901">0.0027622285029862202</cx:pt>
          <cx:pt idx="29902">0.0027622285029862202</cx:pt>
          <cx:pt idx="29903">0.0027619365221658301</cx:pt>
          <cx:pt idx="29904">0.00276147636353791</cx:pt>
          <cx:pt idx="29905">0.0027613493694444301</cx:pt>
          <cx:pt idx="29906">0.0027613493694444301</cx:pt>
          <cx:pt idx="29907">0.0027613493694444301</cx:pt>
          <cx:pt idx="29908">0.0027613493694444301</cx:pt>
          <cx:pt idx="29909">0.0027613493694444301</cx:pt>
          <cx:pt idx="29910">0.0027613493694444301</cx:pt>
          <cx:pt idx="29911">0.0027598831123117002</cx:pt>
          <cx:pt idx="29912">0.00275894494952072</cx:pt>
          <cx:pt idx="29913">0.0027589153671332598</cx:pt>
          <cx:pt idx="29914">0.0027584340195565501</cx:pt>
          <cx:pt idx="29915">0.0027558797863153502</cx:pt>
          <cx:pt idx="29916">0.0027554546057025901</cx:pt>
          <cx:pt idx="29917">0.0027538134136886601</cx:pt>
          <cx:pt idx="29918">0.0027517473154869999</cx:pt>
          <cx:pt idx="29919">0.0027507316583018099</cx:pt>
          <cx:pt idx="29920">0.0027503464995841899</cx:pt>
          <cx:pt idx="29921">0.0027472892615730301</cx:pt>
          <cx:pt idx="29922">0.0027472892615730301</cx:pt>
          <cx:pt idx="29923">0.00274690277300418</cx:pt>
          <cx:pt idx="29924">0.0027462599827308099</cx:pt>
          <cx:pt idx="29925">0.0027457884660027502</cx:pt>
          <cx:pt idx="29926">0.00274464556573999</cx:pt>
          <cx:pt idx="29927">0.00274405845772688</cx:pt>
          <cx:pt idx="29928">0.0027416964625509798</cx:pt>
          <cx:pt idx="29929">0.0027416964625509798</cx:pt>
          <cx:pt idx="29930">0.0027416964625509798</cx:pt>
          <cx:pt idx="29931">0.0027416964625509798</cx:pt>
          <cx:pt idx="29932">0.0027416964625509798</cx:pt>
          <cx:pt idx="29933">0.0027416964625509798</cx:pt>
          <cx:pt idx="29934">0.0027414704378618498</cx:pt>
          <cx:pt idx="29935">0.0027414704378618498</cx:pt>
          <cx:pt idx="29936">0.0027414704378618498</cx:pt>
          <cx:pt idx="29937">0.0027403787353212999</cx:pt>
          <cx:pt idx="29938">0.0027403787353212999</cx:pt>
          <cx:pt idx="29939">0.0027403787353212999</cx:pt>
          <cx:pt idx="29940">0.0027403787353212999</cx:pt>
          <cx:pt idx="29941">0.0027403787353212999</cx:pt>
          <cx:pt idx="29942">0.0027403787353212999</cx:pt>
          <cx:pt idx="29943">0.0027387248553850498</cx:pt>
          <cx:pt idx="29944">0.0027379749925816699</cx:pt>
          <cx:pt idx="29945">0.0027378519146053302</cx:pt>
          <cx:pt idx="29946">0.0027373105351464898</cx:pt>
          <cx:pt idx="29947">0.0027373105351464898</cx:pt>
          <cx:pt idx="29948">0.00273717361691717</cx:pt>
          <cx:pt idx="29949">0.00273717361691717</cx:pt>
          <cx:pt idx="29950">0.0027366420849011201</cx:pt>
          <cx:pt idx="29951">0.00273618578391879</cx:pt>
          <cx:pt idx="29952">0.00273534849810938</cx:pt>
          <cx:pt idx="29953">0.0027351815649788698</cx:pt>
          <cx:pt idx="29954">0.0027351809435973398</cx:pt>
          <cx:pt idx="29955">0.0027350930513727902</cx:pt>
          <cx:pt idx="29956">0.0027341751954910501</cx:pt>
          <cx:pt idx="29957">0.0027333706142601698</cx:pt>
          <cx:pt idx="29958">0.0027330441967207001</cx:pt>
          <cx:pt idx="29959">0.0027330441967207001</cx:pt>
          <cx:pt idx="29960">0.0027330441967207001</cx:pt>
          <cx:pt idx="29961">0.0027330441967207001</cx:pt>
          <cx:pt idx="29962">0.0027320323204804401</cx:pt>
          <cx:pt idx="29963">0.0027318642828212999</cx:pt>
          <cx:pt idx="29964">0.0027318642828212999</cx:pt>
          <cx:pt idx="29965">0.0027318642828212999</cx:pt>
          <cx:pt idx="29966">0.0027318642828212999</cx:pt>
          <cx:pt idx="29967">0.0027318642828212999</cx:pt>
          <cx:pt idx="29968">0.0027310675824736099</cx:pt>
          <cx:pt idx="29969">0.0027310675824736099</cx:pt>
          <cx:pt idx="29970">0.0027299794518633601</cx:pt>
          <cx:pt idx="29971">0.0027297307791237799</cx:pt>
          <cx:pt idx="29972">0.0027297307791237799</cx:pt>
          <cx:pt idx="29973">0.0027294093650376398</cx:pt>
          <cx:pt idx="29974">0.00272855458882305</cx:pt>
          <cx:pt idx="29975">0.0027284149699640602</cx:pt>
          <cx:pt idx="29976">0.0027279032709411699</cx:pt>
          <cx:pt idx="29977">0.0027274303546968798</cx:pt>
          <cx:pt idx="29978">0.0027234508685846201</cx:pt>
          <cx:pt idx="29979">0.0027220309468889998</cx:pt>
          <cx:pt idx="29980">0.0027216796042930998</cx:pt>
          <cx:pt idx="29981">0.00271892037706157</cx:pt>
          <cx:pt idx="29982">0.00271892037706157</cx:pt>
          <cx:pt idx="29983">0.0027184809961773898</cx:pt>
          <cx:pt idx="29984">0.0027179028249032801</cx:pt>
          <cx:pt idx="29985">0.0027179028249032801</cx:pt>
          <cx:pt idx="29986">0.0027179028249032801</cx:pt>
          <cx:pt idx="29987">0.0027179028249032801</cx:pt>
          <cx:pt idx="29988">0.0027178153786926798</cx:pt>
          <cx:pt idx="29989">0.00271684102939982</cx:pt>
          <cx:pt idx="29990">0.00271625828855116</cx:pt>
          <cx:pt idx="29991">0.00271625828855116</cx:pt>
          <cx:pt idx="29992">0.0027158074742801501</cx:pt>
          <cx:pt idx="29993">0.0027156356556364602</cx:pt>
          <cx:pt idx="29994">0.0027155477506671201</cx:pt>
          <cx:pt idx="29995">0.0027152584660282298</cx:pt>
          <cx:pt idx="29996">0.0027152584660282298</cx:pt>
          <cx:pt idx="29997">0.0027152584660282298</cx:pt>
          <cx:pt idx="29998">0.0027152584660282298</cx:pt>
          <cx:pt idx="29999">0.0027131763264808101</cx:pt>
          <cx:pt idx="30000">0.0027129438496126001</cx:pt>
          <cx:pt idx="30001">0.0027124825117294002</cx:pt>
          <cx:pt idx="30002">0.0027123011178450799</cx:pt>
          <cx:pt idx="30003">0.0027120657330664401</cx:pt>
          <cx:pt idx="30004">0.0027119213598454598</cx:pt>
          <cx:pt idx="30005">0.0027100263260001799</cx:pt>
          <cx:pt idx="30006">0.0027089762416909798</cx:pt>
          <cx:pt idx="30007">0.0027089762416909798</cx:pt>
          <cx:pt idx="30008">0.0027089762416909798</cx:pt>
          <cx:pt idx="30009">0.0027089608531189299</cx:pt>
          <cx:pt idx="30010">0.0027083259232899</cx:pt>
          <cx:pt idx="30011">0.0027083259232899</cx:pt>
          <cx:pt idx="30012">0.0027083259232899</cx:pt>
          <cx:pt idx="30013">0.0027083259232899</cx:pt>
          <cx:pt idx="30014">0.00270783506089344</cx:pt>
          <cx:pt idx="30015">0.0027066590061222001</cx:pt>
          <cx:pt idx="30016">0.00270446864844592</cx:pt>
          <cx:pt idx="30017">0.0027032936964395699</cx:pt>
          <cx:pt idx="30018">0.0027032936964395699</cx:pt>
          <cx:pt idx="30019">0.0027032936964395699</cx:pt>
          <cx:pt idx="30020">0.0027025311815646299</cx:pt>
          <cx:pt idx="30021">0.0027025311815646299</cx:pt>
          <cx:pt idx="30022">0.0027025311815646299</cx:pt>
          <cx:pt idx="30023">0.0027025311815646299</cx:pt>
          <cx:pt idx="30024">0.0027025311815646299</cx:pt>
          <cx:pt idx="30025">0.0027025311815646299</cx:pt>
          <cx:pt idx="30026">0.0027025311815646299</cx:pt>
          <cx:pt idx="30027">0.0027025311815646299</cx:pt>
          <cx:pt idx="30028">0.0027025311815646299</cx:pt>
          <cx:pt idx="30029">0.0027019947910144498</cx:pt>
          <cx:pt idx="30030">0.0027010870486504301</cx:pt>
          <cx:pt idx="30031">0.0027003613443719199</cx:pt>
          <cx:pt idx="30032">0.0027003613443719199</cx:pt>
          <cx:pt idx="30033">0.0027001330254819802</cx:pt>
          <cx:pt idx="30034">0.0027000689090239502</cx:pt>
          <cx:pt idx="30035">0.0026984659466582099</cx:pt>
          <cx:pt idx="30036">0.0026966820892686399</cx:pt>
          <cx:pt idx="30037">0.0026961440476323301</cx:pt>
          <cx:pt idx="30038">0.00269588498975916</cx:pt>
          <cx:pt idx="30039">0.0026956418858813699</cx:pt>
          <cx:pt idx="30040">0.0026956418858813699</cx:pt>
          <cx:pt idx="30041">0.0026956418858813699</cx:pt>
          <cx:pt idx="30042">0.0026956418858813699</cx:pt>
          <cx:pt idx="30043">0.0026956418858813699</cx:pt>
          <cx:pt idx="30044">0.0026944836154709599</cx:pt>
          <cx:pt idx="30045">0.00268926627778307</cx:pt>
          <cx:pt idx="30046">0.0026882831942435801</cx:pt>
          <cx:pt idx="30047">0.0026882831942435801</cx:pt>
          <cx:pt idx="30048">0.0026882831942435801</cx:pt>
          <cx:pt idx="30049">0.0026882831942435801</cx:pt>
          <cx:pt idx="30050">0.0026882831942435801</cx:pt>
          <cx:pt idx="30051">0.0026882831942435801</cx:pt>
          <cx:pt idx="30052">0.0026879538232756901</cx:pt>
          <cx:pt idx="30053">0.0026879538232756901</cx:pt>
          <cx:pt idx="30054">0.0026879507600859301</cx:pt>
          <cx:pt idx="30055">0.0026841595419048298</cx:pt>
          <cx:pt idx="30056">0.0026840136235417702</cx:pt>
          <cx:pt idx="30057">0.0026840136235417702</cx:pt>
          <cx:pt idx="30058">0.0026837173453091901</cx:pt>
          <cx:pt idx="30059">0.0026837173453091901</cx:pt>
          <cx:pt idx="30060">0.0026837173453091901</cx:pt>
          <cx:pt idx="30061">0.0026834660093063198</cx:pt>
          <cx:pt idx="30062">0.0026834460872506398</cx:pt>
          <cx:pt idx="30063">0.00268306991981755</cx:pt>
          <cx:pt idx="30064">0.00268306991981755</cx:pt>
          <cx:pt idx="30065">0.00268306991981755</cx:pt>
          <cx:pt idx="30066">0.00268306991981755</cx:pt>
          <cx:pt idx="30067">0.0026829830644964098</cx:pt>
          <cx:pt idx="30068">0.0026824871264005002</cx:pt>
          <cx:pt idx="30069">0.0026824871264005002</cx:pt>
          <cx:pt idx="30070">0.0026778028562648498</cx:pt>
          <cx:pt idx="30071">0.00267747189966956</cx:pt>
          <cx:pt idx="30072">0.00267747189966956</cx:pt>
          <cx:pt idx="30073">0.00267747189966956</cx:pt>
          <cx:pt idx="30074">0.00267559763689753</cx:pt>
          <cx:pt idx="30075">0.00267559763689753</cx:pt>
          <cx:pt idx="30076">0.00267559763689753</cx:pt>
          <cx:pt idx="30077">0.0026752345676130901</cx:pt>
          <cx:pt idx="30078">0.0026746071258264702</cx:pt>
          <cx:pt idx="30079">0.0026746071258264702</cx:pt>
          <cx:pt idx="30080">0.0026746071258264702</cx:pt>
          <cx:pt idx="30081">0.0026746071258264702</cx:pt>
          <cx:pt idx="30082">0.0026739730038978899</cx:pt>
          <cx:pt idx="30083">0.00267227245530661</cx:pt>
          <cx:pt idx="30084">0.0026721830960628099</cx:pt>
          <cx:pt idx="30085">0.0026721830960628099</cx:pt>
          <cx:pt idx="30086">0.0026715086523787499</cx:pt>
          <cx:pt idx="30087">0.00267049960161716</cx:pt>
          <cx:pt idx="30088">0.0026698077550073398</cx:pt>
          <cx:pt idx="30089">0.0026689087263078899</cx:pt>
          <cx:pt idx="30090">0.0026682676510122699</cx:pt>
          <cx:pt idx="30091">0.0026682676510122699</cx:pt>
          <cx:pt idx="30092">0.0026682676510122699</cx:pt>
          <cx:pt idx="30093">0.0026682676510122699</cx:pt>
          <cx:pt idx="30094">0.0026670364829910701</cx:pt>
          <cx:pt idx="30095">0.0026667941242775402</cx:pt>
          <cx:pt idx="30096">0.0026667941242775402</cx:pt>
          <cx:pt idx="30097">0.00266599533455673</cx:pt>
          <cx:pt idx="30098">0.00266529207262255</cx:pt>
          <cx:pt idx="30099">0.00266484091194084</cx:pt>
          <cx:pt idx="30100">0.0026644903877724702</cx:pt>
          <cx:pt idx="30101">0.00266393585724207</cx:pt>
          <cx:pt idx="30102">0.0026639037367369601</cx:pt>
          <cx:pt idx="30103">0.0026639037367369601</cx:pt>
          <cx:pt idx="30104">0.0026639037367369601</cx:pt>
          <cx:pt idx="30105">0.0026639037367369601</cx:pt>
          <cx:pt idx="30106">0.0026639037367369601</cx:pt>
          <cx:pt idx="30107">0.0026639037367369601</cx:pt>
          <cx:pt idx="30108">0.00266323062463019</cx:pt>
          <cx:pt idx="30109">0.00266306604280637</cx:pt>
          <cx:pt idx="30110">0.00266306604280637</cx:pt>
          <cx:pt idx="30111">0.0026625759491694899</cx:pt>
          <cx:pt idx="30112">0.0026625406801133698</cx:pt>
          <cx:pt idx="30113">0.0026621402937565802</cx:pt>
          <cx:pt idx="30114">0.0026611954971922699</cx:pt>
          <cx:pt idx="30115">0.00266079595777757</cx:pt>
          <cx:pt idx="30116">0.00266054563199775</cx:pt>
          <cx:pt idx="30117">0.00266054563199775</cx:pt>
          <cx:pt idx="30118">0.00266054563199775</cx:pt>
          <cx:pt idx="30119">0.00266054563199775</cx:pt>
          <cx:pt idx="30120">0.00265893738896657</cx:pt>
          <cx:pt idx="30121">0.0026573002123670701</cx:pt>
          <cx:pt idx="30122">0.0026564892172132801</cx:pt>
          <cx:pt idx="30123">0.0026563138567998299</cx:pt>
          <cx:pt idx="30124">0.00265336328078742</cx:pt>
          <cx:pt idx="30125">0.0026526269338944101</cx:pt>
          <cx:pt idx="30126">0.0026524316276319098</cx:pt>
          <cx:pt idx="30127">0.0026511648693915701</cx:pt>
          <cx:pt idx="30128">0.0026511648693915701</cx:pt>
          <cx:pt idx="30129">0.0026510853082772302</cx:pt>
          <cx:pt idx="30130">0.0026510853082772302</cx:pt>
          <cx:pt idx="30131">0.0026495468158406598</cx:pt>
          <cx:pt idx="30132">0.0026495410014129601</cx:pt>
          <cx:pt idx="30133">0.0026478508116475502</cx:pt>
          <cx:pt idx="30134">0.0026445800293817098</cx:pt>
          <cx:pt idx="30135">0.0026445800293817098</cx:pt>
          <cx:pt idx="30136">0.0026445800293817098</cx:pt>
          <cx:pt idx="30137">0.0026445800293817098</cx:pt>
          <cx:pt idx="30138">0.0026445800293817098</cx:pt>
          <cx:pt idx="30139">0.0026445800293817098</cx:pt>
          <cx:pt idx="30140">0.0026430328315094902</cx:pt>
          <cx:pt idx="30141">0.0026430328315094902</cx:pt>
          <cx:pt idx="30142">0.0026430328315094902</cx:pt>
          <cx:pt idx="30143">0.0026430328315094902</cx:pt>
          <cx:pt idx="30144">0.0026430328315094902</cx:pt>
          <cx:pt idx="30145">0.0026425645982281198</cx:pt>
          <cx:pt idx="30146">0.0026419634521357301</cx:pt>
          <cx:pt idx="30147">0.00264074400340528</cx:pt>
          <cx:pt idx="30148">0.0026397418029032301</cx:pt>
          <cx:pt idx="30149">0.0026394202952178701</cx:pt>
          <cx:pt idx="30150">0.0026383653505676198</cx:pt>
          <cx:pt idx="30151">0.0026380735476109799</cx:pt>
          <cx:pt idx="30152">0.0026373960064728199</cx:pt>
          <cx:pt idx="30153">0.0026373960064728199</cx:pt>
          <cx:pt idx="30154">0.0026362599910492298</cx:pt>
          <cx:pt idx="30155">0.0026361138299253301</cx:pt>
          <cx:pt idx="30156">0.0026361138299253301</cx:pt>
          <cx:pt idx="30157">0.0026361138299253301</cx:pt>
          <cx:pt idx="30158">0.0026357989075223701</cx:pt>
          <cx:pt idx="30159">0.0026357989075223701</cx:pt>
          <cx:pt idx="30160">0.0026357989075223701</cx:pt>
          <cx:pt idx="30161">0.0026357989075223701</cx:pt>
          <cx:pt idx="30162">0.0026357989075223701</cx:pt>
          <cx:pt idx="30163">0.0026357989075223701</cx:pt>
          <cx:pt idx="30164">0.0026357989075223701</cx:pt>
          <cx:pt idx="30165">0.0026357989075223701</cx:pt>
          <cx:pt idx="30166">0.0026354955779075498</cx:pt>
          <cx:pt idx="30167">0.0026348121405519098</cx:pt>
          <cx:pt idx="30168">0.0026341118413520902</cx:pt>
          <cx:pt idx="30169">0.0026341118413520902</cx:pt>
          <cx:pt idx="30170">0.0026341118413520902</cx:pt>
          <cx:pt idx="30171">0.0026341118413520902</cx:pt>
          <cx:pt idx="30172">0.0026336826347320499</cx:pt>
          <cx:pt idx="30173">0.0026336826347320499</cx:pt>
          <cx:pt idx="30174">0.0026332733973512198</cx:pt>
          <cx:pt idx="30175">0.0026329356410472399</cx:pt>
          <cx:pt idx="30176">0.0026329356410472399</cx:pt>
          <cx:pt idx="30177">0.0026329356410472399</cx:pt>
          <cx:pt idx="30178">0.0026329356410472399</cx:pt>
          <cx:pt idx="30179">0.0026323872223299599</cx:pt>
          <cx:pt idx="30180">0.00263233053700241</cx:pt>
          <cx:pt idx="30181">0.00263233053700241</cx:pt>
          <cx:pt idx="30182">0.00263114124255122</cx:pt>
          <cx:pt idx="30183">0.00263089612593158</cx:pt>
          <cx:pt idx="30184">0.00263003988348988</cx:pt>
          <cx:pt idx="30185">0.0026291412221304301</cx:pt>
          <cx:pt idx="30186">0.0026271807362818599</cx:pt>
          <cx:pt idx="30187">0.0026268771797618301</cx:pt>
          <cx:pt idx="30188">0.0026257893949484198</cx:pt>
          <cx:pt idx="30189">0.00262524862516919</cx:pt>
          <cx:pt idx="30190">0.0026243059007366502</cx:pt>
          <cx:pt idx="30191">0.0026243059007366502</cx:pt>
          <cx:pt idx="30192">0.0026243059007366502</cx:pt>
          <cx:pt idx="30193">0.0026243059007366502</cx:pt>
          <cx:pt idx="30194">0.0026212441550420699</cx:pt>
          <cx:pt idx="30195">0.0026212441550420699</cx:pt>
          <cx:pt idx="30196">0.00262120412811131</cx:pt>
          <cx:pt idx="30197">0.00262120412811131</cx:pt>
          <cx:pt idx="30198">0.00261919649118023</cx:pt>
          <cx:pt idx="30199">0.00261919649118023</cx:pt>
          <cx:pt idx="30200">0.00261919649118023</cx:pt>
          <cx:pt idx="30201">0.0026187453988834198</cx:pt>
          <cx:pt idx="30202">0.0026180958164028602</cx:pt>
          <cx:pt idx="30203">0.00261782358178364</cx:pt>
          <cx:pt idx="30204">0.0026173451703063698</cx:pt>
          <cx:pt idx="30205">0.00261712840954763</cx:pt>
          <cx:pt idx="30206">0.0026167442515120402</cx:pt>
          <cx:pt idx="30207">0.0026167442515120402</cx:pt>
          <cx:pt idx="30208">0.0026167442515120402</cx:pt>
          <cx:pt idx="30209">0.0026167442515120402</cx:pt>
          <cx:pt idx="30210">0.0026167442515120402</cx:pt>
          <cx:pt idx="30211">0.0026167442515120402</cx:pt>
          <cx:pt idx="30212">0.0026167442515120402</cx:pt>
          <cx:pt idx="30213">0.0026167442515120402</cx:pt>
          <cx:pt idx="30214">0.0026161923290142402</cx:pt>
          <cx:pt idx="30215">0.0026158016396381398</cx:pt>
          <cx:pt idx="30216">0.0026139641278933598</cx:pt>
          <cx:pt idx="30217">0.0026111346085736201</cx:pt>
          <cx:pt idx="30218">0.00261089982088879</cx:pt>
          <cx:pt idx="30219">0.0026081751373902302</cx:pt>
          <cx:pt idx="30220">0.0026076093587279101</cx:pt>
          <cx:pt idx="30221">0.0026072437633271601</cx:pt>
          <cx:pt idx="30222">0.0026072437633271601</cx:pt>
          <cx:pt idx="30223">0.0026072437633271601</cx:pt>
          <cx:pt idx="30224">0.0026068243493223698</cx:pt>
          <cx:pt idx="30225">0.0026056019604645099</cx:pt>
          <cx:pt idx="30226">0.0026056019604645099</cx:pt>
          <cx:pt idx="30227">0.0026056019604645099</cx:pt>
          <cx:pt idx="30228">0.0026056019604645099</cx:pt>
          <cx:pt idx="30229">0.0026050011267489898</cx:pt>
          <cx:pt idx="30230">0.0026037400373245399</cx:pt>
          <cx:pt idx="30231">0.0026037400373245399</cx:pt>
          <cx:pt idx="30232">0.0026036436199286198</cx:pt>
          <cx:pt idx="30233">0.0026033862292678201</cx:pt>
          <cx:pt idx="30234">0.0026025302758730202</cx:pt>
          <cx:pt idx="30235">0.00260211264751541</cx:pt>
          <cx:pt idx="30236">0.0026017194359733401</cx:pt>
          <cx:pt idx="30237">0.0026017152850917398</cx:pt>
          <cx:pt idx="30238">0.0026004560394457701</cx:pt>
          <cx:pt idx="30239">0.0026004560394457701</cx:pt>
          <cx:pt idx="30240">0.0025996100826186901</cx:pt>
          <cx:pt idx="30241">0.0025996100826186901</cx:pt>
          <cx:pt idx="30242">0.0025996100826186901</cx:pt>
          <cx:pt idx="30243">0.0025996100826186901</cx:pt>
          <cx:pt idx="30244">0.0025996100826186901</cx:pt>
          <cx:pt idx="30245">0.0025996100826186901</cx:pt>
          <cx:pt idx="30246">0.0025996100826186901</cx:pt>
          <cx:pt idx="30247">0.0025996100826186901</cx:pt>
          <cx:pt idx="30248">0.0025996100826186901</cx:pt>
          <cx:pt idx="30249">0.0025996100826186901</cx:pt>
          <cx:pt idx="30250">0.0025996100826186901</cx:pt>
          <cx:pt idx="30251">0.0025972326513805902</cx:pt>
          <cx:pt idx="30252">0.0025966154481727398</cx:pt>
          <cx:pt idx="30253">0.0025965282386413301</cx:pt>
          <cx:pt idx="30254">0.0025955776963965502</cx:pt>
          <cx:pt idx="30255">0.0025950394573333101</cx:pt>
          <cx:pt idx="30256">0.0025950394573333101</cx:pt>
          <cx:pt idx="30257">0.0025950394573333101</cx:pt>
          <cx:pt idx="30258">0.0025950394573333101</cx:pt>
          <cx:pt idx="30259">0.0025950394573333101</cx:pt>
          <cx:pt idx="30260">0.0025950394573333101</cx:pt>
          <cx:pt idx="30261">0.0025931028483239002</cx:pt>
          <cx:pt idx="30262">0.0025913257622185901</cx:pt>
          <cx:pt idx="30263">0.00259099259014175</cx:pt>
          <cx:pt idx="30264">0.00258929288758632</cx:pt>
          <cx:pt idx="30265">0.0025878128188618101</cx:pt>
          <cx:pt idx="30266">0.0025878128188618101</cx:pt>
          <cx:pt idx="30267">0.0025878128188618101</cx:pt>
          <cx:pt idx="30268">0.0025877094489285099</cx:pt>
          <cx:pt idx="30269">0.0025843915753422102</cx:pt>
          <cx:pt idx="30270">0.0025843915753422102</cx:pt>
          <cx:pt idx="30271">0.0025843915753422102</cx:pt>
          <cx:pt idx="30272">0.0025843915753422102</cx:pt>
          <cx:pt idx="30273">0.0025843915753422102</cx:pt>
          <cx:pt idx="30274">0.0025841573879018102</cx:pt>
          <cx:pt idx="30275">0.0025841573879018102</cx:pt>
          <cx:pt idx="30276">0.0025820025779616602</cx:pt>
          <cx:pt idx="30277">0.0025809556136471398</cx:pt>
          <cx:pt idx="30278">0.0025809556136471398</cx:pt>
          <cx:pt idx="30279">0.0025809556136471398</cx:pt>
          <cx:pt idx="30280">0.0025809556136471398</cx:pt>
          <cx:pt idx="30281">0.0025809556136471398</cx:pt>
          <cx:pt idx="30282">0.00257890430115643</cx:pt>
          <cx:pt idx="30283">0.0025787319304503998</cx:pt>
          <cx:pt idx="30284">0.0025787319304503998</cx:pt>
          <cx:pt idx="30285">0.0025787319304503998</cx:pt>
          <cx:pt idx="30286">0.0025787319304503998</cx:pt>
          <cx:pt idx="30287">0.0025775242741837099</cx:pt>
          <cx:pt idx="30288">0.0025765424815510701</cx:pt>
          <cx:pt idx="30289">0.0025761040285258502</cx:pt>
          <cx:pt idx="30290">0.0025761040285258502</cx:pt>
          <cx:pt idx="30291">0.0025761040285258502</cx:pt>
          <cx:pt idx="30292">0.0025749041192569301</cx:pt>
          <cx:pt idx="30293">0.0025734780012693801</cx:pt>
          <cx:pt idx="30294">0.00257193244392324</cx:pt>
          <cx:pt idx="30295">0.00257113212822342</cx:pt>
          <cx:pt idx="30296">0.0025704104679984902</cx:pt>
          <cx:pt idx="30297">0.0025690287006063799</cx:pt>
          <cx:pt idx="30298">0.0025686622545765098</cx:pt>
          <cx:pt idx="30299">0.00256846687918693</cx:pt>
          <cx:pt idx="30300">0.00256846687918693</cx:pt>
          <cx:pt idx="30301">0.0025675057436932202</cx:pt>
          <cx:pt idx="30302">0.00256626099615004</cx:pt>
          <cx:pt idx="30303">0.0025659200601730599</cx:pt>
          <cx:pt idx="30304">0.0025629279687074502</cx:pt>
          <cx:pt idx="30305">0.0025602850207906698</cx:pt>
          <cx:pt idx="30306">0.0025602576696138802</cx:pt>
          <cx:pt idx="30307">0.0025596365899061401</cx:pt>
          <cx:pt idx="30308">0.00255902346415522</cx:pt>
          <cx:pt idx="30309">0.00255734892503519</cx:pt>
          <cx:pt idx="30310">0.0025570455889764301</cx:pt>
          <cx:pt idx="30311">0.0025568331180262699</cx:pt>
          <cx:pt idx="30312">0.00255654533477473</cx:pt>
          <cx:pt idx="30313">0.0025564198145177999</cx:pt>
          <cx:pt idx="30314">0.0025564198145177999</cx:pt>
          <cx:pt idx="30315">0.0025547191948066699</cx:pt>
          <cx:pt idx="30316">0.0025547191948066699</cx:pt>
          <cx:pt idx="30317">0.0025547191948066699</cx:pt>
          <cx:pt idx="30318">0.0025547191948066699</cx:pt>
          <cx:pt idx="30319">0.0025538113292810798</cx:pt>
          <cx:pt idx="30320">0.0025515357731344698</cx:pt>
          <cx:pt idx="30321">0.00255063327942847</cx:pt>
          <cx:pt idx="30322">0.00254968108107373</cx:pt>
          <cx:pt idx="30323">0.00254968108107373</cx:pt>
          <cx:pt idx="30324">0.00254968108107373</cx:pt>
          <cx:pt idx="30325">0.00254968108107373</cx:pt>
          <cx:pt idx="30326">0.00254814749236041</cx:pt>
          <cx:pt idx="30327">0.00254814749236041</cx:pt>
          <cx:pt idx="30328">0.0025477628647996801</cx:pt>
          <cx:pt idx="30329">0.0025477628647996801</cx:pt>
          <cx:pt idx="30330">0.0025477628647996801</cx:pt>
          <cx:pt idx="30331">0.0025477628647996801</cx:pt>
          <cx:pt idx="30332">0.0025468364457070999</cx:pt>
          <cx:pt idx="30333">0.0025464474757483902</cx:pt>
          <cx:pt idx="30334">0.0025460548963270701</cx:pt>
          <cx:pt idx="30335">0.0025437473239137399</cx:pt>
          <cx:pt idx="30336">0.0025430976201838</cx:pt>
          <cx:pt idx="30337">0.0025429012708746502</cx:pt>
          <cx:pt idx="30338">0.0025423539613310098</cx:pt>
          <cx:pt idx="30339">0.0025409880432031499</cx:pt>
          <cx:pt idx="30340">0.0025402073903901499</cx:pt>
          <cx:pt idx="30341">0.0025399821147614799</cx:pt>
          <cx:pt idx="30342">0.0025399364360341702</cx:pt>
          <cx:pt idx="30343">0.0025399364360341702</cx:pt>
          <cx:pt idx="30344">0.0025391425651670099</cx:pt>
          <cx:pt idx="30345">0.0025383266095479599</cx:pt>
          <cx:pt idx="30346">0.0025382195076624398</cx:pt>
          <cx:pt idx="30347">0.00253795952193168</cx:pt>
          <cx:pt idx="30348">0.00253795952193168</cx:pt>
          <cx:pt idx="30349">0.0025376705519695401</cx:pt>
          <cx:pt idx="30350">0.0025376705519695401</cx:pt>
          <cx:pt idx="30351">0.0025376705519695401</cx:pt>
          <cx:pt idx="30352">0.0025376705519695401</cx:pt>
          <cx:pt idx="30353">0.0025376705519695401</cx:pt>
          <cx:pt idx="30354">0.0025376705519695401</cx:pt>
          <cx:pt idx="30355">0.0025376705519695401</cx:pt>
          <cx:pt idx="30356">0.00253585441775037</cx:pt>
          <cx:pt idx="30357">0.00253585441775037</cx:pt>
          <cx:pt idx="30358">0.0025357660799726501</cx:pt>
          <cx:pt idx="30359">0.00253416499965759</cx:pt>
          <cx:pt idx="30360">0.0025330348761824499</cx:pt>
          <cx:pt idx="30361">0.0025316498070347402</cx:pt>
          <cx:pt idx="30362">0.00253099970562848</cx:pt>
          <cx:pt idx="30363">0.0025308636019263</cx:pt>
          <cx:pt idx="30364">0.00252757516388925</cx:pt>
          <cx:pt idx="30365">0.00252757516388925</cx:pt>
          <cx:pt idx="30366">0.00252757516388925</cx:pt>
          <cx:pt idx="30367">0.0025261851346183098</cx:pt>
          <cx:pt idx="30368">0.0025236361516012499</cx:pt>
          <cx:pt idx="30369">0.0025235869218366699</cx:pt>
          <cx:pt idx="30370">0.0025235869218366699</cx:pt>
          <cx:pt idx="30371">0.0025235869218366699</cx:pt>
          <cx:pt idx="30372">0.0025235869218366699</cx:pt>
          <cx:pt idx="30373">0.0025235869218366699</cx:pt>
          <cx:pt idx="30374">0.00252328151108084</cx:pt>
          <cx:pt idx="30375">0.0025228874755192699</cx:pt>
          <cx:pt idx="30376">0.0025228499896189699</cx:pt>
          <cx:pt idx="30377">0.0025225137830394199</cx:pt>
          <cx:pt idx="30378">0.0025224248901578798</cx:pt>
          <cx:pt idx="30379">0.0025224131261451098</cx:pt>
          <cx:pt idx="30380">0.0025224131261451098</cx:pt>
          <cx:pt idx="30381">0.00252240825952682</cx:pt>
          <cx:pt idx="30382">0.00252219065332914</cx:pt>
          <cx:pt idx="30383">0.0025207677481956302</cx:pt>
          <cx:pt idx="30384">0.0025207677481956302</cx:pt>
          <cx:pt idx="30385">0.0025207677481956302</cx:pt>
          <cx:pt idx="30386">0.0025207677481956302</cx:pt>
          <cx:pt idx="30387">0.0025207677481956302</cx:pt>
          <cx:pt idx="30388">0.00252046614949654</cx:pt>
          <cx:pt idx="30389">0.0025202311343837198</cx:pt>
          <cx:pt idx="30390">0.0025202116887075398</cx:pt>
          <cx:pt idx="30391">0.0025157813452198999</cx:pt>
          <cx:pt idx="30392">0.0025143456767867801</cx:pt>
          <cx:pt idx="30393">0.0025126765460037402</cx:pt>
          <cx:pt idx="30394">0.0025113886998793999</cx:pt>
          <cx:pt idx="30395">0.0025111305301249698</cx:pt>
          <cx:pt idx="30396">0.0025109289836329901</cx:pt>
          <cx:pt idx="30397">0.0025105944313563301</cx:pt>
          <cx:pt idx="30398">0.0025098736463125301</cx:pt>
          <cx:pt idx="30399">0.0025081117700164598</cx:pt>
          <cx:pt idx="30400">0.0025077749163411401</cx:pt>
          <cx:pt idx="30401">0.0025077749163411401</cx:pt>
          <cx:pt idx="30402">0.0025077749163411401</cx:pt>
          <cx:pt idx="30403">0.0025077749163411401</cx:pt>
          <cx:pt idx="30404">0.00250755847337458</cx:pt>
          <cx:pt idx="30405">0.00250664927836295</cx:pt>
          <cx:pt idx="30406">0.00250456612113732</cx:pt>
          <cx:pt idx="30407">0.0025011271431596401</cx:pt>
          <cx:pt idx="30408">0.0024999427814925501</cx:pt>
          <cx:pt idx="30409">0.0024999427814925501</cx:pt>
          <cx:pt idx="30410">0.0024999427814925501</cx:pt>
          <cx:pt idx="30411">0.0024999427814925501</cx:pt>
          <cx:pt idx="30412">0.00249989795155935</cx:pt>
          <cx:pt idx="30413">0.00249989795155935</cx:pt>
          <cx:pt idx="30414">0.00249958878894848</cx:pt>
          <cx:pt idx="30415">0.00249958878894848</cx:pt>
          <cx:pt idx="30416">0.00249958878894848</cx:pt>
          <cx:pt idx="30417">0.0024989918070468199</cx:pt>
          <cx:pt idx="30418">0.0024989918070468199</cx:pt>
          <cx:pt idx="30419">0.0024979814586367798</cx:pt>
          <cx:pt idx="30420">0.0024979814586367798</cx:pt>
          <cx:pt idx="30421">0.0024957852139876899</cx:pt>
          <cx:pt idx="30422">0.00249528376424047</cx:pt>
          <cx:pt idx="30423">0.00249528376424047</cx:pt>
          <cx:pt idx="30424">0.00249528376424047</cx:pt>
          <cx:pt idx="30425">0.00249528376424047</cx:pt>
          <cx:pt idx="30426">0.0024950349474583398</cx:pt>
          <cx:pt idx="30427">0.0024948440752573901</cx:pt>
          <cx:pt idx="30428">0.0024948440752573901</cx:pt>
          <cx:pt idx="30429">0.0024948440752573901</cx:pt>
          <cx:pt idx="30430">0.0024948440752573901</cx:pt>
          <cx:pt idx="30431">0.0024948440752573901</cx:pt>
          <cx:pt idx="30432">0.0024946544000452099</cx:pt>
          <cx:pt idx="30433">0.0024943668297303699</cx:pt>
          <cx:pt idx="30434">0.0024937917779068999</cx:pt>
          <cx:pt idx="30435">0.0024937917779068999</cx:pt>
          <cx:pt idx="30436">0.0024937917779068999</cx:pt>
          <cx:pt idx="30437">0.0024937917779068999</cx:pt>
          <cx:pt idx="30438">0.0024937917779068999</cx:pt>
          <cx:pt idx="30439">0.0024937917779068999</cx:pt>
          <cx:pt idx="30440">0.00249299240245557</cx:pt>
          <cx:pt idx="30441">0.00249299240245557</cx:pt>
          <cx:pt idx="30442">0.00249299240245557</cx:pt>
          <cx:pt idx="30443">0.0024917711039294998</cx:pt>
          <cx:pt idx="30444">0.0024917711039294998</cx:pt>
          <cx:pt idx="30445">0.0024912714375948499</cx:pt>
          <cx:pt idx="30446">0.0024912714375948499</cx:pt>
          <cx:pt idx="30447">0.0024912714375948499</cx:pt>
          <cx:pt idx="30448">0.0024910316999138598</cx:pt>
          <cx:pt idx="30449">0.0024909841227900298</cx:pt>
          <cx:pt idx="30450">0.0024909517890161601</cx:pt>
          <cx:pt idx="30451">0.0024904651988912701</cx:pt>
          <cx:pt idx="30452">0.0024895775802650901</cx:pt>
          <cx:pt idx="30453">0.0024895775802650901</cx:pt>
          <cx:pt idx="30454">0.0024895775802650901</cx:pt>
          <cx:pt idx="30455">0.0024875241199848099</cx:pt>
          <cx:pt idx="30456">0.00248407936911036</cx:pt>
          <cx:pt idx="30457">0.0024837377965700202</cx:pt>
          <cx:pt idx="30458">0.0024824118250689402</cx:pt>
          <cx:pt idx="30459">0.0024807801826035101</cx:pt>
          <cx:pt idx="30460">0.00248062342582062</cx:pt>
          <cx:pt idx="30461">0.0024804121577740499</cx:pt>
          <cx:pt idx="30462">0.0024799903365353699</cx:pt>
          <cx:pt idx="30463">0.0024797470914784299</cx:pt>
          <cx:pt idx="30464">0.0024797470914784299</cx:pt>
          <cx:pt idx="30465">0.0024797470914784299</cx:pt>
          <cx:pt idx="30466">0.0024789518679750999</cx:pt>
          <cx:pt idx="30467">0.00247888368359856</cx:pt>
          <cx:pt idx="30468">0.0024778552511995101</cx:pt>
          <cx:pt idx="30469">0.0024778552511995101</cx:pt>
          <cx:pt idx="30470">0.0024778552511995101</cx:pt>
          <cx:pt idx="30471">0.0024778552511995101</cx:pt>
          <cx:pt idx="30472">0.0024778552511995101</cx:pt>
          <cx:pt idx="30473">0.0024778552511995101</cx:pt>
          <cx:pt idx="30474">0.0024778552511995101</cx:pt>
          <cx:pt idx="30475">0.0024778552511995101</cx:pt>
          <cx:pt idx="30476">0.00247665587403745</cx:pt>
          <cx:pt idx="30477">0.00247665587403745</cx:pt>
          <cx:pt idx="30478">0.0024746036013950199</cx:pt>
          <cx:pt idx="30479">0.0024737905732138202</cx:pt>
          <cx:pt idx="30480">0.0024734074955714402</cx:pt>
          <cx:pt idx="30481">0.0024729657428587</cx:pt>
          <cx:pt idx="30482">0.0024716825926493799</cx:pt>
          <cx:pt idx="30483">0.0024713125214579799</cx:pt>
          <cx:pt idx="30484">0.00247036715309536</cx:pt>
          <cx:pt idx="30485">0.0024666154135301599</cx:pt>
          <cx:pt idx="30486">0.0024664708063630901</cx:pt>
          <cx:pt idx="30487">0.0024633627512352799</cx:pt>
          <cx:pt idx="30488">0.0024633627512352799</cx:pt>
          <cx:pt idx="30489">0.0024633627512352799</cx:pt>
          <cx:pt idx="30490">0.0024633627512352799</cx:pt>
          <cx:pt idx="30491">0.0024633627512352799</cx:pt>
          <cx:pt idx="30492">0.0024633627512352799</cx:pt>
          <cx:pt idx="30493">0.0024633627512352799</cx:pt>
          <cx:pt idx="30494">0.00246320156175108</cx:pt>
          <cx:pt idx="30495">0.0024630881769752201</cx:pt>
          <cx:pt idx="30496">0.0024630881769752201</cx:pt>
          <cx:pt idx="30497">0.0024630881769752201</cx:pt>
          <cx:pt idx="30498">0.0024630881769752201</cx:pt>
          <cx:pt idx="30499">0.0024627491589542701</cx:pt>
          <cx:pt idx="30500">0.00246216544274177</cx:pt>
          <cx:pt idx="30501">0.0024619956813322899</cx:pt>
          <cx:pt idx="30502">0.0024606719961433902</cx:pt>
          <cx:pt idx="30503">0.0024606719961433902</cx:pt>
          <cx:pt idx="30504">0.0024606719961433902</cx:pt>
          <cx:pt idx="30505">0.0024605813753957001</cx:pt>
          <cx:pt idx="30506">0.00246003020751181</cx:pt>
          <cx:pt idx="30507">0.00246003020751181</cx:pt>
          <cx:pt idx="30508">0.00246003020751181</cx:pt>
          <cx:pt idx="30509">0.0024600139462453798</cx:pt>
          <cx:pt idx="30510">0.0024598973099041301</cx:pt>
          <cx:pt idx="30511">0.0024596436260117499</cx:pt>
          <cx:pt idx="30512">0.0024581725766131598</cx:pt>
          <cx:pt idx="30513">0.0024576930114408998</cx:pt>
          <cx:pt idx="30514">0.0024565610548142</cx:pt>
          <cx:pt idx="30515">0.0024546999910057599</cx:pt>
          <cx:pt idx="30516">0.0024541480748616301</cx:pt>
          <cx:pt idx="30517">0.0024541253446317499</cx:pt>
          <cx:pt idx="30518">0.0024534227991436799</cx:pt>
          <cx:pt idx="30519">0.0024532032396135102</cx:pt>
          <cx:pt idx="30520">0.0024521200395907598</cx:pt>
          <cx:pt idx="30521">0.0024512535257635599</cx:pt>
          <cx:pt idx="30522">0.0024503918598201202</cx:pt>
          <cx:pt idx="30523">0.0024483119884321099</cx:pt>
          <cx:pt idx="30524">0.0024478851205021802</cx:pt>
          <cx:pt idx="30525">0.00244786383776002</cx:pt>
          <cx:pt idx="30526">0.00244786383776002</cx:pt>
          <cx:pt idx="30527">0.00244786383776002</cx:pt>
          <cx:pt idx="30528">0.0024472329428678</cx:pt>
          <cx:pt idx="30529">0.0024451648884332199</cx:pt>
          <cx:pt idx="30530">0.0024446572817331202</cx:pt>
          <cx:pt idx="30531">0.0024446572817331202</cx:pt>
          <cx:pt idx="30532">0.0024446572817331202</cx:pt>
          <cx:pt idx="30533">0.0024446572817331202</cx:pt>
          <cx:pt idx="30534">0.0024446572817331202</cx:pt>
          <cx:pt idx="30535">0.0024446572817331202</cx:pt>
          <cx:pt idx="30536">0.0024445406968878398</cx:pt>
          <cx:pt idx="30537">0.0024445406968878398</cx:pt>
          <cx:pt idx="30538">0.0024429721491157699</cx:pt>
          <cx:pt idx="30539">0.0024429721491157699</cx:pt>
          <cx:pt idx="30540">0.0024429721491157699</cx:pt>
          <cx:pt idx="30541">0.0024429721491157699</cx:pt>
          <cx:pt idx="30542">0.0024429721491157699</cx:pt>
          <cx:pt idx="30543">0.0024429721491157699</cx:pt>
          <cx:pt idx="30544">0.0024424727003748599</cx:pt>
          <cx:pt idx="30545">0.0024390922731548502</cx:pt>
          <cx:pt idx="30546">0.0024336829674844801</cx:pt>
          <cx:pt idx="30547">0.0024336829674844801</cx:pt>
          <cx:pt idx="30548">0.0024336829674844801</cx:pt>
          <cx:pt idx="30549">0.0024336829674844801</cx:pt>
          <cx:pt idx="30550">0.0024336829674844801</cx:pt>
          <cx:pt idx="30551">0.0024336829674844801</cx:pt>
          <cx:pt idx="30552">0.0024336829674844801</cx:pt>
          <cx:pt idx="30553">0.0024336829674844801</cx:pt>
          <cx:pt idx="30554">0.0024336829674844801</cx:pt>
          <cx:pt idx="30555">0.0024321859602837999</cx:pt>
          <cx:pt idx="30556">0.0024304895337086902</cx:pt>
          <cx:pt idx="30557">0.0024304022021327401</cx:pt>
          <cx:pt idx="30558">0.0024276476878727199</cx:pt>
          <cx:pt idx="30559">0.00242384646047485</cx:pt>
          <cx:pt idx="30560">0.0024237529654359598</cx:pt>
          <cx:pt idx="30561">0.0024237529654359598</cx:pt>
          <cx:pt idx="30562">0.0024237529654359598</cx:pt>
          <cx:pt idx="30563">0.0024223335949505702</cx:pt>
          <cx:pt idx="30564">0.0024223335949505702</cx:pt>
          <cx:pt idx="30565">0.0024217741241573201</cx:pt>
          <cx:pt idx="30566">0.0024217741241573201</cx:pt>
          <cx:pt idx="30567">0.0024217741241573201</cx:pt>
          <cx:pt idx="30568">0.0024210219441147501</cx:pt>
          <cx:pt idx="30569">0.00241929777368197</cx:pt>
          <cx:pt idx="30570">0.00241929777368197</cx:pt>
          <cx:pt idx="30571">0.00241929777368197</cx:pt>
          <cx:pt idx="30572">0.00241883415187771</cx:pt>
          <cx:pt idx="30573">0.0024188315066223402</cx:pt>
          <cx:pt idx="30574">0.0024184203502035598</cx:pt>
          <cx:pt idx="30575">0.00241828482811939</cx:pt>
          <cx:pt idx="30576">0.00241828482811939</cx:pt>
          <cx:pt idx="30577">0.00241828482811939</cx:pt>
          <cx:pt idx="30578">0.00241828482811939</cx:pt>
          <cx:pt idx="30579">0.00241828482811939</cx:pt>
          <cx:pt idx="30580">0.00241828482811939</cx:pt>
          <cx:pt idx="30581">0.00241828482811939</cx:pt>
          <cx:pt idx="30582">0.0024176153987222398</cx:pt>
          <cx:pt idx="30583">0.0024175388165797898</cx:pt>
          <cx:pt idx="30584">0.0024159306688254101</cx:pt>
          <cx:pt idx="30585">0.0024159306688254101</cx:pt>
          <cx:pt idx="30586">0.0024159306688254101</cx:pt>
          <cx:pt idx="30587">0.0024159306688254101</cx:pt>
          <cx:pt idx="30588">0.00241453346667785</cx:pt>
          <cx:pt idx="30589">0.0024145069515920498</cx:pt>
          <cx:pt idx="30590">0.0024131379939075601</cx:pt>
          <cx:pt idx="30591">0.00241289841168605</cx:pt>
          <cx:pt idx="30592">0.00241289841168605</cx:pt>
          <cx:pt idx="30593">0.00241289841168605</cx:pt>
          <cx:pt idx="30594">0.00241289841168605</cx:pt>
          <cx:pt idx="30595">0.00241289841168605</cx:pt>
          <cx:pt idx="30596">0.00241214849442788</cx:pt>
          <cx:pt idx="30597">0.0024115103800388601</cx:pt>
          <cx:pt idx="30598">0.00241049045800403</cx:pt>
          <cx:pt idx="30599">0.00240975311997267</cx:pt>
          <cx:pt idx="30600">0.00240890087027958</cx:pt>
          <cx:pt idx="30601">0.00240890087027958</cx:pt>
          <cx:pt idx="30602">0.00240890087027958</cx:pt>
          <cx:pt idx="30603">0.0024077127758387299</cx:pt>
          <cx:pt idx="30604">0.00240702140730111</cx:pt>
          <cx:pt idx="30605">0.00240695500650918</cx:pt>
          <cx:pt idx="30606">0.00240659624963217</cx:pt>
          <cx:pt idx="30607">0.0024061523607961498</cx:pt>
          <cx:pt idx="30608">0.00240520960566262</cx:pt>
          <cx:pt idx="30609">0.0024041220335859</cx:pt>
          <cx:pt idx="30610">0.0024040687107780702</cx:pt>
          <cx:pt idx="30611">0.0024040687107780702</cx:pt>
          <cx:pt idx="30612">0.0024040687107780702</cx:pt>
          <cx:pt idx="30613">0.00240400744336868</cx:pt>
          <cx:pt idx="30614">0.0024030965417071799</cx:pt>
          <cx:pt idx="30615">0.0024030965417071799</cx:pt>
          <cx:pt idx="30616">0.0024004835188546499</cx:pt>
          <cx:pt idx="30617">0.0023988519229016601</cx:pt>
          <cx:pt idx="30618">0.0023988519229016601</cx:pt>
          <cx:pt idx="30619">0.0023984295164496201</cx:pt>
          <cx:pt idx="30620">0.0023977295670150698</cx:pt>
          <cx:pt idx="30621">0.0023974471439822398</cx:pt>
          <cx:pt idx="30622">0.0023974471439822398</cx:pt>
          <cx:pt idx="30623">0.0023933517634002299</cx:pt>
          <cx:pt idx="30624">0.0023926984713937001</cx:pt>
          <cx:pt idx="30625">0.0023925703268172899</cx:pt>
          <cx:pt idx="30626">0.0023925703268172899</cx:pt>
          <cx:pt idx="30627">0.0023925703268172899</cx:pt>
          <cx:pt idx="30628">0.0023925703268172899</cx:pt>
          <cx:pt idx="30629">0.0023925703268172899</cx:pt>
          <cx:pt idx="30630">0.0023925703268172899</cx:pt>
          <cx:pt idx="30631">0.0023925703268172899</cx:pt>
          <cx:pt idx="30632">0.00239125935039058</cx:pt>
          <cx:pt idx="30633">0.0023911700231292201</cx:pt>
          <cx:pt idx="30634">0.0023899752300141899</cx:pt>
          <cx:pt idx="30635">0.0023892803086171398</cx:pt>
          <cx:pt idx="30636">0.0023892803086171398</cx:pt>
          <cx:pt idx="30637">0.0023892803086171398</cx:pt>
          <cx:pt idx="30638">0.0023892803086171398</cx:pt>
          <cx:pt idx="30639">0.0023892803086171398</cx:pt>
          <cx:pt idx="30640">0.00238883693253919</cx:pt>
          <cx:pt idx="30641">0.0023879041000239801</cx:pt>
          <cx:pt idx="30642">0.0023878351717770202</cx:pt>
          <cx:pt idx="30643">0.0023878351717770202</cx:pt>
          <cx:pt idx="30644">0.0023878351717770202</cx:pt>
          <cx:pt idx="30645">0.00238724135177832</cx:pt>
          <cx:pt idx="30646">0.0023868976293210799</cx:pt>
          <cx:pt idx="30647">0.0023868682808029298</cx:pt>
          <cx:pt idx="30648">0.0023856184614728</cx:pt>
          <cx:pt idx="30649">0.0023833725982144098</cx:pt>
          <cx:pt idx="30650">0.0023833725982144098</cx:pt>
          <cx:pt idx="30651">0.0023833725982144098</cx:pt>
          <cx:pt idx="30652">0.0023833725982144098</cx:pt>
          <cx:pt idx="30653">0.0023803880998817502</cx:pt>
          <cx:pt idx="30654">0.0023778850229873301</cx:pt>
          <cx:pt idx="30655">0.0023775883640671201</cx:pt>
          <cx:pt idx="30656">0.00237533142955384</cx:pt>
          <cx:pt idx="30657">0.0023744117615378301</cx:pt>
          <cx:pt idx="30658">0.0023744117615378301</cx:pt>
          <cx:pt idx="30659">0.0023690113640560898</cx:pt>
          <cx:pt idx="30660">0.00236891694365793</cx:pt>
          <cx:pt idx="30661">0.00236891694365793</cx:pt>
          <cx:pt idx="30662">0.0023660457725759999</cx:pt>
          <cx:pt idx="30663">0.0023655045152159299</cx:pt>
          <cx:pt idx="30664">0.0023641631674273501</cx:pt>
          <cx:pt idx="30665">0.0023640059239407301</cx:pt>
          <cx:pt idx="30666">0.0023639362079380501</cx:pt>
          <cx:pt idx="30667">0.00236301398985973</cx:pt>
          <cx:pt idx="30668">0.00236301398985973</cx:pt>
          <cx:pt idx="30669">0.00236301398985973</cx:pt>
          <cx:pt idx="30670">0.00236301398985973</cx:pt>
          <cx:pt idx="30671">0.00236301398985973</cx:pt>
          <cx:pt idx="30672">0.00236301398985973</cx:pt>
          <cx:pt idx="30673">0.0023624212737109601</cx:pt>
          <cx:pt idx="30674">0.0023624212737109601</cx:pt>
          <cx:pt idx="30675">0.0023613334646079799</cx:pt>
          <cx:pt idx="30676">0.0023613334646079799</cx:pt>
          <cx:pt idx="30677">0.0023613334646079799</cx:pt>
          <cx:pt idx="30678">0.0023604267149326002</cx:pt>
          <cx:pt idx="30679">0.00235981069125766</cx:pt>
          <cx:pt idx="30680">0.00235968983318639</cx:pt>
          <cx:pt idx="30681">0.00235968983318639</cx:pt>
          <cx:pt idx="30682">0.0023587259039699201</cx:pt>
          <cx:pt idx="30683">0.0023587259039699201</cx:pt>
          <cx:pt idx="30684">0.0023587259039699201</cx:pt>
          <cx:pt idx="30685">0.0023587259039699201</cx:pt>
          <cx:pt idx="30686">0.0023586863452756501</cx:pt>
          <cx:pt idx="30687">0.00235854736121658</cx:pt>
          <cx:pt idx="30688">0.00235854736121658</cx:pt>
          <cx:pt idx="30689">0.0023558285651356799</cx:pt>
          <cx:pt idx="30690">0.0023542567106662302</cx:pt>
          <cx:pt idx="30691">0.0023534573351006501</cx:pt>
          <cx:pt idx="30692">0.0023534134443505702</cx:pt>
          <cx:pt idx="30693">0.0023534134443505702</cx:pt>
          <cx:pt idx="30694">0.0023534134443505702</cx:pt>
          <cx:pt idx="30695">0.0023528492499285299</cx:pt>
          <cx:pt idx="30696">0.0023519910374636302</cx:pt>
          <cx:pt idx="30697">0.0023511876452007299</cx:pt>
          <cx:pt idx="30698">0.0023497599256634802</cx:pt>
          <cx:pt idx="30699">0.00234886979104169</cx:pt>
          <cx:pt idx="30700">0.00234753664587211</cx:pt>
          <cx:pt idx="30701">0.0023468838589391998</cx:pt>
          <cx:pt idx="30702">0.0023436502047312099</cx:pt>
          <cx:pt idx="30703">0.0023436502047312099</cx:pt>
          <cx:pt idx="30704">0.0023436502047312099</cx:pt>
          <cx:pt idx="30705">0.0023436502047312099</cx:pt>
          <cx:pt idx="30706">0.0023432173759185999</cx:pt>
          <cx:pt idx="30707">0.0023432173759185999</cx:pt>
          <cx:pt idx="30708">0.0023432173759185999</cx:pt>
          <cx:pt idx="30709">0.0023432173759185999</cx:pt>
          <cx:pt idx="30710">0.0023431536534266602</cx:pt>
          <cx:pt idx="30711">0.0023405818131335301</cx:pt>
          <cx:pt idx="30712">0.0023400855866989698</cx:pt>
          <cx:pt idx="30713">0.00233918441814901</cx:pt>
          <cx:pt idx="30714">0.0023382136885616799</cx:pt>
          <cx:pt idx="30715">0.0023382136885616799</cx:pt>
          <cx:pt idx="30716">0.00233764455004751</cx:pt>
          <cx:pt idx="30717">0.0023375393333643101</cx:pt>
          <cx:pt idx="30718">0.00233731935364024</cx:pt>
          <cx:pt idx="30719">0.00233731935364024</cx:pt>
          <cx:pt idx="30720">0.0023370307576532799</cx:pt>
          <cx:pt idx="30721">0.0023370307576532799</cx:pt>
          <cx:pt idx="30722">0.00233628891856526</cx:pt>
          <cx:pt idx="30723">0.0023359881172657498</cx:pt>
          <cx:pt idx="30724">0.0023359881172657498</cx:pt>
          <cx:pt idx="30725">0.0023354874580836702</cx:pt>
          <cx:pt idx="30726">0.0023354874580836702</cx:pt>
          <cx:pt idx="30727">0.0023354874580836702</cx:pt>
          <cx:pt idx="30728">0.0023353042648274099</cx:pt>
          <cx:pt idx="30729">0.0023353042648274099</cx:pt>
          <cx:pt idx="30730">0.0023353042648274099</cx:pt>
          <cx:pt idx="30731">0.0023353042648274099</cx:pt>
          <cx:pt idx="30732">0.0023353042648274099</cx:pt>
          <cx:pt idx="30733">0.00233357451250019</cx:pt>
          <cx:pt idx="30734">0.00233357451250019</cx:pt>
          <cx:pt idx="30735">0.00233357451250019</cx:pt>
          <cx:pt idx="30736">0.00233357451250019</cx:pt>
          <cx:pt idx="30737">0.00233357451250019</cx:pt>
          <cx:pt idx="30738">0.00233357451250019</cx:pt>
          <cx:pt idx="30739">0.0023332068354959198</cx:pt>
          <cx:pt idx="30740">0.00233237392250992</cx:pt>
          <cx:pt idx="30741">0.0023319997084097102</cx:pt>
          <cx:pt idx="30742">0.0023319997084097102</cx:pt>
          <cx:pt idx="30743">0.0023300505704722</cx:pt>
          <cx:pt idx="30744">0.0023300505704722</cx:pt>
          <cx:pt idx="30745">0.0023300505704722</cx:pt>
          <cx:pt idx="30746">0.0023300505704722</cx:pt>
          <cx:pt idx="30747">0.0023278902285047099</cx:pt>
          <cx:pt idx="30748">0.0023278902285047099</cx:pt>
          <cx:pt idx="30749">0.00232622315083498</cx:pt>
          <cx:pt idx="30750">0.00232598433077497</cx:pt>
          <cx:pt idx="30751">0.00232598433077497</cx:pt>
          <cx:pt idx="30752">0.0023253572106925499</cx:pt>
          <cx:pt idx="30753">0.0023241583128721802</cx:pt>
          <cx:pt idx="30754">0.0023237532922736098</cx:pt>
          <cx:pt idx="30755">0.00232360728871498</cx:pt>
          <cx:pt idx="30756">0.00232310249284385</cx:pt>
          <cx:pt idx="30757">0.00232310249284385</cx:pt>
          <cx:pt idx="30758">0.0023179836515157602</cx:pt>
          <cx:pt idx="30759">0.0023179836515157602</cx:pt>
          <cx:pt idx="30760">0.0023166970377081898</cx:pt>
          <cx:pt idx="30761">0.0023166256074087601</cx:pt>
          <cx:pt idx="30762">0.0023152749164918399</cx:pt>
          <cx:pt idx="30763">0.0023152749164918399</cx:pt>
          <cx:pt idx="30764">0.0023152749164918399</cx:pt>
          <cx:pt idx="30765">0.0023152749164918399</cx:pt>
          <cx:pt idx="30766">0.0023152749164918399</cx:pt>
          <cx:pt idx="30767">0.0023152749164918399</cx:pt>
          <cx:pt idx="30768">0.0023152749164918399</cx:pt>
          <cx:pt idx="30769">0.0023114283530492699</cx:pt>
          <cx:pt idx="30770">0.0023114283530492699</cx:pt>
          <cx:pt idx="30771">0.0023114283530492699</cx:pt>
          <cx:pt idx="30772">0.0023096418248852398</cx:pt>
          <cx:pt idx="30773">0.0023094339209582498</cx:pt>
          <cx:pt idx="30774">0.0023083499927498501</cx:pt>
          <cx:pt idx="30775">0.0023050435412944499</cx:pt>
          <cx:pt idx="30776">0.0023050435412944499</cx:pt>
          <cx:pt idx="30777">0.0023050435412944499</cx:pt>
          <cx:pt idx="30778">0.0023050435412944499</cx:pt>
          <cx:pt idx="30779">0.0023032464952353299</cx:pt>
          <cx:pt idx="30780">0.00230306467233339</cx:pt>
          <cx:pt idx="30781">0.0023024632599408898</cx:pt>
          <cx:pt idx="30782">0.0023024632599408898</cx:pt>
          <cx:pt idx="30783">0.0023020477529559001</cx:pt>
          <cx:pt idx="30784">0.00230081555071429</cx:pt>
          <cx:pt idx="30785">0.0023007095302087798</cx:pt>
          <cx:pt idx="30786">0.0022994755455861301</cx:pt>
          <cx:pt idx="30787">0.00229886067869523</cx:pt>
          <cx:pt idx="30788">0.0022985329564296198</cx:pt>
          <cx:pt idx="30789">0.00229759548709488</cx:pt>
          <cx:pt idx="30790">0.0022975041221685701</cx:pt>
          <cx:pt idx="30791">0.00229749202795647</cx:pt>
          <cx:pt idx="30792">0.0022973935738651</cx:pt>
          <cx:pt idx="30793">0.0022968514306180702</cx:pt>
          <cx:pt idx="30794">0.0022968514306180702</cx:pt>
          <cx:pt idx="30795">0.0022968514306180702</cx:pt>
          <cx:pt idx="30796">0.0022968514306180702</cx:pt>
          <cx:pt idx="30797">0.0022968514306180702</cx:pt>
          <cx:pt idx="30798">0.0022968514306180702</cx:pt>
          <cx:pt idx="30799">0.0022951179358401599</cx:pt>
          <cx:pt idx="30800">0.0022951179358401599</cx:pt>
          <cx:pt idx="30801">0.0022946292933064198</cx:pt>
          <cx:pt idx="30802">0.0022946292933064198</cx:pt>
          <cx:pt idx="30803">0.0022925709558146998</cx:pt>
          <cx:pt idx="30804">0.0022915533226395102</cx:pt>
          <cx:pt idx="30805">0.0022913658167909101</cx:pt>
          <cx:pt idx="30806">0.0022909832047085799</cx:pt>
          <cx:pt idx="30807">0.00229089811830957</cx:pt>
          <cx:pt idx="30808">0.00228983764059334</cx:pt>
          <cx:pt idx="30809">0.0022893301300421498</cx:pt>
          <cx:pt idx="30810">0.0022892817116649698</cx:pt>
          <cx:pt idx="30811">0.0022890305500865801</cx:pt>
          <cx:pt idx="30812">0.0022885887903516802</cx:pt>
          <cx:pt idx="30813">0.0022885887903516802</cx:pt>
          <cx:pt idx="30814">0.0022885887903516802</cx:pt>
          <cx:pt idx="30815">0.0022885887903516802</cx:pt>
          <cx:pt idx="30816">0.00228651777636932</cx:pt>
          <cx:pt idx="30817">0.00228616609525318</cx:pt>
          <cx:pt idx="30818">0.0022861379439061301</cx:pt>
          <cx:pt idx="30819">0.0022861379439061301</cx:pt>
          <cx:pt idx="30820">0.0022857008990002201</cx:pt>
          <cx:pt idx="30821">0.0022856918041544898</cx:pt>
          <cx:pt idx="30822">0.0022856918041544898</cx:pt>
          <cx:pt idx="30823">0.0022856918041544898</cx:pt>
          <cx:pt idx="30824">0.0022839213490276999</cx:pt>
          <cx:pt idx="30825">0.0022839213490276999</cx:pt>
          <cx:pt idx="30826">0.0022832164119036</cx:pt>
          <cx:pt idx="30827">0.00228125244279192</cx:pt>
          <cx:pt idx="30828">0.0022795601921065502</cx:pt>
          <cx:pt idx="30829">0.0022792853486769999</cx:pt>
          <cx:pt idx="30830">0.0022788220103496198</cx:pt>
          <cx:pt idx="30831">0.0022788220103496198</cx:pt>
          <cx:pt idx="30832">0.0022780012502453201</cx:pt>
          <cx:pt idx="30833">0.0022754474672266401</cx:pt>
          <cx:pt idx="30834">0.0022743509590269499</cx:pt>
          <cx:pt idx="30835">0.0022740938414559501</cx:pt>
          <cx:pt idx="30836">0.0022740938414559501</cx:pt>
          <cx:pt idx="30837">0.0022721102410482</cx:pt>
          <cx:pt idx="30838">0.00226954130607444</cx:pt>
          <cx:pt idx="30839">0.0022680241794611001</cx:pt>
          <cx:pt idx="30840">0.0022673362491706</cx:pt>
          <cx:pt idx="30841">0.0022673362491706</cx:pt>
          <cx:pt idx="30842">0.00226657599640105</cx:pt>
          <cx:pt idx="30843">0.00226657599640105</cx:pt>
          <cx:pt idx="30844">0.00226657599640105</cx:pt>
          <cx:pt idx="30845">0.0022660847741036898</cx:pt>
          <cx:pt idx="30846">0.0022660847741036898</cx:pt>
          <cx:pt idx="30847">0.0022660847741036898</cx:pt>
          <cx:pt idx="30848">0.00226538590957497</cx:pt>
          <cx:pt idx="30849">0.00226538590957497</cx:pt>
          <cx:pt idx="30850">0.00226538590957497</cx:pt>
          <cx:pt idx="30851">0.00226538590957497</cx:pt>
          <cx:pt idx="30852">0.00226538590957497</cx:pt>
          <cx:pt idx="30853">0.0022629462737362598</cx:pt>
          <cx:pt idx="30854">0.0022629462737362598</cx:pt>
          <cx:pt idx="30855">0.0022629462737362598</cx:pt>
          <cx:pt idx="30856">0.0022629462737362598</cx:pt>
          <cx:pt idx="30857">0.0022627715365212599</cx:pt>
          <cx:pt idx="30858">0.0022625995483757902</cx:pt>
          <cx:pt idx="30859">0.0022619253995435698</cx:pt>
          <cx:pt idx="30860">0.0022606711220087301</cx:pt>
          <cx:pt idx="30861">0.00226054463969715</cx:pt>
          <cx:pt idx="30862">0.00226054463969715</cx:pt>
          <cx:pt idx="30863">0.00226054463969715</cx:pt>
          <cx:pt idx="30864">0.00226054463969715</cx:pt>
          <cx:pt idx="30865">0.00226054463969715</cx:pt>
          <cx:pt idx="30866">0.0022596347798577699</cx:pt>
          <cx:pt idx="30867">0.0022584210897567299</cx:pt>
          <cx:pt idx="30868">0.0022578385220833799</cx:pt>
          <cx:pt idx="30869">0.00225367049343688</cx:pt>
          <cx:pt idx="30870">0.0022516430731244598</cx:pt>
          <cx:pt idx="30871">0.0022504561063735398</cx:pt>
          <cx:pt idx="30872">0.0022497574006174899</cx:pt>
          <cx:pt idx="30873">0.00224953075597434</cx:pt>
          <cx:pt idx="30874">0.0022492298208349601</cx:pt>
          <cx:pt idx="30875">0.0022477788149485299</cx:pt>
          <cx:pt idx="30876">0.0022451547413563601</cx:pt>
          <cx:pt idx="30877">0.00224497980177892</cx:pt>
          <cx:pt idx="30878">0.00224497980177892</cx:pt>
          <cx:pt idx="30879">0.0022402611526243402</cx:pt>
          <cx:pt idx="30880">0.0022401521855929499</cx:pt>
          <cx:pt idx="30881">0.0022394520341848601</cx:pt>
          <cx:pt idx="30882">0.00223941188943047</cx:pt>
          <cx:pt idx="30883">0.00223941188943047</cx:pt>
          <cx:pt idx="30884">0.00223941188943047</cx:pt>
          <cx:pt idx="30885">0.00223865673834076</cx:pt>
          <cx:pt idx="30886">0.0022355795633979998</cx:pt>
          <cx:pt idx="30887">0.00223494177017892</cx:pt>
          <cx:pt idx="30888">0.0022348366992034898</cx:pt>
          <cx:pt idx="30889">0.0022347706938789899</cx:pt>
          <cx:pt idx="30890">0.0022340143014349702</cx:pt>
          <cx:pt idx="30891">0.0022334029257493602</cx:pt>
          <cx:pt idx="30892">0.0022334029257493602</cx:pt>
          <cx:pt idx="30893">0.0022334029257493602</cx:pt>
          <cx:pt idx="30894">0.0022334029257493602</cx:pt>
          <cx:pt idx="30895">0.0022334029257493602</cx:pt>
          <cx:pt idx="30896">0.0022334029257493602</cx:pt>
          <cx:pt idx="30897">0.0022325994592136199</cx:pt>
          <cx:pt idx="30898">0.0022325994592136199</cx:pt>
          <cx:pt idx="30899">0.0022325994592136199</cx:pt>
          <cx:pt idx="30900">0.0022325994592136199</cx:pt>
          <cx:pt idx="30901">0.0022318424592327499</cx:pt>
          <cx:pt idx="30902">0.0022318424592327499</cx:pt>
          <cx:pt idx="30903">0.0022318424592327499</cx:pt>
          <cx:pt idx="30904">0.0022318424592327499</cx:pt>
          <cx:pt idx="30905">0.0022318424592327499</cx:pt>
          <cx:pt idx="30906">0.0022314182465060402</cx:pt>
          <cx:pt idx="30907">0.0022299361179025502</cx:pt>
          <cx:pt idx="30908">0.0022299361179025502</cx:pt>
          <cx:pt idx="30909">0.00222910739245179</cx:pt>
          <cx:pt idx="30910">0.00222762030769713</cx:pt>
          <cx:pt idx="30911">0.0022274769591015399</cx:pt>
          <cx:pt idx="30912">0.0022273130907633398</cx:pt>
          <cx:pt idx="30913">0.0022270862736681299</cx:pt>
          <cx:pt idx="30914">0.0022270662032979598</cx:pt>
          <cx:pt idx="30915">0.0022259653112231101</cx:pt>
          <cx:pt idx="30916">0.0022254860003783801</cx:pt>
          <cx:pt idx="30917">0.0022254860003783801</cx:pt>
          <cx:pt idx="30918">0.0022254860003783801</cx:pt>
          <cx:pt idx="30919">0.0022254860003783801</cx:pt>
          <cx:pt idx="30920">0.0022237365843002601</cx:pt>
          <cx:pt idx="30921">0.0022221752743468801</cx:pt>
          <cx:pt idx="30922">0.0022218775283252999</cx:pt>
          <cx:pt idx="30923">0.0022218775283252999</cx:pt>
          <cx:pt idx="30924">0.00221991921550654</cx:pt>
          <cx:pt idx="30925">0.00221955576087514</cx:pt>
          <cx:pt idx="30926">0.00221955576087514</cx:pt>
          <cx:pt idx="30927">0.0022192824509603601</cx:pt>
          <cx:pt idx="30928">0.0022185879340213101</cx:pt>
          <cx:pt idx="30929">0.0022185879340213101</cx:pt>
          <cx:pt idx="30930">0.0022185879340213101</cx:pt>
          <cx:pt idx="30931">0.0022185879340213101</cx:pt>
          <cx:pt idx="30932">0.0022185879340213101</cx:pt>
          <cx:pt idx="30933">0.0022176442597253701</cx:pt>
          <cx:pt idx="30934">0.00221711054619149</cx:pt>
          <cx:pt idx="30935">0.00221711054619149</cx:pt>
          <cx:pt idx="30936">0.0022170807649981002</cx:pt>
          <cx:pt idx="30937">0.00221686360860932</cx:pt>
          <cx:pt idx="30938">0.00221596000693647</cx:pt>
          <cx:pt idx="30939">0.0022150679846397099</cx:pt>
          <cx:pt idx="30940">0.0022150266345710699</cx:pt>
          <cx:pt idx="30941">0.0022150266345710699</cx:pt>
          <cx:pt idx="30942">0.0022150266345710699</cx:pt>
          <cx:pt idx="30943">0.0022150266345710699</cx:pt>
          <cx:pt idx="30944">0.0022131737997077498</cx:pt>
          <cx:pt idx="30945">0.0022131737997077498</cx:pt>
          <cx:pt idx="30946">0.0022129657146878101</cx:pt>
          <cx:pt idx="30947">0.0022109407163490402</cx:pt>
          <cx:pt idx="30948">0.0022106710770627498</cx:pt>
          <cx:pt idx="30949">0.0022106710770627498</cx:pt>
          <cx:pt idx="30950">0.0022103558646910399</cx:pt>
          <cx:pt idx="30951">0.0022101410441434099</cx:pt>
          <cx:pt idx="30952">0.0022082392018156899</cx:pt>
          <cx:pt idx="30953">0.0022081055103972502</cx:pt>
          <cx:pt idx="30954">0.0022077878876396399</cx:pt>
          <cx:pt idx="30955">0.0022077878876396399</cx:pt>
          <cx:pt idx="30956">0.0022077878876396399</cx:pt>
          <cx:pt idx="30957">0.0022077878876396399</cx:pt>
          <cx:pt idx="30958">0.0022077878876396399</cx:pt>
          <cx:pt idx="30959">0.0022075521194597201</cx:pt>
          <cx:pt idx="30960">0.00220752250819736</cx:pt>
          <cx:pt idx="30961">0.0022058130445187498</cx:pt>
          <cx:pt idx="30962">0.00220568974678241</cx:pt>
          <cx:pt idx="30963">0.0022054518164180202</cx:pt>
          <cx:pt idx="30964">0.0022046467423825098</cx:pt>
          <cx:pt idx="30965">0.0022041772314078702</cx:pt>
          <cx:pt idx="30966">0.0022041772314078702</cx:pt>
          <cx:pt idx="30967">0.0022041772314078702</cx:pt>
          <cx:pt idx="30968">0.0022041772314078702</cx:pt>
          <cx:pt idx="30969">0.0022031882622014498</cx:pt>
          <cx:pt idx="30970">0.0022029412994080699</cx:pt>
          <cx:pt idx="30971">0.0022027495448251702</cx:pt>
          <cx:pt idx="30972">0.0022027495448251702</cx:pt>
          <cx:pt idx="30973">0.0022019368993977302</cx:pt>
          <cx:pt idx="30974">0.0022019368993977302</cx:pt>
          <cx:pt idx="30975">0.0022019368993977302</cx:pt>
          <cx:pt idx="30976">0.0022019368993977302</cx:pt>
          <cx:pt idx="30977">0.0022015292366870799</cx:pt>
          <cx:pt idx="30978">0.00219677211622453</cx:pt>
          <cx:pt idx="30979">0.0021962160861253598</cx:pt>
          <cx:pt idx="30980">0.0021962160861253598</cx:pt>
          <cx:pt idx="30981">0.0021962160861253598</cx:pt>
          <cx:pt idx="30982">0.0021962160861253598</cx:pt>
          <cx:pt idx="30983">0.0021923042494584499</cx:pt>
          <cx:pt idx="30984">0.0021917132214639098</cx:pt>
          <cx:pt idx="30985">0.0021912929850082699</cx:pt>
          <cx:pt idx="30986">0.0021902395443911499</cx:pt>
          <cx:pt idx="30987">0.0021902395443911499</cx:pt>
          <cx:pt idx="30988">0.0021902395443911499</cx:pt>
          <cx:pt idx="30989">0.0021887871164756002</cx:pt>
          <cx:pt idx="30990">0.0021887468621025301</cx:pt>
          <cx:pt idx="30991">0.0021866437106995598</cx:pt>
          <cx:pt idx="30992">0.0021846380793344201</cx:pt>
          <cx:pt idx="30993">0.0021846380793344201</cx:pt>
          <cx:pt idx="30994">0.0021846380793344201</cx:pt>
          <cx:pt idx="30995">0.0021846380793344201</cx:pt>
          <cx:pt idx="30996">0.0021844826545531202</cx:pt>
          <cx:pt idx="30997">0.00218105213809893</cx:pt>
          <cx:pt idx="30998">0.00218058314919188</cx:pt>
          <cx:pt idx="30999">0.00218058314919188</cx:pt>
          <cx:pt idx="31000">0.00218058314919188</cx:pt>
          <cx:pt idx="31001">0.00218058314919188</cx:pt>
          <cx:pt idx="31002">0.00218025292253239</cx:pt>
          <cx:pt idx="31003">0.00218025292253239</cx:pt>
          <cx:pt idx="31004">0.0021795306834586502</cx:pt>
          <cx:pt idx="31005">0.0021795306834586502</cx:pt>
          <cx:pt idx="31006">0.00217946264151724</cx:pt>
          <cx:pt idx="31007">0.0021785034687148001</cx:pt>
          <cx:pt idx="31008">0.0021785034687148001</cx:pt>
          <cx:pt idx="31009">0.0021785034687148001</cx:pt>
          <cx:pt idx="31010">0.0021785034687148001</cx:pt>
          <cx:pt idx="31011">0.0021768768400387902</cx:pt>
          <cx:pt idx="31012">0.0021756338685827801</cx:pt>
          <cx:pt idx="31013">0.0021746279633976899</cx:pt>
          <cx:pt idx="31014">0.0021746279633976899</cx:pt>
          <cx:pt idx="31015">0.0021742603582899202</cx:pt>
          <cx:pt idx="31016">0.0021738329756128198</cx:pt>
          <cx:pt idx="31017">0.0021712566005811702</cx:pt>
          <cx:pt idx="31018">0.00216967952114735</cx:pt>
          <cx:pt idx="31019">0.00216967952114735</cx:pt>
          <cx:pt idx="31020">0.00216967952114735</cx:pt>
          <cx:pt idx="31021">0.00216967952114735</cx:pt>
          <cx:pt idx="31022">0.0021691904907260502</cx:pt>
          <cx:pt idx="31023">0.0021689723403061699</cx:pt>
          <cx:pt idx="31024">0.0021678355486294699</cx:pt>
          <cx:pt idx="31025">0.0021678355486294699</cx:pt>
          <cx:pt idx="31026">0.0021667869817514401</cx:pt>
          <cx:pt idx="31027">0.0021664869426348599</cx:pt>
          <cx:pt idx="31028">0.0021656551966138002</cx:pt>
          <cx:pt idx="31029">0.0021641599894395699</cx:pt>
          <cx:pt idx="31030">0.0021640085892042599</cx:pt>
          <cx:pt idx="31031">0.0021622228218690798</cx:pt>
          <cx:pt idx="31032">0.0021622228218690798</cx:pt>
          <cx:pt idx="31033">0.0021622228218690798</cx:pt>
          <cx:pt idx="31034">0.0021622228218690798</cx:pt>
          <cx:pt idx="31035">0.00216176418594443</cx:pt>
          <cx:pt idx="31036">0.0021616591212289299</cx:pt>
          <cx:pt idx="31037">0.00216109152006727</cx:pt>
          <cx:pt idx="31038">0.00216109152006727</cx:pt>
          <cx:pt idx="31039">0.00216109152006727</cx:pt>
          <cx:pt idx="31040">0.00216109152006727</cx:pt>
          <cx:pt idx="31041">0.00216109152006727</cx:pt>
          <cx:pt idx="31042">0.0021609443469903498</cx:pt>
          <cx:pt idx="31043">0.0021609443469903498</cx:pt>
          <cx:pt idx="31044">0.0021609443469903498</cx:pt>
          <cx:pt idx="31045">0.0021609443469903498</cx:pt>
          <cx:pt idx="31046">0.0021609443469903498</cx:pt>
          <cx:pt idx="31047">0.0021607541697098599</cx:pt>
          <cx:pt idx="31048">0.0021607541697098599</cx:pt>
          <cx:pt idx="31049">0.0021607541697098599</cx:pt>
          <cx:pt idx="31050">0.0021607541697098599</cx:pt>
          <cx:pt idx="31051">0.0021607541697098599</cx:pt>
          <cx:pt idx="31052">0.0021607541697098599</cx:pt>
          <cx:pt idx="31053">0.0021607541697098599</cx:pt>
          <cx:pt idx="31054">0.0021601556403984699</cx:pt>
          <cx:pt idx="31055">0.0021601556403984699</cx:pt>
          <cx:pt idx="31056">0.00215999534667874</cx:pt>
          <cx:pt idx="31057">0.0021596268391947801</cx:pt>
          <cx:pt idx="31058">0.00215873732597485</cx:pt>
          <cx:pt idx="31059">0.0021585118060655998</cx:pt>
          <cx:pt idx="31060">0.0021585118060655998</cx:pt>
          <cx:pt idx="31061">0.0021585118060655998</cx:pt>
          <cx:pt idx="31062">0.0021582687854977598</cx:pt>
          <cx:pt idx="31063">0.0021582687854977598</cx:pt>
          <cx:pt idx="31064">0.0021578495634123501</cx:pt>
          <cx:pt idx="31065">0.00215762078025441</cx:pt>
          <cx:pt idx="31066">0.00215555509656939</cx:pt>
          <cx:pt idx="31067">0.0021554887546162299</cx:pt>
          <cx:pt idx="31068">0.0021524017865828101</cx:pt>
          <cx:pt idx="31069">0.0021524017865828101</cx:pt>
          <cx:pt idx="31070">0.00215229676736186</cx:pt>
          <cx:pt idx="31071">0.00215228200714569</cx:pt>
          <cx:pt idx="31072">0.0021518726052879799</cx:pt>
          <cx:pt idx="31073">0.00215003716622703</cx:pt>
          <cx:pt idx="31074">0.0021482859052791101</cx:pt>
          <cx:pt idx="31075">0.00214697801424675</cx:pt>
          <cx:pt idx="31076">0.0021462493465273999</cx:pt>
          <cx:pt idx="31077">0.0021462493465273999</cx:pt>
          <cx:pt idx="31078">0.0021462493465273999</cx:pt>
          <cx:pt idx="31079">0.0021462493465273999</cx:pt>
          <cx:pt idx="31080">0.002144599951144</cx:pt>
          <cx:pt idx="31081">0.0021430271528337899</cx:pt>
          <cx:pt idx="31082">0.0021430271528337899</cx:pt>
          <cx:pt idx="31083">0.0021430271528337899</cx:pt>
          <cx:pt idx="31084">0.0021416312668856002</cx:pt>
          <cx:pt idx="31085">0.0021406250007945898</cx:pt>
          <cx:pt idx="31086">0.0021406250007945898</cx:pt>
          <cx:pt idx="31087">0.0021406250007945898</cx:pt>
          <cx:pt idx="31088">0.0021402602828844899</cx:pt>
          <cx:pt idx="31089">0.0021400001282394902</cx:pt>
          <cx:pt idx="31090">0.0021400001282394902</cx:pt>
          <cx:pt idx="31091">0.0021395340331071999</cx:pt>
          <cx:pt idx="31092">0.0021395340331071999</cx:pt>
          <cx:pt idx="31093">0.0021395340331071999</cx:pt>
          <cx:pt idx="31094">0.0021395340331071999</cx:pt>
          <cx:pt idx="31095">0.0021395340331071999</cx:pt>
          <cx:pt idx="31096">0.00213947337442344</cx:pt>
          <cx:pt idx="31097">0.0021367982801854201</cx:pt>
          <cx:pt idx="31098">0.0021367982801854201</cx:pt>
          <cx:pt idx="31099">0.0021357713860577902</cx:pt>
          <cx:pt idx="31100">0.0021349266701502002</cx:pt>
          <cx:pt idx="31101">0.0021347781097470599</cx:pt>
          <cx:pt idx="31102">0.0021347781097470599</cx:pt>
          <cx:pt idx="31103">0.0021347781097470599</cx:pt>
          <cx:pt idx="31104">0.0021346192633219601</cx:pt>
          <cx:pt idx="31105">0.0021346192633219601</cx:pt>
          <cx:pt idx="31106">0.0021346192633219601</cx:pt>
          <cx:pt idx="31107">0.0021346192633219601</cx:pt>
          <cx:pt idx="31108">0.0021313799195177398</cx:pt>
          <cx:pt idx="31109">0.0021312715644801398</cx:pt>
          <cx:pt idx="31110">0.00213064145276173</cx:pt>
          <cx:pt idx="31111">0.00213064145276173</cx:pt>
          <cx:pt idx="31112">0.00213064145276173</cx:pt>
          <cx:pt idx="31113">0.00213064145276173</cx:pt>
          <cx:pt idx="31114">0.00213064145276173</cx:pt>
          <cx:pt idx="31115">0.0021302846755576598</cx:pt>
          <cx:pt idx="31116">0.0021296774125509599</cx:pt>
          <cx:pt idx="31117">0.0021296774125509599</cx:pt>
          <cx:pt idx="31118">0.0021296774125509599</cx:pt>
          <cx:pt idx="31119">0.0021295970918886898</cx:pt>
          <cx:pt idx="31120">0.0021286781714043601</cx:pt>
          <cx:pt idx="31121">0.0021275163436164902</cx:pt>
          <cx:pt idx="31122">0.0021257445257145402</cx:pt>
          <cx:pt idx="31123">0.0021257445257145402</cx:pt>
          <cx:pt idx="31124">0.0021257445257145402</cx:pt>
          <cx:pt idx="31125">0.0021257445257145402</cx:pt>
          <cx:pt idx="31126">0.0021257445257145402</cx:pt>
          <cx:pt idx="31127">0.0021248138659795499</cx:pt>
          <cx:pt idx="31128">0.0021238623253287399</cx:pt>
          <cx:pt idx="31129">0.00212092461427943</cx:pt>
          <cx:pt idx="31130">0.00212092461427943</cx:pt>
          <cx:pt idx="31131">0.00212092461427943</cx:pt>
          <cx:pt idx="31132">0.00212092461427943</cx:pt>
          <cx:pt idx="31133">0.00212092461427943</cx:pt>
          <cx:pt idx="31134">0.00212092461427943</cx:pt>
          <cx:pt idx="31135">0.00212089924800024</cx:pt>
          <cx:pt idx="31136">0.0021206237426091299</cx:pt>
          <cx:pt idx="31137">0.0021200983920738798</cx:pt>
          <cx:pt idx="31138">0.0021197331883072499</cx:pt>
          <cx:pt idx="31139">0.00211962403665341</cx:pt>
          <cx:pt idx="31140">0.00211962403665341</cx:pt>
          <cx:pt idx="31141">0.0021187571269650702</cx:pt>
          <cx:pt idx="31142">0.0021180673452684401</cx:pt>
          <cx:pt idx="31143">0.0021167956387593201</cx:pt>
          <cx:pt idx="31144">0.0021165058459040901</cx:pt>
          <cx:pt idx="31145">0.0021165058459040901</cx:pt>
          <cx:pt idx="31146">0.0021165058459040901</cx:pt>
          <cx:pt idx="31147">0.0021165058459040901</cx:pt>
          <cx:pt idx="31148">0.0021165058459040901</cx:pt>
          <cx:pt idx="31149">0.00211378728213825</cx:pt>
          <cx:pt idx="31150">0.00211369828500922</cx:pt>
          <cx:pt idx="31151">0.00211369828500922</cx:pt>
          <cx:pt idx="31152">0.00211369828500922</cx:pt>
          <cx:pt idx="31153">0.0021134839454299602</cx:pt>
          <cx:pt idx="31154">0.0021122070106069299</cx:pt>
          <cx:pt idx="31155">0.00211120216313252</cx:pt>
          <cx:pt idx="31156">0.0021109736014142699</cx:pt>
          <cx:pt idx="31157">0.0021107863965274202</cx:pt>
          <cx:pt idx="31158">0.0021107447701855702</cx:pt>
          <cx:pt idx="31159">0.0021053950170698901</cx:pt>
          <cx:pt idx="31160">0.00210522867867589</cx:pt>
          <cx:pt idx="31161">0.0021022332141072799</cx:pt>
          <cx:pt idx="31162">0.0021014125756091098</cx:pt>
          <cx:pt idx="31163">0.00210099945784836</cx:pt>
          <cx:pt idx="31164">0.00210099945784836</cx:pt>
          <cx:pt idx="31165">0.00210099945784836</cx:pt>
          <cx:pt idx="31166">0.0021007359245276899</cx:pt>
          <cx:pt idx="31167">0.0021007359245276899</cx:pt>
          <cx:pt idx="31168">0.0021007359245276899</cx:pt>
          <cx:pt idx="31169">0.0021007359245276899</cx:pt>
          <cx:pt idx="31170">0.0021007359245276899</cx:pt>
          <cx:pt idx="31171">0.0021002576433927999</cx:pt>
          <cx:pt idx="31172">0.00210019511464539</cx:pt>
          <cx:pt idx="31173">0.00209897709766735</cx:pt>
          <cx:pt idx="31174">0.00209897709766735</cx:pt>
          <cx:pt idx="31175">0.0020986937784412702</cx:pt>
          <cx:pt idx="31176">0.0020983897505080199</cx:pt>
          <cx:pt idx="31177">0.0020983897505080199</cx:pt>
          <cx:pt idx="31178">0.0020978228049300701</cx:pt>
          <cx:pt idx="31179">0.0020969247228902299</cx:pt>
          <cx:pt idx="31180">0.0020955978530212498</cx:pt>
          <cx:pt idx="31181">0.0020938475066147001</cx:pt>
          <cx:pt idx="31182">0.0020938475066147001</cx:pt>
          <cx:pt idx="31183">0.0020938475066147001</cx:pt>
          <cx:pt idx="31184">0.0020938475066147001</cx:pt>
          <cx:pt idx="31185">0.0020938475066147001</cx:pt>
          <cx:pt idx="31186">0.0020938475066147001</cx:pt>
          <cx:pt idx="31187">0.0020938475066147001</cx:pt>
          <cx:pt idx="31188">0.0020938170218907002</cx:pt>
          <cx:pt idx="31189">0.0020937670250870898</cx:pt>
          <cx:pt idx="31190">0.00209333684315967</cx:pt>
          <cx:pt idx="31191">0.0020921494000572501</cx:pt>
          <cx:pt idx="31192">0.0020921062217552099</cx:pt>
          <cx:pt idx="31193">0.0020921062217552099</cx:pt>
          <cx:pt idx="31194">0.0020918822027227199</cx:pt>
          <cx:pt idx="31195">0.0020917000621872598</cx:pt>
          <cx:pt idx="31196">0.0020902667843606801</cx:pt>
          <cx:pt idx="31197">0.00208959577820606</cx:pt>
          <cx:pt idx="31198">0.00208959577820606</cx:pt>
          <cx:pt idx="31199">0.00208959577820606</cx:pt>
          <cx:pt idx="31200">0.00208898925668636</cx:pt>
          <cx:pt idx="31201">0.00208898925668636</cx:pt>
          <cx:pt idx="31202">0.00208898925668636</cx:pt>
          <cx:pt idx="31203">0.00208692412984388</cx:pt>
          <cx:pt idx="31204">0.00208692412984388</cx:pt>
          <cx:pt idx="31205">0.00208692412984388</cx:pt>
          <cx:pt idx="31206">0.0020866487385990599</cx:pt>
          <cx:pt idx="31207">0.0020864466713765499</cx:pt>
          <cx:pt idx="31208">0.00208641048012261</cx:pt>
          <cx:pt idx="31209">0.00208611940574382</cx:pt>
          <cx:pt idx="31210">0.0020855006760882098</cx:pt>
          <cx:pt idx="31211">0.0020853647193928098</cx:pt>
          <cx:pt idx="31212">0.0020844884899235499</cx:pt>
          <cx:pt idx="31213">0.0020840001659153898</cx:pt>
          <cx:pt idx="31214">0.0020828982893906301</cx:pt>
          <cx:pt idx="31215">0.0020828982893906301</cx:pt>
          <cx:pt idx="31216">0.0020801282212051502</cx:pt>
          <cx:pt idx="31217">0.0020801135415998298</cx:pt>
          <cx:pt idx="31218">0.0020782279861916901</cx:pt>
          <cx:pt idx="31219">0.00207756130712886</cx:pt>
          <cx:pt idx="31220">0.0020770230313783399</cx:pt>
          <cx:pt idx="31221">0.0020770230313783399</cx:pt>
          <cx:pt idx="31222">0.00207445014983438</cx:pt>
          <cx:pt idx="31223">0.0020742817757521</cx:pt>
          <cx:pt idx="31224">0.0020741566996965001</cx:pt>
          <cx:pt idx="31225">0.0020726017087228598</cx:pt>
          <cx:pt idx="31226">0.00207251729216857</cx:pt>
          <cx:pt idx="31227">0.00207132216287634</cx:pt>
          <cx:pt idx="31228">0.00207066510772161</cx:pt>
          <cx:pt idx="31229">0.0020706089113868599</cx:pt>
          <cx:pt idx="31230">0.0020690327635659702</cx:pt>
          <cx:pt idx="31231">0.00206837930251724</cx:pt>
          <cx:pt idx="31232">0.00206837930251724</cx:pt>
          <cx:pt idx="31233">0.00206837930251724</cx:pt>
          <cx:pt idx="31234">0.00206819594208226</cx:pt>
          <cx:pt idx="31235">0.00206819594208226</cx:pt>
          <cx:pt idx="31236">0.00206819594208226</cx:pt>
          <cx:pt idx="31237">0.0020676042790764601</cx:pt>
          <cx:pt idx="31238">0.0020664123655026699</cx:pt>
          <cx:pt idx="31239">0.0020660720590105902</cx:pt>
          <cx:pt idx="31240">0.00206592249874814</cx:pt>
          <cx:pt idx="31241">0.0020649652539423699</cx:pt>
          <cx:pt idx="31242">0.0020649652539423699</cx:pt>
          <cx:pt idx="31243">0.0020644170074391702</cx:pt>
          <cx:pt idx="31244">0.0020644170074391702</cx:pt>
          <cx:pt idx="31245">0.0020644170074391702</cx:pt>
          <cx:pt idx="31246">0.0020644170074391702</cx:pt>
          <cx:pt idx="31247">0.0020644170074391702</cx:pt>
          <cx:pt idx="31248">0.0020644170074391702</cx:pt>
          <cx:pt idx="31249">0.0020618721380326402</cx:pt>
          <cx:pt idx="31250">0.0020614547770986102</cx:pt>
          <cx:pt idx="31251">0.0020603098090441001</cx:pt>
          <cx:pt idx="31252">0.0020603098090441001</cx:pt>
          <cx:pt idx="31253">0.0020603098090441001</cx:pt>
          <cx:pt idx="31254">0.0020603098090441001</cx:pt>
          <cx:pt idx="31255">0.0020603098090441001</cx:pt>
          <cx:pt idx="31256">0.0020599166323483999</cx:pt>
          <cx:pt idx="31257">0.0020585923083261798</cx:pt>
          <cx:pt idx="31258">0.0020585923083261798</cx:pt>
          <cx:pt idx="31259">0.0020585923083261798</cx:pt>
          <cx:pt idx="31260">0.0020585923083261798</cx:pt>
          <cx:pt idx="31261">0.0020585923083261798</cx:pt>
          <cx:pt idx="31262">0.0020571284994776399</cx:pt>
          <cx:pt idx="31263">0.0020561034286961698</cx:pt>
          <cx:pt idx="31264">0.0020558687120770399</cx:pt>
          <cx:pt idx="31265">0.0020558687120770399</cx:pt>
          <cx:pt idx="31266">0.0020557542621301899</cx:pt>
          <cx:pt idx="31267">0.00205332854651142</cx:pt>
          <cx:pt idx="31268">0.0020528402166972901</cx:pt>
          <cx:pt idx="31269">0.0020528402166972901</cx:pt>
          <cx:pt idx="31270">0.0020528402166972901</cx:pt>
          <cx:pt idx="31271">0.0020528402166972901</cx:pt>
          <cx:pt idx="31272">0.0020528402166972901</cx:pt>
          <cx:pt idx="31273">0.00205239116310182</cx:pt>
          <cx:pt idx="31274">0.00205188743894131</cx:pt>
          <cx:pt idx="31275">0.0020516505653128702</cx:pt>
          <cx:pt idx="31276">0.0020516505653128702</cx:pt>
          <cx:pt idx="31277">0.0020516505653128702</cx:pt>
          <cx:pt idx="31278">0.0020509072570084898</cx:pt>
          <cx:pt idx="31279">0.0020509072570084898</cx:pt>
          <cx:pt idx="31280">0.0020508234893859001</cx:pt>
          <cx:pt idx="31281">0.0020508234893859001</cx:pt>
          <cx:pt idx="31282">0.0020508234893859001</cx:pt>
          <cx:pt idx="31283">0.0020508234893859001</cx:pt>
          <cx:pt idx="31284">0.0020485062841732499</cx:pt>
          <cx:pt idx="31285">0.0020465071214366701</cx:pt>
          <cx:pt idx="31286">0.0020465071214366701</cx:pt>
          <cx:pt idx="31287">0.0020465071214366701</cx:pt>
          <cx:pt idx="31288">0.0020465071214366701</cx:pt>
          <cx:pt idx="31289">0.0020456642036948899</cx:pt>
          <cx:pt idx="31290">0.0020400948581292201</cx:pt>
          <cx:pt idx="31291">0.0020399731120074199</cx:pt>
          <cx:pt idx="31292">0.0020377847563293802</cx:pt>
          <cx:pt idx="31293">0.0020370460807437301</cx:pt>
          <cx:pt idx="31294">0.0020361377173382799</cx:pt>
          <cx:pt idx="31295">0.0020361377173382799</cx:pt>
          <cx:pt idx="31296">0.00203550580464446</cx:pt>
          <cx:pt idx="31297">0.0020342917718619001</cx:pt>
          <cx:pt idx="31298">0.0020339400462851499</cx:pt>
          <cx:pt idx="31299">0.0020337532845037601</cx:pt>
          <cx:pt idx="31300">0.0020315532343435599</cx:pt>
          <cx:pt idx="31301">0.0020315532343435599</cx:pt>
          <cx:pt idx="31302">0.00202837137032825</cx:pt>
          <cx:pt idx="31303">0.0020280272441550798</cx:pt>
          <cx:pt idx="31304">0.0020270191674620999</cx:pt>
          <cx:pt idx="31305">0.0020268690828076298</cx:pt>
          <cx:pt idx="31306">0.00202603616384816</cx:pt>
          <cx:pt idx="31307">0.00202603616384816</cx:pt>
          <cx:pt idx="31308">0.0020223084378811602</cx:pt>
          <cx:pt idx="31309">0.0020219278638809301</cx:pt>
          <cx:pt idx="31310">0.0020210944140827401</cx:pt>
          <cx:pt idx="31311">0.0020210944140827401</cx:pt>
          <cx:pt idx="31312">0.0020161634154806101</cx:pt>
          <cx:pt idx="31313">0.0020161634154806101</cx:pt>
          <cx:pt idx="31314">0.0020161634154806101</cx:pt>
          <cx:pt idx="31315">0.0020155230241248002</cx:pt>
          <cx:pt idx="31316">0.0020151003677340599</cx:pt>
          <cx:pt idx="31317">0.0020151003677340599</cx:pt>
          <cx:pt idx="31318">0.0020151003677340599</cx:pt>
          <cx:pt idx="31319">0.0020145145216201102</cx:pt>
          <cx:pt idx="31320">0.0020136546693787002</cx:pt>
          <cx:pt idx="31321">0.00201209142858007</cx:pt>
          <cx:pt idx="31322">0.0020119873198045099</cx:pt>
          <cx:pt idx="31323">0.0020119873198045099</cx:pt>
          <cx:pt idx="31324">0.0020099387382786801</cx:pt>
          <cx:pt idx="31325">0.0020099387382786801</cx:pt>
          <cx:pt idx="31326">0.00200863890824572</cx:pt>
          <cx:pt idx="31327">0.0020071713396222898</cx:pt>
          <cx:pt idx="31328">0.0020056198299839298</cx:pt>
          <cx:pt idx="31329">0.00200451856725438</cx:pt>
          <cx:pt idx="31330">0.00200451856725438</cx:pt>
          <cx:pt idx="31331">0.00200451856725438</cx:pt>
          <cx:pt idx="31332">0.00200366355479739</cx:pt>
          <cx:pt idx="31333">0.0020029319989940701</cx:pt>
          <cx:pt idx="31334">0.0020029319989940701</cx:pt>
          <cx:pt idx="31335">0.0020029319989940701</cx:pt>
          <cx:pt idx="31336">0.0020029319989940701</cx:pt>
          <cx:pt idx="31337">0.0020029319989940701</cx:pt>
          <cx:pt idx="31338">0.0020029319989940701</cx:pt>
          <cx:pt idx="31339">0.0020029319989940701</cx:pt>
          <cx:pt idx="31340">0.0020029319989940701</cx:pt>
          <cx:pt idx="31341">0.0020002510698944398</cx:pt>
          <cx:pt idx="31342">0.0020002510698944398</cx:pt>
          <cx:pt idx="31343">0.0019980292730767501</cx:pt>
          <cx:pt idx="31344">0.0019979486486049599</cx:pt>
          <cx:pt idx="31345">0.0019977639406818502</cx:pt>
          <cx:pt idx="31346">0.0019975927241003802</cx:pt>
          <cx:pt idx="31347">0.0019970787547212402</cx:pt>
          <cx:pt idx="31348">0.0019967805706736798</cx:pt>
          <cx:pt idx="31349">0.0019967805706736798</cx:pt>
          <cx:pt idx="31350">0.0019967805706736798</cx:pt>
          <cx:pt idx="31351">0.0019967805706736798</cx:pt>
          <cx:pt idx="31352">0.0019954054714256399</cx:pt>
          <cx:pt idx="31353">0.0019954054714256399</cx:pt>
          <cx:pt idx="31354">0.0019954054714256399</cx:pt>
          <cx:pt idx="31355">0.0019954054714256399</cx:pt>
          <cx:pt idx="31356">0.0019954054714256399</cx:pt>
          <cx:pt idx="31357">0.0019954054714256399</cx:pt>
          <cx:pt idx="31358">0.0019952489610861098</cx:pt>
          <cx:pt idx="31359">0.0019952489610861098</cx:pt>
          <cx:pt idx="31360">0.0019952489610861098</cx:pt>
          <cx:pt idx="31361">0.0019952489610861098</cx:pt>
          <cx:pt idx="31362">0.00199427531173105</cx:pt>
          <cx:pt idx="31363">0.0019934647039106601</cx:pt>
          <cx:pt idx="31364">0.0019901958650466</cx:pt>
          <cx:pt idx="31365">0.0019901958650466</cx:pt>
          <cx:pt idx="31366">0.0019901958650466</cx:pt>
          <cx:pt idx="31367">0.0019898416427074701</cx:pt>
          <cx:pt idx="31368">0.00198865408413005</cx:pt>
          <cx:pt idx="31369">0.0019865316635528799</cx:pt>
          <cx:pt idx="31370">0.0019865316635528799</cx:pt>
          <cx:pt idx="31371">0.0019865316635528799</cx:pt>
          <cx:pt idx="31372">0.00198442549686236</cx:pt>
          <cx:pt idx="31373">0.00198442549686236</cx:pt>
          <cx:pt idx="31374">0.00198442549686236</cx:pt>
          <cx:pt idx="31375">0.00198442549686236</cx:pt>
          <cx:pt idx="31376">0.0019843754458712401</cx:pt>
          <cx:pt idx="31377">0.0019839759363778102</cx:pt>
          <cx:pt idx="31378">0.0019833843823087701</cx:pt>
          <cx:pt idx="31379">0.00198082160545643</cx:pt>
          <cx:pt idx="31380">0.0019805963672911101</cx:pt>
          <cx:pt idx="31381">0.0019792190236131899</cx:pt>
          <cx:pt idx="31382">0.0019792190236131899</cx:pt>
          <cx:pt idx="31383">0.0019792190236131899</cx:pt>
          <cx:pt idx="31384">0.0019792190236131899</cx:pt>
          <cx:pt idx="31385">0.0019792190236131899</cx:pt>
          <cx:pt idx="31386">0.0019792190236131899</cx:pt>
          <cx:pt idx="31387">0.00197882571274919</cx:pt>
          <cx:pt idx="31388">0.0019782229156827401</cx:pt>
          <cx:pt idx="31389">0.0019778963538647598</cx:pt>
          <cx:pt idx="31390">0.00197247979135409</cx:pt>
          <cx:pt idx="31391">0.0019723762777446802</cx:pt>
          <cx:pt idx="31392">0.0019710114568975701</cx:pt>
          <cx:pt idx="31393">0.0019707815444789801</cx:pt>
          <cx:pt idx="31394">0.0019697296341595798</cx:pt>
          <cx:pt idx="31395">0.0019694743162300601</cx:pt>
          <cx:pt idx="31396">0.0019694743162300601</cx:pt>
          <cx:pt idx="31397">0.0019694743162300601</cx:pt>
          <cx:pt idx="31398">0.00196841967422514</cx:pt>
          <cx:pt idx="31399">0.00196826778779001</cx:pt>
          <cx:pt idx="31400">0.0019678534445272101</cx:pt>
          <cx:pt idx="31401">0.0019666169063766998</cx:pt>
          <cx:pt idx="31402">0.0019659525521054902</cx:pt>
          <cx:pt idx="31403">0.0019659525521054902</cx:pt>
          <cx:pt idx="31404">0.0019659525521054902</cx:pt>
          <cx:pt idx="31405">0.0019650415444127001</cx:pt>
          <cx:pt idx="31406">0.0019650415444127001</cx:pt>
          <cx:pt idx="31407">0.0019649784913807799</cx:pt>
          <cx:pt idx="31408">0.0019639074868790301</cx:pt>
          <cx:pt idx="31409">0.0019630314384787499</cx:pt>
          <cx:pt idx="31410">0.0019630217479298501</cx:pt>
          <cx:pt idx="31411">0.0019630217479298501</cx:pt>
          <cx:pt idx="31412">0.0019630217479298501</cx:pt>
          <cx:pt idx="31413">0.0019630217479298501</cx:pt>
          <cx:pt idx="31414">0.0019630217479298501</cx:pt>
          <cx:pt idx="31415">0.0019630217479298501</cx:pt>
          <cx:pt idx="31416">0.0019630217479298501</cx:pt>
          <cx:pt idx="31417">0.0019589675066170498</cx:pt>
          <cx:pt idx="31418">0.0019580465538285002</cx:pt>
          <cx:pt idx="31419">0.0019580465538285002</cx:pt>
          <cx:pt idx="31420">0.0019580465538285002</cx:pt>
          <cx:pt idx="31421">0.0019580465538285002</cx:pt>
          <cx:pt idx="31422">0.0019556180995064201</cx:pt>
          <cx:pt idx="31423">0.0019542482566159902</cx:pt>
          <cx:pt idx="31424">0.0019531013541316</cx:pt>
          <cx:pt idx="31425">0.0019531013541316</cx:pt>
          <cx:pt idx="31426">0.0019531013541316</cx:pt>
          <cx:pt idx="31427">0.0019531013541316</cx:pt>
          <cx:pt idx="31428">0.0019531013541316</cx:pt>
          <cx:pt idx="31429">0.0019531013541316</cx:pt>
          <cx:pt idx="31430">0.0019531013541316</cx:pt>
          <cx:pt idx="31431">0.00195240120798295</cx:pt>
          <cx:pt idx="31432">0.0019503412130316301</cx:pt>
          <cx:pt idx="31433">0.00194994362545229</cx:pt>
          <cx:pt idx="31434">0.00194924103197984</cx:pt>
          <cx:pt idx="31435">0.00194782752194495</cx:pt>
          <cx:pt idx="31436">0.00194782752194495</cx:pt>
          <cx:pt idx="31437">0.0019453946640499301</cx:pt>
          <cx:pt idx="31438">0.0019453946640499301</cx:pt>
          <cx:pt idx="31439">0.0019453946640499301</cx:pt>
          <cx:pt idx="31440">0.0019453946640499301</cx:pt>
          <cx:pt idx="31441">0.00194348753055164</cx:pt>
          <cx:pt idx="31442">0.00194278713475652</cx:pt>
          <cx:pt idx="31443">0.0019422306268659999</cx:pt>
          <cx:pt idx="31444">0.0019422306268659999</cx:pt>
          <cx:pt idx="31445">0.0019422306268659999</cx:pt>
          <cx:pt idx="31446">0.0019422306268659999</cx:pt>
          <cx:pt idx="31447">0.0019422306268659999</cx:pt>
          <cx:pt idx="31448">0.0019422306268659999</cx:pt>
          <cx:pt idx="31449">0.0019422306268659999</cx:pt>
          <cx:pt idx="31450">0.0019422306268659999</cx:pt>
          <cx:pt idx="31451">0.0019422306268659999</cx:pt>
          <cx:pt idx="31452">0.0019422306268659999</cx:pt>
          <cx:pt idx="31453">0.0019418554776242101</cx:pt>
          <cx:pt idx="31454">0.0019418554776242101</cx:pt>
          <cx:pt idx="31455">0.0019418554776242101</cx:pt>
          <cx:pt idx="31456">0.0019418554776242101</cx:pt>
          <cx:pt idx="31457">0.0019403436063187001</cx:pt>
          <cx:pt idx="31458">0.0019403436063187001</cx:pt>
          <cx:pt idx="31459">0.0019403436063187001</cx:pt>
          <cx:pt idx="31460">0.00193930141998397</cx:pt>
          <cx:pt idx="31461">0.00193928477143386</cx:pt>
          <cx:pt idx="31462">0.00193928477143386</cx:pt>
          <cx:pt idx="31463">0.00193928477143386</cx:pt>
          <cx:pt idx="31464">0.00193928477143386</cx:pt>
          <cx:pt idx="31465">0.00193928477143386</cx:pt>
          <cx:pt idx="31466">0.00193928477143386</cx:pt>
          <cx:pt idx="31467">0.00193928477143386</cx:pt>
          <cx:pt idx="31468">0.00193901701421575</cx:pt>
          <cx:pt idx="31469">0.00193680096864422</cx:pt>
          <cx:pt idx="31470">0.0019359996206706901</cx:pt>
          <cx:pt idx="31471">0.00193541449228886</cx:pt>
          <cx:pt idx="31472">0.0019342402139554101</cx:pt>
          <cx:pt idx="31473">0.0019336353542082499</cx:pt>
          <cx:pt idx="31474">0.0019335886676996601</cx:pt>
          <cx:pt idx="31475">0.0019319104987644501</cx:pt>
          <cx:pt idx="31476">0.0019319104987644501</cx:pt>
          <cx:pt idx="31477">0.0019319104987644501</cx:pt>
          <cx:pt idx="31478">0.0019319104987644501</cx:pt>
          <cx:pt idx="31479">0.0019317628667257899</cx:pt>
          <cx:pt idx="31480">0.00193108041180654</cx:pt>
          <cx:pt idx="31481">0.0019307981975390501</cx:pt>
          <cx:pt idx="31482">0.0019307981975390501</cx:pt>
          <cx:pt idx="31483">0.0019307981975390501</cx:pt>
          <cx:pt idx="31484">0.0019307981975390501</cx:pt>
          <cx:pt idx="31485">0.0019307981975390501</cx:pt>
          <cx:pt idx="31486">0.0019307981975390501</cx:pt>
          <cx:pt idx="31487">0.0019307588365294101</cx:pt>
          <cx:pt idx="31488">0.0019307588365294101</cx:pt>
          <cx:pt idx="31489">0.0019307588365294101</cx:pt>
          <cx:pt idx="31490">0.0019307588365294101</cx:pt>
          <cx:pt idx="31491">0.0019307588365294101</cx:pt>
          <cx:pt idx="31492">0.0019307588365294101</cx:pt>
          <cx:pt idx="31493">0.0019307588365294101</cx:pt>
          <cx:pt idx="31494">0.0019307588365294101</cx:pt>
          <cx:pt idx="31495">0.0019307588365294101</cx:pt>
          <cx:pt idx="31496">0.00192843032424819</cx:pt>
          <cx:pt idx="31497">0.00192843032424819</cx:pt>
          <cx:pt idx="31498">0.00192843032424819</cx:pt>
          <cx:pt idx="31499">0.00192843032424819</cx:pt>
          <cx:pt idx="31500">0.0019281937544549</cx:pt>
          <cx:pt idx="31501">0.0019261927044674199</cx:pt>
          <cx:pt idx="31502">0.00192561701645861</cx:pt>
          <cx:pt idx="31503">0.00192537551941524</cx:pt>
          <cx:pt idx="31504">0.00192537551941524</cx:pt>
          <cx:pt idx="31505">0.00192537551941524</cx:pt>
          <cx:pt idx="31506">0.00192537551941524</cx:pt>
          <cx:pt idx="31507">0.00192537551941524</cx:pt>
          <cx:pt idx="31508">0.0019251376745638099</cx:pt>
          <cx:pt idx="31509">0.0019238904800492501</cx:pt>
          <cx:pt idx="31510">0.0019232027469903499</cx:pt>
          <cx:pt idx="31511">0.0019227653707913901</cx:pt>
          <cx:pt idx="31512">0.0019227653707913901</cx:pt>
          <cx:pt idx="31513">0.0019227653707913901</cx:pt>
          <cx:pt idx="31514">0.0019227653707913901</cx:pt>
          <cx:pt idx="31515">0.00192263580674528</cx:pt>
          <cx:pt idx="31516">0.0019220479585503501</cx:pt>
          <cx:pt idx="31517">0.0019220479585503501</cx:pt>
          <cx:pt idx="31518">0.0019220479585503501</cx:pt>
          <cx:pt idx="31519">0.00192188412079374</cx:pt>
          <cx:pt idx="31520">0.00192188412079374</cx:pt>
          <cx:pt idx="31521">0.00192188412079374</cx:pt>
          <cx:pt idx="31522">0.0019217067123080201</cx:pt>
          <cx:pt idx="31523">0.0019213345976828401</cx:pt>
          <cx:pt idx="31524">0.0019213345976828401</cx:pt>
          <cx:pt idx="31525">0.0019213345976828401</cx:pt>
          <cx:pt idx="31526">0.0019213345976828401</cx:pt>
          <cx:pt idx="31527">0.0019213345976828401</cx:pt>
          <cx:pt idx="31528">0.0019202829371624301</cx:pt>
          <cx:pt idx="31529">0.0019198118281250501</cx:pt>
          <cx:pt idx="31530">0.001919647205541</cx:pt>
          <cx:pt idx="31531">0.00191923186443924</cx:pt>
          <cx:pt idx="31532">0.00191854567949825</cx:pt>
          <cx:pt idx="31533">0.00191854567949825</cx:pt>
          <cx:pt idx="31534">0.0019159269568775801</cx:pt>
          <cx:pt idx="31535">0.0019159269568775801</cx:pt>
          <cx:pt idx="31536">0.0019157798646920101</cx:pt>
          <cx:pt idx="31537">0.0019157798646920101</cx:pt>
          <cx:pt idx="31538">0.0019153453059822701</cx:pt>
          <cx:pt idx="31539">0.00191335057116942</cx:pt>
          <cx:pt idx="31540">0.00191335057116942</cx:pt>
          <cx:pt idx="31541">0.00191335057116942</cx:pt>
          <cx:pt idx="31542">0.00191335057116942</cx:pt>
          <cx:pt idx="31543">0.0019131909319048501</cx:pt>
          <cx:pt idx="31544">0.00191273721723757</cx:pt>
          <cx:pt idx="31545">0.00191273721723757</cx:pt>
          <cx:pt idx="31546">0.00191273721723757</cx:pt>
          <cx:pt idx="31547">0.00191273721723757</cx:pt>
          <cx:pt idx="31548">0.00191273721723757</cx:pt>
          <cx:pt idx="31549">0.00191233685704715</cx:pt>
          <cx:pt idx="31550">0.00191115081108392</cx:pt>
          <cx:pt idx="31551">0.00191115081108392</cx:pt>
          <cx:pt idx="31552">0.00191115081108392</cx:pt>
          <cx:pt idx="31553">0.0019082064690349599</cx:pt>
          <cx:pt idx="31554">0.0019082064690349599</cx:pt>
          <cx:pt idx="31555">0.0019082064690349599</cx:pt>
          <cx:pt idx="31556">0.0019082064690349599</cx:pt>
          <cx:pt idx="31557">0.0019082064690349599</cx:pt>
          <cx:pt idx="31558">0.0019080623543481199</cx:pt>
          <cx:pt idx="31559">0.0019080623543481199</cx:pt>
          <cx:pt idx="31560">0.0019080623543481199</cx:pt>
          <cx:pt idx="31561">0.0019080623543481199</cx:pt>
          <cx:pt idx="31562">0.0019072152831478</cx:pt>
          <cx:pt idx="31563">0.0019072152831478</cx:pt>
          <cx:pt idx="31564">0.0019068982184452599</cx:pt>
          <cx:pt idx="31565">0.00190661778647615</cx:pt>
          <cx:pt idx="31566">0.00190661778647615</cx:pt>
          <cx:pt idx="31567">0.00190661778647615</cx:pt>
          <cx:pt idx="31568">0.00190661778647615</cx:pt>
          <cx:pt idx="31569">0.00190548084615755</cx:pt>
          <cx:pt idx="31570">0.00190438182752348</cx:pt>
          <cx:pt idx="31571">0.00190353039204236</cx:pt>
          <cx:pt idx="31572">0.0019028764596584801</cx:pt>
          <cx:pt idx="31573">0.00190140591751051</cx:pt>
          <cx:pt idx="31574">0.0019014034935923799</cx:pt>
          <cx:pt idx="31575">0.00190098717714205</cx:pt>
          <cx:pt idx="31576">0.0019009841044382301</cx:pt>
          <cx:pt idx="31577">0.0019009841044382301</cx:pt>
          <cx:pt idx="31578">0.0018998643434180399</cx:pt>
          <cx:pt idx="31579">0.0018998643434180399</cx:pt>
          <cx:pt idx="31580">0.0018988513617330101</cx:pt>
          <cx:pt idx="31581">0.0018985121081537401</cx:pt>
          <cx:pt idx="31582">0.0018981423108276399</cx:pt>
          <cx:pt idx="31583">0.00189809155981779</cx:pt>
          <cx:pt idx="31584">0.00189809155981779</cx:pt>
          <cx:pt idx="31585">0.00189809155981779</cx:pt>
          <cx:pt idx="31586">0.00189809155981779</cx:pt>
          <cx:pt idx="31587">0.00189809155981779</cx:pt>
          <cx:pt idx="31588">0.00189809155981779</cx:pt>
          <cx:pt idx="31589">0.0018979636256059201</cx:pt>
          <cx:pt idx="31590">0.0018979636256059201</cx:pt>
          <cx:pt idx="31591">0.001897096206957</cx:pt>
          <cx:pt idx="31592">0.001897096206957</cx:pt>
          <cx:pt idx="31593">0.00189673440038374</cx:pt>
          <cx:pt idx="31594">0.00189673440038374</cx:pt>
          <cx:pt idx="31595">0.00189673440038374</cx:pt>
          <cx:pt idx="31596">0.00189673440038374</cx:pt>
          <cx:pt idx="31597">0.00189673440038374</cx:pt>
          <cx:pt idx="31598">0.00189673440038374</cx:pt>
          <cx:pt idx="31599">0.00189673440038374</cx:pt>
          <cx:pt idx="31600">0.00189673440038374</cx:pt>
          <cx:pt idx="31601">0.0018955650574565301</cx:pt>
          <cx:pt idx="31602">0.00189420944290681</cx:pt>
          <cx:pt idx="31603">0.00189420944290681</cx:pt>
          <cx:pt idx="31604">0.00189420944290681</cx:pt>
          <cx:pt idx="31605">0.00189322306059211</cx:pt>
          <cx:pt idx="31606">0.00189322306059211</cx:pt>
          <cx:pt idx="31607">0.00189322306059211</cx:pt>
          <cx:pt idx="31608">0.0018928204794796701</cx:pt>
          <cx:pt idx="31609">0.00189242236991041</cx:pt>
          <cx:pt idx="31610">0.0018924146115216901</cx:pt>
          <cx:pt idx="31611">0.0018906312979674099</cx:pt>
          <cx:pt idx="31612">0.0018906312979674099</cx:pt>
          <cx:pt idx="31613">0.0018906312979674099</cx:pt>
          <cx:pt idx="31614">0.0018906312979674099</cx:pt>
          <cx:pt idx="31615">0.00189056121179378</cx:pt>
          <cx:pt idx="31616">0.00189056121179378</cx:pt>
          <cx:pt idx="31617">0.00189018407852104</cx:pt>
          <cx:pt idx="31618">0.00189018407852104</cx:pt>
          <cx:pt idx="31619">0.00189018407852104</cx:pt>
          <cx:pt idx="31620">0.00189018407852104</cx:pt>
          <cx:pt idx="31621">0.0018897652347529101</cx:pt>
          <cx:pt idx="31622">0.00188915135939614</cx:pt>
          <cx:pt idx="31623">0.00188818445078457</cx:pt>
          <cx:pt idx="31624">0.00188614272775846</cx:pt>
          <cx:pt idx="31625">0.00188613049505105</cx:pt>
          <cx:pt idx="31626">0.00188609096659561</cx:pt>
          <cx:pt idx="31627">0.0018855268156039301</cx:pt>
          <cx:pt idx="31628">0.00188385217141205</cx:pt>
          <cx:pt idx="31629">0.00188385217141205</cx:pt>
          <cx:pt idx="31630">0.00188385217141205</cx:pt>
          <cx:pt idx="31631">0.00188385217141205</cx:pt>
          <cx:pt idx="31632">0.00188385217141205</cx:pt>
          <cx:pt idx="31633">0.0018836613905608801</cx:pt>
          <cx:pt idx="31634">0.00188305511126543</cx:pt>
          <cx:pt idx="31635">0.0018830390970258099</cx:pt>
          <cx:pt idx="31636">0.0018829874926123201</cx:pt>
          <cx:pt idx="31637">0.0018815248597753001</cx:pt>
          <cx:pt idx="31638">0.0018790799078618099</cx:pt>
          <cx:pt idx="31639">0.0018789452694294799</cx:pt>
          <cx:pt idx="31640">0.0018788931912591201</cx:pt>
          <cx:pt idx="31641">0.0018787192691484501</cx:pt>
          <cx:pt idx="31642">0.0018774851706112501</cx:pt>
          <cx:pt idx="31643">0.0018774851706112501</cx:pt>
          <cx:pt idx="31644">0.0018774851706112501</cx:pt>
          <cx:pt idx="31645">0.0018774851706112501</cx:pt>
          <cx:pt idx="31646">0.0018774851706112501</cx:pt>
          <cx:pt idx="31647">0.0018774851706112501</cx:pt>
          <cx:pt idx="31648">0.0018773244028285399</cx:pt>
          <cx:pt idx="31649">0.0018773244028285399</cx:pt>
          <cx:pt idx="31650">0.0018771459671724799</cx:pt>
          <cx:pt idx="31651">0.00187621067201977</cx:pt>
          <cx:pt idx="31652">0.00187621067201977</cx:pt>
          <cx:pt idx="31653">0.00187621067201977</cx:pt>
          <cx:pt idx="31654">0.00187621067201977</cx:pt>
          <cx:pt idx="31655">0.00187621067201977</cx:pt>
          <cx:pt idx="31656">0.00187621067201977</cx:pt>
          <cx:pt idx="31657">0.00187320294360943</cx:pt>
          <cx:pt idx="31658">0.00187320294360943</cx:pt>
          <cx:pt idx="31659">0.00187320294360943</cx:pt>
          <cx:pt idx="31660">0.00187320294360943</cx:pt>
          <cx:pt idx="31661">0.00187320294360943</cx:pt>
          <cx:pt idx="31662">0.00187320294360943</cx:pt>
          <cx:pt idx="31663">0.00187320294360943</cx:pt>
          <cx:pt idx="31664">0.00187320294360943</cx:pt>
          <cx:pt idx="31665">0.00187320294360943</cx:pt>
          <cx:pt idx="31666">0.00187320294360943</cx:pt>
          <cx:pt idx="31667">0.0018728115852146899</cx:pt>
          <cx:pt idx="31668">0.0018722334802035901</cx:pt>
          <cx:pt idx="31669">0.0018710017518936699</cx:pt>
          <cx:pt idx="31670">0.00186968788671161</cx:pt>
          <cx:pt idx="31671">0.00186885951815444</cx:pt>
          <cx:pt idx="31672">0.00186806905226905</cx:pt>
          <cx:pt idx="31673">0.0018657786685250301</cx:pt>
          <cx:pt idx="31674">0.0018657786685250301</cx:pt>
          <cx:pt idx="31675">0.0018657786685250301</cx:pt>
          <cx:pt idx="31676">0.0018657786685250301</cx:pt>
          <cx:pt idx="31677">0.0018657786685250301</cx:pt>
          <cx:pt idx="31678">0.0018657786685250301</cx:pt>
          <cx:pt idx="31679">0.0018657786685250301</cx:pt>
          <cx:pt idx="31680">0.0018644103843537599</cx:pt>
          <cx:pt idx="31681">0.0018636190901074501</cx:pt>
          <cx:pt idx="31682">0.0018636190901074501</cx:pt>
          <cx:pt idx="31683">0.0018636190901074501</cx:pt>
          <cx:pt idx="31684">0.0018634877869050401</cx:pt>
          <cx:pt idx="31685">0.0018634877869050401</cx:pt>
          <cx:pt idx="31686">0.0018634877869050401</cx:pt>
          <cx:pt idx="31687">0.0018633925720732301</cx:pt>
          <cx:pt idx="31688">0.0018631667997198</cx:pt>
          <cx:pt idx="31689">0.00186252220553978</cx:pt>
          <cx:pt idx="31690">0.0018625182564945299</cx:pt>
          <cx:pt idx="31691">0.0018622644450649001</cx:pt>
          <cx:pt idx="31692">0.0018620045808592999</cx:pt>
          <cx:pt idx="31693">0.0018620045808592999</cx:pt>
          <cx:pt idx="31694">0.0018620045808592999</cx:pt>
          <cx:pt idx="31695">0.00186191030461651</cx:pt>
          <cx:pt idx="31696">0.0018618082817158899</cx:pt>
          <cx:pt idx="31697">0.0018618082817158899</cx:pt>
          <cx:pt idx="31698">0.0018618082817158899</cx:pt>
          <cx:pt idx="31699">0.0018618082817158899</cx:pt>
          <cx:pt idx="31700">0.0018615076321986199</cx:pt>
          <cx:pt idx="31701">0.0018615076321986199</cx:pt>
          <cx:pt idx="31702">0.00185705980416374</cx:pt>
          <cx:pt idx="31703">0.00185705980416374</cx:pt>
          <cx:pt idx="31704">0.00185705980416374</cx:pt>
          <cx:pt idx="31705">0.0018546762460299601</cx:pt>
          <cx:pt idx="31706">0.0018540676657545</cx:pt>
          <cx:pt idx="31707">0.00185324536764598</cx:pt>
          <cx:pt idx="31708">0.00185279460568415</cx:pt>
          <cx:pt idx="31709">0.00185279460568415</cx:pt>
          <cx:pt idx="31710">0.00185279460568415</cx:pt>
          <cx:pt idx="31711">0.00185217014553826</cx:pt>
          <cx:pt idx="31712">0.00185053087044701</cx:pt>
          <cx:pt idx="31713">0.00185053087044701</cx:pt>
          <cx:pt idx="31714">0.00184921607267997</cx:pt>
          <cx:pt idx="31715">0.00184769604860878</cx:pt>
          <cx:pt idx="31716">0.00184557221444017</cx:pt>
          <cx:pt idx="31717">0.0018431069704490299</cx:pt>
          <cx:pt idx="31718">0.0018423559177104499</cx:pt>
          <cx:pt idx="31719">0.00184181985990433</cx:pt>
          <cx:pt idx="31720">0.00184181985990433</cx:pt>
          <cx:pt idx="31721">0.0018416842645266099</cx:pt>
          <cx:pt idx="31722">0.0018416554887854899</cx:pt>
          <cx:pt idx="31723">0.0018416554887854899</cx:pt>
          <cx:pt idx="31724">0.0018416554887854899</cx:pt>
          <cx:pt idx="31725">0.0018396409414730599</cx:pt>
          <cx:pt idx="31726">0.0018396409414730599</cx:pt>
          <cx:pt idx="31727">0.0018396409414730599</cx:pt>
          <cx:pt idx="31728">0.0018396409414730599</cx:pt>
          <cx:pt idx="31729">0.00183898383144607</cx:pt>
          <cx:pt idx="31730">0.0018382317154824199</cx:pt>
          <cx:pt idx="31731">0.00183679241157442</cx:pt>
          <cx:pt idx="31732">0.0018367370928673</cx:pt>
          <cx:pt idx="31733">0.0018363649411862401</cx:pt>
          <cx:pt idx="31734">0.00183567828836797</cx:pt>
          <cx:pt idx="31735">0.00183521447516815</cx:pt>
          <cx:pt idx="31736">0.00183521447516815</cx:pt>
          <cx:pt idx="31737">0.00183521447516815</cx:pt>
          <cx:pt idx="31738">0.00183521447516815</cx:pt>
          <cx:pt idx="31739">0.00183521447516815</cx:pt>
          <cx:pt idx="31740">0.00183521447516815</cx:pt>
          <cx:pt idx="31741">0.00183448210254405</cx:pt>
          <cx:pt idx="31742">0.0018324786162995199</cx:pt>
          <cx:pt idx="31743">0.0018311884891560599</cx:pt>
          <cx:pt idx="31744">0.00183095721812425</cx:pt>
          <cx:pt idx="31745">0.00182991968383133</cx:pt>
          <cx:pt idx="31746">0.00182991968383133</cx:pt>
          <cx:pt idx="31747">0.00182991333460408</cx:pt>
          <cx:pt idx="31748">0.0018293567943098101</cx:pt>
          <cx:pt idx="31749">0.0018293567943098101</cx:pt>
          <cx:pt idx="31750">0.0018293567943098101</cx:pt>
          <cx:pt idx="31751">0.0018293567943098101</cx:pt>
          <cx:pt idx="31752">0.00182867123395197</cx:pt>
          <cx:pt idx="31753">0.0018281674985265301</cx:pt>
          <cx:pt idx="31754">0.0018281674985265301</cx:pt>
          <cx:pt idx="31755">0.0018281674985265301</cx:pt>
          <cx:pt idx="31756">0.0018281674985265301</cx:pt>
          <cx:pt idx="31757">0.0018245573815616799</cx:pt>
          <cx:pt idx="31758">0.0018237852951270899</cx:pt>
          <cx:pt idx="31759">0.0018237852951270899</cx:pt>
          <cx:pt idx="31760">0.0018235159410863299</cx:pt>
          <cx:pt idx="31761">0.0018235159410863299</cx:pt>
          <cx:pt idx="31762">0.0018235159410863299</cx:pt>
          <cx:pt idx="31763">0.0018232242262822</cx:pt>
          <cx:pt idx="31764">0.0018215337673071999</cx:pt>
          <cx:pt idx="31765">0.0018211876957386899</cx:pt>
          <cx:pt idx="31766">0.0018203710921510801</cx:pt>
          <cx:pt idx="31767">0.00181958724777614</cx:pt>
          <cx:pt idx="31768">0.0018192948761905699</cx:pt>
          <cx:pt idx="31769">0.0018192948761905699</cx:pt>
          <cx:pt idx="31770">0.0018190201732209</cx:pt>
          <cx:pt idx="31771">0.0018189427120168401</cx:pt>
          <cx:pt idx="31772">0.0018184142392298501</cx:pt>
          <cx:pt idx="31773">0.00181829275563196</cx:pt>
          <cx:pt idx="31774">0.0018172322727654799</cx:pt>
          <cx:pt idx="31775">0.0018159762868278099</cx:pt>
          <cx:pt idx="31776">0.0018138007516895001</cx:pt>
          <cx:pt idx="31777">0.00181376981575613</cx:pt>
          <cx:pt idx="31778">0.00181376981575613</cx:pt>
          <cx:pt idx="31779">0.00181376981575613</cx:pt>
          <cx:pt idx="31780">0.0018118255102261801</cx:pt>
          <cx:pt idx="31781">0.0018113986867187399</cx:pt>
          <cx:pt idx="31782">0.0018105701596884099</cx:pt>
          <cx:pt idx="31783">0.0018088788863147201</cx:pt>
          <cx:pt idx="31784">0.0018085558606170901</cx:pt>
          <cx:pt idx="31785">0.0018074658740630601</cx:pt>
          <cx:pt idx="31786">0.00180585442391596</cx:pt>
          <cx:pt idx="31787">0.0018054305276554801</cx:pt>
          <cx:pt idx="31788">0.00180542872619616</cx:pt>
          <cx:pt idx="31789">0.0018053456016952701</cx:pt>
          <cx:pt idx="31790">0.0018012774543909201</cx:pt>
          <cx:pt idx="31791">0.0018011323177936299</cx:pt>
          <cx:pt idx="31792">0.00180022112624775</cx:pt>
          <cx:pt idx="31793">0.0017972532213835</cx:pt>
          <cx:pt idx="31794">0.00179699573854959</cx:pt>
          <cx:pt idx="31795">0.00179699573854959</cx:pt>
          <cx:pt idx="31796">0.0017969804889082499</cx:pt>
          <cx:pt idx="31797">0.0017968938981936899</cx:pt>
          <cx:pt idx="31798">0.0017953940265131899</cx:pt>
          <cx:pt idx="31799">0.00179523478593574</cx:pt>
          <cx:pt idx="31800">0.00179522444987453</cx:pt>
          <cx:pt idx="31801">0.00179522444987453</cx:pt>
          <cx:pt idx="31802">0.00179522444987453</cx:pt>
          <cx:pt idx="31803">0.00179522444987453</cx:pt>
          <cx:pt idx="31804">0.0017943890599943499</cx:pt>
          <cx:pt idx="31805">0.0017943890599943499</cx:pt>
          <cx:pt idx="31806">0.0017943890599943499</cx:pt>
          <cx:pt idx="31807">0.0017943890599943499</cx:pt>
          <cx:pt idx="31808">0.0017940016530933599</cx:pt>
          <cx:pt idx="31809">0.0017932303724751001</cx:pt>
          <cx:pt idx="31810">0.00179285588307455</cx:pt>
          <cx:pt idx="31811">0.00179111467110474</cx:pt>
          <cx:pt idx="31812">0.0017906333016250401</cx:pt>
          <cx:pt idx="31813">0.0017902865933463301</cx:pt>
          <cx:pt idx="31814">0.0017902865933463301</cx:pt>
          <cx:pt idx="31815">0.0017902865933463301</cx:pt>
          <cx:pt idx="31816">0.0017902865933463301</cx:pt>
          <cx:pt idx="31817">0.0017902865933463301</cx:pt>
          <cx:pt idx="31818">0.0017902865933463301</cx:pt>
          <cx:pt idx="31819">0.0017902865933463301</cx:pt>
          <cx:pt idx="31820">0.0017902865933463301</cx:pt>
          <cx:pt idx="31821">0.00178888140421706</cx:pt>
          <cx:pt idx="31822">0.00178888140421706</cx:pt>
          <cx:pt idx="31823">0.00178888140421706</cx:pt>
          <cx:pt idx="31824">0.00178448830847515</cx:pt>
          <cx:pt idx="31825">0.0017838218165154101</cx:pt>
          <cx:pt idx="31826">0.0017838218165154101</cx:pt>
          <cx:pt idx="31827">0.0017826367907468701</cx:pt>
          <cx:pt idx="31828">0.00178232473185896</cx:pt>
          <cx:pt idx="31829">0.0017812960657140899</cx:pt>
          <cx:pt idx="31830">0.0017812960657140899</cx:pt>
          <cx:pt idx="31831">0.0017812960657140899</cx:pt>
          <cx:pt idx="31832">0.0017812960657140899</cx:pt>
          <cx:pt idx="31833">0.0017812960657140899</cx:pt>
          <cx:pt idx="31834">0.0017808986101007201</cx:pt>
          <cx:pt idx="31835">0.0017808986101007201</cx:pt>
          <cx:pt idx="31836">0.0017808986101007201</cx:pt>
          <cx:pt idx="31837">0.0017799352493794299</cx:pt>
          <cx:pt idx="31838">0.0017793652338522199</cx:pt>
          <cx:pt idx="31839">0.0017793652338522199</cx:pt>
          <cx:pt idx="31840">0.0017793652338522199</cx:pt>
          <cx:pt idx="31841">0.0017788502322660701</cx:pt>
          <cx:pt idx="31842">0.0017785977506219301</cx:pt>
          <cx:pt idx="31843">0.00177819172341701</cx:pt>
          <cx:pt idx="31844">0.00177819172341701</cx:pt>
          <cx:pt idx="31845">0.00177819172341701</cx:pt>
          <cx:pt idx="31846">0.00177819172341701</cx:pt>
          <cx:pt idx="31847">0.00177819172341701</cx:pt>
          <cx:pt idx="31848">0.0017780929700897401</cx:pt>
          <cx:pt idx="31849">0.00177781590287273</cx:pt>
          <cx:pt idx="31850">0.0017774213182601001</cx:pt>
          <cx:pt idx="31851">0.0017766604113548701</cx:pt>
          <cx:pt idx="31852">0.0017754172285418899</cx:pt>
          <cx:pt idx="31853">0.00177510681897519</cx:pt>
          <cx:pt idx="31854">0.0017750664216664299</cx:pt>
          <cx:pt idx="31855">0.0017750664216664299</cx:pt>
          <cx:pt idx="31856">0.0017750664216664299</cx:pt>
          <cx:pt idx="31857">0.0017750664216664299</cx:pt>
          <cx:pt idx="31858">0.00177439222003486</cx:pt>
          <cx:pt idx="31859">0.00177421976807925</cx:pt>
          <cx:pt idx="31860">0.0017733523406834701</cx:pt>
          <cx:pt idx="31861">0.00177208246843008</cx:pt>
          <cx:pt idx="31862">0.00177208246843008</cx:pt>
          <cx:pt idx="31863">0.00177120546904559</cx:pt>
          <cx:pt idx="31864">0.00177087842726608</cx:pt>
          <cx:pt idx="31865">0.00177087842726608</cx:pt>
          <cx:pt idx="31866">0.00177087842726608</cx:pt>
          <cx:pt idx="31867">0.00177087842726608</cx:pt>
          <cx:pt idx="31868">0.0017696873750932701</cx:pt>
          <cx:pt idx="31869">0.00176954758070292</cx:pt>
          <cx:pt idx="31870">0.0017678753093672099</cx:pt>
          <cx:pt idx="31871">0.0017678753093672099</cx:pt>
          <cx:pt idx="31872">0.0017678753093672099</cx:pt>
          <cx:pt idx="31873">0.00176723151818118</cx:pt>
          <cx:pt idx="31874">0.0017644175545273001</cx:pt>
          <cx:pt idx="31875">0.0017644175545273001</cx:pt>
          <cx:pt idx="31876">0.0017644175545273001</cx:pt>
          <cx:pt idx="31877">0.0017644175545273001</cx:pt>
          <cx:pt idx="31878">0.0017644175545273001</cx:pt>
          <cx:pt idx="31879">0.0017643451564953499</cx:pt>
          <cx:pt idx="31880">0.0017640634636462401</cx:pt>
          <cx:pt idx="31881">0.00176367395869733</cx:pt>
          <cx:pt idx="31882">0.00176325621592012</cx:pt>
          <cx:pt idx="31883">0.0017630834652301499</cx:pt>
          <cx:pt idx="31884">0.00176284058939174</cx:pt>
          <cx:pt idx="31885">0.00176284058939174</cx:pt>
          <cx:pt idx="31886">0.00176284058939174</cx:pt>
          <cx:pt idx="31887">0.00176284058939174</cx:pt>
          <cx:pt idx="31888">0.00176284058939174</cx:pt>
          <cx:pt idx="31889">0.0017624965375320201</cx:pt>
          <cx:pt idx="31890">0.0017615405100809599</cx:pt>
          <cx:pt idx="31891">0.0017615405100809599</cx:pt>
          <cx:pt idx="31892">0.0017615405100809599</cx:pt>
          <cx:pt idx="31893">0.0017615405100809599</cx:pt>
          <cx:pt idx="31894">0.0017615405100809599</cx:pt>
          <cx:pt idx="31895">0.00176125810329033</cx:pt>
          <cx:pt idx="31896">0.00176125810329033</cx:pt>
          <cx:pt idx="31897">0.00176125810329033</cx:pt>
          <cx:pt idx="31898">0.00176125810329033</cx:pt>
          <cx:pt idx="31899">0.00176125810329033</cx:pt>
          <cx:pt idx="31900">0.00176125810329033</cx:pt>
          <cx:pt idx="31901">0.00176125810329033</cx:pt>
          <cx:pt idx="31902">0.00176125810329033</cx:pt>
          <cx:pt idx="31903">0.00176125810329033</cx:pt>
          <cx:pt idx="31904">0.00175980674383368</cx:pt>
          <cx:pt idx="31905">0.00175980674383368</cx:pt>
          <cx:pt idx="31906">0.0017589070367412299</cx:pt>
          <cx:pt idx="31907">0.0017585784970038699</cx:pt>
          <cx:pt idx="31908">0.00175830546968946</cx:pt>
          <cx:pt idx="31909">0.00175830546968946</cx:pt>
          <cx:pt idx="31910">0.00175830546968946</cx:pt>
          <cx:pt idx="31911">0.0017576299354154501</cx:pt>
          <cx:pt idx="31912">0.0017563817003575599</cx:pt>
          <cx:pt idx="31913">0.0017563733991341601</cx:pt>
          <cx:pt idx="31914">0.00175576758625812</cx:pt>
          <cx:pt idx="31915">0.00175562281348984</cx:pt>
          <cx:pt idx="31916">0.0017550332331098899</cx:pt>
          <cx:pt idx="31917">0.00175321469854697</cx:pt>
          <cx:pt idx="31918">0.00175265586673905</cx:pt>
          <cx:pt idx="31919">0.00175022688602834</cx:pt>
          <cx:pt idx="31920">0.00175022688602834</cx:pt>
          <cx:pt idx="31921">0.00175022688602834</cx:pt>
          <cx:pt idx="31922">0.0017497158688557599</cx:pt>
          <cx:pt idx="31923">0.0017489746900396399</cx:pt>
          <cx:pt idx="31924">0.0017486175904281899</cx:pt>
          <cx:pt idx="31925">0.00174861280920104</cx:pt>
          <cx:pt idx="31926">0.0017479433396937201</cx:pt>
          <cx:pt idx="31927">0.0017473685699206599</cx:pt>
          <cx:pt idx="31928">0.0017467289111884499</cx:pt>
          <cx:pt idx="31929">0.0017467289111884499</cx:pt>
          <cx:pt idx="31930">0.0017467289111884499</cx:pt>
          <cx:pt idx="31931">0.0017467289111884499</cx:pt>
          <cx:pt idx="31932">0.0017467289111884499</cx:pt>
          <cx:pt idx="31933">0.0017453640663771699</cx:pt>
          <cx:pt idx="31934">0.0017445669534622401</cx:pt>
          <cx:pt idx="31935">0.0017445669534622401</cx:pt>
          <cx:pt idx="31936">0.0017445669534622401</cx:pt>
          <cx:pt idx="31937">0.0017445669534622401</cx:pt>
          <cx:pt idx="31938">0.00174377808295463</cx:pt>
          <cx:pt idx="31939">0.0017433055069644499</cx:pt>
          <cx:pt idx="31940">0.0017433055069644499</cx:pt>
          <cx:pt idx="31941">0.00174087221997702</cx:pt>
          <cx:pt idx="31942">0.00174087221997702</cx:pt>
          <cx:pt idx="31943">0.00174087221997702</cx:pt>
          <cx:pt idx="31944">0.0017408262422684501</cx:pt>
          <cx:pt idx="31945">0.00173947258589097</cx:pt>
          <cx:pt idx="31946">0.00173825910632081</cx:pt>
          <cx:pt idx="31947">0.0017339312694530399</cx:pt>
          <cx:pt idx="31948">0.0017334756034241899</cx:pt>
          <cx:pt idx="31949">0.0017331673632295301</cx:pt>
          <cx:pt idx="31950">0.0017331673632295301</cx:pt>
          <cx:pt idx="31951">0.0017331673632295301</cx:pt>
          <cx:pt idx="31952">0.0017331673632295301</cx:pt>
          <cx:pt idx="31953">0.0017331673632295301</cx:pt>
          <cx:pt idx="31954">0.00173219443092567</cx:pt>
          <cx:pt idx="31955">0.00173219443092567</cx:pt>
          <cx:pt idx="31956">0.0017320218361411099</cx:pt>
          <cx:pt idx="31957">0.0017320218361411099</cx:pt>
          <cx:pt idx="31958">0.0017320218361411099</cx:pt>
          <cx:pt idx="31959">0.0017320218361411099</cx:pt>
          <cx:pt idx="31960">0.0017320218361411099</cx:pt>
          <cx:pt idx="31961">0.0017306064399748701</cx:pt>
          <cx:pt idx="31962">0.0017306064399748701</cx:pt>
          <cx:pt idx="31963">0.0017306064399748701</cx:pt>
          <cx:pt idx="31964">0.00173045712466073</cx:pt>
          <cx:pt idx="31965">0.00173045712466073</cx:pt>
          <cx:pt idx="31966">0.00172949502101328</cx:pt>
          <cx:pt idx="31967">0.0017286688662870801</cx:pt>
          <cx:pt idx="31968">0.00172808832659174</cx:pt>
          <cx:pt idx="31969">0.0017280280098725101</cx:pt>
          <cx:pt idx="31970">0.0017244095564414</cx:pt>
          <cx:pt idx="31971">0.00172366977735371</cx:pt>
          <cx:pt idx="31972">0.0017232170128529099</cx:pt>
          <cx:pt idx="31973">0.00172313159563254</cx:pt>
          <cx:pt idx="31974">0.00172313159563254</cx:pt>
          <cx:pt idx="31975">0.00172285733905397</cx:pt>
          <cx:pt idx="31976">0.00172278291716316</cx:pt>
          <cx:pt idx="31977">0.00172278291716316</cx:pt>
          <cx:pt idx="31978">0.00172278291716316</cx:pt>
          <cx:pt idx="31979">0.00172278291716316</cx:pt>
          <cx:pt idx="31980">0.00172278073972805</cx:pt>
          <cx:pt idx="31981">0.0017226739208742201</cx:pt>
          <cx:pt idx="31982">0.0017220730300761601</cx:pt>
          <cx:pt idx="31983">0.0017220730300761601</cx:pt>
          <cx:pt idx="31984">0.0017220730300761601</cx:pt>
          <cx:pt idx="31985">0.0017220730300761601</cx:pt>
          <cx:pt idx="31986">0.0017220730300761601</cx:pt>
          <cx:pt idx="31987">0.0017220730300761601</cx:pt>
          <cx:pt idx="31988">0.0017220730300761601</cx:pt>
          <cx:pt idx="31989">0.0017217612632610001</cx:pt>
          <cx:pt idx="31990">0.00172118821829513</cx:pt>
          <cx:pt idx="31991">0.0017208785220496701</cx:pt>
          <cx:pt idx="31992">0.00171987382988976</cx:pt>
          <cx:pt idx="31993">0.00171987382988976</cx:pt>
          <cx:pt idx="31994">0.00171987382988976</cx:pt>
          <cx:pt idx="31995">0.00171987382988976</cx:pt>
          <cx:pt idx="31996">0.0017194559280545301</cx:pt>
          <cx:pt idx="31997">0.0017194559280545301</cx:pt>
          <cx:pt idx="31998">0.0017194559280545301</cx:pt>
          <cx:pt idx="31999">0.0017183343252756801</cx:pt>
          <cx:pt idx="32000">0.00171770466889909</cx:pt>
          <cx:pt idx="32001">0.00171770466889909</cx:pt>
          <cx:pt idx="32002">0.00171759531767722</cx:pt>
          <cx:pt idx="32003">0.00171759531767722</cx:pt>
          <cx:pt idx="32004">0.00171759531767722</cx:pt>
          <cx:pt idx="32005">0.00171759531767722</cx:pt>
          <cx:pt idx="32006">0.0017172341911523899</cx:pt>
          <cx:pt idx="32007">0.0017168346239902</cx:pt>
          <cx:pt idx="32008">0.00171665703031149</cx:pt>
          <cx:pt idx="32009">0.0017165477892739001</cx:pt>
          <cx:pt idx="32010">0.0017159746981740001</cx:pt>
          <cx:pt idx="32011">0.0017159746981740001</cx:pt>
          <cx:pt idx="32012">0.0017159746981740001</cx:pt>
          <cx:pt idx="32013">0.0017159746981740001</cx:pt>
          <cx:pt idx="32014">0.00171444671934669</cx:pt>
          <cx:pt idx="32015">0.00171356258836015</cx:pt>
          <cx:pt idx="32016">0.0017131729371609901</cx:pt>
          <cx:pt idx="32017">0.0017131729371609901</cx:pt>
          <cx:pt idx="32018">0.0017131729371609901</cx:pt>
          <cx:pt idx="32019">0.0017128908167765001</cx:pt>
          <cx:pt idx="32020">0.0017128908167765001</cx:pt>
          <cx:pt idx="32021">0.0017128908167765001</cx:pt>
          <cx:pt idx="32022">0.0017128908167765001</cx:pt>
          <cx:pt idx="32023">0.0017128908167765001</cx:pt>
          <cx:pt idx="32024">0.0017128908167765001</cx:pt>
          <cx:pt idx="32025">0.00171247978025609</cx:pt>
          <cx:pt idx="32026">0.00171239717198503</cx:pt>
          <cx:pt idx="32027">0.00171239717198503</cx:pt>
          <cx:pt idx="32028">0.00171239717198503</cx:pt>
          <cx:pt idx="32029">0.00171239717198503</cx:pt>
          <cx:pt idx="32030">0.00171239717198503</cx:pt>
          <cx:pt idx="32031">0.00171239717198503</cx:pt>
          <cx:pt idx="32032">0.00171239717198503</cx:pt>
          <cx:pt idx="32033">0.0017107282353162499</cx:pt>
          <cx:pt idx="32034">0.00171060127129024</cx:pt>
          <cx:pt idx="32035">0.00171060127129024</cx:pt>
          <cx:pt idx="32036">0.00171060127129024</cx:pt>
          <cx:pt idx="32037">0.0017105443689641999</cx:pt>
          <cx:pt idx="32038">0.0017097033624730901</cx:pt>
          <cx:pt idx="32039">0.0017087972165926899</cx:pt>
          <cx:pt idx="32040">0.001705861689917</cx:pt>
          <cx:pt idx="32041">0.0017051847738388101</cx:pt>
          <cx:pt idx="32042">0.00170501478070813</cx:pt>
          <cx:pt idx="32043">0.00170501478070813</cx:pt>
          <cx:pt idx="32044">0.00170386285257235</cx:pt>
          <cx:pt idx="32045">0.00170356927506044</cx:pt>
          <cx:pt idx="32046">0.00170356927506044</cx:pt>
          <cx:pt idx="32047">0.0017031340775116</cx:pt>
          <cx:pt idx="32048">0.0017031340775116</cx:pt>
          <cx:pt idx="32049">0.0017031084543074301</cx:pt>
          <cx:pt idx="32050">0.0017027905727411701</cx:pt>
          <cx:pt idx="32051">0.00170197101669928</cx:pt>
          <cx:pt idx="32052">0.00169971361696612</cx:pt>
          <cx:pt idx="32053">0.0016984731429840201</cx:pt>
          <cx:pt idx="32054">0.00169843639370954</cx:pt>
          <cx:pt idx="32055">0.0016980130991322601</cx:pt>
          <cx:pt idx="32056">0.0016950235555707499</cx:pt>
          <cx:pt idx="32057">0.0016938640396099399</cx:pt>
          <cx:pt idx="32058">0.0016938640396099399</cx:pt>
          <cx:pt idx="32059">0.00169335229581059</cx:pt>
          <cx:pt idx="32060">0.0016933331861573499</cx:pt>
          <cx:pt idx="32061">0.0016920767300446101</cx:pt>
          <cx:pt idx="32062">0.0016920767300446101</cx:pt>
          <cx:pt idx="32063">0.00169119308262253</cx:pt>
          <cx:pt idx="32064">0.00169118683648657</cx:pt>
          <cx:pt idx="32065">0.00169118683648657</cx:pt>
          <cx:pt idx="32066">0.0016909537647919</cx:pt>
          <cx:pt idx="32067">0.0016908596428272301</cx:pt>
          <cx:pt idx="32068">0.00169079819227605</cx:pt>
          <cx:pt idx="32069">0.00168835577106582</cx:pt>
          <cx:pt idx="32070">0.00168835577106582</cx:pt>
          <cx:pt idx="32071">0.00168835577106582</cx:pt>
          <cx:pt idx="32072">0.00168835577106582</cx:pt>
          <cx:pt idx="32073">0.00168828719366618</cx:pt>
          <cx:pt idx="32074">0.00168753112836404</cx:pt>
          <cx:pt idx="32075">0.0016867155720759199</cx:pt>
          <cx:pt idx="32076">0.0016848107648062599</cx:pt>
          <cx:pt idx="32077">0.0016848107648062599</cx:pt>
          <cx:pt idx="32078">0.0016848107648062599</cx:pt>
          <cx:pt idx="32079">0.0016848107648062599</cx:pt>
          <cx:pt idx="32080">0.0016848107648062599</cx:pt>
          <cx:pt idx="32081">0.0016848107648062599</cx:pt>
          <cx:pt idx="32082">0.0016848107648062599</cx:pt>
          <cx:pt idx="32083">0.0016830609553263099</cx:pt>
          <cx:pt idx="32084">0.0016830609553263099</cx:pt>
          <cx:pt idx="32085">0.0016825012003786001</cx:pt>
          <cx:pt idx="32086">0.0016815335996573299</cx:pt>
          <cx:pt idx="32087">0.0016810761130591301</cx:pt>
          <cx:pt idx="32088">0.0016807969006255999</cx:pt>
          <cx:pt idx="32089">0.0016803262267737001</cx:pt>
          <cx:pt idx="32090">0.0016803262267737001</cx:pt>
          <cx:pt idx="32091">0.0016803262267737001</cx:pt>
          <cx:pt idx="32092">0.0016801988684027999</cx:pt>
          <cx:pt idx="32093">0.00168009346756529</cx:pt>
          <cx:pt idx="32094">0.00168009346756529</cx:pt>
          <cx:pt idx="32095">0.00168009346756529</cx:pt>
          <cx:pt idx="32096">0.00168009346756529</cx:pt>
          <cx:pt idx="32097">0.00168009346756529</cx:pt>
          <cx:pt idx="32098">0.00167870691041987</cx:pt>
          <cx:pt idx="32099">0.00167870691041987</cx:pt>
          <cx:pt idx="32100">0.0016782670120369699</cx:pt>
          <cx:pt idx="32101">0.00167804348200889</cx:pt>
          <cx:pt idx="32102">0.0016775641286882199</cx:pt>
          <cx:pt idx="32103">0.0016775641286882199</cx:pt>
          <cx:pt idx="32104">0.0016775641286882199</cx:pt>
          <cx:pt idx="32105">0.0016775641286882199</cx:pt>
          <cx:pt idx="32106">0.0016773337040759599</cx:pt>
          <cx:pt idx="32107">0.0016767719164597801</cx:pt>
          <cx:pt idx="32108">0.0016752257188517099</cx:pt>
          <cx:pt idx="32109">0.0016747944004726499</cx:pt>
          <cx:pt idx="32110">0.0016747366443931799</cx:pt>
          <cx:pt idx="32111">0.0016745088178783301</cx:pt>
          <cx:pt idx="32112">0.0016744606654428801</cx:pt>
          <cx:pt idx="32113">0.0016743199133727</cx:pt>
          <cx:pt idx="32114">0.0016743199133727</cx:pt>
          <cx:pt idx="32115">0.0016736301122806799</cx:pt>
          <cx:pt idx="32116">0.0016730969566078099</cx:pt>
          <cx:pt idx="32117">0.0016730969566078099</cx:pt>
          <cx:pt idx="32118">0.0016730969566078099</cx:pt>
          <cx:pt idx="32119">0.0016730969566078099</cx:pt>
          <cx:pt idx="32120">0.00167161529670919</cx:pt>
          <cx:pt idx="32121">0.00167121754465533</cx:pt>
          <cx:pt idx="32122">0.00167057472357945</cx:pt>
          <cx:pt idx="32123">0.0016703880108035101</cx:pt>
          <cx:pt idx="32124">0.0016687574442917599</cx:pt>
          <cx:pt idx="32125">0.0016687574442917599</cx:pt>
          <cx:pt idx="32126">0.0016687574442917599</cx:pt>
          <cx:pt idx="32127">0.0016687574442917599</cx:pt>
          <cx:pt idx="32128">0.0016687574442917599</cx:pt>
          <cx:pt idx="32129">0.0016685460190459199</cx:pt>
          <cx:pt idx="32130">0.00166785951945669</cx:pt>
          <cx:pt idx="32131">0.00166730355035108</cx:pt>
          <cx:pt idx="32132">0.00166730355035108</cx:pt>
          <cx:pt idx="32133">0.00166730355035108</cx:pt>
          <cx:pt idx="32134">0.00166624289712458</cx:pt>
          <cx:pt idx="32135">0.00166611148695014</cx:pt>
          <cx:pt idx="32136">0.00166533274867992</cx:pt>
          <cx:pt idx="32137">0.00166399778763874</cx:pt>
          <cx:pt idx="32138">0.00166308698449665</cx:pt>
          <cx:pt idx="32139">0.0016629735698162099</cx:pt>
          <cx:pt idx="32140">0.0016629735698162099</cx:pt>
          <cx:pt idx="32141">0.00166253462622295</cx:pt>
          <cx:pt idx="32142">0.0016623578879210201</cx:pt>
          <cx:pt idx="32143">0.0016623200475945801</cx:pt>
          <cx:pt idx="32144">0.0016623200475945801</cx:pt>
          <cx:pt idx="32145">0.0016623200475945801</cx:pt>
          <cx:pt idx="32146">0.0016616245725390999</cx:pt>
          <cx:pt idx="32147">0.00166068881221248</cx:pt>
          <cx:pt idx="32148">0.00166023229386254</cx:pt>
          <cx:pt idx="32149">0.00166023229386254</cx:pt>
          <cx:pt idx="32150">0.00166023229386254</cx:pt>
          <cx:pt idx="32151">0.00165937480978255</cx:pt>
          <cx:pt idx="32152">0.0016588251675012</cx:pt>
          <cx:pt idx="32153">0.0016576325078204101</cx:pt>
          <cx:pt idx="32154">0.0016573589350963899</cx:pt>
          <cx:pt idx="32155">0.00165666989634751</cx:pt>
          <cx:pt idx="32156">0.00165403094522976</cx:pt>
          <cx:pt idx="32157">0.00165403094522976</cx:pt>
          <cx:pt idx="32158">0.00165403094522976</cx:pt>
          <cx:pt idx="32159">0.0016510245391063701</cx:pt>
          <cx:pt idx="32160">0.00165037070809959</cx:pt>
          <cx:pt idx="32161">0.00165016549045579</cx:pt>
          <cx:pt idx="32162">0.00165016549045579</cx:pt>
          <cx:pt idx="32163">0.0016494975222884299</cx:pt>
          <cx:pt idx="32164">0.0016494975222884299</cx:pt>
          <cx:pt idx="32165">0.0016494975222884299</cx:pt>
          <cx:pt idx="32166">0.0016494975222884299</cx:pt>
          <cx:pt idx="32167">0.0016493826519162699</cx:pt>
          <cx:pt idx="32168">0.0016493826519162699</cx:pt>
          <cx:pt idx="32169">0.0016493826519162699</cx:pt>
          <cx:pt idx="32170">0.0016493826519162699</cx:pt>
          <cx:pt idx="32171">0.0016493826519162699</cx:pt>
          <cx:pt idx="32172">0.0016493826519162699</cx:pt>
          <cx:pt idx="32173">0.0016493826519162699</cx:pt>
          <cx:pt idx="32174">0.0016493826519162699</cx:pt>
          <cx:pt idx="32175">0.00164895980752012</cx:pt>
          <cx:pt idx="32176">0.001648133720231</cx:pt>
          <cx:pt idx="32177">0.00164689580849847</cx:pt>
          <cx:pt idx="32178">0.0016463316578416601</cx:pt>
          <cx:pt idx="32179">0.00164626701399539</cx:pt>
          <cx:pt idx="32180">0.0016445654661093501</cx:pt>
          <cx:pt idx="32181">0.0016444805226570099</cx:pt>
          <cx:pt idx="32182">0.0016444805226570099</cx:pt>
          <cx:pt idx="32183">0.0016440480237868999</cx:pt>
          <cx:pt idx="32184">0.0016437301755747799</cx:pt>
          <cx:pt idx="32185">0.0016437301755747799</cx:pt>
          <cx:pt idx="32186">0.0016417613942513701</cx:pt>
          <cx:pt idx="32187">0.0016413886715218001</cx:pt>
          <cx:pt idx="32188">0.0016406346925843501</cx:pt>
          <cx:pt idx="32189">0.0016403945683744401</cx:pt>
          <cx:pt idx="32190">0.0016403945683744401</cx:pt>
          <cx:pt idx="32191">0.0016403945683744401</cx:pt>
          <cx:pt idx="32192">0.00164024301487992</cx:pt>
          <cx:pt idx="32193">0.0016385830480242401</cx:pt>
          <cx:pt idx="32194">0.0016385830480242401</cx:pt>
          <cx:pt idx="32195">0.00163767100032459</cx:pt>
          <cx:pt idx="32196">0.00163767100032459</cx:pt>
          <cx:pt idx="32197">0.00163767100032459</cx:pt>
          <cx:pt idx="32198">0.0016376286265965699</cx:pt>
          <cx:pt idx="32199">0.00163751914803094</cx:pt>
          <cx:pt idx="32200">0.0016370026888737699</cx:pt>
          <cx:pt idx="32201">0.0016370026888737699</cx:pt>
          <cx:pt idx="32202">0.0016367029171415501</cx:pt>
          <cx:pt idx="32203">0.00163654919299746</cx:pt>
          <cx:pt idx="32204">0.00163550563895525</cx:pt>
          <cx:pt idx="32205">0.00163550563895525</cx:pt>
          <cx:pt idx="32206">0.00163550563895525</cx:pt>
          <cx:pt idx="32207">0.0016348957297694601</cx:pt>
          <cx:pt idx="32208">0.0016348957297694601</cx:pt>
          <cx:pt idx="32209">0.0016348957297694601</cx:pt>
          <cx:pt idx="32210">0.0016348957297694601</cx:pt>
          <cx:pt idx="32211">0.00163418144594999</cx:pt>
          <cx:pt idx="32212">0.00163326950129227</cx:pt>
          <cx:pt idx="32213">0.00163326950129227</cx:pt>
          <cx:pt idx="32214">0.00163326950129227</cx:pt>
          <cx:pt idx="32215">0.00163192009043106</cx:pt>
          <cx:pt idx="32216">0.00163147321450953</cx:pt>
          <cx:pt idx="32217">0.00162984984995016</cx:pt>
          <cx:pt idx="32218">0.00162984984995016</cx:pt>
          <cx:pt idx="32219">0.00162984984995016</cx:pt>
          <cx:pt idx="32220">0.00162945966322239</cx:pt>
          <cx:pt idx="32221">0.00162945966322239</cx:pt>
          <cx:pt idx="32222">0.00162945966322239</cx:pt>
          <cx:pt idx="32223">0.00162945966322239</cx:pt>
          <cx:pt idx="32224">0.00162941828974028</cx:pt>
          <cx:pt idx="32225">0.0016292935030808101</cx:pt>
          <cx:pt idx="32226">0.00162910211070328</cx:pt>
          <cx:pt idx="32227">0.00162910211070328</cx:pt>
          <cx:pt idx="32228">0.00162910211070328</cx:pt>
          <cx:pt idx="32229">0.0016286950989248101</cx:pt>
          <cx:pt idx="32230">0.0016275905474913701</cx:pt>
          <cx:pt idx="32231">0.0016274652617092301</cx:pt>
          <cx:pt idx="32232">0.00162722321900749</cx:pt>
          <cx:pt idx="32233">0.00162679413742018</cx:pt>
          <cx:pt idx="32234">0.00162679413742018</cx:pt>
          <cx:pt idx="32235">0.00162679413742018</cx:pt>
          <cx:pt idx="32236">0.00162679413742018</cx:pt>
          <cx:pt idx="32237">0.00162679413742018</cx:pt>
          <cx:pt idx="32238">0.00162679413742018</cx:pt>
          <cx:pt idx="32239">0.0016258330853569001</cx:pt>
          <cx:pt idx="32240">0.0016258330853569001</cx:pt>
          <cx:pt idx="32241">0.00162570971543183</cx:pt>
          <cx:pt idx="32242">0.0016251984827542101</cx:pt>
          <cx:pt idx="32243">0.00162456972018191</cx:pt>
          <cx:pt idx="32244">0.0016241548154092901</cx:pt>
          <cx:pt idx="32245">0.0016241548154092901</cx:pt>
          <cx:pt idx="32246">0.0016241548154092901</cx:pt>
          <cx:pt idx="32247">0.0016241548154092901</cx:pt>
          <cx:pt idx="32248">0.00162141369956577</cx:pt>
          <cx:pt idx="32249">0.00162141369956577</cx:pt>
          <cx:pt idx="32250">0.0016203696198876299</cx:pt>
          <cx:pt idx="32251">0.0016203643983967199</cx:pt>
          <cx:pt idx="32252">0.00162036034253521</cx:pt>
          <cx:pt idx="32253">0.00161997240962511</cx:pt>
          <cx:pt idx="32254">0.0016194538772515601</cx:pt>
          <cx:pt idx="32255">0.0016194538772515601</cx:pt>
          <cx:pt idx="32256">0.0016194538772515601</cx:pt>
          <cx:pt idx="32257">0.0016194538772515601</cx:pt>
          <cx:pt idx="32258">0.00161892474988325</cx:pt>
          <cx:pt idx="32259">0.0016189127509564599</cx:pt>
          <cx:pt idx="32260">0.0016189127509564599</cx:pt>
          <cx:pt idx="32261">0.0016189127509564599</cx:pt>
          <cx:pt idx="32262">0.00161710042052048</cx:pt>
          <cx:pt idx="32263">0.00161654558213244</cx:pt>
          <cx:pt idx="32264">0.0016163181211227499</cx:pt>
          <cx:pt idx="32265">0.0016156925196933801</cx:pt>
          <cx:pt idx="32266">0.0016153893535469999</cx:pt>
          <cx:pt idx="32267">0.0016153893535469999</cx:pt>
          <cx:pt idx="32268">0.0016139738561315299</cx:pt>
          <cx:pt idx="32269">0.0016135658966257901</cx:pt>
          <cx:pt idx="32270">0.0016134671800579099</cx:pt>
          <cx:pt idx="32271">0.00161328040932295</cx:pt>
          <cx:pt idx="32272">0.0016122559006165799</cx:pt>
          <cx:pt idx="32273">0.00161217014826034</cx:pt>
          <cx:pt idx="32274">0.00161217014826034</cx:pt>
          <cx:pt idx="32275">0.0016114973760887701</cx:pt>
          <cx:pt idx="32276">0.0016112717878060501</cx:pt>
          <cx:pt idx="32277">0.0016110404840428999</cx:pt>
          <cx:pt idx="32278">0.00161020274023125</cx:pt>
          <cx:pt idx="32279">0.00161020274023125</cx:pt>
          <cx:pt idx="32280">0.00160997895441635</cx:pt>
          <cx:pt idx="32281">0.00160954031851842</cx:pt>
          <cx:pt idx="32282">0.0016094904790188199</cx:pt>
          <cx:pt idx="32283">0.00160947655697715</cx:pt>
          <cx:pt idx="32284">0.00160947655697715</cx:pt>
          <cx:pt idx="32285">0.00160947655697715</cx:pt>
          <cx:pt idx="32286">0.00160947655697715</cx:pt>
          <cx:pt idx="32287">0.00160947655697715</cx:pt>
          <cx:pt idx="32288">0.00160931652062625</cx:pt>
          <cx:pt idx="32289">0.0016088256616210699</cx:pt>
          <cx:pt idx="32290">0.0016081038582754299</cx:pt>
          <cx:pt idx="32291">0.0016081038582754299</cx:pt>
          <cx:pt idx="32292">0.0016081038582754299</cx:pt>
          <cx:pt idx="32293">0.0016075464094963</cx:pt>
          <cx:pt idx="32294">0.0016075464094963</cx:pt>
          <cx:pt idx="32295">0.0016075464094963</cx:pt>
          <cx:pt idx="32296">0.0016075464094963</cx:pt>
          <cx:pt idx="32297">0.0016075464094963</cx:pt>
          <cx:pt idx="32298">0.0016075464094963</cx:pt>
          <cx:pt idx="32299">0.00160620349167058</cx:pt>
          <cx:pt idx="32300">0.0016058693482480901</cx:pt>
          <cx:pt idx="32301">0.0016058693482480901</cx:pt>
          <cx:pt idx="32302">0.0016045304948361201</cx:pt>
          <cx:pt idx="32303">0.0016045304948361201</cx:pt>
          <cx:pt idx="32304">0.00160422953439314</cx:pt>
          <cx:pt idx="32305">0.0016029180717434901</cx:pt>
          <cx:pt idx="32306">0.0016007824047122401</cx:pt>
          <cx:pt idx="32307">0.0015995127492460699</cx:pt>
          <cx:pt idx="32308">0.00159864446509945</cx:pt>
          <cx:pt idx="32309">0.0015985219780366201</cx:pt>
          <cx:pt idx="32310">0.0015985219780366201</cx:pt>
          <cx:pt idx="32311">0.0015985219780366201</cx:pt>
          <cx:pt idx="32312">0.0015981687722100601</cx:pt>
          <cx:pt idx="32313">0.0015976374983009301</cx:pt>
          <cx:pt idx="32314">0.00159750411040006</cx:pt>
          <cx:pt idx="32315">0.00159706701799653</cx:pt>
          <cx:pt idx="32316">0.0015961010903952301</cx:pt>
          <cx:pt idx="32317">0.0015961010903952301</cx:pt>
          <cx:pt idx="32318">0.0015961010903952301</cx:pt>
          <cx:pt idx="32319">0.0015961010903952301</cx:pt>
          <cx:pt idx="32320">0.0015961010903952301</cx:pt>
          <cx:pt idx="32321">0.00159561519349007</cx:pt>
          <cx:pt idx="32322">0.00159561519349007</cx:pt>
          <cx:pt idx="32323">0.00159561519349007</cx:pt>
          <cx:pt idx="32324">0.00159561519349007</cx:pt>
          <cx:pt idx="32325">0.00159560219763848</cx:pt>
          <cx:pt idx="32326">0.00159339048441936</cx:pt>
          <cx:pt idx="32327">0.00159339048441936</cx:pt>
          <cx:pt idx="32328">0.00159339048441936</cx:pt>
          <cx:pt idx="32329">0.00159339048441936</cx:pt>
          <cx:pt idx="32330">0.00159339048441936</cx:pt>
          <cx:pt idx="32331">0.0015933110160156899</cx:pt>
          <cx:pt idx="32332">0.0015932934432426201</cx:pt>
          <cx:pt idx="32333">0.0015932934432426201</cx:pt>
          <cx:pt idx="32334">0.0015932934432426201</cx:pt>
          <cx:pt idx="32335">0.0015929516087930199</cx:pt>
          <cx:pt idx="32336">0.00159181686292001</cx:pt>
          <cx:pt idx="32337">0.00159181686292001</cx:pt>
          <cx:pt idx="32338">0.00159181686292001</cx:pt>
          <cx:pt idx="32339">0.0015913324526349601</cx:pt>
          <cx:pt idx="32340">0.0015913324526349601</cx:pt>
          <cx:pt idx="32341">0.0015910336121921201</cx:pt>
          <cx:pt idx="32342">0.00159090323239345</cx:pt>
          <cx:pt idx="32343">0.0015902320101169401</cx:pt>
          <cx:pt idx="32344">0.0015900970718873599</cx:pt>
          <cx:pt idx="32345">0.00158980840131164</cx:pt>
          <cx:pt idx="32346">0.00158864326573176</cx:pt>
          <cx:pt idx="32347">0.0015876462850193699</cx:pt>
          <cx:pt idx="32348">0.0015857700075274899</cx:pt>
          <cx:pt idx="32349">0.00158458453091942</cx:pt>
          <cx:pt idx="32350">0.0015840900873201401</cx:pt>
          <cx:pt idx="32351">0.0015834668908627501</cx:pt>
          <cx:pt idx="32352">0.0015834668908627501</cx:pt>
          <cx:pt idx="32353">0.0015814572703310901</cx:pt>
          <cx:pt idx="32354">0.00158128942936241</cx:pt>
          <cx:pt idx="32355">0.0015811820511853799</cx:pt>
          <cx:pt idx="32356">0.00158060305602654</cx:pt>
          <cx:pt idx="32357">0.0015799266263318999</cx:pt>
          <cx:pt idx="32358">0.00157918150480906</cx:pt>
          <cx:pt idx="32359">0.00157904964852976</cx:pt>
          <cx:pt idx="32360">0.00157904964852976</cx:pt>
          <cx:pt idx="32361">0.0015775701422454499</cx:pt>
          <cx:pt idx="32362">0.0015775701422454499</cx:pt>
          <cx:pt idx="32363">0.0015775701422454499</cx:pt>
          <cx:pt idx="32364">0.00157697786197975</cx:pt>
          <cx:pt idx="32365">0.0015755894128081499</cx:pt>
          <cx:pt idx="32366">0.00157529693105316</cx:pt>
          <cx:pt idx="32367">0.00157515249148898</cx:pt>
          <cx:pt idx="32368">0.00157515249148898</cx:pt>
          <cx:pt idx="32369">0.00157515249148898</cx:pt>
          <cx:pt idx="32370">0.00157515249148898</cx:pt>
          <cx:pt idx="32371">0.00157515249148898</cx:pt>
          <cx:pt idx="32372">0.0015749180873993001</cx:pt>
          <cx:pt idx="32373">0.0015744846777407701</cx:pt>
          <cx:pt idx="32374">0.0015744846777407701</cx:pt>
          <cx:pt idx="32375">0.0015744846777407701</cx:pt>
          <cx:pt idx="32376">0.00157296736208946</cx:pt>
          <cx:pt idx="32377">0.0015725903510524801</cx:pt>
          <cx:pt idx="32378">0.0015723160977189901</cx:pt>
          <cx:pt idx="32379">0.0015716810776096699</cx:pt>
          <cx:pt idx="32380">0.00157133157771276</cx:pt>
          <cx:pt idx="32381">0.00157075614475349</cx:pt>
          <cx:pt idx="32382">0.00157017974408983</cx:pt>
          <cx:pt idx="32383">0.00157017974408983</cx:pt>
          <cx:pt idx="32384">0.00157017974408983</cx:pt>
          <cx:pt idx="32385">0.0015688694563228899</cx:pt>
          <cx:pt idx="32386">0.00156857170813314</cx:pt>
          <cx:pt idx="32387">0.0015666137425184</cx:pt>
          <cx:pt idx="32388">0.0015666137425184</cx:pt>
          <cx:pt idx="32389">0.0015666137425184</cx:pt>
          <cx:pt idx="32390">0.0015666137425184</cx:pt>
          <cx:pt idx="32391">0.0015666137425184</cx:pt>
          <cx:pt idx="32392">0.0015666137425184</cx:pt>
          <cx:pt idx="32393">0.0015666137425184</cx:pt>
          <cx:pt idx="32394">0.0015666137425184</cx:pt>
          <cx:pt idx="32395">0.00156515763734733</cx:pt>
          <cx:pt idx="32396">0.00156515763734733</cx:pt>
          <cx:pt idx="32397">0.00156515763734733</cx:pt>
          <cx:pt idx="32398">0.00156515763734733</cx:pt>
          <cx:pt idx="32399">0.0015643117623211299</cx:pt>
          <cx:pt idx="32400">0.00156363238084765</cx:pt>
          <cx:pt idx="32401">0.00156300154195936</cx:pt>
          <cx:pt idx="32402">0.0015619619258259001</cx:pt>
          <cx:pt idx="32403">0.0015615764141979399</cx:pt>
          <cx:pt idx="32404">0.0015605323592853999</cx:pt>
          <cx:pt idx="32405">0.0015602137819744899</cx:pt>
          <cx:pt idx="32406">0.0015599520333333301</cx:pt>
          <cx:pt idx="32407">0.0015598013389302801</cx:pt>
          <cx:pt idx="32408">0.0015594192559592499</cx:pt>
          <cx:pt idx="32409">0.00155828709593096</cx:pt>
          <cx:pt idx="32410">0.0015581528153348499</cx:pt>
          <cx:pt idx="32411">0.0015574681623709899</cx:pt>
          <cx:pt idx="32412">0.0015574681623709899</cx:pt>
          <cx:pt idx="32413">0.0015562099604474</cx:pt>
          <cx:pt idx="32414">0.00155578795754389</cx:pt>
          <cx:pt idx="32415">0.00155578795754389</cx:pt>
          <cx:pt idx="32416">0.00155578795754389</cx:pt>
          <cx:pt idx="32417">0.0015557818125009901</cx:pt>
          <cx:pt idx="32418">0.0015555933594493599</cx:pt>
          <cx:pt idx="32419">0.0015552878865744001</cx:pt>
          <cx:pt idx="32420">0.0015539093306152899</cx:pt>
          <cx:pt idx="32421">0.00155280618829549</cx:pt>
          <cx:pt idx="32422">0.0015527055165893101</cx:pt>
          <cx:pt idx="32423">0.00155212775070022</cx:pt>
          <cx:pt idx="32424">0.0015515348425253501</cx:pt>
          <cx:pt idx="32425">0.0015494625564867299</cx:pt>
          <cx:pt idx="32426">0.0015485091562842</cx:pt>
          <cx:pt idx="32427">0.00154833689956574</cx:pt>
          <cx:pt idx="32428">0.0015471886857092499</cx:pt>
          <cx:pt idx="32429">0.0015471886857092499</cx:pt>
          <cx:pt idx="32430">0.00154615806707314</cx:pt>
          <cx:pt idx="32431">0.00154615806707314</cx:pt>
          <cx:pt idx="32432">0.00154615806707314</cx:pt>
          <cx:pt idx="32433">0.00154615806707314</cx:pt>
          <cx:pt idx="32434">0.0015433712644339201</cx:pt>
          <cx:pt idx="32435">0.00154275316019279</cx:pt>
          <cx:pt idx="32436">0.0015423222764183299</cx:pt>
          <cx:pt idx="32437">0.00154201854716232</cx:pt>
          <cx:pt idx="32438">0.00154168254469387</cx:pt>
          <cx:pt idx="32439">0.0015404407697562001</cx:pt>
          <cx:pt idx="32440">0.0015403524550756499</cx:pt>
          <cx:pt idx="32441">0.0015401299830729101</cx:pt>
          <cx:pt idx="32442">0.00154001153944105</cx:pt>
          <cx:pt idx="32443">0.0015379110968280799</cx:pt>
          <cx:pt idx="32444">0.0015377165503368</cx:pt>
          <cx:pt idx="32445">0.0015377165503368</cx:pt>
          <cx:pt idx="32446">0.0015377165503368</cx:pt>
          <cx:pt idx="32447">0.00153682243717617</cx:pt>
          <cx:pt idx="32448">0.00153680945750932</cx:pt>
          <cx:pt idx="32449">0.00153678784867448</cx:pt>
          <cx:pt idx="32450">0.0015367812342662599</cx:pt>
          <cx:pt idx="32451">0.0015367812342662599</cx:pt>
          <cx:pt idx="32452">0.0015367812342662599</cx:pt>
          <cx:pt idx="32453">0.00153648262713218</cx:pt>
          <cx:pt idx="32454">0.0015363561898626</cx:pt>
          <cx:pt idx="32455">0.0015354862293548699</cx:pt>
          <cx:pt idx="32456">0.00153496231436259</cx:pt>
          <cx:pt idx="32457">0.00153462859927172</cx:pt>
          <cx:pt idx="32458">0.0015331545175073099</cx:pt>
          <cx:pt idx="32459">0.0015331545175073099</cx:pt>
          <cx:pt idx="32460">0.0015331545175073099</cx:pt>
          <cx:pt idx="32461">0.0015331545175073099</cx:pt>
          <cx:pt idx="32462">0.0015331545175073099</cx:pt>
          <cx:pt idx="32463">0.0015331545175073099</cx:pt>
          <cx:pt idx="32464">0.0015331545175073099</cx:pt>
          <cx:pt idx="32465">0.0015317990777140801</cx:pt>
          <cx:pt idx="32466">0.0015317990777140801</cx:pt>
          <cx:pt idx="32467">0.0015317990777140801</cx:pt>
          <cx:pt idx="32468">0.0015317990777140801</cx:pt>
          <cx:pt idx="32469">0.0015317990777140801</cx:pt>
          <cx:pt idx="32470">0.0015317990777140801</cx:pt>
          <cx:pt idx="32471">0.0015317990777140801</cx:pt>
          <cx:pt idx="32472">0.0015315077920975599</cx:pt>
          <cx:pt idx="32473">0.0015313196607479799</cx:pt>
          <cx:pt idx="32474">0.00153126181429723</cx:pt>
          <cx:pt idx="32475">0.00153039368620615</cx:pt>
          <cx:pt idx="32476">0.00153021305320997</cx:pt>
          <cx:pt idx="32477">0.00152954764081443</cx:pt>
          <cx:pt idx="32478">0.0015283341082288301</cx:pt>
          <cx:pt idx="32479">0.0015283341082288301</cx:pt>
          <cx:pt idx="32480">0.0015283341082288301</cx:pt>
          <cx:pt idx="32481">0.00152750013533069</cx:pt>
          <cx:pt idx="32482">0.0015258621627232099</cx:pt>
          <cx:pt idx="32483">0.0015247292424638401</cx:pt>
          <cx:pt idx="32484">0.0015247292424638401</cx:pt>
          <cx:pt idx="32485">0.0015242737036463101</cx:pt>
          <cx:pt idx="32486">0.0015241866574138699</cx:pt>
          <cx:pt idx="32487">0.00152316742085315</cx:pt>
          <cx:pt idx="32488">0.00152316742085315</cx:pt>
          <cx:pt idx="32489">0.00152316742085315</cx:pt>
          <cx:pt idx="32490">0.00152316742085315</cx:pt>
          <cx:pt idx="32491">0.00152316742085315</cx:pt>
          <cx:pt idx="32492">0.00152269341742363</cx:pt>
          <cx:pt idx="32493">0.0015217258589519801</cx:pt>
          <cx:pt idx="32494">0.00151828591425814</cx:pt>
          <cx:pt idx="32495">0.0015179902132939501</cx:pt>
          <cx:pt idx="32496">0.0015179207429489</cx:pt>
          <cx:pt idx="32497">0.0015173220829899901</cx:pt>
          <cx:pt idx="32498">0.00151694185889849</cx:pt>
          <cx:pt idx="32499">0.00151694185889849</cx:pt>
          <cx:pt idx="32500">0.0015157968910950799</cx:pt>
          <cx:pt idx="32501">0.0015144661384815701</cx:pt>
          <cx:pt idx="32502">0.0015144661384815701</cx:pt>
          <cx:pt idx="32503">0.0015144661384815701</cx:pt>
          <cx:pt idx="32504">0.0015144661384815701</cx:pt>
          <cx:pt idx="32505">0.0015144661384815701</cx:pt>
          <cx:pt idx="32506">0.0015144661384815701</cx:pt>
          <cx:pt idx="32507">0.0015144661384815701</cx:pt>
          <cx:pt idx="32508">0.00151436641107107</cx:pt>
          <cx:pt idx="32509">0.0015134163395426801</cx:pt>
          <cx:pt idx="32510">0.00151337492238782</cx:pt>
          <cx:pt idx="32511">0.00151337492238782</cx:pt>
          <cx:pt idx="32512">0.0015127045249716099</cx:pt>
          <cx:pt idx="32513">0.0015127045249716099</cx:pt>
          <cx:pt idx="32514">0.0015127045249716099</cx:pt>
          <cx:pt idx="32515">0.00151266374615945</cx:pt>
          <cx:pt idx="32516">0.0015122469211366399</cx:pt>
          <cx:pt idx="32517">0.0015113893391576301</cx:pt>
          <cx:pt idx="32518">0.0015113893391576301</cx:pt>
          <cx:pt idx="32519">0.0015113893391576301</cx:pt>
          <cx:pt idx="32520">0.00151135510809327</cx:pt>
          <cx:pt idx="32521">0.0015104864336566901</cx:pt>
          <cx:pt idx="32522">0.00151041383330117</cx:pt>
          <cx:pt idx="32523">0.00151041383330117</cx:pt>
          <cx:pt idx="32524">0.00151041383330117</cx:pt>
          <cx:pt idx="32525">0.00151041383330117</cx:pt>
          <cx:pt idx="32526">0.00150985197546638</cx:pt>
          <cx:pt idx="32527">0.00150985197546638</cx:pt>
          <cx:pt idx="32528">0.00150985197546638</cx:pt>
          <cx:pt idx="32529">0.00150985197546638</cx:pt>
          <cx:pt idx="32530">0.00150971161746847</cx:pt>
          <cx:pt idx="32531">0.0015079564515654701</cx:pt>
          <cx:pt idx="32532">0.0015077435483759</cx:pt>
          <cx:pt idx="32533">0.0015075879086447199</cx:pt>
          <cx:pt idx="32534">0.0015066420527322199</cx:pt>
          <cx:pt idx="32535">0.00150649900907354</cx:pt>
          <cx:pt idx="32536">0.0015062707134279501</cx:pt>
          <cx:pt idx="32537">0.00150605853178566</cx:pt>
          <cx:pt idx="32538">0.0015057855627009899</cx:pt>
          <cx:pt idx="32539">0.0015057855627009899</cx:pt>
          <cx:pt idx="32540">0.0015057855627009899</cx:pt>
          <cx:pt idx="32541">0.00150542385622091</cx:pt>
          <cx:pt idx="32542">0.0015054127677640299</cx:pt>
          <cx:pt idx="32543">0.0015054127677640299</cx:pt>
          <cx:pt idx="32544">0.0015054127677640299</cx:pt>
          <cx:pt idx="32545">0.0015054127677640299</cx:pt>
          <cx:pt idx="32546">0.0015054127677640299</cx:pt>
          <cx:pt idx="32547">0.0015054127677640299</cx:pt>
          <cx:pt idx="32548">0.0015054127677640299</cx:pt>
          <cx:pt idx="32549">0.0015054127677640299</cx:pt>
          <cx:pt idx="32550">0.0015054127677640299</cx:pt>
          <cx:pt idx="32551">0.0015053456851927801</cx:pt>
          <cx:pt idx="32552">0.00150391277470486</cx:pt>
          <cx:pt idx="32553">0.00150278856282355</cx:pt>
          <cx:pt idx="32554">0.0015027687517763799</cx:pt>
          <cx:pt idx="32555">0.0015027687517763799</cx:pt>
          <cx:pt idx="32556">0.0015027687517763799</cx:pt>
          <cx:pt idx="32557">0.0015027687517763799</cx:pt>
          <cx:pt idx="32558">0.0015027687517763799</cx:pt>
          <cx:pt idx="32559">0.0015027687517763799</cx:pt>
          <cx:pt idx="32560">0.0015027687517763799</cx:pt>
          <cx:pt idx="32561">0.0015027687517763799</cx:pt>
          <cx:pt idx="32562">0.00150238341992151</cx:pt>
          <cx:pt idx="32563">0.00150238341992151</cx:pt>
          <cx:pt idx="32564">0.0015018690524125999</cx:pt>
          <cx:pt idx="32565">0.00150089112990785</cx:pt>
          <cx:pt idx="32566">0.0014994215685910301</cx:pt>
          <cx:pt idx="32567">0.0014984880526180599</cx:pt>
          <cx:pt idx="32568">0.0014984880526180599</cx:pt>
          <cx:pt idx="32569">0.0014982636738373101</cx:pt>
          <cx:pt idx="32570">0.00149784541291532</cx:pt>
          <cx:pt idx="32571">0.00149751419574876</cx:pt>
          <cx:pt idx="32572">0.0014970476353214799</cx:pt>
          <cx:pt idx="32573">0.00149676099402537</cx:pt>
          <cx:pt idx="32574">0.0014956569373895899</cx:pt>
          <cx:pt idx="32575">0.0014956569373895899</cx:pt>
          <cx:pt idx="32576">0.0014956569373895899</cx:pt>
          <cx:pt idx="32577">0.00149522657371351</cx:pt>
          <cx:pt idx="32578">0.00149522657371351</cx:pt>
          <cx:pt idx="32579">0.00149522657371351</cx:pt>
          <cx:pt idx="32580">0.0014950853318374099</cx:pt>
          <cx:pt idx="32581">0.00149455871207059</cx:pt>
          <cx:pt idx="32582">0.00149455871207059</cx:pt>
          <cx:pt idx="32583">0.00149455871207059</cx:pt>
          <cx:pt idx="32584">0.00149455871207059</cx:pt>
          <cx:pt idx="32585">0.00149441667731253</cx:pt>
          <cx:pt idx="32586">0.0014943669041262899</cx:pt>
          <cx:pt idx="32587">0.0014943669041262899</cx:pt>
          <cx:pt idx="32588">0.0014932240146198999</cx:pt>
          <cx:pt idx="32589">0.0014929238792346</cx:pt>
          <cx:pt idx="32590">0.0014923369849278801</cx:pt>
          <cx:pt idx="32591">0.0014902250180696499</cx:pt>
          <cx:pt idx="32592">0.0014902250180696499</cx:pt>
          <cx:pt idx="32593">0.0014902250180696499</cx:pt>
          <cx:pt idx="32594">0.0014902250180696499</cx:pt>
          <cx:pt idx="32595">0.0014902250180696499</cx:pt>
          <cx:pt idx="32596">0.0014887498352349801</cx:pt>
          <cx:pt idx="32597">0.0014867988856016501</cx:pt>
          <cx:pt idx="32598">0.0014867988856016501</cx:pt>
          <cx:pt idx="32599">0.0014867988856016501</cx:pt>
          <cx:pt idx="32600">0.0014867988856016501</cx:pt>
          <cx:pt idx="32601">0.0014867988856016501</cx:pt>
          <cx:pt idx="32602">0.0014860833452646799</cx:pt>
          <cx:pt idx="32603">0.0014858201956085199</cx:pt>
          <cx:pt idx="32604">0.0014858201956085199</cx:pt>
          <cx:pt idx="32605">0.00148486913002641</cx:pt>
          <cx:pt idx="32606">0.00148486913002641</cx:pt>
          <cx:pt idx="32607">0.00148486913002641</cx:pt>
          <cx:pt idx="32608">0.00148486913002641</cx:pt>
          <cx:pt idx="32609">0.00148422767059054</cx:pt>
          <cx:pt idx="32610">0.0014829580128470801</cx:pt>
          <cx:pt idx="32611">0.00148236632798849</cx:pt>
          <cx:pt idx="32612">0.00148008737189619</cx:pt>
          <cx:pt idx="32613">0.00148008737189619</cx:pt>
          <cx:pt idx="32614">0.00148008737189619</cx:pt>
          <cx:pt idx="32615">0.00148008737189619</cx:pt>
          <cx:pt idx="32616">0.00148008737189619</cx:pt>
          <cx:pt idx="32617">0.00148008737189619</cx:pt>
          <cx:pt idx="32618">0.00148008737189619</cx:pt>
          <cx:pt idx="32619">0.00148008737189619</cx:pt>
          <cx:pt idx="32620">0.00148008737189619</cx:pt>
          <cx:pt idx="32621">0.00148008737189619</cx:pt>
          <cx:pt idx="32622">0.00148008737189619</cx:pt>
          <cx:pt idx="32623">0.00148008737189619</cx:pt>
          <cx:pt idx="32624">0.00147879597714034</cx:pt>
          <cx:pt idx="32625">0.00147616098959292</cx:pt>
          <cx:pt idx="32626">0.00147530084252337</cx:pt>
          <cx:pt idx="32627">0.0014752756611297001</cx:pt>
          <cx:pt idx="32628">0.00147445863440448</cx:pt>
          <cx:pt idx="32629">0.0014733040140476</cx:pt>
          <cx:pt idx="32630">0.0014729716653164001</cx:pt>
          <cx:pt idx="32631">0.0014720139641627101</cx:pt>
          <cx:pt idx="32632">0.0014713635731234799</cx:pt>
          <cx:pt idx="32633">0.0014706718659519499</cx:pt>
          <cx:pt idx="32634">0.0014698365734612301</cx:pt>
          <cx:pt idx="32635">0.0014698365734612301</cx:pt>
          <cx:pt idx="32636">0.00146926769013037</cx:pt>
          <cx:pt idx="32637">0.0014691349934553501</cx:pt>
          <cx:pt idx="32638">0.0014691349934553501</cx:pt>
          <cx:pt idx="32639">0.0014691349934553501</cx:pt>
          <cx:pt idx="32640">0.0014691349934553501</cx:pt>
          <cx:pt idx="32641">0.0014691349934553501</cx:pt>
          <cx:pt idx="32642">0.0014691349934553501</cx:pt>
          <cx:pt idx="32643">0.0014691349934553501</cx:pt>
          <cx:pt idx="32644">0.00146897755505031</cx:pt>
          <cx:pt idx="32645">0.00146897755505031</cx:pt>
          <cx:pt idx="32646">0.00146897755505031</cx:pt>
          <cx:pt idx="32647">0.00146810161482416</cx:pt>
          <cx:pt idx="32648">0.0014678188458377901</cx:pt>
          <cx:pt idx="32649">0.00146736410323444</cx:pt>
          <cx:pt idx="32650">0.00146711055179006</cx:pt>
          <cx:pt idx="32651">0.0014654423959317301</cx:pt>
          <cx:pt idx="32652">0.0014654423959317301</cx:pt>
          <cx:pt idx="32653">0.0014654423959317301</cx:pt>
          <cx:pt idx="32654">0.0014648272648138301</cx:pt>
          <cx:pt idx="32655">0.0014648272648138301</cx:pt>
          <cx:pt idx="32656">0.0014648272648138301</cx:pt>
          <cx:pt idx="32657">0.0014648272648138301</cx:pt>
          <cx:pt idx="32658">0.0014628879655256501</cx:pt>
          <cx:pt idx="32659">0.0014628879655256501</cx:pt>
          <cx:pt idx="32660">0.0014628879655256501</cx:pt>
          <cx:pt idx="32661">0.0014628879655256501</cx:pt>
          <cx:pt idx="32662">0.0014628879655256501</cx:pt>
          <cx:pt idx="32663">0.0014624300269216099</cx:pt>
          <cx:pt idx="32664">0.0014624300269216099</cx:pt>
          <cx:pt idx="32665">0.0014624300269216099</cx:pt>
          <cx:pt idx="32666">0.0014613617291393899</cx:pt>
          <cx:pt idx="32667">0.0014609213412315001</cx:pt>
          <cx:pt idx="32668">0.0014609213412315001</cx:pt>
          <cx:pt idx="32669">0.0014609213412315001</cx:pt>
          <cx:pt idx="32670">0.0014609213412315001</cx:pt>
          <cx:pt idx="32671">0.0014609213412315001</cx:pt>
          <cx:pt idx="32672">0.0014609213412315001</cx:pt>
          <cx:pt idx="32673">0.0014609213412315001</cx:pt>
          <cx:pt idx="32674">0.00146062566883342</cx:pt>
          <cx:pt idx="32675">0.0014606177847320499</cx:pt>
          <cx:pt idx="32676">0.0014600442418885101</cx:pt>
          <cx:pt idx="32677">0.00145983271825958</cx:pt>
          <cx:pt idx="32678">0.00145983271825958</cx:pt>
          <cx:pt idx="32679">0.00145983271825958</cx:pt>
          <cx:pt idx="32680">0.00145983271825958</cx:pt>
          <cx:pt idx="32681">0.00145983271825958</cx:pt>
          <cx:pt idx="32682">0.00145941225077533</cx:pt>
          <cx:pt idx="32683">0.00145941225077533</cx:pt>
          <cx:pt idx="32684">0.00145941225077533</cx:pt>
          <cx:pt idx="32685">0.0014590342559545101</cx:pt>
          <cx:pt idx="32686">0.00145806337193639</cx:pt>
          <cx:pt idx="32687">0.0014577134542875299</cx:pt>
          <cx:pt idx="32688">0.0014562708697214699</cx:pt>
          <cx:pt idx="32689">0.0014562708697214699</cx:pt>
          <cx:pt idx="32690">0.0014562708697214699</cx:pt>
          <cx:pt idx="32691">0.0014562708697214699</cx:pt>
          <cx:pt idx="32692">0.0014560811017420401</cx:pt>
          <cx:pt idx="32693">0.0014560811017420401</cx:pt>
          <cx:pt idx="32694">0.0014560811017420401</cx:pt>
          <cx:pt idx="32695">0.00145604744726671</cx:pt>
          <cx:pt idx="32696">0.00145595566874824</cx:pt>
          <cx:pt idx="32697">0.00145595566874824</cx:pt>
          <cx:pt idx="32698">0.00145595566874824</cx:pt>
          <cx:pt idx="32699">0.00145595566874824</cx:pt>
          <cx:pt idx="32700">0.0014548992120133001</cx:pt>
          <cx:pt idx="32701">0.0014541485457335399</cx:pt>
          <cx:pt idx="32702">0.0014528426558594</cx:pt>
          <cx:pt idx="32703">0.0014527761073489199</cx:pt>
          <cx:pt idx="32704">0.0014522168298184801</cx:pt>
          <cx:pt idx="32705">0.0014522168298184801</cx:pt>
          <cx:pt idx="32706">0.0014522168298184801</cx:pt>
          <cx:pt idx="32707">0.0014522168298184801</cx:pt>
          <cx:pt idx="32708">0.0014522168298184801</cx:pt>
          <cx:pt idx="32709">0.0014514988222474</cx:pt>
          <cx:pt idx="32710">0.00145005302292353</cx:pt>
          <cx:pt idx="32711">0.00144940647295753</cx:pt>
          <cx:pt idx="32712">0.00144940647295753</cx:pt>
          <cx:pt idx="32713">0.00144940647295753</cx:pt>
          <cx:pt idx="32714">0.0014492440951687101</cx:pt>
          <cx:pt idx="32715">0.0014492440951687101</cx:pt>
          <cx:pt idx="32716">0.00144883835321561</cx:pt>
          <cx:pt idx="32717">0.0014485688584497101</cx:pt>
          <cx:pt idx="32718">0.0014485688584497101</cx:pt>
          <cx:pt idx="32719">0.0014485688584497101</cx:pt>
          <cx:pt idx="32720">0.00144806617909934</cx:pt>
          <cx:pt idx="32721">0.00144768787961772</cx:pt>
          <cx:pt idx="32722">0.00144719793271489</cx:pt>
          <cx:pt idx="32723">0.00144642894309146</cx:pt>
          <cx:pt idx="32724">0.00144628397278737</cx:pt>
          <cx:pt idx="32725">0.0014461720819343401</cx:pt>
          <cx:pt idx="32726">0.0014461720819343401</cx:pt>
          <cx:pt idx="32727">0.0014461720819343401</cx:pt>
          <cx:pt idx="32728">0.0014445912509026</cx:pt>
          <cx:pt idx="32729">0.0014445912509026</cx:pt>
          <cx:pt idx="32730">0.0014445912509026</cx:pt>
          <cx:pt idx="32731">0.0014444147826917901</cx:pt>
          <cx:pt idx="32732">0.0014440079201331799</cx:pt>
          <cx:pt idx="32733">0.00144251506703989</cx:pt>
          <cx:pt idx="32734">0.00144251506703989</cx:pt>
          <cx:pt idx="32735">0.00144251506703989</cx:pt>
          <cx:pt idx="32736">0.00144251506703989</cx:pt>
          <cx:pt idx="32737">0.00144251506703989</cx:pt>
          <cx:pt idx="32738">0.00144251506703989</cx:pt>
          <cx:pt idx="32739">0.0014422354978671601</cx:pt>
          <cx:pt idx="32740">0.0014401115399841</cx:pt>
          <cx:pt idx="32741">0.00143786042616012</cx:pt>
          <cx:pt idx="32742">0.0014375930136423199</cx:pt>
          <cx:pt idx="32743">0.0014375930136423199</cx:pt>
          <cx:pt idx="32744">0.0014362902521275801</cx:pt>
          <cx:pt idx="32745">0.0014362902521275801</cx:pt>
          <cx:pt idx="32746">0.0014355795860255299</cx:pt>
          <cx:pt idx="32747">0.0014352796446452001</cx:pt>
          <cx:pt idx="32748">0.00143508022149137</cx:pt>
          <cx:pt idx="32749">0.0014332730684219501</cx:pt>
          <cx:pt idx="32750">0.0014332730684219501</cx:pt>
          <cx:pt idx="32751">0.00143258937068037</cx:pt>
          <cx:pt idx="32752">0.0014320617403234101</cx:pt>
          <cx:pt idx="32753">0.0014306577217542201</cx:pt>
          <cx:pt idx="32754">0.0014306577217542201</cx:pt>
          <cx:pt idx="32755">0.0014306577217542201</cx:pt>
          <cx:pt idx="32756">0.0014306577217542201</cx:pt>
          <cx:pt idx="32757">0.0014295173176253301</cx:pt>
          <cx:pt idx="32758">0.00142773044442933</cx:pt>
          <cx:pt idx="32759">0.00142773044442933</cx:pt>
          <cx:pt idx="32760">0.00142773044442933</cx:pt>
          <cx:pt idx="32761">0.0014269553523983799</cx:pt>
          <cx:pt idx="32762">0.00142638424196168</cx:pt>
          <cx:pt idx="32763">0.0014245231498069</cx:pt>
          <cx:pt idx="32764">0.00142440527241001</cx:pt>
          <cx:pt idx="32765">0.00142411454192324</cx:pt>
          <cx:pt idx="32766">0.00142411454192324</cx:pt>
          <cx:pt idx="32767">0.0014233265874324301</cx:pt>
          <cx:pt idx="32768">0.0014231299391792599</cx:pt>
          <cx:pt idx="32769">0.0014230221994011799</cx:pt>
          <cx:pt idx="32770">0.0014230221994011799</cx:pt>
          <cx:pt idx="32771">0.00142298373956362</cx:pt>
          <cx:pt idx="32772">0.00142298373956362</cx:pt>
          <cx:pt idx="32773">0.00142207269186538</cx:pt>
          <cx:pt idx="32774">0.00142207269186538</cx:pt>
          <cx:pt idx="32775">0.0014191635954607</cx:pt>
          <cx:pt idx="32776">0.0014188419914840499</cx:pt>
          <cx:pt idx="32777">0.00141830991097271</cx:pt>
          <cx:pt idx="32778">0.0014181755548626301</cx:pt>
          <cx:pt idx="32779">0.00141813623886784</cx:pt>
          <cx:pt idx="32780">0.0014175898329687501</cx:pt>
          <cx:pt idx="32781">0.0014174600695999</cx:pt>
          <cx:pt idx="32782">0.00141703479227463</cx:pt>
          <cx:pt idx="32783">0.00141657146760963</cx:pt>
          <cx:pt idx="32784">0.00141657146760963</cx:pt>
          <cx:pt idx="32785">0.00141657146760963</cx:pt>
          <cx:pt idx="32786">0.0014161652953897201</cx:pt>
          <cx:pt idx="32787">0.0014161652953897201</cx:pt>
          <cx:pt idx="32788">0.0014161652953897201</cx:pt>
          <cx:pt idx="32789">0.0014161652953897201</cx:pt>
          <cx:pt idx="32790">0.0014161652953897201</cx:pt>
          <cx:pt idx="32791">0.0014161652953897201</cx:pt>
          <cx:pt idx="32792">0.0014161652953897201</cx:pt>
          <cx:pt idx="32793">0.0014161652953897201</cx:pt>
          <cx:pt idx="32794">0.0014161652953897201</cx:pt>
          <cx:pt idx="32795">0.0014161652953897201</cx:pt>
          <cx:pt idx="32796">0.0014149293544199601</cx:pt>
          <cx:pt idx="32797">0.0014149293544199601</cx:pt>
          <cx:pt idx="32798">0.00141451468049711</cx:pt>
          <cx:pt idx="32799">0.00141451468049711</cx:pt>
          <cx:pt idx="32800">0.0014114551627072099</cx:pt>
          <cx:pt idx="32801">0.0014114551627072099</cx:pt>
          <cx:pt idx="32802">0.0014114551627072099</cx:pt>
          <cx:pt idx="32803">0.0014112655305914901</cx:pt>
          <cx:pt idx="32804">0.0014110771932579801</cx:pt>
          <cx:pt idx="32805">0.0014109966382135201</cx:pt>
          <cx:pt idx="32806">0.0014109966382135201</cx:pt>
          <cx:pt idx="32807">0.0014109966382135201</cx:pt>
          <cx:pt idx="32808">0.0014109966382135201</cx:pt>
          <cx:pt idx="32809">0.0014109966382135201</cx:pt>
          <cx:pt idx="32810">0.0014109966382135201</cx:pt>
          <cx:pt idx="32811">0.0014096609701211599</cx:pt>
          <cx:pt idx="32812">0.0014091829772501</cx:pt>
          <cx:pt idx="32813">0.0014091829772501</cx:pt>
          <cx:pt idx="32814">0.0014091829772501</cx:pt>
          <cx:pt idx="32815">0.00140910330533867</cx:pt>
          <cx:pt idx="32816">0.00140686620795121</cx:pt>
          <cx:pt idx="32817">0.00140686620795121</cx:pt>
          <cx:pt idx="32818">0.00140686620795121</cx:pt>
          <cx:pt idx="32819">0.0014066707110975099</cx:pt>
          <cx:pt idx="32820">0.0014066707110975099</cx:pt>
          <cx:pt idx="32821">0.0014060103498576199</cx:pt>
          <cx:pt idx="32822">0.0014055820152217399</cx:pt>
          <cx:pt idx="32823">0.0014055820152217399</cx:pt>
          <cx:pt idx="32824">0.0014055820152217399</cx:pt>
          <cx:pt idx="32825">0.0014055820152217399</cx:pt>
          <cx:pt idx="32826">0.0014055820152217399</cx:pt>
          <cx:pt idx="32827">0.0014045236697645201</cx:pt>
          <cx:pt idx="32828">0.0014043810713359199</cx:pt>
          <cx:pt idx="32829">0.0014043810713359199</cx:pt>
          <cx:pt idx="32830">0.00140399625129696</cx:pt>
          <cx:pt idx="32831">0.00140399625129696</cx:pt>
          <cx:pt idx="32832">0.00140399625129696</cx:pt>
          <cx:pt idx="32833">0.00140399625129696</cx:pt>
          <cx:pt idx="32834">0.00140399625129696</cx:pt>
          <cx:pt idx="32835">0.00140399625129696</cx:pt>
          <cx:pt idx="32836">0.0014024889351698299</cx:pt>
          <cx:pt idx="32837">0.0014018296628642601</cx:pt>
          <cx:pt idx="32838">0.00140173414272432</cx:pt>
          <cx:pt idx="32839">0.00140173414272432</cx:pt>
          <cx:pt idx="32840">0.00140173414272432</cx:pt>
          <cx:pt idx="32841">0.00140173414272432</cx:pt>
          <cx:pt idx="32842">0.0014017067845058101</cx:pt>
          <cx:pt idx="32843">0.0014010349943603801</cx:pt>
          <cx:pt idx="32844">0.0013999589145969099</cx:pt>
          <cx:pt idx="32845">0.0013997870927784501</cx:pt>
          <cx:pt idx="32846">0.0013997870927784501</cx:pt>
          <cx:pt idx="32847">0.0013997870927784501</cx:pt>
          <cx:pt idx="32848">0.0013997870927784501</cx:pt>
          <cx:pt idx="32849">0.0013997870927784501</cx:pt>
          <cx:pt idx="32850">0.00139897010364987</cx:pt>
          <cx:pt idx="32851">0.00139897010364987</cx:pt>
          <cx:pt idx="32852">0.00139863617244418</cx:pt>
          <cx:pt idx="32853">0.00139863617244418</cx:pt>
          <cx:pt idx="32854">0.00139863617244418</cx:pt>
          <cx:pt idx="32855">0.00139863617244418</cx:pt>
          <cx:pt idx="32856">0.00139863617244418</cx:pt>
          <cx:pt idx="32857">0.00139863617244418</cx:pt>
          <cx:pt idx="32858">0.00139863617244418</cx:pt>
          <cx:pt idx="32859">0.00139863617244418</cx:pt>
          <cx:pt idx="32860">0.00139863617244418</cx:pt>
          <cx:pt idx="32861">0.00139863617244418</cx:pt>
          <cx:pt idx="32862">0.00139863617244418</cx:pt>
          <cx:pt idx="32863">0.00139863617244418</cx:pt>
          <cx:pt idx="32864">0.00139863617244418</cx:pt>
          <cx:pt idx="32865">0.00139863617244418</cx:pt>
          <cx:pt idx="32866">0.00139863617244418</cx:pt>
          <cx:pt idx="32867">0.0013979658569332799</cx:pt>
          <cx:pt idx="32868">0.0013979658569332799</cx:pt>
          <cx:pt idx="32869">0.0013979658569332799</cx:pt>
          <cx:pt idx="32870">0.0013979658569332799</cx:pt>
          <cx:pt idx="32871">0.0013979658569332799</cx:pt>
          <cx:pt idx="32872">0.0013979658569332799</cx:pt>
          <cx:pt idx="32873">0.0013958108042680601</cx:pt>
          <cx:pt idx="32874">0.00139555456937367</cx:pt>
          <cx:pt idx="32875">0.0013953115795712701</cx:pt>
          <cx:pt idx="32876">0.0013953115795712701</cx:pt>
          <cx:pt idx="32877">0.00139509542935936</cx:pt>
          <cx:pt idx="32878">0.0013945703469425599</cx:pt>
          <cx:pt idx="32879">0.0013936610645526499</cx:pt>
          <cx:pt idx="32880">0.00139157711326875</cx:pt>
          <cx:pt idx="32881">0.00139146517210077</cx:pt>
          <cx:pt idx="32882">0.00139113366660629</cx:pt>
          <cx:pt idx="32883">0.00139113366660629</cx:pt>
          <cx:pt idx="32884">0.00139113366660629</cx:pt>
          <cx:pt idx="32885">0.0013900382866054201</cx:pt>
          <cx:pt idx="32886">0.0013890151054718101</cx:pt>
          <cx:pt idx="32887">0.0013890151054718101</cx:pt>
          <cx:pt idx="32888">0.0013890151054718101</cx:pt>
          <cx:pt idx="32889">0.00138849930922527</cx:pt>
          <cx:pt idx="32890">0.0013877026721007999</cx:pt>
          <cx:pt idx="32891">0.0013877026721007999</cx:pt>
          <cx:pt idx="32892">0.0013877026721007999</cx:pt>
          <cx:pt idx="32893">0.0013877026721007999</cx:pt>
          <cx:pt idx="32894">0.00138756535259858</cx:pt>
          <cx:pt idx="32895">0.00138680950443191</cx:pt>
          <cx:pt idx="32896">0.0013862765571947299</cx:pt>
          <cx:pt idx="32897">0.00138618670874667</cx:pt>
          <cx:pt idx="32898">0.00138550194834914</cx:pt>
          <cx:pt idx="32899">0.00138550194834914</cx:pt>
          <cx:pt idx="32900">0.00138550194834914</cx:pt>
          <cx:pt idx="32901">0.00138550194834914</cx:pt>
          <cx:pt idx="32902">0.00138550194834914</cx:pt>
          <cx:pt idx="32903">0.00138540421429154</cx:pt>
          <cx:pt idx="32904">0.00138483614220583</cx:pt>
          <cx:pt idx="32905">0.00138475662707439</cx:pt>
          <cx:pt idx="32906">0.00138475662707439</cx:pt>
          <cx:pt idx="32907">0.00138475662707439</cx:pt>
          <cx:pt idx="32908">0.00138475662707439</cx:pt>
          <cx:pt idx="32909">0.00138475662707439</cx:pt>
          <cx:pt idx="32910">0.00138475662707439</cx:pt>
          <cx:pt idx="32911">0.00138475662707439</cx:pt>
          <cx:pt idx="32912">0.00138461782083009</cx:pt>
          <cx:pt idx="32913">0.00138461782083009</cx:pt>
          <cx:pt idx="32914">0.0013844347579538101</cx:pt>
          <cx:pt idx="32915">0.0013831464134346099</cx:pt>
          <cx:pt idx="32916">0.0013831464134346099</cx:pt>
          <cx:pt idx="32917">0.0013831464134346099</cx:pt>
          <cx:pt idx="32918">0.0013831042310415401</cx:pt>
          <cx:pt idx="32919">0.0013831042310415401</cx:pt>
          <cx:pt idx="32920">0.00138309464340677</cx:pt>
          <cx:pt idx="32921">0.00138302198474666</cx:pt>
          <cx:pt idx="32922">0.0013822177023414099</cx:pt>
          <cx:pt idx="32923">0.00138144837279376</cx:pt>
          <cx:pt idx="32924">0.0013813276797975101</cx:pt>
          <cx:pt idx="32925">0.0013811743405437399</cx:pt>
          <cx:pt idx="32926">0.0013811743405437399</cx:pt>
          <cx:pt idx="32927">0.0013790903123682299</cx:pt>
          <cx:pt idx="32928">0.0013790903123682299</cx:pt>
          <cx:pt idx="32929">0.0013790903123682299</cx:pt>
          <cx:pt idx="32930">0.0013790903123682299</cx:pt>
          <cx:pt idx="32931">0.00137884858149009</cx:pt>
          <cx:pt idx="32932">0.00137874819027934</cx:pt>
          <cx:pt idx="32933">0.00137874819027934</cx:pt>
          <cx:pt idx="32934">0.00137874819027934</cx:pt>
          <cx:pt idx="32935">0.00137747130156802</cx:pt>
          <cx:pt idx="32936">0.00137673636643948</cx:pt>
          <cx:pt idx="32937">0.00137645929031632</cx:pt>
          <cx:pt idx="32938">0.0013749855410741601</cx:pt>
          <cx:pt idx="32939">0.0013745620922635299</cx:pt>
          <cx:pt idx="32940">0.0013744285553338501</cx:pt>
          <cx:pt idx="32941">0.0013744023268896599</cx:pt>
          <cx:pt idx="32942">0.00137398925052603</cx:pt>
          <cx:pt idx="32943">0.0013737790882380101</cx:pt>
          <cx:pt idx="32944">0.0013737790882380101</cx:pt>
          <cx:pt idx="32945">0.0013737790882380101</cx:pt>
          <cx:pt idx="32946">0.0013737790882380101</cx:pt>
          <cx:pt idx="32947">0.0013737790882380101</cx:pt>
          <cx:pt idx="32948">0.0013737790882380101</cx:pt>
          <cx:pt idx="32949">0.0013727285475818301</cx:pt>
          <cx:pt idx="32950">0.00137232278286999</cx:pt>
          <cx:pt idx="32951">0.00137232278286999</cx:pt>
          <cx:pt idx="32952">0.00137232278286999</cx:pt>
          <cx:pt idx="32953">0.00137232278286999</cx:pt>
          <cx:pt idx="32954">0.00137232278286999</cx:pt>
          <cx:pt idx="32955">0.00137232278286999</cx:pt>
          <cx:pt idx="32956">0.00137232278286999</cx:pt>
          <cx:pt idx="32957">0.00137203314983116</cx:pt>
          <cx:pt idx="32958">0.00137203314983116</cx:pt>
          <cx:pt idx="32959">0.00137148345610768</cx:pt>
          <cx:pt idx="32960">0.0013706055280475701</cx:pt>
          <cx:pt idx="32961">0.00137041820144147</cx:pt>
          <cx:pt idx="32962">0.00137041820144147</cx:pt>
          <cx:pt idx="32963">0.00137041820144147</cx:pt>
          <cx:pt idx="32964">0.00137041820144147</cx:pt>
          <cx:pt idx="32965">0.00137030341502658</cx:pt>
          <cx:pt idx="32966">0.0013679859436319399</cx:pt>
          <cx:pt idx="32967">0.0013679859436319399</cx:pt>
          <cx:pt idx="32968">0.0013679859436319399</cx:pt>
          <cx:pt idx="32969">0.0013679859436319399</cx:pt>
          <cx:pt idx="32970">0.0013679859436319399</cx:pt>
          <cx:pt idx="32971">0.0013677449219682101</cx:pt>
          <cx:pt idx="32972">0.00136410060754253</cx:pt>
          <cx:pt idx="32973">0.00136406558483608</cx:pt>
          <cx:pt idx="32974">0.0013634622087147399</cx:pt>
          <cx:pt idx="32975">0.0013634622087147399</cx:pt>
          <cx:pt idx="32976">0.0013634622087147399</cx:pt>
          <cx:pt idx="32977">0.0013634622087147399</cx:pt>
          <cx:pt idx="32978">0.0013634622087147399</cx:pt>
          <cx:pt idx="32979">0.00136319215337373</cx:pt>
          <cx:pt idx="32980">0.0013631918231485</cx:pt>
          <cx:pt idx="32981">0.00136107809332517</cx:pt>
          <cx:pt idx="32982">0.00136107809332517</cx:pt>
          <cx:pt idx="32983">0.00136107809332517</cx:pt>
          <cx:pt idx="32984">0.0013607897580389099</cx:pt>
          <cx:pt idx="32985">0.0013607897580389099</cx:pt>
          <cx:pt idx="32986">0.0013607897580389099</cx:pt>
          <cx:pt idx="32987">0.00136066102729613</cx:pt>
          <cx:pt idx="32988">0.00135942763635508</cx:pt>
          <cx:pt idx="32989">0.00135799102838144</cx:pt>
          <cx:pt idx="32990">0.0013577854751471901</cx:pt>
          <cx:pt idx="32991">0.00135703225847556</cx:pt>
          <cx:pt idx="32992">0.0013560764728026899</cx:pt>
          <cx:pt idx="32993">0.0013560764728026899</cx:pt>
          <cx:pt idx="32994">0.0013560764728026899</cx:pt>
          <cx:pt idx="32995">0.0013556096082675999</cx:pt>
          <cx:pt idx="32996">0.0013556096082675999</cx:pt>
          <cx:pt idx="32997">0.0013556096082675999</cx:pt>
          <cx:pt idx="32998">0.0013556096082675999</cx:pt>
          <cx:pt idx="32999">0.0013556096082675999</cx:pt>
          <cx:pt idx="33000">0.0013556096082675999</cx:pt>
          <cx:pt idx="33001">0.0013554391829960399</cx:pt>
          <cx:pt idx="33002">0.0013551108521349001</cx:pt>
          <cx:pt idx="33003">0.0013547042257965999</cx:pt>
          <cx:pt idx="33004">0.0013547042257965999</cx:pt>
          <cx:pt idx="33005">0.0013547042257965999</cx:pt>
          <cx:pt idx="33006">0.0013547042257965999</cx:pt>
          <cx:pt idx="33007">0.0013547042257965999</cx:pt>
          <cx:pt idx="33008">0.0013540439684109199</cx:pt>
          <cx:pt idx="33009">0.00135351358364607</cx:pt>
          <cx:pt idx="33010">0.0013532670032171601</cx:pt>
          <cx:pt idx="33011">0.0013532670032171601</cx:pt>
          <cx:pt idx="33012">0.0013532670032171601</cx:pt>
          <cx:pt idx="33013">0.0013532670032171601</cx:pt>
          <cx:pt idx="33014">0.0013532670032171601</cx:pt>
          <cx:pt idx="33015">0.0013530837089196601</cx:pt>
          <cx:pt idx="33016">0.00135178830071894</cx:pt>
          <cx:pt idx="33017">0.00135178830071894</cx:pt>
          <cx:pt idx="33018">0.00135178830071894</cx:pt>
          <cx:pt idx="33019">0.00135081990906167</cx:pt>
          <cx:pt idx="33020">0.00135043450338813</cx:pt>
          <cx:pt idx="33021">0.0013493475959683999</cx:pt>
          <cx:pt idx="33022">0.0013477175887228699</cx:pt>
          <cx:pt idx="33023">0.0013474099069961101</cx:pt>
          <cx:pt idx="33024">0.00134710601868296</cx:pt>
          <cx:pt idx="33025">0.00134710601868296</cx:pt>
          <cx:pt idx="33026">0.00134603342046423</cx:pt>
          <cx:pt idx="33027">0.00134597861500768</cx:pt>
          <cx:pt idx="33028">0.0013443655667844999</cx:pt>
          <cx:pt idx="33029">0.0013433528255087401</cx:pt>
          <cx:pt idx="33030">0.0013430436784074801</cx:pt>
          <cx:pt idx="33031">0.0013428326869057701</cx:pt>
          <cx:pt idx="33032">0.0013428326869057701</cx:pt>
          <cx:pt idx="33033">0.00134170850545507</cx:pt>
          <cx:pt idx="33034">0.00134137465500965</cx:pt>
          <cx:pt idx="33035">0.0013411846698089399</cx:pt>
          <cx:pt idx="33036">0.0013411846698089399</cx:pt>
          <cx:pt idx="33037">0.0013400015602868199</cx:pt>
          <cx:pt idx="33038">0.00133944616427631</cx:pt>
          <cx:pt idx="33039">0.0013385577805820701</cx:pt>
          <cx:pt idx="33040">0.0013385577805820701</cx:pt>
          <cx:pt idx="33041">0.0013385577805820701</cx:pt>
          <cx:pt idx="33042">0.0013383118376113601</cx:pt>
          <cx:pt idx="33043">0.0013380696349419099</cx:pt>
          <cx:pt idx="33044">0.0013380696349419099</cx:pt>
          <cx:pt idx="33045">0.0013376245697215199</cx:pt>
          <cx:pt idx="33046">0.0013376245697215199</cx:pt>
          <cx:pt idx="33047">0.0013376245697215199</cx:pt>
          <cx:pt idx="33048">0.0013376245697215199</cx:pt>
          <cx:pt idx="33049">0.0013376245697215199</cx:pt>
          <cx:pt idx="33050">0.0013376245697215199</cx:pt>
          <cx:pt idx="33051">0.0013373377882951801</cx:pt>
          <cx:pt idx="33052">0.0013372316132363199</cx:pt>
          <cx:pt idx="33053">0.0013365734377472299</cx:pt>
          <cx:pt idx="33054">0.0013365479395721701</cx:pt>
          <cx:pt idx="33055">0.0013365479395721701</cx:pt>
          <cx:pt idx="33056">0.0013363536310508101</cx:pt>
          <cx:pt idx="33057">0.00133584183626478</cx:pt>
          <cx:pt idx="33058">0.0013343291900225901</cx:pt>
          <cx:pt idx="33059">0.00133415917476111</cx:pt>
          <cx:pt idx="33060">0.0013335182414955301</cx:pt>
          <cx:pt idx="33061">0.0013335182414955301</cx:pt>
          <cx:pt idx="33062">0.0013335182414955301</cx:pt>
          <cx:pt idx="33063">0.0013335182414955301</cx:pt>
          <cx:pt idx="33064">0.0013335182414955301</cx:pt>
          <cx:pt idx="33065">0.0013335182414955301</cx:pt>
          <cx:pt idx="33066">0.0013329678240639701</cx:pt>
          <cx:pt idx="33067">0.0013323406586745201</cx:pt>
          <cx:pt idx="33068">0.0013322898392554401</cx:pt>
          <cx:pt idx="33069">0.00133193287772303</cx:pt>
          <cx:pt idx="33070">0.00133107389417037</cx:pt>
          <cx:pt idx="33071">0.00132893459138779</cx:pt>
          <cx:pt idx="33072">0.00132809615149343</cx:pt>
          <cx:pt idx="33073">0.00132809615149343</cx:pt>
          <cx:pt idx="33074">0.0013273713174718801</cx:pt>
          <cx:pt idx="33075">0.0013269877798301501</cx:pt>
          <cx:pt idx="33076">0.0013262738589202999</cx:pt>
          <cx:pt idx="33077">0.0013262738589202999</cx:pt>
          <cx:pt idx="33078">0.0013262738589202999</cx:pt>
          <cx:pt idx="33079">0.00132626761809339</cx:pt>
          <cx:pt idx="33080">0.0013261589421102199</cx:pt>
          <cx:pt idx="33081">0.0013261589421102199</cx:pt>
          <cx:pt idx="33082">0.0013261589421102199</cx:pt>
          <cx:pt idx="33083">0.00132593976718598</cx:pt>
          <cx:pt idx="33084">0.00132593976718598</cx:pt>
          <cx:pt idx="33085">0.00132424879735613</cx:pt>
          <cx:pt idx="33086">0.0013241896274389399</cx:pt>
          <cx:pt idx="33087">0.00132394157881634</cx:pt>
          <cx:pt idx="33088">0.00132394157881634</cx:pt>
          <cx:pt idx="33089">0.00132394157881634</cx:pt>
          <cx:pt idx="33090">0.0013239147854289201</cx:pt>
          <cx:pt idx="33091">0.0013239147854289201</cx:pt>
          <cx:pt idx="33092">0.00132340922342083</cx:pt>
          <cx:pt idx="33093">0.00132340922342083</cx:pt>
          <cx:pt idx="33094">0.00132340922342083</cx:pt>
          <cx:pt idx="33095">0.00132340922342083</cx:pt>
          <cx:pt idx="33096">0.0013233523902925399</cx:pt>
          <cx:pt idx="33097">0.00132215325447613</cx:pt>
          <cx:pt idx="33098">0.00132215325447613</cx:pt>
          <cx:pt idx="33099">0.0013219928644244601</cx:pt>
          <cx:pt idx="33100">0.0013216508893195201</cx:pt>
          <cx:pt idx="33101">0.00132081726880736</cx:pt>
          <cx:pt idx="33102">0.00132081726880736</cx:pt>
          <cx:pt idx="33103">0.00132081726880736</cx:pt>
          <cx:pt idx="33104">0.00132081726880736</cx:pt>
          <cx:pt idx="33105">0.00132063105319341</cx:pt>
          <cx:pt idx="33106">0.00132063105319341</cx:pt>
          <cx:pt idx="33107">0.00132063105319341</cx:pt>
          <cx:pt idx="33108">0.00132063105319341</cx:pt>
          <cx:pt idx="33109">0.0013203852687368</cx:pt>
          <cx:pt idx="33110">0.0013203852687368</cx:pt>
          <cx:pt idx="33111">0.0013203852687368</cx:pt>
          <cx:pt idx="33112">0.0013190016443861299</cx:pt>
          <cx:pt idx="33113">0.0013186020260994101</cx:pt>
          <cx:pt idx="33114">0.00131760471114367</cx:pt>
          <cx:pt idx="33115">0.00131760471114367</cx:pt>
          <cx:pt idx="33116">0.00131760471114367</cx:pt>
          <cx:pt idx="33117">0.00131701113248059</cx:pt>
          <cx:pt idx="33118">0.0013169202648586401</cx:pt>
          <cx:pt idx="33119">0.00131689252858426</cx:pt>
          <cx:pt idx="33120">0.0013148062386992201</cx:pt>
          <cx:pt idx="33121">0.00131472922412507</cx:pt>
          <cx:pt idx="33122">0.0013140822165753001</cx:pt>
          <cx:pt idx="33123">0.00131389477594499</cx:pt>
          <cx:pt idx="33124">0.00131317158181462</cx:pt>
          <cx:pt idx="33125">0.00131317158181462</cx:pt>
          <cx:pt idx="33126">0.00131317158181462</cx:pt>
          <cx:pt idx="33127">0.00131317158181462</cx:pt>
          <cx:pt idx="33128">0.00131317158181462</cx:pt>
          <cx:pt idx="33129">0.00131308455372202</cx:pt>
          <cx:pt idx="33130">0.00131206709600817</cx:pt>
          <cx:pt idx="33131">0.0013098585068318199</cx:pt>
          <cx:pt idx="33132">0.0013098585068318199</cx:pt>
          <cx:pt idx="33133">0.0013098585068318199</cx:pt>
          <cx:pt idx="33134">0.0013098585068318199</cx:pt>
          <cx:pt idx="33135">0.00130949475954109</cx:pt>
          <cx:pt idx="33136">0.001309011426259</cx:pt>
          <cx:pt idx="33137">0.0013083669643108001</cx:pt>
          <cx:pt idx="33138">0.0013083669643108001</cx:pt>
          <cx:pt idx="33139">0.0013072658737480101</cx:pt>
          <cx:pt idx="33140">0.0013072636474557599</cx:pt>
          <cx:pt idx="33141">0.0013061259101049901</cx:pt>
          <cx:pt idx="33142">0.00130587244599014</cx:pt>
          <cx:pt idx="33143">0.00130571204902111</cx:pt>
          <cx:pt idx="33144">0.0013040038143152599</cx:pt>
          <cx:pt idx="33145">0.0013039870732198199</cx:pt>
          <cx:pt idx="33146">0.0013035626725376899</cx:pt>
          <cx:pt idx="33147">0.0013035626725376899</cx:pt>
          <cx:pt idx="33148">0.0013035626725376899</cx:pt>
          <cx:pt idx="33149">0.0013035626725376899</cx:pt>
          <cx:pt idx="33150">0.0013035626725376899</cx:pt>
          <cx:pt idx="33151">0.00130299985236002</cx:pt>
          <cx:pt idx="33152">0.0013023077192036399</cx:pt>
          <cx:pt idx="33153">0.0013020250931700199</cx:pt>
          <cx:pt idx="33154">0.0013020250931700199</cx:pt>
          <cx:pt idx="33155">0.0013014441362759501</cx:pt>
          <cx:pt idx="33156">0.00130070558931384</cx:pt>
          <cx:pt idx="33157">0.00130070558931384</cx:pt>
          <cx:pt idx="33158">0.00130070558931384</cx:pt>
          <cx:pt idx="33159">0.00130036350958729</cx:pt>
          <cx:pt idx="33160">0.00130036350958729</cx:pt>
          <cx:pt idx="33161">0.00130036350958729</cx:pt>
          <cx:pt idx="33162">0.00130034402879388</cx:pt>
          <cx:pt idx="33163">0.00130019287564653</cx:pt>
          <cx:pt idx="33164">0.00130019287564653</cx:pt>
          <cx:pt idx="33165">0.00130018580586408</cx:pt>
          <cx:pt idx="33166">0.00130018580586408</cx:pt>
          <cx:pt idx="33167">0.00130018580586408</cx:pt>
          <cx:pt idx="33168">0.0013000172006474801</cx:pt>
          <cx:pt idx="33169">0.0012972482413962699</cx:pt>
          <cx:pt idx="33170">0.0012971201641430799</cx:pt>
          <cx:pt idx="33171">0.00129671595827145</cx:pt>
          <cx:pt idx="33172">0.00129671595827145</cx:pt>
          <cx:pt idx="33173">0.00129671595827145</cx:pt>
          <cx:pt idx="33174">0.00129671595827145</cx:pt>
          <cx:pt idx="33175">0.00129671595827145</cx:pt>
          <cx:pt idx="33176">0.0012961295301256101</cx:pt>
          <cx:pt idx="33177">0.0012961295301256101</cx:pt>
          <cx:pt idx="33178">0.0012961295301256101</cx:pt>
          <cx:pt idx="33179">0.0012951978920084099</cx:pt>
          <cx:pt idx="33180">0.00129432866062671</cx:pt>
          <cx:pt idx="33181">0.0012941982686184999</cx:pt>
          <cx:pt idx="33182">0.0012939031985355299</cx:pt>
          <cx:pt idx="33183">0.0012939031985355299</cx:pt>
          <cx:pt idx="33184">0.00129377746313853</cx:pt>
          <cx:pt idx="33185">0.00129377746313853</cx:pt>
          <cx:pt idx="33186">0.00129377746313853</cx:pt>
          <cx:pt idx="33187">0.00129295771971578</cx:pt>
          <cx:pt idx="33188">0.0012921930468965501</cx:pt>
          <cx:pt idx="33189">0.0012921930468965501</cx:pt>
          <cx:pt idx="33190">0.0012921930468965501</cx:pt>
          <cx:pt idx="33191">0.0012921930468965501</cx:pt>
          <cx:pt idx="33192">0.0012915495732352699</cx:pt>
          <cx:pt idx="33193">0.0012914322449883099</cx:pt>
          <cx:pt idx="33194">0.0012910964169088001</cx:pt>
          <cx:pt idx="33195">0.0012908068707342399</cx:pt>
          <cx:pt idx="33196">0.0012908068707342399</cx:pt>
          <cx:pt idx="33197">0.0012908068707342399</cx:pt>
          <cx:pt idx="33198">0.00128934186310862</cx:pt>
          <cx:pt idx="33199">0.00128837817399996</cx:pt>
          <cx:pt idx="33200">0.00128831957823748</cx:pt>
          <cx:pt idx="33201">0.0012882473469911801</cx:pt>
          <cx:pt idx="33202">0.00128730160668764</cx:pt>
          <cx:pt idx="33203">0.00128718523110673</cx:pt>
          <cx:pt idx="33204">0.00128718523110673</cx:pt>
          <cx:pt idx="33205">0.00128718523110673</cx:pt>
          <cx:pt idx="33206">0.00128718523110673</cx:pt>
          <cx:pt idx="33207">0.00128718523110673</cx:pt>
          <cx:pt idx="33208">0.00128718523110673</cx:pt>
          <cx:pt idx="33209">0.0012862959569590899</cx:pt>
          <cx:pt idx="33210">0.0012857458154129299</cx:pt>
          <cx:pt idx="33211">0.00128531566570108</cx:pt>
          <cx:pt idx="33212">0.0012834291751651101</cx:pt>
          <cx:pt idx="33213">0.0012834291751651101</cx:pt>
          <cx:pt idx="33214">0.0012834291751651101</cx:pt>
          <cx:pt idx="33215">0.00128251886850345</cx:pt>
          <cx:pt idx="33216">0.0012824210175746899</cx:pt>
          <cx:pt idx="33217">0.0012824210175746899</cx:pt>
          <cx:pt idx="33218">0.0012823961650535499</cx:pt>
          <cx:pt idx="33219">0.00128192224798456</cx:pt>
          <cx:pt idx="33220">0.00128051860527545</cx:pt>
          <cx:pt idx="33221">0.0012796106473036599</cx:pt>
          <cx:pt idx="33222">0.00127949392513178</cx:pt>
          <cx:pt idx="33223">0.0012792192963295701</cx:pt>
          <cx:pt idx="33224">0.00127844995371442</cx:pt>
          <cx:pt idx="33225">0.00127815499167654</cx:pt>
          <cx:pt idx="33226">0.0012777129538328099</cx:pt>
          <cx:pt idx="33227">0.00127675220409051</cx:pt>
          <cx:pt idx="33228">0.00127662907561133</cx:pt>
          <cx:pt idx="33229">0.0012757678865672299</cx:pt>
          <cx:pt idx="33230">0.0012757678865672299</cx:pt>
          <cx:pt idx="33231">0.00127237487884739</cx:pt>
          <cx:pt idx="33232">0.0012717944416768901</cx:pt>
          <cx:pt idx="33233">0.0012717375777208299</cx:pt>
          <cx:pt idx="33234">0.00127141577369658</cx:pt>
          <cx:pt idx="33235">0.00127141577369658</cx:pt>
          <cx:pt idx="33236">0.00127138304535053</cx:pt>
          <cx:pt idx="33237">0.00127138304535053</cx:pt>
          <cx:pt idx="33238">0.00127138304535053</cx:pt>
          <cx:pt idx="33239">0.00127138304535053</cx:pt>
          <cx:pt idx="33240">0.0012708654381352099</cx:pt>
          <cx:pt idx="33241">0.0012708654381352099</cx:pt>
          <cx:pt idx="33242">0.00127077914719954</cx:pt>
          <cx:pt idx="33243">0.00127074518931998</cx:pt>
          <cx:pt idx="33244">0.00127012533262305</cx:pt>
          <cx:pt idx="33245">0.00127012533262305</cx:pt>
          <cx:pt idx="33246">0.00127012533262305</cx:pt>
          <cx:pt idx="33247">0.0012687540653125099</cx:pt>
          <cx:pt idx="33248">0.0012686451307855899</cx:pt>
          <cx:pt idx="33249">0.0012684054623682999</cx:pt>
          <cx:pt idx="33250">0.00126817553978636</cx:pt>
          <cx:pt idx="33251">0.00126817553978636</cx:pt>
          <cx:pt idx="33252">0.00126817553978636</cx:pt>
          <cx:pt idx="33253">0.00126817553978636</cx:pt>
          <cx:pt idx="33254">0.00126817553978636</cx:pt>
          <cx:pt idx="33255">0.0012670508181579299</cx:pt>
          <cx:pt idx="33256">0.00126679603405699</cx:pt>
          <cx:pt idx="33257">0.0012667878766093601</cx:pt>
          <cx:pt idx="33258">0.00126566470132711</cx:pt>
          <cx:pt idx="33259">0.0012655574452224399</cx:pt>
          <cx:pt idx="33260">0.0012650294137138501</cx:pt>
          <cx:pt idx="33261">0.00126480061212881</cx:pt>
          <cx:pt idx="33262">0.00126428155412102</cx:pt>
          <cx:pt idx="33263">0.00126410424743956</cx:pt>
          <cx:pt idx="33264">0.00126251570747583</cx:pt>
          <cx:pt idx="33265">0.00126204238830366</cx:pt>
          <cx:pt idx="33266">0.00126204238830366</cx:pt>
          <cx:pt idx="33267">0.00126184642580791</cx:pt>
          <cx:pt idx="33268">0.00126184642580791</cx:pt>
          <cx:pt idx="33269">0.00126184642580791</cx:pt>
          <cx:pt idx="33270">0.00126184642580791</cx:pt>
          <cx:pt idx="33271">0.0012604593460347</cx:pt>
          <cx:pt idx="33272">0.0012604593460347</cx:pt>
          <cx:pt idx="33273">0.0012604593460347</cx:pt>
          <cx:pt idx="33274">0.0012604593460347</cx:pt>
          <cx:pt idx="33275">0.0012601058443537699</cx:pt>
          <cx:pt idx="33276">0.0012601058443537699</cx:pt>
          <cx:pt idx="33277">0.0012601058443537699</cx:pt>
          <cx:pt idx="33278">0.0012600232580185101</cx:pt>
          <cx:pt idx="33279">0.0012600232580185101</cx:pt>
          <cx:pt idx="33280">0.0012600232580185101</cx:pt>
          <cx:pt idx="33281">0.00125997805575445</cx:pt>
          <cx:pt idx="33282">0.00125996024084424</cx:pt>
          <cx:pt idx="33283">0.00125996024084424</cx:pt>
          <cx:pt idx="33284">0.00125996024084424</cx:pt>
          <cx:pt idx="33285">0.00125979340158004</cx:pt>
          <cx:pt idx="33286">0.00125963020657587</cx:pt>
          <cx:pt idx="33287">0.00125963020657587</cx:pt>
          <cx:pt idx="33288">0.0012593758747746001</cx:pt>
          <cx:pt idx="33289">0.0012593758747746001</cx:pt>
          <cx:pt idx="33290">0.0012593758747746001</cx:pt>
          <cx:pt idx="33291">0.0012593758747746001</cx:pt>
          <cx:pt idx="33292">0.0012593758747746001</cx:pt>
          <cx:pt idx="33293">0.00125890104553517</cx:pt>
          <cx:pt idx="33294">0.00125646848360081</cx:pt>
          <cx:pt idx="33295">0.00125646848360081</cx:pt>
          <cx:pt idx="33296">0.00125646848360081</cx:pt>
          <cx:pt idx="33297">0.0012555821684274999</cx:pt>
          <cx:pt idx="33298">0.0012555821684274999</cx:pt>
          <cx:pt idx="33299">0.0012555821684274999</cx:pt>
          <cx:pt idx="33300">0.0012555821684274999</cx:pt>
          <cx:pt idx="33301">0.0012552972156781601</cx:pt>
          <cx:pt idx="33302">0.0012552972156781601</cx:pt>
          <cx:pt idx="33303">0.0012551577481525601</cx:pt>
          <cx:pt idx="33304">0.00125486671926956</cx:pt>
          <cx:pt idx="33305">0.00125486671926956</cx:pt>
          <cx:pt idx="33306">0.00125486671926956</cx:pt>
          <cx:pt idx="33307">0.00125486671926956</cx:pt>
          <cx:pt idx="33308">0.00125486671926956</cx:pt>
          <cx:pt idx="33309">0.00125486671926956</cx:pt>
          <cx:pt idx="33310">0.00125486671926956</cx:pt>
          <cx:pt idx="33311">0.00125418214827178</cx:pt>
          <cx:pt idx="33312">0.0012540881705736899</cx:pt>
          <cx:pt idx="33313">0.00125406114812935</cx:pt>
          <cx:pt idx="33314">0.0012537662709943499</cx:pt>
          <cx:pt idx="33315">0.0012529304942387599</cx:pt>
          <cx:pt idx="33316">0.0012524561745632799</cx:pt>
          <cx:pt idx="33317">0.00125244490103618</cx:pt>
          <cx:pt idx="33318">0.00125228306056866</cx:pt>
          <cx:pt idx="33319">0.00125228306056866</cx:pt>
          <cx:pt idx="33320">0.00125228306056866</cx:pt>
          <cx:pt idx="33321">0.00125214688955609</cx:pt>
          <cx:pt idx="33322">0.0012521052417145699</cx:pt>
          <cx:pt idx="33323">0.0012510728262357801</cx:pt>
          <cx:pt idx="33324">0.00125057056666233</cx:pt>
          <cx:pt idx="33325">0.0012497667122408</cx:pt>
          <cx:pt idx="33326">0.00124975359591567</cx:pt>
          <cx:pt idx="33327">0.00124972137156763</cx:pt>
          <cx:pt idx="33328">0.0012493898918000601</cx:pt>
          <cx:pt idx="33329">0.0012493898918000601</cx:pt>
          <cx:pt idx="33330">0.0012493898918000601</cx:pt>
          <cx:pt idx="33331">0.0012488660250519899</cx:pt>
          <cx:pt idx="33332">0.0012487620362173601</cx:pt>
          <cx:pt idx="33333">0.00124861915686879</cx:pt>
          <cx:pt idx="33334">0.00124802784395907</cx:pt>
          <cx:pt idx="33335">0.00124802784395907</cx:pt>
          <cx:pt idx="33336">0.00124800219479237</cx:pt>
          <cx:pt idx="33337">0.0012476055644517301</cx:pt>
          <cx:pt idx="33338">0.0012476055644517301</cx:pt>
          <cx:pt idx="33339">0.0012476055644517301</cx:pt>
          <cx:pt idx="33340">0.0012476055644517301</cx:pt>
          <cx:pt idx="33341">0.0012476055644517301</cx:pt>
          <cx:pt idx="33342">0.0012476055644517301</cx:pt>
          <cx:pt idx="33343">0.0012476055644517301</cx:pt>
          <cx:pt idx="33344">0.00124671020810615</cx:pt>
          <cx:pt idx="33345">0.00124671020810615</cx:pt>
          <cx:pt idx="33346">0.0012463087172382599</cx:pt>
          <cx:pt idx="33347">0.0012452936110505101</cx:pt>
          <cx:pt idx="33348">0.0012452936110505101</cx:pt>
          <cx:pt idx="33349">0.0012452936110505101</cx:pt>
          <cx:pt idx="33350">0.00124458587279243</cx:pt>
          <cx:pt idx="33351">0.00124458587279243</cx:pt>
          <cx:pt idx="33352">0.00124458587279243</cx:pt>
          <cx:pt idx="33353">0.00124458587279243</cx:pt>
          <cx:pt idx="33354">0.00124458587279243</cx:pt>
          <cx:pt idx="33355">0.00124458587279243</cx:pt>
          <cx:pt idx="33356">0.00124458587279243</cx:pt>
          <cx:pt idx="33357">0.00124458587279243</cx:pt>
          <cx:pt idx="33358">0.00124458587279243</cx:pt>
          <cx:pt idx="33359">0.00124433077248788</cx:pt>
          <cx:pt idx="33360">0.0012439498466530099</cx:pt>
          <cx:pt idx="33361">0.0012439498466530099</cx:pt>
          <cx:pt idx="33362">0.0012439498466530099</cx:pt>
          <cx:pt idx="33363">0.0012439498466530099</cx:pt>
          <cx:pt idx="33364">0.0012439498466530099</cx:pt>
          <cx:pt idx="33365">0.0012432074861694301</cx:pt>
          <cx:pt idx="33366">0.00124296703125368</cx:pt>
          <cx:pt idx="33367">0.0012427353982332201</cx:pt>
          <cx:pt idx="33368">0.0012402813708524999</cx:pt>
          <cx:pt idx="33369">0.00124020607888702</cx:pt>
          <cx:pt idx="33370">0.00124020607888702</cx:pt>
          <cx:pt idx="33371">0.0012398531530281301</cx:pt>
          <cx:pt idx="33372">0.0012391356630884599</cx:pt>
          <cx:pt idx="33373">0.0012387147841403301</cx:pt>
          <cx:pt idx="33374">0.0012375262179574701</cx:pt>
          <cx:pt idx="33375">0.0012355129530072801</cx:pt>
          <cx:pt idx="33376">0.0012344981176586401</cx:pt>
          <cx:pt idx="33377">0.0012344981176586401</cx:pt>
          <cx:pt idx="33378">0.0012344981176586401</cx:pt>
          <cx:pt idx="33379">0.0012334570375731101</cx:pt>
          <cx:pt idx="33380">0.0012332502665701899</cx:pt>
          <cx:pt idx="33381">0.0012332502665701899</cx:pt>
          <cx:pt idx="33382">0.0012332502665701899</cx:pt>
          <cx:pt idx="33383">0.0012322120029707</cx:pt>
          <cx:pt idx="33384">0.00123217544526596</cx:pt>
          <cx:pt idx="33385">0.00123217544526596</cx:pt>
          <cx:pt idx="33386">0.00123217544526596</cx:pt>
          <cx:pt idx="33387">0.00123217544526596</cx:pt>
          <cx:pt idx="33388">0.0012303545733337801</cx:pt>
          <cx:pt idx="33389">0.0012297478117116901</cx:pt>
          <cx:pt idx="33390">0.0012297478117116901</cx:pt>
          <cx:pt idx="33391">0.0012297478117116901</cx:pt>
          <cx:pt idx="33392">0.00122839759341356</cx:pt>
          <cx:pt idx="33393">0.00122839759341356</cx:pt>
          <cx:pt idx="33394">0.00122839759341356</cx:pt>
          <cx:pt idx="33395">0.00122839759341356</cx:pt>
          <cx:pt idx="33396">0.00122812029440348</cx:pt>
          <cx:pt idx="33397">0.00122812029440348</cx:pt>
          <cx:pt idx="33398">0.00122812029440348</cx:pt>
          <cx:pt idx="33399">0.00122812029440348</cx:pt>
          <cx:pt idx="33400">0.00122812029440348</cx:pt>
          <cx:pt idx="33401">0.0012268030538783101</cx:pt>
          <cx:pt idx="33402">0.0012268030538783101</cx:pt>
          <cx:pt idx="33403">0.0012268030538783101</cx:pt>
          <cx:pt idx="33404">0.00122614381179244</cx:pt>
          <cx:pt idx="33405">0.0012254910166345401</cx:pt>
          <cx:pt idx="33406">0.00122333603811914</cx:pt>
          <cx:pt idx="33407">0.0012231666961022901</cx:pt>
          <cx:pt idx="33408">0.0012215442717110701</cx:pt>
          <cx:pt idx="33409">0.0012211894362589501</cx:pt>
          <cx:pt idx="33410">0.00122103612402471</cx:pt>
          <cx:pt idx="33411">0.0012194653728609601</cx:pt>
          <cx:pt idx="33412">0.00121863912798829</cx:pt>
          <cx:pt idx="33413">0.00121863912798829</cx:pt>
          <cx:pt idx="33414">0.00121863912798829</cx:pt>
          <cx:pt idx="33415">0.00121863912798829</cx:pt>
          <cx:pt idx="33416">0.0012177874321970799</cx:pt>
          <cx:pt idx="33417">0.00121736989948841</cx:pt>
          <cx:pt idx="33418">0.00121712354501491</cx:pt>
          <cx:pt idx="33419">0.00121643282700732</cx:pt>
          <cx:pt idx="33420">0.00121637540407603</cx:pt>
          <cx:pt idx="33421">0.00121637540407603</cx:pt>
          <cx:pt idx="33422">0.00121637540407603</cx:pt>
          <cx:pt idx="33423">0.00121637540407603</cx:pt>
          <cx:pt idx="33424">0.00121637540407603</cx:pt>
          <cx:pt idx="33425">0.0012157265284662099</cx:pt>
          <cx:pt idx="33426">0.0012157265284662099</cx:pt>
          <cx:pt idx="33427">0.0012157265284662099</cx:pt>
          <cx:pt idx="33428">0.0012157265284662099</cx:pt>
          <cx:pt idx="33429">0.00121534174250207</cx:pt>
          <cx:pt idx="33430">0.00121534174250207</cx:pt>
          <cx:pt idx="33431">0.00121534174250207</cx:pt>
          <cx:pt idx="33432">0.0012152903627442101</cx:pt>
          <cx:pt idx="33433">0.0012147456562985701</cx:pt>
          <cx:pt idx="33434">0.0012145530703349</cx:pt>
          <cx:pt idx="33435">0.0012145530703349</cx:pt>
          <cx:pt idx="33436">0.0012145530703349</cx:pt>
          <cx:pt idx="33437">0.0012145530703349</cx:pt>
          <cx:pt idx="33438">0.0012144021410483499</cx:pt>
          <cx:pt idx="33439">0.0012144021410483499</cx:pt>
          <cx:pt idx="33440">0.0012144021410483499</cx:pt>
          <cx:pt idx="33441">0.0012134146436306699</cx:pt>
          <cx:pt idx="33442">0.0012134139489856401</cx:pt>
          <cx:pt idx="33443">0.00121299627748119</cx:pt>
          <cx:pt idx="33444">0.00121249191684109</cx:pt>
          <cx:pt idx="33445">0.00121214114049813</cx:pt>
          <cx:pt idx="33446">0.00121204691685054</cx:pt>
          <cx:pt idx="33447">0.0012098968804659801</cx:pt>
          <cx:pt idx="33448">0.0012091602240103399</cx:pt>
          <cx:pt idx="33449">0.0012091602240103399</cx:pt>
          <cx:pt idx="33450">0.0012091602240103399</cx:pt>
          <cx:pt idx="33451">0.0012077138284888999</cx:pt>
          <cx:pt idx="33452">0.0012076546743910099</cx:pt>
          <cx:pt idx="33453">0.0012071207910059601</cx:pt>
          <cx:pt idx="33454">0.0012071207910059601</cx:pt>
          <cx:pt idx="33455">0.0012059216665936999</cx:pt>
          <cx:pt idx="33456">0.0012059216665936999</cx:pt>
          <cx:pt idx="33457">0.0012059216665936999</cx:pt>
          <cx:pt idx="33458">0.00120450298704082</cx:pt>
          <cx:pt idx="33459">0.0012031180888601</cx:pt>
          <cx:pt idx="33460">0.0012031180888601</cx:pt>
          <cx:pt idx="33461">0.0012031180888601</cx:pt>
          <cx:pt idx="33462">0.0012031180888601</cx:pt>
          <cx:pt idx="33463">0.0012031180888601</cx:pt>
          <cx:pt idx="33464">0.0012027373705677</cx:pt>
          <cx:pt idx="33465">0.0012027373705677</cx:pt>
          <cx:pt idx="33466">0.0012027373705677</cx:pt>
          <cx:pt idx="33467">0.0012027373705677</cx:pt>
          <cx:pt idx="33468">0.0012027373705677</cx:pt>
          <cx:pt idx="33469">0.0012027373705677</cx:pt>
          <cx:pt idx="33470">0.0012026994649505099</cx:pt>
          <cx:pt idx="33471">0.0012024578112867399</cx:pt>
          <cx:pt idx="33472">0.0012024578112867399</cx:pt>
          <cx:pt idx="33473">0.0012024578112867399</cx:pt>
          <cx:pt idx="33474">0.0012024578112867399</cx:pt>
          <cx:pt idx="33475">0.0012024578112867399</cx:pt>
          <cx:pt idx="33476">0.0012024578112867399</cx:pt>
          <cx:pt idx="33477">0.0012024578112867399</cx:pt>
          <cx:pt idx="33478">0.0012024578112867399</cx:pt>
          <cx:pt idx="33479">0.0012024578112867399</cx:pt>
          <cx:pt idx="33480">0.0012024578112867399</cx:pt>
          <cx:pt idx="33481">0.0012024034901712501</cx:pt>
          <cx:pt idx="33482">0.0012024034901712501</cx:pt>
          <cx:pt idx="33483">0.0012024034901712501</cx:pt>
          <cx:pt idx="33484">0.0012024034901712501</cx:pt>
          <cx:pt idx="33485">0.0012024034901712501</cx:pt>
          <cx:pt idx="33486">0.0012008842086479101</cx:pt>
          <cx:pt idx="33487">0.0012004353163664</cx:pt>
          <cx:pt idx="33488">0.0012003691440799001</cx:pt>
          <cx:pt idx="33489">0.0012003691440799001</cx:pt>
          <cx:pt idx="33490">0.0012001024865065601</cx:pt>
          <cx:pt idx="33491">0.00120008797828505</cx:pt>
          <cx:pt idx="33492">0.00119895153140706</cx:pt>
          <cx:pt idx="33493">0.0011988843906615199</cx:pt>
          <cx:pt idx="33494">0.0011984090328184399</cx:pt>
          <cx:pt idx="33495">0.0011984090328184399</cx:pt>
          <cx:pt idx="33496">0.0011984090328184399</cx:pt>
          <cx:pt idx="33497">0.0011984090328184399</cx:pt>
          <cx:pt idx="33498">0.0011984090328184399</cx:pt>
          <cx:pt idx="33499">0.0011984090328184399</cx:pt>
          <cx:pt idx="33500">0.0011977552615089499</cx:pt>
          <cx:pt idx="33501">0.0011971386715069799</cx:pt>
          <cx:pt idx="33502">0.0011971386715069799</cx:pt>
          <cx:pt idx="33503">0.0011971386715069799</cx:pt>
          <cx:pt idx="33504">0.0011971386715069799</cx:pt>
          <cx:pt idx="33505">0.0011971386715069799</cx:pt>
          <cx:pt idx="33506">0.0011971386715069799</cx:pt>
          <cx:pt idx="33507">0.0011971386715069799</cx:pt>
          <cx:pt idx="33508">0.0011970015205819201</cx:pt>
          <cx:pt idx="33509">0.00119697115963737</cx:pt>
          <cx:pt idx="33510">0.00119618409971842</cx:pt>
          <cx:pt idx="33511">0.00119618409971842</cx:pt>
          <cx:pt idx="33512">0.00119618409971842</cx:pt>
          <cx:pt idx="33513">0.00119618409971842</cx:pt>
          <cx:pt idx="33514">0.0011958542922741299</cx:pt>
          <cx:pt idx="33515">0.0011957806432755099</cx:pt>
          <cx:pt idx="33516">0.0011957806432755099</cx:pt>
          <cx:pt idx="33517">0.0011957806432755099</cx:pt>
          <cx:pt idx="33518">0.0011957806432755099</cx:pt>
          <cx:pt idx="33519">0.0011955766406150301</cx:pt>
          <cx:pt idx="33520">0.00119415112124723</cx:pt>
          <cx:pt idx="33521">0.00119415112124723</cx:pt>
          <cx:pt idx="33522">0.00119383355949452</cx:pt>
          <cx:pt idx="33523">0.00119335930319248</cx:pt>
          <cx:pt idx="33524">0.00119242538915179</cx:pt>
          <cx:pt idx="33525">0.0011923062566994401</cx:pt>
          <cx:pt idx="33526">0.0011923062566994401</cx:pt>
          <cx:pt idx="33527">0.0011920952682298799</cx:pt>
          <cx:pt idx="33528">0.0011916775434164799</cx:pt>
          <cx:pt idx="33529">0.0011905672835467499</cx:pt>
          <cx:pt idx="33530">0.0011904911547018599</cx:pt>
          <cx:pt idx="33531">0.0011904911547018599</cx:pt>
          <cx:pt idx="33532">0.0011902562826876001</cx:pt>
          <cx:pt idx="33533">0.00119023038091339</cx:pt>
          <cx:pt idx="33534">0.0011900537858568899</cx:pt>
          <cx:pt idx="33535">0.0011900537858568899</cx:pt>
          <cx:pt idx="33536">0.00118989705065441</cx:pt>
          <cx:pt idx="33537">0.00118985963196815</cx:pt>
          <cx:pt idx="33538">0.00118985963196815</cx:pt>
          <cx:pt idx="33539">0.0011896180257152901</cx:pt>
          <cx:pt idx="33540">0.0011896180257152901</cx:pt>
          <cx:pt idx="33541">0.0011896180257152901</cx:pt>
          <cx:pt idx="33542">0.0011896180257152901</cx:pt>
          <cx:pt idx="33543">0.0011895673874126099</cx:pt>
          <cx:pt idx="33544">0.0011895561788886999</cx:pt>
          <cx:pt idx="33545">0.00118943192547462</cx:pt>
          <cx:pt idx="33546">0.00118885975753844</cx:pt>
          <cx:pt idx="33547">0.0011886401090181299</cx:pt>
          <cx:pt idx="33548">0.0011884861466972001</cx:pt>
          <cx:pt idx="33549">0.0011882653364939199</cx:pt>
          <cx:pt idx="33550">0.0011878417049838101</cx:pt>
          <cx:pt idx="33551">0.0011870069366060601</cx:pt>
          <cx:pt idx="33552">0.0011870069366060601</cx:pt>
          <cx:pt idx="33553">0.0011854972538318199</cx:pt>
          <cx:pt idx="33554">0.0011854972538318199</cx:pt>
          <cx:pt idx="33555">0.0011854972538318199</cx:pt>
          <cx:pt idx="33556">0.00118501485378434</cx:pt>
          <cx:pt idx="33557">0.00118501485378434</cx:pt>
          <cx:pt idx="33558">0.00118501485378434</cx:pt>
          <cx:pt idx="33559">0.00118442920628576</cx:pt>
          <cx:pt idx="33560">0.00118413751571801</cx:pt>
          <cx:pt idx="33561">0.0011838014565477401</cx:pt>
          <cx:pt idx="33562">0.0011838014565477401</cx:pt>
          <cx:pt idx="33563">0.0011826601189639399</cx:pt>
          <cx:pt idx="33564">0.00118189410958776</cx:pt>
          <cx:pt idx="33565">0.0011811218957149901</cx:pt>
          <cx:pt idx="33566">0.00118055396629412</cx:pt>
          <cx:pt idx="33567">0.0011793374341445</cx:pt>
          <cx:pt idx="33568">0.0011768134916804399</cx:pt>
          <cx:pt idx="33569">0.0011766274094599501</cx:pt>
          <cx:pt idx="33570">0.00117653463076991</cx:pt>
          <cx:pt idx="33571">0.00117653463076991</cx:pt>
          <cx:pt idx="33572">0.00117653463076991</cx:pt>
          <cx:pt idx="33573">0.00117653463076991</cx:pt>
          <cx:pt idx="33574">0.00117653463076991</cx:pt>
          <cx:pt idx="33575">0.0011765242017614599</cx:pt>
          <cx:pt idx="33576">0.00117649099349888</cx:pt>
          <cx:pt idx="33577">0.0011760829077772899</cx:pt>
          <cx:pt idx="33578">0.0011755396534901101</cx:pt>
          <cx:pt idx="33579">0.0011748799628317401</cx:pt>
          <cx:pt idx="33580">0.0011747776509158799</cx:pt>
          <cx:pt idx="33581">0.00117472064360646</cx:pt>
          <cx:pt idx="33582">0.00117279775669507</cx:pt>
          <cx:pt idx="33583">0.00117279775669507</cx:pt>
          <cx:pt idx="33584">0.00117279775669507</cx:pt>
          <cx:pt idx="33585">0.00117276450157449</cx:pt>
          <cx:pt idx="33586">0.00117276450157449</cx:pt>
          <cx:pt idx="33587">0.00117257147429425</cx:pt>
          <cx:pt idx="33588">0.00117197966055557</cx:pt>
          <cx:pt idx="33589">0.00117197966055557</cx:pt>
          <cx:pt idx="33590">0.00117197966055557</cx:pt>
          <cx:pt idx="33591">0.00117197966055557</cx:pt>
          <cx:pt idx="33592">0.0011717250148992201</cx:pt>
          <cx:pt idx="33593">0.0011713895604257799</cx:pt>
          <cx:pt idx="33594">0.0011713895604257799</cx:pt>
          <cx:pt idx="33595">0.0011713895604257799</cx:pt>
          <cx:pt idx="33596">0.00117000819657445</cx:pt>
          <cx:pt idx="33597">0.00116979828628462</cx:pt>
          <cx:pt idx="33598">0.0011697033771318299</cx:pt>
          <cx:pt idx="33599">0.0011695791833168101</cx:pt>
          <cx:pt idx="33600">0.00116952532805939</cx:pt>
          <cx:pt idx="33601">0.00116952532805939</cx:pt>
          <cx:pt idx="33602">0.00116952532805939</cx:pt>
          <cx:pt idx="33603">0.00116952532805939</cx:pt>
          <cx:pt idx="33604">0.00116937876223644</cx:pt>
          <cx:pt idx="33605">0.00116937876223644</cx:pt>
          <cx:pt idx="33606">0.00116937876223644</cx:pt>
          <cx:pt idx="33607">0.00116937876223644</cx:pt>
          <cx:pt idx="33608">0.00116937876223644</cx:pt>
          <cx:pt idx="33609">0.0011690677668291999</cx:pt>
          <cx:pt idx="33610">0.0011690349144306701</cx:pt>
          <cx:pt idx="33611">0.0011682377492391099</cx:pt>
          <cx:pt idx="33612">0.0011682377492391099</cx:pt>
          <cx:pt idx="33613">0.0011682377492391099</cx:pt>
          <cx:pt idx="33614">0.0011682377492391099</cx:pt>
          <cx:pt idx="33615">0.0011682377492391099</cx:pt>
          <cx:pt idx="33616">0.0011682377492391099</cx:pt>
          <cx:pt idx="33617">0.0011682377492391099</cx:pt>
          <cx:pt idx="33618">0.00116783182347578</cx:pt>
          <cx:pt idx="33619">0.00116719429877572</cx:pt>
          <cx:pt idx="33620">0.00116710037740302</cx:pt>
          <cx:pt idx="33621">0.00116710037740302</cx:pt>
          <cx:pt idx="33622">0.00116710037740302</cx:pt>
          <cx:pt idx="33623">0.00116650416047128</cx:pt>
          <cx:pt idx="33624">0.0011650899978096999</cx:pt>
          <cx:pt idx="33625">0.00116427088013467</cx:pt>
          <cx:pt idx="33626">0.00116422862259864</cx:pt>
          <cx:pt idx="33627">0.00116414249686964</cx:pt>
          <cx:pt idx="33628">0.0011638710268699901</cx:pt>
          <cx:pt idx="33629">0.00116349590220646</cx:pt>
          <cx:pt idx="33630">0.00116311782518224</cx:pt>
          <cx:pt idx="33631">0.00116200003466693</cx:pt>
          <cx:pt idx="33632">0.00116200003466693</cx:pt>
          <cx:pt idx="33633">0.00116200003466693</cx:pt>
          <cx:pt idx="33634">0.00116200003466693</cx:pt>
          <cx:pt idx="33635">0.00116200003466693</cx:pt>
          <cx:pt idx="33636">0.00116200003466693</cx:pt>
          <cx:pt idx="33637">0.00116200003466693</cx:pt>
          <cx:pt idx="33638">0.00116200003466693</cx:pt>
          <cx:pt idx="33639">0.00116200003466693</cx:pt>
          <cx:pt idx="33640">0.0011616147653066601</cx:pt>
          <cx:pt idx="33641">0.0011616147653066601</cx:pt>
          <cx:pt idx="33642">0.0011616147653066601</cx:pt>
          <cx:pt idx="33643">0.00116085589811825</cx:pt>
          <cx:pt idx="33644">0.00116085589811825</cx:pt>
          <cx:pt idx="33645">0.00116085589811825</cx:pt>
          <cx:pt idx="33646">0.0011607310169134801</cx:pt>
          <cx:pt idx="33647">0.00116059382715348</cx:pt>
          <cx:pt idx="33648">0.00116023120933549</cx:pt>
          <cx:pt idx="33649">0.0011601629998042799</cx:pt>
          <cx:pt idx="33650">0.0011601629998042799</cx:pt>
          <cx:pt idx="33651">0.0011601629998042799</cx:pt>
          <cx:pt idx="33652">0.0011601629998042799</cx:pt>
          <cx:pt idx="33653">0.0011601629998042799</cx:pt>
          <cx:pt idx="33654">0.0011601629998042799</cx:pt>
          <cx:pt idx="33655">0.00116003198148912</cx:pt>
          <cx:pt idx="33656">0.0011595402250521799</cx:pt>
          <cx:pt idx="33657">0.0011594538874004599</cx:pt>
          <cx:pt idx="33658">0.0011594538874004599</cx:pt>
          <cx:pt idx="33659">0.00115935126863421</cx:pt>
          <cx:pt idx="33660">0.00115803434450742</cx:pt>
          <cx:pt idx="33661">0.0011579044707330699</cx:pt>
          <cx:pt idx="33662">0.0011579044707330699</cx:pt>
          <cx:pt idx="33663">0.0011579044707330699</cx:pt>
          <cx:pt idx="33664">0.0011579044707330699</cx:pt>
          <cx:pt idx="33665">0.0011579044707330699</cx:pt>
          <cx:pt idx="33666">0.0011579044707330699</cx:pt>
          <cx:pt idx="33667">0.0011579044707330699</cx:pt>
          <cx:pt idx="33668">0.0011579044707330699</cx:pt>
          <cx:pt idx="33669">0.00115729807060828</cx:pt>
          <cx:pt idx="33670">0.00115721550868072</cx:pt>
          <cx:pt idx="33671">0.00115721550868072</cx:pt>
          <cx:pt idx="33672">0.0011568952816066</cx:pt>
          <cx:pt idx="33673">0.0011568952816066</cx:pt>
          <cx:pt idx="33674">0.0011568952816066</cx:pt>
          <cx:pt idx="33675">0.0011568952816066</cx:pt>
          <cx:pt idx="33676">0.0011568952816066</cx:pt>
          <cx:pt idx="33677">0.0011568952816066</cx:pt>
          <cx:pt idx="33678">0.00115633968995355</cx:pt>
          <cx:pt idx="33679">0.0011557416274420901</cx:pt>
          <cx:pt idx="33680">0.0011555495316401901</cx:pt>
          <cx:pt idx="33681">0.00115177595165092</cx:pt>
          <cx:pt idx="33682">0.00115177595165092</cx:pt>
          <cx:pt idx="33683">0.0011505204160520499</cx:pt>
          <cx:pt idx="33684">0.0011499147726647999</cx:pt>
          <cx:pt idx="33685">0.0011499147726647999</cx:pt>
          <cx:pt idx="33686">0.0011499147726647999</cx:pt>
          <cx:pt idx="33687">0.0011499147726647999</cx:pt>
          <cx:pt idx="33688">0.0011499147726647999</cx:pt>
          <cx:pt idx="33689">0.0011499147726647999</cx:pt>
          <cx:pt idx="33690">0.0011498941160775101</cx:pt>
          <cx:pt idx="33691">0.0011498941160775101</cx:pt>
          <cx:pt idx="33692">0.0011490098370861099</cx:pt>
          <cx:pt idx="33693">0.0011490098370861099</cx:pt>
          <cx:pt idx="33694">0.0011490098370861099</cx:pt>
          <cx:pt idx="33695">0.0011490098370861099</cx:pt>
          <cx:pt idx="33696">0.00114896594425458</cx:pt>
          <cx:pt idx="33697">0.00114824504278</cx:pt>
          <cx:pt idx="33698">0.00114824504278</cx:pt>
          <cx:pt idx="33699">0.00114824504278</cx:pt>
          <cx:pt idx="33700">0.00114642431343841</cx:pt>
          <cx:pt idx="33701">0.0011457438944784599</cx:pt>
          <cx:pt idx="33702">0.00114447985483028</cx:pt>
          <cx:pt idx="33703">0.00114414927163395</cx:pt>
          <cx:pt idx="33704">0.00114414927163395</cx:pt>
          <cx:pt idx="33705">0.00114414927163395</cx:pt>
          <cx:pt idx="33706">0.0011441090556118399</cx:pt>
          <cx:pt idx="33707">0.0011433185001727699</cx:pt>
          <cx:pt idx="33708">0.0011433185001727699</cx:pt>
          <cx:pt idx="33709">0.0011433185001727699</cx:pt>
          <cx:pt idx="33710">0.0011433185001727699</cx:pt>
          <cx:pt idx="33711">0.0011432434292814599</cx:pt>
          <cx:pt idx="33712">0.00114268939997444</cx:pt>
          <cx:pt idx="33713">0.00114268939997444</cx:pt>
          <cx:pt idx="33714">0.00114248537453105</cx:pt>
          <cx:pt idx="33715">0.0011416471521122299</cx:pt>
          <cx:pt idx="33716">0.0011411949748528301</cx:pt>
          <cx:pt idx="33717">0.0011411949748528301</cx:pt>
          <cx:pt idx="33718">0.0011411949748528301</cx:pt>
          <cx:pt idx="33719">0.0011411949748528301</cx:pt>
          <cx:pt idx="33720">0.0011411949748528301</cx:pt>
          <cx:pt idx="33721">0.00114101212070915</cx:pt>
          <cx:pt idx="33722">0.0011403431739332101</cx:pt>
          <cx:pt idx="33723">0.0011396571490118199</cx:pt>
          <cx:pt idx="33724">0.0011396571490118199</cx:pt>
          <cx:pt idx="33725">0.0011396571490118199</cx:pt>
          <cx:pt idx="33726">0.0011396571490118199</cx:pt>
          <cx:pt idx="33727">0.0011396571490118199</cx:pt>
          <cx:pt idx="33728">0.0011396571490118199</cx:pt>
          <cx:pt idx="33729">0.0011392266389535399</cx:pt>
          <cx:pt idx="33730">0.00113836983434822</cx:pt>
          <cx:pt idx="33731">0.0011382804043290401</cx:pt>
          <cx:pt idx="33732">0.0011382587022885401</cx:pt>
          <cx:pt idx="33733">0.00113679408522528</cx:pt>
          <cx:pt idx="33734">0.00113676620574056</cx:pt>
          <cx:pt idx="33735">0.0011366113957144101</cx:pt>
          <cx:pt idx="33736">0.00113588610997888</cx:pt>
          <cx:pt idx="33737">0.0011351906141748001</cx:pt>
          <cx:pt idx="33738">0.0011344645163832499</cx:pt>
          <cx:pt idx="33739">0.0011341877778156401</cx:pt>
          <cx:pt idx="33740">0.0011341773869401499</cx:pt>
          <cx:pt idx="33741">0.0011341773869401499</cx:pt>
          <cx:pt idx="33742">0.0011341773869401499</cx:pt>
          <cx:pt idx="33743">0.0011341773869401499</cx:pt>
          <cx:pt idx="33744">0.0011336801229990801</cx:pt>
          <cx:pt idx="33745">0.0011335357864808201</cx:pt>
          <cx:pt idx="33746">0.00113203294490337</cx:pt>
          <cx:pt idx="33747">0.0011316328029298301</cx:pt>
          <cx:pt idx="33748">0.0011316328029298301</cx:pt>
          <cx:pt idx="33749">0.0011316328029298301</cx:pt>
          <cx:pt idx="33750">0.0011316328029298301</cx:pt>
          <cx:pt idx="33751">0.0011316328029298301</cx:pt>
          <cx:pt idx="33752">0.0011316328029298301</cx:pt>
          <cx:pt idx="33753">0.00113130313943232</cx:pt>
          <cx:pt idx="33754">0.00113130313943232</cx:pt>
          <cx:pt idx="33755">0.0011310860045495199</cx:pt>
          <cx:pt idx="33756">0.0011309626997717799</cx:pt>
          <cx:pt idx="33757">0.0011309626997717799</cx:pt>
          <cx:pt idx="33758">0.0011309626997717799</cx:pt>
          <cx:pt idx="33759">0.0011309626997717799</cx:pt>
          <cx:pt idx="33760">0.0011309626997717799</cx:pt>
          <cx:pt idx="33761">0.0011309626997717799</cx:pt>
          <cx:pt idx="33762">0.0011309626997717799</cx:pt>
          <cx:pt idx="33763">0.0011309626997717799</cx:pt>
          <cx:pt idx="33764">0.0011309626997717799</cx:pt>
          <cx:pt idx="33765">0.0011309626997717799</cx:pt>
          <cx:pt idx="33766">0.0011309626997717799</cx:pt>
          <cx:pt idx="33767">0.0011309626997717799</cx:pt>
          <cx:pt idx="33768">0.0011308904546237599</cx:pt>
          <cx:pt idx="33769">0.0011308904546237599</cx:pt>
          <cx:pt idx="33770">0.0011301626526256899</cx:pt>
          <cx:pt idx="33771">0.0011299847798475499</cx:pt>
          <cx:pt idx="33772">0.0011293333153097099</cx:pt>
          <cx:pt idx="33773">0.00112899888639318</cx:pt>
          <cx:pt idx="33774">0.0011287971835134501</cx:pt>
          <cx:pt idx="33775">0.0011275607971225499</cx:pt>
          <cx:pt idx="33776">0.0011272564033442099</cx:pt>
          <cx:pt idx="33777">0.00112714887703086</cx:pt>
          <cx:pt idx="33778">0.0011264005796465201</cx:pt>
          <cx:pt idx="33779">0.00112626805874905</cx:pt>
          <cx:pt idx="33780">0.00112594606865326</cx:pt>
          <cx:pt idx="33781">0.00112542477383193</cx:pt>
          <cx:pt idx="33782">0.00112520081549418</cx:pt>
          <cx:pt idx="33783">0.00112520081549418</cx:pt>
          <cx:pt idx="33784">0.00112520081549418</cx:pt>
          <cx:pt idx="33785">0.00112520081549418</cx:pt>
          <cx:pt idx="33786">0.0011250257652808599</cx:pt>
          <cx:pt idx="33787">0.0011245308634017901</cx:pt>
          <cx:pt idx="33788">0.00112439526257732</cx:pt>
          <cx:pt idx="33789">0.00112439526257732</cx:pt>
          <cx:pt idx="33790">0.00112439526257732</cx:pt>
          <cx:pt idx="33791">0.00112439526257732</cx:pt>
          <cx:pt idx="33792">0.00112439526257732</cx:pt>
          <cx:pt idx="33793">0.00112439526257732</cx:pt>
          <cx:pt idx="33794">0.00112439526257732</cx:pt>
          <cx:pt idx="33795">0.00112437646620271</cx:pt>
          <cx:pt idx="33796">0.0011231905534612001</cx:pt>
          <cx:pt idx="33797">0.00112264372273933</cx:pt>
          <cx:pt idx="33798">0.00112264372273933</cx:pt>
          <cx:pt idx="33799">0.00112264372273933</cx:pt>
          <cx:pt idx="33800">0.0011222902068999899</cx:pt>
          <cx:pt idx="33801">0.0011222902068999899</cx:pt>
          <cx:pt idx="33802">0.0011222902068999899</cx:pt>
          <cx:pt idx="33803">0.00112155348236685</cx:pt>
          <cx:pt idx="33804">0.00112155348236685</cx:pt>
          <cx:pt idx="33805">0.00112155348236685</cx:pt>
          <cx:pt idx="33806">0.00112155348236685</cx:pt>
          <cx:pt idx="33807">0.0011212018030611901</cx:pt>
          <cx:pt idx="33808">0.00112115348204123</cx:pt>
          <cx:pt idx="33809">0.00112091028168975</cx:pt>
          <cx:pt idx="33810">0.00112091028168975</cx:pt>
          <cx:pt idx="33811">0.00112091028168975</cx:pt>
          <cx:pt idx="33812">0.0011198880170802999</cx:pt>
          <cx:pt idx="33813">0.0011196147960310899</cx:pt>
          <cx:pt idx="33814">0.0011196147960310899</cx:pt>
          <cx:pt idx="33815">0.00111838738037361</cx:pt>
          <cx:pt idx="33816">0.00111838738037361</cx:pt>
          <cx:pt idx="33817">0.00111838738037361</cx:pt>
          <cx:pt idx="33818">0.00111838738037361</cx:pt>
          <cx:pt idx="33819">0.00111838738037361</cx:pt>
          <cx:pt idx="33820">0.0011167394980186201</cx:pt>
          <cx:pt idx="33821">0.0011167394980186201</cx:pt>
          <cx:pt idx="33822">0.00111487361220047</cx:pt>
          <cx:pt idx="33823">0.0011140298910401101</cx:pt>
          <cx:pt idx="33824">0.00111297889828087</cx:pt>
          <cx:pt idx="33825">0.0011128123154157999</cx:pt>
          <cx:pt idx="33826">0.0011128123154157999</cx:pt>
          <cx:pt idx="33827">0.00111274649331077</cx:pt>
          <cx:pt idx="33828">0.00111274649331077</cx:pt>
          <cx:pt idx="33829">0.00111274649331077</cx:pt>
          <cx:pt idx="33830">0.0011125778264762199</cx:pt>
          <cx:pt idx="33831">0.00111229116289553</cx:pt>
          <cx:pt idx="33832">0.00111211044306386</cx:pt>
          <cx:pt idx="33833">0.00111199852093477</cx:pt>
          <cx:pt idx="33834">0.00111193160137199</cx:pt>
          <cx:pt idx="33835">0.00111190775490428</cx:pt>
          <cx:pt idx="33836">0.00111132849197738</cx:pt>
          <cx:pt idx="33837">0.00111130357276221</cx:pt>
          <cx:pt idx="33838">0.00111096002170525</cx:pt>
          <cx:pt idx="33839">0.0011098692857543901</cx:pt>
          <cx:pt idx="33840">0.0011089908613204</cx:pt>
          <cx:pt idx="33841">0.0011087527802557699</cx:pt>
          <cx:pt idx="33842">0.0011069410842879999</cx:pt>
          <cx:pt idx="33843">0.0011063224008238601</cx:pt>
          <cx:pt idx="33844">0.0011062775067739901</cx:pt>
          <cx:pt idx="33845">0.0011062573640184801</cx:pt>
          <cx:pt idx="33846">0.0011051549005956301</cx:pt>
          <cx:pt idx="33847">0.00110513891493827</cx:pt>
          <cx:pt idx="33848">0.00110483759451779</cx:pt>
          <cx:pt idx="33849">0.0011047030965185499</cx:pt>
          <cx:pt idx="33850">0.0011047030965185499</cx:pt>
          <cx:pt idx="33851">0.0011047030965185499</cx:pt>
          <cx:pt idx="33852">0.0011047030965185499</cx:pt>
          <cx:pt idx="33853">0.00110412922502718</cx:pt>
          <cx:pt idx="33854">0.00110368888011405</cx:pt>
          <cx:pt idx="33855">0.00110368888011405</cx:pt>
          <cx:pt idx="33856">0.0011035545432666999</cx:pt>
          <cx:pt idx="33857">0.0011029857127467699</cx:pt>
          <cx:pt idx="33858">0.0011028448733912</cx:pt>
          <cx:pt idx="33859">0.0011024653630999099</cx:pt>
          <cx:pt idx="33860">0.0011024653630999099</cx:pt>
          <cx:pt idx="33861">0.0011020675227496001</cx:pt>
          <cx:pt idx="33862">0.00110180248514147</cx:pt>
          <cx:pt idx="33863">0.0011016419072262401</cx:pt>
          <cx:pt idx="33864">0.0011013098885322</cx:pt>
          <cx:pt idx="33865">0.0011010654305820501</cx:pt>
          <cx:pt idx="33866">0.00110106481337649</cx:pt>
          <cx:pt idx="33867">0.00110106481337649</cx:pt>
          <cx:pt idx="33868">0.001100903594891</cx:pt>
          <cx:pt idx="33869">0.0011003182256301999</cx:pt>
          <cx:pt idx="33870">0.00110028504706329</cx:pt>
          <cx:pt idx="33871">0.0010989435386521201</cx:pt>
          <cx:pt idx="33872">0.00109892907179382</cx:pt>
          <cx:pt idx="33873">0.00109892907179382</cx:pt>
          <cx:pt idx="33874">0.00109892907179382</cx:pt>
          <cx:pt idx="33875">0.00109892907179382</cx:pt>
          <cx:pt idx="33876">0.00109892907179382</cx:pt>
          <cx:pt idx="33877">0.00109892907179382</cx:pt>
          <cx:pt idx="33878">0.00109892907179382</cx:pt>
          <cx:pt idx="33879">0.00109892907179382</cx:pt>
          <cx:pt idx="33880">0.00109892907179382</cx:pt>
          <cx:pt idx="33881">0.00109892907179382</cx:pt>
          <cx:pt idx="33882">0.00109892907179382</cx:pt>
          <cx:pt idx="33883">0.00109892907179382</cx:pt>
          <cx:pt idx="33884">0.00109892907179382</cx:pt>
          <cx:pt idx="33885">0.00109892907179382</cx:pt>
          <cx:pt idx="33886">0.00109892907179382</cx:pt>
          <cx:pt idx="33887">0.00109892907179382</cx:pt>
          <cx:pt idx="33888">0.0010975266756847899</cx:pt>
          <cx:pt idx="33889">0.00109647117379707</cx:pt>
          <cx:pt idx="33890">0.00109388295411873</cx:pt>
          <cx:pt idx="33891">0.0010936450932935899</cx:pt>
          <cx:pt idx="33892">0.0010936450932935899</cx:pt>
          <cx:pt idx="33893">0.0010933676340233599</cx:pt>
          <cx:pt idx="33894">0.0010925824376124499</cx:pt>
          <cx:pt idx="33895">0.0010924688872655101</cx:pt>
          <cx:pt idx="33896">0.0010922777304690401</cx:pt>
          <cx:pt idx="33897">0.0010922028432689399</cx:pt>
          <cx:pt idx="33898">0.00108899232448236</cx:pt>
          <cx:pt idx="33899">0.0010888886011043901</cx:pt>
          <cx:pt idx="33900">0.0010885853234268699</cx:pt>
          <cx:pt idx="33901">0.0010882279688248201</cx:pt>
          <cx:pt idx="33902">0.0010864917832667401</cx:pt>
          <cx:pt idx="33903">0.0010864568306509399</cx:pt>
          <cx:pt idx="33904">0.0010858962923664</cx:pt>
          <cx:pt idx="33905">0.0010850227029108</cx:pt>
          <cx:pt idx="33906">0.0010850227029108</cx:pt>
          <cx:pt idx="33907">0.0010839369057650901</cx:pt>
          <cx:pt idx="33908">0.00108368989074406</cx:pt>
          <cx:pt idx="33909">0.0010834868289482801</cx:pt>
          <cx:pt idx="33910">0.0010834868289482801</cx:pt>
          <cx:pt idx="33911">0.0010834868289482801</cx:pt>
          <cx:pt idx="33912">0.0010834868289482801</cx:pt>
          <cx:pt idx="33913">0.00108295811885032</cx:pt>
          <cx:pt idx="33914">0.00108281829775485</cx:pt>
          <cx:pt idx="33915">0.00108281829775485</cx:pt>
          <cx:pt idx="33916">0.00108281829775485</cx:pt>
          <cx:pt idx="33917">0.0010823855087268199</cx:pt>
          <cx:pt idx="33918">0.00108197571139397</cx:pt>
          <cx:pt idx="33919">0.0010819336491023699</cx:pt>
          <cx:pt idx="33920">0.0010808733307460299</cx:pt>
          <cx:pt idx="33921">0.00108063549325644</cx:pt>
          <cx:pt idx="33922">0.00108063549325644</cx:pt>
          <cx:pt idx="33923">0.00108063549325644</cx:pt>
          <cx:pt idx="33924">0.00108049744345513</cx:pt>
          <cx:pt idx="33925">0.00108049744345513</cx:pt>
          <cx:pt idx="33926">0.0010802019089805901</cx:pt>
          <cx:pt idx="33927">0.0010802019089805901</cx:pt>
          <cx:pt idx="33928">0.0010802019089805901</cx:pt>
          <cx:pt idx="33929">0.00108003542638492</cx:pt>
          <cx:pt idx="33930">0.00108003542638492</cx:pt>
          <cx:pt idx="33931">0.00107956690504279</cx:pt>
          <cx:pt idx="33932">0.0010789486733932499</cx:pt>
          <cx:pt idx="33933">0.00107841120611445</cx:pt>
          <cx:pt idx="33934">0.0010782677502595599</cx:pt>
          <cx:pt idx="33935">0.0010782677502595599</cx:pt>
          <cx:pt idx="33936">0.0010782677502595599</cx:pt>
          <cx:pt idx="33937">0.0010782677502595599</cx:pt>
          <cx:pt idx="33938">0.0010782677502595599</cx:pt>
          <cx:pt idx="33939">0.0010777534010284</cx:pt>
          <cx:pt idx="33940">0.00107718818252299</cx:pt>
          <cx:pt idx="33941">0.00107579927196308</cx:pt>
          <cx:pt idx="33942">0.00107579927196308</cx:pt>
          <cx:pt idx="33943">0.00107579927196308</cx:pt>
          <cx:pt idx="33944">0.0010753351889528999</cx:pt>
          <cx:pt idx="33945">0.00107503538156563</cx:pt>
          <cx:pt idx="33946">0.00107472047444317</cx:pt>
          <cx:pt idx="33947">0.00107472047444317</cx:pt>
          <cx:pt idx="33948">0.00107472047444317</cx:pt>
          <cx:pt idx="33949">0.00107472047444317</cx:pt>
          <cx:pt idx="33950">0.00107472047444317</cx:pt>
          <cx:pt idx="33951">0.00107472047444317</cx:pt>
          <cx:pt idx="33952">0.0010738620128887401</cx:pt>
          <cx:pt idx="33953">0.0010738620128887401</cx:pt>
          <cx:pt idx="33954">0.0010733506538831801</cx:pt>
          <cx:pt idx="33955">0.0010733506538831801</cx:pt>
          <cx:pt idx="33956">0.0010733506538831801</cx:pt>
          <cx:pt idx="33957">0.0010733506538831801</cx:pt>
          <cx:pt idx="33958">0.0010733506538831801</cx:pt>
          <cx:pt idx="33959">0.0010733506538831801</cx:pt>
          <cx:pt idx="33960">0.0010733506538831801</cx:pt>
          <cx:pt idx="33961">0.0010733506538831801</cx:pt>
          <cx:pt idx="33962">0.0010731737681471099</cx:pt>
          <cx:pt idx="33963">0.0010725273251581599</cx:pt>
          <cx:pt idx="33964">0.0010723730646301399</cx:pt>
          <cx:pt idx="33965">0.0010723730646301399</cx:pt>
          <cx:pt idx="33966">0.0010723730646301399</cx:pt>
          <cx:pt idx="33967">0.0010722315648556001</cx:pt>
          <cx:pt idx="33968">0.0010721479636485499</cx:pt>
          <cx:pt idx="33969">0.00107164258366649</cx:pt>
          <cx:pt idx="33970">0.00107108171734912</cx:pt>
          <cx:pt idx="33971">0.00107108171734912</cx:pt>
          <cx:pt idx="33972">0.00107108171734912</cx:pt>
          <cx:pt idx="33973">0.00107108171734912</cx:pt>
          <cx:pt idx="33974">0.00107054071451139</cx:pt>
          <cx:pt idx="33975">0.00106997525354263</cx:pt>
          <cx:pt idx="33976">0.0010697040818904201</cx:pt>
          <cx:pt idx="33977">0.0010696989148935999</cx:pt>
          <cx:pt idx="33978">0.00106892377426922</cx:pt>
          <cx:pt idx="33979">0.0010688936862794901</cx:pt>
          <cx:pt idx="33980">0.00106865255221845</cx:pt>
          <cx:pt idx="33981">0.0010678935993313</cx:pt>
          <cx:pt idx="33982">0.0010670364867176999</cx:pt>
          <cx:pt idx="33983">0.0010669279672027301</cx:pt>
          <cx:pt idx="33984">0.00106624098617804</cx:pt>
          <cx:pt idx="33985">0.00106584048119101</cx:pt>
          <cx:pt idx="33986">0.00106558393910801</cx:pt>
          <cx:pt idx="33987">0.0010652976516393</cx:pt>
          <cx:pt idx="33988">0.0010651570609992299</cx:pt>
          <cx:pt idx="33989">0.0010649890859078901</cx:pt>
          <cx:pt idx="33990">0.0010649890859078901</cx:pt>
          <cx:pt idx="33991">0.0010649890859078901</cx:pt>
          <cx:pt idx="33992">0.00106493419451108</cx:pt>
          <cx:pt idx="33993">0.0010645923459935999</cx:pt>
          <cx:pt idx="33994">0.00106456854316864</cx:pt>
          <cx:pt idx="33995">0.00106456854316864</cx:pt>
          <cx:pt idx="33996">0.00106456854316864</cx:pt>
          <cx:pt idx="33997">0.00106456854316864</cx:pt>
          <cx:pt idx="33998">0.00106456854316864</cx:pt>
          <cx:pt idx="33999">0.00106456854316864</cx:pt>
          <cx:pt idx="34000">0.00106456854316864</cx:pt>
          <cx:pt idx="34001">0.00106456854316864</cx:pt>
          <cx:pt idx="34002">0.0010642945355173301</cx:pt>
          <cx:pt idx="34003">0.0010642945355173301</cx:pt>
          <cx:pt idx="34004">0.00106335690823136</cx:pt>
          <cx:pt idx="34005">0.0010631811387584</cx:pt>
          <cx:pt idx="34006">0.0010631811387584</cx:pt>
          <cx:pt idx="34007">0.0010631811387584</cx:pt>
          <cx:pt idx="34008">0.00106287185334762</cx:pt>
          <cx:pt idx="34009">0.0010628069952431599</cx:pt>
          <cx:pt idx="34010">0.0010627532738205999</cx:pt>
          <cx:pt idx="34011">0.00106272363849171</cx:pt>
          <cx:pt idx="34012">0.00106272363849171</cx:pt>
          <cx:pt idx="34013">0.00106272363849171</cx:pt>
          <cx:pt idx="34014">0.0010620396632055099</cx:pt>
          <cx:pt idx="34015">0.0010620396632055099</cx:pt>
          <cx:pt idx="34016">0.0010620396632055099</cx:pt>
          <cx:pt idx="34017">0.0010620396632055099</cx:pt>
          <cx:pt idx="34018">0.0010614196560575699</cx:pt>
          <cx:pt idx="34019">0.0010611745253495399</cx:pt>
          <cx:pt idx="34020">0.0010604082613588201</cx:pt>
          <cx:pt idx="34021">0.0010604082613588201</cx:pt>
          <cx:pt idx="34022">0.0010604082613588201</cx:pt>
          <cx:pt idx="34023">0.00105973081162855</cx:pt>
          <cx:pt idx="34024">0.00105832498558376</cx:pt>
          <cx:pt idx="34025">0.00105699769176413</cx:pt>
          <cx:pt idx="34026">0.00105639373736469</cx:pt>
          <cx:pt idx="34027">0.00105639373736469</cx:pt>
          <cx:pt idx="34028">0.00105639373736469</cx:pt>
          <cx:pt idx="34029">0.00105639373736469</cx:pt>
          <cx:pt idx="34030">0.0010547704971817799</cx:pt>
          <cx:pt idx="34031">0.00105430354099791</cx:pt>
          <cx:pt idx="34032">0.0010542743870295499</cx:pt>
          <cx:pt idx="34033">0.0010542743870295499</cx:pt>
          <cx:pt idx="34034">0.0010532052448242301</cx:pt>
          <cx:pt idx="34035">0.0010532052448242301</cx:pt>
          <cx:pt idx="34036">0.0010532052448242301</cx:pt>
          <cx:pt idx="34037">0.0010532052448242301</cx:pt>
          <cx:pt idx="34038">0.0010532052448242301</cx:pt>
          <cx:pt idx="34039">0.0010532052448242301</cx:pt>
          <cx:pt idx="34040">0.0010532052448242301</cx:pt>
          <cx:pt idx="34041">0.0010532052448242301</cx:pt>
          <cx:pt idx="34042">0.0010532052448242301</cx:pt>
          <cx:pt idx="34043">0.0010524590106235001</cx:pt>
          <cx:pt idx="34044">0.00105217492288599</cx:pt>
          <cx:pt idx="34045">0.0010516996399434</cx:pt>
          <cx:pt idx="34046">0.0010516996399434</cx:pt>
          <cx:pt idx="34047">0.0010516996399434</cx:pt>
          <cx:pt idx="34048">0.00105114568161535</cx:pt>
          <cx:pt idx="34049">0.00105114568161535</cx:pt>
          <cx:pt idx="34050">0.0010507948044653299</cx:pt>
          <cx:pt idx="34051">0.00105060098498247</cx:pt>
          <cx:pt idx="34052">0.00105021743956477</cx:pt>
          <cx:pt idx="34053">0.00105021743956477</cx:pt>
          <cx:pt idx="34054">0.00105021743956477</cx:pt>
          <cx:pt idx="34055">0.00105021743956477</cx:pt>
          <cx:pt idx="34056">0.0010492081617309</cx:pt>
          <cx:pt idx="34057">0.0010489962787956499</cx:pt>
          <cx:pt idx="34058">0.0010489962787956499</cx:pt>
          <cx:pt idx="34059">0.0010489351283079599</cx:pt>
          <cx:pt idx="34060">0.0010488006256015199</cx:pt>
          <cx:pt idx="34061">0.0010481349688436399</cx:pt>
          <cx:pt idx="34062">0.0010479890797211199</cx:pt>
          <cx:pt idx="34063">0.0010479126545033901</cx:pt>
          <cx:pt idx="34064">0.00104788769818784</cx:pt>
          <cx:pt idx="34065">0.00104618435504791</cx:pt>
          <cx:pt idx="34066">0.00104382301550087</cx:pt>
          <cx:pt idx="34067">0.0010434388223932</cx:pt>
          <cx:pt idx="34068">0.0010434388223932</cx:pt>
          <cx:pt idx="34069">0.00104330874872216</cx:pt>
          <cx:pt idx="34070">0.00104330874872216</cx:pt>
          <cx:pt idx="34071">0.00104330874872216</cx:pt>
          <cx:pt idx="34072">0.00104330874872216</cx:pt>
          <cx:pt idx="34073">0.00104330874872216</cx:pt>
          <cx:pt idx="34074">0.0010428757113147399</cx:pt>
          <cx:pt idx="34075">0.0010419489629925199</cx:pt>
          <cx:pt idx="34076">0.00104164573585511</cx:pt>
          <cx:pt idx="34077">0.0010415201304099101</cx:pt>
          <cx:pt idx="34078">0.0010412365584140601</cx:pt>
          <cx:pt idx="34079">0.0010408677696254901</cx:pt>
          <cx:pt idx="34080">0.0010408677696254901</cx:pt>
          <cx:pt idx="34081">0.00104081648194608</cx:pt>
          <cx:pt idx="34082">0.0010407616512661799</cx:pt>
          <cx:pt idx="34083">0.0010407616512661799</cx:pt>
          <cx:pt idx="34084">0.0010407616512661799</cx:pt>
          <cx:pt idx="34085">0.0010407616512661799</cx:pt>
          <cx:pt idx="34086">0.0010407616512661799</cx:pt>
          <cx:pt idx="34087">0.0010401373804141501</cx:pt>
          <cx:pt idx="34088">0.0010391247201559401</cx:pt>
          <cx:pt idx="34089">0.0010391247201559401</cx:pt>
          <cx:pt idx="34090">0.0010391247201559401</cx:pt>
          <cx:pt idx="34091">0.0010391247201559401</cx:pt>
          <cx:pt idx="34092">0.0010389377211799801</cx:pt>
          <cx:pt idx="34093">0.0010384245726396701</cx:pt>
          <cx:pt idx="34094">0.0010384245726396701</cx:pt>
          <cx:pt idx="34095">0.0010384245726396701</cx:pt>
          <cx:pt idx="34096">0.0010384245726396701</cx:pt>
          <cx:pt idx="34097">0.0010384245726396701</cx:pt>
          <cx:pt idx="34098">0.00103838728929136</cx:pt>
          <cx:pt idx="34099">0.00103674211223695</cx:pt>
          <cx:pt idx="34100">0.0010366712543560001</cx:pt>
          <cx:pt idx="34101">0.0010366712543560001</cx:pt>
          <cx:pt idx="34102">0.0010363868115583</cx:pt>
          <cx:pt idx="34103">0.0010361203630554899</cx:pt>
          <cx:pt idx="34104">0.0010361203630554899</cx:pt>
          <cx:pt idx="34105">0.0010357439625384799</cx:pt>
          <cx:pt idx="34106">0.00103539151029941</cx:pt>
          <cx:pt idx="34107">0.00103519719596233</cx:pt>
          <cx:pt idx="34108">0.0010349410958873199</cx:pt>
          <cx:pt idx="34109">0.0010349410958873199</cx:pt>
          <cx:pt idx="34110">0.0010349410958873199</cx:pt>
          <cx:pt idx="34111">0.0010349410958873199</cx:pt>
          <cx:pt idx="34112">0.0010349410958873199</cx:pt>
          <cx:pt idx="34113">0.00103356695176133</cx:pt>
          <cx:pt idx="34114">0.0010326000928678599</cx:pt>
          <cx:pt idx="34115">0.00103207293361379</cx:pt>
          <cx:pt idx="34116">0.0010320099034441699</cx:pt>
          <cx:pt idx="34117">0.00103177644665309</cx:pt>
          <cx:pt idx="34118">0.00103177644665309</cx:pt>
          <cx:pt idx="34119">0.00103177644665309</cx:pt>
          <cx:pt idx="34120">0.00103096185910464</cx:pt>
          <cx:pt idx="34121">0.0010309021739496999</cx:pt>
          <cx:pt idx="34122">0.0010309021739496999</cx:pt>
          <cx:pt idx="34123">0.0010309021739496999</cx:pt>
          <cx:pt idx="34124">0.0010295292298360501</cx:pt>
          <cx:pt idx="34125">0.0010295292298360501</cx:pt>
          <cx:pt idx="34126">0.0010294854979087499</cx:pt>
          <cx:pt idx="34127">0.0010290173661030499</cx:pt>
          <cx:pt idx="34128">0.00102890106840559</cx:pt>
          <cx:pt idx="34129">0.0010285636954229999</cx:pt>
          <cx:pt idx="34130">0.00102736791659181</cx:pt>
          <cx:pt idx="34131">0.00102714573233099</cx:pt>
          <cx:pt idx="34132">0.00102595164189245</cx:pt>
          <cx:pt idx="34133">0.00102545496047301</cx:pt>
          <cx:pt idx="34134">0.00102545496047301</cx:pt>
          <cx:pt idx="34135">0.00102545496047301</cx:pt>
          <cx:pt idx="34136">0.00102545496047301</cx:pt>
          <cx:pt idx="34137">0.0010245048094769599</cx:pt>
          <cx:pt idx="34138">0.0010243422065131999</cx:pt>
          <cx:pt idx="34139">0.0010232835934114799</cx:pt>
          <cx:pt idx="34140">0.00102269955352486</cx:pt>
          <cx:pt idx="34141">0.00102269955352486</cx:pt>
          <cx:pt idx="34142">0.00102245969793212</cx:pt>
          <cx:pt idx="34143">0.00102245969793212</cx:pt>
          <cx:pt idx="34144">0.00102245969793212</cx:pt>
          <cx:pt idx="34145">0.00102111927051293</cx:pt>
          <cx:pt idx="34146">0.0010200474290646101</cx:pt>
          <cx:pt idx="34147">0.0010200474290646101</cx:pt>
          <cx:pt idx="34148">0.0010200474290646101</cx:pt>
          <cx:pt idx="34149">0.0010200474290646101</cx:pt>
          <cx:pt idx="34150">0.0010200474290646101</cx:pt>
          <cx:pt idx="34151">0.0010200474290646101</cx:pt>
          <cx:pt idx="34152">0.0010200474290646101</cx:pt>
          <cx:pt idx="34153">0.0010200474290646101</cx:pt>
          <cx:pt idx="34154">0.0010200474290646101</cx:pt>
          <cx:pt idx="34155">0.0010200250025876199</cx:pt>
          <cx:pt idx="34156">0.0010193924365650899</cx:pt>
          <cx:pt idx="34157">0.0010193405157628099</cx:pt>
          <cx:pt idx="34158">0.00101802315475691</cx:pt>
          <cx:pt idx="34159">0.00101802315475691</cx:pt>
          <cx:pt idx="34160">0.00101802315475691</cx:pt>
          <cx:pt idx="34161">0.00101799086017369</cx:pt>
          <cx:pt idx="34162">0.0010172865183646399</cx:pt>
          <cx:pt idx="34163">0.0010172865183646399</cx:pt>
          <cx:pt idx="34164">0.0010170903111534999</cx:pt>
          <cx:pt idx="34165">0.0010170903111534999</cx:pt>
          <cx:pt idx="34166">0.0010164481350761201</cx:pt>
          <cx:pt idx="34167">0.0010164213054146499</cx:pt>
          <cx:pt idx="34168">0.0010164213054146499</cx:pt>
          <cx:pt idx="34169">0.0010164213054146499</cx:pt>
          <cx:pt idx="34170">0.0010164213054146499</cx:pt>
          <cx:pt idx="34171">0.0010163182208974299</cx:pt>
          <cx:pt idx="34172">0.0010160344029444799</cx:pt>
          <cx:pt idx="34173">0.0010160344029444799</cx:pt>
          <cx:pt idx="34174">0.00101449402439946</cx:pt>
          <cx:pt idx="34175">0.00101404355568877</cx:pt>
          <cx:pt idx="34176">0.0010138029269088299</cx:pt>
          <cx:pt idx="34177">0.0010138029269088299</cx:pt>
          <cx:pt idx="34178">0.0010138029269088299</cx:pt>
          <cx:pt idx="34179">0.0010138029269088299</cx:pt>
          <cx:pt idx="34180">0.0010138029269088299</cx:pt>
          <cx:pt idx="34181">0.0010138029269088299</cx:pt>
          <cx:pt idx="34182">0.0010138029269088299</cx:pt>
          <cx:pt idx="34183">0.0010136306013909301</cx:pt>
          <cx:pt idx="34184">0.0010136306013909301</cx:pt>
          <cx:pt idx="34185">0.0010136306013909301</cx:pt>
          <cx:pt idx="34186">0.0010136306013909301</cx:pt>
          <cx:pt idx="34187">0.0010136306013909301</cx:pt>
          <cx:pt idx="34188">0.0010135313832009599</cx:pt>
          <cx:pt idx="34189">0.00101337113279507</cx:pt>
          <cx:pt idx="34190">0.00101309026348194</cx:pt>
          <cx:pt idx="34191">0.00101206942642462</cx:pt>
          <cx:pt idx="34192">0.00101206942642462</cx:pt>
          <cx:pt idx="34193">0.00101206942642462</cx:pt>
          <cx:pt idx="34194">0.00101205344704627</cx:pt>
          <cx:pt idx="34195">0.00101190187407442</cx:pt>
          <cx:pt idx="34196">0.00101190187407442</cx:pt>
          <cx:pt idx="34197">0.00101190187407442</cx:pt>
          <cx:pt idx="34198">0.00101190187407442</cx:pt>
          <cx:pt idx="34199">0.00101190187407442</cx:pt>
          <cx:pt idx="34200">0.00101190187407442</cx:pt>
          <cx:pt idx="34201">0.0010117475255328899</cx:pt>
          <cx:pt idx="34202">0.0010117475255328899</cx:pt>
          <cx:pt idx="34203">0.0010117475255328899</cx:pt>
          <cx:pt idx="34204">0.00101166142628055</cx:pt>
          <cx:pt idx="34205">0.0010115887186298799</cx:pt>
          <cx:pt idx="34206">0.0010115887186298799</cx:pt>
          <cx:pt idx="34207">0.00100941405962541</cx:pt>
          <cx:pt idx="34208">0.0010091927225175401</cx:pt>
          <cx:pt idx="34209">0.00100904965096077</cx:pt>
          <cx:pt idx="34210">0.00100899278811661</cx:pt>
          <cx:pt idx="34211">0.00100899278811661</cx:pt>
          <cx:pt idx="34212">0.00100899278811661</cx:pt>
          <cx:pt idx="34213">0.00100899278811661</cx:pt>
          <cx:pt idx="34214">0.00100755106079633</cx:pt>
          <cx:pt idx="34215">0.0010070494259878399</cx:pt>
          <cx:pt idx="34216">0.0010053949656961699</cx:pt>
          <cx:pt idx="34217">0.0010037873842225599</cx:pt>
          <cx:pt idx="34218">0.0010031923103163299</cx:pt>
          <cx:pt idx="34219">0.0010031923103163299</cx:pt>
          <cx:pt idx="34220">0.0010031923103163299</cx:pt>
          <cx:pt idx="34221">0.0010031923103163299</cx:pt>
          <cx:pt idx="34222">0.0010031497890941701</cx:pt>
          <cx:pt idx="34223">0.00100277335444793</cx:pt>
          <cx:pt idx="34224">0.0010025227564265399</cx:pt>
          <cx:pt idx="34225">0.00100209742356331</cx:pt>
          <cx:pt idx="34226">0.00100209742356331</cx:pt>
          <cx:pt idx="34227">0.00100209742356331</cx:pt>
          <cx:pt idx="34228">0.00100209742356331</cx:pt>
          <cx:pt idx="34229">0.0010019274859627599</cx:pt>
          <cx:pt idx="34230">0.0010016615974720901</cx:pt>
          <cx:pt idx="34231">0.0010016615974720901</cx:pt>
          <cx:pt idx="34232">0.0010016615974720901</cx:pt>
          <cx:pt idx="34233">0.0010016064232235701</cx:pt>
          <cx:pt idx="34234">0.0010016064232235701</cx:pt>
          <cx:pt idx="34235">0.00100148667240585</cx:pt>
          <cx:pt idx="34236">0.0010013422168824401</cx:pt>
          <cx:pt idx="34237">0.00100051729388615</cx:pt>
          <cx:pt idx="34238">0.00100042790315976</cx:pt>
          <cx:pt idx="34239">0.0010004056035667801</cx:pt>
          <cx:pt idx="34240">0.0010002365160273099</cx:pt>
          <cx:pt idx="34241">0.0010002365160273099</cx:pt>
          <cx:pt idx="34242">0.0010002365160273099</cx:pt>
          <cx:pt idx="34243">0.00099978800126458993</cx:pt>
          <cx:pt idx="34244">0.00099887780240015306</cx:pt>
          <cx:pt idx="34245">0.00099864523489226692</cx:pt>
          <cx:pt idx="34246">0.00099864523489226692</cx:pt>
          <cx:pt idx="34247">0.00099853568709892294</cx:pt>
          <cx:pt idx="34248">0.00099853568709892294</cx:pt>
          <cx:pt idx="34249">0.00099853568709892294</cx:pt>
          <cx:pt idx="34250">0.00099821096575748703</cx:pt>
          <cx:pt idx="34251">0.00099821096575748703</cx:pt>
          <cx:pt idx="34252">0.00099821096575748703</cx:pt>
          <cx:pt idx="34253">0.00099821096575748703</cx:pt>
          <cx:pt idx="34254">0.00099821096575748703</cx:pt>
          <cx:pt idx="34255">0.00099821096575748703</cx:pt>
          <cx:pt idx="34256">0.00099807491900107299</cx:pt>
          <cx:pt idx="34257">0.00099764971727719096</cx:pt>
          <cx:pt idx="34258">0.00099616123252928811</cx:pt>
          <cx:pt idx="34259">0.00099616023078207602</cx:pt>
          <cx:pt idx="34260">0.00099616023078207602</cx:pt>
          <cx:pt idx="34261">0.00099616023078207602</cx:pt>
          <cx:pt idx="34262">0.00099609060714949999</cx:pt>
          <cx:pt idx="34263">0.00099576293419663202</cx:pt>
          <cx:pt idx="34264">0.00099514452563636896</cx:pt>
          <cx:pt idx="34265">0.00099514452563636896</cx:pt>
          <cx:pt idx="34266">0.00099476337201559809</cx:pt>
          <cx:pt idx="34267">0.00099476337201559809</cx:pt>
          <cx:pt idx="34268">0.00099342001410742298</cx:pt>
          <cx:pt idx="34269">0.00099325660540887091</cx:pt>
          <cx:pt idx="34270">0.00099325660540887091</cx:pt>
          <cx:pt idx="34271">0.00099288549895982592</cx:pt>
          <cx:pt idx="34272">0.00099288549895982592</cx:pt>
          <cx:pt idx="34273">0.00099204331034382092</cx:pt>
          <cx:pt idx="34274">0.00099170458056818504</cx:pt>
          <cx:pt idx="34275">0.00099087695571876207</cx:pt>
          <cx:pt idx="34276">0.00099087695571876207</cx:pt>
          <cx:pt idx="34277">0.00099087695571876207</cx:pt>
          <cx:pt idx="34278">0.00099087695571876207</cx:pt>
          <cx:pt idx="34279">0.00099087695571876207</cx:pt>
          <cx:pt idx="34280">0.00099003975110273997</cx:pt>
          <cx:pt idx="34281">0.00098989976695308007</cx:pt>
          <cx:pt idx="34282">0.00098962158810640493</cx:pt>
          <cx:pt idx="34283">0.00098962158810640493</cx:pt>
          <cx:pt idx="34284">0.00098946281439900394</cx:pt>
          <cx:pt idx="34285">0.00098787100630191491</cx:pt>
          <cx:pt idx="34286">0.00098773747466135106</cx:pt>
          <cx:pt idx="34287">0.00098749054195010995</cx:pt>
          <cx:pt idx="34288">0.00098749054195010995</cx:pt>
          <cx:pt idx="34289">0.00098749054195010995</cx:pt>
          <cx:pt idx="34290">0.00098719105429134605</cx:pt>
          <cx:pt idx="34291">0.00098719105429134605</cx:pt>
          <cx:pt idx="34292">0.00098594689804182398</cx:pt>
          <cx:pt idx="34293">0.00098494901719069997</cx:pt>
          <cx:pt idx="34294">0.00098494901719069997</cx:pt>
          <cx:pt idx="34295">0.00098494901719069997</cx:pt>
          <cx:pt idx="34296">0.00098474734885526001</cx:pt>
          <cx:pt idx="34297">0.00098467854164724692</cx:pt>
          <cx:pt idx="34298">0.00098467854164724692</cx:pt>
          <cx:pt idx="34299">0.00098425182409059395</cx:pt>
          <cx:pt idx="34300">0.00098376768579362607</cx:pt>
          <cx:pt idx="34301">0.00098353457695907502</cx:pt>
          <cx:pt idx="34302">0.00098273631913980606</cx:pt>
          <cx:pt idx="34303">0.00098174083556980198</cx:pt>
          <cx:pt idx="34304">0.00097960771954244794</cx:pt>
          <cx:pt idx="34305">0.00097887498070159894</cx:pt>
          <cx:pt idx="34306">0.00097855060568962596</cx:pt>
          <cx:pt idx="34307">0.00097736841014890805</cx:pt>
          <cx:pt idx="34308">0.00097736841014890805</cx:pt>
          <cx:pt idx="34309">0.00097736841014890805</cx:pt>
          <cx:pt idx="34310">0.00097736841014890805</cx:pt>
          <cx:pt idx="34311">0.00097736841014890805</cx:pt>
          <cx:pt idx="34312">0.00097736841014890805</cx:pt>
          <cx:pt idx="34313">0.00097736841014890805</cx:pt>
          <cx:pt idx="34314">0.00097635867432245896</cx:pt>
          <cx:pt idx="34315">0.00097632173977504205</cx:pt>
          <cx:pt idx="34316">0.00097569655576505601</cx:pt>
          <cx:pt idx="34317">0.00097545941557423803</cx:pt>
          <cx:pt idx="34318">0.00097539066740907096</cx:pt>
          <cx:pt idx="34319">0.000975275045559644</cx:pt>
          <cx:pt idx="34320">0.00097470692485054997</cx:pt>
          <cx:pt idx="34321">0.00097432448215512501</cx:pt>
          <cx:pt idx="34322">0.00097402352873285196</cx:pt>
          <cx:pt idx="34323">0.00097363146581022197</cx:pt>
          <cx:pt idx="34324">0.00097363146581022197</cx:pt>
          <cx:pt idx="34325">0.00097363146581022197</cx:pt>
          <cx:pt idx="34326">0.00097363146581022197</cx:pt>
          <cx:pt idx="34327">0.00097333994366986104</cx:pt>
          <cx:pt idx="34328">0.00097310927844508296</cx:pt>
          <cx:pt idx="34329">0.00097309188632002295</cx:pt>
          <cx:pt idx="34330">0.00097298673574157499</cx:pt>
          <cx:pt idx="34331">0.00097283754116300302</cx:pt>
          <cx:pt idx="34332">0.00097283754116300302</cx:pt>
          <cx:pt idx="34333">0.00097283754116300302</cx:pt>
          <cx:pt idx="34334">0.00097283754116300302</cx:pt>
          <cx:pt idx="34335">0.00097250478052973298</cx:pt>
          <cx:pt idx="34336">0.00097250478052973298</cx:pt>
          <cx:pt idx="34337">0.00097250478052973298</cx:pt>
          <cx:pt idx="34338">0.00097250478052973298</cx:pt>
          <cx:pt idx="34339">0.00097250478052973298</cx:pt>
          <cx:pt idx="34340">0.00097235622223057201</cx:pt>
          <cx:pt idx="34341">0.000969821629513969</cx:pt>
          <cx:pt idx="34342">0.000969821629513969</cx:pt>
          <cx:pt idx="34343">0.000969821629513969</cx:pt>
          <cx:pt idx="34344">0.00096951545322833703</cx:pt>
          <cx:pt idx="34345">0.00096944812528743595</cx:pt>
          <cx:pt idx="34346">0.00096908444529179795</cx:pt>
          <cx:pt idx="34347">0.000968841377035865</cx:pt>
          <cx:pt idx="34348">0.000968841377035865</cx:pt>
          <cx:pt idx="34349">0.000968841377035865</cx:pt>
          <cx:pt idx="34350">0.000968841377035865</cx:pt>
          <cx:pt idx="34351">0.00096850701247614096</cx:pt>
          <cx:pt idx="34352">0.00096848258195418298</cx:pt>
          <cx:pt idx="34353">0.00096779732105160105</cx:pt>
          <cx:pt idx="34354">0.00096761242359984104</cx:pt>
          <cx:pt idx="34355">0.00096738182823250202</cx:pt>
          <cx:pt idx="34356">0.00096670890387215002</cx:pt>
          <cx:pt idx="34357">0.00096528124487361001</cx:pt>
          <cx:pt idx="34358">0.00096525129916455801</cx:pt>
          <cx:pt idx="34359">0.00096508607315491505</cx:pt>
          <cx:pt idx="34360">0.00096508607315491505</cx:pt>
          <cx:pt idx="34361">0.00096508607315491505</cx:pt>
          <cx:pt idx="34362">0.00096497083493087097</cx:pt>
          <cx:pt idx="34363">0.00096479737206303</cx:pt>
          <cx:pt idx="34364">0.00096479737206303</cx:pt>
          <cx:pt idx="34365">0.00096469204535646301</cx:pt>
          <cx:pt idx="34366">0.00096469204535646301</cx:pt>
          <cx:pt idx="34367">0.00096469204535646301</cx:pt>
          <cx:pt idx="34368">0.00096469204535646301</cx:pt>
          <cx:pt idx="34369">0.00096469204535646301</cx:pt>
          <cx:pt idx="34370">0.00096461695555737504</cx:pt>
          <cx:pt idx="34371">0.000964465065716917</cx:pt>
          <cx:pt idx="34372">0.00096427988071731197</cx:pt>
          <cx:pt idx="34373">0.00096427988071731197</cx:pt>
          <cx:pt idx="34374">0.00096427988071731197</cx:pt>
          <cx:pt idx="34375">0.00096424802128186496</cx:pt>
          <cx:pt idx="34376">0.00096424802128186496</cx:pt>
          <cx:pt idx="34377">0.00096354561735255103</cx:pt>
          <cx:pt idx="34378">0.00096349570072484802</cx:pt>
          <cx:pt idx="34379">0.00096349570072484802</cx:pt>
          <cx:pt idx="34380">0.00096349570072484802</cx:pt>
          <cx:pt idx="34381">0.00096349570072484802</cx:pt>
          <cx:pt idx="34382">0.00096349570072484802</cx:pt>
          <cx:pt idx="34383">0.00096349570072484802</cx:pt>
          <cx:pt idx="34384">0.00096346307578240196</cx:pt>
          <cx:pt idx="34385">0.00096322638056007604</cx:pt>
          <cx:pt idx="34386">0.00096322638056007604</cx:pt>
          <cx:pt idx="34387">0.00096322638056007604</cx:pt>
          <cx:pt idx="34388">0.00096322638056007604</cx:pt>
          <cx:pt idx="34389">0.00096316310817726896</cx:pt>
          <cx:pt idx="34390">0.00096316310817726896</cx:pt>
          <cx:pt idx="34391">0.00096316310817726896</cx:pt>
          <cx:pt idx="34392">0.00096316310817726896</cx:pt>
          <cx:pt idx="34393">0.00096309957767832502</cx:pt>
          <cx:pt idx="34394">0.00096298194954211899</cx:pt>
          <cx:pt idx="34395">0.00095919741867767799</cx:pt>
          <cx:pt idx="34396">0.00095869930142093696</cx:pt>
          <cx:pt idx="34397">0.00095869930142093696</cx:pt>
          <cx:pt idx="34398">0.00095804825534800205</cx:pt>
          <cx:pt idx="34399">0.00095787127294712096</cx:pt>
          <cx:pt idx="34400">0.00095776846695909705</cx:pt>
          <cx:pt idx="34401">0.00095776846695909705</cx:pt>
          <cx:pt idx="34402">0.00095687949738677803</cx:pt>
          <cx:pt idx="34403">0.00095681111265941404</cx:pt>
          <cx:pt idx="34404">0.00095681111265941404</cx:pt>
          <cx:pt idx="34405">0.00095681111265941404</cx:pt>
          <cx:pt idx="34406">0.00095681111265941404</cx:pt>
          <cx:pt idx="34407">0.00095681111265941404</cx:pt>
          <cx:pt idx="34408">0.00095681111265941404</cx:pt>
          <cx:pt idx="34409">0.00095665219732610695</cx:pt>
          <cx:pt idx="34410">0.00095665219732610695</cx:pt>
          <cx:pt idx="34411">0.00095665219732610695</cx:pt>
          <cx:pt idx="34412">0.00095665219732610695</cx:pt>
          <cx:pt idx="34413">0.00095652232443966005</cx:pt>
          <cx:pt idx="34414">0.00095652232443966005</cx:pt>
          <cx:pt idx="34415">0.00095652232443966005</cx:pt>
          <cx:pt idx="34416">0.00095652232443966005</cx:pt>
          <cx:pt idx="34417">0.00095603775307321801</cx:pt>
          <cx:pt idx="34418">0.00095562669496984502</cx:pt>
          <cx:pt idx="34419">0.00095562669496984502</cx:pt>
          <cx:pt idx="34420">0.00095562669496984502</cx:pt>
          <cx:pt idx="34421">0.00095562669496984502</cx:pt>
          <cx:pt idx="34422">0.00095562669496984502</cx:pt>
          <cx:pt idx="34423">0.00095475261679969098</cx:pt>
          <cx:pt idx="34424">0.00095475261679969098</cx:pt>
          <cx:pt idx="34425">0.00095475261679969098</cx:pt>
          <cx:pt idx="34426">0.00095475261679969098</cx:pt>
          <cx:pt idx="34427">0.00095475261679969098</cx:pt>
          <cx:pt idx="34428">0.00095475261679969098</cx:pt>
          <cx:pt idx="34429">0.00095475261679969098</cx:pt>
          <cx:pt idx="34430">0.00095475261679969098</cx:pt>
          <cx:pt idx="34431">0.00095475261679969098</cx:pt>
          <cx:pt idx="34432">0.00095475261679969098</cx:pt>
          <cx:pt idx="34433">0.00095474959496857502</cx:pt>
          <cx:pt idx="34434">0.00095453634406223397</cx:pt>
          <cx:pt idx="34435">0.00095453634406223397</cx:pt>
          <cx:pt idx="34436">0.00095384932813454904</cx:pt>
          <cx:pt idx="34437">0.00095384932813454904</cx:pt>
          <cx:pt idx="34438">0.00095384932813454904</cx:pt>
          <cx:pt idx="34439">0.00095379751647000602</cx:pt>
          <cx:pt idx="34440">0.00095331301504604504</cx:pt>
          <cx:pt idx="34441">0.00095329564857337301</cx:pt>
          <cx:pt idx="34442">0.00095329564857337301</cx:pt>
          <cx:pt idx="34443">0.00095329564857337301</cx:pt>
          <cx:pt idx="34444">0.00095329564857337301</cx:pt>
          <cx:pt idx="34445">0.000952886635361324</cx:pt>
          <cx:pt idx="34446">0.00095205461816231195</cx:pt>
          <cx:pt idx="34447">0.00095171479663134302</cx:pt>
          <cx:pt idx="34448">0.00095137362306420303</cx:pt>
          <cx:pt idx="34449">0.00095137362306420303</cx:pt>
          <cx:pt idx="34450">0.00095137362306420303</cx:pt>
          <cx:pt idx="34451">0.00095137362306420303</cx:pt>
          <cx:pt idx="34452">0.00095130629414676398</cx:pt>
          <cx:pt idx="34453">0.00095079856839849297</cx:pt>
          <cx:pt idx="34454">0.00095076480713777002</cx:pt>
          <cx:pt idx="34455">0.00095003115684350698</cx:pt>
          <cx:pt idx="34456">0.00095003115684350698</cx:pt>
          <cx:pt idx="34457">0.00095003115684350698</cx:pt>
          <cx:pt idx="34458">0.00095003115684350698</cx:pt>
          <cx:pt idx="34459">0.00095000835974580304</cx:pt>
          <cx:pt idx="34460">0.00095000835974580304</cx:pt>
          <cx:pt idx="34461">0.00095000835974580304</cx:pt>
          <cx:pt idx="34462">0.00095000835974580304</cx:pt>
          <cx:pt idx="34463">0.00095000835974580304</cx:pt>
          <cx:pt idx="34464">0.00095000835974580304</cx:pt>
          <cx:pt idx="34465">0.00095000835974580304</cx:pt>
          <cx:pt idx="34466">0.00095000835974580304</cx:pt>
          <cx:pt idx="34467">0.00094993640416623495</cx:pt>
          <cx:pt idx="34468">0.000948570909592374</cx:pt>
          <cx:pt idx="34469">0.000948570909592374</cx:pt>
          <cx:pt idx="34470">0.00094807001505425197</cx:pt>
          <cx:pt idx="34471">0.00094758385426842401</cx:pt>
          <cx:pt idx="34472">0.00094716685864447902</cx:pt>
          <cx:pt idx="34473">0.00094606203770686</cx:pt>
          <cx:pt idx="34474">0.00094588960508903497</cx:pt>
          <cx:pt idx="34475">0.00094588960508903497</cx:pt>
          <cx:pt idx="34476">0.00094501944347008798</cx:pt>
          <cx:pt idx="34477">0.00094501753746154503</cx:pt>
          <cx:pt idx="34478">0.00094501753746154503</cx:pt>
          <cx:pt idx="34479">0.00094501753746154503</cx:pt>
          <cx:pt idx="34480">0.00094501753746154503</cx:pt>
          <cx:pt idx="34481">0.00094501753746154503</cx:pt>
          <cx:pt idx="34482">0.00094501753746154503</cx:pt>
          <cx:pt idx="34483">0.00094484641025926596</cx:pt>
          <cx:pt idx="34484">0.00094484641025926596</cx:pt>
          <cx:pt idx="34485">0.00094484641025926596</cx:pt>
          <cx:pt idx="34486">0.00094484641025926596</cx:pt>
          <cx:pt idx="34487">0.00094480231009012297</cx:pt>
          <cx:pt idx="34488">0.00094480231009012297</cx:pt>
          <cx:pt idx="34489">0.00094480231009012297</cx:pt>
          <cx:pt idx="34490">0.00094474057208206001</cx:pt>
          <cx:pt idx="34491">0.00094393949004428703</cx:pt>
          <cx:pt idx="34492">0.00094393949004428703</cx:pt>
          <cx:pt idx="34493">0.00094368932132499</cx:pt>
          <cx:pt idx="34494">0.00094368932132499</cx:pt>
          <cx:pt idx="34495">0.00094326650398019298</cx:pt>
          <cx:pt idx="34496">0.00094326650398019298</cx:pt>
          <cx:pt idx="34497">0.00094325553206152499</cx:pt>
          <cx:pt idx="34498">0.00094325553206152499</cx:pt>
          <cx:pt idx="34499">0.00094325553206152499</cx:pt>
          <cx:pt idx="34500">0.00094325553206152499</cx:pt>
          <cx:pt idx="34501">0.00094325553206152499</cx:pt>
          <cx:pt idx="34502">0.00094325553206152499</cx:pt>
          <cx:pt idx="34503">0.00094298788017139795</cx:pt>
          <cx:pt idx="34504">0.00094286663645933098</cx:pt>
          <cx:pt idx="34505">0.00094279836241320297</cx:pt>
          <cx:pt idx="34506">0.00094279836241320297</cx:pt>
          <cx:pt idx="34507">0.00094266091753046502</cx:pt>
          <cx:pt idx="34508">0.00094251999334717302</cx:pt>
          <cx:pt idx="34509">0.00094251999334717302</cx:pt>
          <cx:pt idx="34510">0.00094161935366416196</cx:pt>
          <cx:pt idx="34511">0.00094141202730442205</cx:pt>
          <cx:pt idx="34512">0.00094113724253077301</cx:pt>
          <cx:pt idx="34513">0.000940241555300106</cx:pt>
          <cx:pt idx="34514">0.00094006964321847303</cx:pt>
          <cx:pt idx="34515">0.00093997786436217595</cx:pt>
          <cx:pt idx="34516">0.00093997786436217595</cx:pt>
          <cx:pt idx="34517">0.00093997786436217595</cx:pt>
          <cx:pt idx="34518">0.00093997786436217595</cx:pt>
          <cx:pt idx="34519">0.00093997786436217595</cx:pt>
          <cx:pt idx="34520">0.00093970435615917905</cx:pt>
          <cx:pt idx="34521">0.00093853149406117505</cx:pt>
          <cx:pt idx="34522">0.00093796536680321001</cx:pt>
          <cx:pt idx="34523">0.00093787321651001097</cx:pt>
          <cx:pt idx="34524">0.00093787321651001097</cx:pt>
          <cx:pt idx="34525">0.00093777430147737198</cx:pt>
          <cx:pt idx="34526">0.00093777430147737198</cx:pt>
          <cx:pt idx="34527">0.00093777430147737198</cx:pt>
          <cx:pt idx="34528">0.000937751204447928</cx:pt>
          <cx:pt idx="34529">0.000937746275968502</cx:pt>
          <cx:pt idx="34530">0.00093690483612800203</cx:pt>
          <cx:pt idx="34531">0.00093664952711348904</cx:pt>
          <cx:pt idx="34532">0.00093664952711348904</cx:pt>
          <cx:pt idx="34533">0.00093602260043697705</cx:pt>
          <cx:pt idx="34534">0.00093577356995102603</cx:pt>
          <cx:pt idx="34535">0.00093553805077142501</cx:pt>
          <cx:pt idx="34536">0.00093429711494572899</cx:pt>
          <cx:pt idx="34537">0.00093396336861222798</cx:pt>
          <cx:pt idx="34538">0.00093360797548404199</cx:pt>
          <cx:pt idx="34539">0.00093338062901828802</cx:pt>
          <cx:pt idx="34540">0.00093318508503139697</cx:pt>
          <cx:pt idx="34541">0.00093289677525131595</cx:pt>
          <cx:pt idx="34542">0.00093258169924191202</cx:pt>
          <cx:pt idx="34543">0.00093258169924191202</cx:pt>
          <cx:pt idx="34544">0.00093258169924191202</cx:pt>
          <cx:pt idx="34545">0.00093258169924191202</cx:pt>
          <cx:pt idx="34546">0.00093239927784231999</cx:pt>
          <cx:pt idx="34547">0.00093183325221075398</cx:pt>
          <cx:pt idx="34548">0.00093179681373233296</cx:pt>
          <cx:pt idx="34549">0.000931591542437609</cx:pt>
          <cx:pt idx="34550">0.000931086458398337</cx:pt>
          <cx:pt idx="34551">0.00093106238144728801</cx:pt>
          <cx:pt idx="34552">0.00093014287344609097</cx:pt>
          <cx:pt idx="34553">0.00092966614686073896</cx:pt>
          <cx:pt idx="34554">0.00092943227119550605</cx:pt>
          <cx:pt idx="34555">0.00092943227119550605</cx:pt>
          <cx:pt idx="34556">0.00092882556829791002</cx:pt>
          <cx:pt idx="34557">0.00092862570393635396</cx:pt>
          <cx:pt idx="34558">0.00092851395678077695</cx:pt>
          <cx:pt idx="34559">0.00092851395678077695</cx:pt>
          <cx:pt idx="34560">0.00092851395678077695</cx:pt>
          <cx:pt idx="34561">0.00092851395678077695</cx:pt>
          <cx:pt idx="34562">0.00092834204047512105</cx:pt>
          <cx:pt idx="34563">0.00092724141986786398</cx:pt>
          <cx:pt idx="34564">0.00092679408434068601</cx:pt>
          <cx:pt idx="34565">0.00092618247122061895</cx:pt>
          <cx:pt idx="34566">0.00092618247122061895</cx:pt>
          <cx:pt idx="34567">0.00092560165873320304</cx:pt>
          <cx:pt idx="34568">0.00092560165873320304</cx:pt>
          <cx:pt idx="34569">0.00092560165873320304</cx:pt>
          <cx:pt idx="34570">0.00092488039916529695</cx:pt>
          <cx:pt idx="34571">0.00092386198018646205</cx:pt>
          <cx:pt idx="34572">0.00092386198018646205</cx:pt>
          <cx:pt idx="34573">0.000923155972085179</cx:pt>
          <cx:pt idx="34574">0.000922694981419517</cx:pt>
          <cx:pt idx="34575">0.00092249301438733402</cx:pt>
          <cx:pt idx="34576">0.00092249301438733402</cx:pt>
          <cx:pt idx="34577">0.00092234754952801403</cx:pt>
          <cx:pt idx="34578">0.00092230253930532702</cx:pt>
          <cx:pt idx="34579">0.00092147425374678198</cx:pt>
          <cx:pt idx="34580">0.00092147047885496596</cx:pt>
          <cx:pt idx="34581">0.00092138224540336798</cx:pt>
          <cx:pt idx="34582">0.00092134852432520901</cx:pt>
          <cx:pt idx="34583">0.00092124010084956398</cx:pt>
          <cx:pt idx="34584">0.00092099435822417196</cx:pt>
          <cx:pt idx="34585">0.00092086114770182303</cx:pt>
          <cx:pt idx="34586">0.00092024897911014304</cx:pt>
          <cx:pt idx="34587">0.00092024897911014304</cx:pt>
          <cx:pt idx="34588">0.00091871606190769195</cx:pt>
          <cx:pt idx="34589">0.00091858522590130903</cx:pt>
          <cx:pt idx="34590">0.00091858361037077795</cx:pt>
          <cx:pt idx="34591">0.00091858361037077795</cx:pt>
          <cx:pt idx="34592">0.00091858361037077795</cx:pt>
          <cx:pt idx="34593">0.00091769813257340798</cx:pt>
          <cx:pt idx="34594">0.00091753102474890797</cx:pt>
          <cx:pt idx="34595">0.00091753102474890797</cx:pt>
          <cx:pt idx="34596">0.00091753102474890797</cx:pt>
          <cx:pt idx="34597">0.00091753102474890797</cx:pt>
          <cx:pt idx="34598">0.00091739830732457599</cx:pt>
          <cx:pt idx="34599">0.00091739830732457599</cx:pt>
          <cx:pt idx="34600">0.00091739830732457599</cx:pt>
          <cx:pt idx="34601">0.00091739830732457599</cx:pt>
          <cx:pt idx="34602">0.00091739830732457599</cx:pt>
          <cx:pt idx="34603">0.00091716314932068898</cx:pt>
          <cx:pt idx="34604">0.00091687566326769201</cx:pt>
          <cx:pt idx="34605">0.00091687566326769201</cx:pt>
          <cx:pt idx="34606">0.00091687566326769201</cx:pt>
          <cx:pt idx="34607">0.00091687566326769201</cx:pt>
          <cx:pt idx="34608">0.00091687566326769201</cx:pt>
          <cx:pt idx="34609">0.00091687566326769201</cx:pt>
          <cx:pt idx="34610">0.00091687566326769201</cx:pt>
          <cx:pt idx="34611">0.00091687566326769201</cx:pt>
          <cx:pt idx="34612">0.00091687566326769201</cx:pt>
          <cx:pt idx="34613">0.00091675667884850705</cx:pt>
          <cx:pt idx="34614">0.00091675667884850705</cx:pt>
          <cx:pt idx="34615">0.00091671344578123798</cx:pt>
          <cx:pt idx="34616">0.00091612654607947999</cx:pt>
          <cx:pt idx="34617">0.00091587474693550499</cx:pt>
          <cx:pt idx="34618">0.00091587474693550499</cx:pt>
          <cx:pt idx="34619">0.00091587474693550499</cx:pt>
          <cx:pt idx="34620">0.00091587474693550499</cx:pt>
          <cx:pt idx="34621">0.00091587474693550499</cx:pt>
          <cx:pt idx="34622">0.00091587474693550499</cx:pt>
          <cx:pt idx="34623">0.00091547860906212902</cx:pt>
          <cx:pt idx="34624">0.00091547860906212902</cx:pt>
          <cx:pt idx="34625">0.00091547860906212902</cx:pt>
          <cx:pt idx="34626">0.00091547860906212902</cx:pt>
          <cx:pt idx="34627">0.00091534290828406805</cx:pt>
          <cx:pt idx="34628">0.00091534290828406805</cx:pt>
          <cx:pt idx="34629">0.00091534290828406805</cx:pt>
          <cx:pt idx="34630">0.00091528969680560596</cx:pt>
          <cx:pt idx="34631">0.00091528969680560596</cx:pt>
          <cx:pt idx="34632">0.00091528969680560596</cx:pt>
          <cx:pt idx="34633">0.00091528969680560596</cx:pt>
          <cx:pt idx="34634">0.00091528969680560596</cx:pt>
          <cx:pt idx="34635">0.00091522828615194798</cx:pt>
          <cx:pt idx="34636">0.00091445176952379</cx:pt>
          <cx:pt idx="34637">0.00091445176952379</cx:pt>
          <cx:pt idx="34638">0.00091388107143115305</cx:pt>
          <cx:pt idx="34639">0.00091388107143115305</cx:pt>
          <cx:pt idx="34640">0.00091364826700270497</cx:pt>
          <cx:pt idx="34641">0.00091364826700270497</cx:pt>
          <cx:pt idx="34642">0.00091335178511104797</cx:pt>
          <cx:pt idx="34643">0.00091335178511104797</cx:pt>
          <cx:pt idx="34644">0.00091335178511104797</cx:pt>
          <cx:pt idx="34645">0.00091326028977325405</cx:pt>
          <cx:pt idx="34646">0.00091313991711093698</cx:pt>
          <cx:pt idx="34647">0.00091313991711093698</cx:pt>
          <cx:pt idx="34648">0.000911630668592071</cx:pt>
          <cx:pt idx="34649">0.000911630668592071</cx:pt>
          <cx:pt idx="34650">0.000911630668592071</cx:pt>
          <cx:pt idx="34651">0.000911630668592071</cx:pt>
          <cx:pt idx="34652">0.000911630668592071</cx:pt>
          <cx:pt idx="34653">0.00091146845851402798</cx:pt>
          <cx:pt idx="34654">0.00091126848290936995</cx:pt>
          <cx:pt idx="34655">0.00091097380517154601</cx:pt>
          <cx:pt idx="34656">0.00091097380517154601</cx:pt>
          <cx:pt idx="34657">0.00091097380517154601</cx:pt>
          <cx:pt idx="34658">0.00091053690408644404</cx:pt>
          <cx:pt idx="34659">0.00091044020083359096</cx:pt>
          <cx:pt idx="34660">0.00091025090904351205</cx:pt>
          <cx:pt idx="34661">0.00090916842117473703</cx:pt>
          <cx:pt idx="34662">0.00090770503065075404</cx:pt>
          <cx:pt idx="34663">0.00090714318687738695</cx:pt>
          <cx:pt idx="34664">0.00090709537493940896</cx:pt>
          <cx:pt idx="34665">0.00090673825471932596</cx:pt>
          <cx:pt idx="34666">0.00090673825471932596</cx:pt>
          <cx:pt idx="34667">0.00090673825471932596</cx:pt>
          <cx:pt idx="34668">0.00090672796536609703</cx:pt>
          <cx:pt idx="34669">0.00090585745428599699</cx:pt>
          <cx:pt idx="34670">0.00090585745428599699</cx:pt>
          <cx:pt idx="34671">0.00090521448871152903</cx:pt>
          <cx:pt idx="34672">0.00090507096732721996</cx:pt>
          <cx:pt idx="34673">0.00090442968736663496</cx:pt>
          <cx:pt idx="34674">0.00090442968736663496</cx:pt>
          <cx:pt idx="34675">0.00090347750001553003</cx:pt>
          <cx:pt idx="34676">0.00090192546292681205</cx:pt>
          <cx:pt idx="34677">0.00090192546292681205</cx:pt>
          <cx:pt idx="34678">0.00090025271036261697</cx:pt>
          <cx:pt idx="34679">0.00090025271036261697</cx:pt>
          <cx:pt idx="34680">0.00090003592301056803</cx:pt>
          <cx:pt idx="34681">0.000898424057384134</cx:pt>
          <cx:pt idx="34682">0.000898424057384134</cx:pt>
          <cx:pt idx="34683">0.000898424057384134</cx:pt>
          <cx:pt idx="34684">0.000898424057384134</cx:pt>
          <cx:pt idx="34685">0.000898424057384134</cx:pt>
          <cx:pt idx="34686">0.000898161836097411</cx:pt>
          <cx:pt idx="34687">0.000898161836097411</cx:pt>
          <cx:pt idx="34688">0.00089769411523624902</cx:pt>
          <cx:pt idx="34689">0.00089769411523624902</cx:pt>
          <cx:pt idx="34690">0.00089769411523624902</cx:pt>
          <cx:pt idx="34691">0.00089764862276644803</cx:pt>
          <cx:pt idx="34692">0.00089705554091027003</cx:pt>
          <cx:pt idx="34693">0.00089683680922361003</cx:pt>
          <cx:pt idx="34694">0.00089683680922361003</cx:pt>
          <cx:pt idx="34695">0.00089683680922361003</cx:pt>
          <cx:pt idx="34696">0.00089683680922361003</cx:pt>
          <cx:pt idx="34697">0.00089683680922361003</cx:pt>
          <cx:pt idx="34698">0.00089683680922361003</cx:pt>
          <cx:pt idx="34699">0.00089658578529971695</cx:pt>
          <cx:pt idx="34700">0.00089623505207181702</cx:pt>
          <cx:pt idx="34701">0.00089623505207181702</cx:pt>
          <cx:pt idx="34702">0.00089572793856906505</cx:pt>
          <cx:pt idx="34703">0.00089572793856906505</cx:pt>
          <cx:pt idx="34704">0.00089501612755842996</cx:pt>
          <cx:pt idx="34705">0.00089501612755842996</cx:pt>
          <cx:pt idx="34706">0.00089501612755842996</cx:pt>
          <cx:pt idx="34707">0.00089341130785101702</cx:pt>
          <cx:pt idx="34708">0.00089199230491561596</cx:pt>
          <cx:pt idx="34709">0.00089106297956952996</cx:pt>
          <cx:pt idx="34710">0.00089095769842454005</cx:pt>
          <cx:pt idx="34711">0.00089037014230574805</cx:pt>
          <cx:pt idx="34712">0.00088994533951885699</cx:pt>
          <cx:pt idx="34713">0.00088994533951885699</cx:pt>
          <cx:pt idx="34714">0.00088994533951885699</cx:pt>
          <cx:pt idx="34715">0.00088883547554374201</cx:pt>
          <cx:pt idx="34716">0.00088883123607685801</cx:pt>
          <cx:pt idx="34717">0.00088883123607685801</cx:pt>
          <cx:pt idx="34718">0.00088883123607685801</cx:pt>
          <cx:pt idx="34719">0.00088883123607685801</cx:pt>
          <cx:pt idx="34720">0.00088883123607685801</cx:pt>
          <cx:pt idx="34721">0.00088859952646931498</cx:pt>
          <cx:pt idx="34722">0.00088813626312395804</cx:pt>
          <cx:pt idx="34723">0.00088813626312395804</cx:pt>
          <cx:pt idx="34724">0.00088811560790769801</cx:pt>
          <cx:pt idx="34725">0.00088804846425566896</cx:pt>
          <cx:pt idx="34726">0.00088804846425566896</cx:pt>
          <cx:pt idx="34727">0.000887205324217676</cx:pt>
          <cx:pt idx="34728">0.00088574660691382505</cx:pt>
          <cx:pt idx="34729">0.00088574660691382505</cx:pt>
          <cx:pt idx="34730">0.000885435164606663</cx:pt>
          <cx:pt idx="34731">0.00088515734753551395</cx:pt>
          <cx:pt idx="34732">0.00088506683254204203</cx:pt>
          <cx:pt idx="34733">0.00088499440034752797</cx:pt>
          <cx:pt idx="34734">0.00088478241488950304</cx:pt>
          <cx:pt idx="34735">0.00088474032744854795</cx:pt>
          <cx:pt idx="34736">0.00088474032744854795</cx:pt>
          <cx:pt idx="34737">0.00088474032744854795</cx:pt>
          <cx:pt idx="34738">0.000884641609520718</cx:pt>
          <cx:pt idx="34739">0.000884641609520718</cx:pt>
          <cx:pt idx="34740">0.00088457437777141696</cx:pt>
          <cx:pt idx="34741">0.00088398220188473295</cx:pt>
          <cx:pt idx="34742">0.00088306528038935295</cx:pt>
          <cx:pt idx="34743">0.00088306528038935295</cx:pt>
          <cx:pt idx="34744">0.00088306528038935295</cx:pt>
          <cx:pt idx="34745">0.00088306528038935295</cx:pt>
          <cx:pt idx="34746">0.00088306528038935295</cx:pt>
          <cx:pt idx="34747">0.000882995876701135</cx:pt>
          <cx:pt idx="34748">0.000882995876701135</cx:pt>
          <cx:pt idx="34749">0.000882995876701135</cx:pt>
          <cx:pt idx="34750">0.00088229353593012301</cx:pt>
          <cx:pt idx="34751">0.00088208996966978605</cx:pt>
          <cx:pt idx="34752">0.00088171881749591003</cx:pt>
          <cx:pt idx="34753">0.00088171881749591003</cx:pt>
          <cx:pt idx="34754">0.00088171881749591003</cx:pt>
          <cx:pt idx="34755">0.00088112532852742398</cx:pt>
          <cx:pt idx="34756">0.00088112532852742398</cx:pt>
          <cx:pt idx="34757">0.00088110700489266603</cx:pt>
          <cx:pt idx="34758">0.00088110700489266603</cx:pt>
          <cx:pt idx="34759">0.00088110700489266603</cx:pt>
          <cx:pt idx="34760">0.00088110700489266603</cx:pt>
          <cx:pt idx="34761">0.00088110700489266603</cx:pt>
          <cx:pt idx="34762">0.00088110700489266603</cx:pt>
          <cx:pt idx="34763">0.00088092353563438595</cx:pt>
          <cx:pt idx="34764">0.00088040491698187801</cx:pt>
          <cx:pt idx="34765">0.00088040491698187801</cx:pt>
          <cx:pt idx="34766">0.00088034737246626201</cx:pt>
          <cx:pt idx="34767">0.00087988598816107397</cx:pt>
          <cx:pt idx="34768">0.00087916362106441395</cx:pt>
          <cx:pt idx="34769">0.00087848246793461498</cx:pt>
          <cx:pt idx="34770">0.00087825770465840901</cx:pt>
          <cx:pt idx="34771">0.00087756685198280904</cx:pt>
          <cx:pt idx="34772">0.00087756685198280904</cx:pt>
          <cx:pt idx="34773">0.00087756685198280904</cx:pt>
          <cx:pt idx="34774">0.00087756685198280904</cx:pt>
          <cx:pt idx="34775">0.00087753000600959696</cx:pt>
          <cx:pt idx="34776">0.00087753000600959696</cx:pt>
          <cx:pt idx="34777">0.00087753000600959696</cx:pt>
          <cx:pt idx="34778">0.00087745255572716895</cx:pt>
          <cx:pt idx="34779">0.00087636885456127405</cx:pt>
          <cx:pt idx="34780">0.000875524983857686</cx:pt>
          <cx:pt idx="34781">0.00087519958328909097</cx:pt>
          <cx:pt idx="34782">0.00087519958328909097</cx:pt>
          <cx:pt idx="34783">0.00087519958328909097</cx:pt>
          <cx:pt idx="34784">0.00087519958328909097</cx:pt>
          <cx:pt idx="34785">0.00087519958328909097</cx:pt>
          <cx:pt idx="34786">0.00087480424351624696</cx:pt>
          <cx:pt idx="34787">0.00087478589656954299</cx:pt>
          <cx:pt idx="34788">0.00087396609785787296</cx:pt>
          <cx:pt idx="34789">0.00087376180934811698</cx:pt>
          <cx:pt idx="34790">0.00087339966485923501</cx:pt>
          <cx:pt idx="34791">0.00087339966485923501</cx:pt>
          <cx:pt idx="34792">0.00087260926981312095</cx:pt>
          <cx:pt idx="34793">0.00087259161401819104</cx:pt>
          <cx:pt idx="34794">0.00087127000311699695</cx:pt>
          <cx:pt idx="34795">0.00087117546488756201</cx:pt>
          <cx:pt idx="34796">0.00087117546488756201</cx:pt>
          <cx:pt idx="34797">0.00087117546488756201</cx:pt>
          <cx:pt idx="34798">0.00087117546488756201</cx:pt>
          <cx:pt idx="34799">0.00087006212843805805</cx:pt>
          <cx:pt idx="34800">0.00086979447431140603</cx:pt>
          <cx:pt idx="34801">0.00086979447431140603</cx:pt>
          <cx:pt idx="34802">0.00086979447431140603</cx:pt>
          <cx:pt idx="34803">0.00086979447431140603</cx:pt>
          <cx:pt idx="34804">0.00086979447431140603</cx:pt>
          <cx:pt idx="34805">0.00086964458421812997</cx:pt>
          <cx:pt idx="34806">0.00086964458421812997</cx:pt>
          <cx:pt idx="34807">0.00086964458421812997</cx:pt>
          <cx:pt idx="34808">0.00086964458421812997</cx:pt>
          <cx:pt idx="34809">0.00086964458421812997</cx:pt>
          <cx:pt idx="34810">0.00086894819505606703</cx:pt>
          <cx:pt idx="34811">0.00086894819505606703</cx:pt>
          <cx:pt idx="34812">0.00086844682506679498</cx:pt>
          <cx:pt idx="34813">0.00086820475131692504</cx:pt>
          <cx:pt idx="34814">0.00086820475131692504</cx:pt>
          <cx:pt idx="34815">0.00086820475131692504</cx:pt>
          <cx:pt idx="34816">0.00086752363183137404</cx:pt>
          <cx:pt idx="34817">0.00086743323208603</cx:pt>
          <cx:pt idx="34818">0.00086743323208603</cx:pt>
          <cx:pt idx="34819">0.00086743323208603</cx:pt>
          <cx:pt idx="34820">0.00086634443384707796</cx:pt>
          <cx:pt idx="34821">0.00086577178152365795</cx:pt>
          <cx:pt idx="34822">0.00086535549912352197</cx:pt>
          <cx:pt idx="34823">0.000864562102443084</cx:pt>
          <cx:pt idx="34824">0.00086379818606251504</cx:pt>
          <cx:pt idx="34825">0.00086343133814105</cx:pt>
          <cx:pt idx="34826">0.00086326823531566099</cx:pt>
          <cx:pt idx="34827">0.00086231005987414495</cx:pt>
          <cx:pt idx="34828">0.00086159527983754099</cx:pt>
          <cx:pt idx="34829">0.00086139036986402902</cx:pt>
          <cx:pt idx="34830">0.00086139036986402902</cx:pt>
          <cx:pt idx="34831">0.00086139036986402902</cx:pt>
          <cx:pt idx="34832">0.00086139036986402902</cx:pt>
          <cx:pt idx="34833">0.00086139036986402902</cx:pt>
          <cx:pt idx="34834">0.00086139036986402902</cx:pt>
          <cx:pt idx="34835">0.00086046928166046697</cx:pt>
          <cx:pt idx="34836">0.00086011228883333497</cx:pt>
          <cx:pt idx="34837">0.00085986722007345398</cx:pt>
          <cx:pt idx="34838">0.00085986722007345398</cx:pt>
          <cx:pt idx="34839">0.00085968176670132097</cx:pt>
          <cx:pt idx="34840">0.00085968176670132097</cx:pt>
          <cx:pt idx="34841">0.000859548723987834</cx:pt>
          <cx:pt idx="34842">0.00085910494421235096</cx:pt>
          <cx:pt idx="34843">0.00085910494421235096</cx:pt>
          <cx:pt idx="34844">0.00085910494421235096</cx:pt>
          <cx:pt idx="34845">0.00085910494421235096</cx:pt>
          <cx:pt idx="34846">0.00085910494421235096</cx:pt>
          <cx:pt idx="34847">0.00085882633065622704</cx:pt>
          <cx:pt idx="34848">0.000858080669633456</cx:pt>
          <cx:pt idx="34849">0.00085747712095686295</cx:pt>
          <cx:pt idx="34850">0.00085509778906657204</cx:pt>
          <cx:pt idx="34851">0.00085415632628378397</cx:pt>
          <cx:pt idx="34852">0.00085397687448267301</cx:pt>
          <cx:pt idx="34853">0.00085397687448267301</cx:pt>
          <cx:pt idx="34854">0.00085397687448267301</cx:pt>
          <cx:pt idx="34855">0.00085397687448267301</cx:pt>
          <cx:pt idx="34856">0.00085390529761073496</cx:pt>
          <cx:pt idx="34857">0.00085284231287511495</cx:pt>
          <cx:pt idx="34858">0.00085170304479347903</cx:pt>
          <cx:pt idx="34859">0.00085150673091278703</cx:pt>
          <cx:pt idx="34860">0.00085135255360297595</cx:pt>
          <cx:pt idx="34861">0.00085135255360297595</cx:pt>
          <cx:pt idx="34862">0.00085135255360297595</cx:pt>
          <cx:pt idx="34863">0.00085135255360297595</cx:pt>
          <cx:pt idx="34864">0.000851118486199967</cx:pt>
          <cx:pt idx="34865">0.00085103603930145901</cx:pt>
          <cx:pt idx="34866">0.00085080015175179697</cx:pt>
          <cx:pt idx="34867">0.000850651771114843</cx:pt>
          <cx:pt idx="34868">0.00084981398430807801</cx:pt>
          <cx:pt idx="34869">0.00084941058438945001</cx:pt>
          <cx:pt idx="34870">0.00084940763590205697</cx:pt>
          <cx:pt idx="34871">0.00084940763590205697</cx:pt>
          <cx:pt idx="34872">0.00084854902492849599</cx:pt>
          <cx:pt idx="34873">0.00084835230359271805</cx:pt>
          <cx:pt idx="34874">0.00084647966631207195</cx:pt>
          <cx:pt idx="34875">0.00084647966631207195</cx:pt>
          <cx:pt idx="34876">0.00084646501921063105</cx:pt>
          <cx:pt idx="34877">0.00084601919568157201</cx:pt>
          <cx:pt idx="34878">0.00084601490730273703</cx:pt>
          <cx:pt idx="34879">0.00084556999989876395</cx:pt>
          <cx:pt idx="34880">0.00084556999989876395</cx:pt>
          <cx:pt idx="34881">0.00084556999989876395</cx:pt>
          <cx:pt idx="34882">0.00084526947200174005</cx:pt>
          <cx:pt idx="34883">0.000845049480280379</cx:pt>
          <cx:pt idx="34884">0.000845049480280379</cx:pt>
          <cx:pt idx="34885">0.000845049480280379</cx:pt>
          <cx:pt idx="34886">0.00084500476361073801</cx:pt>
          <cx:pt idx="34887">0.00084362410039420896</cx:pt>
          <cx:pt idx="34888">0.00084359824962031496</cx:pt>
          <cx:pt idx="34889">0.00084339781850053901</cx:pt>
          <cx:pt idx="34890">0.00084298392166110903</cx:pt>
          <cx:pt idx="34891">0.00084293795033382702</cx:pt>
          <cx:pt idx="34892">0.00084293795033382702</cx:pt>
          <cx:pt idx="34893">0.00084293795033382702</cx:pt>
          <cx:pt idx="34894">0.00084179353524037402</cx:pt>
          <cx:pt idx="34895">0.000840679528333034</cx:pt>
          <cx:pt idx="34896">0.00084060965514372104</cx:pt>
          <cx:pt idx="34897">0.00084060965514372104</cx:pt>
          <cx:pt idx="34898">0.00084060965514372104</cx:pt>
          <cx:pt idx="34899">0.00084060965514372104</cx:pt>
          <cx:pt idx="34900">0.00084022402396912203</cx:pt>
          <cx:pt idx="34901">0.00084022402396912203</cx:pt>
          <cx:pt idx="34902">0.00084022402396912203</cx:pt>
          <cx:pt idx="34903">0.00084006838069369501</cx:pt>
          <cx:pt idx="34904">0.00084006838069369501</cx:pt>
          <cx:pt idx="34905">0.00084006838069369501</cx:pt>
          <cx:pt idx="34906">0.00084006838069369501</cx:pt>
          <cx:pt idx="34907">0.00084006838069369501</cx:pt>
          <cx:pt idx="34908">0.00083998449755338803</cx:pt>
          <cx:pt idx="34909">0.00083996833871951703</cx:pt>
          <cx:pt idx="34910">0.00083996833871951703</cx:pt>
          <cx:pt idx="34911">0.00083986610464791499</cx:pt>
          <cx:pt idx="34912">0.00083968851991781703</cx:pt>
          <cx:pt idx="34913">0.00083968851991781703</cx:pt>
          <cx:pt idx="34914">0.00083968851991781703</cx:pt>
          <cx:pt idx="34915">0.00083956289038098397</cx:pt>
          <cx:pt idx="34916">0.00083895437191033905</cx:pt>
          <cx:pt idx="34917">0.00083823792683065804</cx:pt>
          <cx:pt idx="34918">0.00083788620266093603</cx:pt>
          <cx:pt idx="34919">0.00083787897519507304</cx:pt>
          <cx:pt idx="34920">0.00083770542325634805</cx:pt>
          <cx:pt idx="34921">0.00083739657659207803</cx:pt>
          <cx:pt idx="34922">0.00083547800183330397</cx:pt>
          <cx:pt idx="34923">0.00083528736178972696</cx:pt>
          <cx:pt idx="34924">0.00083528736178972696</cx:pt>
          <cx:pt idx="34925">0.00083528736178972696</cx:pt>
          <cx:pt idx="34926">0.00083528736178972696</cx:pt>
          <cx:pt idx="34927">0.00083528736178972696</cx:pt>
          <cx:pt idx="34928">0.00083528736178972696</cx:pt>
          <cx:pt idx="34929">0.00083528736178972696</cx:pt>
          <cx:pt idx="34930">0.00083528736178972696</cx:pt>
          <cx:pt idx="34931">0.00083502820622454496</cx:pt>
          <cx:pt idx="34932">0.00083479515527195398</cx:pt>
          <cx:pt idx="34933">0.00083433200178628804</cx:pt>
          <cx:pt idx="34934">0.00083368721539487398</cx:pt>
          <cx:pt idx="34935">0.00083337785645115701</cx:pt>
          <cx:pt idx="34936">0.00083334899798994397</cx:pt>
          <cx:pt idx="34937">0.00083334899798994397</cx:pt>
          <cx:pt idx="34938">0.00083334899798994397</cx:pt>
          <cx:pt idx="34939">0.00083334899798994397</cx:pt>
          <cx:pt idx="34940">0.00083298320539747998</cx:pt>
          <cx:pt idx="34941">0.00083278045114365702</cx:pt>
          <cx:pt idx="34942">0.00083257992516672097</cx:pt>
          <cx:pt idx="34943">0.00083216142632050103</cx:pt>
          <cx:pt idx="34944">0.00083175511077122704</cx:pt>
          <cx:pt idx="34945">0.00083165860651855997</cx:pt>
          <cx:pt idx="34946">0.00083125632071727104</cx:pt>
          <cx:pt idx="34947">0.00083125632071727104</cx:pt>
          <cx:pt idx="34948">0.00083069761007402898</cx:pt>
          <cx:pt idx="34949">0.00082955416956859802</cx:pt>
          <cx:pt idx="34950">0.00082955416956859802</cx:pt>
          <cx:pt idx="34951">0.00082955416956859802</cx:pt>
          <cx:pt idx="34952">0.00082808353328416397</cx:pt>
          <cx:pt idx="34953">0.00082785937778338901</cx:pt>
          <cx:pt idx="34954">0.00082785937778338901</cx:pt>
          <cx:pt idx="34955">0.00082785937778338901</cx:pt>
          <cx:pt idx="34956">0.00082770625689263498</cx:pt>
          <cx:pt idx="34957">0.00082592260243740095</cx:pt>
          <cx:pt idx="34958">0.00082573494341155196</cx:pt>
          <cx:pt idx="34959">0.00082534713849361895</cx:pt>
          <cx:pt idx="34960">0.00082386936701326101</cx:pt>
          <cx:pt idx="34961">0.00082327746122720202</cx:pt>
          <cx:pt idx="34962">0.00082320566131617199</cx:pt>
          <cx:pt idx="34963">0.00082320566131617199</cx:pt>
          <cx:pt idx="34964">0.00082320566131617199</cx:pt>
          <cx:pt idx="34965">0.00082320566131617199</cx:pt>
          <cx:pt idx="34966">0.00082306649824719698</cx:pt>
          <cx:pt idx="34967">0.00082272694855692699</cx:pt>
          <cx:pt idx="34968">0.00082268831671747996</cx:pt>
          <cx:pt idx="34969">0.00082268831671747996</cx:pt>
          <cx:pt idx="34970">0.00082268831671747996</cx:pt>
          <cx:pt idx="34971">0.00082262001415872002</cx:pt>
          <cx:pt idx="34972">0.00082256582406032002</cx:pt>
          <cx:pt idx="34973">0.00082203193837438598</cx:pt>
          <cx:pt idx="34974">0.00082191035357759398</cx:pt>
          <cx:pt idx="34975">0.00082191035357759398</cx:pt>
          <cx:pt idx="34976">0.00082180162379484199</cx:pt>
          <cx:pt idx="34977">0.00082167748760459303</cx:pt>
          <cx:pt idx="34978">0.00082131724386666505</cx:pt>
          <cx:pt idx="34979">0.00082131724386666505</cx:pt>
          <cx:pt idx="34980">0.00082131724386666505</cx:pt>
          <cx:pt idx="34981">0.00082014036428754004</cx:pt>
          <cx:pt idx="34982">0.00081918850549249995</cx:pt>
          <cx:pt idx="34983">0.00081908217755297997</cx:pt>
          <cx:pt idx="34984">0.00081857089532722199</cx:pt>
          <cx:pt idx="34985">0.00081857089532722199</cx:pt>
          <cx:pt idx="34986">0.00081857089532722199</cx:pt>
          <cx:pt idx="34987">0.00081747769837489605</cx:pt>
          <cx:pt idx="34988">0.00081746496899340402</cx:pt>
          <cx:pt idx="34989">0.00081745652470516499</cx:pt>
          <cx:pt idx="34990">0.00081713850831692005</cx:pt>
          <cx:pt idx="34991">0.00081672622197788999</cx:pt>
          <cx:pt idx="34992">0.00081611754924580096</cx:pt>
          <cx:pt idx="34993">0.00081575616240180603</cx:pt>
          <cx:pt idx="34994">0.00081575616240180603</cx:pt>
          <cx:pt idx="34995">0.00081575616240180603</cx:pt>
          <cx:pt idx="34996">0.00081575616240180603</cx:pt>
          <cx:pt idx="34997">0.00081575616240180603</cx:pt>
          <cx:pt idx="34998">0.00081575616240180603</cx:pt>
          <cx:pt idx="34999">0.00081536637268217796</cx:pt>
          <cx:pt idx="35000">0.000815195056399741</cx:pt>
          <cx:pt idx="35001">0.00081467271651856302</cx:pt>
          <cx:pt idx="35002">0.00081378051887024501</cx:pt>
          <cx:pt idx="35003">0.00081355076932812498</cx:pt>
          <cx:pt idx="35004">0.00081355076932812498</cx:pt>
          <cx:pt idx="35005">0.000813449623575916</cx:pt>
          <cx:pt idx="35006">0.00081344775108896795</cx:pt>
          <cx:pt idx="35007">0.00081197062573675903</cx:pt>
          <cx:pt idx="35008">0.00081088608012454299</cx:pt>
          <cx:pt idx="35009">0.00081088608012454299</cx:pt>
          <cx:pt idx="35010">0.00081088608012454299</cx:pt>
          <cx:pt idx="35011">0.00080947525819055795</cx:pt>
          <cx:pt idx="35012">0.00080947525819055795</cx:pt>
          <cx:pt idx="35013">0.00080947525819055795</cx:pt>
          <cx:pt idx="35014">0.00080947525819055795</cx:pt>
          <cx:pt idx="35015">0.00080947525819055795</cx:pt>
          <cx:pt idx="35016">0.00080947525819055795</cx:pt>
          <cx:pt idx="35017">0.00080933699263446401</cx:pt>
          <cx:pt idx="35018">0.00080933699263446401</cx:pt>
          <cx:pt idx="35019">0.00080933699263446401</cx:pt>
          <cx:pt idx="35020">0.00080933074110542901</cx:pt>
          <cx:pt idx="35021">0.00080933074110542901</cx:pt>
          <cx:pt idx="35022">0.00080933074110542901</cx:pt>
          <cx:pt idx="35023">0.00080933074110542901</cx:pt>
          <cx:pt idx="35024">0.00080933074110542901</cx:pt>
          <cx:pt idx="35025">0.00080933074110542901</cx:pt>
          <cx:pt idx="35026">0.00080922753339865796</cx:pt>
          <cx:pt idx="35027">0.00080920748293819805</cx:pt>
          <cx:pt idx="35028">0.00080831934458977701</cx:pt>
          <cx:pt idx="35029">0.00080831934458977701</cx:pt>
          <cx:pt idx="35030">0.00080831934458977701</cx:pt>
          <cx:pt idx="35031">0.00080831934458977701</cx:pt>
          <cx:pt idx="35032">0.00080831934458977701</cx:pt>
          <cx:pt idx="35033">0.00080808775580271499</cx:pt>
          <cx:pt idx="35034">0.00080798780639744505</cx:pt>
          <cx:pt idx="35035">0.00080759533502053598</cx:pt>
          <cx:pt idx="35036">0.00080759533502053598</cx:pt>
          <cx:pt idx="35037">0.00080759533502053598</cx:pt>
          <cx:pt idx="35038">0.00080759533502053598</cx:pt>
          <cx:pt idx="35039">0.00080759533502053598</cx:pt>
          <cx:pt idx="35040">0.00080731796094528699</cx:pt>
          <cx:pt idx="35041">0.00080731796094528699</cx:pt>
          <cx:pt idx="35042">0.00080716803851480802</cx:pt>
          <cx:pt idx="35043">0.00080681349298781905</cx:pt>
          <cx:pt idx="35044">0.00080669702897560999</cx:pt>
          <cx:pt idx="35045">0.00080669702897560999</cx:pt>
          <cx:pt idx="35046">0.00080669702897560999</cx:pt>
          <cx:pt idx="35047">0.00080669702897560999</cx:pt>
          <cx:pt idx="35048">0.00080669702897560999</cx:pt>
          <cx:pt idx="35049">0.00080669702897560999</cx:pt>
          <cx:pt idx="35050">0.00080614080663017596</cx:pt>
          <cx:pt idx="35051">0.00080614080663017596</cx:pt>
          <cx:pt idx="35052">0.00080614080663017596</cx:pt>
          <cx:pt idx="35053">0.00080614080663017596</cx:pt>
          <cx:pt idx="35054">0.00080607442906778699</cx:pt>
          <cx:pt idx="35055">0.00080519659971369699</cx:pt>
          <cx:pt idx="35056">0.00080469967967383</cx:pt>
          <cx:pt idx="35057">0.00080461834194067998</cx:pt>
          <cx:pt idx="35058">0.00080351759275053096</cx:pt>
          <cx:pt idx="35059">0.00080332300271987597</cx:pt>
          <cx:pt idx="35060">0.00080326983141508403</cx:pt>
          <cx:pt idx="35061">0.00080326689461600797</cx:pt>
          <cx:pt idx="35062">0.00080326689461600797</cx:pt>
          <cx:pt idx="35063">0.00080326689461600797</cx:pt>
          <cx:pt idx="35064">0.00080326689461600797</cx:pt>
          <cx:pt idx="35065">0.00080326689461600797</cx:pt>
          <cx:pt idx="35066">0.00080298139640274302</cx:pt>
          <cx:pt idx="35067">0.00080276760052440496</cx:pt>
          <cx:pt idx="35068">0.00080276760052440496</cx:pt>
          <cx:pt idx="35069">0.00080276760052440496</cx:pt>
          <cx:pt idx="35070">0.00080276760052440496</cx:pt>
          <cx:pt idx="35071">0.00080236412795224295</cx:pt>
          <cx:pt idx="35072">0.00080236412795224295</cx:pt>
          <cx:pt idx="35073">0.00080236412795224295</cx:pt>
          <cx:pt idx="35074">0.00080236412795224295</cx:pt>
          <cx:pt idx="35075">0.00080224409550652199</cx:pt>
          <cx:pt idx="35076">0.00080224409550652199</cx:pt>
          <cx:pt idx="35077">0.00080224409550652199</cx:pt>
          <cx:pt idx="35078">0.00080224409550652199</cx:pt>
          <cx:pt idx="35079">0.00080224409550652199</cx:pt>
          <cx:pt idx="35080">0.00080190487606134899</cx:pt>
          <cx:pt idx="35081">0.00080167310568205201</cx:pt>
          <cx:pt idx="35082">0.00080123522749676402</cx:pt>
          <cx:pt idx="35083">0.00080074765784424596</cx:pt>
          <cx:pt idx="35084">0.00080021722212292399</cx:pt>
          <cx:pt idx="35085">0.00080002232287594002</cx:pt>
          <cx:pt idx="35086">0.00080002232287594002</cx:pt>
          <cx:pt idx="35087">0.00079914867989729803</cx:pt>
          <cx:pt idx="35088">0.00079893119047797997</cx:pt>
          <cx:pt idx="35089">0.00079864954090630099</cx:pt>
          <cx:pt idx="35090">0.00079864954090630099</cx:pt>
          <cx:pt idx="35091">0.00079864954090630099</cx:pt>
          <cx:pt idx="35092">0.00079864954090630099</cx:pt>
          <cx:pt idx="35093">0.00079807094953590499</cx:pt>
          <cx:pt idx="35094">0.00079783878336771601</cx:pt>
          <cx:pt idx="35095">0.00079726449120193601</cx:pt>
          <cx:pt idx="35096">0.00079726449120193601</cx:pt>
          <cx:pt idx="35097">0.00079628105288027397</cx:pt>
          <cx:pt idx="35098">0.00079628105288027397</cx:pt>
          <cx:pt idx="35099">0.00079628105288027397</cx:pt>
          <cx:pt idx="35100">0.00079628105288027397</cx:pt>
          <cx:pt idx="35101">0.00079619561090353704</cx:pt>
          <cx:pt idx="35102">0.00079618634478351201</cx:pt>
          <cx:pt idx="35103">0.00079617913629311996</cx:pt>
          <cx:pt idx="35104">0.00079614508870342205</cx:pt>
          <cx:pt idx="35105">0.00079546349625890403</cx:pt>
          <cx:pt idx="35106">0.00079531411189882504</cx:pt>
          <cx:pt idx="35107">0.00079531411189882504</cx:pt>
          <cx:pt idx="35108">0.00079531411189882504</cx:pt>
          <cx:pt idx="35109">0.00079531411189882504</cx:pt>
          <cx:pt idx="35110">0.00079531411189882504</cx:pt>
          <cx:pt idx="35111">0.00079531411189882504</cx:pt>
          <cx:pt idx="35112">0.00079408427156774997</cx:pt>
          <cx:pt idx="35113">0.00079387759199449597</cx:pt>
          <cx:pt idx="35114">0.00079375864271967998</cx:pt>
          <cx:pt idx="35115">0.00079375864271967998</cx:pt>
          <cx:pt idx="35116">0.00079338937120448602</cx:pt>
          <cx:pt idx="35117">0.00079334482484035105</cx:pt>
          <cx:pt idx="35118">0.00079334482484035105</cx:pt>
          <cx:pt idx="35119">0.00079334482484035105</cx:pt>
          <cx:pt idx="35120">0.00079334482484035105</cx:pt>
          <cx:pt idx="35121">0.00079230417972541605</cx:pt>
          <cx:pt idx="35122">0.00079230417972541605</cx:pt>
          <cx:pt idx="35123">0.00079230417972541605</cx:pt>
          <cx:pt idx="35124">0.00079230417972541605</cx:pt>
          <cx:pt idx="35125">0.00079230417972541605</cx:pt>
          <cx:pt idx="35126">0.00079172912008329695</cx:pt>
          <cx:pt idx="35127">0.00079172912008329695</cx:pt>
          <cx:pt idx="35128">0.00079172912008329695</cx:pt>
          <cx:pt idx="35129">0.00079172912008329695</cx:pt>
          <cx:pt idx="35130">0.00079172912008329695</cx:pt>
          <cx:pt idx="35131">0.00079172912008329695</cx:pt>
          <cx:pt idx="35132">0.00079013269035469195</cx:pt>
          <cx:pt idx="35133">0.00078972493645954695</cx:pt>
          <cx:pt idx="35134">0.00078911786455542203</cx:pt>
          <cx:pt idx="35135">0.00078890408363532002</cx:pt>
          <cx:pt idx="35136">0.00078854363589697803</cx:pt>
          <cx:pt idx="35137">0.00078845360551840803</cx:pt>
          <cx:pt idx="35138">0.00078845360551840803</cx:pt>
          <cx:pt idx="35139">0.000787862491795769</cx:pt>
          <cx:pt idx="35140">0.00078781449110688505</cx:pt>
          <cx:pt idx="35141">0.00078781449110688505</cx:pt>
          <cx:pt idx="35142">0.00078781449110688505</cx:pt>
          <cx:pt idx="35143">0.00078762378575269803</cx:pt>
          <cx:pt idx="35144">0.00078714861238937195</cx:pt>
          <cx:pt idx="35145">0.00078714861238937195</cx:pt>
          <cx:pt idx="35146">0.00078619819010530096</cx:pt>
          <cx:pt idx="35147">0.000786058201761278</cx:pt>
          <cx:pt idx="35148">0.000786058201761278</cx:pt>
          <cx:pt idx="35149">0.000786058201761278</cx:pt>
          <cx:pt idx="35150">0.000785031076063959</cx:pt>
          <cx:pt idx="35151">0.000785031076063959</cx:pt>
          <cx:pt idx="35152">0.000785031076063959</cx:pt>
          <cx:pt idx="35153">0.000785031076063959</cx:pt>
          <cx:pt idx="35154">0.000785031076063959</cx:pt>
          <cx:pt idx="35155">0.00078492062481401502</cx:pt>
          <cx:pt idx="35156">0.00078410157343311495</cx:pt>
          <cx:pt idx="35157">0.00078362012077645205</cx:pt>
          <cx:pt idx="35158">0.00078361255954409296</cx:pt>
          <cx:pt idx="35159">0.00078299946163144102</cx:pt>
          <cx:pt idx="35160">0.00078295244622812103</cx:pt>
          <cx:pt idx="35161">0.00078214242431908605</cx:pt>
          <cx:pt idx="35162">0.00078214242431908605</cx:pt>
          <cx:pt idx="35163">0.00078214242431908605</cx:pt>
          <cx:pt idx="35164">0.00078192194671023395</cx:pt>
          <cx:pt idx="35165">0.00078125766949943304</cx:pt>
          <cx:pt idx="35166">0.00078009188149366399</cx:pt>
          <cx:pt idx="35167">0.00077998270907509999</cx:pt>
          <cx:pt idx="35168">0.00077941838881270603</cx:pt>
          <cx:pt idx="35169">0.00077941838881270603</cx:pt>
          <cx:pt idx="35170">0.00077886121366787999</cx:pt>
          <cx:pt idx="35171">0.00077871097482917805</cx:pt>
          <cx:pt idx="35172">0.00077778984205019799</cx:pt>
          <cx:pt idx="35173">0.00077662969537881305</cx:pt>
          <cx:pt idx="35174">0.00077652784826873905</cx:pt>
          <cx:pt idx="35175">0.00077582102232903803</cx:pt>
          <cx:pt idx="35176">0.00077552578622302895</cx:pt>
          <cx:pt idx="35177">0.00077533327712616903</cx:pt>
          <cx:pt idx="35178">0.00077507879321415897</cx:pt>
          <cx:pt idx="35179">0.00077507879321415897</cx:pt>
          <cx:pt idx="35180">0.00077507879321415897</cx:pt>
          <cx:pt idx="35181">0.00077507879321415897</cx:pt>
          <cx:pt idx="35182">0.00077507879321415897</cx:pt>
          <cx:pt idx="35183">0.000774786387933928</cx:pt>
          <cx:pt idx="35184">0.00077469244287484097</cx:pt>
          <cx:pt idx="35185">0.00077418674847019896</cx:pt>
          <cx:pt idx="35186">0.00077418674847019896</cx:pt>
          <cx:pt idx="35187">0.00077418674847019896</cx:pt>
          <cx:pt idx="35188">0.00077416892292144304</cx:pt>
          <cx:pt idx="35189">0.00077410602745588304</cx:pt>
          <cx:pt idx="35190">0.00077372502939903102</cx:pt>
          <cx:pt idx="35191">0.00077372502939903102</cx:pt>
          <cx:pt idx="35192">0.00077372502939903102</cx:pt>
          <cx:pt idx="35193">0.00077323350981033101</cx:pt>
          <cx:pt idx="35194">0.00077323350981033101</cx:pt>
          <cx:pt idx="35195">0.00077323350981033101</cx:pt>
          <cx:pt idx="35196">0.00077323350981033101</cx:pt>
          <cx:pt idx="35197">0.00077323350981033101</cx:pt>
          <cx:pt idx="35198">0.00077323350981033101</cx:pt>
          <cx:pt idx="35199">0.00077299679940126401</cx:pt>
          <cx:pt idx="35200">0.00077258466980631999</cx:pt>
          <cx:pt idx="35201">0.00077235611865934903</cx:pt>
          <cx:pt idx="35202">0.00077217422108477899</cx:pt>
          <cx:pt idx="35203">0.00077217422108477899</cx:pt>
          <cx:pt idx="35204">0.00077217422108477899</cx:pt>
          <cx:pt idx="35205">0.00077217422108477899</cx:pt>
          <cx:pt idx="35206">0.00077217422108477899</cx:pt>
          <cx:pt idx="35207">0.00077215968172810996</cx:pt>
          <cx:pt idx="35208">0.00077215968172810996</cx:pt>
          <cx:pt idx="35209">0.00077215968172810996</cx:pt>
          <cx:pt idx="35210">0.00077215968172810996</cx:pt>
          <cx:pt idx="35211">0.00077215968172810996</cx:pt>
          <cx:pt idx="35212">0.00077194010437034498</cx:pt>
          <cx:pt idx="35213">0.00077194010437034498</cx:pt>
          <cx:pt idx="35214">0.00077194010437034498</cx:pt>
          <cx:pt idx="35215">0.00077172195178393797</cx:pt>
          <cx:pt idx="35216">0.00077172195178393797</cx:pt>
          <cx:pt idx="35217">0.00077172195178393797</cx:pt>
          <cx:pt idx="35218">0.00077172195178393797</cx:pt>
          <cx:pt idx="35219">0.00077143614328077604</cx:pt>
          <cx:pt idx="35220">0.00077143614328077604</cx:pt>
          <cx:pt idx="35221">0.00077108974450137795</cx:pt>
          <cx:pt idx="35222">0.00077106385895999905</cx:pt>
          <cx:pt idx="35223">0.00076968256342126195</cx:pt>
          <cx:pt idx="35224">0.00076968256342126195</cx:pt>
          <cx:pt idx="35225">0.00076968256342126195</cx:pt>
          <cx:pt idx="35226">0.00076968256342126195</cx:pt>
          <cx:pt idx="35227">0.00076968256342126195</cx:pt>
          <cx:pt idx="35228">0.00076968256342126195</cx:pt>
          <cx:pt idx="35229">0.00076968256342126195</cx:pt>
          <cx:pt idx="35230">0.00076968256342126195</cx:pt>
          <cx:pt idx="35231">0.00076968256342126195</cx:pt>
          <cx:pt idx="35232">0.00076949118606091903</cx:pt>
          <cx:pt idx="35233">0.00076906835130439403</cx:pt>
          <cx:pt idx="35234">0.00076906835130439403</cx:pt>
          <cx:pt idx="35235">0.00076906835130439403</cx:pt>
          <cx:pt idx="35236">0.00076879389637121796</cx:pt>
          <cx:pt idx="35237">0.00076839392433724295</cx:pt>
          <cx:pt idx="35238">0.00076839392433724295</cx:pt>
          <cx:pt idx="35239">0.00076839392433724295</cx:pt>
          <cx:pt idx="35240">0.00076839392433724295</cx:pt>
          <cx:pt idx="35241">0.00076839392433724295</cx:pt>
          <cx:pt idx="35242">0.00076791584326942899</cx:pt>
          <cx:pt idx="35243">0.00076774311467743897</cx:pt>
          <cx:pt idx="35244">0.00076774311467743897</cx:pt>
          <cx:pt idx="35245">0.00076774311467743897</cx:pt>
          <cx:pt idx="35246">0.00076774311467743897</cx:pt>
          <cx:pt idx="35247">0.00076774311467743897</cx:pt>
          <cx:pt idx="35248">0.00076749130219479602</cx:pt>
          <cx:pt idx="35249">0.000767368182753786</cx:pt>
          <cx:pt idx="35250">0.00076656217794352898</cx:pt>
          <cx:pt idx="35251">0.00076656217794352898</cx:pt>
          <cx:pt idx="35252">0.00076652625469145305</cx:pt>
          <cx:pt idx="35253">0.00076652625469145305</cx:pt>
          <cx:pt idx="35254">0.00076652625469145305</cx:pt>
          <cx:pt idx="35255">0.00076652625469145305</cx:pt>
          <cx:pt idx="35256">0.00076652625469145305</cx:pt>
          <cx:pt idx="35257">0.00076652625469145305</cx:pt>
          <cx:pt idx="35258">0.00076645088961908999</cx:pt>
          <cx:pt idx="35259">0.00076612372521764403</cx:pt>
          <cx:pt idx="35260">0.00076555862257517095</cx:pt>
          <cx:pt idx="35261">0.00076533521464566096</cx:pt>
          <cx:pt idx="35262">0.00076409545926574198</cx:pt>
          <cx:pt idx="35263">0.00076372171533668396</cx:pt>
          <cx:pt idx="35264">0.00076364515573939303</cx:pt>
          <cx:pt idx="35265">0.00076364515573939303</cx:pt>
          <cx:pt idx="35266">0.00076348494069520298</cx:pt>
          <cx:pt idx="35267">0.00076310400063893001</cx:pt>
          <cx:pt idx="35268">0.00076262972801706896</cx:pt>
          <cx:pt idx="35269">0.00076260156965954297</cx:pt>
          <cx:pt idx="35270">0.00076260156965954297</cx:pt>
          <cx:pt idx="35271">0.00076260156965954297</cx:pt>
          <cx:pt idx="35272">0.00076226224111668097</cx:pt>
          <cx:pt idx="35273">0.00076220298858283399</cx:pt>
          <cx:pt idx="35274">0.00076220298858283399</cx:pt>
          <cx:pt idx="35275">0.00076220298858283399</cx:pt>
          <cx:pt idx="35276">0.00076220298858283399</cx:pt>
          <cx:pt idx="35277">0.00076220298858283399</cx:pt>
          <cx:pt idx="35278">0.00076220298858283399</cx:pt>
          <cx:pt idx="35279">0.00076220298858283399</cx:pt>
          <cx:pt idx="35280">0.00076220298858283399</cx:pt>
          <cx:pt idx="35281">0.00076220298858283399</cx:pt>
          <cx:pt idx="35282">0.00076220298858283399</cx:pt>
          <cx:pt idx="35283">0.00076220298858283399</cx:pt>
          <cx:pt idx="35284">0.00076220298858283399</cx:pt>
          <cx:pt idx="35285">0.00076220298858283399</cx:pt>
          <cx:pt idx="35286">0.00076220298858283399</cx:pt>
          <cx:pt idx="35287">0.00076220298858283399</cx:pt>
          <cx:pt idx="35288">0.00076041151637728003</cx:pt>
          <cx:pt idx="35289">0.000758995106646977</cx:pt>
          <cx:pt idx="35290">0.000758995106646977</cx:pt>
          <cx:pt idx="35291">0.000758995106646977</cx:pt>
          <cx:pt idx="35292">0.000758995106646977</cx:pt>
          <cx:pt idx="35293">0.000758995106646977</cx:pt>
          <cx:pt idx="35294">0.00075874197895979502</cx:pt>
          <cx:pt idx="35295">0.00075874197895979502</cx:pt>
          <cx:pt idx="35296">0.00075874197895979502</cx:pt>
          <cx:pt idx="35297">0.00075826476899012497</cx:pt>
          <cx:pt idx="35298">0.00075824634287913596</cx:pt>
          <cx:pt idx="35299">0.000758084992969806</cx:pt>
          <cx:pt idx="35300">0.00075731536911185701</cx:pt>
          <cx:pt idx="35301">0.00075731536911185701</cx:pt>
          <cx:pt idx="35302">0.00075725726018656305</cx:pt>
          <cx:pt idx="35303">0.00075670197781793299</cx:pt>
          <cx:pt idx="35304">0.00075564542649242297</cx:pt>
          <cx:pt idx="35305">0.00075505117703195503</cx:pt>
          <cx:pt idx="35306">0.00075425360521582296</cx:pt>
          <cx:pt idx="35307">0.00075410677083823704</cx:pt>
          <cx:pt idx="35308">0.00075318033696258402</cx:pt>
          <cx:pt idx="35309">0.00075312530495189197</cx:pt>
          <cx:pt idx="35310">0.00075311298008687202</cx:pt>
          <cx:pt idx="35311">0.00075261467752831598</cx:pt>
          <cx:pt idx="35312">0.00075261467752831598</cx:pt>
          <cx:pt idx="35313">0.00075217306836403196</cx:pt>
          <cx:pt idx="35314">0.00075164212888897703</cx:pt>
          <cx:pt idx="35315">0.00075164212888897703</cx:pt>
          <cx:pt idx="35316">0.00075150258000140002</cx:pt>
          <cx:pt idx="35317">0.00075138850357538904</cx:pt>
          <cx:pt idx="35318">0.00075127759957037898</cx:pt>
          <cx:pt idx="35319">0.00075127759957037898</cx:pt>
          <cx:pt idx="35320">0.00075127759957037898</cx:pt>
          <cx:pt idx="35321">0.00075127759957037898</cx:pt>
          <cx:pt idx="35322">0.00075125369732289996</cx:pt>
          <cx:pt idx="35323">0.00075125369732289996</cx:pt>
          <cx:pt idx="35324">0.00075125369732289996</cx:pt>
          <cx:pt idx="35325">0.00075125369732289996</cx:pt>
          <cx:pt idx="35326">0.00074999385007944001</cx:pt>
          <cx:pt idx="35327">0.00074955595753318398</cx:pt>
          <cx:pt idx="35328">0.00074955595753318398</cx:pt>
          <cx:pt idx="35329">0.00074955595753318398</cx:pt>
          <cx:pt idx="35330">0.00074955595753318398</cx:pt>
          <cx:pt idx="35331">0.00074955595753318398</cx:pt>
          <cx:pt idx="35332">0.00074955595753318398</cx:pt>
          <cx:pt idx="35333">0.00074955595753318398</cx:pt>
          <cx:pt idx="35334">0.00074955595753318398</cx:pt>
          <cx:pt idx="35335">0.00074955595753318398</cx:pt>
          <cx:pt idx="35336">0.00074955595753318398</cx:pt>
          <cx:pt idx="35337">0.00074955595753318398</cx:pt>
          <cx:pt idx="35338">0.00074955595753318398</cx:pt>
          <cx:pt idx="35339">0.00074954454989151502</cx:pt>
          <cx:pt idx="35340">0.00074944786252398603</cx:pt>
          <cx:pt idx="35341">0.00074944786252398603</cx:pt>
          <cx:pt idx="35342">0.00074911648384564798</cx:pt>
          <cx:pt idx="35343">0.00074911648384564798</cx:pt>
          <cx:pt idx="35344">0.00074911648384564798</cx:pt>
          <cx:pt idx="35345">0.000748863520668964</cx:pt>
          <cx:pt idx="35346">0.000748122003137785</cx:pt>
          <cx:pt idx="35347">0.00074714196520071698</cx:pt>
          <cx:pt idx="35348">0.00074710040521048799</cx:pt>
          <cx:pt idx="35349">0.00074710040521048799</cx:pt>
          <cx:pt idx="35350">0.00074710040521048799</cx:pt>
          <cx:pt idx="35351">0.00074710040521048799</cx:pt>
          <cx:pt idx="35352">0.00074710040521048799</cx:pt>
          <cx:pt idx="35353">0.00074706717850537402</cx:pt>
          <cx:pt idx="35354">0.00074634376397866105</cx:pt>
          <cx:pt idx="35355">0.000746283878152396</cx:pt>
          <cx:pt idx="35356">0.00074524743732082397</cx:pt>
          <cx:pt idx="35357">0.00074524743732082397</cx:pt>
          <cx:pt idx="35358">0.00074524743732082397</cx:pt>
          <cx:pt idx="35359">0.00074517776789737999</cx:pt>
          <cx:pt idx="35360">0.00074517776789737999</cx:pt>
          <cx:pt idx="35361">0.00074510979889331195</cx:pt>
          <cx:pt idx="35362">0.00074447856570313399</cx:pt>
          <cx:pt idx="35363">0.00074394635698414797</cx:pt>
          <cx:pt idx="35364">0.00074394635698414797</cx:pt>
          <cx:pt idx="35365">0.00074394635698414797</cx:pt>
          <cx:pt idx="35366">0.00074394635698414797</cx:pt>
          <cx:pt idx="35367">0.00074373792239557405</cx:pt>
          <cx:pt idx="35368">0.00074368902846791397</cx:pt>
          <cx:pt idx="35369">0.00074309829143477299</cx:pt>
          <cx:pt idx="35370">0.00074309829143477299</cx:pt>
          <cx:pt idx="35371">0.00074309829143477299</cx:pt>
          <cx:pt idx="35372">0.00074295764943081504</cx:pt>
          <cx:pt idx="35373">0.000741777237631293</cx:pt>
          <cx:pt idx="35374">0.000741777237631293</cx:pt>
          <cx:pt idx="35375">0.000741777237631293</cx:pt>
          <cx:pt idx="35376">0.00074100453267342704</cx:pt>
          <cx:pt idx="35377">0.00074100453267342704</cx:pt>
          <cx:pt idx="35378">0.000740813119111382</cx:pt>
          <cx:pt idx="35379">0.00074060696884816</cx:pt>
          <cx:pt idx="35380">0.00074060696884816</cx:pt>
          <cx:pt idx="35381">0.00074060696884816</cx:pt>
          <cx:pt idx="35382">0.00074060696884816</cx:pt>
          <cx:pt idx="35383">0.00074060696884816</cx:pt>
          <cx:pt idx="35384">0.00074060696884816</cx:pt>
          <cx:pt idx="35385">0.00074060696884816</cx:pt>
          <cx:pt idx="35386">0.00074060696884816</cx:pt>
          <cx:pt idx="35387">0.00074060696884816</cx:pt>
          <cx:pt idx="35388">0.00074060696884816</cx:pt>
          <cx:pt idx="35389">0.00074042493195863304</cx:pt>
          <cx:pt idx="35390">0.00073972283767196397</cx:pt>
          <cx:pt idx="35391">0.00073963822322640701</cx:pt>
          <cx:pt idx="35392">0.00073963822322640701</cx:pt>
          <cx:pt idx="35393">0.00073962674258713399</cx:pt>
          <cx:pt idx="35394">0.00073954342716963598</cx:pt>
          <cx:pt idx="35395">0.00073885922966914798</cx:pt>
          <cx:pt idx="35396">0.00073857652302776098</cx:pt>
          <cx:pt idx="35397">0.00073857652302776098</cx:pt>
          <cx:pt idx="35398">0.00073857652302776098</cx:pt>
          <cx:pt idx="35399">0.00073857652302776098</cx:pt>
          <cx:pt idx="35400">0.00073857652302776098</cx:pt>
          <cx:pt idx="35401">0.00073847235326398003</cx:pt>
          <cx:pt idx="35402">0.00073843767233893799</cx:pt>
          <cx:pt idx="35403">0.00073795781816815705</cx:pt>
          <cx:pt idx="35404">0.00073774231230162401</cx:pt>
          <cx:pt idx="35405">0.00073774231230162401</cx:pt>
          <cx:pt idx="35406">0.00073756214568809601</cx:pt>
          <cx:pt idx="35407">0.00073739345885667101</cx:pt>
          <cx:pt idx="35408">0.00073729069467772098</cx:pt>
          <cx:pt idx="35409">0.00073723515363502401</cx:pt>
          <cx:pt idx="35410">0.00073689640638421297</cx:pt>
          <cx:pt idx="35411">0.00073689224740926696</cx:pt>
          <cx:pt idx="35412">0.00073674883475225502</cx:pt>
          <cx:pt idx="35413">0.00073648562668891804</cx:pt>
          <cx:pt idx="35414">0.00073648562668891804</cx:pt>
          <cx:pt idx="35415">0.00073637697389799498</cx:pt>
          <cx:pt idx="35416">0.00073637697389799498</cx:pt>
          <cx:pt idx="35417">0.00073596470122292996</cx:pt>
          <cx:pt idx="35418">0.00073584686743681895</cx:pt>
          <cx:pt idx="35419">0.00073514352403020102</cx:pt>
          <cx:pt idx="35420">0.00073514352403020102</cx:pt>
          <cx:pt idx="35421">0.00073514352403020102</cx:pt>
          <cx:pt idx="35422">0.00073500701868961895</cx:pt>
          <cx:pt idx="35423">0.00073482487866660098</cx:pt>
          <cx:pt idx="35424">0.00073466780570972099</cx:pt>
          <cx:pt idx="35425">0.00073463384506518596</cx:pt>
          <cx:pt idx="35426">0.00073463384506518596</cx:pt>
          <cx:pt idx="35427">0.00073463384506518596</cx:pt>
          <cx:pt idx="35428">0.00073463384506518596</cx:pt>
          <cx:pt idx="35429">0.00073447057053187303</cx:pt>
          <cx:pt idx="35430">0.00073447057053187303</cx:pt>
          <cx:pt idx="35431">0.00073447057053187303</cx:pt>
          <cx:pt idx="35432">0.00073447057053187303</cx:pt>
          <cx:pt idx="35433">0.00073447057053187303</cx:pt>
          <cx:pt idx="35434">0.00073447057053187303</cx:pt>
          <cx:pt idx="35435">0.00073390530686324399</cx:pt>
          <cx:pt idx="35436">0.00073381575495133004</cx:pt>
          <cx:pt idx="35437">0.00073308948335093699</cx:pt>
          <cx:pt idx="35438">0.00073297454449270305</cx:pt>
          <cx:pt idx="35439">0.00073258353966864905</cx:pt>
          <cx:pt idx="35440">0.000732429683366224</cx:pt>
          <cx:pt idx="35441">0.000732429683366224</cx:pt>
          <cx:pt idx="35442">0.00073235657292676699</cx:pt>
          <cx:pt idx="35443">0.00073152161211366103</cx:pt>
          <cx:pt idx="35444">0.00073152161211366103</cx:pt>
          <cx:pt idx="35445">0.00073148617389384902</cx:pt>
          <cx:pt idx="35446">0.00073131760775061198</cx:pt>
          <cx:pt idx="35447">0.00073119920718696103</cx:pt>
          <cx:pt idx="35448">0.00073119920718696103</cx:pt>
          <cx:pt idx="35449">0.00073119920718696103</cx:pt>
          <cx:pt idx="35450">0.00073119920718696103</cx:pt>
          <cx:pt idx="35451">0.00073103950009953595</cx:pt>
          <cx:pt idx="35452">0.00073076769353192005</cx:pt>
          <cx:pt idx="35453">0.000730270240252552</cx:pt>
          <cx:pt idx="35454">0.000730270240252552</cx:pt>
          <cx:pt idx="35455">0.00073010194217311799</cx:pt>
          <cx:pt idx="35456">0.00073010194217311799</cx:pt>
          <cx:pt idx="35457">0.00073010194217311799</cx:pt>
          <cx:pt idx="35458">0.00073010194217311799</cx:pt>
          <cx:pt idx="35459">0.00072917846828354999</cx:pt>
          <cx:pt idx="35460">0.00072869569050891796</cx:pt>
          <cx:pt idx="35461">0.00072869569050891796</cx:pt>
          <cx:pt idx="35462">0.00072802212784264797</cx:pt>
          <cx:pt idx="35463">0.00072750141817976997</cx:pt>
          <cx:pt idx="35464">0.00072743885471567699</cx:pt>
          <cx:pt idx="35465">0.00072742752631787904</cx:pt>
          <cx:pt idx="35466">0.00072742752631787904</cx:pt>
          <cx:pt idx="35467">0.00072681265594247099</cx:pt>
          <cx:pt idx="35468">0.00072681265594247099</cx:pt>
          <cx:pt idx="35469">0.00072681265594247099</cx:pt>
          <cx:pt idx="35470">0.00072681265594247099</cx:pt>
          <cx:pt idx="35471">0.00072681265594247099</cx:pt>
          <cx:pt idx="35472">0.00072681265594247099</cx:pt>
          <cx:pt idx="35473">0.00072681265594247099</cx:pt>
          <cx:pt idx="35474">0.00072681265594247099</cx:pt>
          <cx:pt idx="35475">0.00072681265594247099</cx:pt>
          <cx:pt idx="35476">0.00072572159732034903</cx:pt>
          <cx:pt idx="35477">0.00072549921233242096</cx:pt>
          <cx:pt idx="35478">0.00072549921233242096</cx:pt>
          <cx:pt idx="35479">0.00072479616101298603</cx:pt>
          <cx:pt idx="35480">0.00072400018973274301</cx:pt>
          <cx:pt idx="35481">0.00072293878913601696</cx:pt>
          <cx:pt idx="35482">0.00072253234497191498</cx:pt>
          <cx:pt idx="35483">0.00072253234497191498</cx:pt>
          <cx:pt idx="35484">0.00072253234497191498</cx:pt>
          <cx:pt idx="35485">0.00072253234497191498</cx:pt>
          <cx:pt idx="35486">0.00072248594720754301</cx:pt>
          <cx:pt idx="35487">0.00072227169353984298</cx:pt>
          <cx:pt idx="35488">0.00072227169353984298</cx:pt>
          <cx:pt idx="35489">0.00072194121539233605</cx:pt>
          <cx:pt idx="35490">0.00072169004435881597</cx:pt>
          <cx:pt idx="35491">0.00072159486100881599</cx:pt>
          <cx:pt idx="35492">0.00072093712593475996</cx:pt>
          <cx:pt idx="35493">0.00072093712593475996</cx:pt>
          <cx:pt idx="35494">0.00072093712593475996</cx:pt>
          <cx:pt idx="35495">0.00072093408941712605</cx:pt>
          <cx:pt idx="35496">0.00072093408941712605</cx:pt>
          <cx:pt idx="35497">0.00072076314587904899</cx:pt>
          <cx:pt idx="35498">0.00072054264205263904</cx:pt>
          <cx:pt idx="35499">0.00072047008678414895</cx:pt>
          <cx:pt idx="35500">0.00071988429838495797</cx:pt>
          <cx:pt idx="35501">0.00071988429838495797</cx:pt>
          <cx:pt idx="35502">0.00071988429838495797</cx:pt>
          <cx:pt idx="35503">0.00071988429838495797</cx:pt>
          <cx:pt idx="35504">0.00071967267651536996</cx:pt>
          <cx:pt idx="35505">0.00071967267651536996</cx:pt>
          <cx:pt idx="35506">0.00071967267651536996</cx:pt>
          <cx:pt idx="35507">0.00071967267651536996</cx:pt>
          <cx:pt idx="35508">0.00071963591799498205</cx:pt>
          <cx:pt idx="35509">0.00071963591799498205</cx:pt>
          <cx:pt idx="35510">0.00071963591799498205</cx:pt>
          <cx:pt idx="35511">0.00071963591799498205</cx:pt>
          <cx:pt idx="35512">0.00071963591799498205</cx:pt>
          <cx:pt idx="35513">0.00071963591799498205</cx:pt>
          <cx:pt idx="35514">0.00071960592162928602</cx:pt>
          <cx:pt idx="35515">0.00071960592162928602</cx:pt>
          <cx:pt idx="35516">0.00071960592162928602</cx:pt>
          <cx:pt idx="35517">0.00071942159252042198</cx:pt>
          <cx:pt idx="35518">0.00071818066574917195</cx:pt>
          <cx:pt idx="35519">0.00071703910875011497</cx:pt>
          <cx:pt idx="35520">0.00071670610365228403</cx:pt>
          <cx:pt idx="35521">0.00071663068529717404</cx:pt>
          <cx:pt idx="35522">0.00071622935141081199</cx:pt>
          <cx:pt idx="35523">0.00071608180576989301</cx:pt>
          <cx:pt idx="35524">0.00071608180576989301</cx:pt>
          <cx:pt idx="35525">0.000715250191338693</cx:pt>
          <cx:pt idx="35526">0.00071432424830908197</cx:pt>
          <cx:pt idx="35527">0.00071347087978525204</cx:pt>
          <cx:pt idx="35528">0.00071347087978525204</cx:pt>
          <cx:pt idx="35529">0.000713245924857356</cx:pt>
          <cx:pt idx="35530">0.00071024021389598404</cx:pt>
          <cx:pt idx="35531">0.00071024021389598404</cx:pt>
          <cx:pt idx="35532">0.00071024021389598404</cx:pt>
          <cx:pt idx="35533">0.00071018393570762095</cx:pt>
          <cx:pt idx="35534">0.00071018393570762095</cx:pt>
          <cx:pt idx="35535">0.00071018393570762095</cx:pt>
          <cx:pt idx="35536">0.00070972174282646599</cx:pt>
          <cx:pt idx="35537">0.00070972174282646599</cx:pt>
          <cx:pt idx="35538">0.00070951720711678</cx:pt>
          <cx:pt idx="35539">0.00070910600379440005</cx:pt>
          <cx:pt idx="35540">0.000709024799084281</cx:pt>
          <cx:pt idx="35541">0.000708872823146169</cx:pt>
          <cx:pt idx="35542">0.000708872823146169</cx:pt>
          <cx:pt idx="35543">0.000708872823146169</cx:pt>
          <cx:pt idx="35544">0.000708872823146169</cx:pt>
          <cx:pt idx="35545">0.00070859617062349496</cx:pt>
          <cx:pt idx="35546">0.00070859617062349496</cx:pt>
          <cx:pt idx="35547">0.00070859617062349496</cx:pt>
          <cx:pt idx="35548">0.00070714210004959297</cx:pt>
          <cx:pt idx="35549">0.00070655568377225701</cx:pt>
          <cx:pt idx="35550">0.00070655568377225701</cx:pt>
          <cx:pt idx="35551">0.00070655568377225701</cx:pt>
          <cx:pt idx="35552">0.00070655568377225701</cx:pt>
          <cx:pt idx="35553">0.00070655568377225701</cx:pt>
          <cx:pt idx="35554">0.00070655568377225701</cx:pt>
          <cx:pt idx="35555">0.00070655568377225701</cx:pt>
          <cx:pt idx="35556">0.00070636593281368895</cx:pt>
          <cx:pt idx="35557">0.00070616807512948398</cx:pt>
          <cx:pt idx="35558">0.00070605804320075999</cx:pt>
          <cx:pt idx="35559">0.00070591533973735402</cx:pt>
          <cx:pt idx="35560">0.00070591533973735402</cx:pt>
          <cx:pt idx="35561">0.00070591533973735402</cx:pt>
          <cx:pt idx="35562">0.00070528866660587595</cx:pt>
          <cx:pt idx="35563">0.00070429619311607097</cx:pt>
          <cx:pt idx="35564">0.00070419440049109005</cx:pt>
          <cx:pt idx="35565">0.00070410969786104496</cx:pt>
          <cx:pt idx="35566">0.00070410969786104496</cx:pt>
          <cx:pt idx="35567">0.00070395833650798399</cx:pt>
          <cx:pt idx="35568">0.00070324046529698404</cx:pt>
          <cx:pt idx="35569">0.00070319158877276398</cx:pt>
          <cx:pt idx="35570">0.00070319158877276398</cx:pt>
          <cx:pt idx="35571">0.00070319158877276398</cx:pt>
          <cx:pt idx="35572">0.00070304584628027298</cx:pt>
          <cx:pt idx="35573">0.00070212813242029695</cx:pt>
          <cx:pt idx="35574">0.000702010181674042</cx:pt>
          <cx:pt idx="35575">0.000702010181674042</cx:pt>
          <cx:pt idx="35576">0.000702010181674042</cx:pt>
          <cx:pt idx="35577">0.00070177014899404095</cx:pt>
          <cx:pt idx="35578">0.00070177014899404095</cx:pt>
          <cx:pt idx="35579">0.00070170725019104104</cx:pt>
          <cx:pt idx="35580">0.000701230148364003</cx:pt>
          <cx:pt idx="35581">0.00070068128900163001</cx:pt>
          <cx:pt idx="35582">0.00069956622196408198</cx:pt>
          <cx:pt idx="35583">0.00069956622196408198</cx:pt>
          <cx:pt idx="35584">0.00069956622196408198</cx:pt>
          <cx:pt idx="35585">0.00069940291688527399</cx:pt>
          <cx:pt idx="35586">0.00069919741748743398</cx:pt>
          <cx:pt idx="35587">0.00069894710919400096</cx:pt>
          <cx:pt idx="35588">0.00069842344964542505</cx:pt>
          <cx:pt idx="35589">0.00069762714714602999</cx:pt>
          <cx:pt idx="35590">0.00069762714714602999</cx:pt>
          <cx:pt idx="35591">0.00069762714714602999</cx:pt>
          <cx:pt idx="35592">0.00069724647305409101</cx:pt>
          <cx:pt idx="35593">0.00069710982854953704</cx:pt>
          <cx:pt idx="35594">0.00069710982854953704</cx:pt>
          <cx:pt idx="35595">0.00069710982854953704</cx:pt>
          <cx:pt idx="35596">0.00069686623890971697</cx:pt>
          <cx:pt idx="35597">0.00069566865124522895</cx:pt>
          <cx:pt idx="35598">0.00069543842211342195</cx:pt>
          <cx:pt idx="35599">0.00069524262422296205</cx:pt>
          <cx:pt idx="35600">0.00069524262422296205</cx:pt>
          <cx:pt idx="35601">0.00069524262422296205</cx:pt>
          <cx:pt idx="35602">0.00069494089171443397</cx:pt>
          <cx:pt idx="35603">0.00069494089171443397</cx:pt>
          <cx:pt idx="35604">0.00069494089171443397</cx:pt>
          <cx:pt idx="35605">0.00069494089171443397</cx:pt>
          <cx:pt idx="35606">0.00069494089171443397</cx:pt>
          <cx:pt idx="35607">0.00069480511349706195</cx:pt>
          <cx:pt idx="35608">0.00069470756075128701</cx:pt>
          <cx:pt idx="35609">0.00069461237132926003</cx:pt>
          <cx:pt idx="35610">0.00069417087819962199</cx:pt>
          <cx:pt idx="35611">0.00069279211703760304</cx:pt>
          <cx:pt idx="35612">0.00069275493742623295</cx:pt>
          <cx:pt idx="35613">0.00069259741119895302</cx:pt>
          <cx:pt idx="35614">0.00069251004182349597</cx:pt>
          <cx:pt idx="35615">0.00069251004182349597</cx:pt>
          <cx:pt idx="35616">0.00069231858629047595</cx:pt>
          <cx:pt idx="35617">0.00069156874669599295</cx:pt>
          <cx:pt idx="35618">0.00069129731729527198</cx:pt>
          <cx:pt idx="35619">0.00069129731729527198</cx:pt>
          <cx:pt idx="35620">0.00069129731729527198</cx:pt>
          <cx:pt idx="35621">0.00069129731729527198</cx:pt>
          <cx:pt idx="35622">0.00069129731729527198</cx:pt>
          <cx:pt idx="35623">0.00069129731729527198</cx:pt>
          <cx:pt idx="35624">0.00069092940041546702</cx:pt>
          <cx:pt idx="35625">0.00069063555703298299</cx:pt>
          <cx:pt idx="35626">0.00069057560841784401</cx:pt>
          <cx:pt idx="35627">0.00069057560841784401</cx:pt>
          <cx:pt idx="35628">0.00069037004639632801</cx:pt>
          <cx:pt idx="35629">0.00069013415805982696</cx:pt>
          <cx:pt idx="35630">0.00068992447466244701</cx:pt>
          <cx:pt idx="35631">0.00068992447466244701</cx:pt>
          <cx:pt idx="35632">0.00068992447466244701</cx:pt>
          <cx:pt idx="35633">0.00068992447466244701</cx:pt>
          <cx:pt idx="35634">0.00068953806790945796</cx:pt>
          <cx:pt idx="35635">0.00068833021619836901</cx:pt>
          <cx:pt idx="35636">0.000688111048585667</cx:pt>
          <cx:pt idx="35637">0.00068754330752776604</cx:pt>
          <cx:pt idx="35638">0.00068744445389379695</cx:pt>
          <cx:pt idx="35639">0.00068744445389379695</cx:pt>
          <cx:pt idx="35640">0.00068744445389379695</cx:pt>
          <cx:pt idx="35641">0.00068744445389379695</cx:pt>
          <cx:pt idx="35642">0.00068744445389379695</cx:pt>
          <cx:pt idx="35643">0.00068710830430722804</cx:pt>
          <cx:pt idx="35644">0.00068656076527574003</cx:pt>
          <cx:pt idx="35645">0.00068573819678809003</cx:pt>
          <cx:pt idx="35646">0.00068564395347224896</cx:pt>
          <cx:pt idx="35647">0.00068540725361399403</cx:pt>
          <cx:pt idx="35648">0.00068533434156579996</cx:pt>
          <cx:pt idx="35649">0.00068469013295657398</cx:pt>
          <cx:pt idx="35650">0.00068434672103041805</cx:pt>
          <cx:pt idx="35651">0.00068434672103041805</cx:pt>
          <cx:pt idx="35652">0.00068434672103041805</cx:pt>
          <cx:pt idx="35653">0.00068434672103041805</cx:pt>
          <cx:pt idx="35654">0.00068434672103041805</cx:pt>
          <cx:pt idx="35655">0.00068434672103041805</cx:pt>
          <cx:pt idx="35656">0.00068434672103041805</cx:pt>
          <cx:pt idx="35657">0.00068434672103041805</cx:pt>
          <cx:pt idx="35658">0.00068434672103041805</cx:pt>
          <cx:pt idx="35659">0.00068393021026274799</cx:pt>
          <cx:pt idx="35660">0.00068393021026274799</cx:pt>
          <cx:pt idx="35661">0.00068393021026274799</cx:pt>
          <cx:pt idx="35662">0.00068393021026274799</cx:pt>
          <cx:pt idx="35663">0.00068393021026274799</cx:pt>
          <cx:pt idx="35664">0.00068364070481487802</cx:pt>
          <cx:pt idx="35665">0.00068364070481487802</cx:pt>
          <cx:pt idx="35666">0.00068301595683531295</cx:pt>
          <cx:pt idx="35667">0.00068265000624831396</cx:pt>
          <cx:pt idx="35668">0.00068243608548078599</cx:pt>
          <cx:pt idx="35669">0.00068207021076508204</cx:pt>
          <cx:pt idx="35670">0.00068194476307220804</cx:pt>
          <cx:pt idx="35671">0.00068176346928378896</cx:pt>
          <cx:pt idx="35672">0.00068142102531855301</cx:pt>
          <cx:pt idx="35673">0.00068022895635073196</cx:pt>
          <cx:pt idx="35674">0.00068010567815979597</cx:pt>
          <cx:pt idx="35675">0.00068008031240278496</cx:pt>
          <cx:pt idx="35676">0.00067978068539548695</cx:pt>
          <cx:pt idx="35677">0.00067953665495939304</cx:pt>
          <cx:pt idx="35678">0.00067953665495939304</cx:pt>
          <cx:pt idx="35679">0.00067953665495939304</cx:pt>
          <cx:pt idx="35680">0.00067952333314666305</cx:pt>
          <cx:pt idx="35681">0.00067952333314666305</cx:pt>
          <cx:pt idx="35682">0.00067952333314666305</cx:pt>
          <cx:pt idx="35683">0.00067952333314666305</cx:pt>
          <cx:pt idx="35684">0.00067672701476289903</cx:pt>
          <cx:pt idx="35685">0.00067671066179794399</cx:pt>
          <cx:pt idx="35686">0.00067671066179794399</cx:pt>
          <cx:pt idx="35687">0.00067671066179794399</cx:pt>
          <cx:pt idx="35688">0.00067671066179794399</cx:pt>
          <cx:pt idx="35689">0.00067624990417533397</cx:pt>
          <cx:pt idx="35690">0.000676236151139007</cx:pt>
          <cx:pt idx="35691">0.000676236151139007</cx:pt>
          <cx:pt idx="35692">0.00067620310564685401</cx:pt>
          <cx:pt idx="35693">0.00067565362591213995</cx:pt>
          <cx:pt idx="35694">0.00067533472288337196</cx:pt>
          <cx:pt idx="35695">0.00067533472288337196</cx:pt>
          <cx:pt idx="35696">0.00067533472288337196</cx:pt>
          <cx:pt idx="35697">0.00067531660132466901</cx:pt>
          <cx:pt idx="35698">0.00067444745957500501</cx:pt>
          <cx:pt idx="35699">0.00067425766947093197</cx:pt>
          <cx:pt idx="35700">0.000674068520087284</cx:pt>
          <cx:pt idx="35701">0.000674068520087284</cx:pt>
          <cx:pt idx="35702">0.000674068520087284</cx:pt>
          <cx:pt idx="35703">0.00067353223805348699</cx:pt>
          <cx:pt idx="35704">0.00067352801276019596</cx:pt>
          <cx:pt idx="35705">0.00067321447009506595</cx:pt>
          <cx:pt idx="35706">0.00067321447009506595</cx:pt>
          <cx:pt idx="35707">0.00067321447009506595</cx:pt>
          <cx:pt idx="35708">0.00067314032228281201</cx:pt>
          <cx:pt idx="35709">0.00067225209568240202</cx:pt>
          <cx:pt idx="35710">0.00067196655052930202</cx:pt>
          <cx:pt idx="35711">0.00067178000852738905</cx:pt>
          <cx:pt idx="35712">0.00067178000852738905</cx:pt>
          <cx:pt idx="35713">0.00067178000852738905</cx:pt>
          <cx:pt idx="35714">0.00067150876268470198</cx:pt>
          <cx:pt idx="35715">0.00067150876268470198</cx:pt>
          <cx:pt idx="35716">0.00067073072704625395</cx:pt>
          <cx:pt idx="35717">0.00067073072704625395</cx:pt>
          <cx:pt idx="35718">0.000669753280623386</cx:pt>
          <cx:pt idx="35719">0.00066965270805667304</cx:pt>
          <cx:pt idx="35720">0.00066965270805667304</cx:pt>
          <cx:pt idx="35721">0.00066926281136605096</cx:pt>
          <cx:pt idx="35722">0.00066844050356409002</cx:pt>
          <cx:pt idx="35723">0.00066821907819564999</cx:pt>
          <cx:pt idx="35724">0.00066821907819564999</cx:pt>
          <cx:pt idx="35725">0.00066805415069468401</cx:pt>
          <cx:pt idx="35726">0.00066776235080368701</cx:pt>
          <cx:pt idx="35727">0.00066776235080368701</cx:pt>
          <cx:pt idx="35728">0.00066761467660444095</cx:pt>
          <cx:pt idx="35729">0.00066709822201533697</cx:pt>
          <cx:pt idx="35730">0.00066624151101067597</cx:pt>
          <cx:pt idx="35731">0.00066608852320423895</cx:pt>
          <cx:pt idx="35732">0.00066543272065227395</cx:pt>
          <cx:pt idx="35733">0.00066543272065227395</cx:pt>
          <cx:pt idx="35734">0.00066540027731258296</cx:pt>
          <cx:pt idx="35735">0.00066487987635719802</cx:pt>
          <cx:pt idx="35736">0.00066487987635719802</cx:pt>
          <cx:pt idx="35737">0.00066487987635719802</cx:pt>
          <cx:pt idx="35738">0.00066473089560635599</cx:pt>
          <cx:pt idx="35739">0.00066473089560635599</cx:pt>
          <cx:pt idx="35740">0.00066473089560635599</cx:pt>
          <cx:pt idx="35741">0.00066452412578434897</cx:pt>
          <cx:pt idx="35742">0.00066452412578434897</cx:pt>
          <cx:pt idx="35743">0.00066430842599529195</cx:pt>
          <cx:pt idx="35744">0.00066333320670561205</cx:pt>
          <cx:pt idx="35745">0.00066333320670561205</cx:pt>
          <cx:pt idx="35746">0.000663165483222959</cx:pt>
          <cx:pt idx="35747">0.000663165483222959</cx:pt>
          <cx:pt idx="35748">0.000663165483222959</cx:pt>
          <cx:pt idx="35749">0.000663165483222959</cx:pt>
          <cx:pt idx="35750">0.00066226977884714102</cx:pt>
          <cx:pt idx="35751">0.00066160018085965704</cx:pt>
          <cx:pt idx="35752">0.00066123202774724503</cx:pt>
          <cx:pt idx="35753">0.00066103491067116696</cx:pt>
          <cx:pt idx="35754">0.00066056268365310197</cx:pt>
          <cx:pt idx="35755">0.00066023780785558098</cx:pt>
          <cx:pt idx="35756">0.00065898613224209897</cx:pt>
          <cx:pt idx="35757">0.00065887815403170395</cx:pt>
          <cx:pt idx="35758">0.00065886367600579896</cx:pt>
          <cx:pt idx="35759">0.00065886367600579896</cx:pt>
          <cx:pt idx="35760">0.00065886367600579896</cx:pt>
          <cx:pt idx="35761">0.00065875605888051898</cx:pt>
          <cx:pt idx="35762">0.00065869200968429395</cx:pt>
          <cx:pt idx="35763">0.00065869200968429395</cx:pt>
          <cx:pt idx="35764">0.00065822072315870701</cx:pt>
          <cx:pt idx="35765">0.00065811389723506705</cx:pt>
          <cx:pt idx="35766">0.00065811389723506705</cx:pt>
          <cx:pt idx="35767">0.00065811389723506705</cx:pt>
          <cx:pt idx="35768">0.00065811389723506705</cx:pt>
          <cx:pt idx="35769">0.00065794010530385296</cx:pt>
          <cx:pt idx="35770">0.00065719678612008404</cx:pt>
          <cx:pt idx="35771">0.00065698972861278498</cx:pt>
          <cx:pt idx="35772">0.00065663344715084998</cx:pt>
          <cx:pt idx="35773">0.00065540263957280696</cx:pt>
          <cx:pt idx="35774">0.00065540263957280696</cx:pt>
          <cx:pt idx="35775">0.00065525428585835204</cx:pt>
          <cx:pt idx="35776">0.00065514541525514005</cx:pt>
          <cx:pt idx="35777">0.00065491905762759899</cx:pt>
          <cx:pt idx="35778">0.00065412167728869596</cx:pt>
          <cx:pt idx="35779">0.00065409406340004501</cx:pt>
          <cx:pt idx="35780">0.00065409406340004501</cx:pt>
          <cx:pt idx="35781">0.00065407847226504098</cx:pt>
          <cx:pt idx="35782">0.00065407847226504098</cx:pt>
          <cx:pt idx="35783">0.00065377631056964195</cx:pt>
          <cx:pt idx="35784">0.00065303435356143299</cx:pt>
          <cx:pt idx="35785">0.00065286214692047203</cx:pt>
          <cx:pt idx="35786">0.00065286214692047203</cx:pt>
          <cx:pt idx="35787">0.00065286214692047203</cx:pt>
          <cx:pt idx="35788">0.00065286214692047203</cx:pt>
          <cx:pt idx="35789">0.00065286214692047203</cx:pt>
          <cx:pt idx="35790">0.00065236252357345095</cx:pt>
          <cx:pt idx="35791">0.00065236252357345095</cx:pt>
          <cx:pt idx="35792">0.00065236252357345095</cx:pt>
          <cx:pt idx="35793">0.00065236252357345095</cx:pt>
          <cx:pt idx="35794">0.00065236252357345095</cx:pt>
          <cx:pt idx="35795">0.00065236252357345095</cx:pt>
          <cx:pt idx="35796">0.00065236252357345095</cx:pt>
          <cx:pt idx="35797">0.00065236252357345095</cx:pt>
          <cx:pt idx="35798">0.00065236252357345095</cx:pt>
          <cx:pt idx="35799">0.00065211296289203905</cx:pt>
          <cx:pt idx="35800">0.00065202156729718202</cx:pt>
          <cx:pt idx="35801">0.00065138074685214297</cx:pt>
          <cx:pt idx="35802">0.00065128735760719403</cx:pt>
          <cx:pt idx="35803">0.00065109753308159103</cx:pt>
          <cx:pt idx="35804">0.00065109753308159103</cx:pt>
          <cx:pt idx="35805">0.00065109753308159103</cx:pt>
          <cx:pt idx="35806">0.00065109753308159103</cx:pt>
          <cx:pt idx="35807">0.00065109753308159103</cx:pt>
          <cx:pt idx="35808">0.00065109753308159103</cx:pt>
          <cx:pt idx="35809">0.00065109753308159103</cx:pt>
          <cx:pt idx="35810">0.00065070420654226495</cx:pt>
          <cx:pt idx="35811">0.00065065953368364604</cx:pt>
          <cx:pt idx="35812">0.000649289247259676</cx:pt>
          <cx:pt idx="35813">0.00064856008207154396</cx:pt>
          <cx:pt idx="35814">0.00064856008207154396</cx:pt>
          <cx:pt idx="35815">0.00064856008207154396</cx:pt>
          <cx:pt idx="35816">0.00064833477471983405</cx:pt>
          <cx:pt idx="35817">0.00064833477471983405</cx:pt>
          <cx:pt idx="35818">0.00064787737540337802</cx:pt>
          <cx:pt idx="35819">0.00064787737540337802</cx:pt>
          <cx:pt idx="35820">0.00064787737540337802</cx:pt>
          <cx:pt idx="35821">0.00064740719497027605</cx:pt>
          <cx:pt idx="35822">0.00064720694695324596</cx:pt>
          <cx:pt idx="35823">0.00064720694695324596</cx:pt>
          <cx:pt idx="35824">0.00064699335621748704</cx:pt>
          <cx:pt idx="35825">0.00064678974382845796</cx:pt>
          <cx:pt idx="35826">0.00064678974382845796</cx:pt>
          <cx:pt idx="35827">0.00064678974382845796</cx:pt>
          <cx:pt idx="35828">0.00064678974382845796</cx:pt>
          <cx:pt idx="35829">0.00064642390555665898</cx:pt>
          <cx:pt idx="35830">0.00064642390555665898</cx:pt>
          <cx:pt idx="35831">0.00064588397140206803</cx:pt>
          <cx:pt idx="35832">0.00064506318578573996</cx:pt>
          <cx:pt idx="35833">0.00064482636956579803</cx:pt>
          <cx:pt idx="35834">0.00064482636956579803</cx:pt>
          <cx:pt idx="35835">0.00064482636956579803</cx:pt>
          <cx:pt idx="35836">0.000644679694315189</cx:pt>
          <cx:pt idx="35837">0.00064450618821725698</cx:pt>
          <cx:pt idx="35838">0.00064430668307326102</cx:pt>
          <cx:pt idx="35839">0.00064430668307326102</cx:pt>
          <cx:pt idx="35840">0.00064430668307326102</cx:pt>
          <cx:pt idx="35841">0.00064418908699998001</cx:pt>
          <cx:pt idx="35842">0.00064418908699998001</cx:pt>
          <cx:pt idx="35843">0.00064418908699998001</cx:pt>
          <cx:pt idx="35844">0.00064350984610174</cx:pt>
          <cx:pt idx="35845">0.00064339495940547405</cx:pt>
          <cx:pt idx="35846">0.00064307457069424597</cx:pt>
          <cx:pt idx="35847">0.00064218300212398605</cx:pt>
          <cx:pt idx="35848">0.00064215086014060205</cx:pt>
          <cx:pt idx="35849">0.00064215086014060205</cx:pt>
          <cx:pt idx="35850">0.00064215086014060205</cx:pt>
          <cx:pt idx="35851">0.00064133954497773904</cx:pt>
          <cx:pt idx="35852">0.00064133954497773904</cx:pt>
          <cx:pt idx="35853">0.00064133954497773904</cx:pt>
          <cx:pt idx="35854">0.00064130986813600705</cx:pt>
          <cx:pt idx="35855">0.00064107296492968196</cx:pt>
          <cx:pt idx="35856">0.00064065740514382397</cx:pt>
          <cx:pt idx="35857">0.00064061893777967002</cx:pt>
          <cx:pt idx="35858">0.00064061893777967002</cx:pt>
          <cx:pt idx="35859">0.00064061893777967002</cx:pt>
          <cx:pt idx="35860">0.00064044693440947604</cx:pt>
          <cx:pt idx="35861">0.00063970576623286195</cx:pt>
          <cx:pt idx="35862">0.00063963710647405698</cx:pt>
          <cx:pt idx="35863">0.00063963710647405698</cx:pt>
          <cx:pt idx="35864">0.00063879133455655595</cx:pt>
          <cx:pt idx="35865">0.00063852871013661701</cx:pt>
          <cx:pt idx="35866">0.00063852871013661701</cx:pt>
          <cx:pt idx="35867">0.00063827703101472001</cx:pt>
          <cx:pt idx="35868">0.00063825489821558296</cx:pt>
          <cx:pt idx="35869">0.00063815941056909501</cx:pt>
          <cx:pt idx="35870">0.00063794103535756404</cx:pt>
          <cx:pt idx="35871">0.00063794103535756404</cx:pt>
          <cx:pt idx="35872">0.00063794103535756404</cx:pt>
          <cx:pt idx="35873">0.00063794103535756404</cx:pt>
          <cx:pt idx="35874">0.00063794103535756404</cx:pt>
          <cx:pt idx="35875">0.00063794103535756404</cx:pt>
          <cx:pt idx="35876">0.00063787387651241501</cx:pt>
          <cx:pt idx="35877">0.00063769079369116704</cx:pt>
          <cx:pt idx="35878">0.00063738569648820595</cx:pt>
          <cx:pt idx="35879">0.00063738569648820595</cx:pt>
          <cx:pt idx="35880">0.00063697418264292997</cx:pt>
          <cx:pt idx="35881">0.000636638578293828</cx:pt>
          <cx:pt idx="35882">0.00063636614981158195</cx:pt>
          <cx:pt idx="35883">0.00063636345873208902</cx:pt>
          <cx:pt idx="35884">0.00063636345873208902</cx:pt>
          <cx:pt idx="35885">0.00063636345873208902</cx:pt>
          <cx:pt idx="35886">0.00063636345873208902</cx:pt>
          <cx:pt idx="35887">0.00063636345873208902</cx:pt>
          <cx:pt idx="35888">0.00063636345873208902</cx:pt>
          <cx:pt idx="35889">0.00063636345873208902</cx:pt>
          <cx:pt idx="35890">0.00063636345873208902</cx:pt>
          <cx:pt idx="35891">0.00063636345873208902</cx:pt>
          <cx:pt idx="35892">0.00063603430798064397</cx:pt>
          <cx:pt idx="35893">0.00063579806015160096</cx:pt>
          <cx:pt idx="35894">0.00063543948122420698</cx:pt>
          <cx:pt idx="35895">0.00063508768597393401</cx:pt>
          <cx:pt idx="35896">0.00063504463936649603</cx:pt>
          <cx:pt idx="35897">0.00063466199759767299</cx:pt>
          <cx:pt idx="35898">0.00063466199759767299</cx:pt>
          <cx:pt idx="35899">0.00063466199759767299</cx:pt>
          <cx:pt idx="35900">0.00063408871515943102</cx:pt>
          <cx:pt idx="35901">0.00063397087258374796</cx:pt>
          <cx:pt idx="35902">0.00063348409095325103</cx:pt>
          <cx:pt idx="35903">0.00063272849961464202</cx:pt>
          <cx:pt idx="35904">0.00063272849961464202</cx:pt>
          <cx:pt idx="35905">0.00063272849961464202</cx:pt>
          <cx:pt idx="35906">0.00063272849961464202</cx:pt>
          <cx:pt idx="35907">0.00063272849961464202</cx:pt>
          <cx:pt idx="35908">0.00063272849961464202</cx:pt>
          <cx:pt idx="35909">0.00063272849961464202</cx:pt>
          <cx:pt idx="35910">0.00063235491928970405</cx:pt>
          <cx:pt idx="35911">0.00063230919479659504</cx:pt>
          <cx:pt idx="35912">0.00063230919479659504</cx:pt>
          <cx:pt idx="35913">0.00063230919479659504</cx:pt>
          <cx:pt idx="35914">0.00063230919479659504</cx:pt>
          <cx:pt idx="35915">0.00063230919479659504</cx:pt>
          <cx:pt idx="35916">0.00063230919479659504</cx:pt>
          <cx:pt idx="35917">0.00063230919479659504</cx:pt>
          <cx:pt idx="35918">0.00063192826864594904</cx:pt>
          <cx:pt idx="35919">0.00063192826864594904</cx:pt>
          <cx:pt idx="35920">0.00063154943495974901</cx:pt>
          <cx:pt idx="35921">0.00063154943495974901</cx:pt>
          <cx:pt idx="35922">0.00063154943495974901</cx:pt>
          <cx:pt idx="35923">0.00063154943495974901</cx:pt>
          <cx:pt idx="35924">0.00063154943495974901</cx:pt>
          <cx:pt idx="35925">0.00063029520118487996</cx:pt>
          <cx:pt idx="35926">0.00062989670079002097</cx:pt>
          <cx:pt idx="35927">0.00062989670079002097</cx:pt>
          <cx:pt idx="35928">0.00062989670079002097</cx:pt>
          <cx:pt idx="35929">0.00062989670079002097</cx:pt>
          <cx:pt idx="35930">0.00062989670079002097</cx:pt>
          <cx:pt idx="35931">0.00062989670079002097</cx:pt>
          <cx:pt idx="35932">0.00062909612551829096</cx:pt>
          <cx:pt idx="35933">0.00062888714565919799</cx:pt>
          <cx:pt idx="35934">0.00062863496792738005</cx:pt>
          <cx:pt idx="35935">0.00062759572583767599</cx:pt>
          <cx:pt idx="35936">0.00062759572583767599</cx:pt>
          <cx:pt idx="35937">0.00062759572583767599</cx:pt>
          <cx:pt idx="35938">0.00062675318935186001</cx:pt>
          <cx:pt idx="35939">0.00062675318935186001</cx:pt>
          <cx:pt idx="35940">0.00062675318935186001</cx:pt>
          <cx:pt idx="35941">0.00062675318935186001</cx:pt>
          <cx:pt idx="35942">0.00062675318935186001</cx:pt>
          <cx:pt idx="35943">0.00062675318935186001</cx:pt>
          <cx:pt idx="35944">0.00062675037977792897</cx:pt>
          <cx:pt idx="35945">0.00062675037977792897</cx:pt>
          <cx:pt idx="35946">0.00062675037977792897</cx:pt>
          <cx:pt idx="35947">0.00062675037977792897</cx:pt>
          <cx:pt idx="35948">0.000626453446630928</cx:pt>
          <cx:pt idx="35949">0.00062598136176874502</cx:pt>
          <cx:pt idx="35950">0.00062598136176874502</cx:pt>
          <cx:pt idx="35951">0.000625535047839555</cx:pt>
          <cx:pt idx="35952">0.000625535047839555</cx:pt>
          <cx:pt idx="35953">0.000625535047839555</cx:pt>
          <cx:pt idx="35954">0.00062429594751067796</cx:pt>
          <cx:pt idx="35955">0.00062379638749029498</cx:pt>
          <cx:pt idx="35956">0.00062377595949938199</cx:pt>
          <cx:pt idx="35957">0.00062377595949938199</cx:pt>
          <cx:pt idx="35958">0.00062377595949938199</cx:pt>
          <cx:pt idx="35959">0.00062377595949938199</cx:pt>
          <cx:pt idx="35960">0.00062349365427344795</cx:pt>
          <cx:pt idx="35961">0.00062335618335647696</cx:pt>
          <cx:pt idx="35962">0.00062334044460666497</cx:pt>
          <cx:pt idx="35963">0.00062175873068561101</cx:pt>
          <cx:pt idx="35964">0.00062166085486554403</cx:pt>
          <cx:pt idx="35965">0.00062165223201366597</cx:pt>
          <cx:pt idx="35966">0.00062098935727470197</cx:pt>
          <cx:pt idx="35967">0.00062020580957937595</cx:pt>
          <cx:pt idx="35968">0.00062020580957937595</cx:pt>
          <cx:pt idx="35969">0.00062020580957937595</cx:pt>
          <cx:pt idx="35970">0.00062020580957937595</cx:pt>
          <cx:pt idx="35971">0.00062020580957937595</cx:pt>
          <cx:pt idx="35972">0.00061962848847633696</cx:pt>
          <cx:pt idx="35973">0.00061936015079418205</cx:pt>
          <cx:pt idx="35974">0.00061911074691626601</cx:pt>
          <cx:pt idx="35975">0.00061892472190756798</cx:pt>
          <cx:pt idx="35976">0.00061868227362675099</cx:pt>
          <cx:pt idx="35977">0.00061865105931569896</cx:pt>
          <cx:pt idx="35978">0.000618261166246814</cx:pt>
          <cx:pt idx="35979">0.00061794844055004404</cx:pt>
          <cx:pt idx="35980">0.00061756509484062704</cx:pt>
          <cx:pt idx="35981">0.00061756509484062704</cx:pt>
          <cx:pt idx="35982">0.00061756509484062704</cx:pt>
          <cx:pt idx="35983">0.00061756509484062704</cx:pt>
          <cx:pt idx="35984">0.00061756509484062704</cx:pt>
          <cx:pt idx="35985">0.00061756509484062704</cx:pt>
          <cx:pt idx="35986">0.00061756509484062704</cx:pt>
          <cx:pt idx="35987">0.00061756509484062704</cx:pt>
          <cx:pt idx="35988">0.00061756509484062704</cx:pt>
          <cx:pt idx="35989">0.00061756509484062704</cx:pt>
          <cx:pt idx="35990">0.00061756509484062704</cx:pt>
          <cx:pt idx="35991">0.00061743725206512201</cx:pt>
          <cx:pt idx="35992">0.00061743725206512201</cx:pt>
          <cx:pt idx="35993">0.00061743725206512201</cx:pt>
          <cx:pt idx="35994">0.00061743725206512201</cx:pt>
          <cx:pt idx="35995">0.00061743725206512201</cx:pt>
          <cx:pt idx="35996">0.00061728156454972198</cx:pt>
          <cx:pt idx="35997">0.00061728156454972198</cx:pt>
          <cx:pt idx="35998">0.00061728156454972198</cx:pt>
          <cx:pt idx="35999">0.00061728156454972198</cx:pt>
          <cx:pt idx="36000">0.00061686192655897897</cx:pt>
          <cx:pt idx="36001">0.00061567293641301196</cx:pt>
          <cx:pt idx="36002">0.00061567293641301196</cx:pt>
          <cx:pt idx="36003">0.00061567293641301196</cx:pt>
          <cx:pt idx="36004">0.00061567293641301196</cx:pt>
          <cx:pt idx="36005">0.00061567293641301196</cx:pt>
          <cx:pt idx="36006">0.00061553180791817301</cx:pt>
          <cx:pt idx="36007">0.00061467591947675002</cx:pt>
          <cx:pt idx="36008">0.00061458917815977905</cx:pt>
          <cx:pt idx="36009">0.00061458917815977905</cx:pt>
          <cx:pt idx="36010">0.00061458917815977905</cx:pt>
          <cx:pt idx="36011">0.00061439521809056601</cx:pt>
          <cx:pt idx="36012">0.00061279209826621496</cx:pt>
          <cx:pt idx="36013">0.00061274550831727395</cx:pt>
          <cx:pt idx="36014">0.00061274550831727395</cx:pt>
          <cx:pt idx="36015">0.00061274550831727395</cx:pt>
          <cx:pt idx="36016">0.00061274550831727395</cx:pt>
          <cx:pt idx="36017">0.00061274550831727395</cx:pt>
          <cx:pt idx="36018">0.00061274550831727395</cx:pt>
          <cx:pt idx="36019">0.00061264335370461395</cx:pt>
          <cx:pt idx="36020">0.00061193352053139397</cx:pt>
          <cx:pt idx="36021">0.00061193352053139397</cx:pt>
          <cx:pt idx="36022">0.00061193352053139397</cx:pt>
          <cx:pt idx="36023">0.00061193352053139397</cx:pt>
          <cx:pt idx="36024">0.00061193352053139397</cx:pt>
          <cx:pt idx="36025">0.00061165133488505605</cx:pt>
          <cx:pt idx="36026">0.00061165133488505605</cx:pt>
          <cx:pt idx="36027">0.00061129577470818495</cx:pt>
          <cx:pt idx="36028">0.00061093257315005304</cx:pt>
          <cx:pt idx="36029">0.00061086852785811104</cx:pt>
          <cx:pt idx="36030">0.00061086852785811104</cx:pt>
          <cx:pt idx="36031">0.00061025670946986805</cx:pt>
          <cx:pt idx="36032">0.00061025670946986805</cx:pt>
          <cx:pt idx="36033">0.00060990108622166895</cx:pt>
          <cx:pt idx="36034">0.00060959120193668399</cx:pt>
          <cx:pt idx="36035">0.00060959120193668399</cx:pt>
          <cx:pt idx="36036">0.00060959120193668399</cx:pt>
          <cx:pt idx="36037">0.00060800861313775503</cx:pt>
          <cx:pt idx="36038">0.00060762120711978403</cx:pt>
          <cx:pt idx="36039">0.000607401884571328</cx:pt>
          <cx:pt idx="36040">0.00060680928040485497</cx:pt>
          <cx:pt idx="36041">0.00060668926245670198</cx:pt>
          <cx:pt idx="36042">0.00060613601495153097</cx:pt>
          <cx:pt idx="36043">0.00060613601495153097</cx:pt>
          <cx:pt idx="36044">0.00060512876794107295</cx:pt>
          <cx:pt idx="36045">0.00060505640640046003</cx:pt>
          <cx:pt idx="36046">0.00060505640640046003</cx:pt>
          <cx:pt idx="36047">0.00060505640640046003</cx:pt>
          <cx:pt idx="36048">0.000605044664645204</cx:pt>
          <cx:pt idx="36049">0.00060424750499119201</cx:pt>
          <cx:pt idx="36050">0.00060424750499119201</cx:pt>
          <cx:pt idx="36051">0.00060424750499119201</cx:pt>
          <cx:pt idx="36052">0.00060421479781810905</cx:pt>
          <cx:pt idx="36053">0.00060419228424348696</cx:pt>
          <cx:pt idx="36054">0.00060389426238950704</cx:pt>
          <cx:pt idx="36055">0.00060389426238950704</cx:pt>
          <cx:pt idx="36056">0.00060389426238950704</cx:pt>
          <cx:pt idx="36057">0.00060389426238950704</cx:pt>
          <cx:pt idx="36058">0.00060351987641250903</cx:pt>
          <cx:pt idx="36059">0.000603395387284052</cx:pt>
          <cx:pt idx="36060">0.00060336637259034804</cx:pt>
          <cx:pt idx="36061">0.00060309160058775004</cx:pt>
          <cx:pt idx="36062">0.00060158777357941699</cx:pt>
          <cx:pt idx="36063">0.00060147164891472904</cx:pt>
          <cx:pt idx="36064">0.00060123600868069299</cx:pt>
          <cx:pt idx="36065">0.00060123600868069299</cx:pt>
          <cx:pt idx="36066">0.00060040350878356303</cx:pt>
          <cx:pt idx="36067">0.00060040350878356303</cx:pt>
          <cx:pt idx="36068">0.00060028903620544896</cx:pt>
          <cx:pt idx="36069">0.00060022517027803301</cx:pt>
          <cx:pt idx="36070">0.000599457731206296</cx:pt>
          <cx:pt idx="36071">0.00059937145361468902</cx:pt>
          <cx:pt idx="36072">0.00059937145361468902</cx:pt>
          <cx:pt idx="36073">0.00059937145361468902</cx:pt>
          <cx:pt idx="36074">0.00059911303877338204</cx:pt>
          <cx:pt idx="36075">0.00059882364684921</cx:pt>
          <cx:pt idx="36076">0.00059754790447989195</cx:pt>
          <cx:pt idx="36077">0.00059725649600712903</cx:pt>
          <cx:pt idx="36078">0.00059715778989011703</cx:pt>
          <cx:pt idx="36079">0.00059685291575589205</cx:pt>
          <cx:pt idx="36080">0.00059685291575589205</cx:pt>
          <cx:pt idx="36081">0.00059685291575589205</cx:pt>
          <cx:pt idx="36082">0.00059668091515584795</cx:pt>
          <cx:pt idx="36083">0.00059663028276732899</cx:pt>
          <cx:pt idx="36084">0.00059646296534628703</cx:pt>
          <cx:pt idx="36085">0.00059600449879681496</cx:pt>
          <cx:pt idx="36086">0.00059600449879681496</cx:pt>
          <cx:pt idx="36087">0.00059600449879681496</cx:pt>
          <cx:pt idx="36088">0.00059597999932312496</cx:pt>
          <cx:pt idx="36089">0.00059597999932312496</cx:pt>
          <cx:pt idx="36090">0.00059597999932312496</cx:pt>
          <cx:pt idx="36091">0.00059564116961718699</cx:pt>
          <cx:pt idx="36092">0.00059507381956234702</cx:pt>
          <cx:pt idx="36093">0.00059507381956234702</cx:pt>
          <cx:pt idx="36094">0.00059507381956234702</cx:pt>
          <cx:pt idx="36095">0.00059504230259624195</cx:pt>
          <cx:pt idx="36096">0.00059504230259624195</cx:pt>
          <cx:pt idx="36097">0.00059504230259624195</cx:pt>
          <cx:pt idx="36098">0.00059504230259624195</cx:pt>
          <cx:pt idx="36099">0.00059504230259624195</cx:pt>
          <cx:pt idx="36100">0.00059504230259624195</cx:pt>
          <cx:pt idx="36101">0.00059446670056038996</cx:pt>
          <cx:pt idx="36102">0.00059444852246905101</cx:pt>
          <cx:pt idx="36103">0.00059422747545716801</cx:pt>
          <cx:pt idx="36104">0.00059417226366740596</cx:pt>
          <cx:pt idx="36105">0.00059411563778699399</cx:pt>
          <cx:pt idx="36106">0.00059287207178920602</cx:pt>
          <cx:pt idx="36107">0.000592709372607484</cx:pt>
          <cx:pt idx="36108">0.00059213551951700204</cx:pt>
          <cx:pt idx="36109">0.00059213551951700204</cx:pt>
          <cx:pt idx="36110">0.00059213551951700204</cx:pt>
          <cx:pt idx="36111">0.00059152255191174605</cx:pt>
          <cx:pt idx="36112">0.00059145032312011604</cx:pt>
          <cx:pt idx="36113">0.00059113916018924996</cx:pt>
          <cx:pt idx="36114">0.00059113916018924996</cx:pt>
          <cx:pt idx="36115">0.00059113916018924996</cx:pt>
          <cx:pt idx="36116">0.00059113916018924996</cx:pt>
          <cx:pt idx="36117">0.00059113916018924996</cx:pt>
          <cx:pt idx="36118">0.00059113916018924996</cx:pt>
          <cx:pt idx="36119">0.00059109297331602097</cx:pt>
          <cx:pt idx="36120">0.00059092938071954304</cx:pt>
          <cx:pt idx="36121">0.00058989299491835501</cx:pt>
          <cx:pt idx="36122">0.00058904397482399998</cx:pt>
          <cx:pt idx="36123">0.00058898583563581498</cx:pt>
          <cx:pt idx="36124">0.00058898583563581498</cx:pt>
          <cx:pt idx="36125">0.00058898583563581498</cx:pt>
          <cx:pt idx="36126">0.00058891207703295199</cx:pt>
          <cx:pt idx="36127">0.00058891207703295199</cx:pt>
          <cx:pt idx="36128">0.00058891207703295199</cx:pt>
          <cx:pt idx="36129">0.00058891207703295199</cx:pt>
          <cx:pt idx="36130">0.00058891207703295199</cx:pt>
          <cx:pt idx="36131">0.00058882073429383905</cx:pt>
          <cx:pt idx="36132">0.00058817660996823297</cx:pt>
          <cx:pt idx="36133">0.00058817660996823297</cx:pt>
          <cx:pt idx="36134">0.00058817660996823297</cx:pt>
          <cx:pt idx="36135">0.00058817660996823297</cx:pt>
          <cx:pt idx="36136">0.00058817660996823297</cx:pt>
          <cx:pt idx="36137">0.00058793271854719602</cx:pt>
          <cx:pt idx="36138">0.00058793271854719602</cx:pt>
          <cx:pt idx="36139">0.00058793271854719602</cx:pt>
          <cx:pt idx="36140">0.00058793271854719602</cx:pt>
          <cx:pt idx="36141">0.00058793271854719602</cx:pt>
          <cx:pt idx="36142">0.00058781571239544396</cx:pt>
          <cx:pt idx="36143">0.00058781571239544396</cx:pt>
          <cx:pt idx="36144">0.000587501518954458</cx:pt>
          <cx:pt idx="36145">0.00058728322628608803</cx:pt>
          <cx:pt idx="36146">0.00058726403970776799</cx:pt>
          <cx:pt idx="36147">0.00058726403970776799</cx:pt>
          <cx:pt idx="36148">0.000586494664342924</cx:pt>
          <cx:pt idx="36149">0.000586494664342924</cx:pt>
          <cx:pt idx="36150">0.000586494664342924</cx:pt>
          <cx:pt idx="36151">0.000586494664342924</cx:pt>
          <cx:pt idx="36152">0.000586494664342924</cx:pt>
          <cx:pt idx="36153">0.000586494664342924</cx:pt>
          <cx:pt idx="36154">0.00058621534858848301</cx:pt>
          <cx:pt idx="36155">0.00058577437593739803</cx:pt>
          <cx:pt idx="36156">0.00058577437593739803</cx:pt>
          <cx:pt idx="36157">0.00058577437593739803</cx:pt>
          <cx:pt idx="36158">0.00058577437593739803</cx:pt>
          <cx:pt idx="36159">0.000585745193132126</cx:pt>
          <cx:pt idx="36160">0.000585745193132126</cx:pt>
          <cx:pt idx="36161">0.00058561383480160796</cx:pt>
          <cx:pt idx="36162">0.00058556197054068901</cx:pt>
          <cx:pt idx="36163">0.00058548239207584197</cx:pt>
          <cx:pt idx="36164">0.00058548239207584197</cx:pt>
          <cx:pt idx="36165">0.00058548239207584197</cx:pt>
          <cx:pt idx="36166">0.00058507687292880402</cx:pt>
          <cx:pt idx="36167">0.00058505070985716897</cx:pt>
          <cx:pt idx="36168">0.00058505070985716897</cx:pt>
          <cx:pt idx="36169">0.00058505070985716897</cx:pt>
          <cx:pt idx="36170">0.00058505070985716897</cx:pt>
          <cx:pt idx="36171">0.00058478959165840798</cx:pt>
          <cx:pt idx="36172">0.00058437337358737502</cx:pt>
          <cx:pt idx="36173">0.00058437337358737502</cx:pt>
          <cx:pt idx="36174">0.00058437337358737502</cx:pt>
          <cx:pt idx="36175">0.00058437337358737502</cx:pt>
          <cx:pt idx="36176">0.00058437337358737502</cx:pt>
          <cx:pt idx="36177">0.00058420850851885605</cx:pt>
          <cx:pt idx="36178">0.00058362243553286401</cx:pt>
          <cx:pt idx="36179">0.00058362243553286401</cx:pt>
          <cx:pt idx="36180">0.00058362243553286401</cx:pt>
          <cx:pt idx="36181">0.00058362243553286401</cx:pt>
          <cx:pt idx="36182">0.00058362243553286401</cx:pt>
          <cx:pt idx="36183">0.00058362243553286401</cx:pt>
          <cx:pt idx="36184">0.00058309750271976705</cx:pt>
          <cx:pt idx="36185">0.00058307667259769398</cx:pt>
          <cx:pt idx="36186">0.00058307667259769398</cx:pt>
          <cx:pt idx="36187">0.00058294293834608402</cx:pt>
          <cx:pt idx="36188">0.00058292197617947701</cx:pt>
          <cx:pt idx="36189">0.00058271252669773598</cx:pt>
          <cx:pt idx="36190">0.00058260187538816503</cx:pt>
          <cx:pt idx="36191">0.00058220491495341903</cx:pt>
          <cx:pt idx="36192">0.00058216894384797004</cx:pt>
          <cx:pt idx="36193">0.00058216894384797004</cx:pt>
          <cx:pt idx="36194">0.00058189510809520696</cx:pt>
          <cx:pt idx="36195">0.00058189510809520696</cx:pt>
          <cx:pt idx="36196">0.00058189510809520696</cx:pt>
          <cx:pt idx="36197">0.00058189510809520696</cx:pt>
          <cx:pt idx="36198">0.00058189510809520696</cx:pt>
          <cx:pt idx="36199">0.00058189510809520696</cx:pt>
          <cx:pt idx="36200">0.00058189510809520696</cx:pt>
          <cx:pt idx="36201">0.00058189510809520696</cx:pt>
          <cx:pt idx="36202">0.00058150699498880801</cx:pt>
          <cx:pt idx="36203">0.00058150699498880801</cx:pt>
          <cx:pt idx="36204">0.00058150699498880801</cx:pt>
          <cx:pt idx="36205">0.00058150699498880801</cx:pt>
          <cx:pt idx="36206">0.00058126676486789405</cx:pt>
          <cx:pt idx="36207">0.00058126676486789405</cx:pt>
          <cx:pt idx="36208">0.00058126676486789405</cx:pt>
          <cx:pt idx="36209">0.00058126676486789405</cx:pt>
          <cx:pt idx="36210">0.00058126676486789405</cx:pt>
          <cx:pt idx="36211">0.00058066552580010003</cx:pt>
          <cx:pt idx="36212">0.00058029190384956001</cx:pt>
          <cx:pt idx="36213">0.00058029190384956001</cx:pt>
          <cx:pt idx="36214">0.00058029190384956001</cx:pt>
          <cx:pt idx="36215">0.00058029190384956001</cx:pt>
          <cx:pt idx="36216">0.00058029190384956001</cx:pt>
          <cx:pt idx="36217">0.00058013900417597903</cx:pt>
          <cx:pt idx="36218">0.00057979985753196198</cx:pt>
          <cx:pt idx="36219">0.00057889550401461396</cx:pt>
          <cx:pt idx="36220">0.00057889550401461396</cx:pt>
          <cx:pt idx="36221">0.00057889550401461396</cx:pt>
          <cx:pt idx="36222">0.00057887096523700598</cx:pt>
          <cx:pt idx="36223">0.00057886713248084601</cx:pt>
          <cx:pt idx="36224">0.00057886713248084601</cx:pt>
          <cx:pt idx="36225">0.00057883394989362302</cx:pt>
          <cx:pt idx="36226">0.00057876624473150501</cx:pt>
          <cx:pt idx="36227">0.00057876624473150501</cx:pt>
          <cx:pt idx="36228">0.00057876624473150501</cx:pt>
          <cx:pt idx="36229">0.00057876624473150501</cx:pt>
          <cx:pt idx="36230">0.00057876624473150501</cx:pt>
          <cx:pt idx="36231">0.00057869727624830004</cx:pt>
          <cx:pt idx="36232">0.00057869727624830004</cx:pt>
          <cx:pt idx="36233">0.00057859324747406204</cx:pt>
          <cx:pt idx="36234">0.00057859278788830002</cx:pt>
          <cx:pt idx="36235">0.00057859278788830002</cx:pt>
          <cx:pt idx="36236">0.000578125357190465</cx:pt>
          <cx:pt idx="36237">0.00057782555103040698</cx:pt>
          <cx:pt idx="36238">0.00057782555103040698</cx:pt>
          <cx:pt idx="36239">0.00057782555103040698</cx:pt>
          <cx:pt idx="36240">0.00057765529058742798</cx:pt>
          <cx:pt idx="36241">0.00057764362803414896</cx:pt>
          <cx:pt idx="36242">0.00057724619121561301</cx:pt>
          <cx:pt idx="36243">0.00057724619121561301</cx:pt>
          <cx:pt idx="36244">0.00057724619121561301</cx:pt>
          <cx:pt idx="36245">0.00057720600908500296</cx:pt>
          <cx:pt idx="36246">0.00057707971261161195</cx:pt>
          <cx:pt idx="36247">0.00057707971261161195</cx:pt>
          <cx:pt idx="36248">0.00057707971261161195</cx:pt>
          <cx:pt idx="36249">0.00057707971261161195</cx:pt>
          <cx:pt idx="36250">0.00057707971261161195</cx:pt>
          <cx:pt idx="36251">0.00057707971261161195</cx:pt>
          <cx:pt idx="36252">0.00057681578410572897</cx:pt>
          <cx:pt idx="36253">0.00057681578410572897</cx:pt>
          <cx:pt idx="36254">0.00057681578410572897</cx:pt>
          <cx:pt idx="36255">0.00057681578410572897</cx:pt>
          <cx:pt idx="36256">0.00057681578410572897</cx:pt>
          <cx:pt idx="36257">0.00057681578410572897</cx:pt>
          <cx:pt idx="36258">0.00057681578410572897</cx:pt>
          <cx:pt idx="36259">0.00057606644712939403</cx:pt>
          <cx:pt idx="36260">0.00057590161322633904</cx:pt>
          <cx:pt idx="36261">0.00057552595570048903</cx:pt>
          <cx:pt idx="36262">0.00057539156177945799</cx:pt>
          <cx:pt idx="36263">0.00057539156177945799</cx:pt>
          <cx:pt idx="36264">0.00057539156177945799</cx:pt>
          <cx:pt idx="36265">0.00057539156177945799</cx:pt>
          <cx:pt idx="36266">0.000575175704789577</cx:pt>
          <cx:pt idx="36267">0.00057512912676031705</cx:pt>
          <cx:pt idx="36268">0.00057487964374348802</cx:pt>
          <cx:pt idx="36269">0.00057461904292688195</cx:pt>
          <cx:pt idx="36270">0.00057421631450097399</cx:pt>
          <cx:pt idx="36271">0.00057421631450097399</cx:pt>
          <cx:pt idx="36272">0.00057421631450097399</cx:pt>
          <cx:pt idx="36273">0.00057421631450097399</cx:pt>
          <cx:pt idx="36274">0.00057377973952027202</cx:pt>
          <cx:pt idx="36275">0.00057377973952027202</cx:pt>
          <cx:pt idx="36276">0.00057377973952027202</cx:pt>
          <cx:pt idx="36277">0.00057377973952027202</cx:pt>
          <cx:pt idx="36278">0.00057377973952027202</cx:pt>
          <cx:pt idx="36279">0.00057377973952027202</cx:pt>
          <cx:pt idx="36280">0.00057351005264974703</cx:pt>
          <cx:pt idx="36281">0.00057340647641483699</cx:pt>
          <cx:pt idx="36282">0.00057323018417204999</cx:pt>
          <cx:pt idx="36283">0.00057321322103917095</cx:pt>
          <cx:pt idx="36284">0.000572873102129055</cx:pt>
          <cx:pt idx="36285">0.00057280008991005297</cx:pt>
          <cx:pt idx="36286">0.00057277814745150903</cx:pt>
          <cx:pt idx="36287">0.00057255974230019998</cx:pt>
          <cx:pt idx="36288">0.00057235356128452596</cx:pt>
          <cx:pt idx="36289">0.00057235356128452596</cx:pt>
          <cx:pt idx="36290">0.00057233805899363597</cx:pt>
          <cx:pt idx="36291">0.00057233805899363597</cx:pt>
          <cx:pt idx="36292">0.00057233805899363597</cx:pt>
          <cx:pt idx="36293">0.00057233805899363597</cx:pt>
          <cx:pt idx="36294">0.00057209938927559403</cx:pt>
          <cx:pt idx="36295">0.00057209938927559403</cx:pt>
          <cx:pt idx="36296">0.00057209938927559403</cx:pt>
          <cx:pt idx="36297">0.000571904009140662</cx:pt>
          <cx:pt idx="36298">0.000571904009140662</cx:pt>
          <cx:pt idx="36299">0.000571904009140662</cx:pt>
          <cx:pt idx="36300">0.00057179903731010499</cx:pt>
          <cx:pt idx="36301">0.00057172664137382899</cx:pt>
          <cx:pt idx="36302">0.00057153213289669802</cx:pt>
          <cx:pt idx="36303">0.00057089858091123396</cx:pt>
          <cx:pt idx="36304">0.00057089858091123396</cx:pt>
          <cx:pt idx="36305">0.00057089858091123396</cx:pt>
          <cx:pt idx="36306">0.00057089858091123396</cx:pt>
          <cx:pt idx="36307">0.00057089858091123396</cx:pt>
          <cx:pt idx="36308">0.00057089858091123396</cx:pt>
          <cx:pt idx="36309">0.00057076614483026996</cx:pt>
          <cx:pt idx="36310">0.00057067092139047098</cx:pt>
          <cx:pt idx="36311">0.00057052189680455796</cx:pt>
          <cx:pt idx="36312">0.00057032043290666497</cx:pt>
          <cx:pt idx="36313">0.00057018138439895202</cx:pt>
          <cx:pt idx="36314">0.00057013212051350195</cx:pt>
          <cx:pt idx="36315">0.00056988213520718699</cx:pt>
          <cx:pt idx="36316">0.000569665565747848</cx:pt>
          <cx:pt idx="36317">0.000569665565747848</cx:pt>
          <cx:pt idx="36318">0.000569665565747848</cx:pt>
          <cx:pt idx="36319">0.000569665565747848</cx:pt>
          <cx:pt idx="36320">0.00056914399623407596</cx:pt>
          <cx:pt idx="36321">0.00056854556663571301</cx:pt>
          <cx:pt idx="36322">0.00056809027060143096</cx:pt>
          <cx:pt idx="36323">0.000567232258191628</cx:pt>
          <cx:pt idx="36324">0.000567232258191628</cx:pt>
          <cx:pt idx="36325">0.000567232258191628</cx:pt>
          <cx:pt idx="36326">0.000567232258191628</cx:pt>
          <cx:pt idx="36327">0.000567232258191628</cx:pt>
          <cx:pt idx="36328">0.00056677984235406302</cx:pt>
          <cx:pt idx="36329">0.00056664731869121695</cx:pt>
          <cx:pt idx="36330">0.00056650784910367903</cx:pt>
          <cx:pt idx="36331">0.00056608618814597703</cx:pt>
          <cx:pt idx="36332">0.00056597329500766499</cx:pt>
          <cx:pt idx="36333">0.00056555271678605898</cx:pt>
          <cx:pt idx="36334">0.00056474036938129995</cx:pt>
          <cx:pt idx="36335">0.00056469408000692602</cx:pt>
          <cx:pt idx="36336">0.00056469408000692602</cx:pt>
          <cx:pt idx="36337">0.00056469408000692602</cx:pt>
          <cx:pt idx="36338">0.00056469408000692602</cx:pt>
          <cx:pt idx="36339">0.00056469227134208996</cx:pt>
          <cx:pt idx="36340">0.00056463879584335401</cx:pt>
          <cx:pt idx="36341">0.00056463879584335401</cx:pt>
          <cx:pt idx="36342">0.00056442119127044605</cx:pt>
          <cx:pt idx="36343">0.00056442119127044605</cx:pt>
          <cx:pt idx="36344">0.00056442119127044605</cx:pt>
          <cx:pt idx="36345">0.00056442119127044605</cx:pt>
          <cx:pt idx="36346">0.00056408556735021095</cx:pt>
          <cx:pt idx="36347">0.00056408556735021095</cx:pt>
          <cx:pt idx="36348">0.00056408556735021095</cx:pt>
          <cx:pt idx="36349">0.00056363070261731402</cx:pt>
          <cx:pt idx="36350">0.00056303496037756005</cx:pt>
          <cx:pt idx="36351">0.00056289549186057299</cx:pt>
          <cx:pt idx="36352">0.00056241203960947204</cx:pt>
          <cx:pt idx="36353">0.00056194802170411999</cx:pt>
          <cx:pt idx="36354">0.00056183979585751505</cx:pt>
          <cx:pt idx="36355">0.000561791023252967</cx:pt>
          <cx:pt idx="36356">0.00056118643423738301</cx:pt>
          <cx:pt idx="36357">0.00056115510319013399</cx:pt>
          <cx:pt idx="36358">0.00056109349904684999</cx:pt>
          <cx:pt idx="36359">0.00056109349904684999</cx:pt>
          <cx:pt idx="36360">0.00056097454053307598</cx:pt>
          <cx:pt idx="36361">0.00056094990038639905</cx:pt>
          <cx:pt idx="36362">0.00056033780318221404</cx:pt>
          <cx:pt idx="36363">0.00056033780318221404</cx:pt>
          <cx:pt idx="36364">0.00056033780318221404</cx:pt>
          <cx:pt idx="36365">0.00056033780318221404</cx:pt>
          <cx:pt idx="36366">0.00056033780318221404</cx:pt>
          <cx:pt idx="36367">0.00056033780318221404</cx:pt>
          <cx:pt idx="36368">0.00056033780318221404</cx:pt>
          <cx:pt idx="36369">0.000560028292473407</cx:pt>
          <cx:pt idx="36370">0.00055968475099585704</cx:pt>
          <cx:pt idx="36371">0.00055968475099585704</cx:pt>
          <cx:pt idx="36372">0.00055942872722800703</cx:pt>
          <cx:pt idx="36373">0.00055921539543325499</cx:pt>
          <cx:pt idx="36374">0.00055921539543325499</cx:pt>
          <cx:pt idx="36375">0.00055921539543325499</cx:pt>
          <cx:pt idx="36376">0.00055921539543325499</cx:pt>
          <cx:pt idx="36377">0.00055909988555074696</cx:pt>
          <cx:pt idx="36378">0.00055909988555074696</cx:pt>
          <cx:pt idx="36379">0.00055882749932470899</cx:pt>
          <cx:pt idx="36380">0.00055876774311400799</cx:pt>
          <cx:pt idx="36381">0.00055831125429073097</cx:pt>
          <cx:pt idx="36382">0.00055831125429073097</cx:pt>
          <cx:pt idx="36383">0.00055831125429073097</cx:pt>
          <cx:pt idx="36384">0.00055831125429073097</cx:pt>
          <cx:pt idx="36385">0.00055831125429073097</cx:pt>
          <cx:pt idx="36386">0.00055831125429073097</cx:pt>
          <cx:pt idx="36387">0.00055820198735318004</cx:pt>
          <cx:pt idx="36388">0.00055806925702973095</cx:pt>
          <cx:pt idx="36389">0.00055804979871497298</cx:pt>
          <cx:pt idx="36390">0.00055804979871497298</cx:pt>
          <cx:pt idx="36391">0.00055804979871497298</cx:pt>
          <cx:pt idx="36392">0.00055804979871497298</cx:pt>
          <cx:pt idx="36393">0.00055804979871497298</cx:pt>
          <cx:pt idx="36394">0.00055804979871497298</cx:pt>
          <cx:pt idx="36395">0.00055702448890591796</cx:pt>
          <cx:pt idx="36396">0.00055614205513009496</cx:pt>
          <cx:pt idx="36397">0.000556001665705121</cx:pt>
          <cx:pt idx="36398">0.000556001665705121</cx:pt>
          <cx:pt idx="36399">0.000556001665705121</cx:pt>
          <cx:pt idx="36400">0.00055581249168366702</cx:pt>
          <cx:pt idx="36401">0.00055573267504941098</cx:pt>
          <cx:pt idx="36402">0.00055470629887697197</cx:pt>
          <cx:pt idx="36403">0.00055432221150055903</cx:pt>
          <cx:pt idx="36404">0.00055432221150055903</cx:pt>
          <cx:pt idx="36405">0.00055431102224037701</cx:pt>
          <cx:pt idx="36406">0.00055431102224037701</cx:pt>
          <cx:pt idx="36407">0.00055431102224037701</cx:pt>
          <cx:pt idx="36408">0.00055419000326211896</cx:pt>
          <cx:pt idx="36409">0.00055349084021224495</cx:pt>
          <cx:pt idx="36410">0.00055347054214400203</cx:pt>
          <cx:pt idx="36411">0.00055291584602889696</cx:pt>
          <cx:pt idx="36412">0.00055226902161294102</cx:pt>
          <cx:pt idx="36413">0.00055226902161294102</cx:pt>
          <cx:pt idx="36414">0.00055226902161294102</cx:pt>
          <cx:pt idx="36415">0.00055226902161294102</cx:pt>
          <cx:pt idx="36416">0.00055206461251359096</cx:pt>
          <cx:pt idx="36417">0.00055206461251359096</cx:pt>
          <cx:pt idx="36418">0.00055206461251359096</cx:pt>
          <cx:pt idx="36419">0.00055206461251359096</cx:pt>
          <cx:pt idx="36420">0.00055206461251359096</cx:pt>
          <cx:pt idx="36421">0.00055188774522617605</cx:pt>
          <cx:pt idx="36422">0.00055163381458677102</cx:pt>
          <cx:pt idx="36423">0.00055163381458677102</cx:pt>
          <cx:pt idx="36424">0.00055132595460301098</cx:pt>
          <cx:pt idx="36425">0.00055088679439330396</cx:pt>
          <cx:pt idx="36426">0.00055082073342657798</cx:pt>
          <cx:pt idx="36427">0.00055060304054748398</cx:pt>
          <cx:pt idx="36428">0.00055060304054748398</cx:pt>
          <cx:pt idx="36429">0.00055060304054748398</cx:pt>
          <cx:pt idx="36430">0.00055036811388634195</cx:pt>
          <cx:pt idx="36431">0.00055036811388634195</cx:pt>
          <cx:pt idx="36432">0.00055036811388634195</cx:pt>
          <cx:pt idx="36433">0.00055036811388634195</cx:pt>
          <cx:pt idx="36434">0.00055036811388634195</cx:pt>
          <cx:pt idx="36435">0.00055036811388634195</cx:pt>
          <cx:pt idx="36436">0.00055036811388634195</cx:pt>
          <cx:pt idx="36437">0.00055014802198844501</cx:pt>
          <cx:pt idx="36438">0.000550097710740501</cx:pt>
          <cx:pt idx="36439">0.00055008852514886505</cx:pt>
          <cx:pt idx="36440">0.00055005616972513005</cx:pt>
          <cx:pt idx="36441">0.00054997990008776097</cx:pt>
          <cx:pt idx="36442">0.000549001531117184</cx:pt>
          <cx:pt idx="36443">0.0005488264162184</cx:pt>
          <cx:pt idx="36444">0.00054871436909373599</cx:pt>
          <cx:pt idx="36445">0.000548391533240706</cx:pt>
          <cx:pt idx="36446">0.00054809385933310005</cx:pt>
          <cx:pt idx="36447">0.00054803250661719302</cx:pt>
          <cx:pt idx="36448">0.00054735838006345202</cx:pt>
          <cx:pt idx="36449">0.00054735838006345202</cx:pt>
          <cx:pt idx="36450">0.00054735838006345202</cx:pt>
          <cx:pt idx="36451">0.00054685886799302002</cx:pt>
          <cx:pt idx="36452">0.00054669818941770296</cx:pt>
          <cx:pt idx="36453">0.00054669818941770296</cx:pt>
          <cx:pt idx="36454">0.00054669818941770296</cx:pt>
          <cx:pt idx="36455">0.00054669818941770296</cx:pt>
          <cx:pt idx="36456">0.00054669818941770296</cx:pt>
          <cx:pt idx="36457">0.00054669818941770296</cx:pt>
          <cx:pt idx="36458">0.00054669818941770296</cx:pt>
          <cx:pt idx="36459">0.00054669818941770296</cx:pt>
          <cx:pt idx="36460">0.00054669818941770296</cx:pt>
          <cx:pt idx="36461">0.00054669818941770296</cx:pt>
          <cx:pt idx="36462">0.000546571022109443</cx:pt>
          <cx:pt idx="36463">0.000546571022109443</cx:pt>
          <cx:pt idx="36464">0.000546571022109443</cx:pt>
          <cx:pt idx="36465">0.000546571022109443</cx:pt>
          <cx:pt idx="36466">0.000546571022109443</cx:pt>
          <cx:pt idx="36467">0.00054575508917303298</cx:pt>
          <cx:pt idx="36468">0.00054575508917303298</cx:pt>
          <cx:pt idx="36469">0.00054575508917303298</cx:pt>
          <cx:pt idx="36470">0.00054575043584913501</cx:pt>
          <cx:pt idx="36471">0.00054558033902340499</cx:pt>
          <cx:pt idx="36472">0.00054558033902340499</cx:pt>
          <cx:pt idx="36473">0.00054558033902340499</cx:pt>
          <cx:pt idx="36474">0.000545331917983536</cx:pt>
          <cx:pt idx="36475">0.00054473318042005297</cx:pt>
          <cx:pt idx="36476">0.00054471043316535396</cx:pt>
          <cx:pt idx="36477">0.00054471043316535396</cx:pt>
          <cx:pt idx="36478">0.00054445802061115899</cx:pt>
          <cx:pt idx="36479">0.00054411398441241295</cx:pt>
          <cx:pt idx="36480">0.00054387259100239897</cx:pt>
          <cx:pt idx="36481">0.00054322864081109395</cx:pt>
          <cx:pt idx="36482">0.00054322864081109395</cx:pt>
          <cx:pt idx="36483">0.00054322864081109395</cx:pt>
          <cx:pt idx="36484">0.00054322864081109395</cx:pt>
          <cx:pt idx="36485">0.00054322864081109395</cx:pt>
          <cx:pt idx="36486">0.00054322864081109395</cx:pt>
          <cx:pt idx="36487">0.00054300844206824701</cx:pt>
          <cx:pt idx="36488">0.00054300844206824701</cx:pt>
          <cx:pt idx="36489">0.00054300844206824701</cx:pt>
          <cx:pt idx="36490">0.00054300844206824701</cx:pt>
          <cx:pt idx="36491">0.00054300844206824701</cx:pt>
          <cx:pt idx="36492">0.00054185167609120905</cx:pt>
          <cx:pt idx="36493">0.00054177359193220004</cx:pt>
          <cx:pt idx="36494">0.00054177359193220004</cx:pt>
          <cx:pt idx="36495">0.00054177359193220004</cx:pt>
          <cx:pt idx="36496">0.00054177359193220004</cx:pt>
          <cx:pt idx="36497">0.00054134660581035702</cx:pt>
          <cx:pt idx="36498">0.00054134660581035702</cx:pt>
          <cx:pt idx="36499">0.00054134660581035702</cx:pt>
          <cx:pt idx="36500">0.00054032227353714496</cx:pt>
          <cx:pt idx="36501">0.00054032227353714496</cx:pt>
          <cx:pt idx="36502">0.00054032227353714496</cx:pt>
          <cx:pt idx="36503">0.00054032227353714496</cx:pt>
          <cx:pt idx="36504">0.00054032227353714496</cx:pt>
          <cx:pt idx="36505">0.00054032227353714496</cx:pt>
          <cx:pt idx="36506">0.00054017749215633801</cx:pt>
          <cx:pt idx="36507">0.00053974479175804301</cx:pt>
          <cx:pt idx="36508">0.00053957629045826296</cx:pt>
          <cx:pt idx="36509">0.00053948692121459304</cx:pt>
          <cx:pt idx="36510">0.00053948692121459304</cx:pt>
          <cx:pt idx="36511">0.00053940229697716099</cx:pt>
          <cx:pt idx="36512">0.00053940229697716099</cx:pt>
          <cx:pt idx="36513">0.00053929333657924499</cx:pt>
          <cx:pt idx="36514">0.00053929333657924499</cx:pt>
          <cx:pt idx="36515">0.00053929333657924499</cx:pt>
          <cx:pt idx="36516">0.00053929333657924499</cx:pt>
          <cx:pt idx="36517">0.00053929333657924499</cx:pt>
          <cx:pt idx="36518">0.00053929333657924499</cx:pt>
          <cx:pt idx="36519">0.00053929333657924499</cx:pt>
          <cx:pt idx="36520">0.00053929333657924499</cx:pt>
          <cx:pt idx="36521">0.00053929333657924499</cx:pt>
          <cx:pt idx="36522">0.00053928330423603805</cx:pt>
          <cx:pt idx="36523">0.00053928330423603805</cx:pt>
          <cx:pt idx="36524">0.00053928330423603805</cx:pt>
          <cx:pt idx="36525">0.00053869475442482203</cx:pt>
          <cx:pt idx="36526">0.00053869475442482203</cx:pt>
          <cx:pt idx="36527">0.00053869475442482203</cx:pt>
          <cx:pt idx="36528">0.00053853170141442304</cx:pt>
          <cx:pt idx="36529">0.00053848220911534902</cx:pt>
          <cx:pt idx="36530">0.00053817397265356302</cx:pt>
          <cx:pt idx="36531">0.000537921133922865</cx:pt>
          <cx:pt idx="36532">0.000537921133922865</cx:pt>
          <cx:pt idx="36533">0.000537921133922865</cx:pt>
          <cx:pt idx="36534">0.000537921133922865</cx:pt>
          <cx:pt idx="36535">0.000537921133922865</cx:pt>
          <cx:pt idx="36536">0.00053790037334299401</cx:pt>
          <cx:pt idx="36537">0.00053788285453127305</cx:pt>
          <cx:pt idx="36538">0.00053788285453127305</cx:pt>
          <cx:pt idx="36539">0.00053751769078281598</cx:pt>
          <cx:pt idx="36540">0.00053747562849121495</cx:pt>
          <cx:pt idx="36541">0.00053747562849121495</cx:pt>
          <cx:pt idx="36542">0.00053747562849121495</cx:pt>
          <cx:pt idx="36543">0.00053747562849121495</cx:pt>
          <cx:pt idx="36544">0.00053680682857195499</cx:pt>
          <cx:pt idx="36545">0.000536420267987587</cx:pt>
          <cx:pt idx="36546">0.00053639936939747204</cx:pt>
          <cx:pt idx="36547">0.00053617893216074996</cx:pt>
          <cx:pt idx="36548">0.00053592667031894504</cx:pt>
          <cx:pt idx="36549">0.00053592667031894504</cx:pt>
          <cx:pt idx="36550">0.00053592667031894504</cx:pt>
          <cx:pt idx="36551">0.00053566498038240995</cx:pt>
          <cx:pt idx="36552">0.00053562093520915502</cx:pt>
          <cx:pt idx="36553">0.00053562093520915502</cx:pt>
          <cx:pt idx="36554">0.00053543361990262596</cx:pt>
          <cx:pt idx="36555">0.000535270357255699</cx:pt>
          <cx:pt idx="36556">0.000535270357255699</cx:pt>
          <cx:pt idx="36557">0.000535270357255699</cx:pt>
          <cx:pt idx="36558">0.000535270357255699</cx:pt>
          <cx:pt idx="36559">0.000535270357255699</cx:pt>
          <cx:pt idx="36560">0.000535270357255699</cx:pt>
          <cx:pt idx="36561">0.00053480917678189199</cx:pt>
          <cx:pt idx="36562">0.000534798043483476</cx:pt>
          <cx:pt idx="36563">0.00053353116716257595</cx:pt>
          <cx:pt idx="36564">0.00053326238523725405</cx:pt>
          <cx:pt idx="36565">0.00053313099843743303</cx:pt>
          <cx:pt idx="36566">0.00053308763564172102</cx:pt>
          <cx:pt idx="36567">0.00053308440283665799</cx:pt>
          <cx:pt idx="36568">0.00053308338627299596</cx:pt>
          <cx:pt idx="36569">0.00053162714047431795</cx:pt>
          <cx:pt idx="36570">0.00053116461736253098</cx:pt>
          <cx:pt idx="36571">0.00053116461736253098</cx:pt>
          <cx:pt idx="36572">0.00053116461736253098</cx:pt>
          <cx:pt idx="36573">0.00053116461736253098</cx:pt>
          <cx:pt idx="36574">0.00053116461736253098</cx:pt>
          <cx:pt idx="36575">0.00053116461736253098</cx:pt>
          <cx:pt idx="36576">0.00053116461736253098</cx:pt>
          <cx:pt idx="36577">0.00053116461736253098</cx:pt>
          <cx:pt idx="36578">0.00053104286267227499</cx:pt>
          <cx:pt idx="36579">0.000530981606574848</cx:pt>
          <cx:pt idx="36580">0.00053092387054674405</cx:pt>
          <cx:pt idx="36581">0.00053092387054674405</cx:pt>
          <cx:pt idx="36582">0.00053092387054674405</cx:pt>
          <cx:pt idx="36583">0.00052932447159050901</cx:pt>
          <cx:pt idx="36584">0.00052932447159050901</cx:pt>
          <cx:pt idx="36585">0.00052932447159050901</cx:pt>
          <cx:pt idx="36586">0.000528818713572081</cx:pt>
          <cx:pt idx="36587">0.00052864368418653195</cx:pt>
          <cx:pt idx="36588">0.00052857922856087102</cx:pt>
          <cx:pt idx="36589">0.00052853931673372699</cx:pt>
          <cx:pt idx="36590">0.00052807739568099205</cx:pt>
          <cx:pt idx="36591">0.00052807739568099205</cx:pt>
          <cx:pt idx="36592">0.00052807739568099205</cx:pt>
          <cx:pt idx="36593">0.00052795206285516296</cx:pt>
          <cx:pt idx="36594">0.00052792882216036701</cx:pt>
          <cx:pt idx="36595">0.00052764662092667401</cx:pt>
          <cx:pt idx="36596">0.00052757320153054099</cx:pt>
          <cx:pt idx="36597">0.00052747032962732396</cx:pt>
          <cx:pt idx="36598">0.00052595674914209705</cx:pt>
          <cx:pt idx="36599">0.00052558407926762605</cx:pt>
          <cx:pt idx="36600">0.00052558407926762605</cx:pt>
          <cx:pt idx="36601">0.00052546501223533603</cx:pt>
          <cx:pt idx="36602">0.00052546501223533603</cx:pt>
          <cx:pt idx="36603">0.00052546501223533603</cx:pt>
          <cx:pt idx="36604">0.00052546501223533603</cx:pt>
          <cx:pt idx="36605">0.00052546501223533603</cx:pt>
          <cx:pt idx="36606">0.00052546501223533603</cx:pt>
          <cx:pt idx="36607">0.00052546501223533603</cx:pt>
          <cx:pt idx="36608">0.00052546501223533603</cx:pt>
          <cx:pt idx="36609">0.00052546501223533603</cx:pt>
          <cx:pt idx="36610">0.00052546501223533603</cx:pt>
          <cx:pt idx="36611">0.00052470088480678298</cx:pt>
          <cx:pt idx="36612">0.00052387327636464797</cx:pt>
          <cx:pt idx="36613">0.00052342817124250503</cx:pt>
          <cx:pt idx="36614">0.000523323477438052</cx:pt>
          <cx:pt idx="36615">0.00052293593852772795</cx:pt>
          <cx:pt idx="36616">0.00052290479356324803</cx:pt>
          <cx:pt idx="36617">0.00052290479356324803</cx:pt>
          <cx:pt idx="36618">0.00052290479356324803</cx:pt>
          <cx:pt idx="36619">0.00052290479356324803</cx:pt>
          <cx:pt idx="36620">0.00052290479356324803</cx:pt>
          <cx:pt idx="36621">0.00052233086545786195</cx:pt>
          <cx:pt idx="36622">0.00052222777851537597</cx:pt>
          <cx:pt idx="36623">0.00052209738086356802</cx:pt>
          <cx:pt idx="36624">0.00052209738086356802</cx:pt>
          <cx:pt idx="36625">0.00052209738086356802</cx:pt>
          <cx:pt idx="36626">0.00052209738086356802</cx:pt>
          <cx:pt idx="36627">0.00052209738086356802</cx:pt>
          <cx:pt idx="36628">0.00052200285654460101</cx:pt>
          <cx:pt idx="36629">0.00052171020527806895</cx:pt>
          <cx:pt idx="36630">0.00052136461847665202</cx:pt>
          <cx:pt idx="36631">0.000521181729688543</cx:pt>
          <cx:pt idx="36632">0.000521181729688543</cx:pt>
          <cx:pt idx="36633">0.000521181729688543</cx:pt>
          <cx:pt idx="36634">0.000521181729688543</cx:pt>
          <cx:pt idx="36635">0.00052091905292509205</cx:pt>
          <cx:pt idx="36636">0.000520814560334107</cx:pt>
          <cx:pt idx="36637">0.000520814560334107</cx:pt>
          <cx:pt idx="36638">0.000520814560334107</cx:pt>
          <cx:pt idx="36639">0.00052075814403192101</cx:pt>
          <cx:pt idx="36640">0.00052075814403192101</cx:pt>
          <cx:pt idx="36641">0.00052075814403192101</cx:pt>
          <cx:pt idx="36642">0.00052055637041012199</cx:pt>
          <cx:pt idx="36643">0.00052055637041012199</cx:pt>
          <cx:pt idx="36644">0.00052036645532123501</cx:pt>
          <cx:pt idx="36645">0.00052022949642039804</cx:pt>
          <cx:pt idx="36646">0.00051978033184910805</cx:pt>
          <cx:pt idx="36647">0.00051965350041987602</cx:pt>
          <cx:pt idx="36648">0.00051939866735435897</cx:pt>
          <cx:pt idx="36649">0.00051913774331689905</cx:pt>
          <cx:pt idx="36650">0.00051913774331689905</cx:pt>
          <cx:pt idx="36651">0.00051902259672888002</cx:pt>
          <cx:pt idx="36652">0.00051894012219876799</cx:pt>
          <cx:pt idx="36653">0.00051886266881072103</cx:pt>
          <cx:pt idx="36654">0.00051886266881072103</cx:pt>
          <cx:pt idx="36655">0.00051886266881072103</cx:pt>
          <cx:pt idx="36656">0.00051886266881072103</cx:pt>
          <cx:pt idx="36657">0.00051886266881072103</cx:pt>
          <cx:pt idx="36658">0.00051858603888978595</cx:pt>
          <cx:pt idx="36659">0.00051858603888978595</cx:pt>
          <cx:pt idx="36660">0.00051849883661115302</cx:pt>
          <cx:pt idx="36661">0.00051849883661115302</cx:pt>
          <cx:pt idx="36662">0.00051849883661115302</cx:pt>
          <cx:pt idx="36663">0.00051849883661115302</cx:pt>
          <cx:pt idx="36664">0.00051823731588336401</cx:pt>
          <cx:pt idx="36665">0.00051809360052308196</cx:pt>
          <cx:pt idx="36666">0.00051809360052308196</cx:pt>
          <cx:pt idx="36667">0.00051744817956336905</cx:pt>
          <cx:pt idx="36668">0.00051659305951000302</cx:pt>
          <cx:pt idx="36669">0.00051659305951000302</cx:pt>
          <cx:pt idx="36670">0.00051659305951000302</cx:pt>
          <cx:pt idx="36671">0.00051659305951000302</cx:pt>
          <cx:pt idx="36672">0.00051644961247573505</cx:pt>
          <cx:pt idx="36673">0.00051638123641834096</cx:pt>
          <cx:pt idx="36674">0.00051581412996138699</cx:pt>
          <cx:pt idx="36675">0.00051527601137938295</cx:pt>
          <cx:pt idx="36676">0.00051527601137938295</cx:pt>
          <cx:pt idx="36677">0.00051527601137938295</cx:pt>
          <cx:pt idx="36678">0.00051527601137938295</cx:pt>
          <cx:pt idx="36679">0.00051498345106096798</cx:pt>
          <cx:pt idx="36680">0.00051490324301492604</cx:pt>
          <cx:pt idx="36681">0.00051490324301492604</cx:pt>
          <cx:pt idx="36682">0.00051490324301492604</cx:pt>
          <cx:pt idx="36683">0.00051490324301492604</cx:pt>
          <cx:pt idx="36684">0.000514868325899371</cx:pt>
          <cx:pt idx="36685">0.00051435340765762798</cx:pt>
          <cx:pt idx="36686">0.000513807898253246</cx:pt>
          <cx:pt idx="36687">0.00051370059171637204</cx:pt>
          <cx:pt idx="36688">0.00051307250934701405</cx:pt>
          <cx:pt idx="36689">0.00051304792467179203</cx:pt>
          <cx:pt idx="36690">0.00051292989154571298</cx:pt>
          <cx:pt idx="36691">0.00051280124627378295</cx:pt>
          <cx:pt idx="36692">0.00051271634101822698</cx:pt>
          <cx:pt idx="36693">0.000512575044760743</cx:pt>
          <cx:pt idx="36694">0.000512575044760743</cx:pt>
          <cx:pt idx="36695">0.00051251246560980496</cx:pt>
          <cx:pt idx="36696">0.00051235306053811598</cx:pt>
          <cx:pt idx="36697">0.00051235306053811598</cx:pt>
          <cx:pt idx="36698">0.00051188461505347397</cx:pt>
          <cx:pt idx="36699">0.00051146616549234197</cx:pt>
          <cx:pt idx="36700">0.00051121312348608903</cx:pt>
          <cx:pt idx="36701">0.00051121312348608903</cx:pt>
          <cx:pt idx="36702">0.00050991040182093495</cx:pt>
          <cx:pt idx="36703">0.00050991040182093495</cx:pt>
          <cx:pt idx="36704">0.00050991040182093495</cx:pt>
          <cx:pt idx="36705">0.00050991040182093495</cx:pt>
          <cx:pt idx="36706">0.00050991040182093495</cx:pt>
          <cx:pt idx="36707">0.00050991040182093495</cx:pt>
          <cx:pt idx="36708">0.00050889586283092301</cx:pt>
          <cx:pt idx="36709">0.00050860243149223596</cx:pt>
          <cx:pt idx="36710">0.000508243814579205</cx:pt>
          <cx:pt idx="36711">0.000508243814579205</cx:pt>
          <cx:pt idx="36712">0.00050815634683758096</cx:pt>
          <cx:pt idx="36713">0.00050809602013215797</cx:pt>
          <cx:pt idx="36714">0.00050809602013215797</cx:pt>
          <cx:pt idx="36715">0.00050809602013215797</cx:pt>
          <cx:pt idx="36716">0.00050809602013215797</cx:pt>
          <cx:pt idx="36717">0.00050809602013215797</cx:pt>
          <cx:pt idx="36718">0.00050809602013215797</cx:pt>
          <cx:pt idx="36719">0.00050790949228877796</cx:pt>
          <cx:pt idx="36720">0.00050790949228877796</cx:pt>
          <cx:pt idx="36721">0.00050790949228877796</cx:pt>
          <cx:pt idx="36722">0.00050768549593962695</cx:pt>
          <cx:pt idx="36723">0.00050768549593962695</cx:pt>
          <cx:pt idx="36724">0.00050768549593962695</cx:pt>
          <cx:pt idx="36725">0.00050756467408239099</cx:pt>
          <cx:pt idx="36726">0.00050756467408239099</cx:pt>
          <cx:pt idx="36727">0.00050756467408239099</cx:pt>
          <cx:pt idx="36728">0.00050749505157434902</cx:pt>
          <cx:pt idx="36729">0.00050749505157434902</cx:pt>
          <cx:pt idx="36730">0.00050749505157434902</cx:pt>
          <cx:pt idx="36731">0.00050749505157434902</cx:pt>
          <cx:pt idx="36732">0.00050749505157434902</cx:pt>
          <cx:pt idx="36733">0.00050749505157434902</cx:pt>
          <cx:pt idx="36734">0.00050721439233647502</cx:pt>
          <cx:pt idx="36735">0.00050711040722563197</cx:pt>
          <cx:pt idx="36736">0.00050663747573236799</cx:pt>
          <cx:pt idx="36737">0.00050647511191732495</cx:pt>
          <cx:pt idx="36738">0.00050647511191732495</cx:pt>
          <cx:pt idx="36739">0.00050582024759176602</cx:pt>
          <cx:pt idx="36740">0.00050582024759176602</cx:pt>
          <cx:pt idx="36741">0.00050582024759176602</cx:pt>
          <cx:pt idx="36742">0.00050582024759176602</cx:pt>
          <cx:pt idx="36743">0.00050582024759176602</cx:pt>
          <cx:pt idx="36744">0.00050582024759176602</cx:pt>
          <cx:pt idx="36745">0.00050497359694430901</cx:pt>
          <cx:pt idx="36746">0.00050497359694430901</cx:pt>
          <cx:pt idx="36747">0.00050480608866305097</cx:pt>
          <cx:pt idx="36748">0.00050480608866305097</cx:pt>
          <cx:pt idx="36749">0.00050480608866305097</cx:pt>
          <cx:pt idx="36750">0.00050480608866305097</cx:pt>
          <cx:pt idx="36751">0.00050471901761113601</cx:pt>
          <cx:pt idx="36752">0.00050445058404080404</cx:pt>
          <cx:pt idx="36753">0.00050445058404080404</cx:pt>
          <cx:pt idx="36754">0.00050445058404080404</cx:pt>
          <cx:pt idx="36755">0.00050445058404080404</cx:pt>
          <cx:pt idx="36756">0.00050445058404080404</cx:pt>
          <cx:pt idx="36757">0.00050445058404080404</cx:pt>
          <cx:pt idx="36758">0.000504393930922151</cx:pt>
          <cx:pt idx="36759">0.00050262829607645705</cx:pt>
          <cx:pt idx="36760">0.00050251938421915702</cx:pt>
          <cx:pt idx="36761">0.00050210347284054195</cx:pt>
          <cx:pt idx="36762">0.00050201656936390605</cx:pt>
          <cx:pt idx="36763">0.00050198462140929102</cx:pt>
          <cx:pt idx="36764">0.00050198462140929102</cx:pt>
          <cx:pt idx="36765">0.00050133360880123899</cx:pt>
          <cx:pt idx="36766">0.00050095013928993105</cx:pt>
          <cx:pt idx="36767">0.00050095013928993105</cx:pt>
          <cx:pt idx="36768">0.00050060786798491704</cx:pt>
          <cx:pt idx="36769">0.00050052045475225903</cx:pt>
          <cx:pt idx="36770">0.00050052045475225903</cx:pt>
          <cx:pt idx="36771">0.00050052045475225903</cx:pt>
          <cx:pt idx="36772">0.00050052045475225903</cx:pt>
          <cx:pt idx="36773">0.00050043086905908105</cx:pt>
          <cx:pt idx="36774">0.00050043086905908105</cx:pt>
          <cx:pt idx="36775">0.00050043086905908105</cx:pt>
          <cx:pt idx="36776">0.00050043086905908105</cx:pt>
          <cx:pt idx="36777">0.00050029604375925198</cx:pt>
          <cx:pt idx="36778">0.00050029604375925198</cx:pt>
          <cx:pt idx="36779">0.00050029604375925198</cx:pt>
          <cx:pt idx="36780">0.00050029604375925198</cx:pt>
          <cx:pt idx="36781">0.00050029604375925198</cx:pt>
          <cx:pt idx="36782">0.00050029604375925198</cx:pt>
          <cx:pt idx="36783">0.00050029604375925198</cx:pt>
          <cx:pt idx="36784">0.00050013331757100795</cx:pt>
          <cx:pt idx="36785">0.00050013331757100795</cx:pt>
          <cx:pt idx="36786">0.00050013331757100795</cx:pt>
          <cx:pt idx="36787">0.00050008298711485795</cx:pt>
          <cx:pt idx="36788">0.00049946809660352399</cx:pt>
          <cx:pt idx="36789">0.00049911258233551901</cx:pt>
          <cx:pt idx="36790">0.00049911258233551901</cx:pt>
          <cx:pt idx="36791">0.00049911258233551901</cx:pt>
          <cx:pt idx="36792">0.00049911258233551901</cx:pt>
          <cx:pt idx="36793">0.00049826022944000003</cx:pt>
          <cx:pt idx="36794">0.00049826022944000003</cx:pt>
          <cx:pt idx="36795">0.00049826022944000003</cx:pt>
          <cx:pt idx="36796">0.00049814238758235697</cx:pt>
          <cx:pt idx="36797">0.00049814238758235697</cx:pt>
          <cx:pt idx="36798">0.00049675812175494795</cx:pt>
          <cx:pt idx="36799">0.00049620901529203105</cx:pt>
          <cx:pt idx="36800">0.00049611233964481395</cx:pt>
          <cx:pt idx="36801">0.00049580624875415497</cx:pt>
          <cx:pt idx="36802">0.00049565480947515704</cx:pt>
          <cx:pt idx="36803">0.00049565480947515704</cx:pt>
          <cx:pt idx="36804">0.00049533871324053901</cx:pt>
          <cx:pt idx="36805">0.000495275414738833</cx:pt>
          <cx:pt idx="36806">0.000495275414738833</cx:pt>
          <cx:pt idx="36807">0.000495275414738833</cx:pt>
          <cx:pt idx="36808">0.00049477499718995996</cx:pt>
          <cx:pt idx="36809">0.00049477499718995996</cx:pt>
          <cx:pt idx="36810">0.00049477499718995996</cx:pt>
          <cx:pt idx="36811">0.00049320006076903602</cx:pt>
          <cx:pt idx="36812">0.00049320006076903602</cx:pt>
          <cx:pt idx="36813">0.00049320006076903602</cx:pt>
          <cx:pt idx="36814">0.00049320006076903602</cx:pt>
          <cx:pt idx="36815">0.00049302250532933401</cx:pt>
          <cx:pt idx="36816">0.00049302250532933401</cx:pt>
          <cx:pt idx="36817">0.00049302250532933401</cx:pt>
          <cx:pt idx="36818">0.00049302250532933401</cx:pt>
          <cx:pt idx="36819">0.00049302250532933401</cx:pt>
          <cx:pt idx="36820">0.00049302250532933401</cx:pt>
          <cx:pt idx="36821">0.00049302250532933401</cx:pt>
          <cx:pt idx="36822">0.00049302250532933401</cx:pt>
          <cx:pt idx="36823">0.00049237367442763001</cx:pt>
          <cx:pt idx="36824">0.00049237367442763001</cx:pt>
          <cx:pt idx="36825">0.00049237367442763001</cx:pt>
          <cx:pt idx="36826">0.00049237367442763001</cx:pt>
          <cx:pt idx="36827">0.00049237367442763001</cx:pt>
          <cx:pt idx="36828">0.00049237367442763001</cx:pt>
          <cx:pt idx="36829">0.00049212024922311</cx:pt>
          <cx:pt idx="36830">0.00049212024922311</cx:pt>
          <cx:pt idx="36831">0.00049174907019251097</cx:pt>
          <cx:pt idx="36832">0.00049099930983302804</cx:pt>
          <cx:pt idx="36833">0.00049078507932853797</cx:pt>
          <cx:pt idx="36834">0.00049078507932853797</cx:pt>
          <cx:pt idx="36835">0.00049078507932853797</cx:pt>
          <cx:pt idx="36836">0.00049071669001123498</cx:pt>
          <cx:pt idx="36837">0.00049040905540488698</cx:pt>
          <cx:pt idx="36838">0.00048970583866988896</cx:pt>
          <cx:pt idx="36839">0.00048970583866988896</cx:pt>
          <cx:pt idx="36840">0.00048970583866988896</cx:pt>
          <cx:pt idx="36841">0.00048970583866988896</cx:pt>
          <cx:pt idx="36842">0.00048970583866988896</cx:pt>
          <cx:pt idx="36843">0.00048970583866988896</cx:pt>
          <cx:pt idx="36844">0.00048970583866988896</cx:pt>
          <cx:pt idx="36845">0.00048941574297490696</cx:pt>
          <cx:pt idx="36846">0.00048932894533836101</cx:pt>
          <cx:pt idx="36847">0.00048927878106622396</cx:pt>
          <cx:pt idx="36848">0.00048854789269046201</cx:pt>
          <cx:pt idx="36849">0.00048854789269046201</cx:pt>
          <cx:pt idx="36850">0.00048790679699138503</cx:pt>
          <cx:pt idx="36851">0.00048787763626293601</cx:pt>
          <cx:pt idx="36852">0.00048772970778711901</cx:pt>
          <cx:pt idx="36853">0.00048772970778711901</cx:pt>
          <cx:pt idx="36854">0.00048772970778711901</cx:pt>
          <cx:pt idx="36855">0.00048772970778711901</cx:pt>
          <cx:pt idx="36856">0.00048766983753043702</cx:pt>
          <cx:pt idx="36857">0.00048766983753043702</cx:pt>
          <cx:pt idx="36858">0.00048748616672620698</cx:pt>
          <cx:pt idx="36859">0.00048719082443575299</cx:pt>
          <cx:pt idx="36860">0.00048716041922469602</cx:pt>
          <cx:pt idx="36861">0.00048653993467744999</cx:pt>
          <cx:pt idx="36862">0.00048653993467744999</cx:pt>
          <cx:pt idx="36863">0.00048653993467744999</cx:pt>
          <cx:pt idx="36864">0.00048653993467744999</cx:pt>
          <cx:pt idx="36865">0.00048569215627745899</cx:pt>
          <cx:pt idx="36866">0.00048529617106463801</cx:pt>
          <cx:pt idx="36867">0.000485049419168622</cx:pt>
          <cx:pt idx="36868">0.00048454032562179401</cx:pt>
          <cx:pt idx="36869">0.00048417923981651398</cx:pt>
          <cx:pt idx="36870">0.00048417923981651398</cx:pt>
          <cx:pt idx="36871">0.00048403583883480301</cx:pt>
          <cx:pt idx="36872">0.00048399543853120601</cx:pt>
          <cx:pt idx="36873">0.00048375315422659202</cx:pt>
          <cx:pt idx="36874">0.00048375315422659202</cx:pt>
          <cx:pt idx="36875">0.00048371198843578901</cx:pt>
          <cx:pt idx="36876">0.00048371198843578901</cx:pt>
          <cx:pt idx="36877">0.00048371198843578901</cx:pt>
          <cx:pt idx="36878">0.00048371198843578901</cx:pt>
          <cx:pt idx="36879">0.00048309497536562702</cx:pt>
          <cx:pt idx="36880">0.00048309497536562702</cx:pt>
          <cx:pt idx="36881">0.00048273701424576701</cx:pt>
          <cx:pt idx="36882">0.00048266708024069402</cx:pt>
          <cx:pt idx="36883">0.00048266708024069402</cx:pt>
          <cx:pt idx="36884">0.00048266708024069402</cx:pt>
          <cx:pt idx="36885">0.00048266708024069402</cx:pt>
          <cx:pt idx="36886">0.00048266708024069402</cx:pt>
          <cx:pt idx="36887">0.00048265683434885702</cx:pt>
          <cx:pt idx="36888">0.00048265683434885702</cx:pt>
          <cx:pt idx="36889">0.00048265683434885702</cx:pt>
          <cx:pt idx="36890">0.00048248345318705897</cx:pt>
          <cx:pt idx="36891">0.00048248345318705897</cx:pt>
          <cx:pt idx="36892">0.00048248345318705897</cx:pt>
          <cx:pt idx="36893">0.00048212810942509801</cx:pt>
          <cx:pt idx="36894">0.000482124110648217</cx:pt>
          <cx:pt idx="36895">0.000481878972223307</cx:pt>
          <cx:pt idx="36896">0.00048082331558167197</cx:pt>
          <cx:pt idx="36897">0.00048077351357586899</cx:pt>
          <cx:pt idx="36898">0.00048077351357586899</cx:pt>
          <cx:pt idx="36899">0.00048038365505430699</cx:pt>
          <cx:pt idx="36900">0.00048038365505430699</cx:pt>
          <cx:pt idx="36901">0.000480121891807117</cx:pt>
          <cx:pt idx="36902">0.00048004819093845202</cx:pt>
          <cx:pt idx="36903">0.00047995265153519202</cx:pt>
          <cx:pt idx="36904">0.00047995265153519202</cx:pt>
          <cx:pt idx="36905">0.00047995265153519202</cx:pt>
          <cx:pt idx="36906">0.00047986185085407702</cx:pt>
          <cx:pt idx="36907">0.00047986185085407702</cx:pt>
          <cx:pt idx="36908">0.00047986032728066598</cx:pt>
          <cx:pt idx="36909">0.00047933179469435697</cx:pt>
          <cx:pt idx="36910">0.00047933179469435697</cx:pt>
          <cx:pt idx="36911">0.00047933179469435697</cx:pt>
          <cx:pt idx="36912">0.00047909264792964399</cx:pt>
          <cx:pt idx="36913">0.00047879351698720601</cx:pt>
          <cx:pt idx="36914">0.00047863955541977202</cx:pt>
          <cx:pt idx="36915">0.00047802887996978402</cx:pt>
          <cx:pt idx="36916">0.00047802887996978402</cx:pt>
          <cx:pt idx="36917">0.00047802887996978402</cx:pt>
          <cx:pt idx="36918">0.00047802887996978402</cx:pt>
          <cx:pt idx="36919">0.00047802887996978402</cx:pt>
          <cx:pt idx="36920">0.00047802887996978402</cx:pt>
          <cx:pt idx="36921">0.00047788682607277497</cx:pt>
          <cx:pt idx="36922">0.00047709787316653599</cx:pt>
          <cx:pt idx="36923">0.00047690138592075001</cx:pt>
          <cx:pt idx="36924">0.000476873023010857</cx:pt>
          <cx:pt idx="36925">0.000476873023010857</cx:pt>
          <cx:pt idx="36926">0.000476873023010857</cx:pt>
          <cx:pt idx="36927">0.000476873023010857</cx:pt>
          <cx:pt idx="36928">0.00047678565018497999</cx:pt>
          <cx:pt idx="36929">0.00047672077931411701</cx:pt>
          <cx:pt idx="36930">0.00047655692306997001</cx:pt>
          <cx:pt idx="36931">0.00047655692306997001</cx:pt>
          <cx:pt idx="36932">0.00047655692306997001</cx:pt>
          <cx:pt idx="36933">0.000476384410680239</cx:pt>
          <cx:pt idx="36934">0.00047635606979737002</cx:pt>
          <cx:pt idx="36935">0.00047590716424021601</cx:pt>
          <cx:pt idx="36936">0.00047590716424021601</cx:pt>
          <cx:pt idx="36937">0.00047577278331039198</cx:pt>
          <cx:pt idx="36938">0.00047577278331039198</cx:pt>
          <cx:pt idx="36939">0.00047577278331039198</cx:pt>
          <cx:pt idx="36940">0.00047571091862302499</cx:pt>
          <cx:pt idx="36941">0.00047519827431310801</cx:pt>
          <cx:pt idx="36942">0.00047518718691471099</cx:pt>
          <cx:pt idx="36943">0.000474567383701894</cx:pt>
          <cx:pt idx="36944">0.000474567383701894</cx:pt>
          <cx:pt idx="36945">0.000474567383701894</cx:pt>
          <cx:pt idx="36946">0.00047454280872909199</cx:pt>
          <cx:pt idx="36947">0.00047454280872909199</cx:pt>
          <cx:pt idx="36948">0.00047454280872909199</cx:pt>
          <cx:pt idx="36949">0.00047368354033545203</cx:pt>
          <cx:pt idx="36950">0.00047368354033545203</cx:pt>
          <cx:pt idx="36951">0.00047368354033545203</cx:pt>
          <cx:pt idx="36952">0.00047337056955466702</cx:pt>
          <cx:pt idx="36953">0.00047337043977640201</cx:pt>
          <cx:pt idx="36954">0.00047337043977640201</cx:pt>
          <cx:pt idx="36955">0.000472797757400711</cx:pt>
          <cx:pt idx="36956">0.000472291729762894</cx:pt>
          <cx:pt idx="36957">0.00047222983503110802</cx:pt>
          <cx:pt idx="36958">0.000471544593825975</cx:pt>
          <cx:pt idx="36959">0.00047079982473902202</cx:pt>
          <cx:pt idx="36960">0.00047079982473902202</cx:pt>
          <cx:pt idx="36961">0.00047079982473902202</cx:pt>
          <cx:pt idx="36962">0.00047051784992060898</cx:pt>
          <cx:pt idx="36963">0.00047020886136582899</cx:pt>
          <cx:pt idx="36964">0.00046962308957692402</cx:pt>
          <cx:pt idx="36965">0.000469468286646527</cx:pt>
          <cx:pt idx="36966">0.000469468286646527</cx:pt>
          <cx:pt idx="36967">0.000469468286646527</cx:pt>
          <cx:pt idx="36968">0.000469468286646527</cx:pt>
          <cx:pt idx="36969">0.000469468286646527</cx:pt>
          <cx:pt idx="36970">0.00046879256671959399</cx:pt>
          <cx:pt idx="36971">0.00046863896852463002</cx:pt>
          <cx:pt idx="36972">0.00046849997698038601</cx:pt>
          <cx:pt idx="36973">0.000468486947903249</cx:pt>
          <cx:pt idx="36974">0.00046807013611317299</cx:pt>
          <cx:pt idx="36975">0.000467478790301817</cx:pt>
          <cx:pt idx="36976">0.00046614101152487599</cx:pt>
          <cx:pt idx="36977">0.000466099049142225</cx:pt>
          <cx:pt idx="36978">0.00046595217071050601</cx:pt>
          <cx:pt idx="36979">0.00046595217071050601</cx:pt>
          <cx:pt idx="36980">0.000465557638890844</cx:pt>
          <cx:pt idx="36981">0.00046527261301418003</cx:pt>
          <cx:pt idx="36982">0.00046514827703336199</cx:pt>
          <cx:pt idx="36983">0.00046508968215645699</cx:pt>
          <cx:pt idx="36984">0.00046493541644193598</cx:pt>
          <cx:pt idx="36985">0.00046469309560665998</cx:pt>
          <cx:pt idx="36986">0.00046469309560665998</cx:pt>
          <cx:pt idx="36987">0.00046468320935795602</cx:pt>
          <cx:pt idx="36988">0.00046449293395215698</cx:pt>
          <cx:pt idx="36989">0.00046430995629414998</cx:pt>
          <cx:pt idx="36990">0.00046425970788919601</cx:pt>
          <cx:pt idx="36991">0.00046425970788919601</cx:pt>
          <cx:pt idx="36992">0.00046425970788919601</cx:pt>
          <cx:pt idx="36993">0.00046425970788919601</cx:pt>
          <cx:pt idx="36994">0.000464000053353469</cx:pt>
          <cx:pt idx="36995">0.00046294797734891698</cx:pt>
          <cx:pt idx="36996">0.00046294797734891698</cx:pt>
          <cx:pt idx="36997">0.00046294797734891698</cx:pt>
          <cx:pt idx="36998">0.00046294797734891698</cx:pt>
          <cx:pt idx="36999">0.00046270729412385502</cx:pt>
          <cx:pt idx="37000">0.00046270729412385502</cx:pt>
          <cx:pt idx="37001">0.00046270729412385502</cx:pt>
          <cx:pt idx="37002">0.00046138531841462499</cx:pt>
          <cx:pt idx="37003">0.000461010606793725</cx:pt>
          <cx:pt idx="37004">0.00046091212345414102</cx:pt>
          <cx:pt idx="37005">0.00046074504501793597</cx:pt>
          <cx:pt idx="37006">0.00046074504501793597</cx:pt>
          <cx:pt idx="37007">0.00046072763177438099</cx:pt>
          <cx:pt idx="37008">0.00046072763177438099</cx:pt>
          <cx:pt idx="37009">0.00046072763177438099</cx:pt>
          <cx:pt idx="37010">0.00046072763177438099</cx:pt>
          <cx:pt idx="37011">0.00046024524335971402</cx:pt>
          <cx:pt idx="37012">0.00046008297388593501</cx:pt>
          <cx:pt idx="37013">0.00045980104314275198</cx:pt>
          <cx:pt idx="37014">0.00045980104314275198</cx:pt>
          <cx:pt idx="37015">0.00045980104314275198</cx:pt>
          <cx:pt idx="37016">0.00045980104314275198</cx:pt>
          <cx:pt idx="37017">0.00045979232021904301</cx:pt>
          <cx:pt idx="37018">0.00045979232021904301</cx:pt>
          <cx:pt idx="37019">0.00045979232021904301</cx:pt>
          <cx:pt idx="37020">0.00045978218279301201</cx:pt>
          <cx:pt idx="37021">0.00045969700181139702</cx:pt>
          <cx:pt idx="37022">0.000459031954608947</cx:pt>
          <cx:pt idx="37023">0.000459031954608947</cx:pt>
          <cx:pt idx="37024">0.000459031954608947</cx:pt>
          <cx:pt idx="37025">0.000459031954608947</cx:pt>
          <cx:pt idx="37026">0.000459031954608947</cx:pt>
          <cx:pt idx="37027">0.000459031954608947</cx:pt>
          <cx:pt idx="37028">0.000459031954608947</cx:pt>
          <cx:pt idx="37029">0.00045872598325264401</cx:pt>
          <cx:pt idx="37030">0.000458602588263466</cx:pt>
          <cx:pt idx="37031">0.000458602588263466</cx:pt>
          <cx:pt idx="37032">0.00045837603380772699</cx:pt>
          <cx:pt idx="37033">0.00045837603380772699</cx:pt>
          <cx:pt idx="37034">0.00045772861105476301</cx:pt>
          <cx:pt idx="37035">0.00045761287976408697</cx:pt>
          <cx:pt idx="37036">0.000457343154321518</cx:pt>
          <cx:pt idx="37037">0.00045724115318380499</cx:pt>
          <cx:pt idx="37038">0.00045724115318380499</cx:pt>
          <cx:pt idx="37039">0.00045724115318380499</cx:pt>
          <cx:pt idx="37040">0.00045718128147839102</cx:pt>
          <cx:pt idx="37041">0.000457014296419245</cx:pt>
          <cx:pt idx="37042">0.000457014296419245</cx:pt>
          <cx:pt idx="37043">0.000457014296419245</cx:pt>
          <cx:pt idx="37044">0.00045696748973346902</cx:pt>
          <cx:pt idx="37045">0.00045584524684239898</cx:pt>
          <cx:pt idx="37046">0.00045468408141196599</cx:pt>
          <cx:pt idx="37047">0.00045468408141196599</cx:pt>
          <cx:pt idx="37048">0.00045468408141196599</cx:pt>
          <cx:pt idx="37049">0.000454505182299511</cx:pt>
          <cx:pt idx="37050">0.00045419780415963102</cx:pt>
          <cx:pt idx="37051">0.00045402435808771598</cx:pt>
          <cx:pt idx="37052">0.00045401557726117001</cx:pt>
          <cx:pt idx="37053">0.00045401557726117001</cx:pt>
          <cx:pt idx="37054">0.00045373090443094703</cx:pt>
          <cx:pt idx="37055">0.00045373090443094703</cx:pt>
          <cx:pt idx="37056">0.00045373090443094703</cx:pt>
          <cx:pt idx="37057">0.00045373090443094703</cx:pt>
          <cx:pt idx="37058">0.00045373090443094703</cx:pt>
          <cx:pt idx="37059">0.00045326401633906101</cx:pt>
          <cx:pt idx="37060">0.00045326401633906101</cx:pt>
          <cx:pt idx="37061">0.00045186707546659597</cx:pt>
          <cx:pt idx="37062">0.00045186707546659597</cx:pt>
          <cx:pt idx="37063">0.00045151080783921801</cx:pt>
          <cx:pt idx="37064">0.00045025984133110499</cx:pt>
          <cx:pt idx="37065">0.00045024099320226698</cx:pt>
          <cx:pt idx="37066">0.00045024099320226698</cx:pt>
          <cx:pt idx="37067">0.00045024099320226698</cx:pt>
          <cx:pt idx="37068">0.00045002794331650301</cx:pt>
          <cx:pt idx="37069">0.00045000663007088601</cx:pt>
          <cx:pt idx="37070">0.00044989587988198603</cx:pt>
          <cx:pt idx="37071">0.00044989587988198603</cx:pt>
          <cx:pt idx="37072">0.00044989587988198603</cx:pt>
          <cx:pt idx="37073">0.00044977194000862803</cx:pt>
          <cx:pt idx="37074">0.00044967243665334502</cx:pt>
          <cx:pt idx="37075">0.00044967243665334502</cx:pt>
          <cx:pt idx="37076">0.00044958990234269299</cx:pt>
          <cx:pt idx="37077">0.00044958990234269299</cx:pt>
          <cx:pt idx="37078">0.00044958990234269299</cx:pt>
          <cx:pt idx="37079">0.00044958990234269299</cx:pt>
          <cx:pt idx="37080">0.00044958990234269299</cx:pt>
          <cx:pt idx="37081">0.00044958990234269299</cx:pt>
          <cx:pt idx="37082">0.00044958990234269299</cx:pt>
          <cx:pt idx="37083">0.000449498597136557</cx:pt>
          <cx:pt idx="37084">0.00044908485575506499</cx:pt>
          <cx:pt idx="37085">0.00044908485575506499</cx:pt>
          <cx:pt idx="37086">0.00044908485575506499</cx:pt>
          <cx:pt idx="37087">0.00044908485575506499</cx:pt>
          <cx:pt idx="37088">0.00044908485575506499</cx:pt>
          <cx:pt idx="37089">0.00044900052019130899</cx:pt>
          <cx:pt idx="37090">0.00044869549283466402</cx:pt>
          <cx:pt idx="37091">0.00044869549283466402</cx:pt>
          <cx:pt idx="37092">0.00044869549283466402</cx:pt>
          <cx:pt idx="37093">0.00044847992283071701</cx:pt>
          <cx:pt idx="37094">0.00044847992283071701</cx:pt>
          <cx:pt idx="37095">0.00044847992283071701</cx:pt>
          <cx:pt idx="37096">0.00044847992283071701</cx:pt>
          <cx:pt idx="37097">0.00044847992283071701</cx:pt>
          <cx:pt idx="37098">0.00044829289264985799</cx:pt>
          <cx:pt idx="37099">0.00044829289264985799</cx:pt>
          <cx:pt idx="37100">0.00044829289264985799</cx:pt>
          <cx:pt idx="37101">0.00044829289264985799</cx:pt>
          <cx:pt idx="37102">0.00044790164339569702</cx:pt>
          <cx:pt idx="37103">0.00044790164339569702</cx:pt>
          <cx:pt idx="37104">0.00044790164339569702</cx:pt>
          <cx:pt idx="37105">0.00044790164339569702</cx:pt>
          <cx:pt idx="37106">0.00044790164339569702</cx:pt>
          <cx:pt idx="37107">0.00044780007814620098</cx:pt>
          <cx:pt idx="37108">0.00044780007814620098</cx:pt>
          <cx:pt idx="37109">0.00044780007814620098</cx:pt>
          <cx:pt idx="37110">0.00044767993038997701</cx:pt>
          <cx:pt idx="37111">0.00044767993038997701</cx:pt>
          <cx:pt idx="37112">0.00044767993038997701</cx:pt>
          <cx:pt idx="37113">0.000447668156445662</cx:pt>
          <cx:pt idx="37114">0.000447668156445662</cx:pt>
          <cx:pt idx="37115">0.000447668156445662</cx:pt>
          <cx:pt idx="37116">0.000447668156445662</cx:pt>
          <cx:pt idx="37117">0.000447668156445662</cx:pt>
          <cx:pt idx="37118">0.000447668156445662</cx:pt>
          <cx:pt idx="37119">0.00044689683633832798</cx:pt>
          <cx:pt idx="37120">0.00044689683633832798</cx:pt>
          <cx:pt idx="37121">0.00044668366769025299</cx:pt>
          <cx:pt idx="37122">0.00044667698894084801</cx:pt>
          <cx:pt idx="37123">0.00044667698894084801</cx:pt>
          <cx:pt idx="37124">0.00044667698894084801</cx:pt>
          <cx:pt idx="37125">0.00044658286284828002</cx:pt>
          <cx:pt idx="37126">0.00044653151991742997</cx:pt>
          <cx:pt idx="37127">0.00044610923253973701</cx:pt>
          <cx:pt idx="37128">0.00044599251247471098</cx:pt>
          <cx:pt idx="37129">0.00044556764478755799</cx:pt>
          <cx:pt idx="37130">0.00044517045700667301</cx:pt>
          <cx:pt idx="37131">0.000445109441548114</cx:pt>
          <cx:pt idx="37132">0.000445109441548114</cx:pt>
          <cx:pt idx="37133">0.000445109441548114</cx:pt>
          <cx:pt idx="37134">0.000445109441548114</cx:pt>
          <cx:pt idx="37135">0.00044456107422509401</cx:pt>
          <cx:pt idx="37136">0.00044362234350805302</cx:pt>
          <cx:pt idx="37137">0.00044356795979391298</cx:pt>
          <cx:pt idx="37138">0.00044342094530711701</cx:pt>
          <cx:pt idx="37139">0.00044342094530711701</cx:pt>
          <cx:pt idx="37140">0.00044321234111933797</cx:pt>
          <cx:pt idx="37141">0.00044321234111933797</cx:pt>
          <cx:pt idx="37142">0.00044309134548079599</cx:pt>
          <cx:pt idx="37143">0.00044293374501480002</cx:pt>
          <cx:pt idx="37144">0.00044274017226271099</cx:pt>
          <cx:pt idx="37145">0.00044274017226271099</cx:pt>
          <cx:pt idx="37146">0.00044236237847616899</cx:pt>
          <cx:pt idx="37147">0.00044221271867644598</cx:pt>
          <cx:pt idx="37148">0.00044205286194582701</cx:pt>
          <cx:pt idx="37149">0.000441515024004402</cx:pt>
          <cx:pt idx="37150">0.00044143549515233998</cx:pt>
          <cx:pt idx="37151">0.00044143549515233998</cx:pt>
          <cx:pt idx="37152">0.00044143549515233998</cx:pt>
          <cx:pt idx="37153">0.00044143549515233998</cx:pt>
          <cx:pt idx="37154">0.000441109470154128</cx:pt>
          <cx:pt idx="37155">0.00044082842259903599</cx:pt>
          <cx:pt idx="37156">0.00044075240449345299</cx:pt>
          <cx:pt idx="37157">0.00044074503255312901</cx:pt>
          <cx:pt idx="37158">0.00044043218013255702</cx:pt>
          <cx:pt idx="37159">0.00044039857044627701</cx:pt>
          <cx:pt idx="37160">0.000440322106436955</cx:pt>
          <cx:pt idx="37161">0.00044004660692832599</cx:pt>
          <cx:pt idx="37162">0.00043959018628879798</cx:pt>
          <cx:pt idx="37163">0.00043937178664436199</cx:pt>
          <cx:pt idx="37164">0.00043926595162965999</cx:pt>
          <cx:pt idx="37165">0.00043926595162965999</cx:pt>
          <cx:pt idx="37166">0.00043916815233141802</cx:pt>
          <cx:pt idx="37167">0.00043916815233141802</cx:pt>
          <cx:pt idx="37168">0.00043916815233141802</cx:pt>
          <cx:pt idx="37169">0.00043902096176673199</cx:pt>
          <cx:pt idx="37170">0.00043902096176673199</cx:pt>
          <cx:pt idx="37171">0.00043902096176673199</cx:pt>
          <cx:pt idx="37172">0.00043885782265457599</cx:pt>
          <cx:pt idx="37173">0.00043860613563505697</cx:pt>
          <cx:pt idx="37174">0.00043860613563505697</cx:pt>
          <cx:pt idx="37175">0.00043840509807816701</cx:pt>
          <cx:pt idx="37176">0.00043840509807816701</cx:pt>
          <cx:pt idx="37177">0.00043840509807816701</cx:pt>
          <cx:pt idx="37178">0.00043840509807816701</cx:pt>
          <cx:pt idx="37179">0.00043840509807816701</cx:pt>
          <cx:pt idx="37180">0.00043840509807816701</cx:pt>
          <cx:pt idx="37181">0.00043840509807816701</cx:pt>
          <cx:pt idx="37182">0.00043810572662939901</cx:pt>
          <cx:pt idx="37183">0.00043793674462876798</cx:pt>
          <cx:pt idx="37184">0.00043753992253648403</cx:pt>
          <cx:pt idx="37185">0.00043753992253648403</cx:pt>
          <cx:pt idx="37186">0.00043753992253648403</cx:pt>
          <cx:pt idx="37187">0.00043753992253648403</cx:pt>
          <cx:pt idx="37188">0.00043735700819925202</cx:pt>
          <cx:pt idx="37189">0.000437113872442411</cx:pt>
          <cx:pt idx="37190">0.000437113872442411</cx:pt>
          <cx:pt idx="37191">0.000437113872442411</cx:pt>
          <cx:pt idx="37192">0.000437113872442411</cx:pt>
          <cx:pt idx="37193">0.00043694808532937599</cx:pt>
          <cx:pt idx="37194">0.00043694808532937599</cx:pt>
          <cx:pt idx="37195">0.00043694808532937599</cx:pt>
          <cx:pt idx="37196">0.00043616519702890699</cx:pt>
          <cx:pt idx="37197">0.00043582706600116798</cx:pt>
          <cx:pt idx="37198">0.00043582706600116798</cx:pt>
          <cx:pt idx="37199">0.00043580383177317</cx:pt>
          <cx:pt idx="37200">0.000435747702364639</cx:pt>
          <cx:pt idx="37201">0.000435747702364639</cx:pt>
          <cx:pt idx="37202">0.000435747702364639</cx:pt>
          <cx:pt idx="37203">0.000435747702364639</cx:pt>
          <cx:pt idx="37204">0.00043566142087861598</cx:pt>
          <cx:pt idx="37205">0.00043557495608497501</cx:pt>
          <cx:pt idx="37206">0.00043557495608497501</cx:pt>
          <cx:pt idx="37207">0.00043552526977440499</cx:pt>
          <cx:pt idx="37208">0.00043552526977440499</cx:pt>
          <cx:pt idx="37209">0.00043548168263218698</cx:pt>
          <cx:pt idx="37210">0.00043535516439808798</cx:pt>
          <cx:pt idx="37211">0.000434618037756595</cx:pt>
          <cx:pt idx="37212">0.00043417034740337901</cx:pt>
          <cx:pt idx="37213">0.00043412616393245302</cx:pt>
          <cx:pt idx="37214">0.00043377601538971801</cx:pt>
          <cx:pt idx="37215">0.00043377601538971801</cx:pt>
          <cx:pt idx="37216">0.00043377601538971801</cx:pt>
          <cx:pt idx="37217">0.00043377601538971801</cx:pt>
          <cx:pt idx="37218">0.00043377601538971801</cx:pt>
          <cx:pt idx="37219">0.00043297079269753101</cx:pt>
          <cx:pt idx="37220">0.00043297079269753101</cx:pt>
          <cx:pt idx="37221">0.00043297079269753101</cx:pt>
          <cx:pt idx="37222">0.00043297079269753101</cx:pt>
          <cx:pt idx="37223">0.00043297079269753101</cx:pt>
          <cx:pt idx="37224">0.00043297079269753101</cx:pt>
          <cx:pt idx="37225">0.00043221334349764599</cx:pt>
          <cx:pt idx="37226">0.00043204384335084902</cx:pt>
          <cx:pt idx="37227">0.00043077685714776201</cx:pt>
          <cx:pt idx="37228">0.00043059745793257501</cx:pt>
          <cx:pt idx="37229">0.00043059745793257501</cx:pt>
          <cx:pt idx="37230">0.00043059745793257501</cx:pt>
          <cx:pt idx="37231">0.00043059745793257501</cx:pt>
          <cx:pt idx="37232">0.00043059745793257501</cx:pt>
          <cx:pt idx="37233">0.00043048481194972303</cx:pt>
          <cx:pt idx="37234">0.00043034454857229798</cx:pt>
          <cx:pt idx="37235">0.000429837190910511</cx:pt>
          <cx:pt idx="37236">0.000429837190910511</cx:pt>
          <cx:pt idx="37237">0.00042926101370986301</cx:pt>
          <cx:pt idx="37238">0.00042926101370986301</cx:pt>
          <cx:pt idx="37239">0.00042926101370986301</cx:pt>
          <cx:pt idx="37240">0.00042926101370986301</cx:pt>
          <cx:pt idx="37241">0.000429255278131178</cx:pt>
          <cx:pt idx="37242">0.00042895903758451202</cx:pt>
          <cx:pt idx="37243">0.00042895903758451202</cx:pt>
          <cx:pt idx="37244">0.00042877921980497902</cx:pt>
          <cx:pt idx="37245">0.000427979221488923</cx:pt>
          <cx:pt idx="37246">0.000427979221488923</cx:pt>
          <cx:pt idx="37247">0.000427979221488923</cx:pt>
          <cx:pt idx="37248">0.000427979221488923</cx:pt>
          <cx:pt idx="37249">0.000427047306914263</cx:pt>
          <cx:pt idx="37250">0.000427047306914263</cx:pt>
          <cx:pt idx="37251">0.00042696814142065802</cx:pt>
          <cx:pt idx="37252">0.00042696814142065802</cx:pt>
          <cx:pt idx="37253">0.00042696814142065802</cx:pt>
          <cx:pt idx="37254">0.00042696814142065802</cx:pt>
          <cx:pt idx="37255">0.00042696814142065802</cx:pt>
          <cx:pt idx="37256">0.00042696814142065802</cx:pt>
          <cx:pt idx="37257">0.00042696814142065802</cx:pt>
          <cx:pt idx="37258">0.00042696814142065802</cx:pt>
          <cx:pt idx="37259">0.00042696814142065802</cx:pt>
          <cx:pt idx="37260">0.00042696814142065802</cx:pt>
          <cx:pt idx="37261">0.00042696814142065802</cx:pt>
          <cx:pt idx="37262">0.00042696814142065802</cx:pt>
          <cx:pt idx="37263">0.00042696814142065802</cx:pt>
          <cx:pt idx="37264">0.00042675690674901499</cx:pt>
          <cx:pt idx="37265">0.00042665856319305399</cx:pt>
          <cx:pt idx="37266">0.000426592147053568</cx:pt>
          <cx:pt idx="37267">0.00042647358581372302</cx:pt>
          <cx:pt idx="37268">0.00042609227902464398</cx:pt>
          <cx:pt idx="37269">0.00042609227902464398</cx:pt>
          <cx:pt idx="37270">0.00042605543668891501</cx:pt>
          <cx:pt idx="37271">0.00042575336545639303</cx:pt>
          <cx:pt idx="37272">0.00042575336545639303</cx:pt>
          <cx:pt idx="37273">0.00042575336545639303</cx:pt>
          <cx:pt idx="37274">0.00042548532850787501</cx:pt>
          <cx:pt idx="37275">0.00042539726727022201</cx:pt>
          <cx:pt idx="37276">0.00042537931206473802</cx:pt>
          <cx:pt idx="37277">0.000425039761279784</cx:pt>
          <cx:pt idx="37278">0.000425039761279784</cx:pt>
          <cx:pt idx="37279">0.000425039761279784</cx:pt>
          <cx:pt idx="37280">0.000425039761279784</cx:pt>
          <cx:pt idx="37281">0.000425039761279784</cx:pt>
          <cx:pt idx="37282">0.000425039761279784</cx:pt>
          <cx:pt idx="37283">0.000425039761279784</cx:pt>
          <cx:pt idx="37284">0.00042502083811653301</cx:pt>
          <cx:pt idx="37285">0.00042431998865163797</cx:pt>
          <cx:pt idx="37286">0.00042431998865163797</cx:pt>
          <cx:pt idx="37287">0.000423714397586219</cx:pt>
          <cx:pt idx="37288">0.000423714397586219</cx:pt>
          <cx:pt idx="37289">0.000423714397586219</cx:pt>
          <cx:pt idx="37290">0.000423714397586219</cx:pt>
          <cx:pt idx="37291">0.00042320301729822598</cx:pt>
          <cx:pt idx="37292">0.00042255824091851698</cx:pt>
          <cx:pt idx="37293">0.00042232453957985</cx:pt>
          <cx:pt idx="37294">0.00042210052627644702</cx:pt>
          <cx:pt idx="37295">0.00042196349314443102</cx:pt>
          <cx:pt idx="37296">0.00042125963992634298</cx:pt>
          <cx:pt idx="37297">0.00042125963992634298</cx:pt>
          <cx:pt idx="37298">0.00042125963992634298</cx:pt>
          <cx:pt idx="37299">0.00042125963992634298</cx:pt>
          <cx:pt idx="37300">0.000421057232713709</cx:pt>
          <cx:pt idx="37301">0.00042080662478023202</cx:pt>
          <cx:pt idx="37302">0.000420793910395447</cx:pt>
          <cx:pt idx="37303">0.000420793910395447</cx:pt>
          <cx:pt idx="37304">0.000420793910395447</cx:pt>
          <cx:pt idx="37305">0.000420793910395447</cx:pt>
          <cx:pt idx="37306">0.00042074448458821398</cx:pt>
          <cx:pt idx="37307">0.000420517660260659</cx:pt>
          <cx:pt idx="37308">0.00042042523503813201</cx:pt>
          <cx:pt idx="37309">0.00042042523503813201</cx:pt>
          <cx:pt idx="37310">0.00042022677955580901</cx:pt>
          <cx:pt idx="37311">0.00041970603375611498</cx:pt>
          <cx:pt idx="37312">0.00041950583208709099</cx:pt>
          <cx:pt idx="37313">0.000419326827457554</cx:pt>
          <cx:pt idx="37314">0.000418993432958551</cx:pt>
          <cx:pt idx="37315">0.000418993432958551</cx:pt>
          <cx:pt idx="37316">0.000418993432958551</cx:pt>
          <cx:pt idx="37317">0.00041875004728862198</cx:pt>
          <cx:pt idx="37318">0.00041869828829603901</cx:pt>
          <cx:pt idx="37319">0.00041869828829603901</cx:pt>
          <cx:pt idx="37320">0.00041869828829603901</cx:pt>
          <cx:pt idx="37321">0.000418686357355737</cx:pt>
          <cx:pt idx="37322">0.00041867718554041398</cx:pt>
          <cx:pt idx="37323">0.00041848875260394299</cx:pt>
          <cx:pt idx="37324">0.00041844521683017798</cx:pt>
          <cx:pt idx="37325">0.00041792690425480298</cx:pt>
          <cx:pt idx="37326">0.00041792690425480298</cx:pt>
          <cx:pt idx="37327">0.00041783364083977702</cx:pt>
          <cx:pt idx="37328">0.00041782998495614701</cx:pt>
          <cx:pt idx="37329">0.00041762458112748702</cx:pt>
          <cx:pt idx="37330">0.00041762458112748702</cx:pt>
          <cx:pt idx="37331">0.00041762458112748702</cx:pt>
          <cx:pt idx="37332">0.00041762458112748702</cx:pt>
          <cx:pt idx="37333">0.00041762458112748702</cx:pt>
          <cx:pt idx="37334">0.00041754961848928</cx:pt>
          <cx:pt idx="37335">0.00041748768917922798</cx:pt>
          <cx:pt idx="37336">0.00041748768917922798</cx:pt>
          <cx:pt idx="37337">0.00041748768917922798</cx:pt>
          <cx:pt idx="37338">0.000417327140486665</cx:pt>
          <cx:pt idx="37339">0.000417327140486665</cx:pt>
          <cx:pt idx="37340">0.00041712580839235801</cx:pt>
          <cx:pt idx="37341">0.00041695450217121502</cx:pt>
          <cx:pt idx="37342">0.00041676715993457298</cx:pt>
          <cx:pt idx="37343">0.00041664658409782703</cx:pt>
          <cx:pt idx="37344">0.00041658793090933399</cx:pt>
          <cx:pt idx="37345">0.00041658793090933399</cx:pt>
          <cx:pt idx="37346">0.00041658793090933399</cx:pt>
          <cx:pt idx="37347">0.00041658793090933399</cx:pt>
          <cx:pt idx="37348">0.00041650108189254402</cx:pt>
          <cx:pt idx="37349">0.00041650108189254402</cx:pt>
          <cx:pt idx="37350">0.00041617155927520401</cx:pt>
          <cx:pt idx="37351">0.00041598979583142498</cx:pt>
          <cx:pt idx="37352">0.00041598979583142498</cx:pt>
          <cx:pt idx="37353">0.00041598979583142498</cx:pt>
          <cx:pt idx="37354">0.000415809202723616</cx:pt>
          <cx:pt idx="37355">0.000415809202723616</cx:pt>
          <cx:pt idx="37356">0.00041572485781648703</cx:pt>
          <cx:pt idx="37357">0.00041572485781648703</cx:pt>
          <cx:pt idx="37358">0.00041544935373780302</cx:pt>
          <cx:pt idx="37359">0.00041513097895424199</cx:pt>
          <cx:pt idx="37360">0.00041498382342129101</cx:pt>
          <cx:pt idx="37361">0.00041496675006243302</cx:pt>
          <cx:pt idx="37362">0.000414900670136856</cx:pt>
          <cx:pt idx="37363">0.00041484461635392503</cx:pt>
          <cx:pt idx="37364">0.00041484461635392503</cx:pt>
          <cx:pt idx="37365">0.00041484461635392503</cx:pt>
          <cx:pt idx="37366">0.00041484461635392503</cx:pt>
          <cx:pt idx="37367">0.00041483398769501099</cx:pt>
          <cx:pt idx="37368">0.00041451317577729998</cx:pt>
          <cx:pt idx="37369">0.00041440451753122003</cx:pt>
          <cx:pt idx="37370">0.00041420239171346198</cx:pt>
          <cx:pt idx="37371">0.00041404404422625701</cx:pt>
          <cx:pt idx="37372">0.00041400557160162698</cx:pt>
          <cx:pt idx="37373">0.00041400557160162698</cx:pt>
          <cx:pt idx="37374">0.00041400557160162698</cx:pt>
          <cx:pt idx="37375">0.00041400557160162698</cx:pt>
          <cx:pt idx="37376">0.00041400557160162698</cx:pt>
          <cx:pt idx="37377">0.00041400557160162698</cx:pt>
          <cx:pt idx="37378">0.00041384445460265599</cx:pt>
          <cx:pt idx="37379">0.00041384445460265599</cx:pt>
          <cx:pt idx="37380">0.000413764566252622</cx:pt>
          <cx:pt idx="37381">0.000413764566252622</cx:pt>
          <cx:pt idx="37382">0.000413764566252622</cx:pt>
          <cx:pt idx="37383">0.000413764566252622</cx:pt>
          <cx:pt idx="37384">0.000413764566252622</cx:pt>
          <cx:pt idx="37385">0.000413764566252622</cx:pt>
          <cx:pt idx="37386">0.00041370234188085197</cx:pt>
          <cx:pt idx="37387">0.00041370234188085197</cx:pt>
          <cx:pt idx="37388">0.00041370234188085197</cx:pt>
          <cx:pt idx="37389">0.00041370234188085197</cx:pt>
          <cx:pt idx="37390">0.000413599010151732</cx:pt>
          <cx:pt idx="37391">0.000413535381635593</cx:pt>
          <cx:pt idx="37392">0.000413535381635593</cx:pt>
          <cx:pt idx="37393">0.00041338438898504398</cx:pt>
          <cx:pt idx="37394">0.000412862626241993</cx:pt>
          <cx:pt idx="37395">0.000412802178707057</cx:pt>
          <cx:pt idx="37396">0.00041275821398852497</cx:pt>
          <cx:pt idx="37397">0.00041261733312261402</cx:pt>
          <cx:pt idx="37398">0.00041261733312261402</cx:pt>
          <cx:pt idx="37399">0.00041261733312261402</cx:pt>
          <cx:pt idx="37400">0.00041248200996728501</cx:pt>
          <cx:pt idx="37401">0.00041179722091538699</cx:pt>
          <cx:pt idx="37402">0.000411688510179108</cx:pt>
          <cx:pt idx="37403">0.00041125722632109901</cx:pt>
          <cx:pt idx="37404">0.00041010838882341998</cx:pt>
          <cx:pt idx="37405">0.00041010838882341998</cx:pt>
          <cx:pt idx="37406">0.00040991770983797999</cx:pt>
          <cx:pt idx="37407">0.00040978435808759799</cx:pt>
          <cx:pt idx="37408">0.00040956143356195301</cx:pt>
          <cx:pt idx="37409">0.00040920341247042302</cx:pt>
          <cx:pt idx="37410">0.00040907876357470602</cx:pt>
          <cx:pt idx="37411">0.00040870983989025499</cx:pt>
          <cx:pt idx="37412">0.00040869922079240497</cx:pt>
          <cx:pt idx="37413">0.00040868208873116998</cx:pt>
          <cx:pt idx="37414">0.00040868208873116998</cx:pt>
          <cx:pt idx="37415">0.00040868208873116998</cx:pt>
          <cx:pt idx="37416">0.00040868208873116998</cx:pt>
          <cx:pt idx="37417">0.00040868208873116998</cx:pt>
          <cx:pt idx="37418">0.000408217725697884</cx:pt>
          <cx:pt idx="37419">0.000408217725697884</cx:pt>
          <cx:pt idx="37420">0.000408217725697884</cx:pt>
          <cx:pt idx="37421">0.000408217725697884</cx:pt>
          <cx:pt idx="37422">0.00040806311639530102</cx:pt>
          <cx:pt idx="37423">0.00040790028615923497</cx:pt>
          <cx:pt idx="37424">0.00040769462748332198</cx:pt>
          <cx:pt idx="37425">0.00040769462748332198</cx:pt>
          <cx:pt idx="37426">0.00040769462748332198</cx:pt>
          <cx:pt idx="37427">0.000407333071191302</cx:pt>
          <cx:pt idx="37428">0.00040711616314515798</cx:pt>
          <cx:pt idx="37429">0.00040642711121580502</cx:pt>
          <cx:pt idx="37430">0.00040642711121580502</cx:pt>
          <cx:pt idx="37431">0.00040620652364388199</cx:pt>
          <cx:pt idx="37432">0.00040608658182804999</cx:pt>
          <cx:pt idx="37433">0.00040607587286841897</cx:pt>
          <cx:pt idx="37434">0.00040556394272551701</cx:pt>
          <cx:pt idx="37435">0.00040542377770321999</cx:pt>
          <cx:pt idx="37436">0.00040542377770321999</cx:pt>
          <cx:pt idx="37437">0.00040542377770321999</cx:pt>
          <cx:pt idx="37438">0.000404740204580574</cx:pt>
          <cx:pt idx="37439">0.000404740204580574</cx:pt>
          <cx:pt idx="37440">0.000404740204580574</cx:pt>
          <cx:pt idx="37441">0.00040472132672977201</cx:pt>
          <cx:pt idx="37442">0.00040427849088394801</cx:pt>
          <cx:pt idx="37443">0.00040366684417224698</cx:pt>
          <cx:pt idx="37444">0.00040311469882704299</cx:pt>
          <cx:pt idx="37445">0.00040311469882704299</cx:pt>
          <cx:pt idx="37446">0.00040311469882704299</cx:pt>
          <cx:pt idx="37447">0.00040311469882704299</cx:pt>
          <cx:pt idx="37448">0.0004029914202733</cx:pt>
          <cx:pt idx="37449">0.0004029914202733</cx:pt>
          <cx:pt idx="37450">0.00040276207586614998</cx:pt>
          <cx:pt idx="37451">0.00040276207586614998</cx:pt>
          <cx:pt idx="37452">0.00040276207586614998</cx:pt>
          <cx:pt idx="37453">0.00040276207586614998</cx:pt>
          <cx:pt idx="37454">0.00040262088249726398</cx:pt>
          <cx:pt idx="37455">0.00040258623926305899</cx:pt>
          <cx:pt idx="37456">0.00040258623926305899</cx:pt>
          <cx:pt idx="37457">0.00040218459953905603</cx:pt>
          <cx:pt idx="37458">0.00040214166927855799</cx:pt>
          <cx:pt idx="37459">0.00040214166927855799</cx:pt>
          <cx:pt idx="37460">0.00040214166927855799</cx:pt>
          <cx:pt idx="37461">0.00040198467093762</cx:pt>
          <cx:pt idx="37462">0.00040198467093762</cx:pt>
          <cx:pt idx="37463">0.00040198467093762</cx:pt>
          <cx:pt idx="37464">0.00040198467093762</cx:pt>
          <cx:pt idx="37465">0.00040188220466271202</cx:pt>
          <cx:pt idx="37466">0.00040188220466271202</cx:pt>
          <cx:pt idx="37467">0.00040188220466271202</cx:pt>
          <cx:pt idx="37468">0.00040188220466271202</cx:pt>
          <cx:pt idx="37469">0.00040185090784822898</cx:pt>
          <cx:pt idx="37470">0.00040185090784822898</cx:pt>
          <cx:pt idx="37471">0.00040183542841604398</cx:pt>
          <cx:pt idx="37472">0.00040183542841604398</cx:pt>
          <cx:pt idx="37473">0.00040183542841604398</cx:pt>
          <cx:pt idx="37474">0.00040173950973552898</cx:pt>
          <cx:pt idx="37475">0.00040173950973552898</cx:pt>
          <cx:pt idx="37476">0.00040173950973552898</cx:pt>
          <cx:pt idx="37477">0.00040173950973552898</cx:pt>
          <cx:pt idx="37478">0.00040173950973552898</cx:pt>
          <cx:pt idx="37479">0.00040173950973552898</cx:pt>
          <cx:pt idx="37480">0.00040172712660179301</cx:pt>
          <cx:pt idx="37481">0.000401572699520733</cx:pt>
          <cx:pt idx="37482">0.00040138176878663702</cx:pt>
          <cx:pt idx="37483">0.00040133008695473398</cx:pt>
          <cx:pt idx="37484">0.000401100722329774</cx:pt>
          <cx:pt idx="37485">0.00040102095618943902</cx:pt>
          <cx:pt idx="37486">0.00040063258806135698</cx:pt>
          <cx:pt idx="37487">0.00040061761374838201</cx:pt>
          <cx:pt idx="37488">0.00040043046573719101</cx:pt>
          <cx:pt idx="37489">0.00040040527726880302</cx:pt>
          <cx:pt idx="37490">0.00039994617108967897</cx:pt>
          <cx:pt idx="37491">0.00039978560943642602</cx:pt>
          <cx:pt idx="37492">0.00039978560943642602</cx:pt>
          <cx:pt idx="37493">0.00039978560943642602</cx:pt>
          <cx:pt idx="37494">0.00039978560943642602</cx:pt>
          <cx:pt idx="37495">0.00039978560943642602</cx:pt>
          <cx:pt idx="37496">0.00039978560943642602</cx:pt>
          <cx:pt idx="37497">0.000399756325935868</cx:pt>
          <cx:pt idx="37498">0.00039964292951468199</cx:pt>
          <cx:pt idx="37499">0.00039964292951468199</cx:pt>
          <cx:pt idx="37500">0.00039964292951468199</cx:pt>
          <cx:pt idx="37501">0.00039946559523898999</cx:pt>
          <cx:pt idx="37502">0.00039946559523898999</cx:pt>
          <cx:pt idx="37503">0.00039946559523898999</cx:pt>
          <cx:pt idx="37504">0.00039946559523898999</cx:pt>
          <cx:pt idx="37505">0.00039946559523898999</cx:pt>
          <cx:pt idx="37506">0.00039946559523898999</cx:pt>
          <cx:pt idx="37507">0.00039946559523898999</cx:pt>
          <cx:pt idx="37508">0.00039889452094781397</cx:pt>
          <cx:pt idx="37509">0.00039865971784220098</cx:pt>
          <cx:pt idx="37510">0.00039808291616625897</cx:pt>
          <cx:pt idx="37511">0.000397977296734575</cx:pt>
          <cx:pt idx="37512">0.000397977296734575</cx:pt>
          <cx:pt idx="37513">0.00039783078619435702</cx:pt>
          <cx:pt idx="37514">0.00039783078619435702</cx:pt>
          <cx:pt idx="37515">0.00039783078619435702</cx:pt>
          <cx:pt idx="37516">0.00039783078619435702</cx:pt>
          <cx:pt idx="37517">0.000397747616659457</cx:pt>
          <cx:pt idx="37518">0.00039774040389605597</cx:pt>
          <cx:pt idx="37519">0.00039774040389605597</cx:pt>
          <cx:pt idx="37520">0.00039774040389605597</cx:pt>
          <cx:pt idx="37521">0.00039754886391820201</cx:pt>
          <cx:pt idx="37522">0.00039754886391820201</cx:pt>
          <cx:pt idx="37523">0.00039746390134405801</cx:pt>
          <cx:pt idx="37524">0.00039746390134405801</cx:pt>
          <cx:pt idx="37525">0.00039746390134405801</cx:pt>
          <cx:pt idx="37526">0.00039746390134405801</cx:pt>
          <cx:pt idx="37527">0.00039746390134405801</cx:pt>
          <cx:pt idx="37528">0.00039746390134405801</cx:pt>
          <cx:pt idx="37529">0.00039734367886321503</cx:pt>
          <cx:pt idx="37530">0.00039734367886321503</cx:pt>
          <cx:pt idx="37531">0.00039734367886321503</cx:pt>
          <cx:pt idx="37532">0.00039734367886321503</cx:pt>
          <cx:pt idx="37533">0.00039732946347850002</cx:pt>
          <cx:pt idx="37534">0.00039732946347850002</cx:pt>
          <cx:pt idx="37535">0.00039732946347850002</cx:pt>
          <cx:pt idx="37536">0.00039732946347850002</cx:pt>
          <cx:pt idx="37537">0.00039732946347850002</cx:pt>
          <cx:pt idx="37538">0.00039732946347850002</cx:pt>
          <cx:pt idx="37539">0.00039732946347850002</cx:pt>
          <cx:pt idx="37540">0.00039732946347850002</cx:pt>
          <cx:pt idx="37541">0.00039732946347850002</cx:pt>
          <cx:pt idx="37542">0.00039732946347850002</cx:pt>
          <cx:pt idx="37543">0.00039730700278347198</cx:pt>
          <cx:pt idx="37544">0.00039730700278347198</cx:pt>
          <cx:pt idx="37545">0.00039730700278347198</cx:pt>
          <cx:pt idx="37546">0.00039730238469506398</cx:pt>
          <cx:pt idx="37547">0.00039724252546765898</cx:pt>
          <cx:pt idx="37548">0.00039711319983647098</cx:pt>
          <cx:pt idx="37549">0.00039711319983647098</cx:pt>
          <cx:pt idx="37550">0.00039711319983647098</cx:pt>
          <cx:pt idx="37551">0.00039711319983647098</cx:pt>
          <cx:pt idx="37552">0.00039705502369342098</cx:pt>
          <cx:pt idx="37553">0.00039631259215445802</cx:pt>
          <cx:pt idx="37554">0.00039620191854561901</cx:pt>
          <cx:pt idx="37555">0.00039620191854561901</cx:pt>
          <cx:pt idx="37556">0.00039600145556006601</cx:pt>
          <cx:pt idx="37557">0.00039562335521957202</cx:pt>
          <cx:pt idx="37558">0.00039562335521957202</cx:pt>
          <cx:pt idx="37559">0.000395612812433671</cx:pt>
          <cx:pt idx="37560">0.00039556451611651302</cx:pt>
          <cx:pt idx="37561">0.00039556451611651302</cx:pt>
          <cx:pt idx="37562">0.00039549632724417898</cx:pt>
          <cx:pt idx="37563">0.00039549632724417898</cx:pt>
          <cx:pt idx="37564">0.00039549632724417898</cx:pt>
          <cx:pt idx="37565">0.00039549632724417898</cx:pt>
          <cx:pt idx="37566">0.000394981019981596</cx:pt>
          <cx:pt idx="37567">0.00039496414763123101</cx:pt>
          <cx:pt idx="37568">0.00039496414763123101</cx:pt>
          <cx:pt idx="37569">0.00039496414763123101</cx:pt>
          <cx:pt idx="37570">0.00039470923272439301</cx:pt>
          <cx:pt idx="37571">0.00039470923272439301</cx:pt>
          <cx:pt idx="37572">0.00039470923272439301</cx:pt>
          <cx:pt idx="37573">0.00039458617015990699</cx:pt>
          <cx:pt idx="37574">0.000394330512371615</cx:pt>
          <cx:pt idx="37575">0.000394330512371615</cx:pt>
          <cx:pt idx="37576">0.000394330512371615</cx:pt>
          <cx:pt idx="37577">0.000394330512371615</cx:pt>
          <cx:pt idx="37578">0.000394330512371615</cx:pt>
          <cx:pt idx="37579">0.000394330512371615</cx:pt>
          <cx:pt idx="37580">0.000394330512371615</cx:pt>
          <cx:pt idx="37581">0.000394330512371615</cx:pt>
          <cx:pt idx="37582">0.00039420932101898903</cx:pt>
          <cx:pt idx="37583">0.000394056941994255</cx:pt>
          <cx:pt idx="37584">0.000394056941994255</cx:pt>
          <cx:pt idx="37585">0.000394056941994255</cx:pt>
          <cx:pt idx="37586">0.000394056941994255</cx:pt>
          <cx:pt idx="37587">0.000394056941994255</cx:pt>
          <cx:pt idx="37588">0.000393985723919023</cx:pt>
          <cx:pt idx="37589">0.000393985723919023</cx:pt>
          <cx:pt idx="37590">0.00039385533546631199</cx:pt>
          <cx:pt idx="37591">0.00039385533546631199</cx:pt>
          <cx:pt idx="37592">0.00039385533546631199</cx:pt>
          <cx:pt idx="37593">0.00039385533546631199</cx:pt>
          <cx:pt idx="37594">0.00039375199722836902</cx:pt>
          <cx:pt idx="37595">0.00039353191533816401</cx:pt>
          <cx:pt idx="37596">0.00039348890132684698</cx:pt>
          <cx:pt idx="37597">0.00039348890132684698</cx:pt>
          <cx:pt idx="37598">0.000393410722568178</cx:pt>
          <cx:pt idx="37599">0.00039327933579231102</cx:pt>
          <cx:pt idx="37600">0.00039327933579231102</cx:pt>
          <cx:pt idx="37601">0.00039327933579231102</cx:pt>
          <cx:pt idx="37602">0.00039327933579231102</cx:pt>
          <cx:pt idx="37603">0.00039327933579231102</cx:pt>
          <cx:pt idx="37604">0.00039327933579231102</cx:pt>
          <cx:pt idx="37605">0.00039310610263916101</cx:pt>
          <cx:pt idx="37606">0.000392887046644342</cx:pt>
          <cx:pt idx="37607">0.000392689451331793</cx:pt>
          <cx:pt idx="37608">0.00039223945856685897</cx:pt>
          <cx:pt idx="37609">0.000392165720575136</cx:pt>
          <cx:pt idx="37610">0.000392165720575136</cx:pt>
          <cx:pt idx="37611">0.000392165720575136</cx:pt>
          <cx:pt idx="37612">0.000392165720575136</cx:pt>
          <cx:pt idx="37613">0.000392165720575136</cx:pt>
          <cx:pt idx="37614">0.000392165720575136</cx:pt>
          <cx:pt idx="37615">0.00039173489410428798</cx:pt>
          <cx:pt idx="37616">0.00039155089770237598</cx:pt>
          <cx:pt idx="37617">0.00039155089770237598</cx:pt>
          <cx:pt idx="37618">0.00039155089770237598</cx:pt>
          <cx:pt idx="37619">0.00039155089770237598</cx:pt>
          <cx:pt idx="37620">0.00039155089770237598</cx:pt>
          <cx:pt idx="37621">0.00039155089770237598</cx:pt>
          <cx:pt idx="37622">0.00039131093775166399</cx:pt>
          <cx:pt idx="37623">0.000390863828352429</cx:pt>
          <cx:pt idx="37624">0.00039057737267758402</cx:pt>
          <cx:pt idx="37625">0.00039057737267758402</cx:pt>
          <cx:pt idx="37626">0.00039057737267758402</cx:pt>
          <cx:pt idx="37627">0.00039048374692249299</cx:pt>
          <cx:pt idx="37628">0.00039048374692249299</cx:pt>
          <cx:pt idx="37629">0.00039000608628536501</cx:pt>
          <cx:pt idx="37630">0.00038937238588516001</cx:pt>
          <cx:pt idx="37631">0.00038937238588516001</cx:pt>
          <cx:pt idx="37632">0.00038937238588516001</cx:pt>
          <cx:pt idx="37633">0.00038923985287942598</cx:pt>
          <cx:pt idx="37634">0.00038923985287942598</cx:pt>
          <cx:pt idx="37635">0.00038923985287942598</cx:pt>
          <cx:pt idx="37636">0.00038923985287942598</cx:pt>
          <cx:pt idx="37637">0.00038919103853986601</cx:pt>
          <cx:pt idx="37638">0.000388876959073453</cx:pt>
          <cx:pt idx="37639">0.00038796636876843501</cx:pt>
          <cx:pt idx="37640">0.00038786208631059701</cx:pt>
          <cx:pt idx="37641">0.00038776632632538501</cx:pt>
          <cx:pt idx="37642">0.00038707899363882699</cx:pt>
          <cx:pt idx="37643">0.00038689300080766901</cx:pt>
          <cx:pt idx="37644">0.00038689300080766901</cx:pt>
          <cx:pt idx="37645">0.00038689300080766901</cx:pt>
          <cx:pt idx="37646">0.00038689300080766901</cx:pt>
          <cx:pt idx="37647">0.00038689300080766901</cx:pt>
          <cx:pt idx="37648">0.000386462710766002</cx:pt>
          <cx:pt idx="37649">0.000386462710766002</cx:pt>
          <cx:pt idx="37650">0.000386462710766002</cx:pt>
          <cx:pt idx="37651">0.000386462710766002</cx:pt>
          <cx:pt idx="37652">0.00038629153467417801</cx:pt>
          <cx:pt idx="37653">0.00038606378157602598</cx:pt>
          <cx:pt idx="37654">0.00038606378157602598</cx:pt>
          <cx:pt idx="37655">0.00038606378157602598</cx:pt>
          <cx:pt idx="37656">0.00038585717606047401</cx:pt>
          <cx:pt idx="37657">0.000385842667598889</cx:pt>
          <cx:pt idx="37658">0.00038568060521111902</cx:pt>
          <cx:pt idx="37659">0.00038565038340882598</cx:pt>
          <cx:pt idx="37660">0.00038565038340882598</cx:pt>
          <cx:pt idx="37661">0.00038557915849756299</cx:pt>
          <cx:pt idx="37662">0.00038497763694616199</cx:pt>
          <cx:pt idx="37663">0.00038497763694616199</cx:pt>
          <cx:pt idx="37664">0.00038480225289199598</cx:pt>
          <cx:pt idx="37665">0.00038480225289199598</cx:pt>
          <cx:pt idx="37666">0.00038480225289199598</cx:pt>
          <cx:pt idx="37667">0.00038480225289199598</cx:pt>
          <cx:pt idx="37668">0.00038480225289199598</cx:pt>
          <cx:pt idx="37669">0.00038460269886638799</cx:pt>
          <cx:pt idx="37670">0.000384517459775199</cx:pt>
          <cx:pt idx="37671">0.00038409199675356698</cx:pt>
          <cx:pt idx="37672">0.00038371501563488197</cx:pt>
          <cx:pt idx="37673">0.00038371501563488197</cx:pt>
          <cx:pt idx="37674">0.00038371501563488197</cx:pt>
          <cx:pt idx="37675">0.00038371501563488197</cx:pt>
          <cx:pt idx="37676">0.00038312563032531403</cx:pt>
          <cx:pt idx="37677">0.00038312563032531403</cx:pt>
          <cx:pt idx="37678">0.00038312563032531403</cx:pt>
          <cx:pt idx="37679">0.00038312563032531403</cx:pt>
          <cx:pt idx="37680">0.00038312563032531403</cx:pt>
          <cx:pt idx="37681">0.00038310958355756302</cx:pt>
          <cx:pt idx="37682">0.00038241153597493298</cx:pt>
          <cx:pt idx="37683">0.00038241153597493298</cx:pt>
          <cx:pt idx="37684">0.00038221041773694499</cx:pt>
          <cx:pt idx="37685">0.00038196244991978802</cx:pt>
          <cx:pt idx="37686">0.00038185345483597599</cx:pt>
          <cx:pt idx="37687">0.00038172828068222699</cx:pt>
          <cx:pt idx="37688">0.00038172828068222699</cx:pt>
          <cx:pt idx="37689">0.00038172828068222699</cx:pt>
          <cx:pt idx="37690">0.00038172828068222699</cx:pt>
          <cx:pt idx="37691">0.00038170742999803301</cx:pt>
          <cx:pt idx="37692">0.00038158136100278298</cx:pt>
          <cx:pt idx="37693">0.00038158136100278298</cx:pt>
          <cx:pt idx="37694">0.00038158136100278298</cx:pt>
          <cx:pt idx="37695">0.00038158136100278298</cx:pt>
          <cx:pt idx="37696">0.00038131108847394801</cx:pt>
          <cx:pt idx="37697">0.00038131108847394801</cx:pt>
          <cx:pt idx="37698">0.00038131108847394801</cx:pt>
          <cx:pt idx="37699">0.00038131108847394801</cx:pt>
          <cx:pt idx="37700">0.00038121745409029498</cx:pt>
          <cx:pt idx="37701">0.00038098064778607402</cx:pt>
          <cx:pt idx="37702">0.00038088691409143301</cx:pt>
          <cx:pt idx="37703">0.00038058790567463402</cx:pt>
          <cx:pt idx="37704">0.00038046977069501901</cx:pt>
          <cx:pt idx="37705">0.000380243428128072</cx:pt>
          <cx:pt idx="37706">0.00038000150023555701</cx:pt>
          <cx:pt idx="37707">0.00037978027743167499</cx:pt>
          <cx:pt idx="37708">0.00037978027743167499</cx:pt>
          <cx:pt idx="37709">0.00037978027743167499</cx:pt>
          <cx:pt idx="37710">0.00037896251218180201</cx:pt>
          <cx:pt idx="37711">0.00037896251218180201</cx:pt>
          <cx:pt idx="37712">0.00037896251218180201</cx:pt>
          <cx:pt idx="37713">0.00037885634850346101</cx:pt>
          <cx:pt idx="37714">0.00037885634850346101</cx:pt>
          <cx:pt idx="37715">0.00037885634850346101</cx:pt>
          <cx:pt idx="37716">0.00037885634850346101</cx:pt>
          <cx:pt idx="37717">0.00037885634850346101</cx:pt>
          <cx:pt idx="37718">0.00037872853436539801</cx:pt>
          <cx:pt idx="37719">0.00037872853436539801</cx:pt>
          <cx:pt idx="37720">0.00037872853436539801</cx:pt>
          <cx:pt idx="37721">0.00037872853436539801</cx:pt>
          <cx:pt idx="37722">0.00037850486991728902</cx:pt>
          <cx:pt idx="37723">0.00037850486991728902</cx:pt>
          <cx:pt idx="37724">0.000378478327914336</cx:pt>
          <cx:pt idx="37725">0.00037846007090210001</cx:pt>
          <cx:pt idx="37726">0.00037845302679998698</cx:pt>
          <cx:pt idx="37727">0.00037804881478541402</cx:pt>
          <cx:pt idx="37728">0.000377719914736924</cx:pt>
          <cx:pt idx="37729">0.000377719914736924</cx:pt>
          <cx:pt idx="37730">0.000377719914736924</cx:pt>
          <cx:pt idx="37731">0.000377719914736924</cx:pt>
          <cx:pt idx="37732">0.00037752138430664198</cx:pt>
          <cx:pt idx="37733">0.00037752138430664198</cx:pt>
          <cx:pt idx="37734">0.00037752138430664198</cx:pt>
          <cx:pt idx="37735">0.00037752138430664198</cx:pt>
          <cx:pt idx="37736">0.00037752138430664198</cx:pt>
          <cx:pt idx="37737">0.00037752138430664198</cx:pt>
          <cx:pt idx="37738">0.00037738134852232698</cx:pt>
          <cx:pt idx="37739">0.00037738134852232698</cx:pt>
          <cx:pt idx="37740">0.00037738134852232698</cx:pt>
          <cx:pt idx="37741">0.00037738134852232698</cx:pt>
          <cx:pt idx="37742">0.00037738134852232698</cx:pt>
          <cx:pt idx="37743">0.00037738134852232698</cx:pt>
          <cx:pt idx="37744">0.00037738134852232698</cx:pt>
          <cx:pt idx="37745">0.00037720202493463702</cx:pt>
          <cx:pt idx="37746">0.00037638235002793798</cx:pt>
          <cx:pt idx="37747">0.00037608653418201598</cx:pt>
          <cx:pt idx="37748">0.00037608653418201598</cx:pt>
          <cx:pt idx="37749">0.00037608653418201598</cx:pt>
          <cx:pt idx="37750">0.00037608653418201598</cx:pt>
          <cx:pt idx="37751">0.00037600735755049098</cx:pt>
          <cx:pt idx="37752">0.00037600735755049098</cx:pt>
          <cx:pt idx="37753">0.00037600735755049098</cx:pt>
          <cx:pt idx="37754">0.00037600735755049098</cx:pt>
          <cx:pt idx="37755">0.00037600735755049098</cx:pt>
          <cx:pt idx="37756">0.00037600735755049098</cx:pt>
          <cx:pt idx="37757">0.00037600498191865401</cx:pt>
          <cx:pt idx="37758">0.00037589233212995398</cx:pt>
          <cx:pt idx="37759">0.00037589233212995398</cx:pt>
          <cx:pt idx="37760">0.00037589233212995398</cx:pt>
          <cx:pt idx="37761">0.00037589233212995398</cx:pt>
          <cx:pt idx="37762">0.00037587449634345299</cx:pt>
          <cx:pt idx="37763">0.000375764076962682</cx:pt>
          <cx:pt idx="37764">0.00037573835130125499</cx:pt>
          <cx:pt idx="37765">0.00037573835130125499</cx:pt>
          <cx:pt idx="37766">0.000375726623411043</cx:pt>
          <cx:pt idx="37767">0.000375726623411043</cx:pt>
          <cx:pt idx="37768">0.00037565211432149902</cx:pt>
          <cx:pt idx="37769">0.00037565211432149902</cx:pt>
          <cx:pt idx="37770">0.00037565211432149902</cx:pt>
          <cx:pt idx="37771">0.00037454909227453302</cx:pt>
          <cx:pt idx="37772">0.00037454909227453302</cx:pt>
          <cx:pt idx="37773">0.00037454909227453302</cx:pt>
          <cx:pt idx="37774">0.00037454909227453302</cx:pt>
          <cx:pt idx="37775">0.000374100366376826</cx:pt>
          <cx:pt idx="37776">0.000374100366376826</cx:pt>
          <cx:pt idx="37777">0.000374100366376826</cx:pt>
          <cx:pt idx="37778">0.00037355418979467098</cx:pt>
          <cx:pt idx="37779">0.00037355418979467098</cx:pt>
          <cx:pt idx="37780">0.00037355418979467098</cx:pt>
          <cx:pt idx="37781">0.00037355418979467098</cx:pt>
          <cx:pt idx="37782">0.00037346075421364498</cx:pt>
          <cx:pt idx="37783">0.00037343067637917701</cx:pt>
          <cx:pt idx="37784">0.00037312977770035099</cx:pt>
          <cx:pt idx="37785">0.00037289333999046803</cx:pt>
          <cx:pt idx="37786">0.00037276326179996199</cx:pt>
          <cx:pt idx="37787">0.00037276326179996199</cx:pt>
          <cx:pt idx="37788">0.00037276326179996199</cx:pt>
          <cx:pt idx="37789">0.00037276326179996199</cx:pt>
          <cx:pt idx="37790">0.00037276326179996199</cx:pt>
          <cx:pt idx="37791">0.00037276326179996199</cx:pt>
          <cx:pt idx="37792">0.00037276326179996199</cx:pt>
          <cx:pt idx="37793">0.00037276326179996199</cx:pt>
          <cx:pt idx="37794">0.00037276326179996199</cx:pt>
          <cx:pt idx="37795">0.00037276326179996199</cx:pt>
          <cx:pt idx="37796">0.00037276326179996199</cx:pt>
          <cx:pt idx="37797">0.00037276326179996199</cx:pt>
          <cx:pt idx="37798">0.00037222869430637699</cx:pt>
          <cx:pt idx="37799">0.00037120340033365399</cx:pt>
          <cx:pt idx="37800">0.00037089632830110501</cx:pt>
          <cx:pt idx="37801">0.0003704297604056</cx:pt>
          <cx:pt idx="37802">0.00037026499877471103</cx:pt>
          <cx:pt idx="37803">0.00037026499877471103</cx:pt>
          <cx:pt idx="37804">0.00037026499877471103</cx:pt>
          <cx:pt idx="37805">0.00037026499877471103</cx:pt>
          <cx:pt idx="37806">0.00037003950485075301</cx:pt>
          <cx:pt idx="37807">0.00036989359924356101</cx:pt>
          <cx:pt idx="37808">0.00036974866346146799</cx:pt>
          <cx:pt idx="37809">0.00036974866346146799</cx:pt>
          <cx:pt idx="37810">0.00036974866346146799</cx:pt>
          <cx:pt idx="37811">0.000369559149810891</cx:pt>
          <cx:pt idx="37812">0.00036940443837153502</cx:pt>
          <cx:pt idx="37813">0.00036927040408253701</cx:pt>
          <cx:pt idx="37814">0.00036860001031406998</cx:pt>
          <cx:pt idx="37815">0.00036860001031406998</cx:pt>
          <cx:pt idx="37816">0.00036808981220522998</cx:pt>
          <cx:pt idx="37817">0.00036808781305943202</cx:pt>
          <cx:pt idx="37818">0.00036808781305943202</cx:pt>
          <cx:pt idx="37819">0.00036808781305943202</cx:pt>
          <cx:pt idx="37820">0.00036808781305943202</cx:pt>
          <cx:pt idx="37821">0.00036801869815415099</cx:pt>
          <cx:pt idx="37822">0.00036801869815415099</cx:pt>
          <cx:pt idx="37823">0.00036801869815415099</cx:pt>
          <cx:pt idx="37824">0.00036797786593343701</cx:pt>
          <cx:pt idx="37825">0.00036713489051803998</cx:pt>
          <cx:pt idx="37826">0.00036713489051803998</cx:pt>
          <cx:pt idx="37827">0.00036713489051803998</cx:pt>
          <cx:pt idx="37828">0.00036713489051803998</cx:pt>
          <cx:pt idx="37829">0.000367096966066392</cx:pt>
          <cx:pt idx="37830">0.00036685301404270699</cx:pt>
          <cx:pt idx="37831">0.00036624699132716199</cx:pt>
          <cx:pt idx="37832">0.00036585630476645298</cx:pt>
          <cx:pt idx="37833">0.00036585630476645298</cx:pt>
          <cx:pt idx="37834">0.00036538135955573899</cx:pt>
          <cx:pt idx="37835">0.00036538135955573899</cx:pt>
          <cx:pt idx="37836">0.00036456985746086498</cx:pt>
          <cx:pt idx="37837">0.00036456985746086498</cx:pt>
          <cx:pt idx="37838">0.00036456985746086498</cx:pt>
          <cx:pt idx="37839">0.00036456985746086498</cx:pt>
          <cx:pt idx="37840">0.00036456985746086498</cx:pt>
          <cx:pt idx="37841">0.00036411954578167901</cx:pt>
          <cx:pt idx="37842">0.00036388417670109899</cx:pt>
          <cx:pt idx="37843">0.00036388417670109899</cx:pt>
          <cx:pt idx="37844">0.00036379958199204201</cx:pt>
          <cx:pt idx="37845">0.00036339420923201199</cx:pt>
          <cx:pt idx="37846">0.00036325169117691901</cx:pt>
          <cx:pt idx="37847">0.00036325169117691901</cx:pt>
          <cx:pt idx="37848">0.00036325169117691901</cx:pt>
          <cx:pt idx="37849">0.00036281680879110301</cx:pt>
          <cx:pt idx="37850">0.00036281680879110301</cx:pt>
          <cx:pt idx="37851">0.000362390840068336</cx:pt>
          <cx:pt idx="37852">0.000362390840068336</cx:pt>
          <cx:pt idx="37853">0.000362390840068336</cx:pt>
          <cx:pt idx="37854">0.000362390840068336</cx:pt>
          <cx:pt idx="37855">0.000362390840068336</cx:pt>
          <cx:pt idx="37856">0.000362390840068336</cx:pt>
          <cx:pt idx="37857">0.000362390840068336</cx:pt>
          <cx:pt idx="37858">0.00036204299911113597</cx:pt>
          <cx:pt idx="37859">0.00036204299911113597</cx:pt>
          <cx:pt idx="37860">0.00036204299911113597</cx:pt>
          <cx:pt idx="37861">0.00036204299911113597</cx:pt>
          <cx:pt idx="37862">0.00036204299911113597</cx:pt>
          <cx:pt idx="37863">0.00036204299911113597</cx:pt>
          <cx:pt idx="37864">0.00036204299911113597</cx:pt>
          <cx:pt idx="37865">0.00036204299911113597</cx:pt>
          <cx:pt idx="37866">0.00036204299911113597</cx:pt>
          <cx:pt idx="37867">0.00036196368971993902</cx:pt>
          <cx:pt idx="37868">0.00036183758659281902</cx:pt>
          <cx:pt idx="37869">0.00036183758659281902</cx:pt>
          <cx:pt idx="37870">0.00036183758659281902</cx:pt>
          <cx:pt idx="37871">0.00036183758659281902</cx:pt>
          <cx:pt idx="37872">0.000361697695868363</cx:pt>
          <cx:pt idx="37873">0.000361597775909801</cx:pt>
          <cx:pt idx="37874">0.000361597775909801</cx:pt>
          <cx:pt idx="37875">0.000361597775909801</cx:pt>
          <cx:pt idx="37876">0.000361216215461897</cx:pt>
          <cx:pt idx="37877">0.00036056863073654098</cx:pt>
          <cx:pt idx="37878">0.000360522842601268</cx:pt>
          <cx:pt idx="37879">0.000360522842601268</cx:pt>
          <cx:pt idx="37880">0.000360522842601268</cx:pt>
          <cx:pt idx="37881">0.000360522842601268</cx:pt>
          <cx:pt idx="37882">0.000360409029830834</cx:pt>
          <cx:pt idx="37883">0.00036024283495669399</cx:pt>
          <cx:pt idx="37884">0.00036008123368502798</cx:pt>
          <cx:pt idx="37885">0.00035958577779333402</cx:pt>
          <cx:pt idx="37886">0.00035943793176954601</cx:pt>
          <cx:pt idx="37887">0.00035937806829662399</cx:pt>
          <cx:pt idx="37888">0.00035930688384890302</cx:pt>
          <cx:pt idx="37889">0.00035918986893363901</cx:pt>
          <cx:pt idx="37890">0.00035918986893363901</cx:pt>
          <cx:pt idx="37891">0.00035918986893363901</cx:pt>
          <cx:pt idx="37892">0.00035855921847589601</cx:pt>
          <cx:pt idx="37893">0.00035855921847589601</cx:pt>
          <cx:pt idx="37894">0.00035855921847589601</cx:pt>
          <cx:pt idx="37895">0.00035840339766554901</cx:pt>
          <cx:pt idx="37896">0.00035824196843713298</cx:pt>
          <cx:pt idx="37897">0.00035812049195231002</cx:pt>
          <cx:pt idx="37898">0.00035810545577842602</cx:pt>
          <cx:pt idx="37899">0.00035810545577842602</cx:pt>
          <cx:pt idx="37900">0.00035810545577842602</cx:pt>
          <cx:pt idx="37901">0.000357558091838443</cx:pt>
          <cx:pt idx="37902">0.000357558091838443</cx:pt>
          <cx:pt idx="37903">0.00035725037269642199</cx:pt>
          <cx:pt idx="37904">0.00035705784640395499</cx:pt>
          <cx:pt idx="37905">0.000357049967546389</cx:pt>
          <cx:pt idx="37906">0.00035668989860642098</cx:pt>
          <cx:pt idx="37907">0.00035668989860642098</cx:pt>
          <cx:pt idx="37908">0.00035668989860642098</cx:pt>
          <cx:pt idx="37909">0.000356622962428678</cx:pt>
          <cx:pt idx="37910">0.000356622962428678</cx:pt>
          <cx:pt idx="37911">0.000356622962428678</cx:pt>
          <cx:pt idx="37912">0.00035574416462200203</cx:pt>
          <cx:pt idx="37913">0.00035521142125423801</cx:pt>
          <cx:pt idx="37914">0.00035491170333294301</cx:pt>
          <cx:pt idx="37915">0.000354750849631171</cx:pt>
          <cx:pt idx="37916">0.000354750849631171</cx:pt>
          <cx:pt idx="37917">0.000354750849631171</cx:pt>
          <cx:pt idx="37918">0.00035430264926641903</cx:pt>
          <cx:pt idx="37919">0.00035430264926641903</cx:pt>
          <cx:pt idx="37920">0.00035427182913263101</cx:pt>
          <cx:pt idx="37921">0.000353301717423157</cx:pt>
          <cx:pt idx="37922">0.00035308293947903299</cx:pt>
          <cx:pt idx="37923">0.00035308293947903299</cx:pt>
          <cx:pt idx="37924">0.00035305341596434899</cx:pt>
          <cx:pt idx="37925">0.00035305341596434899</cx:pt>
          <cx:pt idx="37926">0.00035305341596434899</cx:pt>
          <cx:pt idx="37927">0.00035241318254715099</cx:pt>
          <cx:pt idx="37928">0.00035234910553667701</cx:pt>
          <cx:pt idx="37929">0.00035223733835005997</cx:pt>
          <cx:pt idx="37930">0.00035198555661345398</cx:pt>
          <cx:pt idx="37931">0.00035194025312940299</cx:pt>
          <cx:pt idx="37932">0.00035177609602294799</cx:pt>
          <cx:pt idx="37933">0.00035177609602294799</cx:pt>
          <cx:pt idx="37934">0.00035177609602294799</cx:pt>
          <cx:pt idx="37935">0.00035177609602294799</cx:pt>
          <cx:pt idx="37936">0.00035177609602294799</cx:pt>
          <cx:pt idx="37937">0.00035177609602294799</cx:pt>
          <cx:pt idx="37938">0.00035168089960700997</cx:pt>
          <cx:pt idx="37939">0.00035168089960700997</cx:pt>
          <cx:pt idx="37940">0.00035168089960700997</cx:pt>
          <cx:pt idx="37941">0.00035168089960700997</cx:pt>
          <cx:pt idx="37942">0.00035122666258487802</cx:pt>
          <cx:pt idx="37943">0.00035122666258487802</cx:pt>
          <cx:pt idx="37944">0.00035122666258487802</cx:pt>
          <cx:pt idx="37945">0.00035122666258487802</cx:pt>
          <cx:pt idx="37946">0.00035122666258487802</cx:pt>
          <cx:pt idx="37947">0.00035122666258487802</cx:pt>
          <cx:pt idx="37948">0.00035090108456722202</cx:pt>
          <cx:pt idx="37949">0.00035084870505629998</cx:pt>
          <cx:pt idx="37950">0.00035084870505629998</cx:pt>
          <cx:pt idx="37951">0.00035084870505629998</cx:pt>
          <cx:pt idx="37952">0.00035084870505629998</cx:pt>
          <cx:pt idx="37953">0.00035037223048963199</cx:pt>
          <cx:pt idx="37954">0.00035037223048963199</cx:pt>
          <cx:pt idx="37955">0.00035037223048963199</cx:pt>
          <cx:pt idx="37956">0.00035002607997494401</cx:pt>
          <cx:pt idx="37957">0.00034995357280911098</cx:pt>
          <cx:pt idx="37958">0.00034995357280911098</cx:pt>
          <cx:pt idx="37959">0.00034976909498296002</cx:pt>
          <cx:pt idx="37960">0.00034976909498296002</cx:pt>
          <cx:pt idx="37961">0.00034976909498296002</cx:pt>
          <cx:pt idx="37962">0.00034965732540285599</cx:pt>
          <cx:pt idx="37963">0.00034893147848617502</cx:pt>
          <cx:pt idx="37964">0.00034874063155845598</cx:pt>
          <cx:pt idx="37965">0.00034874063155845598</cx:pt>
          <cx:pt idx="37966">0.00034874063155845598</cx:pt>
          <cx:pt idx="37967">0.00034839782965054002</cx:pt>
          <cx:pt idx="37968">0.00034795655430962897</cx:pt>
          <cx:pt idx="37969">0.00034795655430962897</cx:pt>
          <cx:pt idx="37970">0.00034795655430962897</cx:pt>
          <cx:pt idx="37971">0.00034795655430962897</cx:pt>
          <cx:pt idx="37972">0.00034795655430962897</cx:pt>
          <cx:pt idx="37973">0.00034795655430962897</cx:pt>
          <cx:pt idx="37974">0.00034764205199943699</cx:pt>
          <cx:pt idx="37975">0.00034745802756720002</cx:pt>
          <cx:pt idx="37976">0.00034745802756720002</cx:pt>
          <cx:pt idx="37977">0.00034745802756720002</cx:pt>
          <cx:pt idx="37978">0.00034745802756720002</cx:pt>
          <cx:pt idx="37979">0.00034704512167307302</cx:pt>
          <cx:pt idx="37980">0.00034704512167307302</cx:pt>
          <cx:pt idx="37981">0.00034704512167307302</cx:pt>
          <cx:pt idx="37982">0.00034704512167307302</cx:pt>
          <cx:pt idx="37983">0.000346581325267737</cx:pt>
          <cx:pt idx="37984">0.00034654847442307902</cx:pt>
          <cx:pt idx="37985">0.00034654847442307902</cx:pt>
          <cx:pt idx="37986">0.00034654847442307902</cx:pt>
          <cx:pt idx="37987">0.00034628918068774803</cx:pt>
          <cx:pt idx="37988">0.00034628918068774803</cx:pt>
          <cx:pt idx="37989">0.00034628918068774803</cx:pt>
          <cx:pt idx="37990">0.00034567501957711498</cx:pt>
          <cx:pt idx="37991">0.00034549071321913002</cx:pt>
          <cx:pt idx="37992">0.00034549071321913002</cx:pt>
          <cx:pt idx="37993">0.000345328682660776</cx:pt>
          <cx:pt idx="37994">0.000345328682660776</cx:pt>
          <cx:pt idx="37995">0.000345328682660776</cx:pt>
          <cx:pt idx="37996">0.00034528532770941898</cx:pt>
          <cx:pt idx="37997">0.00034496658785297403</cx:pt>
          <cx:pt idx="37998">0.00034465125128901799</cx:pt>
          <cx:pt idx="37999">0.000344494132963281</cx:pt>
          <cx:pt idx="38000">0.000344494132963281</cx:pt>
          <cx:pt idx="38001">0.000344494132963281</cx:pt>
          <cx:pt idx="38002">0.000344494132963281</cx:pt>
          <cx:pt idx="38003">0.000344494132963281</cx:pt>
          <cx:pt idx="38004">0.000344494132963281</cx:pt>
          <cx:pt idx="38005">0.000344494132963281</cx:pt>
          <cx:pt idx="38006">0.000344494132963281</cx:pt>
          <cx:pt idx="38007">0.000344494132963281</cx:pt>
          <cx:pt idx="38008">0.00034428893819284399</cx:pt>
          <cx:pt idx="38009">0.000344244366693037</cx:pt>
          <cx:pt idx="38010">0.00034360311359590498</cx:pt>
          <cx:pt idx="38011">0.00034360311359590498</cx:pt>
          <cx:pt idx="38012">0.00034360311359590498</cx:pt>
          <cx:pt idx="38013">0.000343571657504417</cx:pt>
          <cx:pt idx="38014">0.000343571657504417</cx:pt>
          <cx:pt idx="38015">0.00034336094896332</cx:pt>
          <cx:pt idx="38016">0.00034319853774469102</cx:pt>
          <cx:pt idx="38017">0.00034319853774469102</cx:pt>
          <cx:pt idx="38018">0.000342828892509444</cx:pt>
          <cx:pt idx="38019">0.00034186504103027299</cx:pt>
          <cx:pt idx="38020">0.00034186504103027299</cx:pt>
          <cx:pt idx="38021">0.00034174103795501598</cx:pt>
          <cx:pt idx="38022">0.00034174103795501598</cx:pt>
          <cx:pt idx="38023">0.000341557101719137</cx:pt>
          <cx:pt idx="38024">0.00034116085271586203</cx:pt>
          <cx:pt idx="38025">0.00034103984186060999</cx:pt>
          <cx:pt idx="38026">0.00034103984186060999</cx:pt>
          <cx:pt idx="38027">0.00034089961952330497</cx:pt>
          <cx:pt idx="38028">0.00034079996169533299</cx:pt>
          <cx:pt idx="38029">0.00034079240796864002</cx:pt>
          <cx:pt idx="38030">0.000340630919636386</cx:pt>
          <cx:pt idx="38031">0.000340630919636386</cx:pt>
          <cx:pt idx="38032">0.000340630919636386</cx:pt>
          <cx:pt idx="38033">0.000340630919636386</cx:pt>
          <cx:pt idx="38034">0.00034058514908280699</cx:pt>
          <cx:pt idx="38035">0.00034011635978941799</cx:pt>
          <cx:pt idx="38036">0.00033994112493517903</cx:pt>
          <cx:pt idx="38037">0.00033994112493517903</cx:pt>
          <cx:pt idx="38038">0.00033932973483375198</cx:pt>
          <cx:pt idx="38039">0.000339313980589809</cx:pt>
          <cx:pt idx="38040">0.00033924998078021802</cx:pt>
          <cx:pt idx="38041">0.00033924998078021802</cx:pt>
          <cx:pt idx="38042">0.00033924998078021802</cx:pt>
          <cx:pt idx="38043">0.00033924998078021802</cx:pt>
          <cx:pt idx="38044">0.00033924998078021802</cx:pt>
          <cx:pt idx="38045">0.00033912012020116</cx:pt>
          <cx:pt idx="38046">0.000339113311478605</cx:pt>
          <cx:pt idx="38047">0.000339113311478605</cx:pt>
          <cx:pt idx="38048">0.000339113311478605</cx:pt>
          <cx:pt idx="38049">0.00033878759749792902</cx:pt>
          <cx:pt idx="38050">0.00033875373374548902</cx:pt>
          <cx:pt idx="38051">0.00033875373374548902</cx:pt>
          <cx:pt idx="38052">0.00033862491533715898</cx:pt>
          <cx:pt idx="38053">0.00033798449903369099</cx:pt>
          <cx:pt idx="38054">0.00033761823524663498</cx:pt>
          <cx:pt idx="38055">0.00033760014726752599</cx:pt>
          <cx:pt idx="38056">0.00033760014726752599</cx:pt>
          <cx:pt idx="38057">0.000336980800357214</cx:pt>
          <cx:pt idx="38058">0.00033688229806080102</cx:pt>
          <cx:pt idx="38059">0.000336846266031814</cx:pt>
          <cx:pt idx="38060">0.00033634657822639402</cx:pt>
          <cx:pt idx="38061">0.00033550065748549099</cx:pt>
          <cx:pt idx="38062">0.00033541727203446501</cx:pt>
          <cx:pt idx="38063">0.00033541727203446501</cx:pt>
          <cx:pt idx="38064">0.00033495804538421998</cx:pt>
          <cx:pt idx="38065">0.00033495804538421998</cx:pt>
          <cx:pt idx="38066">0.00033495804538421998</cx:pt>
          <cx:pt idx="38067">0.00033495804538421998</cx:pt>
          <cx:pt idx="38068">0.00033495804538421998</cx:pt>
          <cx:pt idx="38069">0.00033495804538421998</cx:pt>
          <cx:pt idx="38070">0.00033495804538421998</cx:pt>
          <cx:pt idx="38071">0.00033495804538421998</cx:pt>
          <cx:pt idx="38072">0.00033495804538421998</cx:pt>
          <cx:pt idx="38073">0.000334630879048128</cx:pt>
          <cx:pt idx="38074">0.00033436463486926</cx:pt>
          <cx:pt idx="38075">0.00033430904603285898</cx:pt>
          <cx:pt idx="38076">0.00033430904603285898</cx:pt>
          <cx:pt idx="38077">0.00033423089577323199</cx:pt>
          <cx:pt idx="38078">0.00033374538566368901</cx:pt>
          <cx:pt idx="38079">0.00033374538566368901</cx:pt>
          <cx:pt idx="38080">0.00033374538566368901</cx:pt>
          <cx:pt idx="38081">0.00033339601443621098</cx:pt>
          <cx:pt idx="38082">0.00033339601443621098</cx:pt>
          <cx:pt idx="38083">0.00033339601443621098</cx:pt>
          <cx:pt idx="38084">0.00033339601443621098</cx:pt>
          <cx:pt idx="38085">0.00033295699646497399</cx:pt>
          <cx:pt idx="38086">0.00033263305489048998</cx:pt>
          <cx:pt idx="38087">0.00033263305489048998</cx:pt>
          <cx:pt idx="38088">0.00033263305489048998</cx:pt>
          <cx:pt idx="38089">0.00033263305489048998</cx:pt>
          <cx:pt idx="38090">0.00033263305489048998</cx:pt>
          <cx:pt idx="38091">0.00033263305489048998</cx:pt>
          <cx:pt idx="38092">0.00033263305489048998</cx:pt>
          <cx:pt idx="38093">0.00033208666235905399</cx:pt>
          <cx:pt idx="38094">0.00033208666235905399</cx:pt>
          <cx:pt idx="38095">0.00033208666235905399</cx:pt>
          <cx:pt idx="38096">0.00033208666235905399</cx:pt>
          <cx:pt idx="38097">0.00033208666235905399</cx:pt>
          <cx:pt idx="38098">0.00033208666235905399</cx:pt>
          <cx:pt idx="38099">0.00033208666235905399</cx:pt>
          <cx:pt idx="38100">0.00033208666235905399</cx:pt>
          <cx:pt idx="38101">0.000330974389455017</cx:pt>
          <cx:pt idx="38102">0.00033023904678023102</cx:pt>
          <cx:pt idx="38103">0.00033012943470932498</cx:pt>
          <cx:pt idx="38104">0.00033012943470932498</cx:pt>
          <cx:pt idx="38105">0.00033012943470932498</cx:pt>
          <cx:pt idx="38106">0.00033012943470932498</cx:pt>
          <cx:pt idx="38107">0.000330025798584828</cx:pt>
          <cx:pt idx="38108">0.000330025798584828</cx:pt>
          <cx:pt idx="38109">0.00032985122585057699</cx:pt>
          <cx:pt idx="38110">0.000329524543667876</cx:pt>
          <cx:pt idx="38111">0.00032930138104664698</cx:pt>
          <cx:pt idx="38112">0.00032929376105056098</cx:pt>
          <cx:pt idx="38113">0.00032918309942936398</cx:pt>
          <cx:pt idx="38114">0.00032895802779337298</cx:pt>
          <cx:pt idx="38115">0.00032826865253430599</cx:pt>
          <cx:pt idx="38116">0.00032811075503221199</cx:pt>
          <cx:pt idx="38117">0.00032728462431893098</cx:pt>
          <cx:pt idx="38118">0.00032726604705509202</cx:pt>
          <cx:pt idx="38119">0.00032663611527929999</cx:pt>
          <cx:pt idx="38120">0.00032622433575029</cx:pt>
          <cx:pt idx="38121">0.00032594702706389397</cx:pt>
          <cx:pt idx="38122">0.000325585821293909</cx:pt>
          <cx:pt idx="38123">0.00032504917674868898</cx:pt>
          <cx:pt idx="38124">0.00032487349003754498</cx:pt>
          <cx:pt idx="38125">0.000324595663702031</cx:pt>
          <cx:pt idx="38126">0.00032451540822527497</cx:pt>
          <cx:pt idx="38127">0.00032451540822527497</cx:pt>
          <cx:pt idx="38128">0.00032451540822527497</cx:pt>
          <cx:pt idx="38129">0.00032449384469496997</cx:pt>
          <cx:pt idx="38130">0.00032449384469496997</cx:pt>
          <cx:pt idx="38131">0.00032398000111445301</cx:pt>
          <cx:pt idx="38132">0.00032398000111445301</cx:pt>
          <cx:pt idx="38133">0.00032391133567735399</cx:pt>
          <cx:pt idx="38134">0.00032391133567735399</cx:pt>
          <cx:pt idx="38135">0.00032386719807753699</cx:pt>
          <cx:pt idx="38136">0.00032381299476422302</cx:pt>
          <cx:pt idx="38137">0.00032372205203401601</cx:pt>
          <cx:pt idx="38138">0.00032362985976346</cx:pt>
          <cx:pt idx="38139">0.00032334503116576501</cx:pt>
          <cx:pt idx="38140">0.00032296837589651501</cx:pt>
          <cx:pt idx="38141">0.00032281567713236402</cx:pt>
          <cx:pt idx="38142">0.00032270173935100501</cx:pt>
          <cx:pt idx="38143">0.00032270173935100501</cx:pt>
          <cx:pt idx="38144">0.00032270173935100501</cx:pt>
          <cx:pt idx="38145">0.00032242317186688098</cx:pt>
          <cx:pt idx="38146">0.00032233984715759401</cx:pt>
          <cx:pt idx="38147">0.00032233984715759401</cx:pt>
          <cx:pt idx="38148">0.00032233984715759401</cx:pt>
          <cx:pt idx="38149">0.00032233984715759401</cx:pt>
          <cx:pt idx="38150">0.00032233984715759401</cx:pt>
          <cx:pt idx="38151">0.00032233984715759401</cx:pt>
          <cx:pt idx="38152">0.00032194175549459599</cx:pt>
          <cx:pt idx="38153">0.00032194175549459599</cx:pt>
          <cx:pt idx="38154">0.00032194175549459599</cx:pt>
          <cx:pt idx="38155">0.000321731729642172</cx:pt>
          <cx:pt idx="38156">0.000321731729642172</cx:pt>
          <cx:pt idx="38157">0.00032159147243558998</cx:pt>
          <cx:pt idx="38158">0.00032112721249339001</cx:pt>
          <cx:pt idx="38159">0.00032112721249339001</cx:pt>
          <cx:pt idx="38160">0.00032112721249339001</cx:pt>
          <cx:pt idx="38161">0.00032112721249339001</cx:pt>
          <cx:pt idx="38162">0.000320853316447424</cx:pt>
          <cx:pt idx="38163">0.000320853316447424</cx:pt>
          <cx:pt idx="38164">0.00032054523030502298</cx:pt>
          <cx:pt idx="38165">0.00031956315501695601</cx:pt>
          <cx:pt idx="38166">0.00031912033949484499</cx:pt>
          <cx:pt idx="38167">0.00031912033949484499</cx:pt>
          <cx:pt idx="38168">0.00031912033949484499</cx:pt>
          <cx:pt idx="38169">0.00031901047556326601</cx:pt>
          <cx:pt idx="38170">0.00031901047556326601</cx:pt>
          <cx:pt idx="38171">0.00031900212606741799</cx:pt>
          <cx:pt idx="38172">0.00031887029975254002</cx:pt>
          <cx:pt idx="38173">0.00031887029975254002</cx:pt>
          <cx:pt idx="38174">0.00031887029975254002</cx:pt>
          <cx:pt idx="38175">0.00031887029975254002</cx:pt>
          <cx:pt idx="38176">0.00031887029975254002</cx:pt>
          <cx:pt idx="38177">0.00031887029975254002</cx:pt>
          <cx:pt idx="38178">0.00031887029975254002</cx:pt>
          <cx:pt idx="38179">0.00031887029975254002</cx:pt>
          <cx:pt idx="38180">0.00031887029975254002</cx:pt>
          <cx:pt idx="38181">0.00031887029975254002</cx:pt>
          <cx:pt idx="38182">0.00031880136469075802</cx:pt>
          <cx:pt idx="38183">0.000318739816445217</cx:pt>
          <cx:pt idx="38184">0.00031865431966925702</cx:pt>
          <cx:pt idx="38185">0.00031773257481464801</cx:pt>
          <cx:pt idx="38186">0.00031762454382357701</cx:pt>
          <cx:pt idx="38187">0.00031762454382357701</cx:pt>
          <cx:pt idx="38188">0.00031762454382357701</cx:pt>
          <cx:pt idx="38189">0.00031752877164711299</cx:pt>
          <cx:pt idx="38190">0.00031752877164711299</cx:pt>
          <cx:pt idx="38191">0.00031739376707348997</cx:pt>
          <cx:pt idx="38192">0.00031739376707348997</cx:pt>
          <cx:pt idx="38193">0.00031739376707348997</cx:pt>
          <cx:pt idx="38194">0.00031739376707348997</cx:pt>
          <cx:pt idx="38195">0.00031714994739568103</cx:pt>
          <cx:pt idx="38196">0.00031714994739568103</cx:pt>
          <cx:pt idx="38197">0.00031662832665282898</cx:pt>
          <cx:pt idx="38198">0.00031648185477987798</cx:pt>
          <cx:pt idx="38199">0.00031648185477987798</cx:pt>
          <cx:pt idx="38200">0.00031648185477987798</cx:pt>
          <cx:pt idx="38201">0.00031572876133336201</cx:pt>
          <cx:pt idx="38202">0.00031559139414981001</cx:pt>
          <cx:pt idx="38203">0.00031533237444356397</cx:pt>
          <cx:pt idx="38204">0.00031526857868465998</cx:pt>
          <cx:pt idx="38205">0.00031526857868465998</cx:pt>
          <cx:pt idx="38206">0.00031526857868465998</cx:pt>
          <cx:pt idx="38207">0.00031510560114577897</cx:pt>
          <cx:pt idx="38208">0.00031387396100671902</cx:pt>
          <cx:pt idx="38209">0.00031329375260232299</cx:pt>
          <cx:pt idx="38210">0.00031315508290501198</cx:pt>
          <cx:pt idx="38211">0.00031300259696448999</cx:pt>
          <cx:pt idx="38212">0.00031297535559623199</cx:pt>
          <cx:pt idx="38213">0.00031275935750436001</cx:pt>
          <cx:pt idx="38214">0.000312704108544852</cx:pt>
          <cx:pt idx="38215">0.00031229094385544601</cx:pt>
          <cx:pt idx="38216">0.00031229094385544601</cx:pt>
          <cx:pt idx="38217">0.00031229094385544601</cx:pt>
          <cx:pt idx="38218">0.00031229094385544601</cx:pt>
          <cx:pt idx="38219">0.000312238972872431</cx:pt>
          <cx:pt idx="38220">0.000312238972872431</cx:pt>
          <cx:pt idx="38221">0.000312238972872431</cx:pt>
          <cx:pt idx="38222">0.000312238972872431</cx:pt>
          <cx:pt idx="38223">0.000312238972872431</cx:pt>
          <cx:pt idx="38224">0.000312238972872431</cx:pt>
          <cx:pt idx="38225">0.00031154208322639799</cx:pt>
          <cx:pt idx="38226">0.00031131507499967899</cx:pt>
          <cx:pt idx="38227">0.00031131507499967899</cx:pt>
          <cx:pt idx="38228">0.00031131507499967899</cx:pt>
          <cx:pt idx="38229">0.000310891479349933</cx:pt>
          <cx:pt idx="38230">0.000310785660174698</cx:pt>
          <cx:pt idx="38231">0.00031039675593786097</cx:pt>
          <cx:pt idx="38232">0.00031039675593786097</cx:pt>
          <cx:pt idx="38233">0.00031039675593786097</cx:pt>
          <cx:pt idx="38234">0.00031039675593786097</cx:pt>
          <cx:pt idx="38235">0.00031039675593786097</cx:pt>
          <cx:pt idx="38236">0.00031034469948344198</cx:pt>
          <cx:pt idx="38237">0.00031034469948344198</cx:pt>
          <cx:pt idx="38238">0.00031034469948344198</cx:pt>
          <cx:pt idx="38239">0.00031033832513786299</cx:pt>
          <cx:pt idx="38240">0.00031033832513786299</cx:pt>
          <cx:pt idx="38241">0.00031010198089745898</cx:pt>
          <cx:pt idx="38242">0.00031009152095112802</cx:pt>
          <cx:pt idx="38243">0.000309994097549158</cx:pt>
          <cx:pt idx="38244">0.00030983259260434901</cx:pt>
          <cx:pt idx="38245">0.000309766127052564</cx:pt>
          <cx:pt idx="38246">0.00030959669052581099</cx:pt>
          <cx:pt idx="38247">0.00030942493099718601</cx:pt>
          <cx:pt idx="38248">0.00030942493099718601</cx:pt>
          <cx:pt idx="38249">0.00030901539087288402</cx:pt>
          <cx:pt idx="38250">0.00030901539087288402</cx:pt>
          <cx:pt idx="38251">0.00030900013721473998</cx:pt>
          <cx:pt idx="38252">0.00030900013721473998</cx:pt>
          <cx:pt idx="38253">0.00030900013721473998</cx:pt>
          <cx:pt idx="38254">0.00030856776053567501</cx:pt>
          <cx:pt idx="38255">0.00030856776053567501</cx:pt>
          <cx:pt idx="38256">0.00030856776053567501</cx:pt>
          <cx:pt idx="38257">0.00030828540017647702</cx:pt>
          <cx:pt idx="38258">0.00030820187028309898</cx:pt>
          <cx:pt idx="38259">0.000307974060150252</cx:pt>
          <cx:pt idx="38260">0.000307868830759058</cx:pt>
          <cx:pt idx="38261">0.000307307083128236</cx:pt>
          <cx:pt idx="38262">0.00030713615209040798</cx:pt>
          <cx:pt idx="38263">0.00030713615209040798</cx:pt>
          <cx:pt idx="38264">0.000307056988740281</cx:pt>
          <cx:pt idx="38265">0.000307056988740281</cx:pt>
          <cx:pt idx="38266">0.00030655148836512602</cx:pt>
          <cx:pt idx="38267">0.00030655148836512602</cx:pt>
          <cx:pt idx="38268">0.00030655148836512602</cx:pt>
          <cx:pt idx="38269">0.00030655148836512602</cx:pt>
          <cx:pt idx="38270">0.00030655148836512602</cx:pt>
          <cx:pt idx="38271">0.00030636047714749397</cx:pt>
          <cx:pt idx="38272">0.00030636047714749397</cx:pt>
          <cx:pt idx="38273">0.00030636047714749397</cx:pt>
          <cx:pt idx="38274">0.00030622241802642102</cx:pt>
          <cx:pt idx="38275">0.00030587931845509699</cx:pt>
          <cx:pt idx="38276">0.000305855624356117</cx:pt>
          <cx:pt idx="38277">0.00030575408249935298</cx:pt>
          <cx:pt idx="38278">0.00030575408249935298</cx:pt>
          <cx:pt idx="38279">0.00030575408249935298</cx:pt>
          <cx:pt idx="38280">0.00030575408249935298</cx:pt>
          <cx:pt idx="38281">0.00030575408249935298</cx:pt>
          <cx:pt idx="38282">0.00030564948383819299</cx:pt>
          <cx:pt idx="38283">0.000304870660285963</cx:pt>
          <cx:pt idx="38284">0.00030452479303767202</cx:pt>
          <cx:pt idx="38285">0.00030443769112190001</cx:pt>
          <cx:pt idx="38286">0.00030443769112190001</cx:pt>
          <cx:pt idx="38287">0.00030443769112190001</cx:pt>
          <cx:pt idx="38288">0.00030398838482752498</cx:pt>
          <cx:pt idx="38289">0.00030379171880586398</cx:pt>
          <cx:pt idx="38290">0.00030372586354887599</cx:pt>
          <cx:pt idx="38291">0.00030342212011209998</cx:pt>
          <cx:pt idx="38292">0.00030342212011209998</cx:pt>
          <cx:pt idx="38293">0.00030326684211107402</cx:pt>
          <cx:pt idx="38294">0.00030297535594332801</cx:pt>
          <cx:pt idx="38295">0.00030282869944515901</cx:pt>
          <cx:pt idx="38296">0.00030251864228301702</cx:pt>
          <cx:pt idx="38297">0.00030251864228301702</cx:pt>
          <cx:pt idx="38298">0.00030251864228301702</cx:pt>
          <cx:pt idx="38299">0.00030251864228301702</cx:pt>
          <cx:pt idx="38300">0.00030251864228301702</cx:pt>
          <cx:pt idx="38301">0.00030251864228301702</cx:pt>
          <cx:pt idx="38302">0.00030239642222372497</cx:pt>
          <cx:pt idx="38303">0.00030160404507602399</cx:pt>
          <cx:pt idx="38304">0.00030160404507602399</cx:pt>
          <cx:pt idx="38305">0.00030131107963804699</cx:pt>
          <cx:pt idx="38306">0.00030131107963804699</cx:pt>
          <cx:pt idx="38307">0.00030131107963804699</cx:pt>
          <cx:pt idx="38308">0.00030131107963804699</cx:pt>
          <cx:pt idx="38309">0.00030131107963804699</cx:pt>
          <cx:pt idx="38310">0.00030131107963804699</cx:pt>
          <cx:pt idx="38311">0.00030131107963804699</cx:pt>
          <cx:pt idx="38312">0.00030131107963804699</cx:pt>
          <cx:pt idx="38313">0.000301305659752218</cx:pt>
          <cx:pt idx="38314">0.00030126727283353802</cx:pt>
          <cx:pt idx="38315">0.00030095739248466502</cx:pt>
          <cx:pt idx="38316">0.00030095739248466502</cx:pt>
          <cx:pt idx="38317">0.00030095739248466502</cx:pt>
          <cx:pt idx="38318">0.00030095739248466502</cx:pt>
          <cx:pt idx="38319">0.00030095739248466502</cx:pt>
          <cx:pt idx="38320">0.00030095739248466502</cx:pt>
          <cx:pt idx="38321">0.00030091674302773502</cx:pt>
          <cx:pt idx="38322">0.00030065463192354699</cx:pt>
          <cx:pt idx="38323">0.00030065463192354699</cx:pt>
          <cx:pt idx="38324">0.00030065463192354699</cx:pt>
          <cx:pt idx="38325">0.00030060840207607199</cx:pt>
          <cx:pt idx="38326">0.00030060840207607199</cx:pt>
          <cx:pt idx="38327">0.00030050944011659</cx:pt>
          <cx:pt idx="38328">0.00030014398885792101</cx:pt>
          <cx:pt idx="38329">0.00029957159597295599</cx:pt>
          <cx:pt idx="38330">0.00029956729314994701</cx:pt>
          <cx:pt idx="38331">0.00029956729314994701</cx:pt>
          <cx:pt idx="38332">0.00029956729314994701</cx:pt>
          <cx:pt idx="38333">0.00029956729314994701</cx:pt>
          <cx:pt idx="38334">0.00029933135233966901</cx:pt>
          <cx:pt idx="38335">0.00029849496488461801</cx:pt>
          <cx:pt idx="38336">0.00029849496488461801</cx:pt>
          <cx:pt idx="38337">0.00029849496488461801</cx:pt>
          <cx:pt idx="38338">0.00029849496488461801</cx:pt>
          <cx:pt idx="38339">0.00029843083100268997</cx:pt>
          <cx:pt idx="38340">0.00029794315906273299</cx:pt>
          <cx:pt idx="38341">0.00029794315906273299</cx:pt>
          <cx:pt idx="38342">0.00029780502085813699</cx:pt>
          <cx:pt idx="38343">0.00029780502085813699</cx:pt>
          <cx:pt idx="38344">0.00029780502085813699</cx:pt>
          <cx:pt idx="38345">0.00029747715434055399</cx:pt>
          <cx:pt idx="38346">0.00029722426123452502</cx:pt>
          <cx:pt idx="38347">0.00029722426123452502</cx:pt>
          <cx:pt idx="38348">0.00029722426123452502</cx:pt>
          <cx:pt idx="38349">0.00029722426123452502</cx:pt>
          <cx:pt idx="38350">0.00029722426123452502</cx:pt>
          <cx:pt idx="38351">0.00029722426123452502</cx:pt>
          <cx:pt idx="38352">0.00029678733323295302</cx:pt>
          <cx:pt idx="38353">0.00029646901022172998</cx:pt>
          <cx:pt idx="38354">0.00029639440734926902</cx:pt>
          <cx:pt idx="38355">0.00029639440734926902</cx:pt>
          <cx:pt idx="38356">0.00029639440734926902</cx:pt>
          <cx:pt idx="38357">0.00029614660903724003</cx:pt>
          <cx:pt idx="38358">0.00029594789318016402</cx:pt>
          <cx:pt idx="38359">0.00029590372454002702</cx:pt>
          <cx:pt idx="38360">0.00029584581393708498</cx:pt>
          <cx:pt idx="38361">0.00029584581393708498</cx:pt>
          <cx:pt idx="38362">0.00029584581393708498</cx:pt>
          <cx:pt idx="38363">0.00029584581393708498</cx:pt>
          <cx:pt idx="38364">0.00029584581393708498</cx:pt>
          <cx:pt idx="38365">0.00029584581393708498</cx:pt>
          <cx:pt idx="38366">0.00029584581393708498</cx:pt>
          <cx:pt idx="38367">0.00029584581393708498</cx:pt>
          <cx:pt idx="38368">0.00029569850372688399</cx:pt>
          <cx:pt idx="38369">0.000295647025514235</cx:pt>
          <cx:pt idx="38370">0.00029562844547837498</cx:pt>
          <cx:pt idx="38371">0.00029558730692487298</cx:pt>
          <cx:pt idx="38372">0.00029558730692487298</cx:pt>
          <cx:pt idx="38373">0.00029558730692487298</cx:pt>
          <cx:pt idx="38374">0.00029558730692487298</cx:pt>
          <cx:pt idx="38375">0.00029537849761863798</cx:pt>
          <cx:pt idx="38376">0.00029529395416963899</cx:pt>
          <cx:pt idx="38377">0.00029529395416963899</cx:pt>
          <cx:pt idx="38378">0.00029529395416963899</cx:pt>
          <cx:pt idx="38379">0.00029527495746616499</cx:pt>
          <cx:pt idx="38380">0.00029527495746616499</cx:pt>
          <cx:pt idx="38381">0.00029527495746616499</cx:pt>
          <cx:pt idx="38382">0.00029527495746616499</cx:pt>
          <cx:pt idx="38383">0.00029526609174296498</cx:pt>
          <cx:pt idx="38384">0.00029526609174296498</cx:pt>
          <cx:pt idx="38385">0.00029526609174296498</cx:pt>
          <cx:pt idx="38386">0.00029418180499915302</cx:pt>
          <cx:pt idx="38387">0.000294023093621749</cx:pt>
          <cx:pt idx="38388">0.000293830897940416</cx:pt>
          <cx:pt idx="38389">0.00029377644092926401</cx:pt>
          <cx:pt idx="38390">0.00029321741579076301</cx:pt>
          <cx:pt idx="38391">0.00029313334153176701</cx:pt>
          <cx:pt idx="38392">0.00029297880145366201</cx:pt>
          <cx:pt idx="38393">0.000292854017429919</cx:pt>
          <cx:pt idx="38394">0.000292854017429919</cx:pt>
          <cx:pt idx="38395">0.000292854017429919</cx:pt>
          <cx:pt idx="38396">0.00029275734083841298</cx:pt>
          <cx:pt idx="38397">0.00029275734083841298</cx:pt>
          <cx:pt idx="38398">0.00029266175523709302</cx:pt>
          <cx:pt idx="38399">0.000292505136998367</cx:pt>
          <cx:pt idx="38400">0.00029250275738524701</cx:pt>
          <cx:pt idx="38401">0.000292020753887963</cx:pt>
          <cx:pt idx="38402">0.000292020753887963</cx:pt>
          <cx:pt idx="38403">0.000292020753887963</cx:pt>
          <cx:pt idx="38404">0.000292020753887963</cx:pt>
          <cx:pt idx="38405">0.000292020753887963</cx:pt>
          <cx:pt idx="38406">0.000292020753887963</cx:pt>
          <cx:pt idx="38407">0.000292020753887963</cx:pt>
          <cx:pt idx="38408">0.000292020753887963</cx:pt>
          <cx:pt idx="38409">0.000292020753887963</cx:pt>
          <cx:pt idx="38410">0.00029191411214828398</cx:pt>
          <cx:pt idx="38411">0.000291741085648034</cx:pt>
          <cx:pt idx="38412">0.000291741085648034</cx:pt>
          <cx:pt idx="38413">0.000291741085648034</cx:pt>
          <cx:pt idx="38414">0.00029151166687914598</cx:pt>
          <cx:pt idx="38415">0.00029136775364384899</cx:pt>
          <cx:pt idx="38416">0.00029125819711002201</cx:pt>
          <cx:pt idx="38417">0.00029125819711002201</cx:pt>
          <cx:pt idx="38418">0.00029085863049128902</cx:pt>
          <cx:pt idx="38419">0.00029085863049128902</cx:pt>
          <cx:pt idx="38420">0.00029085863049128902</cx:pt>
          <cx:pt idx="38421">0.00029085863049128902</cx:pt>
          <cx:pt idx="38422">0.00029085863049128902</cx:pt>
          <cx:pt idx="38423">0.00029085863049128902</cx:pt>
          <cx:pt idx="38424">0.00029085863049128902</cx:pt>
          <cx:pt idx="38425">0.00029085863049128902</cx:pt>
          <cx:pt idx="38426">0.000290649037051313</cx:pt>
          <cx:pt idx="38427">0.00029034417079472097</cx:pt>
          <cx:pt idx="38428">0.00029032393604362699</cx:pt>
          <cx:pt idx="38429">0.00029032393604362699</cx:pt>
          <cx:pt idx="38430">0.00029032393604362699</cx:pt>
          <cx:pt idx="38431">0.00029032393604362699</cx:pt>
          <cx:pt idx="38432">0.00029032393604362699</cx:pt>
          <cx:pt idx="38433">0.00029032393604362699</cx:pt>
          <cx:pt idx="38434">0.00029027579915998298</cx:pt>
          <cx:pt idx="38435">0.00029027579915998298</cx:pt>
          <cx:pt idx="38436">0.00029027579915998298</cx:pt>
          <cx:pt idx="38437">0.00029027579915998298</cx:pt>
          <cx:pt idx="38438">0.00029027579915998298</cx:pt>
          <cx:pt idx="38439">0.00029027579915998298</cx:pt>
          <cx:pt idx="38440">0.00028958336545979897</cx:pt>
          <cx:pt idx="38441">0.00028937304195546303</cx:pt>
          <cx:pt idx="38442">0.00028937304195546303</cx:pt>
          <cx:pt idx="38443">0.00028937304195546303</cx:pt>
          <cx:pt idx="38444">0.00028937304195546303</cx:pt>
          <cx:pt idx="38445">0.00028933853346284902</cx:pt>
          <cx:pt idx="38446">0.00028933853346284902</cx:pt>
          <cx:pt idx="38447">0.00028933853346284902</cx:pt>
          <cx:pt idx="38448">0.00028933853346284902</cx:pt>
          <cx:pt idx="38449">0.00028915758573919099</cx:pt>
          <cx:pt idx="38450">0.00028915758573919099</cx:pt>
          <cx:pt idx="38451">0.00028915758573919099</cx:pt>
          <cx:pt idx="38452">0.00028915758573919099</cx:pt>
          <cx:pt idx="38453">0.000289033250429254</cx:pt>
          <cx:pt idx="38454">0.00028870429348802602</cx:pt>
          <cx:pt idx="38455">0.00028870429348802602</cx:pt>
          <cx:pt idx="38456">0.000288659949293205</cx:pt>
          <cx:pt idx="38457">0.000288659949293205</cx:pt>
          <cx:pt idx="38458">0.000288659949293205</cx:pt>
          <cx:pt idx="38459">0.00028844566754630103</cx:pt>
          <cx:pt idx="38460">0.00028844566754630103</cx:pt>
          <cx:pt idx="38461">0.00028844566754630103</cx:pt>
          <cx:pt idx="38462">0.00028844566754630103</cx:pt>
          <cx:pt idx="38463">0.00028844566754630103</cx:pt>
          <cx:pt idx="38464">0.00028832884270900601</cx:pt>
          <cx:pt idx="38465">0.00028826910796885002</cx:pt>
          <cx:pt idx="38466">0.00028826910796885002</cx:pt>
          <cx:pt idx="38467">0.00028826910796885002</cx:pt>
          <cx:pt idx="38468">0.00028824186668138899</cx:pt>
          <cx:pt idx="38469">0.00028824186668138899</cx:pt>
          <cx:pt idx="38470">0.00028781242501424399</cx:pt>
          <cx:pt idx="38471">0.00028770835489422302</cx:pt>
          <cx:pt idx="38472">0.000286660905475418</cx:pt>
          <cx:pt idx="38473">0.000286547671668487</cx:pt>
          <cx:pt idx="38474">0.00028641792651624103</cx:pt>
          <cx:pt idx="38475">0.00028624193210540503</cx:pt>
          <cx:pt idx="38476">0.00028621138237791397</cx:pt>
          <cx:pt idx="38477">0.00028619944107661301</cx:pt>
          <cx:pt idx="38478">0.00028619944107661301</cx:pt>
          <cx:pt idx="38479">0.000285908902605774</cx:pt>
          <cx:pt idx="38480">0.00028590574608103602</cx:pt>
          <cx:pt idx="38481">0.00028548775533177598</cx:pt>
          <cx:pt idx="38482">0.00028537442042065301</cx:pt>
          <cx:pt idx="38483">0.00028524335677814399</cx:pt>
          <cx:pt idx="38484">0.00028524335677814399</cx:pt>
          <cx:pt idx="38485">0.00028524335677814399</cx:pt>
          <cx:pt idx="38486">0.00028513340184866401</cx:pt>
          <cx:pt idx="38487">0.00028505953677477198</cx:pt>
          <cx:pt idx="38488">0.000284969622800288</cx:pt>
          <cx:pt idx="38489">0.00028484258642660502</cx:pt>
          <cx:pt idx="38490">0.00028484258642660502</cx:pt>
          <cx:pt idx="38491">0.00028484258642660502</cx:pt>
          <cx:pt idx="38492">0.000284417911647602</cx:pt>
          <cx:pt idx="38493">0.000284417911647602</cx:pt>
          <cx:pt idx="38494">0.000284417911647602</cx:pt>
          <cx:pt idx="38495">0.00028421240245337699</cx:pt>
          <cx:pt idx="38496">0.00028421240245337699</cx:pt>
          <cx:pt idx="38497">0.00028421240245337699</cx:pt>
          <cx:pt idx="38498">0.00028421240245337699</cx:pt>
          <cx:pt idx="38499">0.00028421240245337699</cx:pt>
          <cx:pt idx="38500">0.00028421240245337699</cx:pt>
          <cx:pt idx="38501">0.00028421240245337699</cx:pt>
          <cx:pt idx="38502">0.00028421240245337699</cx:pt>
          <cx:pt idx="38503">0.00028421240245337699</cx:pt>
          <cx:pt idx="38504">0.00028421240245337699</cx:pt>
          <cx:pt idx="38505">0.00028408361248167499</cx:pt>
          <cx:pt idx="38506">0.00028408361248167499</cx:pt>
          <cx:pt idx="38507">0.00028405385242485898</cx:pt>
          <cx:pt idx="38508">0.00028405385242485898</cx:pt>
          <cx:pt idx="38509">0.00028400520070073998</cx:pt>
          <cx:pt idx="38510">0.00028341438109433101</cx:pt>
          <cx:pt idx="38511">0.00028341438109433101</cx:pt>
          <cx:pt idx="38512">0.00028341438109433101</cx:pt>
          <cx:pt idx="38513">0.00028320701613191303</cx:pt>
          <cx:pt idx="38514">0.00028320701613191303</cx:pt>
          <cx:pt idx="38515">0.00028320701613191303</cx:pt>
          <cx:pt idx="38516">0.000282711681801501</cx:pt>
          <cx:pt idx="38517">0.000282711681801501</cx:pt>
          <cx:pt idx="38518">0.000282711681801501</cx:pt>
          <cx:pt idx="38519">0.000282711681801501</cx:pt>
          <cx:pt idx="38520">0.000282711681801501</cx:pt>
          <cx:pt idx="38521">0.00028269327609965902</cx:pt>
          <cx:pt idx="38522">0.00028268814101158198</cx:pt>
          <cx:pt idx="38523">0.00028259334971010098</cx:pt>
          <cx:pt idx="38524">0.00028259334971010098</cx:pt>
          <cx:pt idx="38525">0.00028259334971010098</cx:pt>
          <cx:pt idx="38526">0.000282587378404095</cx:pt>
          <cx:pt idx="38527">0.00028243194714550399</cx:pt>
          <cx:pt idx="38528">0.00028243194714550399</cx:pt>
          <cx:pt idx="38529">0.00028243194714550399</cx:pt>
          <cx:pt idx="38530">0.00028243194714550399</cx:pt>
          <cx:pt idx="38531">0.00028240203140878102</cx:pt>
          <cx:pt idx="38532">0.000282359292052292</cx:pt>
          <cx:pt idx="38533">0.000282169211465837</cx:pt>
          <cx:pt idx="38534">0.00028208468606903599</cx:pt>
          <cx:pt idx="38535">0.00028183901087503702</cx:pt>
          <cx:pt idx="38536">0.00028118354737728598</cx:pt>
          <cx:pt idx="38537">0.00028118354737728598</cx:pt>
          <cx:pt idx="38538">0.00028118354737728598</cx:pt>
          <cx:pt idx="38539">0.00028118354737728598</cx:pt>
          <cx:pt idx="38540">0.00028113790508358999</cx:pt>
          <cx:pt idx="38541">0.00028113790508358999</cx:pt>
          <cx:pt idx="38542">0.00028113790508358999</cx:pt>
          <cx:pt idx="38543">0.00028113790508358999</cx:pt>
          <cx:pt idx="38544">0.00028113790508358999</cx:pt>
          <cx:pt idx="38545">0.00028113148353702103</cx:pt>
          <cx:pt idx="38546">0.00028113148353702103</cx:pt>
          <cx:pt idx="38547">0.00028113148353702103</cx:pt>
          <cx:pt idx="38548">0.00028085995473984101</cx:pt>
          <cx:pt idx="38549">0.00028058820714744001</cx:pt>
          <cx:pt idx="38550">0.00028058820714744001</cx:pt>
          <cx:pt idx="38551">0.00028024766370324998</cx:pt>
          <cx:pt idx="38552">0.00027990053921255397</cx:pt>
          <cx:pt idx="38553">0.00027989277577632898</cx:pt>
          <cx:pt idx="38554">0.00027989277577632898</cx:pt>
          <cx:pt idx="38555">0.00027989277577632898</cx:pt>
          <cx:pt idx="38556">0.00027989277577632898</cx:pt>
          <cx:pt idx="38557">0.00027989277577632898</cx:pt>
          <cx:pt idx="38558">0.00027968019838676001</cx:pt>
          <cx:pt idx="38559">0.00027968019838676001</cx:pt>
          <cx:pt idx="38560">0.00027958503193163502</cx:pt>
          <cx:pt idx="38561">0.00027921683504928497</cx:pt>
          <cx:pt idx="38562">0.00027921683504928497</cx:pt>
          <cx:pt idx="38563">0.00027921683504928497</cx:pt>
          <cx:pt idx="38564">0.00027878725020906003</cx:pt>
          <cx:pt idx="38565">0.00027824782021243797</cx:pt>
          <cx:pt idx="38566">0.00027801774677828703</cx:pt>
          <cx:pt idx="38567">0.00027801774677828703</cx:pt>
          <cx:pt idx="38568">0.000277517605731519</cx:pt>
          <cx:pt idx="38569">0.00027743460580366999</cx:pt>
          <cx:pt idx="38570">0.00027743460580366999</cx:pt>
          <cx:pt idx="38571">0.00027743460580366999</cx:pt>
          <cx:pt idx="38572">0.00027743460580366999</cx:pt>
          <cx:pt idx="38573">0.00027743460580366999</cx:pt>
          <cx:pt idx="38574">0.00027743460580366999</cx:pt>
          <cx:pt idx="38575">0.00027742019943267199</cx:pt>
          <cx:pt idx="38576">0.000277277083069822</cx:pt>
          <cx:pt idx="38577">0.00027721429900713602</cx:pt>
          <cx:pt idx="38578">0.00027721429900713602</cx:pt>
          <cx:pt idx="38579">0.00027721429900713602</cx:pt>
          <cx:pt idx="38580">0.00027721429900713602</cx:pt>
          <cx:pt idx="38581">0.00027721429900713602</cx:pt>
          <cx:pt idx="38582">0.00027707495088254901</cx:pt>
          <cx:pt idx="38583">0.00027707495088254901</cx:pt>
          <cx:pt idx="38584">0.00027707495088254901</cx:pt>
          <cx:pt idx="38585">0.00027707495088254901</cx:pt>
          <cx:pt idx="38586">0.00027692156653403498</cx:pt>
          <cx:pt idx="38587">0.00027692156653403498</cx:pt>
          <cx:pt idx="38588">0.00027692156653403498</cx:pt>
          <cx:pt idx="38589">0.000276836133045782</cx:pt>
          <cx:pt idx="38590">0.000276836133045782</cx:pt>
          <cx:pt idx="38591">0.000276836133045782</cx:pt>
          <cx:pt idx="38592">0.000276836133045782</cx:pt>
          <cx:pt idx="38593">0.000276836133045782</cx:pt>
          <cx:pt idx="38594">0.000276836133045782</cx:pt>
          <cx:pt idx="38595">0.000276836133045782</cx:pt>
          <cx:pt idx="38596">0.00027681365158634499</cx:pt>
          <cx:pt idx="38597">0.00027681365158634499</cx:pt>
          <cx:pt idx="38598">0.00027681365158634499</cx:pt>
          <cx:pt idx="38599">0.000276724049617491</cx:pt>
          <cx:pt idx="38600">0.00027668632875823</cx:pt>
          <cx:pt idx="38601">0.00027658819307698802</cx:pt>
          <cx:pt idx="38602">0.00027658819307698802</cx:pt>
          <cx:pt idx="38603">0.00027658819307698802</cx:pt>
          <cx:pt idx="38604">0.00027658819307698802</cx:pt>
          <cx:pt idx="38605">0.000276156111072737</cx:pt>
          <cx:pt idx="38606">0.000276156111072737</cx:pt>
          <cx:pt idx="38607">0.00027596988375239401</cx:pt>
          <cx:pt idx="38608">0.00027596988375239401</cx:pt>
          <cx:pt idx="38609">0.00027596988375239401</cx:pt>
          <cx:pt idx="38610">0.00027586938623344002</cx:pt>
          <cx:pt idx="38611">0.00027586938623344002</cx:pt>
          <cx:pt idx="38612">0.00027575439849777402</cx:pt>
          <cx:pt idx="38613">0.00027575439849777402</cx:pt>
          <cx:pt idx="38614">0.00027572444096201401</cx:pt>
          <cx:pt idx="38615">0.00027533961496898902</cx:pt>
          <cx:pt idx="38616">0.00027533961496898902</cx:pt>
          <cx:pt idx="38617">0.000275318883004469</cx:pt>
          <cx:pt idx="38618">0.00027509210271013402</cx:pt>
          <cx:pt idx="38619">0.00027509210271013402</cx:pt>
          <cx:pt idx="38620">0.00027485824743867898</cx:pt>
          <cx:pt idx="38621">0.00027482929139594902</cx:pt>
          <cx:pt idx="38622">0.00027476008186141899</cx:pt>
          <cx:pt idx="38623">0.00027476008186141899</cx:pt>
          <cx:pt idx="38624">0.00027476008186141899</cx:pt>
          <cx:pt idx="38625">0.00027476008186141899</cx:pt>
          <cx:pt idx="38626">0.00027476008186141899</cx:pt>
          <cx:pt idx="38627">0.00027385216114082903</cx:pt>
          <cx:pt idx="38628">0.00027385216114082903</cx:pt>
          <cx:pt idx="38629">0.00027385216114082903</cx:pt>
          <cx:pt idx="38630">0.00027335845553911502</cx:pt>
          <cx:pt idx="38631">0.00027335845553911502</cx:pt>
          <cx:pt idx="38632">0.00027335845553911502</cx:pt>
          <cx:pt idx="38633">0.00027247847231815501</cx:pt>
          <cx:pt idx="38634">0.00027247847231815501</cx:pt>
          <cx:pt idx="38635">0.00027247847231815501</cx:pt>
          <cx:pt idx="38636">0.00027247847231815501</cx:pt>
          <cx:pt idx="38637">0.00027197862389200401</cx:pt>
          <cx:pt idx="38638">0.00027197862389200401</cx:pt>
          <cx:pt idx="38639">0.00027197194109982998</cx:pt>
          <cx:pt idx="38640">0.00027197194109982998</cx:pt>
          <cx:pt idx="38641">0.00027196612644287901</cx:pt>
          <cx:pt idx="38642">0.00027196612644287901</cx:pt>
          <cx:pt idx="38643">0.00027180226038305401</cx:pt>
          <cx:pt idx="38644">0.00027180226038305401</cx:pt>
          <cx:pt idx="38645">0.00027180226038305401</cx:pt>
          <cx:pt idx="38646">0.00027174637796686599</cx:pt>
          <cx:pt idx="38647">0.00027174637796686599</cx:pt>
          <cx:pt idx="38648">0.00027147342731066802</cx:pt>
          <cx:pt idx="38649">0.000271151954743211</cx:pt>
          <cx:pt idx="38650">0.00027092583804560398</cx:pt>
          <cx:pt idx="38651">0.00027017308366781201</cx:pt>
          <cx:pt idx="38652">0.00027017308366781201</cx:pt>
          <cx:pt idx="38653">0.000270085328286577</cx:pt>
          <cx:pt idx="38654">0.00026998896048868601</cx:pt>
          <cx:pt idx="38655">0.00026985261283504698</cx:pt>
          <cx:pt idx="38656">0.00026841565423263501</cx:pt>
          <cx:pt idx="38657">0.00026838833443259001</cx:pt>
          <cx:pt idx="38658">0.00026838833443259001</cx:pt>
          <cx:pt idx="38659">0.00026838833443259001</cx:pt>
          <cx:pt idx="38660">0.00026838833443259001</cx:pt>
          <cx:pt idx="38661">0.000268335077902908</cx:pt>
          <cx:pt idx="38662">0.00026831944790607799</cx:pt>
          <cx:pt idx="38663">0.00026831944790607799</cx:pt>
          <cx:pt idx="38664">0.00026831944790607799</cx:pt>
          <cx:pt idx="38665">0.00026783559157922702</cx:pt>
          <cx:pt idx="38666">0.00026783559157922702</cx:pt>
          <cx:pt idx="38667">0.00026717128349513499</cx:pt>
          <cx:pt idx="38668">0.00026657920831790901</cx:pt>
          <cx:pt idx="38669">0.00026657920831790901</cx:pt>
          <cx:pt idx="38670">0.00026657920831790901</cx:pt>
          <cx:pt idx="38671">0.00026657920831790901</cx:pt>
          <cx:pt idx="38672">0.00026657920831790901</cx:pt>
          <cx:pt idx="38673">0.00026625772423883302</cx:pt>
          <cx:pt idx="38674">0.00026591385835758</cx:pt>
          <cx:pt idx="38675">0.00026583834000600302</cx:pt>
          <cx:pt idx="38676">0.00026562658677625398</cx:pt>
          <cx:pt idx="38677">0.00026562658677625398</cx:pt>
          <cx:pt idx="38678">0.00026562658677625398</cx:pt>
          <cx:pt idx="38679">0.00026562658677625398</cx:pt>
          <cx:pt idx="38680">0.00026555928287974801</cx:pt>
          <cx:pt idx="38681">0.00026499609106889698</cx:pt>
          <cx:pt idx="38682">0.000264117460595635</cx:pt>
          <cx:pt idx="38683">0.00026377385385421397</cx:pt>
          <cx:pt idx="38684">0.00026377385385421397</cx:pt>
          <cx:pt idx="38685">0.000263655218491266</cx:pt>
          <cx:pt idx="38686">0.00026354762145287803</cx:pt>
          <cx:pt idx="38687">0.00026329719282895502</cx:pt>
          <cx:pt idx="38688">0.00026329719282895502</cx:pt>
          <cx:pt idx="38689">0.00026329719282895502</cx:pt>
          <cx:pt idx="38690">0.00026321213050581099</cx:pt>
          <cx:pt idx="38691">0.00026289396177243398</cx:pt>
          <cx:pt idx="38692">0.00026276879743184698</cx:pt>
          <cx:pt idx="38693">0.000262540739546035</cx:pt>
          <cx:pt idx="38694">0.00026242181783792302</cx:pt>
          <cx:pt idx="38695">0.00026212946778528701</cx:pt>
          <cx:pt idx="38696">0.000261924900936438</cx:pt>
          <cx:pt idx="38697">0.00026192479704269299</cx:pt>
          <cx:pt idx="38698">0.00026192479704269299</cx:pt>
          <cx:pt idx="38699">0.00026192479704269299</cx:pt>
          <cx:pt idx="38700">0.00026192479704269299</cx:pt>
          <cx:pt idx="38701">0.00026192479704269299</cx:pt>
          <cx:pt idx="38702">0.00026192479704269299</cx:pt>
          <cx:pt idx="38703">0.00026192479704269299</cx:pt>
          <cx:pt idx="38704">0.00026192479704269299</cx:pt>
          <cx:pt idx="38705">0.00026192479704269299</cx:pt>
          <cx:pt idx="38706">0.00026192479704269299</cx:pt>
          <cx:pt idx="38707">0.00026192479704269299</cx:pt>
          <cx:pt idx="38708">0.00026192479704269299</cx:pt>
          <cx:pt idx="38709">0.00026192479704269299</cx:pt>
          <cx:pt idx="38710">0.00026192479704269299</cx:pt>
          <cx:pt idx="38711">0.000261625025067933</cx:pt>
          <cx:pt idx="38712">0.00026111388925768799</cx:pt>
          <cx:pt idx="38713">0.00026099151546227499</cx:pt>
          <cx:pt idx="38714">0.00026099151546227499</cx:pt>
          <cx:pt idx="38715">0.00026086031450722199</cx:pt>
          <cx:pt idx="38716">0.00026066588682914</cx:pt>
          <cx:pt idx="38717">0.00026006259907602</cx:pt>
          <cx:pt idx="38718">0.00025983146281227502</cx:pt>
          <cx:pt idx="38719">0.00025947455479472599</cx:pt>
          <cx:pt idx="38720">0.00025938174131905398</cx:pt>
          <cx:pt idx="38721">0.00025920602720801801</cx:pt>
          <cx:pt idx="38722">0.000259138601335541</cx:pt>
          <cx:pt idx="38723">0.000259138601335541</cx:pt>
          <cx:pt idx="38724">0.000259138601335541</cx:pt>
          <cx:pt idx="38725">0.000259138601335541</cx:pt>
          <cx:pt idx="38726">0.00025905522958814402</cx:pt>
          <cx:pt idx="38727">0.00025879684251946499</cx:pt>
          <cx:pt idx="38728">0.00025852164202737999</cx:pt>
          <cx:pt idx="38729">0.00025849373534313501</cx:pt>
          <cx:pt idx="38730">0.00025847196933530302</cx:pt>
          <cx:pt idx="38731">0.00025847196933530302</cx:pt>
          <cx:pt idx="38732">0.00025847196933530302</cx:pt>
          <cx:pt idx="38733">0.00025847196933530302</cx:pt>
          <cx:pt idx="38734">0.00025847196933530302</cx:pt>
          <cx:pt idx="38735">0.00025847196933530302</cx:pt>
          <cx:pt idx="38736">0.00025830945769662401</cx:pt>
          <cx:pt idx="38737">0.00025778843489049997</cx:pt>
          <cx:pt idx="38738">0.00025755882865272301</cx:pt>
          <cx:pt idx="38739">0.00025755882865272301</cx:pt>
          <cx:pt idx="38740">0.00025755882865272301</cx:pt>
          <cx:pt idx="38741">0.00025745103434322299</cx:pt>
          <cx:pt idx="38742">0.000257390551162171</cx:pt>
          <cx:pt idx="38743">0.00025698678029834098</cx:pt>
          <cx:pt idx="38744">0.00025692035007746599</cx:pt>
          <cx:pt idx="38745">0.00025674885791601498</cx:pt>
          <cx:pt idx="38746">0.00025674885791601498</cx:pt>
          <cx:pt idx="38747">0.00025674885791601498</cx:pt>
          <cx:pt idx="38748">0.00025657388640011998</cx:pt>
          <cx:pt idx="38749">0.000256487672948323</cx:pt>
          <cx:pt idx="38750">0.000256454479493189</cx:pt>
          <cx:pt idx="38751">0.00025639169375418303</cx:pt>
          <cx:pt idx="38752">0.00025622293292098402</cx:pt>
          <cx:pt idx="38753">0.00025622293292098402</cx:pt>
          <cx:pt idx="38754">0.00025611177682171801</cx:pt>
          <cx:pt idx="38755">0.000255863009177176</cx:pt>
          <cx:pt idx="38756">0.00025553563005636302</cx:pt>
          <cx:pt idx="38757">0.00025528396076352801</cx:pt>
          <cx:pt idx="38758">0.00025470739312959698</cx:pt>
          <cx:pt idx="38759">0.00025470739312959698</cx:pt>
          <cx:pt idx="38760">0.000254698710175656</cx:pt>
          <cx:pt idx="38761">0.000254698710175656</cx:pt>
          <cx:pt idx="38762">0.00025455187676691899</cx:pt>
          <cx:pt idx="38763">0.00025440248568797398</cx:pt>
          <cx:pt idx="38764">0.00025433840241066903</cx:pt>
          <cx:pt idx="38765">0.00025431461862746903</cx:pt>
          <cx:pt idx="38766">0.00025425347972649298</cx:pt>
          <cx:pt idx="38767">0.00025425347972649298</cx:pt>
          <cx:pt idx="38768">0.00025414203305381002</cx:pt>
          <cx:pt idx="38769">0.00025399828043605802</cx:pt>
          <cx:pt idx="38770">0.00025399828043605802</cx:pt>
          <cx:pt idx="38771">0.00025399828043605802</cx:pt>
          <cx:pt idx="38772">0.00025376206498887901</cx:pt>
          <cx:pt idx="38773">0.00025350152937545401</cx:pt>
          <cx:pt idx="38774">0.00025347119008162602</cx:pt>
          <cx:pt idx="38775">0.000253458150779447</cx:pt>
          <cx:pt idx="38776">0.00025331063485040399</cx:pt>
          <cx:pt idx="38777">0.00025331063485040399</cx:pt>
          <cx:pt idx="38778">0.00025331063485040399</cx:pt>
          <cx:pt idx="38779">0.00025331063485040399</cx:pt>
          <cx:pt idx="38780">0.00025315241646508299</cx:pt>
          <cx:pt idx="38781">0.00025315241646508299</cx:pt>
          <cx:pt idx="38782">0.00025310092893630703</cx:pt>
          <cx:pt idx="38783">0.00025290409374075201</cx:pt>
          <cx:pt idx="38784">0.00025290409374075201</cx:pt>
          <cx:pt idx="38785">0.00025290409374075201</cx:pt>
          <cx:pt idx="38786">0.00025290409374075201</cx:pt>
          <cx:pt idx="38787">0.00025290409374075201</cx:pt>
          <cx:pt idx="38788">0.00025290409374075201</cx:pt>
          <cx:pt idx="38789">0.000252806800157379</cx:pt>
          <cx:pt idx="38790">0.000252806800157379</cx:pt>
          <cx:pt idx="38791">0.000252806800157379</cx:pt>
          <cx:pt idx="38792">0.000252806800157379</cx:pt>
          <cx:pt idx="38793">0.000252806800157379</cx:pt>
          <cx:pt idx="38794">0.000252806800157379</cx:pt>
          <cx:pt idx="38795">0.00025183926402360301</cx:pt>
          <cx:pt idx="38796">0.00025183926402360301</cx:pt>
          <cx:pt idx="38797">0.00025166425743918197</cx:pt>
          <cx:pt idx="38798">0.00025163071179951801</cx:pt>
          <cx:pt idx="38799">0.00025159884404896197</cx:pt>
          <cx:pt idx="38800">0.000251122852002071</cx:pt>
          <cx:pt idx="38801">0.00025106295712076099</cx:pt>
          <cx:pt idx="38802">0.00025106295712076099</cx:pt>
          <cx:pt idx="38803">0.00025106295712076099</cx:pt>
          <cx:pt idx="38804">0.000250881730226168</cx:pt>
          <cx:pt idx="38805">0.000250881730226168</cx:pt>
          <cx:pt idx="38806">0.00025077145020254902</cx:pt>
          <cx:pt idx="38807">0.00025068861899550199</cx:pt>
          <cx:pt idx="38808">0.00025068861899550199</cx:pt>
          <cx:pt idx="38809">0.00025033424462556102</cx:pt>
          <cx:pt idx="38810">0.00025026280697868701</cx:pt>
          <cx:pt idx="38811">0.00025026280697868701</cx:pt>
          <cx:pt idx="38812">0.00025025172272358898</cx:pt>
          <cx:pt idx="38813">0.00025017100729805603</cx:pt>
          <cx:pt idx="38814">0.00025017100729805603</cx:pt>
          <cx:pt idx="38815">0.00024967896800171701</cx:pt>
          <cx:pt idx="38816">0.00024960674994541001</cx:pt>
          <cx:pt idx="38817">0.00024958742616181201</cx:pt>
          <cx:pt idx="38818">0.00024958742616181201</cx:pt>
          <cx:pt idx="38819">0.00024958742616181201</cx:pt>
          <cx:pt idx="38820">0.000249246699645682</cx:pt>
          <cx:pt idx="38821">0.00024900652465602199</cx:pt>
          <cx:pt idx="38822">0.00024890493463984999</cx:pt>
          <cx:pt idx="38823">0.00024890493463984999</cx:pt>
          <cx:pt idx="38824">0.00024890493463984999</cx:pt>
          <cx:pt idx="38825">0.00024890493463984999</cx:pt>
          <cx:pt idx="38826">0.00024890493463984999</cx:pt>
          <cx:pt idx="38827">0.00024890493463984999</cx:pt>
          <cx:pt idx="38828">0.00024890493463984999</cx:pt>
          <cx:pt idx="38829">0.00024890493463984999</cx:pt>
          <cx:pt idx="38830">0.00024873199704147502</cx:pt>
          <cx:pt idx="38831">0.00024873199704147502</cx:pt>
          <cx:pt idx="38832">0.00024873199704147502</cx:pt>
          <cx:pt idx="38833">0.00024870281073528902</cx:pt>
          <cx:pt idx="38834">0.00024870281073528902</cx:pt>
          <cx:pt idx="38835">0.00024842482900368402</cx:pt>
          <cx:pt idx="38836">0.00024841782081232102</cx:pt>
          <cx:pt idx="38837">0.00024826796666132698</cx:pt>
          <cx:pt idx="38838">0.00024787507702246099</cx:pt>
          <cx:pt idx="38839">0.00024787507702246099</cx:pt>
          <cx:pt idx="38840">0.00024777883300980701</cx:pt>
          <cx:pt idx="38841">0.00024768722812048899</cx:pt>
          <cx:pt idx="38842">0.00024729723313451202</cx:pt>
          <cx:pt idx="38843">0.00024729723313451202</cx:pt>
          <cx:pt idx="38844">0.00024729723313451202</cx:pt>
          <cx:pt idx="38845">0.00024729723313451202</cx:pt>
          <cx:pt idx="38846">0.00024729723313451202</cx:pt>
          <cx:pt idx="38847">0.00024729723313451202</cx:pt>
          <cx:pt idx="38848">0.00024729723313451202</cx:pt>
          <cx:pt idx="38849">0.00024729723313451202</cx:pt>
          <cx:pt idx="38850">0.00024656626306709598</cx:pt>
          <cx:pt idx="38851">0.00024656626306709598</cx:pt>
          <cx:pt idx="38852">0.00024656626306709598</cx:pt>
          <cx:pt idx="38853">0.00024656626306709598</cx:pt>
          <cx:pt idx="38854">0.00024648845464489801</cx:pt>
          <cx:pt idx="38855">0.00024642167845056101</cx:pt>
          <cx:pt idx="38856">0.00024590645756514598</cx:pt>
          <cx:pt idx="38857">0.00024563957542183098</cx:pt>
          <cx:pt idx="38858">0.00024563957542183098</cx:pt>
          <cx:pt idx="38859">0.000245309918601044</cx:pt>
          <cx:pt idx="38860">0.00024479696161903698</cx:pt>
          <cx:pt idx="38861">0.00024457866574309202</cx:pt>
          <cx:pt idx="38862">0.000244570989942625</cx:pt>
          <cx:pt idx="38863">0.00024441707766595697</cx:pt>
          <cx:pt idx="38864">0.00024441308695845001</cx:pt>
          <cx:pt idx="38865">0.00024441308695845001</cx:pt>
          <cx:pt idx="38866">0.000244348046599292</cx:pt>
          <cx:pt idx="38867">0.000244348046599292</cx:pt>
          <cx:pt idx="38868">0.000244348046599292</cx:pt>
          <cx:pt idx="38869">0.000243845770687752</cx:pt>
          <cx:pt idx="38870">0.000243845770687752</cx:pt>
          <cx:pt idx="38871">0.000243845770687752</cx:pt>
          <cx:pt idx="38872">0.000243845770687752</cx:pt>
          <cx:pt idx="38873">0.000243845770687752</cx:pt>
          <cx:pt idx="38874">0.00024369395420166599</cx:pt>
          <cx:pt idx="38875">0.00024369395420166599</cx:pt>
          <cx:pt idx="38876">0.00024355350861445999</cx:pt>
          <cx:pt idx="38877">0.00024289062950103699</cx:pt>
          <cx:pt idx="38878">0.00024288440094364099</cx:pt>
          <cx:pt idx="38879">0.000242599968589274</cx:pt>
          <cx:pt idx="38880">0.000242599968589274</cx:pt>
          <cx:pt idx="38881">0.000242599968589274</cx:pt>
          <cx:pt idx="38882">0.00024248031667825699</cx:pt>
          <cx:pt idx="38883">0.00024222138807126901</cx:pt>
          <cx:pt idx="38884">0.000242221049933311</cx:pt>
          <cx:pt idx="38885">0.00024218767981355101</cx:pt>
          <cx:pt idx="38886">0.00024204828451650299</cx:pt>
          <cx:pt idx="38887">0.000241869247088032</cx:pt>
          <cx:pt idx="38888">0.000241869247088032</cx:pt>
          <cx:pt idx="38889">0.000241869247088032</cx:pt>
          <cx:pt idx="38890">0.000241869247088032</cx:pt>
          <cx:pt idx="38891">0.000241869247088032</cx:pt>
          <cx:pt idx="38892">0.000241869247088032</cx:pt>
          <cx:pt idx="38893">0.000241869247088032</cx:pt>
          <cx:pt idx="38894">0.000241794338158699</cx:pt>
          <cx:pt idx="38895">0.000241794338158699</cx:pt>
          <cx:pt idx="38896">0.000241794338158699</cx:pt>
          <cx:pt idx="38897">0.000241794338158699</cx:pt>
          <cx:pt idx="38898">0.00024178814573737399</cx:pt>
          <cx:pt idx="38899">0.000241592832056301</cx:pt>
          <cx:pt idx="38900">0.000241592832056301</cx:pt>
          <cx:pt idx="38901">0.000241592832056301</cx:pt>
          <cx:pt idx="38902">0.000241592832056301</cx:pt>
          <cx:pt idx="38903">0.00024134490045146</cx:pt>
          <cx:pt idx="38904">0.000240963112391899</cx:pt>
          <cx:pt idx="38905">0.000240963112391899</cx:pt>
          <cx:pt idx="38906">0.000240963112391899</cx:pt>
          <cx:pt idx="38907">0.00024073033573235799</cx:pt>
          <cx:pt idx="38908">0.00024050381838284601</cx:pt>
          <cx:pt idx="38909">0.00024050381838284601</cx:pt>
          <cx:pt idx="38910">0.00024050381838284601</cx:pt>
          <cx:pt idx="38911">0.00024050381838284601</cx:pt>
          <cx:pt idx="38912">0.00024050381838284601</cx:pt>
          <cx:pt idx="38913">0.00024050381838284601</cx:pt>
          <cx:pt idx="38914">0.00024050381838284601</cx:pt>
          <cx:pt idx="38915">0.00024038094878269699</cx:pt>
          <cx:pt idx="38916">0.00024038094878269699</cx:pt>
          <cx:pt idx="38917">0.00024038094878269699</cx:pt>
          <cx:pt idx="38918">0.00024038094878269699</cx:pt>
          <cx:pt idx="38919">0.00024038094878269699</cx:pt>
          <cx:pt idx="38920">0.00024026926489059501</cx:pt>
          <cx:pt idx="38921">0.00024014707832768699</cx:pt>
          <cx:pt idx="38922">0.00024002055019109201</cx:pt>
          <cx:pt idx="38923">0.00023992534179244999</cx:pt>
          <cx:pt idx="38924">0.00023992534179244999</cx:pt>
          <cx:pt idx="38925">0.00023992534179244999</cx:pt>
          <cx:pt idx="38926">0.00023992534179244999</cx:pt>
          <cx:pt idx="38927">0.00023992534179244999</cx:pt>
          <cx:pt idx="38928">0.00023992534179244999</cx:pt>
          <cx:pt idx="38929">0.00023992534179244999</cx:pt>
          <cx:pt idx="38930">0.00023992534179244999</cx:pt>
          <cx:pt idx="38931">0.00023992534179244999</cx:pt>
          <cx:pt idx="38932">0.000239563112441989</cx:pt>
          <cx:pt idx="38933">0.000239489009631892</cx:pt>
          <cx:pt idx="38934">0.000239489009631892</cx:pt>
          <cx:pt idx="38935">0.000239489009631892</cx:pt>
          <cx:pt idx="38936">0.000239489009631892</cx:pt>
          <cx:pt idx="38937">0.000239489009631892</cx:pt>
          <cx:pt idx="38938">0.000239489009631892</cx:pt>
          <cx:pt idx="38939">0.000239489009631892</cx:pt>
          <cx:pt idx="38940">0.00023925981592400199</cx:pt>
          <cx:pt idx="38941">0.00023896660224351801</cx:pt>
          <cx:pt idx="38942">0.00023896660224351801</cx:pt>
          <cx:pt idx="38943">0.00023896660224351801</cx:pt>
          <cx:pt idx="38944">0.00023896660224351801</cx:pt>
          <cx:pt idx="38945">0.000238924538939268</cx:pt>
          <cx:pt idx="38946">0.00023878393579842601</cx:pt>
          <cx:pt idx="38947">0.00023869363568509601</cx:pt>
          <cx:pt idx="38948">0.00023861915730180101</cx:pt>
          <cx:pt idx="38949">0.00023838141307810199</cx:pt>
          <cx:pt idx="38950">0.00023812390445645699</cx:pt>
          <cx:pt idx="38951">0.00023812390445645699</cx:pt>
          <cx:pt idx="38952">0.00023812390445645699</cx:pt>
          <cx:pt idx="38953">0.00023812390445645699</cx:pt>
          <cx:pt idx="38954">0.00023804269058875699</cx:pt>
          <cx:pt idx="38955">0.00023775180444457901</cx:pt>
          <cx:pt idx="38956">0.00023770140881309001</cx:pt>
          <cx:pt idx="38957">0.00023770140881309001</cx:pt>
          <cx:pt idx="38958">0.00023770140881309001</cx:pt>
          <cx:pt idx="38959">0.00023770140881309001</cx:pt>
          <cx:pt idx="38960">0.00023770140881309001</cx:pt>
          <cx:pt idx="38961">0.00023770140881309001</cx:pt>
          <cx:pt idx="38962">0.00023770140881309001</cx:pt>
          <cx:pt idx="38963">0.00023764364531161101</cx:pt>
          <cx:pt idx="38964">0.000237546785424865</cx:pt>
          <cx:pt idx="38965">0.000237526882702598</cx:pt>
          <cx:pt idx="38966">0.00023752472997216</cx:pt>
          <cx:pt idx="38967">0.00023752472997216</cx:pt>
          <cx:pt idx="38968">0.00023752472997216</cx:pt>
          <cx:pt idx="38969">0.00023752472997216</cx:pt>
          <cx:pt idx="38970">0.00023752472997216</cx:pt>
          <cx:pt idx="38971">0.00023745822554420301</cx:pt>
          <cx:pt idx="38972">0.00023715656996536099</cx:pt>
          <cx:pt idx="38973">0.00023713471231212501</cx:pt>
          <cx:pt idx="38974">0.000236907588586764</cx:pt>
          <cx:pt idx="38975">0.00023653936465045999</cx:pt>
          <cx:pt idx="38976">0.000236516244983616</cx:pt>
          <cx:pt idx="38977">0.000236516244983616</cx:pt>
          <cx:pt idx="38978">0.000236516244983616</cx:pt>
          <cx:pt idx="38979">0.000236516244983616</cx:pt>
          <cx:pt idx="38980">0.00023622504591607699</cx:pt>
          <cx:pt idx="38981">0.00023611491751555401</cx:pt>
          <cx:pt idx="38982">0.00023611491751555401</cx:pt>
          <cx:pt idx="38983">0.00023611491751555401</cx:pt>
          <cx:pt idx="38984">0.00023611491751555401</cx:pt>
          <cx:pt idx="38985">0.000236092102775809</cx:pt>
          <cx:pt idx="38986">0.00023591788373060501</cx:pt>
          <cx:pt idx="38987">0.00023591788373060501</cx:pt>
          <cx:pt idx="38988">0.00023591788373060501</cx:pt>
          <cx:pt idx="38989">0.00023591788373060501</cx:pt>
          <cx:pt idx="38990">0.00023591788373060501</cx:pt>
          <cx:pt idx="38991">0.00023591788373060501</cx:pt>
          <cx:pt idx="38992">0.00023581850564768699</cx:pt>
          <cx:pt idx="38993">0.000235800506702476</cx:pt>
          <cx:pt idx="38994">0.000235767239849061</cx:pt>
          <cx:pt idx="38995">0.000235767239849061</cx:pt>
          <cx:pt idx="38996">0.000235767239849061</cx:pt>
          <cx:pt idx="38997">0.00023563078847046201</cx:pt>
          <cx:pt idx="38998">0.000235271105586688</cx:pt>
          <cx:pt idx="38999">0.000234936517991811</cx:pt>
          <cx:pt idx="39000">0.000234936517991811</cx:pt>
          <cx:pt idx="39001">0.000234936517991811</cx:pt>
          <cx:pt idx="39002">0.000234936517991811</cx:pt>
          <cx:pt idx="39003">0.00023490913095819299</cx:pt>
          <cx:pt idx="39004">0.00023463225587253101</cx:pt>
          <cx:pt idx="39005">0.00023463225587253101</cx:pt>
          <cx:pt idx="39006">0.00023463225587253101</cx:pt>
          <cx:pt idx="39007">0.00023463225587253101</cx:pt>
          <cx:pt idx="39008">0.00023463225587253101</cx:pt>
          <cx:pt idx="39009">0.00023463225587253101</cx:pt>
          <cx:pt idx="39010">0.000234442958826833</cx:pt>
          <cx:pt idx="39011">0.000234442958826833</cx:pt>
          <cx:pt idx="39012">0.000234442958826833</cx:pt>
          <cx:pt idx="39013">0.000234442958826833</cx:pt>
          <cx:pt idx="39014">0.000234442958826833</cx:pt>
          <cx:pt idx="39015">0.00023431948426231501</cx:pt>
          <cx:pt idx="39016">0.00023431948426231501</cx:pt>
          <cx:pt idx="39017">0.00023392425122848701</cx:pt>
          <cx:pt idx="39018">0.00023372101196100699</cx:pt>
          <cx:pt idx="39019">0.00023306302724203701</cx:pt>
          <cx:pt idx="39020">0.00023306302724203701</cx:pt>
          <cx:pt idx="39021">0.00023306302724203701</cx:pt>
          <cx:pt idx="39022">0.00023306302724203701</cx:pt>
          <cx:pt idx="39023">0.00023274192727951401</cx:pt>
          <cx:pt idx="39024">0.000232630059446933</cx:pt>
          <cx:pt idx="39025">0.000232417887849902</cx:pt>
          <cx:pt idx="39026">0.000232159732563547</cx:pt>
          <cx:pt idx="39027">0.000232159732563547</cx:pt>
          <cx:pt idx="39028">0.000232159732563547</cx:pt>
          <cx:pt idx="39029">0.000232159732563547</cx:pt>
          <cx:pt idx="39030">0.000232159732563547</cx:pt>
          <cx:pt idx="39031">0.000231888135062585</cx:pt>
          <cx:pt idx="39032">0.000231888135062585</cx:pt>
          <cx:pt idx="39033">0.000231888135062585</cx:pt>
          <cx:pt idx="39034">0.000231888135062585</cx:pt>
          <cx:pt idx="39035">0.000231888135062585</cx:pt>
          <cx:pt idx="39036">0.00023181668256179501</cx:pt>
          <cx:pt idx="39037">0.00023181668256179501</cx:pt>
          <cx:pt idx="39038">0.00023181668256179501</cx:pt>
          <cx:pt idx="39039">0.00023181668256179501</cx:pt>
          <cx:pt idx="39040">0.000231815992668825</cx:pt>
          <cx:pt idx="39041">0.000231815992668825</cx:pt>
          <cx:pt idx="39042">0.00023172769959389899</cx:pt>
          <cx:pt idx="39043">0.00023126487488574299</cx:pt>
          <cx:pt idx="39044">0.00023126487488574299</cx:pt>
          <cx:pt idx="39045">0.00023126487488574299</cx:pt>
          <cx:pt idx="39046">0.00023126487488574299</cx:pt>
          <cx:pt idx="39047">0.00023126487488574299</cx:pt>
          <cx:pt idx="39048">0.00023126487488574299</cx:pt>
          <cx:pt idx="39049">0.00023112380500116999</cx:pt>
          <cx:pt idx="39050">0.00023112380500116999</cx:pt>
          <cx:pt idx="39051">0.00023112380500116999</cx:pt>
          <cx:pt idx="39052">0.00023112380500116999</cx:pt>
          <cx:pt idx="39053">0.00023112380500116999</cx:pt>
          <cx:pt idx="39054">0.00023112380500116999</cx:pt>
          <cx:pt idx="39055">0.00023112380500116999</cx:pt>
          <cx:pt idx="39056">0.00023112380500116999</cx:pt>
          <cx:pt idx="39057">0.00023112380500116999</cx:pt>
          <cx:pt idx="39058">0.00023112380500116999</cx:pt>
          <cx:pt idx="39059">0.00023112380500116999</cx:pt>
          <cx:pt idx="39060">0.00023112380500116999</cx:pt>
          <cx:pt idx="39061">0.00023104672399383599</cx:pt>
          <cx:pt idx="39062">0.00023104672399383599</cx:pt>
          <cx:pt idx="39063">0.00023077170682605301</cx:pt>
          <cx:pt idx="39064">0.00023077170682605301</cx:pt>
          <cx:pt idx="39065">0.00023076912178867699</cx:pt>
          <cx:pt idx="39066">0.00023076912178867699</cx:pt>
          <cx:pt idx="39067">0.00023076912178867699</cx:pt>
          <cx:pt idx="39068">0.00023076912178867699</cx:pt>
          <cx:pt idx="39069">0.00023076912178867699</cx:pt>
          <cx:pt idx="39070">0.00023067974411762</cx:pt>
          <cx:pt idx="39071">0.00023067974411762</cx:pt>
          <cx:pt idx="39072">0.00023067974411762</cx:pt>
          <cx:pt idx="39073">0.00023067974411762</cx:pt>
          <cx:pt idx="39074">0.00023067974411762</cx:pt>
          <cx:pt idx="39075">0.00023050547960981201</cx:pt>
          <cx:pt idx="39076">0.00023050547960981201</cx:pt>
          <cx:pt idx="39077">0.00023050547960981201</cx:pt>
          <cx:pt idx="39078">0.00023050547960981201</cx:pt>
          <cx:pt idx="39079">0.00023050547960981201</cx:pt>
          <cx:pt idx="39080">0.00023016426075028401</cx:pt>
          <cx:pt idx="39081">0.000230150056953265</cx:pt>
          <cx:pt idx="39082">0.000230131071106666</cx:pt>
          <cx:pt idx="39083">0.000229992513721724</cx:pt>
          <cx:pt idx="39084">0.000229992513721724</cx:pt>
          <cx:pt idx="39085">0.000229992513721724</cx:pt>
          <cx:pt idx="39086">0.00022996152983098</cx:pt>
          <cx:pt idx="39087">0.00022991298711147701</cx:pt>
          <cx:pt idx="39088">0.00022990591225056101</cx:pt>
          <cx:pt idx="39089">0.00022961621757757901</cx:pt>
          <cx:pt idx="39090">0.00022961621757757901</cx:pt>
          <cx:pt idx="39091">0.00022961621757757901</cx:pt>
          <cx:pt idx="39092">0.000229591064666676</cx:pt>
          <cx:pt idx="39093">0.000229588681511808</cx:pt>
          <cx:pt idx="39094">0.000229588681511808</cx:pt>
          <cx:pt idx="39095">0.00022956708024330101</cx:pt>
          <cx:pt idx="39096">0.00022956598352816699</cx:pt>
          <cx:pt idx="39097">0.00022956598352816699</cx:pt>
          <cx:pt idx="39098">0.00022956598352816699</cx:pt>
          <cx:pt idx="39099">0.00022956598352816699</cx:pt>
          <cx:pt idx="39100">0.00022956598352816699</cx:pt>
          <cx:pt idx="39101">0.00022956598352816699</cx:pt>
          <cx:pt idx="39102">0.000229449740345734</cx:pt>
          <cx:pt idx="39103">0.000229449740345734</cx:pt>
          <cx:pt idx="39104">0.00022934045823369301</cx:pt>
          <cx:pt idx="39105">0.00022934045823369301</cx:pt>
          <cx:pt idx="39106">0.00022934045823369301</cx:pt>
          <cx:pt idx="39107">0.00022934045823369301</cx:pt>
          <cx:pt idx="39108">0.000229297774030188</cx:pt>
          <cx:pt idx="39109">0.00022924066904537701</cx:pt>
          <cx:pt idx="39110">0.00022879448590610899</cx:pt>
          <cx:pt idx="39111">0.00022876408065373199</cx:pt>
          <cx:pt idx="39112">0.00022866753902948199</cx:pt>
          <cx:pt idx="39113">0.00022859574233205699</cx:pt>
          <cx:pt idx="39114">0.00022834363198647001</cx:pt>
          <cx:pt idx="39115">0.00022829859833237699</cx:pt>
          <cx:pt idx="39116">0.00022821506366508</cx:pt>
          <cx:pt idx="39117">0.00022821506366508</cx:pt>
          <cx:pt idx="39118">0.00022821506366508</cx:pt>
          <cx:pt idx="39119">0.00022821506366508</cx:pt>
          <cx:pt idx="39120">0.00022821506366508</cx:pt>
          <cx:pt idx="39121">0.00022779831732699999</cx:pt>
          <cx:pt idx="39122">0.00022779831732699999</cx:pt>
          <cx:pt idx="39123">0.00022764545577048299</cx:pt>
          <cx:pt idx="39124">0.00022764545577048299</cx:pt>
          <cx:pt idx="39125">0.00022764545577048299</cx:pt>
          <cx:pt idx="39126">0.00022764545577048299</cx:pt>
          <cx:pt idx="39127">0.00022749978700099</cx:pt>
          <cx:pt idx="39128">0.00022749978700099</cx:pt>
          <cx:pt idx="39129">0.00022749978700099</cx:pt>
          <cx:pt idx="39130">0.00022749978700099</cx:pt>
          <cx:pt idx="39131">0.00022749978700099</cx:pt>
          <cx:pt idx="39132">0.000227349017957782</cx:pt>
          <cx:pt idx="39133">0.000227349017957782</cx:pt>
          <cx:pt idx="39134">0.000227349017957782</cx:pt>
          <cx:pt idx="39135">0.000227349017957782</cx:pt>
          <cx:pt idx="39136">0.00022723790360209799</cx:pt>
          <cx:pt idx="39137">0.00022723790360209799</cx:pt>
          <cx:pt idx="39138">0.00022723790360209799</cx:pt>
          <cx:pt idx="39139">0.00022723790360209799</cx:pt>
          <cx:pt idx="39140">0.00022701046264375001</cx:pt>
          <cx:pt idx="39141">0.00022701046264375001</cx:pt>
          <cx:pt idx="39142">0.00022686101793396399</cx:pt>
          <cx:pt idx="39143">0.00022686101793396399</cx:pt>
          <cx:pt idx="39144">0.00022686101793396399</cx:pt>
          <cx:pt idx="39145">0.00022686101793396399</cx:pt>
          <cx:pt idx="39146">0.00022686101793396399</cx:pt>
          <cx:pt idx="39147">0.00022686101793396399</cx:pt>
          <cx:pt idx="39148">0.00022686101793396399</cx:pt>
          <cx:pt idx="39149">0.000226752207057795</cx:pt>
          <cx:pt idx="39150">0.00022653223917825299</cx:pt>
          <cx:pt idx="39151">0.00022653223917825299</cx:pt>
          <cx:pt idx="39152">0.00022653223917825299</cx:pt>
          <cx:pt idx="39153">0.00022653223917825299</cx:pt>
          <cx:pt idx="39154">0.00022653223917825299</cx:pt>
          <cx:pt idx="39155">0.00022653223917825299</cx:pt>
          <cx:pt idx="39156">0.00022653223917825299</cx:pt>
          <cx:pt idx="39157">0.00022653223917825299</cx:pt>
          <cx:pt idx="39158">0.00022653223917825299</cx:pt>
          <cx:pt idx="39159">0.00022653223917825299</cx:pt>
          <cx:pt idx="39160">0.00022606796642199599</cx:pt>
          <cx:pt idx="39161">0.00022606796642199599</cx:pt>
          <cx:pt idx="39162">0.000225689802051057</cx:pt>
          <cx:pt idx="39163">0.000225689802051057</cx:pt>
          <cx:pt idx="39164">0.000225689802051057</cx:pt>
          <cx:pt idx="39165">0.000225689802051057</cx:pt>
          <cx:pt idx="39166">0.000225689802051057</cx:pt>
          <cx:pt idx="39167">0.000225689802051057</cx:pt>
          <cx:pt idx="39168">0.00022568179104526001</cx:pt>
          <cx:pt idx="39169">0.00022568179104526001</cx:pt>
          <cx:pt idx="39170">0.00022568179104526001</cx:pt>
          <cx:pt idx="39171">0.00022568179104526001</cx:pt>
          <cx:pt idx="39172">0.00022568179104526001</cx:pt>
          <cx:pt idx="39173">0.00022561862603731701</cx:pt>
          <cx:pt idx="39174">0.00022561569125970399</cx:pt>
          <cx:pt idx="39175">0.00022539527903879899</cx:pt>
          <cx:pt idx="39176">0.00022539527903879899</cx:pt>
          <cx:pt idx="39177">0.00022539527903879899</cx:pt>
          <cx:pt idx="39178">0.00022539527903879899</cx:pt>
          <cx:pt idx="39179">0.00022539527903879899</cx:pt>
          <cx:pt idx="39180">0.00022539527903879899</cx:pt>
          <cx:pt idx="39181">0.00022539527903879899</cx:pt>
          <cx:pt idx="39182">0.00022539527903879899</cx:pt>
          <cx:pt idx="39183">0.00022539527903879899</cx:pt>
          <cx:pt idx="39184">0.00022527040089907201</cx:pt>
          <cx:pt idx="39185">0.00022527040089907201</cx:pt>
          <cx:pt idx="39186">0.00022527040089907201</cx:pt>
          <cx:pt idx="39187">0.00022525506670080999</cx:pt>
          <cx:pt idx="39188">0.00022525506670080999</cx:pt>
          <cx:pt idx="39189">0.00022445045564933701</cx:pt>
          <cx:pt idx="39190">0.00022445045564933701</cx:pt>
          <cx:pt idx="39191">0.00022445045564933701</cx:pt>
          <cx:pt idx="39192">0.00022445045564933701</cx:pt>
          <cx:pt idx="39193">0.00022416306205220299</cx:pt>
          <cx:pt idx="39194">0.000224127947514413</cx:pt>
          <cx:pt idx="39195">0.00022400875059575001</cx:pt>
          <cx:pt idx="39196">0.00022400875059575001</cx:pt>
          <cx:pt idx="39197">0.00022400875059575001</cx:pt>
          <cx:pt idx="39198">0.00022400875059575001</cx:pt>
          <cx:pt idx="39199">0.00022400875059575001</cx:pt>
          <cx:pt idx="39200">0.00022400875059575001</cx:pt>
          <cx:pt idx="39201">0.00022400875059575001</cx:pt>
          <cx:pt idx="39202">0.00022400875059575001</cx:pt>
          <cx:pt idx="39203">0.00022400875059575001</cx:pt>
          <cx:pt idx="39204">0.00022400875059575001</cx:pt>
          <cx:pt idx="39205">0.00022394307117443599</cx:pt>
          <cx:pt idx="39206">0.00022394307117443599</cx:pt>
          <cx:pt idx="39207">0.00022388003866444199</cx:pt>
          <cx:pt idx="39208">0.00022338108974520899</cx:pt>
          <cx:pt idx="39209">0.00022338108974520899</cx:pt>
          <cx:pt idx="39210">0.00022336045446081401</cx:pt>
          <cx:pt idx="39211">0.00022321509276293001</cx:pt>
          <cx:pt idx="39212">0.00022321509276293001</cx:pt>
          <cx:pt idx="39213">0.00022321509276293001</cx:pt>
          <cx:pt idx="39214">0.00022301915335503001</cx:pt>
          <cx:pt idx="39215">0.000222312406253102</cx:pt>
          <cx:pt idx="39216">0.000222312406253102</cx:pt>
          <cx:pt idx="39217">0.000222286485618411</cx:pt>
          <cx:pt idx="39218">0.00022216279907567</cx:pt>
          <cx:pt idx="39219">0.0002221070130675</cx:pt>
          <cx:pt idx="39220">0.0002221070130675</cx:pt>
          <cx:pt idx="39221">0.0002221070130675</cx:pt>
          <cx:pt idx="39222">0.0002221070130675</cx:pt>
          <cx:pt idx="39223">0.0002221070130675</cx:pt>
          <cx:pt idx="39224">0.00022204367863421</cx:pt>
          <cx:pt idx="39225">0.00022204367863421</cx:pt>
          <cx:pt idx="39226">0.00022204367863421</cx:pt>
          <cx:pt idx="39227">0.00022204367863421</cx:pt>
          <cx:pt idx="39228">0.00022204367863421</cx:pt>
          <cx:pt idx="39229">0.00022204367863421</cx:pt>
          <cx:pt idx="39230">0.00022197778829778899</cx:pt>
          <cx:pt idx="39231">0.00022191354082457801</cx:pt>
          <cx:pt idx="39232">0.000221342010508589</cx:pt>
          <cx:pt idx="39233">0.000221342010508589</cx:pt>
          <cx:pt idx="39234">0.000221342010508589</cx:pt>
          <cx:pt idx="39235">0.00022133892011478299</cx:pt>
          <cx:pt idx="39236">0.00022133892011478299</cx:pt>
          <cx:pt idx="39237">0.00022133892011478299</cx:pt>
          <cx:pt idx="39238">0.00022128988377796899</cx:pt>
          <cx:pt idx="39239">0.00022128988377796899</cx:pt>
          <cx:pt idx="39240">0.000221104807184078</cx:pt>
          <cx:pt idx="39241">0.000221104807184078</cx:pt>
          <cx:pt idx="39242">0.000221104807184078</cx:pt>
          <cx:pt idx="39243">0.000220986850373659</cx:pt>
          <cx:pt idx="39244">0.00022081246007957199</cx:pt>
          <cx:pt idx="39245">0.00022081246007957199</cx:pt>
          <cx:pt idx="39246">0.00022081246007957199</cx:pt>
          <cx:pt idx="39247">0.00022080714389178101</cx:pt>
          <cx:pt idx="39248">0.00022080714389178101</cx:pt>
          <cx:pt idx="39249">0.00022080714389178101</cx:pt>
          <cx:pt idx="39250">0.00022080714389178101</cx:pt>
          <cx:pt idx="39251">0.00022031976859430299</cx:pt>
          <cx:pt idx="39252">0.00022031976859430299</cx:pt>
          <cx:pt idx="39253">0.00022022216958274201</cx:pt>
          <cx:pt idx="39254">0.000220179396237383</cx:pt>
          <cx:pt idx="39255">0.000219872036481068</cx:pt>
          <cx:pt idx="39256">0.000219831895287329</cx:pt>
          <cx:pt idx="39257">0.000219831895287329</cx:pt>
          <cx:pt idx="39258">0.000219831895287329</cx:pt>
          <cx:pt idx="39259">0.000219831895287329</cx:pt>
          <cx:pt idx="39260">0.00021967903307059999</cx:pt>
          <cx:pt idx="39261">0.00021967903307059999</cx:pt>
          <cx:pt idx="39262">0.00021967903307059999</cx:pt>
          <cx:pt idx="39263">0.00021967903307059999</cx:pt>
          <cx:pt idx="39264">0.00021967903307059999</cx:pt>
          <cx:pt idx="39265">0.00021967903307059999</cx:pt>
          <cx:pt idx="39266">0.00021967903307059999</cx:pt>
          <cx:pt idx="39267">0.00021967903307059999</cx:pt>
          <cx:pt idx="39268">0.00021962556832120299</cx:pt>
          <cx:pt idx="39269">0.00021955156157246199</cx:pt>
          <cx:pt idx="39270">0.000219522233501041</cx:pt>
          <cx:pt idx="39271">0.000219522233501041</cx:pt>
          <cx:pt idx="39272">0.000219522233501041</cx:pt>
          <cx:pt idx="39273">0.000219522233501041</cx:pt>
          <cx:pt idx="39274">0.000219522233501041</cx:pt>
          <cx:pt idx="39275">0.000219522233501041</cx:pt>
          <cx:pt idx="39276">0.000219522233501041</cx:pt>
          <cx:pt idx="39277">0.000219522233501041</cx:pt>
          <cx:pt idx="39278">0.000219522233501041</cx:pt>
          <cx:pt idx="39279">0.000219522233501041</cx:pt>
          <cx:pt idx="39280">0.000219522233501041</cx:pt>
          <cx:pt idx="39281">0.000219481477068909</cx:pt>
          <cx:pt idx="39282">0.00021942891132728799</cx:pt>
          <cx:pt idx="39283">0.00021942891132728799</cx:pt>
          <cx:pt idx="39284">0.00021918472594228801</cx:pt>
          <cx:pt idx="39285">0.00021918472594228801</cx:pt>
          <cx:pt idx="39286">0.00021918472594228801</cx:pt>
          <cx:pt idx="39287">0.00021899612139109799</cx:pt>
          <cx:pt idx="39288">0.00021895215503974099</cx:pt>
          <cx:pt idx="39289">0.00021895215503974099</cx:pt>
          <cx:pt idx="39290">0.00021895215503974099</cx:pt>
          <cx:pt idx="39291">0.00021869754344649601</cx:pt>
          <cx:pt idx="39292">0.00021818588138004</cx:pt>
          <cx:pt idx="39293">0.00021818588138004</cx:pt>
          <cx:pt idx="39294">0.00021808063841139699</cx:pt>
          <cx:pt idx="39295">0.00021786461649929</cx:pt>
          <cx:pt idx="39296">0.00021772429256955599</cx:pt>
          <cx:pt idx="39297">0.00021772429256955599</cx:pt>
          <cx:pt idx="39298">0.00021772429256955599</cx:pt>
          <cx:pt idx="39299">0.00021772429256955599</cx:pt>
          <cx:pt idx="39300">0.00021772429256955599</cx:pt>
          <cx:pt idx="39301">0.00021737813574975901</cx:pt>
          <cx:pt idx="39302">0.00021737813574975901</cx:pt>
          <cx:pt idx="39303">0.00021737813574975901</cx:pt>
          <cx:pt idx="39304">0.00021737813574975901</cx:pt>
          <cx:pt idx="39305">0.000216624813487914</cx:pt>
          <cx:pt idx="39306">0.00021636307803446099</cx:pt>
          <cx:pt idx="39307">0.00021633847045888501</cx:pt>
          <cx:pt idx="39308">0.00021633847045888501</cx:pt>
          <cx:pt idx="39309">0.000216206147326679</cx:pt>
          <cx:pt idx="39310">0.00021545377205685399</cx:pt>
          <cx:pt idx="39311">0.00021530968271100899</cx:pt>
          <cx:pt idx="39312">0.00021530968271100899</cx:pt>
          <cx:pt idx="39313">0.00021530968271100899</cx:pt>
          <cx:pt idx="39314">0.00021530968271100899</cx:pt>
          <cx:pt idx="39315">0.00021530968271100899</cx:pt>
          <cx:pt idx="39316">0.00021530968271100899</cx:pt>
          <cx:pt idx="39317">0.00021530968271100899</cx:pt>
          <cx:pt idx="39318">0.00021530968271100899</cx:pt>
          <cx:pt idx="39319">0.00021529442831170901</cx:pt>
          <cx:pt idx="39320">0.00021529442831170901</cx:pt>
          <cx:pt idx="39321">0.00021523047932737199</cx:pt>
          <cx:pt idx="39322">0.00021505972274867599</cx:pt>
          <cx:pt idx="39323">0.00021501723385703499</cx:pt>
          <cx:pt idx="39324">0.00021493335637721899</cx:pt>
          <cx:pt idx="39325">0.00021493335637721899</cx:pt>
          <cx:pt idx="39326">0.00021493335637721899</cx:pt>
          <cx:pt idx="39327">0.000214568560503369</cx:pt>
          <cx:pt idx="39328">0.00021453533239490299</cx:pt>
          <cx:pt idx="39329">0.00021453533239490299</cx:pt>
          <cx:pt idx="39330">0.00021453533239490299</cx:pt>
          <cx:pt idx="39331">0.00021425890394296399</cx:pt>
          <cx:pt idx="39332">0.000214225555627266</cx:pt>
          <cx:pt idx="39333">0.000214225555627266</cx:pt>
          <cx:pt idx="39334">0.000214225555627266</cx:pt>
          <cx:pt idx="39335">0.000214225555627266</cx:pt>
          <cx:pt idx="39336">0.000214225555627266</cx:pt>
          <cx:pt idx="39337">0.00021417384316410999</cx:pt>
          <cx:pt idx="39338">0.00021415982534743401</cx:pt>
          <cx:pt idx="39339">0.000213371831259378</cx:pt>
          <cx:pt idx="39340">0.00021323175538615199</cx:pt>
          <cx:pt idx="39341">0.00021308501333186801</cx:pt>
          <cx:pt idx="39342">0.00021291184192511099</cx:pt>
          <cx:pt idx="39343">0.00021291184192511099</cx:pt>
          <cx:pt idx="39344">0.00021291184192511099</cx:pt>
          <cx:pt idx="39345">0.000212698633635111</cx:pt>
          <cx:pt idx="39346">0.000212698633635111</cx:pt>
          <cx:pt idx="39347">0.000212698633635111</cx:pt>
          <cx:pt idx="39348">0.000212698633635111</cx:pt>
          <cx:pt idx="39349">0.00021248768819654299</cx:pt>
          <cx:pt idx="39350">0.00021247242357780701</cx:pt>
          <cx:pt idx="39351">0.00021245336181870101</cx:pt>
          <cx:pt idx="39352">0.00021245336181870101</cx:pt>
          <cx:pt idx="39353">0.00021230544638273799</cx:pt>
          <cx:pt idx="39354">0.000212291932298466</cx:pt>
          <cx:pt idx="39355">0.00021211692782298</cx:pt>
          <cx:pt idx="39356">0.00021206766864498999</cx:pt>
          <cx:pt idx="39357">0.00021206766864498999</cx:pt>
          <cx:pt idx="39358">0.00021206766864498999</cx:pt>
          <cx:pt idx="39359">0.00021206766864498999</cx:pt>
          <cx:pt idx="39360">0.00021206766864498999</cx:pt>
          <cx:pt idx="39361">0.00021206379187375401</cx:pt>
          <cx:pt idx="39362">0.000211667421976862</cx:pt>
          <cx:pt idx="39363">0.000211495922856722</cx:pt>
          <cx:pt idx="39364">0.000211495922856722</cx:pt>
          <cx:pt idx="39365">0.000211495922856722</cx:pt>
          <cx:pt idx="39366">0.000211495922856722</cx:pt>
          <cx:pt idx="39367">0.000211495922856722</cx:pt>
          <cx:pt idx="39368">0.00021141857902358901</cx:pt>
          <cx:pt idx="39369">0.00021141857902358901</cx:pt>
          <cx:pt idx="39370">0.00021141857902358901</cx:pt>
          <cx:pt idx="39371">0.00021141857902358901</cx:pt>
          <cx:pt idx="39372">0.00021141857902358901</cx:pt>
          <cx:pt idx="39373">0.000211256696918138</cx:pt>
          <cx:pt idx="39374">0.00021116454700736401</cx:pt>
          <cx:pt idx="39375">0.00021116454700736401</cx:pt>
          <cx:pt idx="39376">0.00021116454700736401</cx:pt>
          <cx:pt idx="39377">0.00021116454700736401</cx:pt>
          <cx:pt idx="39378">0.00021106339432141999</cx:pt>
          <cx:pt idx="39379">0.00021098958490315799</cx:pt>
          <cx:pt idx="39380">0.000210831067180438</cx:pt>
          <cx:pt idx="39381">0.00021058284078822901</cx:pt>
          <cx:pt idx="39382">0.00021058284078822901</cx:pt>
          <cx:pt idx="39383">0.000210423975148048</cx:pt>
          <cx:pt idx="39384">0.000210297702017995</cx:pt>
          <cx:pt idx="39385">0.000210084376059638</cx:pt>
          <cx:pt idx="39386">0.000210084376059638</cx:pt>
          <cx:pt idx="39387">0.000209849932809072</cx:pt>
          <cx:pt idx="39388">0.00020974474550777001</cx:pt>
          <cx:pt idx="39389">0.00020974474550777001</cx:pt>
          <cx:pt idx="39390">0.00020958045953769699</cx:pt>
          <cx:pt idx="39391">0.00020949037573757999</cx:pt>
          <cx:pt idx="39392">0.00020949037573757999</cx:pt>
          <cx:pt idx="39393">0.00020901704612426899</cx:pt>
          <cx:pt idx="39394">0.000208960124850253</cx:pt>
          <cx:pt idx="39395">0.000208960124850253</cx:pt>
          <cx:pt idx="39396">0.000208960124850253</cx:pt>
          <cx:pt idx="39397">0.00020883031706023201</cx:pt>
          <cx:pt idx="39398">0.00020883031706023201</cx:pt>
          <cx:pt idx="39399">0.00020873788001328001</cx:pt>
          <cx:pt idx="39400">0.000208588095624689</cx:pt>
          <cx:pt idx="39401">0.000208585800332383</cx:pt>
          <cx:pt idx="39402">0.000208557422809817</cx:pt>
          <cx:pt idx="39403">0.000208557422809817</cx:pt>
          <cx:pt idx="39404">0.000208557422809817</cx:pt>
          <cx:pt idx="39405">0.000208557422809817</cx:pt>
          <cx:pt idx="39406">0.00020820130900414601</cx:pt>
          <cx:pt idx="39407">0.00020820130900414601</cx:pt>
          <cx:pt idx="39408">0.000208110254727543</cx:pt>
          <cx:pt idx="39409">0.000208110254727543</cx:pt>
          <cx:pt idx="39410">0.000208110254727543</cx:pt>
          <cx:pt idx="39411">0.000208110254727543</cx:pt>
          <cx:pt idx="39412">0.000208110254727543</cx:pt>
          <cx:pt idx="39413">0.00020803156930296801</cx:pt>
          <cx:pt idx="39414">0.00020766957800214499</cx:pt>
          <cx:pt idx="39415">0.00020766123117458299</cx:pt>
          <cx:pt idx="39416">0.000207161509473738</cx:pt>
          <cx:pt idx="39417">0.000207161509473738</cx:pt>
          <cx:pt idx="39418">0.000207161509473738</cx:pt>
          <cx:pt idx="39419">0.000207161509473738</cx:pt>
          <cx:pt idx="39420">0.000207161509473738</cx:pt>
          <cx:pt idx="39421">0.000207161509473738</cx:pt>
          <cx:pt idx="39422">0.000207161509473738</cx:pt>
          <cx:pt idx="39423">0.000207161509473738</cx:pt>
          <cx:pt idx="39424">0.000207161509473738</cx:pt>
          <cx:pt idx="39425">0.000207161509473738</cx:pt>
          <cx:pt idx="39426">0.000206648847874133</cx:pt>
          <cx:pt idx="39427">0.000206648847874133</cx:pt>
          <cx:pt idx="39428">0.000206648847874133</cx:pt>
          <cx:pt idx="39429">0.000206630954403355</cx:pt>
          <cx:pt idx="39430">0.000206630954403355</cx:pt>
          <cx:pt idx="39431">0.000205912122697474</cx:pt>
          <cx:pt idx="39432">0.00020576722018738499</cx:pt>
          <cx:pt idx="39433">0.00020542668922753001</cx:pt>
          <cx:pt idx="39434">0.000205402172781029</cx:pt>
          <cx:pt idx="39435">0.00020514235013775899</cx:pt>
          <cx:pt idx="39436">0.00020514235013775899</cx:pt>
          <cx:pt idx="39437">0.00020509521544925401</cx:pt>
          <cx:pt idx="39438">0.00020485564975597701</cx:pt>
          <cx:pt idx="39439">0.00020467653724303499</cx:pt>
          <cx:pt idx="39440">0.00020467653724303499</cx:pt>
          <cx:pt idx="39441">0.00020467653724303499</cx:pt>
          <cx:pt idx="39442">0.00020467653724303499</cx:pt>
          <cx:pt idx="39443">0.00020461308796917901</cx:pt>
          <cx:pt idx="39444">0.00020454861278289</cx:pt>
          <cx:pt idx="39445">0.00020454861278289</cx:pt>
          <cx:pt idx="39446">0.00020454861278289</cx:pt>
          <cx:pt idx="39447">0.00020446236407467401</cx:pt>
          <cx:pt idx="39448">0.00020446236407467401</cx:pt>
          <cx:pt idx="39449">0.00020446236407467401</cx:pt>
          <cx:pt idx="39450">0.00020446236407467401</cx:pt>
          <cx:pt idx="39451">0.000204366205829538</cx:pt>
          <cx:pt idx="39452">0.00020427344661010601</cx:pt>
          <cx:pt idx="39453">0.00020424646944642899</cx:pt>
          <cx:pt idx="39454">0.00020424646944642899</cx:pt>
          <cx:pt idx="39455">0.00020396521855293401</cx:pt>
          <cx:pt idx="39456">0.00020396521855293401</cx:pt>
          <cx:pt idx="39457">0.00020396521855293401</cx:pt>
          <cx:pt idx="39458">0.00020396521855293401</cx:pt>
          <cx:pt idx="39459">0.00020396313092913601</cx:pt>
          <cx:pt idx="39460">0.000203852270176824</cx:pt>
          <cx:pt idx="39461">0.000203852270176824</cx:pt>
          <cx:pt idx="39462">0.000203852270176824</cx:pt>
          <cx:pt idx="39463">0.000203852270176824</cx:pt>
          <cx:pt idx="39464">0.000203852270176824</cx:pt>
          <cx:pt idx="39465">0.000203852270176824</cx:pt>
          <cx:pt idx="39466">0.00020381090140016099</cx:pt>
          <cx:pt idx="39467">0.00020381090140016099</cx:pt>
          <cx:pt idx="39468">0.00020381090140016099</cx:pt>
          <cx:pt idx="39469">0.00020381090140016099</cx:pt>
          <cx:pt idx="39470">0.00020381090140016099</cx:pt>
          <cx:pt idx="39471">0.000203715650118656</cx:pt>
          <cx:pt idx="39472">0.000203666535595651</cx:pt>
          <cx:pt idx="39473">0.00020339766165851901</cx:pt>
          <cx:pt idx="39474">0.00020339766165851901</cx:pt>
          <cx:pt idx="39475">0.00020339766165851901</cx:pt>
          <cx:pt idx="39476">0.000203388666657445</cx:pt>
          <cx:pt idx="39477">0.000203289824438634</cx:pt>
          <cx:pt idx="39478">0.000203289824438634</cx:pt>
          <cx:pt idx="39479">0.00020301950669688099</cx:pt>
          <cx:pt idx="39480">0.00020297846596819199</cx:pt>
          <cx:pt idx="39481">0.00020297846596819199</cx:pt>
          <cx:pt idx="39482">0.00020297846596819199</cx:pt>
          <cx:pt idx="39483">0.00020283202489067699</cx:pt>
          <cx:pt idx="39484">0.000202230249278796</cx:pt>
          <cx:pt idx="39485">0.000202000194571292</cx:pt>
          <cx:pt idx="39486">0.00020197262420885599</cx:pt>
          <cx:pt idx="39487">0.00020197262420885599</cx:pt>
          <cx:pt idx="39488">0.000201794843657081</cx:pt>
          <cx:pt idx="39489">0.000201794843657081</cx:pt>
          <cx:pt idx="39490">0.000201794843657081</cx:pt>
          <cx:pt idx="39491">0.000201794843657081</cx:pt>
          <cx:pt idx="39492">0.000201794843657081</cx:pt>
          <cx:pt idx="39493">0.00020178763743008499</cx:pt>
          <cx:pt idx="39494">0.00020164832329212001</cx:pt>
          <cx:pt idx="39495">0.00020164832329212001</cx:pt>
          <cx:pt idx="39496">0.00020164832329212001</cx:pt>
          <cx:pt idx="39497">0.00020164832329212001</cx:pt>
          <cx:pt idx="39498">0.00020164832329212001</cx:pt>
          <cx:pt idx="39499">0.00020164832329212001</cx:pt>
          <cx:pt idx="39500">0.00020161697941454201</cx:pt>
          <cx:pt idx="39501">0.00020160019736151699</cx:pt>
          <cx:pt idx="39502">0.00020160019736151699</cx:pt>
          <cx:pt idx="39503">0.00020147908312855101</cx:pt>
          <cx:pt idx="39504">0.000201372929927141</cx:pt>
          <cx:pt idx="39505">0.000201316118671171</cx:pt>
          <cx:pt idx="39506">0.000201316118671171</cx:pt>
          <cx:pt idx="39507">0.000201316118671171</cx:pt>
          <cx:pt idx="39508">0.000201316118671171</cx:pt>
          <cx:pt idx="39509">0.00020128851928860199</cx:pt>
          <cx:pt idx="39510">0.00020119149195661499</cx:pt>
          <cx:pt idx="39511">0.00020096840301564101</cx:pt>
          <cx:pt idx="39512">0.000200828022505841</cx:pt>
          <cx:pt idx="39513">0.000200550361164887</cx:pt>
          <cx:pt idx="39514">0.000200550361164887</cx:pt>
          <cx:pt idx="39515">0.000200550361164887</cx:pt>
          <cx:pt idx="39516">0.000200550361164887</cx:pt>
          <cx:pt idx="39517">0.000200550361164887</cx:pt>
          <cx:pt idx="39518">0.000200550361164887</cx:pt>
          <cx:pt idx="39519">0.000200550361164887</cx:pt>
          <cx:pt idx="39520">0.000200550361164887</cx:pt>
          <cx:pt idx="39521">0.00020020104455922001</cx:pt>
          <cx:pt idx="39522">0.00020020104455922001</cx:pt>
          <cx:pt idx="39523">0.00020013594679099499</cx:pt>
          <cx:pt idx="39524">0.00020013594679099499</cx:pt>
          <cx:pt idx="39525">0.00020013594679099499</cx:pt>
          <cx:pt idx="39526">0.00019988178318710399</cx:pt>
          <cx:pt idx="39527">0.000199682980449347</cx:pt>
          <cx:pt idx="39528">0.00019966896120260399</cx:pt>
          <cx:pt idx="39529">0.000199654698393483</cx:pt>
          <cx:pt idx="39530">0.000199654698393483</cx:pt>
          <cx:pt idx="39531">0.000199654698393483</cx:pt>
          <cx:pt idx="39532">0.000199654698393483</cx:pt>
          <cx:pt idx="39533">0.000199654698393483</cx:pt>
          <cx:pt idx="39534">0.000199654698393483</cx:pt>
          <cx:pt idx="39535">0.00019957786729870401</cx:pt>
          <cx:pt idx="39536">0.00019957786729870401</cx:pt>
          <cx:pt idx="39537">0.00019957786729870401</cx:pt>
          <cx:pt idx="39538">0.000199320501062797</cx:pt>
          <cx:pt idx="39539">0.000198919598137796</cx:pt>
          <cx:pt idx="39540">0.00019885799186995201</cx:pt>
          <cx:pt idx="39541">0.00019885799186995201</cx:pt>
          <cx:pt idx="39542">0.00019885799186995201</cx:pt>
          <cx:pt idx="39543">0.00019885799186995201</cx:pt>
          <cx:pt idx="39544">0.00019885799186995201</cx:pt>
          <cx:pt idx="39545">0.00019881870693072399</cx:pt>
          <cx:pt idx="39546">0.00019873436151524699</cx:pt>
          <cx:pt idx="39547">0.00019873436151524699</cx:pt>
          <cx:pt idx="39548">0.00019873436151524699</cx:pt>
          <cx:pt idx="39549">0.00019873436151524699</cx:pt>
          <cx:pt idx="39550">0.00019873436151524699</cx:pt>
          <cx:pt idx="39551">0.00019873436151524699</cx:pt>
          <cx:pt idx="39552">0.00019873436151524699</cx:pt>
          <cx:pt idx="39553">0.00019873436151524699</cx:pt>
          <cx:pt idx="39554">0.00019873436151524699</cx:pt>
          <cx:pt idx="39555">0.00019865403514603499</cx:pt>
          <cx:pt idx="39556">0.00019865403514603499</cx:pt>
          <cx:pt idx="39557">0.00019865403514603499</cx:pt>
          <cx:pt idx="39558">0.00019865403514603499</cx:pt>
          <cx:pt idx="39559">0.00019865403514603499</cx:pt>
          <cx:pt idx="39560">0.00019865403514603499</cx:pt>
          <cx:pt idx="39561">0.00019854842905470501</cx:pt>
          <cx:pt idx="39562">0.000198526106039915</cx:pt>
          <cx:pt idx="39563">0.000198526106039915</cx:pt>
          <cx:pt idx="39564">0.000198243989941718</cx:pt>
          <cx:pt idx="39565">0.000198243989941718</cx:pt>
          <cx:pt idx="39566">0.000198243989941718</cx:pt>
          <cx:pt idx="39567">0.000198243989941718</cx:pt>
          <cx:pt idx="39568">0.000198243989941718</cx:pt>
          <cx:pt idx="39569">0.000198243989941718</cx:pt>
          <cx:pt idx="39570">0.000198243989941718</cx:pt>
          <cx:pt idx="39571">0.000197583769918678</cx:pt>
          <cx:pt idx="39572">0.000197583769918678</cx:pt>
          <cx:pt idx="39573">0.000197583769918678</cx:pt>
          <cx:pt idx="39574">0.000197583769918678</cx:pt>
          <cx:pt idx="39575">0.000197583769918678</cx:pt>
          <cx:pt idx="39576">0.000197583769918678</cx:pt>
          <cx:pt idx="39577">0.000197425731653327</cx:pt>
          <cx:pt idx="39578">0.000197425731653327</cx:pt>
          <cx:pt idx="39579">0.000197419456814767</cx:pt>
          <cx:pt idx="39580">0.000197419456814767</cx:pt>
          <cx:pt idx="39581">0.000197419456814767</cx:pt>
          <cx:pt idx="39582">0.000197419456814767</cx:pt>
          <cx:pt idx="39583">0.000197404765706131</cx:pt>
          <cx:pt idx="39584">0.00019734767255682201</cx:pt>
          <cx:pt idx="39585">0.00019733826542563099</cx:pt>
          <cx:pt idx="39586">0.00019733826542563099</cx:pt>
          <cx:pt idx="39587">0.00019717232725627399</cx:pt>
          <cx:pt idx="39588">0.00019717232725627399</cx:pt>
          <cx:pt idx="39589">0.00019717232725627399</cx:pt>
          <cx:pt idx="39590">0.00019717232725627399</cx:pt>
          <cx:pt idx="39591">0.00019717232725627399</cx:pt>
          <cx:pt idx="39592">0.00019717232725627399</cx:pt>
          <cx:pt idx="39593">0.00019700905199808899</cx:pt>
          <cx:pt idx="39594">0.00019700905199808899</cx:pt>
          <cx:pt idx="39595">0.00019700905199808899</cx:pt>
          <cx:pt idx="39596">0.00019694168060346601</cx:pt>
          <cx:pt idx="39597">0.00019689653947414101</cx:pt>
          <cx:pt idx="39598">0.000196769237756097</cx:pt>
          <cx:pt idx="39599">0.000196681396986895</cx:pt>
          <cx:pt idx="39600">0.00019614400214023299</cx:pt>
          <cx:pt idx="39601">0.000195931075142355</cx:pt>
          <cx:pt idx="39602">0.00019590785846546299</cx:pt>
          <cx:pt idx="39603">0.000195771212808855</cx:pt>
          <cx:pt idx="39604">0.000195702640226968</cx:pt>
          <cx:pt idx="39605">0.000195638933241786</cx:pt>
          <cx:pt idx="39606">0.000195638933241786</cx:pt>
          <cx:pt idx="39607">0.000195638933241786</cx:pt>
          <cx:pt idx="39608">0.000195638933241786</cx:pt>
          <cx:pt idx="39609">0.000195638933241786</cx:pt>
          <cx:pt idx="39610">0.000195638933241786</cx:pt>
          <cx:pt idx="39611">0.000195529779013526</cx:pt>
          <cx:pt idx="39612">0.00019517828905013499</cx:pt>
          <cx:pt idx="39613">0.000194980747557824</cx:pt>
          <cx:pt idx="39614">0.000194980747557824</cx:pt>
          <cx:pt idx="39615">0.000194980747557824</cx:pt>
          <cx:pt idx="39616">0.000194980747557824</cx:pt>
          <cx:pt idx="39617">0.00019486458001913699</cx:pt>
          <cx:pt idx="39618">0.00019459410688142201</cx:pt>
          <cx:pt idx="39619">0.00019459410688142201</cx:pt>
          <cx:pt idx="39620">0.00019459232291601901</cx:pt>
          <cx:pt idx="39621">0.00019459232291601901</cx:pt>
          <cx:pt idx="39622">0.00019459232291601901</cx:pt>
          <cx:pt idx="39623">0.00019459232291601901</cx:pt>
          <cx:pt idx="39624">0.00019459232291601901</cx:pt>
          <cx:pt idx="39625">0.00019459232291601901</cx:pt>
          <cx:pt idx="39626">0.00019459232291601901</cx:pt>
          <cx:pt idx="39627">0.00019459232291601901</cx:pt>
          <cx:pt idx="39628">0.00019452002520276999</cx:pt>
          <cx:pt idx="39629">0.00019452002520276999</cx:pt>
          <cx:pt idx="39630">0.00019452002520276999</cx:pt>
          <cx:pt idx="39631">0.00019444726535098</cx:pt>
          <cx:pt idx="39632">0.00019433860657151601</cx:pt>
          <cx:pt idx="39633">0.000194320252223555</cx:pt>
          <cx:pt idx="39634">0.000194320252223555</cx:pt>
          <cx:pt idx="39635">0.000194320252223555</cx:pt>
          <cx:pt idx="39636">0.00019408570477947901</cx:pt>
          <cx:pt idx="39637">0.00019408570477947901</cx:pt>
          <cx:pt idx="39638">0.00019408570477947901</cx:pt>
          <cx:pt idx="39639">0.00019408570477947901</cx:pt>
          <cx:pt idx="39640">0.00019379004251162901</cx:pt>
          <cx:pt idx="39641">0.00019379004251162901</cx:pt>
          <cx:pt idx="39642">0.00019360168136012699</cx:pt>
          <cx:pt idx="39643">0.000193425678006947</cx:pt>
          <cx:pt idx="39644">0.000193425678006947</cx:pt>
          <cx:pt idx="39645">0.000193425678006947</cx:pt>
          <cx:pt idx="39646">0.00019338700117138899</cx:pt>
          <cx:pt idx="39647">0.000193245447789749</cx:pt>
          <cx:pt idx="39648">0.000193220017813823</cx:pt>
          <cx:pt idx="39649">0.00019306347482136001</cx:pt>
          <cx:pt idx="39650">0.00019300486669102899</cx:pt>
          <cx:pt idx="39651">0.00019295217950972201</cx:pt>
          <cx:pt idx="39652">0.00019295217950972201</cx:pt>
          <cx:pt idx="39653">0.00019295217950972201</cx:pt>
          <cx:pt idx="39654">0.00019295217950972201</cx:pt>
          <cx:pt idx="39655">0.00019295217950972201</cx:pt>
          <cx:pt idx="39656">0.00019295217950972201</cx:pt>
          <cx:pt idx="39657">0.00019295217950972201</cx:pt>
          <cx:pt idx="39658">0.00019294788457500399</cx:pt>
          <cx:pt idx="39659">0.00019289354104559401</cx:pt>
          <cx:pt idx="39660">0.00019289354104559401</cx:pt>
          <cx:pt idx="39661">0.000192796555999702</cx:pt>
          <cx:pt idx="39662">0.000192751677134936</cx:pt>
          <cx:pt idx="39663">0.000192751677134936</cx:pt>
          <cx:pt idx="39664">0.000192751677134936</cx:pt>
          <cx:pt idx="39665">0.000192751677134936</cx:pt>
          <cx:pt idx="39666">0.000192751677134936</cx:pt>
          <cx:pt idx="39667">0.000192751677134936</cx:pt>
          <cx:pt idx="39668">0.000192751677134936</cx:pt>
          <cx:pt idx="39669">0.000192751677134936</cx:pt>
          <cx:pt idx="39670">0.00019250670000709201</cx:pt>
          <cx:pt idx="39671">0.00019236818471810499</cx:pt>
          <cx:pt idx="39672">0.000192256967063165</cx:pt>
          <cx:pt idx="39673">0.00019202680445889201</cx:pt>
          <cx:pt idx="39674">0.000191495037388151</cx:pt>
          <cx:pt idx="39675">0.000191495037388151</cx:pt>
          <cx:pt idx="39676">0.000191495037388151</cx:pt>
          <cx:pt idx="39677">0.00019136198719299299</cx:pt>
          <cx:pt idx="39678">0.00019117098533012199</cx:pt>
          <cx:pt idx="39679">0.00019117098533012199</cx:pt>
          <cx:pt idx="39680">0.00019117098533012199</cx:pt>
          <cx:pt idx="39681">0.00019117098533012199</cx:pt>
          <cx:pt idx="39682">0.00019072143645536301</cx:pt>
          <cx:pt idx="39683">0.000190607139655641</cx:pt>
          <cx:pt idx="39684">0.000190607139655641</cx:pt>
          <cx:pt idx="39685">0.000190607139655641</cx:pt>
          <cx:pt idx="39686">0.00019054106719099999</cx:pt>
          <cx:pt idx="39687">0.00018992187838803799</cx:pt>
          <cx:pt idx="39688">0.00018992187838803799</cx:pt>
          <cx:pt idx="39689">0.00018992187838803799</cx:pt>
          <cx:pt idx="39690">0.00018992187838803799</cx:pt>
          <cx:pt idx="39691">0.000189566295921157</cx:pt>
          <cx:pt idx="39692">0.00018946927557670799</cx:pt>
          <cx:pt idx="39693">0.00018946927557670799</cx:pt>
          <cx:pt idx="39694">0.000189462391602615</cx:pt>
          <cx:pt idx="39695">0.000189462391602615</cx:pt>
          <cx:pt idx="39696">0.000189462391602615</cx:pt>
          <cx:pt idx="39697">0.000189462391602615</cx:pt>
          <cx:pt idx="39698">0.000189462391602615</cx:pt>
          <cx:pt idx="39699">0.00018944227688633001</cx:pt>
          <cx:pt idx="39700">0.00018944068426092001</cx:pt>
          <cx:pt idx="39701">0.00018944068426092001</cx:pt>
          <cx:pt idx="39702">0.00018944068426092001</cx:pt>
          <cx:pt idx="39703">0.00018944068426092001</cx:pt>
          <cx:pt idx="39704">0.000189115939242539</cx:pt>
          <cx:pt idx="39705">0.000188957266804301</cx:pt>
          <cx:pt idx="39706">0.000188915796370271</cx:pt>
          <cx:pt idx="39707">0.000188915796370271</cx:pt>
          <cx:pt idx="39708">0.000188915796370271</cx:pt>
          <cx:pt idx="39709">0.000188736535853958</cx:pt>
          <cx:pt idx="39710">0.00018869890868665899</cx:pt>
          <cx:pt idx="39711">0.00018869890868665899</cx:pt>
          <cx:pt idx="39712">0.000188467842670782</cx:pt>
          <cx:pt idx="39713">0.00018831638806252399</cx:pt>
          <cx:pt idx="39714">0.000188167223525475</cx:pt>
          <cx:pt idx="39715">0.00018770208387943499</cx:pt>
          <cx:pt idx="39716">0.00018770208387943499</cx:pt>
          <cx:pt idx="39717">0.00018770208387943499</cx:pt>
          <cx:pt idx="39718">0.00018770208387943499</cx:pt>
          <cx:pt idx="39719">0.00018770208387943499</cx:pt>
          <cx:pt idx="39720">0.00018764002109963</cx:pt>
          <cx:pt idx="39721">0.00018764002109963</cx:pt>
          <cx:pt idx="39722">0.000187605327874139</cx:pt>
          <cx:pt idx="39723">0.00018758976999782101</cx:pt>
          <cx:pt idx="39724">0.00018758976999782101</cx:pt>
          <cx:pt idx="39725">0.00018758976999782101</cx:pt>
          <cx:pt idx="39726">0.00018758976999782101</cx:pt>
          <cx:pt idx="39727">0.000187326780296249</cx:pt>
          <cx:pt idx="39728">0.00018710327894834</cx:pt>
          <cx:pt idx="39729">0.00018710327894834</cx:pt>
          <cx:pt idx="39730">0.00018710327894834</cx:pt>
          <cx:pt idx="39731">0.00018710327894834</cx:pt>
          <cx:pt idx="39732">0.00018710327894834</cx:pt>
          <cx:pt idx="39733">0.00018702037436789799</cx:pt>
          <cx:pt idx="39734">0.00018702037436789799</cx:pt>
          <cx:pt idx="39735">0.00018702037436789799</cx:pt>
          <cx:pt idx="39736">0.00018702037436789799</cx:pt>
          <cx:pt idx="39737">0.00018702037436789799</cx:pt>
          <cx:pt idx="39738">0.00018690122810497101</cx:pt>
          <cx:pt idx="39739">0.000186709632315988</cx:pt>
          <cx:pt idx="39740">0.00018668809541317</cx:pt>
          <cx:pt idx="39741">0.000186501722452849</cx:pt>
          <cx:pt idx="39742">0.00018598514649079999</cx:pt>
          <cx:pt idx="39743">0.00018580722286876201</cx:pt>
          <cx:pt idx="39744">0.000185796034692784</cx:pt>
          <cx:pt idx="39745">0.00018578945031189699</cx:pt>
          <cx:pt idx="39746">0.000185696267950883</cx:pt>
          <cx:pt idx="39747">0.00018498499801317201</cx:pt>
          <cx:pt idx="39748">0.00018498499801317201</cx:pt>
          <cx:pt idx="39749">0.00018498499801317201</cx:pt>
          <cx:pt idx="39750">0.00018498499801317201</cx:pt>
          <cx:pt idx="39751">0.00018498467100911</cx:pt>
          <cx:pt idx="39752">0.00018494261883477</cx:pt>
          <cx:pt idx="39753">0.00018481108554066101</cx:pt>
          <cx:pt idx="39754">0.00018481108554066101</cx:pt>
          <cx:pt idx="39755">0.00018481108554066101</cx:pt>
          <cx:pt idx="39756">0.00018481108554066101</cx:pt>
          <cx:pt idx="39757">0.00018459122793710201</cx:pt>
          <cx:pt idx="39758">0.00018455400339177199</cx:pt>
          <cx:pt idx="39759">0.00018412600975810801</cx:pt>
          <cx:pt idx="39760">0.00018404490610261499</cx:pt>
          <cx:pt idx="39761">0.00018404490610261499</cx:pt>
          <cx:pt idx="39762">0.00018404490610261499</cx:pt>
          <cx:pt idx="39763">0.00018404490610261499</cx:pt>
          <cx:pt idx="39764">0.00018404490610261499</cx:pt>
          <cx:pt idx="39765">0.00018404490610261499</cx:pt>
          <cx:pt idx="39766">0.00018402903903205799</cx:pt>
          <cx:pt idx="39767">0.00018395498960162101</cx:pt>
          <cx:pt idx="39768">0.000183866622950396</cx:pt>
          <cx:pt idx="39769">0.000183866622950396</cx:pt>
          <cx:pt idx="39770">0.00018382227661759099</cx:pt>
          <cx:pt idx="39771">0.00018382227661759099</cx:pt>
          <cx:pt idx="39772">0.00018382227661759099</cx:pt>
          <cx:pt idx="39773">0.00018379695897685399</cx:pt>
          <cx:pt idx="39774">0.00018379695897685399</cx:pt>
          <cx:pt idx="39775">0.00018379695897685399</cx:pt>
          <cx:pt idx="39776">0.00018379695897685399</cx:pt>
          <cx:pt idx="39777">0.000183768619958777</cx:pt>
          <cx:pt idx="39778">0.00018373600161232</cx:pt>
          <cx:pt idx="39779">0.00018362400033505001</cx:pt>
          <cx:pt idx="39780">0.00018345434045527299</cx:pt>
          <cx:pt idx="39781">0.00018341351600312399</cx:pt>
          <cx:pt idx="39782">0.000183410540507966</cx:pt>
          <cx:pt idx="39783">0.0001833177792885</cx:pt>
          <cx:pt idx="39784">0.0001833177792885</cx:pt>
          <cx:pt idx="39785">0.0001833177792885</cx:pt>
          <cx:pt idx="39786">0.000182782970263674</cx:pt>
          <cx:pt idx="39787">0.00018271998671784699</cx:pt>
          <cx:pt idx="39788">0.00018238352645438599</cx:pt>
          <cx:pt idx="39789">0.00018238352645438599</cx:pt>
          <cx:pt idx="39790">0.00018238352645438599</cx:pt>
          <cx:pt idx="39791">0.00018238352645438599</cx:pt>
          <cx:pt idx="39792">0.00018238307061561101</cx:pt>
          <cx:pt idx="39793">0.00018238307061561101</cx:pt>
          <cx:pt idx="39794">0.00018215635835016201</cx:pt>
          <cx:pt idx="39795">0.00018209033691094401</cx:pt>
          <cx:pt idx="39796">0.00018194043934333801</cx:pt>
          <cx:pt idx="39797">0.00018183887982538001</cx:pt>
          <cx:pt idx="39798">0.00018183887982538001</cx:pt>
          <cx:pt idx="39799">0.00018183887982538001</cx:pt>
          <cx:pt idx="39800">0.00018183887982538001</cx:pt>
          <cx:pt idx="39801">0.00018183887982538001</cx:pt>
          <cx:pt idx="39802">0.00018183887982538001</cx:pt>
          <cx:pt idx="39803">0.000181789049716866</cx:pt>
          <cx:pt idx="39804">0.000181723779696491</cx:pt>
          <cx:pt idx="39805">0.00018159807226974999</cx:pt>
          <cx:pt idx="39806">0.00018159807226974999</cx:pt>
          <cx:pt idx="39807">0.00018159807226974999</cx:pt>
          <cx:pt idx="39808">0.00018159807226974999</cx:pt>
          <cx:pt idx="39809">0.00018159807226974999</cx:pt>
          <cx:pt idx="39810">0.000181520259158824</cx:pt>
          <cx:pt idx="39811">0.000181520259158824</cx:pt>
          <cx:pt idx="39812">0.000181520259158824</cx:pt>
          <cx:pt idx="39813">0.000181520259158824</cx:pt>
          <cx:pt idx="39814">0.00018144666781695799</cx:pt>
          <cx:pt idx="39815">0.00018144666781695799</cx:pt>
          <cx:pt idx="39816">0.00018144666781695799</cx:pt>
          <cx:pt idx="39817">0.00018144666781695799</cx:pt>
          <cx:pt idx="39818">0.000181378513495793</cx:pt>
          <cx:pt idx="39819">0.00018136804698098199</cx:pt>
          <cx:pt idx="39820">0.00018136804698098199</cx:pt>
          <cx:pt idx="39821">0.00018136804698098199</cx:pt>
          <cx:pt idx="39822">0.00018136804698098199</cx:pt>
          <cx:pt idx="39823">0.00018059256438738701</cx:pt>
          <cx:pt idx="39824">0.00018002077782476399</cx:pt>
          <cx:pt idx="39825">0.00018002077782476399</cx:pt>
          <cx:pt idx="39826">0.00018002077782476399</cx:pt>
          <cx:pt idx="39827">0.00017979288889666701</cx:pt>
          <cx:pt idx="39828">0.00017979288889666701</cx:pt>
          <cx:pt idx="39829">0.00017979288889666701</cx:pt>
          <cx:pt idx="39830">0.00017979288889666701</cx:pt>
          <cx:pt idx="39831">0.00017979288889666701</cx:pt>
          <cx:pt idx="39832">0.00017979288889666701</cx:pt>
          <cx:pt idx="39833">0.00017979288889666701</cx:pt>
          <cx:pt idx="39834">0.00017979288889666701</cx:pt>
          <cx:pt idx="39835">0.00017979288889666701</cx:pt>
          <cx:pt idx="39836">0.00017961484240913901</cx:pt>
          <cx:pt idx="39837">0.00017961484240913901</cx:pt>
          <cx:pt idx="39838">0.00017961484240913901</cx:pt>
          <cx:pt idx="39839">0.00017961484240913901</cx:pt>
          <cx:pt idx="39840">0.00017961484240913901</cx:pt>
          <cx:pt idx="39841">0.000179411336243834</cx:pt>
          <cx:pt idx="39842">0.00017934744299338701</cx:pt>
          <cx:pt idx="39843">0.000179307471804049</cx:pt>
          <cx:pt idx="39844">0.000179307471804049</cx:pt>
          <cx:pt idx="39845">0.000179307471804049</cx:pt>
          <cx:pt idx="39846">0.000179307471804049</cx:pt>
          <cx:pt idx="39847">0.00017925507442360399</cx:pt>
          <cx:pt idx="39848">0.00017917014827451499</cx:pt>
          <cx:pt idx="39849">0.00017917014827451499</cx:pt>
          <cx:pt idx="39850">0.00017901801067112601</cx:pt>
          <cx:pt idx="39851">0.00017901801067112601</cx:pt>
          <cx:pt idx="39852">0.00017901801067112601</cx:pt>
          <cx:pt idx="39853">0.00017901801067112601</cx:pt>
          <cx:pt idx="39854">0.00017900618304146401</cx:pt>
          <cx:pt idx="39855">0.00017900618304146401</cx:pt>
          <cx:pt idx="39856">0.00017900618304146401</cx:pt>
          <cx:pt idx="39857">0.00017879507742875499</cx:pt>
          <cx:pt idx="39858">0.00017879507742875499</cx:pt>
          <cx:pt idx="39859">0.00017879507742875499</cx:pt>
          <cx:pt idx="39860">0.00017879507742875499</cx:pt>
          <cx:pt idx="39861">0.00017879507742875499</cx:pt>
          <cx:pt idx="39862">0.00017879507742875499</cx:pt>
          <cx:pt idx="39863">0.000178580886990558</cx:pt>
          <cx:pt idx="39864">0.000178580886990558</cx:pt>
          <cx:pt idx="39865">0.000178437847702893</cx:pt>
          <cx:pt idx="39866">0.000178437847702893</cx:pt>
          <cx:pt idx="39867">0.00017838816448076701</cx:pt>
          <cx:pt idx="39868">0.00017838816448076701</cx:pt>
          <cx:pt idx="39869">0.00017833563036174599</cx:pt>
          <cx:pt idx="39870">0.00017804779813123799</cx:pt>
          <cx:pt idx="39871">0.00017794272392113601</cx:pt>
          <cx:pt idx="39872">0.00017793478691576701</cx:pt>
          <cx:pt idx="39873">0.00017793478691576701</cx:pt>
          <cx:pt idx="39874">0.00017787684231256401</cx:pt>
          <cx:pt idx="39875">0.000177567948330759</cx:pt>
          <cx:pt idx="39876">0.000177567948330759</cx:pt>
          <cx:pt idx="39877">0.000177567948330759</cx:pt>
          <cx:pt idx="39878">0.000177567948330759</cx:pt>
          <cx:pt idx="39879">0.000177567948330759</cx:pt>
          <cx:pt idx="39880">0.000177567948330759</cx:pt>
          <cx:pt idx="39881">0.000177567948330759</cx:pt>
          <cx:pt idx="39882">0.00017751169622981199</cx:pt>
          <cx:pt idx="39883">0.000177406619083125</cx:pt>
          <cx:pt idx="39884">0.00017732568830881699</cx:pt>
          <cx:pt idx="39885">0.00017718204363081601</cx:pt>
          <cx:pt idx="39886">0.00017700492911650999</cx:pt>
          <cx:pt idx="39887">0.00017698850458237401</cx:pt>
          <cx:pt idx="39888">0.00017698850458237401</cx:pt>
          <cx:pt idx="39889">0.00017698850458237401</cx:pt>
          <cx:pt idx="39890">0.00017675361997480999</cx:pt>
          <cx:pt idx="39891">0.000176598441302207</cx:pt>
          <cx:pt idx="39892">0.000176598441302207</cx:pt>
          <cx:pt idx="39893">0.000176598441302207</cx:pt>
          <cx:pt idx="39894">0.000176523864134507</cx:pt>
          <cx:pt idx="39895">0.00017651796579536599</cx:pt>
          <cx:pt idx="39896">0.00017651796579536599</cx:pt>
          <cx:pt idx="39897">0.00017645705799783601</cx:pt>
          <cx:pt idx="39898">0.0001764324406112</cx:pt>
          <cx:pt idx="39899">0.0001764324406112</cx:pt>
          <cx:pt idx="39900">0.0001764324406112</cx:pt>
          <cx:pt idx="39901">0.0001764324406112</cx:pt>
          <cx:pt idx="39902">0.00017617640513879</cx:pt>
          <cx:pt idx="39903">0.00017607893487134001</cx:pt>
          <cx:pt idx="39904">0.00017607893487134001</cx:pt>
          <cx:pt idx="39905">0.00017607893487134001</cx:pt>
          <cx:pt idx="39906">0.00017607893487134001</cx:pt>
          <cx:pt idx="39907">0.000175929599801393</cx:pt>
          <cx:pt idx="39908">0.00017572312375808901</cx:pt>
          <cx:pt idx="39909">0.00017572312375808901</cx:pt>
          <cx:pt idx="39910">0.00017572312375808901</cx:pt>
          <cx:pt idx="39911">0.00017570017962366801</cx:pt>
          <cx:pt idx="39912">0.00017570017962366801</cx:pt>
          <cx:pt idx="39913">0.00017570017962366801</cx:pt>
          <cx:pt idx="39914">0.00017541942816318601</cx:pt>
          <cx:pt idx="39915">0.00017541942816318601</cx:pt>
          <cx:pt idx="39916">0.00017541942816318601</cx:pt>
          <cx:pt idx="39917">0.00017541942816318601</cx:pt>
          <cx:pt idx="39918">0.00017537163751954799</cx:pt>
          <cx:pt idx="39919">0.00017537163751954799</cx:pt>
          <cx:pt idx="39920">0.00017533661605374101</cx:pt>
          <cx:pt idx="39921">0.00017533661605374101</cx:pt>
          <cx:pt idx="39922">0.00017533661605374101</cx:pt>
          <cx:pt idx="39923">0.00017533661605374101</cx:pt>
          <cx:pt idx="39924">0.00017502080839878901</cx:pt>
          <cx:pt idx="39925">0.00017470800430183299</cx:pt>
          <cx:pt idx="39926">0.00017441417186445901</cx:pt>
          <cx:pt idx="39927">0.000174406494426422</cx:pt>
          <cx:pt idx="39928">0.000174406494426422</cx:pt>
          <cx:pt idx="39929">0.000174406494426422</cx:pt>
          <cx:pt idx="39930">0.00017438937292914601</cx:pt>
          <cx:pt idx="39931">0.000174337194835275</cx:pt>
          <cx:pt idx="39932">0.000174337194835275</cx:pt>
          <cx:pt idx="39933">0.000174337194835275</cx:pt>
          <cx:pt idx="39934">0.000174337194835275</cx:pt>
          <cx:pt idx="39935">0.000174254663084153</cx:pt>
          <cx:pt idx="39936">0.000174228608335833</cx:pt>
          <cx:pt idx="39937">0.000174228608335833</cx:pt>
          <cx:pt idx="39938">0.00017418494023945999</cx:pt>
          <cx:pt idx="39939">0.000174050525052747</cx:pt>
          <cx:pt idx="39940">0.000174050525052747</cx:pt>
          <cx:pt idx="39941">0.000173576194362267</cx:pt>
          <cx:pt idx="39942">0.000173576194362267</cx:pt>
          <cx:pt idx="39943">0.000173576194362267</cx:pt>
          <cx:pt idx="39944">0.00017351474564208301</cx:pt>
          <cx:pt idx="39945">0.000173502940053448</cx:pt>
          <cx:pt idx="39946">0.00017344628274509899</cx:pt>
          <cx:pt idx="39947">0.000173398444508366</cx:pt>
          <cx:pt idx="39948">0.00017317726578850999</cx:pt>
          <cx:pt idx="39949">0.00017317726578850999</cx:pt>
          <cx:pt idx="39950">0.00017301759392110799</cx:pt>
          <cx:pt idx="39951">0.00017287890274706499</cx:pt>
          <cx:pt idx="39952">0.00017287890274706499</cx:pt>
          <cx:pt idx="39953">0.00017287890274706499</cx:pt>
          <cx:pt idx="39954">0.00017287890274706499</cx:pt>
          <cx:pt idx="39955">0.00017280193650015199</cx:pt>
          <cx:pt idx="39956">0.00017248364419637701</cx:pt>
          <cx:pt idx="39957">0.00017248364419637701</cx:pt>
          <cx:pt idx="39958">0.00017241268964781801</cx:pt>
          <cx:pt idx="39959">0.00017218230181626501</cx:pt>
          <cx:pt idx="39960">0.00017218230181626501</cx:pt>
          <cx:pt idx="39961">0.00017218230181626501</cx:pt>
          <cx:pt idx="39962">0.00017218230181626501</cx:pt>
          <cx:pt idx="39963">0.00017218230181626501</cx:pt>
          <cx:pt idx="39964">0.000171695040791442</cx:pt>
          <cx:pt idx="39965">0.000171669666043265</cx:pt>
          <cx:pt idx="39966">0.000171669666043265</cx:pt>
          <cx:pt idx="39967">0.000171669666043265</cx:pt>
          <cx:pt idx="39968">0.000171669666043265</cx:pt>
          <cx:pt idx="39969">0.000171246848751246</cx:pt>
          <cx:pt idx="39970">0.000171246848751246</cx:pt>
          <cx:pt idx="39971">0.000171246848751246</cx:pt>
          <cx:pt idx="39972">0.00017094164769990101</cx:pt>
          <cx:pt idx="39973">0.00017090788372136701</cx:pt>
          <cx:pt idx="39974">0.00017090788372136701</cx:pt>
          <cx:pt idx="39975">0.00017090788372136701</cx:pt>
          <cx:pt idx="39976">0.00017090788372136701</cx:pt>
          <cx:pt idx="39977">0.00017090788372136701</cx:pt>
          <cx:pt idx="39978">0.00017087902877996301</cx:pt>
          <cx:pt idx="39979">0.00017087051897750799</cx:pt>
          <cx:pt idx="39980">0.00017087051897750799</cx:pt>
          <cx:pt idx="39981">0.000170516129602984</cx:pt>
          <cx:pt idx="39982">0.000170516129602984</cx:pt>
          <cx:pt idx="39983">0.000170516129602984</cx:pt>
          <cx:pt idx="39984">0.000170297601834974</cx:pt>
          <cx:pt idx="39985">0.000170297601834974</cx:pt>
          <cx:pt idx="39986">0.000170252460438685</cx:pt>
          <cx:pt idx="39987">0.00017006259679962899</cx:pt>
          <cx:pt idx="39988">0.00017006259679962899</cx:pt>
          <cx:pt idx="39989">0.00016995895194191299</cx:pt>
          <cx:pt idx="39990">0.00016970387952407499</cx:pt>
          <cx:pt idx="39991">0.000169693276468687</cx:pt>
          <cx:pt idx="39992">0.000169693276468687</cx:pt>
          <cx:pt idx="39993">0.000169693276468687</cx:pt>
          <cx:pt idx="39994">0.000169693276468687</cx:pt>
          <cx:pt idx="39995">0.000169693276468687</cx:pt>
          <cx:pt idx="39996">0.000169693276468687</cx:pt>
          <cx:pt idx="39997">0.00016956006010058</cx:pt>
          <cx:pt idx="39998">0.00016956006010058</cx:pt>
          <cx:pt idx="39999">0.00016956006010058</cx:pt>
          <cx:pt idx="40000">0.00016956006010058</cx:pt>
          <cx:pt idx="40001">0.00016956006010058</cx:pt>
          <cx:pt idx="40002">0.00016956006010058</cx:pt>
          <cx:pt idx="40003">0.000169272916287625</cx:pt>
          <cx:pt idx="40004">0.00016918838600241099</cx:pt>
          <cx:pt idx="40005">0.00016889299173845001</cx:pt>
          <cx:pt idx="40006">0.00016857153482103401</cx:pt>
          <cx:pt idx="40007">0.000168357631035423</cx:pt>
          <cx:pt idx="40008">0.00016791563873377199</cx:pt>
          <cx:pt idx="40009">0.00016767145039188599</cx:pt>
          <cx:pt idx="40010">0.00016739511186656501</cx:pt>
          <cx:pt idx="40011">0.00016710968347636801</cx:pt>
          <cx:pt idx="40012">0.00016655731239791801</cx:pt>
          <cx:pt idx="40013">0.000166497297290541</cx:pt>
          <cx:pt idx="40014">0.000166354101292873</cx:pt>
          <cx:pt idx="40015">0.000166354101292873</cx:pt>
          <cx:pt idx="40016">0.000166354101292873</cx:pt>
          <cx:pt idx="40017">0.00016629894037067301</cx:pt>
          <cx:pt idx="40018">0.00016613534604458099</cx:pt>
          <cx:pt idx="40019">0.00016597119457768101</cx:pt>
          <cx:pt idx="40020">0.00016597119457768101</cx:pt>
          <cx:pt idx="40021">0.000165966024377688</cx:pt>
          <cx:pt idx="40022">0.000165690639113372</cx:pt>
          <cx:pt idx="40023">0.00016567375077947201</cx:pt>
          <cx:pt idx="40024">0.00016567375077947201</cx:pt>
          <cx:pt idx="40025">0.00016561641416480401</cx:pt>
          <cx:pt idx="40026">0.00016556877671258899</cx:pt>
          <cx:pt idx="40027">0.00016555741474307201</cx:pt>
          <cx:pt idx="40028">0.00016555741474307201</cx:pt>
          <cx:pt idx="40029">0.00016555741474307201</cx:pt>
          <cx:pt idx="40030">0.00016555741474307201</cx:pt>
          <cx:pt idx="40031">0.00016555741474307201</cx:pt>
          <cx:pt idx="40032">0.00016555741474307201</cx:pt>
          <cx:pt idx="40033">0.00016514381878896599</cx:pt>
          <cx:pt idx="40034">0.00016505551636301899</cx:pt>
          <cx:pt idx="40035">0.00016504536016273601</cx:pt>
          <cx:pt idx="40036">0.000164834078159766</cx:pt>
          <cx:pt idx="40037">0.000164829393138139</cx:pt>
          <cx:pt idx="40038">0.000164533044708766</cx:pt>
          <cx:pt idx="40039">0.000164533044708766</cx:pt>
          <cx:pt idx="40040">0.000164533044708766</cx:pt>
          <cx:pt idx="40041">0.000164506976252065</cx:pt>
          <cx:pt idx="40042">0.000164345218474067</cx:pt>
          <cx:pt idx="40043">0.000164345218474067</cx:pt>
          <cx:pt idx="40044">0.000164345218474067</cx:pt>
          <cx:pt idx="40045">0.000164345218474067</cx:pt>
          <cx:pt idx="40046">0.000164345218474067</cx:pt>
          <cx:pt idx="40047">0.000164345218474067</cx:pt>
          <cx:pt idx="40048">0.000164335861179662</cx:pt>
          <cx:pt idx="40049">0.000164335861179662</cx:pt>
          <cx:pt idx="40050">0.000164302628402389</cx:pt>
          <cx:pt idx="40051">0.000164302628402389</cx:pt>
          <cx:pt idx="40052">0.00016413808387310701</cx:pt>
          <cx:pt idx="40053">0.000164015162427107</cx:pt>
          <cx:pt idx="40054">0.000163731963092076</cx:pt>
          <cx:pt idx="40055">0.000163731963092076</cx:pt>
          <cx:pt idx="40056">0.000163692163181772</cx:pt>
          <cx:pt idx="40057">0.00016366088310956799</cx:pt>
          <cx:pt idx="40058">0.00016355090249274001</cx:pt>
          <cx:pt idx="40059">0.00016355090249274001</cx:pt>
          <cx:pt idx="40060">0.000163489543365347</cx:pt>
          <cx:pt idx="40061">0.00016346422020751801</cx:pt>
          <cx:pt idx="40062">0.00016321011624664</cx:pt>
          <cx:pt idx="40063">0.00016312941857896899</cx:pt>
          <cx:pt idx="40064">0.00016312941857896899</cx:pt>
          <cx:pt idx="40065">0.00016283591965650699</cx:pt>
          <cx:pt idx="40066">0.00016283591965650699</cx:pt>
          <cx:pt idx="40067">0.00016283591965650699</cx:pt>
          <cx:pt idx="40068">0.00016283591965650699</cx:pt>
          <cx:pt idx="40069">0.000162632179389918</cx:pt>
          <cx:pt idx="40070">0.00016256131916681901</cx:pt>
          <cx:pt idx="40071">0.00016248451603998601</cx:pt>
          <cx:pt idx="40072">0.000162483065290567</cx:pt>
          <cx:pt idx="40073">0.000162483065290567</cx:pt>
          <cx:pt idx="40074">0.000162483065290567</cx:pt>
          <cx:pt idx="40075">0.00016237420248785801</cx:pt>
          <cx:pt idx="40076">0.00016237420248785801</cx:pt>
          <cx:pt idx="40077">0.000162197916649226</cx:pt>
          <cx:pt idx="40078">0.00016210371017125899</cx:pt>
          <cx:pt idx="40079">0.000162020145295718</cx:pt>
          <cx:pt idx="40080">0.00016196821042011001</cx:pt>
          <cx:pt idx="40081">0.00016196821042011001</cx:pt>
          <cx:pt idx="40082">0.000161953006742479</cx:pt>
          <cx:pt idx="40083">0.000161953006742479</cx:pt>
          <cx:pt idx="40084">0.000161953006742479</cx:pt>
          <cx:pt idx="40085">0.000161953006742479</cx:pt>
          <cx:pt idx="40086">0.000161953006742479</cx:pt>
          <cx:pt idx="40087">0.00016172947124879099</cx:pt>
          <cx:pt idx="40088">0.00016172947124879099</cx:pt>
          <cx:pt idx="40089">0.00016172947124879099</cx:pt>
          <cx:pt idx="40090">0.00016172947124879099</cx:pt>
          <cx:pt idx="40091">0.00016172947124879099</cx:pt>
          <cx:pt idx="40092">0.00016171650421863899</cx:pt>
          <cx:pt idx="40093">0.00016170379069306001</cx:pt>
          <cx:pt idx="40094">0.00016145873518252899</cx:pt>
          <cx:pt idx="40095">0.00016145873518252899</cx:pt>
          <cx:pt idx="40096">0.00016145873518252899</cx:pt>
          <cx:pt idx="40097">0.000161441372605624</cx:pt>
          <cx:pt idx="40098">0.00016127698813282301</cx:pt>
          <cx:pt idx="40099">0.00016127698813282301</cx:pt>
          <cx:pt idx="40100">0.00016127698813282301</cx:pt>
          <cx:pt idx="40101">0.00016124277999486099</cx:pt>
          <cx:pt idx="40102">0.00016124277999486099</cx:pt>
          <cx:pt idx="40103">0.00016124277999486099</cx:pt>
          <cx:pt idx="40104">0.00016124277999486099</cx:pt>
          <cx:pt idx="40105">0.00016124277999486099</cx:pt>
          <cx:pt idx="40106">0.00016121023504919301</cx:pt>
          <cx:pt idx="40107">0.00016116923717475199</cx:pt>
          <cx:pt idx="40108">0.00016116923717475199</cx:pt>
          <cx:pt idx="40109">0.00016116923717475199</cx:pt>
          <cx:pt idx="40110">0.00016116923717475199</cx:pt>
          <cx:pt idx="40111">0.00016116923717475199</cx:pt>
          <cx:pt idx="40112">0.00016116923717475199</cx:pt>
          <cx:pt idx="40113">0.00016116923717475199</cx:pt>
          <cx:pt idx="40114">0.00016116923717475199</cx:pt>
          <cx:pt idx="40115">0.00016116516648610201</cx:pt>
          <cx:pt idx="40116">0.00016116516648610201</cx:pt>
          <cx:pt idx="40117">0.00016116516648610201</cx:pt>
          <cx:pt idx="40118">0.00016116516648610201</cx:pt>
          <cx:pt idx="40119">0.00016116516648610201</cx:pt>
          <cx:pt idx="40120">0.000160935247615553</cx:pt>
          <cx:pt idx="40121">0.000160915109817327</cx:pt>
          <cx:pt idx="40122">0.00016073923297404199</cx:pt>
          <cx:pt idx="40123">0.000160710695880997</cx:pt>
          <cx:pt idx="40124">0.00016053616663240999</cx:pt>
          <cx:pt idx="40125">0.00016053616663240999</cx:pt>
          <cx:pt idx="40126">0.00016053616663240999</cx:pt>
          <cx:pt idx="40127">0.00016053616663240999</cx:pt>
          <cx:pt idx="40128">0.00016053616663240999</cx:pt>
          <cx:pt idx="40129">0.00016053616663240999</cx:pt>
          <cx:pt idx="40130">0.00016053616663240999</cx:pt>
          <cx:pt idx="40131">0.00016046686951224701</cx:pt>
          <cx:pt idx="40132">0.00016046686951224701</cx:pt>
          <cx:pt idx="40133">0.00016037593941438201</cx:pt>
          <cx:pt idx="40134">0.00016036941498131</cx:pt>
          <cx:pt idx="40135">0.00016027869621747999</cx:pt>
          <cx:pt idx="40136">0.00016027869621747999</cx:pt>
          <cx:pt idx="40137">0.00016027869621747999</cx:pt>
          <cx:pt idx="40138">0.00016027869621747999</cx:pt>
          <cx:pt idx="40139">0.00016027869621747999</cx:pt>
          <cx:pt idx="40140">0.00016027869621747999</cx:pt>
          <cx:pt idx="40141">0.00016027869621747999</cx:pt>
          <cx:pt idx="40142">0.00016016630121379701</cx:pt>
          <cx:pt idx="40143">0.00016016630121379701</cx:pt>
          <cx:pt idx="40144">0.00016007914952541401</cx:pt>
          <cx:pt idx="40145">0.00016001102380920401</cx:pt>
          <cx:pt idx="40146">0.00015982225753679999</cx:pt>
          <cx:pt idx="40147">0.000159604611987935</cx:pt>
          <cx:pt idx="40148">0.000159479664170506</cx:pt>
          <cx:pt idx="40149">0.000159479664170506</cx:pt>
          <cx:pt idx="40150">0.000159479664170506</cx:pt>
          <cx:pt idx="40151">0.000159479664170506</cx:pt>
          <cx:pt idx="40152">0.00015945440893688201</cx:pt>
          <cx:pt idx="40153">0.00015945440893688201</cx:pt>
          <cx:pt idx="40154">0.000159449333691956</cx:pt>
          <cx:pt idx="40155">0.00015940068234537901</cx:pt>
          <cx:pt idx="40156">0.00015940068234537901</cx:pt>
          <cx:pt idx="40157">0.00015940068234537901</cx:pt>
          <cx:pt idx="40158">0.00015938670928527599</cx:pt>
          <cx:pt idx="40159">0.00015938670928527599</cx:pt>
          <cx:pt idx="40160">0.00015938670928527599</cx:pt>
          <cx:pt idx="40161">0.00015938670928527599</cx:pt>
          <cx:pt idx="40162">0.000159102031825877</cx:pt>
          <cx:pt idx="40163">0.00015908885608549299</cx:pt>
          <cx:pt idx="40164">0.00015895944905938901</cx:pt>
          <cx:pt idx="40165">0.000158876973745175</cx:pt>
          <cx:pt idx="40166">0.00015886360829187401</cx:pt>
          <cx:pt idx="40167">0.00015877659967592899</cx:pt>
          <cx:pt idx="40168">0.00015877659967592899</cx:pt>
          <cx:pt idx="40169">0.000158593117716924</cx:pt>
          <cx:pt idx="40170">0.000158593117716924</cx:pt>
          <cx:pt idx="40171">0.000158293879055099</cx:pt>
          <cx:pt idx="40172">0.000158293879055099</cx:pt>
          <cx:pt idx="40173">0.00015814164178628901</cx:pt>
          <cx:pt idx="40174">0.00015812972571436601</cx:pt>
          <cx:pt idx="40175">0.00015812972571436601</cx:pt>
          <cx:pt idx="40176">0.00015812972571436601</cx:pt>
          <cx:pt idx="40177">0.00015812972571436601</cx:pt>
          <cx:pt idx="40178">0.00015812972571436601</cx:pt>
          <cx:pt idx="40179">0.00015812972571436601</cx:pt>
          <cx:pt idx="40180">0.00015812972571436601</cx:pt>
          <cx:pt idx="40181">0.00015801123077982001</cx:pt>
          <cx:pt idx="40182">0.00015794680372807699</cx:pt>
          <cx:pt idx="40183">0.00015790588646794401</cx:pt>
          <cx:pt idx="40184">0.000157508067502329</cx:pt>
          <cx:pt idx="40185">0.000157508067502329</cx:pt>
          <cx:pt idx="40186">0.000157508067502329</cx:pt>
          <cx:pt idx="40187">0.000157487430431996</cx:pt>
          <cx:pt idx="40188">0.000157487430431996</cx:pt>
          <cx:pt idx="40189">0.000157487430431996</cx:pt>
          <cx:pt idx="40190">0.000157487430431996</cx:pt>
          <cx:pt idx="40191">0.000157487430431996</cx:pt>
          <cx:pt idx="40192">0.000157487430431996</cx:pt>
          <cx:pt idx="40193">0.000157487430431996</cx:pt>
          <cx:pt idx="40194">0.00015744406526118799</cx:pt>
          <cx:pt idx="40195">0.000157217112118724</cx:pt>
          <cx:pt idx="40196">0.000157217112118724</cx:pt>
          <cx:pt idx="40197">0.000157217112118724</cx:pt>
          <cx:pt idx="40198">0.000157184473398753</cx:pt>
          <cx:pt idx="40199">0.000157170308100991</cx:pt>
          <cx:pt idx="40200">0.00015690312442553201</cx:pt>
          <cx:pt idx="40201">0.000156606693832464</cx:pt>
          <cx:pt idx="40202">0.000156606693832464</cx:pt>
          <cx:pt idx="40203">0.00015648878037363299</cx:pt>
          <cx:pt idx="40204">0.000156449531255375</cx:pt>
          <cx:pt idx="40205">0.000156449531255375</cx:pt>
          <cx:pt idx="40206">0.000156449531255375</cx:pt>
          <cx:pt idx="40207">0.00015608837118808599</cx:pt>
          <cx:pt idx="40208">0.00015603834696921399</cx:pt>
          <cx:pt idx="40209">0.00015597653246788199</cx:pt>
          <cx:pt idx="40210">0.00015597414663288199</cx:pt>
          <cx:pt idx="40211">0.00015592661179514601</cx:pt>
          <cx:pt idx="40212">0.000155882452319358</cx:pt>
          <cx:pt idx="40213">0.000155882452319358</cx:pt>
          <cx:pt idx="40214">0.000155882452319358</cx:pt>
          <cx:pt idx="40215">0.00015583624617525099</cx:pt>
          <cx:pt idx="40216">0.00015583624617525099</cx:pt>
          <cx:pt idx="40217">0.00015583624617525099</cx:pt>
          <cx:pt idx="40218">0.00015583624617525099</cx:pt>
          <cx:pt idx="40219">0.00015583624617525099</cx:pt>
          <cx:pt idx="40220">0.00015566533440030601</cx:pt>
          <cx:pt idx="40221">0.00015566533440030601</cx:pt>
          <cx:pt idx="40222">0.00015566533440030601</cx:pt>
          <cx:pt idx="40223">0.00015566533440030601</cx:pt>
          <cx:pt idx="40224">0.00015535129266844601</cx:pt>
          <cx:pt idx="40225">0.00015535129266844601</cx:pt>
          <cx:pt idx="40226">0.000155260654511572</cx:pt>
          <cx:pt idx="40227">0.000155260654511572</cx:pt>
          <cx:pt idx="40228">0.000155260654511572</cx:pt>
          <cx:pt idx="40229">0.000155260654511572</cx:pt>
          <cx:pt idx="40230">0.000155260654511572</cx:pt>
          <cx:pt idx="40231">0.00015512329175319001</cx:pt>
          <cx:pt idx="40232">0.00015484595230872799</cx:pt>
          <cx:pt idx="40233">0.00015483310966525</cx:pt>
          <cx:pt idx="40234">0.00015483310966525</cx:pt>
          <cx:pt idx="40235">0.000154785134378162</cx:pt>
          <cx:pt idx="40236">0.000154785134378162</cx:pt>
          <cx:pt idx="40237">0.00015469276643195301</cx:pt>
          <cx:pt idx="40238">0.00015469276643195301</cx:pt>
          <cx:pt idx="40239">0.00015469276643195301</cx:pt>
          <cx:pt idx="40240">0.00015469276643195301</cx:pt>
          <cx:pt idx="40241">0.00015469276643195301</cx:pt>
          <cx:pt idx="40242">0.00015468368719758399</cx:pt>
          <cx:pt idx="40243">0.00015468368719758399</cx:pt>
          <cx:pt idx="40244">0.00015468368719758399</cx:pt>
          <cx:pt idx="40245">0.00015468368719758399</cx:pt>
          <cx:pt idx="40246">0.000154669217902485</cx:pt>
          <cx:pt idx="40247">0.00015450015639889301</cx:pt>
          <cx:pt idx="40248">0.00015447379293998101</cx:pt>
          <cx:pt idx="40249">0.000154472572729459</cx:pt>
          <cx:pt idx="40250">0.00015395495625139001</cx:pt>
          <cx:pt idx="40251">0.00015395495625139001</cx:pt>
          <cx:pt idx="40252">0.00015395495625139001</cx:pt>
          <cx:pt idx="40253">0.00015395495625139001</cx:pt>
          <cx:pt idx="40254">0.00015395495625139001</cx:pt>
          <cx:pt idx="40255">0.00015395495625139001</cx:pt>
          <cx:pt idx="40256">0.00015378600118399699</cx:pt>
          <cx:pt idx="40257">0.000153747467916374</cx:pt>
          <cx:pt idx="40258">0.00015367603524434899</cx:pt>
          <cx:pt idx="40259">0.00015367603524434899</cx:pt>
          <cx:pt idx="40260">0.000153149118372386</cx:pt>
          <cx:pt idx="40261">0.000153149118372386</cx:pt>
          <cx:pt idx="40262">0.000153149118372386</cx:pt>
          <cx:pt idx="40263">0.00015310453977332401</cx:pt>
          <cx:pt idx="40264">0.00015292781217805801</cx:pt>
          <cx:pt idx="40265">0.00015292781217805801</cx:pt>
          <cx:pt idx="40266">0.00015292781217805801</cx:pt>
          <cx:pt idx="40267">0.00015292781217805801</cx:pt>
          <cx:pt idx="40268">0.000152854163750861</cx:pt>
          <cx:pt idx="40269">0.000152854163750861</cx:pt>
          <cx:pt idx="40270">0.000152559463251391</cx:pt>
          <cx:pt idx="40271">0.000152559463251391</cx:pt>
          <cx:pt idx="40272">0.00015250771329183201</cx:pt>
          <cx:pt idx="40273">0.000152326767739659</cx:pt>
          <cx:pt idx="40274">0.000152192125199374</cx:pt>
          <cx:pt idx="40275">0.000152192125199374</cx:pt>
          <cx:pt idx="40276">0.000152192125199374</cx:pt>
          <cx:pt idx="40277">0.00015184252819358001</cx:pt>
          <cx:pt idx="40278">0.00015182426002913299</cx:pt>
          <cx:pt idx="40279">0.00015182426002913299</cx:pt>
          <cx:pt idx="40280">0.000151647397641357</cx:pt>
          <cx:pt idx="40281">0.000151647397641357</cx:pt>
          <cx:pt idx="40282">0.00015150851382409901</cx:pt>
          <cx:pt idx="40283">0.000151376378377449</cx:pt>
          <cx:pt idx="40284">0.000151376378377449</cx:pt>
          <cx:pt idx="40285">0.000151376378377449</cx:pt>
          <cx:pt idx="40286">0.000151376378377449</cx:pt>
          <cx:pt idx="40287">0.000151321573471512</cx:pt>
          <cx:pt idx="40288">0.00015130525648829099</cx:pt>
          <cx:pt idx="40289">0.00015130525648829099</cx:pt>
          <cx:pt idx="40290">0.00015121203558313701</cx:pt>
          <cx:pt idx="40291">0.000151198211111862</cx:pt>
          <cx:pt idx="40292">0.000151198211111862</cx:pt>
          <cx:pt idx="40293">0.000151198211111862</cx:pt>
          <cx:pt idx="40294">0.000151198211111862</cx:pt>
          <cx:pt idx="40295">0.000151198211111862</cx:pt>
          <cx:pt idx="40296">0.000151198211111862</cx:pt>
          <cx:pt idx="40297">0.00015082336110238499</cx:pt>
          <cx:pt idx="40298">0.00015082336110238499</cx:pt>
          <cx:pt idx="40299">0.00015082336110238499</cx:pt>
          <cx:pt idx="40300">0.000150716392214788</cx:pt>
          <cx:pt idx="40301">0.000150716392214788</cx:pt>
          <cx:pt idx="40302">0.000150716392214788</cx:pt>
          <cx:pt idx="40303">0.000150716392214788</cx:pt>
          <cx:pt idx="40304">0.00015069938297846601</cx:pt>
          <cx:pt idx="40305">0.00015068631038549899</cx:pt>
          <cx:pt idx="40306">0.00015066049494965401</cx:pt>
          <cx:pt idx="40307">0.00015066049494965401</cx:pt>
          <cx:pt idx="40308">0.00015066049494965401</cx:pt>
          <cx:pt idx="40309">0.00015066049494965401</cx:pt>
          <cx:pt idx="40310">0.00015066049494965401</cx:pt>
          <cx:pt idx="40311">0.00015066049494965401</cx:pt>
          <cx:pt idx="40312">0.000150414786718829</cx:pt>
          <cx:pt idx="40313">0.000150414786718829</cx:pt>
          <cx:pt idx="40314">0.000150414786718829</cx:pt>
          <cx:pt idx="40315">0.000150414786718829</cx:pt>
          <cx:pt idx="40316">0.00015036604975941</cx:pt>
          <cx:pt idx="40317">0.000150351654138068</cx:pt>
          <cx:pt idx="40318">0.0001503229694569</cx:pt>
          <cx:pt idx="40319">0.0001503229694569</cx:pt>
          <cx:pt idx="40320">0.0001503229694569</cx:pt>
          <cx:pt idx="40321">0.0001503229694569</cx:pt>
          <cx:pt idx="40322">0.00015031970531432999</cx:pt>
          <cx:pt idx="40323">0.000150254720058295</cx:pt>
          <cx:pt idx="40324">0.000150254720058295</cx:pt>
          <cx:pt idx="40325">0.000150254720058295</cx:pt>
          <cx:pt idx="40326">0.00015018315817437201</cx:pt>
          <cx:pt idx="40327">0.00015007454527983299</cx:pt>
          <cx:pt idx="40328">0.000150032878242691</cx:pt>
          <cx:pt idx="40329">0.00014992048046359399</cx:pt>
          <cx:pt idx="40330">0.00014992048046359399</cx:pt>
          <cx:pt idx="40331">0.00014992048046359399</cx:pt>
          <cx:pt idx="40332">0.000149733338365409</cx:pt>
          <cx:pt idx="40333">0.000149733338365409</cx:pt>
          <cx:pt idx="40334">0.000149733338365409</cx:pt>
          <cx:pt idx="40335">0.00014965923141531501</cx:pt>
          <cx:pt idx="40336">0.00014965923141531501</cx:pt>
          <cx:pt idx="40337">0.00014965923141531501</cx:pt>
          <cx:pt idx="40338">0.00014965923141531501</cx:pt>
          <cx:pt idx="40339">0.00014956333881111601</cx:pt>
          <cx:pt idx="40340">0.00014945934994304601</cx:pt>
          <cx:pt idx="40341">0.00014926376362004901</cx:pt>
          <cx:pt idx="40342">0.00014926376362004901</cx:pt>
          <cx:pt idx="40343">0.00014926376362004901</cx:pt>
          <cx:pt idx="40344">0.00014926376362004901</cx:pt>
          <cx:pt idx="40345">0.00014925609882381099</cx:pt>
          <cx:pt idx="40346">0.00014925609882381099</cx:pt>
          <cx:pt idx="40347">0.00014923120549725601</cx:pt>
          <cx:pt idx="40348">0.00014923120549725601</cx:pt>
          <cx:pt idx="40349">0.00014923120549725601</cx:pt>
          <cx:pt idx="40350">0.00014923120549725601</cx:pt>
          <cx:pt idx="40351">0.00014923120549725601</cx:pt>
          <cx:pt idx="40352">0.00014923120549725601</cx:pt>
          <cx:pt idx="40353">0.00014923120549725601</cx:pt>
          <cx:pt idx="40354">0.00014912832465966501</cx:pt>
          <cx:pt idx="40355">0.00014892124610159</cx:pt>
          <cx:pt idx="40356">0.00014889848999491301</cx:pt>
          <cx:pt idx="40357">0.00014853955953625099</cx:pt>
          <cx:pt idx="40358">0.00014834545515664301</cx:pt>
          <cx:pt idx="40359">0.00014834545515664301</cx:pt>
          <cx:pt idx="40360">0.00014834545515664301</cx:pt>
          <cx:pt idx="40361">0.00014834545515664301</cx:pt>
          <cx:pt idx="40362">0.00014832437268403299</cx:pt>
          <cx:pt idx="40363">0.00014832437268403299</cx:pt>
          <cx:pt idx="40364">0.00014795186227001299</cx:pt>
          <cx:pt idx="40365">0.00014795186227001299</cx:pt>
          <cx:pt idx="40366">0.00014795186227001299</cx:pt>
          <cx:pt idx="40367">0.000147920576083472</cx:pt>
          <cx:pt idx="40368">0.00014789908276901701</cx:pt>
          <cx:pt idx="40369">0.00014786967124593101</cx:pt>
          <cx:pt idx="40370">0.00014777912484181799</cx:pt>
          <cx:pt idx="40371">0.000147704682775048</cx:pt>
          <cx:pt idx="40372">0.000147704682775048</cx:pt>
          <cx:pt idx="40373">0.000147609447299077</cx:pt>
          <cx:pt idx="40374">0.000147609447299077</cx:pt>
          <cx:pt idx="40375">0.000147609447299077</cx:pt>
          <cx:pt idx="40376">0.000147609447299077</cx:pt>
          <cx:pt idx="40377">0.000147609447299077</cx:pt>
          <cx:pt idx="40378">0.000147609447299077</cx:pt>
          <cx:pt idx="40379">0.000147609447299077</cx:pt>
          <cx:pt idx="40380">0.000147609447299077</cx:pt>
          <cx:pt idx="40381">0.000147609447299077</cx:pt>
          <cx:pt idx="40382">0.000147609447299077</cx:pt>
          <cx:pt idx="40383">0.000147609447299077</cx:pt>
          <cx:pt idx="40384">0.00014740419370647801</cx:pt>
          <cx:pt idx="40385">0.00014728764550093199</cx:pt>
          <cx:pt idx="40386">0.00014728764550093199</cx:pt>
          <cx:pt idx="40387">0.00014701112782418901</cx:pt>
          <cx:pt idx="40388">0.00014692254900520199</cx:pt>
          <cx:pt idx="40389">0.00014689179233270101</cx:pt>
          <cx:pt idx="40390">0.00014689179233270101</cx:pt>
          <cx:pt idx="40391">0.000146854180280669</cx:pt>
          <cx:pt idx="40392">0.000146854180280669</cx:pt>
          <cx:pt idx="40393">0.000146854180280669</cx:pt>
          <cx:pt idx="40394">0.000146854180280669</cx:pt>
          <cx:pt idx="40395">0.000146854180280669</cx:pt>
          <cx:pt idx="40396">0.00014673860986940901</cx:pt>
          <cx:pt idx="40397">0.000146679350881718</cx:pt>
          <cx:pt idx="40398">0.00014655830543924101</cx:pt>
          <cx:pt idx="40399">0.00014653308807179</cx:pt>
          <cx:pt idx="40400">0.00014653308807179</cx:pt>
          <cx:pt idx="40401">0.00014652649261019801</cx:pt>
          <cx:pt idx="40402">0.00014652649261019801</cx:pt>
          <cx:pt idx="40403">0.00014652649261019801</cx:pt>
          <cx:pt idx="40404">0.00014652649261019801</cx:pt>
          <cx:pt idx="40405">0.00014652649261019801</cx:pt>
          <cx:pt idx="40406">0.00014652649261019801</cx:pt>
          <cx:pt idx="40407">0.00014652649261019801</cx:pt>
          <cx:pt idx="40408">0.000146524240956919</cx:pt>
          <cx:pt idx="40409">0.00014647952353372899</cx:pt>
          <cx:pt idx="40410">0.00014641832215935</cx:pt>
          <cx:pt idx="40411">0.00014641832215935</cx:pt>
          <cx:pt idx="40412">0.000146413132298873</cx:pt>
          <cx:pt idx="40413">0.000146413132298873</cx:pt>
          <cx:pt idx="40414">0.000146413132298873</cx:pt>
          <cx:pt idx="40415">0.000146413132298873</cx:pt>
          <cx:pt idx="40416">0.000146413132298873</cx:pt>
          <cx:pt idx="40417">0.000146413132298873</cx:pt>
          <cx:pt idx="40418">0.00014635753954542701</cx:pt>
          <cx:pt idx="40419">0.00014631648854021199</cx:pt>
          <cx:pt idx="40420">0.00014631648854021199</cx:pt>
          <cx:pt idx="40421">0.00014631648854021199</cx:pt>
          <cx:pt idx="40422">0.00014631648854021199</cx:pt>
          <cx:pt idx="40423">0.000146268759766386</cx:pt>
          <cx:pt idx="40424">0.000146268759766386</cx:pt>
          <cx:pt idx="40425">0.000146268759766386</cx:pt>
          <cx:pt idx="40426">0.000146268759766386</cx:pt>
          <cx:pt idx="40427">0.000146268759766386</cx:pt>
          <cx:pt idx="40428">0.00014625195540189699</cx:pt>
          <cx:pt idx="40429">0.000146137862578064</cx:pt>
          <cx:pt idx="40430">0.000146137862578064</cx:pt>
          <cx:pt idx="40431">0.000146137862578064</cx:pt>
          <cx:pt idx="40432">0.000146137862578064</cx:pt>
          <cx:pt idx="40433">0.00014612908399259299</cx:pt>
          <cx:pt idx="40434">0.00014603587558142101</cx:pt>
          <cx:pt idx="40435">0.00014591453406329801</cx:pt>
          <cx:pt idx="40436">0.00014591453406329801</cx:pt>
          <cx:pt idx="40437">0.00014591453406329801</cx:pt>
          <cx:pt idx="40438">0.00014591453406329801</cx:pt>
          <cx:pt idx="40439">0.00014574650551248301</cx:pt>
          <cx:pt idx="40440">0.000145421195140427</cx:pt>
          <cx:pt idx="40441">0.000145421195140427</cx:pt>
          <cx:pt idx="40442">0.000145421195140427</cx:pt>
          <cx:pt idx="40443">0.00014538838894545401</cx:pt>
          <cx:pt idx="40444">0.00014538838894545401</cx:pt>
          <cx:pt idx="40445">0.00014538838894545401</cx:pt>
          <cx:pt idx="40446">0.00014538838894545401</cx:pt>
          <cx:pt idx="40447">0.00014524366634553201</cx:pt>
          <cx:pt idx="40448">0.00014524366634553201</cx:pt>
          <cx:pt idx="40449">0.00014524366634553201</cx:pt>
          <cx:pt idx="40450">0.00014524366634553201</cx:pt>
          <cx:pt idx="40451">0.00014520906708191301</cx:pt>
          <cx:pt idx="40452">0.00014519437894905201</cx:pt>
          <cx:pt idx="40453">0.00014519437894905201</cx:pt>
          <cx:pt idx="40454">0.00014519437894905201</cx:pt>
          <cx:pt idx="40455">0.00014519437894905201</cx:pt>
          <cx:pt idx="40456">0.00014519437894905201</cx:pt>
          <cx:pt idx="40457">0.00014519437894905201</cx:pt>
          <cx:pt idx="40458">0.00014519437894905201</cx:pt>
          <cx:pt idx="40459">0.00014519437894905201</cx:pt>
          <cx:pt idx="40460">0.00014519437894905201</cx:pt>
          <cx:pt idx="40461">0.00014519437894905201</cx:pt>
          <cx:pt idx="40462">0.00014519437894905201</cx:pt>
          <cx:pt idx="40463">0.00014519437894905201</cx:pt>
          <cx:pt idx="40464">0.00014508242798710999</cx:pt>
          <cx:pt idx="40465">0.00014506124756625101</cx:pt>
          <cx:pt idx="40466">0.00014489421076734199</cx:pt>
          <cx:pt idx="40467">0.00014489421076734199</cx:pt>
          <cx:pt idx="40468">0.00014489421076734199</cx:pt>
          <cx:pt idx="40469">0.00014489421076734199</cx:pt>
          <cx:pt idx="40470">0.00014489421076734199</cx:pt>
          <cx:pt idx="40471">0.00014489421076734199</cx:pt>
          <cx:pt idx="40472">0.00014483836096538299</cx:pt>
          <cx:pt idx="40473">0.00014461821857205399</cx:pt>
          <cx:pt idx="40474">0.00014461821857205399</cx:pt>
          <cx:pt idx="40475">0.00014461821857205399</cx:pt>
          <cx:pt idx="40476">0.00014461821857205399</cx:pt>
          <cx:pt idx="40477">0.00014461821857205399</cx:pt>
          <cx:pt idx="40478">0.000144613957884465</cx:pt>
          <cx:pt idx="40479">0.000144501393942278</cx:pt>
          <cx:pt idx="40480">0.000144450994447782</cx:pt>
          <cx:pt idx="40481">0.00014443744440975699</cx:pt>
          <cx:pt idx="40482">0.00014425252679987999</cx:pt>
          <cx:pt idx="40483">0.00014418068453803099</cx:pt>
          <cx:pt idx="40484">0.00014418068453803099</cx:pt>
          <cx:pt idx="40485">0.00014418068453803099</cx:pt>
          <cx:pt idx="40486">0.00014418068453803099</cx:pt>
          <cx:pt idx="40487">0.00014418068453803099</cx:pt>
          <cx:pt idx="40488">0.00014418068453803099</cx:pt>
          <cx:pt idx="40489">0.00014406060054688601</cx:pt>
          <cx:pt idx="40490">0.00014406060054688601</cx:pt>
          <cx:pt idx="40491">0.00014406060054688601</cx:pt>
          <cx:pt idx="40492">0.00014385499777562201</cx:pt>
          <cx:pt idx="40493">0.00014385499777562201</cx:pt>
          <cx:pt idx="40494">0.00014378302958981199</cx:pt>
          <cx:pt idx="40495">0.00014372955650695799</cx:pt>
          <cx:pt idx="40496">0.000143603600466727</cx:pt>
          <cx:pt idx="40497">0.00014354703975609401</cx:pt>
          <cx:pt idx="40498">0.00014354703975609401</cx:pt>
          <cx:pt idx="40499">0.00014354703975609401</cx:pt>
          <cx:pt idx="40500">0.00014354703975609401</cx:pt>
          <cx:pt idx="40501">0.00014354703975609401</cx:pt>
          <cx:pt idx="40502">0.00014354703975609401</cx:pt>
          <cx:pt idx="40503">0.00014354703975609401</cx:pt>
          <cx:pt idx="40504">0.00014354703975609401</cx:pt>
          <cx:pt idx="40505">0.00014354703975609401</cx:pt>
          <cx:pt idx="40506">0.00014354703975609401</cx:pt>
          <cx:pt idx="40507">0.00014354703975609401</cx:pt>
          <cx:pt idx="40508">0.00014354703975609401</cx:pt>
          <cx:pt idx="40509">0.00014338171677901699</cx:pt>
          <cx:pt idx="40510">0.00014338171677901699</cx:pt>
          <cx:pt idx="40511">0.00014338171677901699</cx:pt>
          <cx:pt idx="40512">0.00014338171677901699</cx:pt>
          <cx:pt idx="40513">0.000143358480013835</cx:pt>
          <cx:pt idx="40514">0.000143358480013835</cx:pt>
          <cx:pt idx="40515">0.000143358480013835</cx:pt>
          <cx:pt idx="40516">0.000143358480013835</cx:pt>
          <cx:pt idx="40517">0.000143358480013835</cx:pt>
          <cx:pt idx="40518">0.000143358480013835</cx:pt>
          <cx:pt idx="40519">0.000143269434833422</cx:pt>
          <cx:pt idx="40520">0.000143269434833422</cx:pt>
          <cx:pt idx="40521">0.000143269434833422</cx:pt>
          <cx:pt idx="40522">0.00014294920904983001</cx:pt>
          <cx:pt idx="40523">0.00014294920904983001</cx:pt>
          <cx:pt idx="40524">0.00014294920904983001</cx:pt>
          <cx:pt idx="40525">0.00014294920904983001</cx:pt>
          <cx:pt idx="40526">0.00014294920904983001</cx:pt>
          <cx:pt idx="40527">0.00014294920904983001</cx:pt>
          <cx:pt idx="40528">0.00014294920904983001</cx:pt>
          <cx:pt idx="40529">0.000142920823958641</cx:pt>
          <cx:pt idx="40530">0.000142920823958641</cx:pt>
          <cx:pt idx="40531">0.000142920823958641</cx:pt>
          <cx:pt idx="40532">0.000142920823958641</cx:pt>
          <cx:pt idx="40533">0.00014285385398459899</cx:pt>
          <cx:pt idx="40534">0.000142801006314879</cx:pt>
          <cx:pt idx="40535">0.00014279292191844101</cx:pt>
          <cx:pt idx="40536">0.000142665817689997</cx:pt>
          <cx:pt idx="40537">0.00014252976838738599</cx:pt>
          <cx:pt idx="40538">0.00014252976838738599</cx:pt>
          <cx:pt idx="40539">0.00014252976838738599</cx:pt>
          <cx:pt idx="40540">0.00014252976838738599</cx:pt>
          <cx:pt idx="40541">0.00014252976838738599</cx:pt>
          <cx:pt idx="40542">0.00014237950434414399</cx:pt>
          <cx:pt idx="40543">0.000142238594304633</cx:pt>
          <cx:pt idx="40544">0.00014218512305520599</cx:pt>
          <cx:pt idx="40545">0.000141953062315676</cx:pt>
          <cx:pt idx="40546">0.000141953062315676</cx:pt>
          <cx:pt idx="40547">0.000141953062315676</cx:pt>
          <cx:pt idx="40548">0.000141818328620247</cx:pt>
          <cx:pt idx="40549">0.000141818328620247</cx:pt>
          <cx:pt idx="40550">0.000141708083922438</cx:pt>
          <cx:pt idx="40551">0.00014169787267790399</cx:pt>
          <cx:pt idx="40552">0.000141506007935941</cx:pt>
          <cx:pt idx="40553">0.000141506007935941</cx:pt>
          <cx:pt idx="40554">0.00014145898362211899</cx:pt>
          <cx:pt idx="40555">0.00014144119574664501</cx:pt>
          <cx:pt idx="40556">0.00014144119574664501</cx:pt>
          <cx:pt idx="40557">0.00014144119574664501</cx:pt>
          <cx:pt idx="40558">0.00014144119574664501</cx:pt>
          <cx:pt idx="40559">0.00014144119574664501</cx:pt>
          <cx:pt idx="40560">0.00014140293442255501</cx:pt>
          <cx:pt idx="40561">0.000141320442866025</cx:pt>
          <cx:pt idx="40562">0.000141320442866025</cx:pt>
          <cx:pt idx="40563">0.000141320442866025</cx:pt>
          <cx:pt idx="40564">0.000141320442866025</cx:pt>
          <cx:pt idx="40565">0.00014119775292272601</cx:pt>
          <cx:pt idx="40566">0.00014119775292272601</cx:pt>
          <cx:pt idx="40567">0.000141066522555048</cx:pt>
          <cx:pt idx="40568">0.00014106535881893499</cx:pt>
          <cx:pt idx="40569">0.00014106535881893499</cx:pt>
          <cx:pt idx="40570">0.00014106535881893499</cx:pt>
          <cx:pt idx="40571">0.00014106535881893499</cx:pt>
          <cx:pt idx="40572">0.00014106535881893499</cx:pt>
          <cx:pt idx="40573">0.00014065132461610699</cx:pt>
          <cx:pt idx="40574">0.000140633760742197</cx:pt>
          <cx:pt idx="40575">0.00014028128032078199</cx:pt>
          <cx:pt idx="40576">0.00014028104751018699</cx:pt>
          <cx:pt idx="40577">0.00013990817023717199</cx:pt>
          <cx:pt idx="40578">0.00013984076277862901</cx:pt>
          <cx:pt idx="40579">0.00013984076277862901</cx:pt>
          <cx:pt idx="40580">0.00013984076277862901</cx:pt>
          <cx:pt idx="40581">0.00013983655502855299</cx:pt>
          <cx:pt idx="40582">0.00013983655502855299</cx:pt>
          <cx:pt idx="40583">0.00013940308410415099</cx:pt>
          <cx:pt idx="40584">0.000139338544839231</cx:pt>
          <cx:pt idx="40585">0.000139338544839231</cx:pt>
          <cx:pt idx="40586">0.000139338544839231</cx:pt>
          <cx:pt idx="40587">0.000139278877151553</cx:pt>
          <cx:pt idx="40588">0.000139278877151553</cx:pt>
          <cx:pt idx="40589">0.000139278877151553</cx:pt>
          <cx:pt idx="40590">0.000139278877151553</cx:pt>
          <cx:pt idx="40591">0.000139278877151553</cx:pt>
          <cx:pt idx="40592">0.00013915271348722899</cx:pt>
          <cx:pt idx="40593">0.000139071435576096</cx:pt>
          <cx:pt idx="40594">0.000139071435576096</cx:pt>
          <cx:pt idx="40595">0.000138857818048334</cx:pt>
          <cx:pt idx="40596">0.00013871855845784599</cx:pt>
          <cx:pt idx="40597">0.00013870592015196101</cx:pt>
          <cx:pt idx="40598">0.000138638541534911</cx:pt>
          <cx:pt idx="40599">0.000138638541534911</cx:pt>
          <cx:pt idx="40600">0.000138638541534911</cx:pt>
          <cx:pt idx="40601">0.000138638541534911</cx:pt>
          <cx:pt idx="40602">0.000138632888076837</cx:pt>
          <cx:pt idx="40603">0.00013848500879116299</cx:pt>
          <cx:pt idx="40604">0.00013825288509511599</cx:pt>
          <cx:pt idx="40605">0.00013780284920942199</cx:pt>
          <cx:pt idx="40606">0.000137696180492615</cx:pt>
          <cx:pt idx="40607">0.00013763940115171401</cx:pt>
          <cx:pt idx="40608">0.00013750412968979801</cx:pt>
          <cx:pt idx="40609">0.00013750412968979801</cx:pt>
          <cx:pt idx="40610">0.000137310691538567</cx:pt>
          <cx:pt idx="40611">0.000137310691538567</cx:pt>
          <cx:pt idx="40612">0.00013726190147381599</cx:pt>
          <cx:pt idx="40613">0.00013726190147381599</cx:pt>
          <cx:pt idx="40614">0.00013726190147381599</cx:pt>
          <cx:pt idx="40615">0.00013726190147381599</cx:pt>
          <cx:pt idx="40616">0.00013703534439773001</cx:pt>
          <cx:pt idx="40617">0.00013703534439773001</cx:pt>
          <cx:pt idx="40618">0.00013703534439773001</cx:pt>
          <cx:pt idx="40619">0.00013703534439773001</cx:pt>
          <cx:pt idx="40620">0.00013703534439773001</cx:pt>
          <cx:pt idx="40621">0.00013663677965823799</cx:pt>
          <cx:pt idx="40622">0.00013663677965823799</cx:pt>
          <cx:pt idx="40623">0.00013663677965823799</cx:pt>
          <cx:pt idx="40624">0.00013654882727376</cx:pt>
          <cx:pt idx="40625">0.00013654882727376</cx:pt>
          <cx:pt idx="40626">0.00013652787009455999</cx:pt>
          <cx:pt idx="40627">0.00013652787009455999</cx:pt>
          <cx:pt idx="40628">0.00013652787009455999</cx:pt>
          <cx:pt idx="40629">0.00013652787009455999</cx:pt>
          <cx:pt idx="40630">0.00013652787009455999</cx:pt>
          <cx:pt idx="40631">0.00013652787009455999</cx:pt>
          <cx:pt idx="40632">0.00013628509186095901</cx:pt>
          <cx:pt idx="40633">0.00013628509186095901</cx:pt>
          <cx:pt idx="40634">0.00013628509186095901</cx:pt>
          <cx:pt idx="40635">0.00013619993531711099</cx:pt>
          <cx:pt idx="40636">0.00013619993531711099</cx:pt>
          <cx:pt idx="40637">0.00013591030285972999</cx:pt>
          <cx:pt idx="40638">0.00013584955553953601</cx:pt>
          <cx:pt idx="40639">0.00013571377919948101</cx:pt>
          <cx:pt idx="40640">0.000135701972278559</cx:pt>
          <cx:pt idx="40641">0.000135701972278559</cx:pt>
          <cx:pt idx="40642">0.00013554991619531501</cx:pt>
          <cx:pt idx="40643">0.00013552449521701899</cx:pt>
          <cx:pt idx="40644">0.00013533078697160699</cx:pt>
          <cx:pt idx="40645">0.00013532896336450101</cx:pt>
          <cx:pt idx="40646">0.00013532896336450101</cx:pt>
          <cx:pt idx="40647">0.00013532896336450101</cx:pt>
          <cx:pt idx="40648">0.00013532896336450101</cx:pt>
          <cx:pt idx="40649">0.00013532827442810301</cx:pt>
          <cx:pt idx="40650">0.00013527352112004901</cx:pt>
          <cx:pt idx="40651">0.00013527352112004901</cx:pt>
          <cx:pt idx="40652">0.00013527352112004901</cx:pt>
          <cx:pt idx="40653">0.00013527352112004901</cx:pt>
          <cx:pt idx="40654">0.00013516729393692699</cx:pt>
          <cx:pt idx="40655">0.00013515313092751899</cx:pt>
          <cx:pt idx="40656">0.00013515313092751899</cx:pt>
          <cx:pt idx="40657">0.00013515313092751899</cx:pt>
          <cx:pt idx="40658">0.00013515313092751899</cx:pt>
          <cx:pt idx="40659">0.000135144603676413</cx:pt>
          <cx:pt idx="40660">0.000135144603676413</cx:pt>
          <cx:pt idx="40661">0.000135144603676413</cx:pt>
          <cx:pt idx="40662">0.00013480534657990699</cx:pt>
          <cx:pt idx="40663">0.00013479255191620399</cx:pt>
          <cx:pt idx="40664">0.00013479255191620399</cx:pt>
          <cx:pt idx="40665">0.00013479255191620399</cx:pt>
          <cx:pt idx="40666">0.00013479255191620399</cx:pt>
          <cx:pt idx="40667">0.00013479255191620399</cx:pt>
          <cx:pt idx="40668">0.00013477317218792199</cx:pt>
          <cx:pt idx="40669">0.00013477317218792199</cx:pt>
          <cx:pt idx="40670">0.00013477317218792199</cx:pt>
          <cx:pt idx="40671">0.00013477317218792199</cx:pt>
          <cx:pt idx="40672">0.000134756613174546</cx:pt>
          <cx:pt idx="40673">0.000134756613174546</cx:pt>
          <cx:pt idx="40674">0.00013469699645393601</cx:pt>
          <cx:pt idx="40675">0.00013469699645393601</cx:pt>
          <cx:pt idx="40676">0.00013469699645393601</cx:pt>
          <cx:pt idx="40677">0.00013464049073315799</cx:pt>
          <cx:pt idx="40678">0.000134563938960008</cx:pt>
          <cx:pt idx="40679">0.000134563938960008</cx:pt>
          <cx:pt idx="40680">0.000134563938960008</cx:pt>
          <cx:pt idx="40681">0.00013446238752337999</cx:pt>
          <cx:pt idx="40682">0.00013446238752337999</cx:pt>
          <cx:pt idx="40683">0.00013446238752337999</cx:pt>
          <cx:pt idx="40684">0.00013446238752337999</cx:pt>
          <cx:pt idx="40685">0.000134137230870476</cx:pt>
          <cx:pt idx="40686">0.000134137230870476</cx:pt>
          <cx:pt idx="40687">0.00013377820493381401</cx:pt>
          <cx:pt idx="40688">0.00013377820493381401</cx:pt>
          <cx:pt idx="40689">0.00013377820493381401</cx:pt>
          <cx:pt idx="40690">0.000133722115345784</cx:pt>
          <cx:pt idx="40691">0.000133722115345784</cx:pt>
          <cx:pt idx="40692">0.000133722115345784</cx:pt>
          <cx:pt idx="40693">0.000133722115345784</cx:pt>
          <cx:pt idx="40694">0.00013367113125540301</cx:pt>
          <cx:pt idx="40695">0.00013326386178128601</cx:pt>
          <cx:pt idx="40696">0.00013323464944394199</cx:pt>
          <cx:pt idx="40697">0.00013307020952524099</cx:pt>
          <cx:pt idx="40698">0.00013307020952524099</cx:pt>
          <cx:pt idx="40699">0.00013307020952524099</cx:pt>
          <cx:pt idx="40700">0.00013307020952524099</cx:pt>
          <cx:pt idx="40701">0.00013307020952524099</cx:pt>
          <cx:pt idx="40702">0.00013307020952524099</cx:pt>
          <cx:pt idx="40703">0.00013307020952524099</cx:pt>
          <cx:pt idx="40704">0.00013280841046019401</cx:pt>
          <cx:pt idx="40705">0.000132781260517363</cx:pt>
          <cx:pt idx="40706">0.000132781260517363</cx:pt>
          <cx:pt idx="40707">0.000132781260517363</cx:pt>
          <cx:pt idx="40708">0.000132781260517363</cx:pt>
          <cx:pt idx="40709">0.00013277507804792399</cx:pt>
          <cx:pt idx="40710">0.00013220228564396301</cx:pt>
          <cx:pt idx="40711">0.00013212350716156</cx:pt>
          <cx:pt idx="40712">0.00013212350716156</cx:pt>
          <cx:pt idx="40713">0.00013212350716156</cx:pt>
          <cx:pt idx="40714">0.00013212350716156</cx:pt>
          <cx:pt idx="40715">0.00013212350716156</cx:pt>
          <cx:pt idx="40716">0.00013212350716156</cx:pt>
          <cx:pt idx="40717">0.00013205904352032601</cx:pt>
          <cx:pt idx="40718">0.000131844691753062</cx:pt>
          <cx:pt idx="40719">0.000131844691753062</cx:pt>
          <cx:pt idx="40720">0.000131844691753062</cx:pt>
          <cx:pt idx="40721">0.00013184267824644001</cx:pt>
          <cx:pt idx="40722">0.00013184267824644001</cx:pt>
          <cx:pt idx="40723">0.00013184267824644001</cx:pt>
          <cx:pt idx="40724">0.000131757150746619</cx:pt>
          <cx:pt idx="40725">0.000131677953889523</cx:pt>
          <cx:pt idx="40726">0.000131499389632625</cx:pt>
          <cx:pt idx="40727">0.00013141888626580199</cx:pt>
          <cx:pt idx="40728">0.00013140201336162599</cx:pt>
          <cx:pt idx="40729">0.00013137503565877</cx:pt>
          <cx:pt idx="40730">0.00013137503565877</cx:pt>
          <cx:pt idx="40731">0.00013120753079744199</cx:pt>
          <cx:pt idx="40732">0.00013120753079744199</cx:pt>
          <cx:pt idx="40733">0.00013120753079744199</cx:pt>
          <cx:pt idx="40734">0.00013115643282291399</cx:pt>
          <cx:pt idx="40735">0.00013115643282291399</cx:pt>
          <cx:pt idx="40736">0.00013093596050245499</cx:pt>
          <cx:pt idx="40737">0.00013069548638458201</cx:pt>
          <cx:pt idx="40738">0.00013069548638458201</cx:pt>
          <cx:pt idx="40739">0.00013069548638458201</cx:pt>
          <cx:pt idx="40740">0.000130591597233253</cx:pt>
          <cx:pt idx="40741">0.000130591597233253</cx:pt>
          <cx:pt idx="40742">0.00013058812504389199</cx:pt>
          <cx:pt idx="40743">0.00013051149788147201</cx:pt>
          <cx:pt idx="40744">0.000130457314956683</cx:pt>
          <cx:pt idx="40745">0.00013038155535616101</cx:pt>
          <cx:pt idx="40746">0.00013038155535616101</cx:pt>
          <cx:pt idx="40747">0.00013036898447860599</cx:pt>
          <cx:pt idx="40748">0.00013036898447860599</cx:pt>
          <cx:pt idx="40749">0.00013035375060204701</cx:pt>
          <cx:pt idx="40750">0.00013035375060204701</cx:pt>
          <cx:pt idx="40751">0.000130126589181088</cx:pt>
          <cx:pt idx="40752">0.000130068344318204</cx:pt>
          <cx:pt idx="40753">0.00013003420818573399</cx:pt>
          <cx:pt idx="40754">0.00013003420818573399</cx:pt>
          <cx:pt idx="40755">0.00013003420818573399</cx:pt>
          <cx:pt idx="40756">0.00013003420818573399</cx:pt>
          <cx:pt idx="40757">0.00013003341354455501</cx:pt>
          <cx:pt idx="40758">0.00012987588855928599</cx:pt>
          <cx:pt idx="40759">0.00012987588855928599</cx:pt>
          <cx:pt idx="40760">0.00012987588855928599</cx:pt>
          <cx:pt idx="40761">0.00012987588855928599</cx:pt>
          <cx:pt idx="40762">0.00012987588855928599</cx:pt>
          <cx:pt idx="40763">0.00012959484198643201</cx:pt>
          <cx:pt idx="40764">0.000129346211269909</cx:pt>
          <cx:pt idx="40765">0.000129293717820272</cx:pt>
          <cx:pt idx="40766">0.00012924425039338399</cx:pt>
          <cx:pt idx="40767">0.00012924425039338399</cx:pt>
          <cx:pt idx="40768">0.00012924425039338399</cx:pt>
          <cx:pt idx="40769">0.000128903911909505</cx:pt>
          <cx:pt idx="40770">0.000128893293602992</cx:pt>
          <cx:pt idx="40771">0.000128893293602992</cx:pt>
          <cx:pt idx="40772">0.000128893293602992</cx:pt>
          <cx:pt idx="40773">0.000128893293602992</cx:pt>
          <cx:pt idx="40774">0.000128893293602992</cx:pt>
          <cx:pt idx="40775">0.000128893293602992</cx:pt>
          <cx:pt idx="40776">0.00012866005055229299</cx:pt>
          <cx:pt idx="40777">0.00012866005055229299</cx:pt>
          <cx:pt idx="40778">0.00012866005055229299</cx:pt>
          <cx:pt idx="40779">0.000128638550119982</cx:pt>
          <cx:pt idx="40780">0.00012854490851753401</cx:pt>
          <cx:pt idx="40781">0.00012854490851753401</cx:pt>
          <cx:pt idx="40782">0.000128426159507212</cx:pt>
          <cx:pt idx="40783">0.00012805001237237799</cx:pt>
          <cx:pt idx="40784">0.000127974457387852</cx:pt>
          <cx:pt idx="40785">0.000127974457387852</cx:pt>
          <cx:pt idx="40786">0.000127974457387852</cx:pt>
          <cx:pt idx="40787">0.000127899727858817</cx:pt>
          <cx:pt idx="40788">0.000127899727858817</cx:pt>
          <cx:pt idx="40789">0.00012781956378233</cx:pt>
          <cx:pt idx="40790">0.00012781956378233</cx:pt>
          <cx:pt idx="40791">0.00012781956378233</cx:pt>
          <cx:pt idx="40792">0.00012781956378233</cx:pt>
          <cx:pt idx="40793">0.00012781956378233</cx:pt>
          <cx:pt idx="40794">0.00012779380588517401</cx:pt>
          <cx:pt idx="40795">0.00012778364747192299</cx:pt>
          <cx:pt idx="40796">0.000127612621248283</cx:pt>
          <cx:pt idx="40797">0.000127612621248283</cx:pt>
          <cx:pt idx="40798">0.00012734913786650301</cx:pt>
          <cx:pt idx="40799">0.00012734913786650301</cx:pt>
          <cx:pt idx="40800">0.00012731254268514601</cx:pt>
          <cx:pt idx="40801">0.00012731254268514601</cx:pt>
          <cx:pt idx="40802">0.00012718764239191</cx:pt>
          <cx:pt idx="40803">0.00012718764239191</cx:pt>
          <cx:pt idx="40804">0.00012718764239191</cx:pt>
          <cx:pt idx="40805">0.00012718764239191</cx:pt>
          <cx:pt idx="40806">0.000127162206472485</cx:pt>
          <cx:pt idx="40807">0.00012692917991992099</cx:pt>
          <cx:pt idx="40808">0.00012692917991992099</cx:pt>
          <cx:pt idx="40809">0.000126809623186138</cx:pt>
          <cx:pt idx="40810">0.000126510136370766</cx:pt>
          <cx:pt idx="40811">0.000126506156226275</cx:pt>
          <cx:pt idx="40812">0.00012636854407423</cx:pt>
          <cx:pt idx="40813">0.00012609387065196399</cx:pt>
          <cx:pt idx="40814">0.00012609387065196399</cx:pt>
          <cx:pt idx="40815">0.00012609387065196399</cx:pt>
          <cx:pt idx="40816">0.00012604076674888699</cx:pt>
          <cx:pt idx="40817">0.00012602137435765699</cx:pt>
          <cx:pt idx="40818">0.00012602137435765699</cx:pt>
          <cx:pt idx="40819">0.00012593728926790399</cx:pt>
          <cx:pt idx="40820">0.00012593728926790399</cx:pt>
          <cx:pt idx="40821">0.00012593728926790399</cx:pt>
          <cx:pt idx="40822">0.00012593728926790399</cx:pt>
          <cx:pt idx="40823">0.00012593728926790399</cx:pt>
          <cx:pt idx="40824">0.00012593728926790399</cx:pt>
          <cx:pt idx="40825">0.00012593728926790399</cx:pt>
          <cx:pt idx="40826">0.00012568468556182401</cx:pt>
          <cx:pt idx="40827">0.00012568468556182401</cx:pt>
          <cx:pt idx="40828">0.00012568468556182401</cx:pt>
          <cx:pt idx="40829">0.00012568468556182401</cx:pt>
          <cx:pt idx="40830">0.00012568468556182401</cx:pt>
          <cx:pt idx="40831">0.00012568468556182401</cx:pt>
          <cx:pt idx="40832">0.00012568468556182401</cx:pt>
          <cx:pt idx="40833">0.00012568468556182401</cx:pt>
          <cx:pt idx="40834">0.00012568468556182401</cx:pt>
          <cx:pt idx="40835">0.00012568468556182401</cx:pt>
          <cx:pt idx="40836">0.00012561291744666</cx:pt>
          <cx:pt idx="40837">0.00012548309403835801</cx:pt>
          <cx:pt idx="40838">0.00012548309403835801</cx:pt>
          <cx:pt idx="40839">0.00012548309403835801</cx:pt>
          <cx:pt idx="40840">0.00012542033792907901</cx:pt>
          <cx:pt idx="40841">0.00012526412937800699</cx:pt>
          <cx:pt idx="40842">0.00012526412937800699</cx:pt>
          <cx:pt idx="40843">0.00012526412937800699</cx:pt>
          <cx:pt idx="40844">0.00012490615182283399</cx:pt>
          <cx:pt idx="40845">0.00012469951837910199</cx:pt>
          <cx:pt idx="40846">0.00012469951837910199</cx:pt>
          <cx:pt idx="40847">0.000124409830664214</cx:pt>
          <cx:pt idx="40848">0.00012430107806022999</cx:pt>
          <cx:pt idx="40849">0.00012430107806022999</cx:pt>
          <cx:pt idx="40850">0.00012429351407679899</cx:pt>
          <cx:pt idx="40851">0.000124275474366485</cx:pt>
          <cx:pt idx="40852">0.000124275474366485</cx:pt>
          <cx:pt idx="40853">0.000124275474366485</cx:pt>
          <cx:pt idx="40854">0.000124275474366485</cx:pt>
          <cx:pt idx="40855">0.000124275474366485</cx:pt>
          <cx:pt idx="40856">0.000124275474366485</cx:pt>
          <cx:pt idx="40857">0.000124275474366485</cx:pt>
          <cx:pt idx="40858">0.000124273271839428</cx:pt>
          <cx:pt idx="40859">0.000124250755884821</cx:pt>
          <cx:pt idx="40860">0.000123964880498098</cx:pt>
          <cx:pt idx="40861">0.00012390122918248201</cx:pt>
          <cx:pt idx="40862">0.00012386720247222001</cx:pt>
          <cx:pt idx="40863">0.00012386720247222001</cx:pt>
          <cx:pt idx="40864">0.00012385925917012301</cx:pt>
          <cx:pt idx="40865">0.00012385925917012301</cx:pt>
          <cx:pt idx="40866">0.000123733646455838</cx:pt>
          <cx:pt idx="40867">0.00012370912012996601</cx:pt>
          <cx:pt idx="40868">0.000123678428204551</cx:pt>
          <cx:pt idx="40869">0.000123678428204551</cx:pt>
          <cx:pt idx="40870">0.000123678428204551</cx:pt>
          <cx:pt idx="40871">0.000123678428204551</cx:pt>
          <cx:pt idx="40872">0.00012365251297325001</cx:pt>
          <cx:pt idx="40873">0.00012365251297325001</cx:pt>
          <cx:pt idx="40874">0.00012365251297325001</cx:pt>
          <cx:pt idx="40875">0.00012365251297325001</cx:pt>
          <cx:pt idx="40876">0.00012365251297325001</cx:pt>
          <cx:pt idx="40877">0.00012365251297325001</cx:pt>
          <cx:pt idx="40878">0.000123524945222731</cx:pt>
          <cx:pt idx="40879">0.000123524945222731</cx:pt>
          <cx:pt idx="40880">0.000123524945222731</cx:pt>
          <cx:pt idx="40881">0.000123524945222731</cx:pt>
          <cx:pt idx="40882">0.000123524945222731</cx:pt>
          <cx:pt idx="40883">0.000123524945222731</cx:pt>
          <cx:pt idx="40884">0.000123524945222731</cx:pt>
          <cx:pt idx="40885">0.000123524945222731</cx:pt>
          <cx:pt idx="40886">0.000123524945222731</cx:pt>
          <cx:pt idx="40887">0.000123397114284999</cx:pt>
          <cx:pt idx="40888">0.000123293427948199</cx:pt>
          <cx:pt idx="40889">0.000123293427948199</cx:pt>
          <cx:pt idx="40890">0.000123293427948199</cx:pt>
          <cx:pt idx="40891">0.00012319597260361401</cx:pt>
          <cx:pt idx="40892">0.00012319597260361401</cx:pt>
          <cx:pt idx="40893">0.00012319597260361401</cx:pt>
          <cx:pt idx="40894">0.00012319597260361401</cx:pt>
          <cx:pt idx="40895">0.00012305418746089199</cx:pt>
          <cx:pt idx="40896">0.00012305418746089199</cx:pt>
          <cx:pt idx="40897">0.00012305418746089199</cx:pt>
          <cx:pt idx="40898">0.00012305418746089199</cx:pt>
          <cx:pt idx="40899">0.00012305418746089199</cx:pt>
          <cx:pt idx="40900">0.00012305418746089199</cx:pt>
          <cx:pt idx="40901">0.00012303344005685401</cx:pt>
          <cx:pt idx="40902">0.00012301758877919299</cx:pt>
          <cx:pt idx="40903">0.00012299707643664799</cx:pt>
          <cx:pt idx="40904">0.00012299707643664799</cx:pt>
          <cx:pt idx="40905">0.00012299707643664799</cx:pt>
          <cx:pt idx="40906">0.00012299707643664799</cx:pt>
          <cx:pt idx="40907">0.00012299707643664799</cx:pt>
          <cx:pt idx="40908">0.00012299707643664799</cx:pt>
          <cx:pt idx="40909">0.00012299707643664799</cx:pt>
          <cx:pt idx="40910">0.00012299707643664799</cx:pt>
          <cx:pt idx="40911">0.00012282822795444301</cx:pt>
          <cx:pt idx="40912">0.00012282822795444301</cx:pt>
          <cx:pt idx="40913">0.000122797140657573</cx:pt>
          <cx:pt idx="40914">0.00012246941585781199</cx:pt>
          <cx:pt idx="40915">0.00012246941585781199</cx:pt>
          <cx:pt idx="40916">0.00012246941585781199</cx:pt>
          <cx:pt idx="40917">0.00012246553208909001</cx:pt>
          <cx:pt idx="40918">0.000122431630042221</cx:pt>
          <cx:pt idx="40919">0.000122431630042221</cx:pt>
          <cx:pt idx="40920">0.000122431630042221</cx:pt>
          <cx:pt idx="40921">0.00012243084504850299</cx:pt>
          <cx:pt idx="40922">0.00012243084504850299</cx:pt>
          <cx:pt idx="40923">0.00012243084504850299</cx:pt>
          <cx:pt idx="40924">0.000122355118200024</cx:pt>
          <cx:pt idx="40925">0.00012225602550419999</cx:pt>
          <cx:pt idx="40926">0.00012222980491456101</cx:pt>
          <cx:pt idx="40927">0.00012194240474265</cx:pt>
          <cx:pt idx="40928">0.00012177723869328899</cx:pt>
          <cx:pt idx="40929">0.00012164330333700899</cx:pt>
          <cx:pt idx="40930">0.00012164330333700899</cx:pt>
          <cx:pt idx="40931">0.00012164330333700899</cx:pt>
          <cx:pt idx="40932">0.000121600093455041</cx:pt>
          <cx:pt idx="40933">0.000121600093455041</cx:pt>
          <cx:pt idx="40934">0.000121600093455041</cx:pt>
          <cx:pt idx="40935">0.000121600093455041</cx:pt>
          <cx:pt idx="40936">0.000121600093455041</cx:pt>
          <cx:pt idx="40937">0.000121600093455041</cx:pt>
          <cx:pt idx="40938">0.00012159650046148601</cx:pt>
          <cx:pt idx="40939">0.00012159650046148601</cx:pt>
          <cx:pt idx="40940">0.00012159650046148601</cx:pt>
          <cx:pt idx="40941">0.00012159650046148601</cx:pt>
          <cx:pt idx="40942">0.00012159650046148601</cx:pt>
          <cx:pt idx="40943">0.000121439118594999</cx:pt>
          <cx:pt idx="40944">0.000121439118594999</cx:pt>
          <cx:pt idx="40945">0.000121284251505783</cx:pt>
          <cx:pt idx="40946">0.00012119944624619699</cx:pt>
          <cx:pt idx="40947">0.000121103346936086</cx:pt>
          <cx:pt idx="40948">0.000121103346936086</cx:pt>
          <cx:pt idx="40949">0.000121009339193991</cx:pt>
          <cx:pt idx="40950">0.000120964349406343</cx:pt>
          <cx:pt idx="40951">0.000120964349406343</cx:pt>
          <cx:pt idx="40952">0.00012084440968991501</cx:pt>
          <cx:pt idx="40953">0.00012084440968991501</cx:pt>
          <cx:pt idx="40954">0.00012084440968991501</cx:pt>
          <cx:pt idx="40955">0.00012084313703883299</cx:pt>
          <cx:pt idx="40956">0.00012084313703883299</cx:pt>
          <cx:pt idx="40957">0.00012084313703883299</cx:pt>
          <cx:pt idx="40958">0.00012084313703883299</cx:pt>
          <cx:pt idx="40959">0.00012084313703883299</cx:pt>
          <cx:pt idx="40960">0.00012084313703883299</cx:pt>
          <cx:pt idx="40961">0.00012043382574908301</cx:pt>
          <cx:pt idx="40962">0.000120430984910087</cx:pt>
          <cx:pt idx="40963">0.000120430984910087</cx:pt>
          <cx:pt idx="40964">0.000120430984910087</cx:pt>
          <cx:pt idx="40965">0.00012037519215831699</cx:pt>
          <cx:pt idx="40966">0.000120364023173931</cx:pt>
          <cx:pt idx="40967">0.000120058443798807</cx:pt>
          <cx:pt idx="40968">0.000119842258589752</cx:pt>
          <cx:pt idx="40969">0.000119842258589752</cx:pt>
          <cx:pt idx="40970">0.000119602381720679</cx:pt>
          <cx:pt idx="40971">0.000119602381720679</cx:pt>
          <cx:pt idx="40972">0.00011959846789710201</cx:pt>
          <cx:pt idx="40973">0.00011959846789710201</cx:pt>
          <cx:pt idx="40974">0.00011930079706205199</cx:pt>
          <cx:pt idx="40975">0.000119287185529653</cx:pt>
          <cx:pt idx="40976">0.00011909866552885</cx:pt>
          <cx:pt idx="40977">0.00011909866552885</cx:pt>
          <cx:pt idx="40978">0.000118744117310367</cx:pt>
          <cx:pt idx="40979">0.000118684270383554</cx:pt>
          <cx:pt idx="40980">0.000118684270383554</cx:pt>
          <cx:pt idx="40981">0.000118684270383554</cx:pt>
          <cx:pt idx="40982">0.000118684270383554</cx:pt>
          <cx:pt idx="40983">0.000118684270383554</cx:pt>
          <cx:pt idx="40984">0.000118684270383554</cx:pt>
          <cx:pt idx="40985">0.00011862610058362501</cx:pt>
          <cx:pt idx="40986">0.00011846562318353001</cx:pt>
          <cx:pt idx="40987">0.000118181648218715</cx:pt>
          <cx:pt idx="40988">0.000118181648218715</cx:pt>
          <cx:pt idx="40989">0.000118181648218715</cx:pt>
          <cx:pt idx="40990">0.000118181648218715</cx:pt>
          <cx:pt idx="40991">0.00011816411737016401</cx:pt>
          <cx:pt idx="40992">0.000117900467174483</cx:pt>
          <cx:pt idx="40993">0.00011770344776062799</cx:pt>
          <cx:pt idx="40994">0.00011761501045843301</cx:pt>
          <cx:pt idx="40995">0.000117598471502287</cx:pt>
          <cx:pt idx="40996">0.000117565430363257</cx:pt>
          <cx:pt idx="40997">0.000117565430363257</cx:pt>
          <cx:pt idx="40998">0.000117565430363257</cx:pt>
          <cx:pt idx="40999">0.000117565430363257</cx:pt>
          <cx:pt idx="41000">0.000117565430363257</cx:pt>
          <cx:pt idx="41001">0.000117512534162289</cx:pt>
          <cx:pt idx="41002">0.000117467645868161</cx:pt>
          <cx:pt idx="41003">0.000117467645868161</cx:pt>
          <cx:pt idx="41004">0.000117467645868161</cx:pt>
          <cx:pt idx="41005">0.00011739568779958399</cx:pt>
          <cx:pt idx="41006">0.000117327576207203</cx:pt>
          <cx:pt idx="41007">0.00011730304833488699</cx:pt>
          <cx:pt idx="41008">0.00011730304833488699</cx:pt>
          <cx:pt idx="41009">0.00011730304833488699</cx:pt>
          <cx:pt idx="41010">0.000117211956389281</cx:pt>
          <cx:pt idx="41011">0.000117211956389281</cx:pt>
          <cx:pt idx="41012">0.000117211956389281</cx:pt>
          <cx:pt idx="41013">0.000117211956389281</cx:pt>
          <cx:pt idx="41014">0.000117211956389281</cx:pt>
          <cx:pt idx="41015">0.00011665955558166999</cx:pt>
          <cx:pt idx="41016">0.00011665955558166999</cx:pt>
          <cx:pt idx="41017">0.00011665955558166999</cx:pt>
          <cx:pt idx="41018">0.00011665955558166999</cx:pt>
          <cx:pt idx="41019">0.00011665008038376401</cx:pt>
          <cx:pt idx="41020">0.000116640482313842</cx:pt>
          <cx:pt idx="41021">0.000116640482313842</cx:pt>
          <cx:pt idx="41022">0.000116640482313842</cx:pt>
          <cx:pt idx="41023">0.000116640482313842</cx:pt>
          <cx:pt idx="41024">0.000116640482313842</cx:pt>
          <cx:pt idx="41025">0.000116640482313842</cx:pt>
          <cx:pt idx="41026">0.000116640482313842</cx:pt>
          <cx:pt idx="41027">0.000116615024586563</cx:pt>
          <cx:pt idx="41028">0.00011655592979642</cx:pt>
          <cx:pt idx="41029">0.00011655592979642</cx:pt>
          <cx:pt idx="41030">0.000116486692908296</cx:pt>
          <cx:pt idx="41031">0.000116486692908296</cx:pt>
          <cx:pt idx="41032">0.000116486692908296</cx:pt>
          <cx:pt idx="41033">0.000116486692908296</cx:pt>
          <cx:pt idx="41034">0.000116486692908296</cx:pt>
          <cx:pt idx="41035">0.000116486692908296</cx:pt>
          <cx:pt idx="41036">0.000116486692908296</cx:pt>
          <cx:pt idx="41037">0.000116486692908296</cx:pt>
          <cx:pt idx="41038">0.000116486692908296</cx:pt>
          <cx:pt idx="41039">0.000116455441325482</cx:pt>
          <cx:pt idx="41040">0.000116455441325482</cx:pt>
          <cx:pt idx="41041">0.000116455441325482</cx:pt>
          <cx:pt idx="41042">0.000116455441325482</cx:pt>
          <cx:pt idx="41043">0.000116118705914668</cx:pt>
          <cx:pt idx="41044">0.000116118705914668</cx:pt>
          <cx:pt idx="41045">0.000116118705914668</cx:pt>
          <cx:pt idx="41046">0.000116118705914668</cx:pt>
          <cx:pt idx="41047">0.000115953629739858</cx:pt>
          <cx:pt idx="41048">0.000115953629739858</cx:pt>
          <cx:pt idx="41049">0.000115953629739858</cx:pt>
          <cx:pt idx="41050">0.00011580292535186301</cx:pt>
          <cx:pt idx="41051">0.000115727283598667</cx:pt>
          <cx:pt idx="41052">0.000115727283598667</cx:pt>
          <cx:pt idx="41053">0.000115727283598667</cx:pt>
          <cx:pt idx="41054">0.000115727283598667</cx:pt>
          <cx:pt idx="41055">0.000115727283598667</cx:pt>
          <cx:pt idx="41056">0.000115727283598667</cx:pt>
          <cx:pt idx="41057">0.00011499761691336999</cx:pt>
          <cx:pt idx="41058">0.000114753050633642</cx:pt>
          <cx:pt idx="41059">0.000114742350696212</cx:pt>
          <cx:pt idx="41060">0.000114707916793485</cx:pt>
          <cx:pt idx="41061">0.000114676038651144</cx:pt>
          <cx:pt idx="41062">0.000114676038651144</cx:pt>
          <cx:pt idx="41063">0.000114656020278938</cx:pt>
          <cx:pt idx="41064">0.000114572035941262</cx:pt>
          <cx:pt idx="41065">0.000114217147774237</cx:pt>
          <cx:pt idx="41066">0.00011421243165950799</cx:pt>
          <cx:pt idx="41067">0.000114199329149304</cx:pt>
          <cx:pt idx="41068">0.000114199329149304</cx:pt>
          <cx:pt idx="41069">0.000114024526279193</cx:pt>
          <cx:pt idx="41070">0.000114024526279193</cx:pt>
          <cx:pt idx="41071">0.000114024526279193</cx:pt>
          <cx:pt idx="41072">0.000114024526279193</cx:pt>
          <cx:pt idx="41073">0.000114024526279193</cx:pt>
          <cx:pt idx="41074">0.000113960799420807</cx:pt>
          <cx:pt idx="41075">0.000113936673753823</cx:pt>
          <cx:pt idx="41076">0.000113785723986129</cx:pt>
          <cx:pt idx="41077">0.00011371203696062199</cx:pt>
          <cx:pt idx="41078">0.00011371203696062199</cx:pt>
          <cx:pt idx="41079">0.000113617625944486</cx:pt>
          <cx:pt idx="41080">0.000113616386240118</cx:pt>
          <cx:pt idx="41081">0.000113596489654317</cx:pt>
          <cx:pt idx="41082">0.000113596489654317</cx:pt>
          <cx:pt idx="41083">0.000113596489654317</cx:pt>
          <cx:pt idx="41084">0.00011352683459757001</cx:pt>
          <cx:pt idx="41085">0.00011320755291247199</cx:pt>
          <cx:pt idx="41086">0.00011301176116472599</cx:pt>
          <cx:pt idx="41087">0.00011300695084418</cx:pt>
          <cx:pt idx="41088">0.00011300695084418</cx:pt>
          <cx:pt idx="41089">0.00011300695084418</cx:pt>
          <cx:pt idx="41090">0.00011300695084418</cx:pt>
          <cx:pt idx="41091">0.00011300695084418</cx:pt>
          <cx:pt idx="41092">0.00011300695084418</cx:pt>
          <cx:pt idx="41093">0.00011289723376975099</cx:pt>
          <cx:pt idx="41094">0.00011289723376975099</cx:pt>
          <cx:pt idx="41095">0.00011289723376975099</cx:pt>
          <cx:pt idx="41096">0.00011289723376975099</cx:pt>
          <cx:pt idx="41097">0.00011289723376975099</cx:pt>
          <cx:pt idx="41098">0.00011287559476027301</cx:pt>
          <cx:pt idx="41099">0.000112825443856032</cx:pt>
          <cx:pt idx="41100">0.000112825443856032</cx:pt>
          <cx:pt idx="41101">0.000112825443856032</cx:pt>
          <cx:pt idx="41102">0.000112825443856032</cx:pt>
          <cx:pt idx="41103">0.000112572885865404</cx:pt>
          <cx:pt idx="41104">0.000112434766182081</cx:pt>
          <cx:pt idx="41105">0.000112434766182081</cx:pt>
          <cx:pt idx="41106">0.000112187494848851</cx:pt>
          <cx:pt idx="41107">0.000112123866685141</cx:pt>
          <cx:pt idx="41108">0.000112123866685141</cx:pt>
          <cx:pt idx="41109">0.000112021906160197</cx:pt>
          <cx:pt idx="41110">0.000112021906160197</cx:pt>
          <cx:pt idx="41111">0.000112021906160197</cx:pt>
          <cx:pt idx="41112">0.000112021906160197</cx:pt>
          <cx:pt idx="41113">0.00011198027406497701</cx:pt>
          <cx:pt idx="41114">0.00011198027406497701</cx:pt>
          <cx:pt idx="41115">0.00011198027406497701</cx:pt>
          <cx:pt idx="41116">0.00011198027406497701</cx:pt>
          <cx:pt idx="41117">0.00011198027406497701</cx:pt>
          <cx:pt idx="41118">0.00011166086188245801</cx:pt>
          <cx:pt idx="41119">0.000111644859708098</cx:pt>
          <cx:pt idx="41120">0.000111509702957032</cx:pt>
          <cx:pt idx="41121">0.0001114400237541</cx:pt>
          <cx:pt idx="41122">0.000111202556047141</cx:pt>
          <cx:pt idx="41123">0.000111156203126551</cx:pt>
          <cx:pt idx="41124">0.00011110381961740199</cx:pt>
          <cx:pt idx="41125">0.00011089828078008401</cx:pt>
          <cx:pt idx="41126">0.00011089828078008401</cx:pt>
          <cx:pt idx="41127">0.000110835325452974</cx:pt>
          <cx:pt idx="41128">0.00011079305303929801</cx:pt>
          <cx:pt idx="41129">0.000110787727941278</cx:pt>
          <cx:pt idx="41130">0.00011076632848015799</cx:pt>
          <cx:pt idx="41131">0.00011074377049903801</cx:pt>
          <cx:pt idx="41132">0.00011074377049903801</cx:pt>
          <cx:pt idx="41133">0.00011074377049903801</cx:pt>
          <cx:pt idx="41134">0.00011074377049903801</cx:pt>
          <cx:pt idx="41135">0.00011074377049903801</cx:pt>
          <cx:pt idx="41136">0.00011074377049903801</cx:pt>
          <cx:pt idx="41137">0.000110700371543651</cx:pt>
          <cx:pt idx="41138">0.00011066751938063099</cx:pt>
          <cx:pt idx="41139">0.00011050171211364999</cx:pt>
          <cx:pt idx="41140">0.00011050171211364999</cx:pt>
          <cx:pt idx="41141">0.00011050171211364999</cx:pt>
          <cx:pt idx="41142">0.00011050171211364999</cx:pt>
          <cx:pt idx="41143">0.00011050171211364999</cx:pt>
          <cx:pt idx="41144">0.00011038726200567499</cx:pt>
          <cx:pt idx="41145">0.00011038726200567499</cx:pt>
          <cx:pt idx="41146">0.00011038726200567499</cx:pt>
          <cx:pt idx="41147">0.00011038726200567499</cx:pt>
          <cx:pt idx="41148">0.000110354591454999</cx:pt>
          <cx:pt idx="41149">0.00011008981498814299</cx:pt>
          <cx:pt idx="41150">0.00011008981498814299</cx:pt>
          <cx:pt idx="41151">0.00011008981498814299</cx:pt>
          <cx:pt idx="41152">0.00011008981498814299</cx:pt>
          <cx:pt idx="41153">0.00011008981498814299</cx:pt>
          <cx:pt idx="41154">0.00011008981498814299</cx:pt>
          <cx:pt idx="41155">0.00011008981498814299</cx:pt>
          <cx:pt idx="41156">0.00010989277372476701</cx:pt>
          <cx:pt idx="41157">0.00010978588713649899</cx:pt>
          <cx:pt idx="41158">0.000109781195907628</cx:pt>
          <cx:pt idx="41159">0.000109781195907628</cx:pt>
          <cx:pt idx="41160">0.00010974103199467901</cx:pt>
          <cx:pt idx="41161">0.00010974103199467901</cx:pt>
          <cx:pt idx="41162">0.000109704971574874</cx:pt>
          <cx:pt idx="41163">0.000109591336509649</cx:pt>
          <cx:pt idx="41164">0.000109591336509649</cx:pt>
          <cx:pt idx="41165">0.000109591336509649</cx:pt>
          <cx:pt idx="41166">0.000109591336509649</cx:pt>
          <cx:pt idx="41167">0.000109573031108723</cx:pt>
          <cx:pt idx="41168">0.000109402678590477</cx:pt>
          <cx:pt idx="41169">0.000109402678590477</cx:pt>
          <cx:pt idx="41170">0.000109402678590477</cx:pt>
          <cx:pt idx="41171">0.000109402678590477</cx:pt>
          <cx:pt idx="41172">0.000109402678590477</cx:pt>
          <cx:pt idx="41173">0.000109274931664513</cx:pt>
          <cx:pt idx="41174">0.000109274931664513</cx:pt>
          <cx:pt idx="41175">0.000109199406242184</cx:pt>
          <cx:pt idx="41176">0.000109097742168077</cx:pt>
          <cx:pt idx="41177">0.000109043094217668</cx:pt>
          <cx:pt idx="41178">0.000109043094217668</cx:pt>
          <cx:pt idx="41179">0.00010875364686423401</cx:pt>
          <cx:pt idx="41180">0.000108675874643872</cx:pt>
          <cx:pt idx="41181">0.000108675874643872</cx:pt>
          <cx:pt idx="41182">0.000108675874643872</cx:pt>
          <cx:pt idx="41183">0.000108675874643872</cx:pt>
          <cx:pt idx="41184">0.000108675874643872</cx:pt>
          <cx:pt idx="41185">0.000108675874643872</cx:pt>
          <cx:pt idx="41186">0.00010841354565258301</cx:pt>
          <cx:pt idx="41187">0.00010830579365637401</cx:pt>
          <cx:pt idx="41188">0.00010830579365637401</cx:pt>
          <cx:pt idx="41189">0.000108275324317305</cx:pt>
          <cx:pt idx="41190">0.000108275324317305</cx:pt>
          <cx:pt idx="41191">0.000107935380608196</cx:pt>
          <cx:pt idx="41192">0.000107829164842213</cx:pt>
          <cx:pt idx="41193">0.00010779746915701001</cx:pt>
          <cx:pt idx="41194">0.000107620367195997</cx:pt>
          <cx:pt idx="41195">0.000107514893542395</cx:pt>
          <cx:pt idx="41196">0.000107476301897111</cx:pt>
          <cx:pt idx="41197">0.000107476301897111</cx:pt>
          <cx:pt idx="41198">0.000107476301897111</cx:pt>
          <cx:pt idx="41199">0.000107076119876305</cx:pt>
          <cx:pt idx="41200">0.000107076119876305</cx:pt>
          <cx:pt idx="41201">0.000107076119876305</cx:pt>
          <cx:pt idx="41202">0.000107076119876305</cx:pt>
          <cx:pt idx="41203">0.000107076119876305</cx:pt>
          <cx:pt idx="41204">0.00010706000294475101</cx:pt>
          <cx:pt idx="41205">0.00010706000294475101</cx:pt>
          <cx:pt idx="41206">0.00010706000294475101</cx:pt>
          <cx:pt idx="41207">0.00010706000294475101</cx:pt>
          <cx:pt idx="41208">0.00010697743115806</cx:pt>
          <cx:pt idx="41209">0.000106723655013924</cx:pt>
          <cx:pt idx="41210">0.000106616759429468</cx:pt>
          <cx:pt idx="41211">0.000106600295447983</cx:pt>
          <cx:pt idx="41212">0.000106600295447983</cx:pt>
          <cx:pt idx="41213">0.000106600295447983</cx:pt>
          <cx:pt idx="41214">0.000106600295447983</cx:pt>
          <cx:pt idx="41215">0.00010659355720989099</cx:pt>
          <cx:pt idx="41216">0.00010659355720989099</cx:pt>
          <cx:pt idx="41217">0.00010659355720989099</cx:pt>
          <cx:pt idx="41218">0.00010659355720989099</cx:pt>
          <cx:pt idx="41219">0.00010659355720989099</cx:pt>
          <cx:pt idx="41220">0.00010648112448560899</cx:pt>
          <cx:pt idx="41221">0.000106382628144572</cx:pt>
          <cx:pt idx="41222">0.00010623426442076701</cx:pt>
          <cx:pt idx="41223">0.000106152723191369</cx:pt>
          <cx:pt idx="41224">0.000106102922966607</cx:pt>
          <cx:pt idx="41225">0.00010600569327986001</cx:pt>
          <cx:pt idx="41226">0.00010600569327986001</cx:pt>
          <cx:pt idx="41227">0.00010588082408386299</cx:pt>
          <cx:pt idx="41228">0.00010588082408386299</cx:pt>
          <cx:pt idx="41229">0.00010588082408386299</cx:pt>
          <cx:pt idx="41230">0.00010588082408386299</cx:pt>
          <cx:pt idx="41231">0.00010588082408386299</cx:pt>
          <cx:pt idx="41232">0.00010588082408386299</cx:pt>
          <cx:pt idx="41233">0.00010576726922424901</cx:pt>
          <cx:pt idx="41234">0.00010576726922424901</cx:pt>
          <cx:pt idx="41235">0.00010576726922424901</cx:pt>
          <cx:pt idx="41236">0.00010576726922424901</cx:pt>
          <cx:pt idx="41237">0.000105574918635354</cx:pt>
          <cx:pt idx="41238">0.00010549609270267301</cx:pt>
          <cx:pt idx="41239">0.00010549609270267301</cx:pt>
          <cx:pt idx="41240">0.00010549609270267301</cx:pt>
          <cx:pt idx="41241">0.00010549609270267301</cx:pt>
          <cx:pt idx="41242">0.00010549609270267301</cx:pt>
          <cx:pt idx="41243">0.000105435548988569</cx:pt>
          <cx:pt idx="41244">0.00010538997711659</cx:pt>
          <cx:pt idx="41245">0.000105382964539172</cx:pt>
          <cx:pt idx="41246">0.000105382964539172</cx:pt>
          <cx:pt idx="41247">0.00010536412320582001</cx:pt>
          <cx:pt idx="41248">0.00010515136854022701</cx:pt>
          <cx:pt idx="41249">0.00010515136854022701</cx:pt>
          <cx:pt idx="41250">0.00010515136854022701</cx:pt>
          <cx:pt idx="41251">0.000105123033199769</cx:pt>
          <cx:pt idx="41252">0.000105035981761732</cx:pt>
          <cx:pt idx="41253">0.000104992573222316</cx:pt>
          <cx:pt idx="41254">0.000104992573222316</cx:pt>
          <cx:pt idx="41255">0.000104992573222316</cx:pt>
          <cx:pt idx="41256">0.000104992573222316</cx:pt>
          <cx:pt idx="41257">0.000104992573222316</cx:pt>
          <cx:pt idx="41258">0.000104990275821043</cx:pt>
          <cx:pt idx="41259">0.000104990275821043</cx:pt>
          <cx:pt idx="41260">0.000104990275821043</cx:pt>
          <cx:pt idx="41261">0.000104990275821043</cx:pt>
          <cx:pt idx="41262">0.000104990275821043</cx:pt>
          <cx:pt idx="41263">0.000104990275821043</cx:pt>
          <cx:pt idx="41264">0.000104990275821043</cx:pt>
          <cx:pt idx="41265">0.000104904527128157</cx:pt>
          <cx:pt idx="41266">0.000104904527128157</cx:pt>
          <cx:pt idx="41267">0.000104808600034882</cx:pt>
          <cx:pt idx="41268">0.000104808600034882</cx:pt>
          <cx:pt idx="41269">0.000104808600034882</cx:pt>
          <cx:pt idx="41270">0.000104808600034882</cx:pt>
          <cx:pt idx="41271">0.00010478635310318001</cx:pt>
          <cx:pt idx="41272">0.00010443370589315301</cx:pt>
          <cx:pt idx="41273">0.00010443370589315301</cx:pt>
          <cx:pt idx="41274">0.000104292900166191</cx:pt>
          <cx:pt idx="41275">0.000104292900166191</cx:pt>
          <cx:pt idx="41276">0.000104292900166191</cx:pt>
          <cx:pt idx="41277">0.00010420675984613799</cx:pt>
          <cx:pt idx="41278">0.00010420675984613799</cx:pt>
          <cx:pt idx="41279">0.00010420675984613799</cx:pt>
          <cx:pt idx="41280">0.00010420675984613799</cx:pt>
          <cx:pt idx="41281">0.00010420675984613799</cx:pt>
          <cx:pt idx="41282">0.00010414335146707101</cx:pt>
          <cx:pt idx="41283">0.00010414335146707101</cx:pt>
          <cx:pt idx="41284">0.00010414335146707101</cx:pt>
          <cx:pt idx="41285">0.000103816739076535</cx:pt>
          <cx:pt idx="41286">0.000103587384484765</cx:pt>
          <cx:pt idx="41287">0.000103587384484765</cx:pt>
          <cx:pt idx="41288">0.000103587384484765</cx:pt>
          <cx:pt idx="41289">0.000103517264661233</cx:pt>
          <cx:pt idx="41290">0.000103234491555353</cx:pt>
          <cx:pt idx="41291">0.000103234491555353</cx:pt>
          <cx:pt idx="41292">0.000103117346292233</cx:pt>
          <cx:pt idx="41293">0.00010306895030898801</cx:pt>
          <cx:pt idx="41294">0.00010306895030898801</cx:pt>
          <cx:pt idx="41295">0.00010288361009369199</cx:pt>
          <cx:pt idx="41296">0.00010288361009369199</cx:pt>
          <cx:pt idx="41297">0.00010288361009369199</cx:pt>
          <cx:pt idx="41298">0.000102849995741279</cx:pt>
          <cx:pt idx="41299">0.000102777451518762</cx:pt>
          <cx:pt idx="41300">0.00010270846610629501</cx:pt>
          <cx:pt idx="41301">0.000102699967417929</cx:pt>
          <cx:pt idx="41302">0.000102699967417929</cx:pt>
          <cx:pt idx="41303">0.00010242867586604101</cx:pt>
          <cx:pt idx="41304">0.00010231844566438299</cx:pt>
          <cx:pt idx="41305">0.00010231844566438299</cx:pt>
          <cx:pt idx="41306">0.000102183102914769</cx:pt>
          <cx:pt idx="41307">0.000102183102914769</cx:pt>
          <cx:pt idx="41308">0.000102183102914769</cx:pt>
          <cx:pt idx="41309">0.000102183102914769</cx:pt>
          <cx:pt idx="41310">0.000102183102914769</cx:pt>
          <cx:pt idx="41311">0.000102008151320152</cx:pt>
          <cx:pt idx="41312">0.00010190584906474099</cx:pt>
          <cx:pt idx="41313">0.00010190584906474099</cx:pt>
          <cx:pt idx="41314">0.000101890016101067</cx:pt>
          <cx:pt idx="41315">0.000101735790109394</cx:pt>
          <cx:pt idx="41316">0.00010164790606672401</cx:pt>
          <cx:pt idx="41317">0.000101375828441951</cx:pt>
          <cx:pt idx="41318">0.000101177347533944</cx:pt>
          <cx:pt idx="41319">0.00010109576985579</cx:pt>
          <cx:pt idx="41320">0.00010109576985579</cx:pt>
          <cx:pt idx="41321">0.00010109576985579</cx:pt>
          <cx:pt idx="41322">0.00010108418151145</cx:pt>
          <cx:pt idx="41323">0.00010108418151145</cx:pt>
          <cx:pt idx="41324">0.00010108418151145</cx:pt>
          <cx:pt idx="41325">0.00010097959233432599</cx:pt>
          <cx:pt idx="41326">0.00010097959233432599</cx:pt>
          <cx:pt idx="41327">0.00010097959233432599</cx:pt>
          <cx:pt idx="41328">0.00010082563556259899</cx:pt>
          <cx:pt idx="41329">0.00010082563556259899</cx:pt>
          <cx:pt idx="41330">0.00010082563556259899</cx:pt>
          <cx:pt idx="41331">0.00010074973881021299</cx:pt>
          <cx:pt idx="41332">0.00010072936300879301</cx:pt>
          <cx:pt idx="41333">0.000100540681012182</cx:pt>
          <cx:pt idx="41334">0.000100398824989389</cx:pt>
          <cx:pt idx="41335">0.00010028363581421299</cx:pt>
          <cx:pt idx="41336">0.00010028363581421299</cx:pt>
          <cx:pt idx="41337">0.00010028363581421299</cx:pt>
          <cx:pt idx="41338">0.00010024035898828801</cx:pt>
          <cx:pt idx="41339">0.00010022656550855499</cx:pt>
          <cx:pt idx="41340">0.00010022656550855499</cx:pt>
          <cx:pt idx="41341">0.00010022656550855499</cx:pt>
          <cx:pt idx="41342">0.000100097870420294</cx:pt>
          <cx:pt idx="41343">0.000100097870420294</cx:pt>
          <cx:pt idx="41344">0.000100097870420294</cx:pt>
          <cx:pt idx="41345">0.000100097870420294</cx:pt>
          <cx:pt idx="41346">9.9940891593552198e-05</cx:pt>
          <cx:pt idx="41347">9.9940891593552198e-05</cx:pt>
          <cx:pt idx="41348">9.9940891593552198e-05</cx:pt>
          <cx:pt idx="41349">9.99041015785402e-05</cx:pt>
          <cx:pt idx="41350">9.9888153979058402e-05</cx:pt>
          <cx:pt idx="41351">9.9834056178111703e-05</cx:pt>
          <cx:pt idx="41352">9.9834056178111703e-05</cx:pt>
          <cx:pt idx="41353">9.9834056178111703e-05</cx:pt>
          <cx:pt idx="41354">9.9834056178111703e-05</cx:pt>
          <cx:pt idx="41355">9.9800685516192897e-05</cx:pt>
          <cx:pt idx="41356">9.9682098773746396e-05</cx:pt>
          <cx:pt idx="41357">9.9682098773746396e-05</cx:pt>
          <cx:pt idx="41358">9.9682098773746396e-05</cx:pt>
          <cx:pt idx="41359">9.9682098773746396e-05</cx:pt>
          <cx:pt idx="41360">9.9682098773746396e-05</cx:pt>
          <cx:pt idx="41361">9.9682098773746396e-05</cx:pt>
          <cx:pt idx="41362">9.9682098773746396e-05</cx:pt>
          <cx:pt idx="41363">9.9634816822843306e-05</cx:pt>
          <cx:pt idx="41364">9.9634816822843306e-05</cx:pt>
          <cx:pt idx="41365">9.9634816822843306e-05</cx:pt>
          <cx:pt idx="41366">9.9634816822843306e-05</cx:pt>
          <cx:pt idx="41367">9.9468277342582701e-05</cx:pt>
          <cx:pt idx="41368">9.9468277342582701e-05</cx:pt>
          <cx:pt idx="41369">9.9326798964013497e-05</cx:pt>
          <cx:pt idx="41370">9.9326798964013497e-05</cx:pt>
          <cx:pt idx="41371">9.9326798964013497e-05</cx:pt>
          <cx:pt idx="41372">9.9326798964013497e-05</cx:pt>
          <cx:pt idx="41373">9.9318332814685194e-05</cx:pt>
          <cx:pt idx="41374">9.9318332814685194e-05</cx:pt>
          <cx:pt idx="41375">9.9318332814685194e-05</cx:pt>
          <cx:pt idx="41376">9.9238707863395396e-05</cx:pt>
          <cx:pt idx="41377">9.9238707863395396e-05</cx:pt>
          <cx:pt idx="41378">9.9238707863395396e-05</cx:pt>
          <cx:pt idx="41379">9.9238707863395396e-05</cx:pt>
          <cx:pt idx="41380">9.9238707863395396e-05</cx:pt>
          <cx:pt idx="41381">9.9211098915000305e-05</cx:pt>
          <cx:pt idx="41382">9.9143802211941294e-05</cx:pt>
          <cx:pt idx="41383">9.9143802211941294e-05</cx:pt>
          <cx:pt idx="41384">9.9143802211941294e-05</cx:pt>
          <cx:pt idx="41385">9.9143802211941294e-05</cx:pt>
          <cx:pt idx="41386">9.9118728341313607e-05</cx:pt>
          <cx:pt idx="41387">9.9118728341313607e-05</cx:pt>
          <cx:pt idx="41388">9.9118728341313607e-05</cx:pt>
          <cx:pt idx="41389">9.8951519165560702e-05</cx:pt>
          <cx:pt idx="41390">9.8691287973789801e-05</cx:pt>
          <cx:pt idx="41391">9.8538519346815605e-05</cx:pt>
          <cx:pt idx="41392">9.8258876129079096e-05</cx:pt>
          <cx:pt idx="41393">9.8255354307994199e-05</cx:pt>
          <cx:pt idx="41394">9.8255354307994199e-05</cx:pt>
          <cx:pt idx="41395">9.8255354307994199e-05</cx:pt>
          <cx:pt idx="41396">9.8255354307994199e-05</cx:pt>
          <cx:pt idx="41397">9.8255354307994199e-05</cx:pt>
          <cx:pt idx="41398">9.8255354307994199e-05</cx:pt>
          <cx:pt idx="41399">9.8255354307994199e-05</cx:pt>
          <cx:pt idx="41400">9.8255354307994199e-05</cx:pt>
          <cx:pt idx="41401">9.8255354307994199e-05</cx:pt>
          <cx:pt idx="41402">9.8255354307994199e-05</cx:pt>
          <cx:pt idx="41403">9.8255354307994199e-05</cx:pt>
          <cx:pt idx="41404">9.8255354307994199e-05</cx:pt>
          <cx:pt idx="41405">9.8090288287299094e-05</cx:pt>
          <cx:pt idx="41406">9.8090288287299094e-05</cx:pt>
          <cx:pt idx="41407">9.8090288287299094e-05</cx:pt>
          <cx:pt idx="41408">9.8090288287299094e-05</cx:pt>
          <cx:pt idx="41409">9.8090288287299094e-05</cx:pt>
          <cx:pt idx="41410">9.8036295243789101e-05</cx:pt>
          <cx:pt idx="41411">9.8036295243789101e-05</cx:pt>
          <cx:pt idx="41412">9.8036295243789101e-05</cx:pt>
          <cx:pt idx="41413">9.79219453488354e-05</cx:pt>
          <cx:pt idx="41414">9.79219453488354e-05</cx:pt>
          <cx:pt idx="41415">9.79219453488354e-05</cx:pt>
          <cx:pt idx="41416">9.7760530925355396e-05</cx:pt>
          <cx:pt idx="41417">9.7677895274806296e-05</cx:pt>
          <cx:pt idx="41418">9.7677895274806296e-05</cx:pt>
          <cx:pt idx="41419">9.7677895274806296e-05</cx:pt>
          <cx:pt idx="41420">9.7637416053132796e-05</cx:pt>
          <cx:pt idx="41421">9.7637416053132796e-05</cx:pt>
          <cx:pt idx="41422">9.7637416053132796e-05</cx:pt>
          <cx:pt idx="41423">9.7637416053132796e-05</cx:pt>
          <cx:pt idx="41424">9.7637416053132796e-05</cx:pt>
          <cx:pt idx="41425">9.7637416053132796e-05</cx:pt>
          <cx:pt idx="41426">9.7605276219211401e-05</cx:pt>
          <cx:pt idx="41427">9.7605276219211401e-05</cx:pt>
          <cx:pt idx="41428">9.7579893168622296e-05</cx:pt>
          <cx:pt idx="41429">9.7483718354168903e-05</cx:pt>
          <cx:pt idx="41430">9.7154684741428704e-05</cx:pt>
          <cx:pt idx="41431">9.7144791533651696e-05</cx:pt>
          <cx:pt idx="41432">9.7072229167366895e-05</cx:pt>
          <cx:pt idx="41433">9.6875549703387298e-05</cx:pt>
          <cx:pt idx="41434">9.6875549703387298e-05</cx:pt>
          <cx:pt idx="41435">9.6800962978393405e-05</cx:pt>
          <cx:pt idx="41436">9.6800962978393405e-05</cx:pt>
          <cx:pt idx="41437">9.6800962978393405e-05</cx:pt>
          <cx:pt idx="41438">9.6718435298697103e-05</cx:pt>
          <cx:pt idx="41439">9.6667215083585695e-05</cx:pt>
          <cx:pt idx="41440">9.6469902542485803e-05</cx:pt>
          <cx:pt idx="41441">9.6469902542485803e-05</cx:pt>
          <cx:pt idx="41442">9.6469902542485803e-05</cx:pt>
          <cx:pt idx="41443">9.6422301930645097e-05</cx:pt>
          <cx:pt idx="41444">9.6416747891037803e-05</cx:pt>
          <cx:pt idx="41445">9.64050251965936e-05</cx:pt>
          <cx:pt idx="41446">9.6393173333496899e-05</cx:pt>
          <cx:pt idx="41447">9.6393173333496899e-05</cx:pt>
          <cx:pt idx="41448">9.6393173333496899e-05</cx:pt>
          <cx:pt idx="41449">9.6107012541194896e-05</cx:pt>
          <cx:pt idx="41450">9.6016824116163898e-05</cx:pt>
          <cx:pt idx="41451">9.5732757855683195e-05</cx:pt>
          <cx:pt idx="41452">9.5732757855683195e-05</cx:pt>
          <cx:pt idx="41453">9.5724509729556897e-05</cx:pt>
          <cx:pt idx="41454">9.5724509729556897e-05</cx:pt>
          <cx:pt idx="41455">9.5724509729556897e-05</cx:pt>
          <cx:pt idx="41456">9.5724509729556897e-05</cx:pt>
          <cx:pt idx="41457">9.5697951019000301e-05</cx:pt>
          <cx:pt idx="41458">9.5601200449267504e-05</cx:pt>
          <cx:pt idx="41459">9.5601200449267504e-05</cx:pt>
          <cx:pt idx="41460">9.5601200449267504e-05</cx:pt>
          <cx:pt idx="41461">9.5585915428894201e-05</cx:pt>
          <cx:pt idx="41462">9.5563750566785e-05</cx:pt>
          <cx:pt idx="41463">9.5526277270195105e-05</cx:pt>
          <cx:pt idx="41464">9.5293029140181598e-05</cx:pt>
          <cx:pt idx="41465">9.5286665265386205e-05</cx:pt>
          <cx:pt idx="41466">9.5223692504743998e-05</cx:pt>
          <cx:pt idx="41467">9.5089564221232205e-05</cx:pt>
          <cx:pt idx="41468">9.5084444260523605e-05</cx:pt>
          <cx:pt idx="41469">9.5084444260523605e-05</cx:pt>
          <cx:pt idx="41470">9.5084444260523605e-05</cx:pt>
          <cx:pt idx="41471">9.5084444260523605e-05</cx:pt>
          <cx:pt idx="41472">9.5084444260523605e-05</cx:pt>
          <cx:pt idx="41473">9.5048305838673006e-05</cx:pt>
          <cx:pt idx="41474">9.4775128622098296e-05</cx:pt>
          <cx:pt idx="41475">9.4671660229291095e-05</cx:pt>
          <cx:pt idx="41476">9.4671660229291095e-05</cx:pt>
          <cx:pt idx="41477">9.4671660229291095e-05</cx:pt>
          <cx:pt idx="41478">9.4671660229291095e-05</cx:pt>
          <cx:pt idx="41479">9.4671660229291095e-05</cx:pt>
          <cx:pt idx="41480">9.4450525395000501e-05</cx:pt>
          <cx:pt idx="41481">9.4371471854972001e-05</cx:pt>
          <cx:pt idx="41482">9.4371471854972001e-05</cx:pt>
          <cx:pt idx="41483">9.4371471854972001e-05</cx:pt>
          <cx:pt idx="41484">9.4339199559880494e-05</cx:pt>
          <cx:pt idx="41485">9.4339199559880494e-05</cx:pt>
          <cx:pt idx="41486">9.4339199559880494e-05</cx:pt>
          <cx:pt idx="41487">9.43154714081712e-05</cx:pt>
          <cx:pt idx="41488">9.4221059366093806e-05</cx:pt>
          <cx:pt idx="41489">9.4221059366093806e-05</cx:pt>
          <cx:pt idx="41490">9.4148279272329905e-05</cx:pt>
          <cx:pt idx="41491">9.4148279272329905e-05</cx:pt>
          <cx:pt idx="41492">9.4148279272329905e-05</cx:pt>
          <cx:pt idx="41493">9.4148279272329905e-05</cx:pt>
          <cx:pt idx="41494">9.40688274409491e-05</cx:pt>
          <cx:pt idx="41495">9.40688274409491e-05</cx:pt>
          <cx:pt idx="41496">9.40688274409491e-05</cx:pt>
          <cx:pt idx="41497">9.3959288938181797e-05</cx:pt>
          <cx:pt idx="41498">9.3959288938181797e-05</cx:pt>
          <cx:pt idx="41499">9.3659443759874894e-05</cx:pt>
          <cx:pt idx="41500">9.3456623869399495e-05</cx:pt>
          <cx:pt idx="41501">9.3286804380064402e-05</cx:pt>
          <cx:pt idx="41502">9.3286804380064402e-05</cx:pt>
          <cx:pt idx="41503">9.3286804380064402e-05</cx:pt>
          <cx:pt idx="41504">9.3236168381353199e-05</cx:pt>
          <cx:pt idx="41505">9.3236168381353199e-05</cx:pt>
          <cx:pt idx="41506">9.3222920841724998e-05</cx:pt>
          <cx:pt idx="41507">9.3159546795493805e-05</cx:pt>
          <cx:pt idx="41508">9.3149873665861294e-05</cx:pt>
          <cx:pt idx="41509">9.3133106533933101e-05</cx:pt>
          <cx:pt idx="41510">9.3133106533933101e-05</cx:pt>
          <cx:pt idx="41511">9.3133106533933101e-05</cx:pt>
          <cx:pt idx="41512">9.3133106533933101e-05</cx:pt>
          <cx:pt idx="41513">9.3133106533933101e-05</cx:pt>
          <cx:pt idx="41514">9.3133106533933101e-05</cx:pt>
          <cx:pt idx="41515">9.3133106533933101e-05</cx:pt>
          <cx:pt idx="41516">9.3126476355422693e-05</cx:pt>
          <cx:pt idx="41517">9.3126476355422693e-05</cx:pt>
          <cx:pt idx="41518">9.3126476355422693e-05</cx:pt>
          <cx:pt idx="41519">9.3126476355422693e-05</cx:pt>
          <cx:pt idx="41520">9.3126476355422693e-05</cx:pt>
          <cx:pt idx="41521">9.2926318859015605e-05</cx:pt>
          <cx:pt idx="41522">9.2926318859015605e-05</cx:pt>
          <cx:pt idx="41523">9.2926318859015605e-05</cx:pt>
          <cx:pt idx="41524">9.2898122925207696e-05</cx:pt>
          <cx:pt idx="41525">9.2897886522870605e-05</cx:pt>
          <cx:pt idx="41526">9.2802320492106402e-05</cx:pt>
          <cx:pt idx="41527">9.2802320492106402e-05</cx:pt>
          <cx:pt idx="41528">9.2798596502738698e-05</cx:pt>
          <cx:pt idx="41529">9.27555037855264e-05</cx:pt>
          <cx:pt idx="41530">9.2473399810890294e-05</cx:pt>
          <cx:pt idx="41531">9.2473399810890294e-05</cx:pt>
          <cx:pt idx="41532">9.2473399810890294e-05</cx:pt>
          <cx:pt idx="41533">9.2471309417385e-05</cx:pt>
          <cx:pt idx="41534">9.2471309417385e-05</cx:pt>
          <cx:pt idx="41535">9.2471309417385e-05</cx:pt>
          <cx:pt idx="41536">9.2471309417385e-05</cx:pt>
          <cx:pt idx="41537">9.2471309417385e-05</cx:pt>
          <cx:pt idx="41538">9.2440036602977799e-05</cx:pt>
          <cx:pt idx="41539">9.2273585959763406e-05</cx:pt>
          <cx:pt idx="41540">9.2273585959763406e-05</cx:pt>
          <cx:pt idx="41541">9.2273585959763406e-05</cx:pt>
          <cx:pt idx="41542">9.2273585959763406e-05</cx:pt>
          <cx:pt idx="41543">9.2247782944988003e-05</cx:pt>
          <cx:pt idx="41544">9.2247782944988003e-05</cx:pt>
          <cx:pt idx="41545">9.1985501921117198e-05</cx:pt>
          <cx:pt idx="41546">9.1985501921117198e-05</cx:pt>
          <cx:pt idx="41547">9.1985501921117198e-05</cx:pt>
          <cx:pt idx="41548">9.1937789589415102e-05</cx:pt>
          <cx:pt idx="41549">9.1898620256806996e-05</cx:pt>
          <cx:pt idx="41550">9.1898620256806996e-05</cx:pt>
          <cx:pt idx="41551">9.1898620256806996e-05</cx:pt>
          <cx:pt idx="41552">9.1898620256806996e-05</cx:pt>
          <cx:pt idx="41553">9.1898620256806996e-05</cx:pt>
          <cx:pt idx="41554">9.1898620256806996e-05</cx:pt>
          <cx:pt idx="41555">9.1898620256806996e-05</cx:pt>
          <cx:pt idx="41556">9.1898620256806996e-05</cx:pt>
          <cx:pt idx="41557">9.1898620256806996e-05</cx:pt>
          <cx:pt idx="41558">9.1898620256806996e-05</cx:pt>
          <cx:pt idx="41559">9.1728247224559902e-05</cx:pt>
          <cx:pt idx="41560">9.1715398076497301e-05</cx:pt>
          <cx:pt idx="41561">9.1418032861197702e-05</cx:pt>
          <cx:pt idx="41562">9.1418032861197702e-05</cx:pt>
          <cx:pt idx="41563">9.1418032861197702e-05</cx:pt>
          <cx:pt idx="41564">9.1402393625477201e-05</cx:pt>
          <cx:pt idx="41565">9.1391741651067403e-05</cx:pt>
          <cx:pt idx="41566">9.1391741651067403e-05</cx:pt>
          <cx:pt idx="41567">9.1366740588325399e-05</cx:pt>
          <cx:pt idx="41568">9.1347047708438306e-05</cx:pt>
          <cx:pt idx="41569">9.1347047708438306e-05</cx:pt>
          <cx:pt idx="41570">9.1347047708438306e-05</cx:pt>
          <cx:pt idx="41571">9.1347047708438306e-05</cx:pt>
          <cx:pt idx="41572">9.1347047708438306e-05</cx:pt>
          <cx:pt idx="41573">9.1347047708438306e-05</cx:pt>
          <cx:pt idx="41574">9.1347047708438306e-05</cx:pt>
          <cx:pt idx="41575">9.1347047708438306e-05</cx:pt>
          <cx:pt idx="41576">9.1347047708438306e-05</cx:pt>
          <cx:pt idx="41577">9.1320194264934203e-05</cx:pt>
          <cx:pt idx="41578">9.1096789900074098e-05</cx:pt>
          <cx:pt idx="41579">9.0881203785692896e-05</cx:pt>
          <cx:pt idx="41580">9.0881203785692896e-05</cx:pt>
          <cx:pt idx="41581">9.0881203785692896e-05</cx:pt>
          <cx:pt idx="41582">9.0706912527795794e-05</cx:pt>
          <cx:pt idx="41583">9.0468652620928099e-05</cx:pt>
          <cx:pt idx="41584">9.0468652620928099e-05</cx:pt>
          <cx:pt idx="41585">9.0468652620928099e-05</cx:pt>
          <cx:pt idx="41586">9.0468652620928099e-05</cx:pt>
          <cx:pt idx="41587">9.0468652620928099e-05</cx:pt>
          <cx:pt idx="41588">9.0466845494035703e-05</cx:pt>
          <cx:pt idx="41589">9.0466845494035703e-05</cx:pt>
          <cx:pt idx="41590">9.0466845494035703e-05</cx:pt>
          <cx:pt idx="41591">9.0455929570516197e-05</cx:pt>
          <cx:pt idx="41592">9.0455929570516197e-05</cx:pt>
          <cx:pt idx="41593">9.0443689569032302e-05</cx:pt>
          <cx:pt idx="41594">9.0443689569032302e-05</cx:pt>
          <cx:pt idx="41595">9.0443689569032302e-05</cx:pt>
          <cx:pt idx="41596">9.0443689569032302e-05</cx:pt>
          <cx:pt idx="41597">9.0443689569032302e-05</cx:pt>
          <cx:pt idx="41598">9.0379574635990602e-05</cx:pt>
          <cx:pt idx="41599">9.0379574635990602e-05</cx:pt>
          <cx:pt idx="41600">9.0379574635990602e-05</cx:pt>
          <cx:pt idx="41601">9.0379574635990602e-05</cx:pt>
          <cx:pt idx="41602">9.0379574635990602e-05</cx:pt>
          <cx:pt idx="41603">9.0379574635990602e-05</cx:pt>
          <cx:pt idx="41604">9.0379574635990602e-05</cx:pt>
          <cx:pt idx="41605">9.0379574635990602e-05</cx:pt>
          <cx:pt idx="41606">9.0288640533443194e-05</cx:pt>
          <cx:pt idx="41607">8.9950143429616699e-05</cx:pt>
          <cx:pt idx="41608">8.9950143429616699e-05</cx:pt>
          <cx:pt idx="41609">8.9950143429616699e-05</cx:pt>
          <cx:pt idx="41610">8.9950143429616699e-05</cx:pt>
          <cx:pt idx="41611">8.9883375862763202e-05</cx:pt>
          <cx:pt idx="41612">8.9883375862763202e-05</cx:pt>
          <cx:pt idx="41613">8.9810428303921703e-05</cx:pt>
          <cx:pt idx="41614">8.9787539227472406e-05</cx:pt>
          <cx:pt idx="41615">8.9661926209083599e-05</cx:pt>
          <cx:pt idx="41616">8.9578277808344798e-05</cx:pt>
          <cx:pt idx="41617">8.9578277808344798e-05</cx:pt>
          <cx:pt idx="41618">8.9578277808344798e-05</cx:pt>
          <cx:pt idx="41619">8.9267446012693003e-05</cx:pt>
          <cx:pt idx="41620">8.9123993983528495e-05</cx:pt>
          <cx:pt idx="41621">8.9089796161484003e-05</cx:pt>
          <cx:pt idx="41622">8.9089796161484003e-05</cx:pt>
          <cx:pt idx="41623">8.9051956440604503e-05</cx:pt>
          <cx:pt idx="41624">8.9021885585980403e-05</cx:pt>
          <cx:pt idx="41625">8.8779443627119006e-05</cx:pt>
          <cx:pt idx="41626">8.8473839146456198e-05</cx:pt>
          <cx:pt idx="41627">8.8438672521510495e-05</cx:pt>
          <cx:pt idx="41628">8.83706000912395e-05</cx:pt>
          <cx:pt idx="41629">8.8261163979985299e-05</cx:pt>
          <cx:pt idx="41630">8.8261163979985299e-05</cx:pt>
          <cx:pt idx="41631">8.8261163979985299e-05</cx:pt>
          <cx:pt idx="41632">8.8195597087174495e-05</cx:pt>
          <cx:pt idx="41633">8.8182978084307804e-05</cx:pt>
          <cx:pt idx="41634">8.8182978084307804e-05</cx:pt>
          <cx:pt idx="41635">8.8182978084307804e-05</cx:pt>
          <cx:pt idx="41636">8.8182978084307804e-05</cx:pt>
          <cx:pt idx="41637">8.8064451563087503e-05</cx:pt>
          <cx:pt idx="41638">8.8063848242140902e-05</cx:pt>
          <cx:pt idx="41639">8.8063848242140902e-05</cx:pt>
          <cx:pt idx="41640">8.8063848242140902e-05</cx:pt>
          <cx:pt idx="41641">8.8063848242140902e-05</cx:pt>
          <cx:pt idx="41642">8.8063848242140902e-05</cx:pt>
          <cx:pt idx="41643">8.8063848242140902e-05</cx:pt>
          <cx:pt idx="41644">8.8063848242140902e-05</cx:pt>
          <cx:pt idx="41645">8.8029158562048196e-05</cx:pt>
          <cx:pt idx="41646">8.8027036712477801e-05</cx:pt>
          <cx:pt idx="41647">8.80161973307307e-05</cx:pt>
          <cx:pt idx="41648">8.7816060204140204e-05</cx:pt>
          <cx:pt idx="41649">8.7816060204140204e-05</cx:pt>
          <cx:pt idx="41650">8.7816060204140204e-05</cx:pt>
          <cx:pt idx="41651">8.7794032737845197e-05</cx:pt>
          <cx:pt idx="41652">8.7794032737845197e-05</cx:pt>
          <cx:pt idx="41653">8.7572194700906095e-05</cx:pt>
          <cx:pt idx="41654">8.7572194700906095e-05</cx:pt>
          <cx:pt idx="41655">8.7572194700906095e-05</cx:pt>
          <cx:pt idx="41656">8.7572194700906095e-05</cx:pt>
          <cx:pt idx="41657">8.7572194700906095e-05</cx:pt>
          <cx:pt idx="41658">8.7472704330019104e-05</cx:pt>
          <cx:pt idx="41659">8.7472704330019104e-05</cx:pt>
          <cx:pt idx="41660">8.7472704330019104e-05</cx:pt>
          <cx:pt idx="41661">8.7472704330019104e-05</cx:pt>
          <cx:pt idx="41662">8.7472704330019104e-05</cx:pt>
          <cx:pt idx="41663">8.73169726686814e-05</cx:pt>
          <cx:pt idx="41664">8.7281175948857799e-05</cx:pt>
          <cx:pt idx="41665">8.7273386098884597e-05</cx:pt>
          <cx:pt idx="41666">8.7258278983217303e-05</cx:pt>
          <cx:pt idx="41667">8.7258278983217303e-05</cx:pt>
          <cx:pt idx="41668">8.7200831441058396e-05</cx:pt>
          <cx:pt idx="41669">8.7148530095617195e-05</cx:pt>
          <cx:pt idx="41670">8.7101243684630802e-05</cx:pt>
          <cx:pt idx="41671">8.7101243684630802e-05</cx:pt>
          <cx:pt idx="41672">8.7101243684630802e-05</cx:pt>
          <cx:pt idx="41673">8.7101243684630802e-05</cx:pt>
          <cx:pt idx="41674">8.7101243684630802e-05</cx:pt>
          <cx:pt idx="41675">8.7034424006374099e-05</cx:pt>
          <cx:pt idx="41676">8.7011427545354505e-05</cx:pt>
          <cx:pt idx="41677">8.6922638998330803e-05</cx:pt>
          <cx:pt idx="41678">8.6922638998330803e-05</cx:pt>
          <cx:pt idx="41679">8.6922638998330803e-05</cx:pt>
          <cx:pt idx="41680">8.6922638998330803e-05</cx:pt>
          <cx:pt idx="41681">8.6922638998330803e-05</cx:pt>
          <cx:pt idx="41682">8.6922638998330803e-05</cx:pt>
          <cx:pt idx="41683">8.6891242667852398e-05</cx:pt>
          <cx:pt idx="41684">8.6891242667852398e-05</cx:pt>
          <cx:pt idx="41685">8.6891242667852398e-05</cx:pt>
          <cx:pt idx="41686">8.6891242667852398e-05</cx:pt>
          <cx:pt idx="41687">8.6720434772692196e-05</cx:pt>
          <cx:pt idx="41688">8.6720434772692196e-05</cx:pt>
          <cx:pt idx="41689">8.6720434772692196e-05</cx:pt>
          <cx:pt idx="41690">8.6679294495946104e-05</cx:pt>
          <cx:pt idx="41691">8.6608926124280504e-05</cx:pt>
          <cx:pt idx="41692">8.6608340955071896e-05</cx:pt>
          <cx:pt idx="41693">8.6608340955071896e-05</cx:pt>
          <cx:pt idx="41694">8.6608340955071896e-05</cx:pt>
          <cx:pt idx="41695">8.6608340955071896e-05</cx:pt>
          <cx:pt idx="41696">8.6608340955071896e-05</cx:pt>
          <cx:pt idx="41697">8.6333380873974695e-05</cx:pt>
          <cx:pt idx="41698">8.6259221605504701e-05</cx:pt>
          <cx:pt idx="41699">8.6259221605504701e-05</cx:pt>
          <cx:pt idx="41700">8.6183123686933198e-05</cx:pt>
          <cx:pt idx="41701">8.6183123686933198e-05</cx:pt>
          <cx:pt idx="41702">8.6124090273484194e-05</cx:pt>
          <cx:pt idx="41703">8.6102145130979402e-05</cx:pt>
          <cx:pt idx="41704">8.6083681548198299e-05</cx:pt>
          <cx:pt idx="41705">8.6083681548198299e-05</cx:pt>
          <cx:pt idx="41706">8.6083681548198299e-05</cx:pt>
          <cx:pt idx="41707">8.6083681548198299e-05</cx:pt>
          <cx:pt idx="41708">8.6083681548198299e-05</cx:pt>
          <cx:pt idx="41709">8.6083681548198299e-05</cx:pt>
          <cx:pt idx="41710">8.5788916143207195e-05</cx:pt>
          <cx:pt idx="41711">8.5788916143207195e-05</cx:pt>
          <cx:pt idx="41712">8.5761115108768594e-05</cx:pt>
          <cx:pt idx="41713">8.5727076400373103e-05</cx:pt>
          <cx:pt idx="41714">8.5727076400373103e-05</cx:pt>
          <cx:pt idx="41715">8.5699706368530705e-05</cx:pt>
          <cx:pt idx="41716">8.5642459978195796e-05</cx:pt>
          <cx:pt idx="41717">8.5642459978195796e-05</cx:pt>
          <cx:pt idx="41718">8.56418234539932e-05</cx:pt>
          <cx:pt idx="41719">8.5620158787864798e-05</cx:pt>
          <cx:pt idx="41720">8.5620158787864798e-05</cx:pt>
          <cx:pt idx="41721">8.5620158787864798e-05</cx:pt>
          <cx:pt idx="41722">8.5620158787864798e-05</cx:pt>
          <cx:pt idx="41723">8.5620158787864798e-05</cx:pt>
          <cx:pt idx="41724">8.5620158787864798e-05</cx:pt>
          <cx:pt idx="41725">8.5620158787864798e-05</cx:pt>
          <cx:pt idx="41726">8.5620158787864798e-05</cx:pt>
          <cx:pt idx="41727">8.5566245144051706e-05</cx:pt>
          <cx:pt idx="41728">8.5566245144051706e-05</cx:pt>
          <cx:pt idx="41729">8.5566245144051706e-05</cx:pt>
          <cx:pt idx="41730">8.55295979274114e-05</cx:pt>
          <cx:pt idx="41731">8.55295979274114e-05</cx:pt>
          <cx:pt idx="41732">8.55295979274114e-05</cx:pt>
          <cx:pt idx="41733">8.55295979274114e-05</cx:pt>
          <cx:pt idx="41734">8.55295979274114e-05</cx:pt>
          <cx:pt idx="41735">8.55295979274114e-05</cx:pt>
          <cx:pt idx="41736">8.5390487529341205e-05</cx:pt>
          <cx:pt idx="41737">8.5390487529341205e-05</cx:pt>
          <cx:pt idx="41738">8.5390487529341205e-05</cx:pt>
          <cx:pt idx="41739">8.5390487529341205e-05</cx:pt>
          <cx:pt idx="41740">8.5390487529341205e-05</cx:pt>
          <cx:pt idx="41741">8.5302955299484202e-05</cx:pt>
          <cx:pt idx="41742">8.5302955299484202e-05</cx:pt>
          <cx:pt idx="41743">8.5302955299484202e-05</cx:pt>
          <cx:pt idx="41744">8.5239302885937104e-05</cx:pt>
          <cx:pt idx="41745">8.5204009400036094e-05</cx:pt>
          <cx:pt idx="41746">8.5168913561698304e-05</cx:pt>
          <cx:pt idx="41747">8.5168913561698304e-05</cx:pt>
          <cx:pt idx="41748">8.5168913561698304e-05</cx:pt>
          <cx:pt idx="41749">8.5168913561698304e-05</cx:pt>
          <cx:pt idx="41750">8.5168913561698304e-05</cx:pt>
          <cx:pt idx="41751">8.5168913561698304e-05</cx:pt>
          <cx:pt idx="41752">8.5012852785921095e-05</cx:pt>
          <cx:pt idx="41753">8.5012852785921095e-05</cx:pt>
          <cx:pt idx="41754">8.5012852785921095e-05</cx:pt>
          <cx:pt idx="41755">8.4956810407927103e-05</cx:pt>
          <cx:pt idx="41756">8.47748311439969e-05</cx:pt>
          <cx:pt idx="41757">8.4656528131663196e-05</cx:pt>
          <cx:pt idx="41758">8.4389264597396098e-05</cx:pt>
          <cx:pt idx="41759">8.4313869340176198e-05</cx:pt>
          <cx:pt idx="41760">8.4313869340176198e-05</cx:pt>
          <cx:pt idx="41761">8.4313869340176198e-05</cx:pt>
          <cx:pt idx="41762">8.4226328098868403e-05</cx:pt>
          <cx:pt idx="41763">8.4169136343014e-05</cx:pt>
          <cx:pt idx="41764">8.4169136343014e-05</cx:pt>
          <cx:pt idx="41765">8.4169136343014e-05</cx:pt>
          <cx:pt idx="41766">8.4156881492037402e-05</cx:pt>
          <cx:pt idx="41767">8.4084004565201803e-05</cx:pt>
          <cx:pt idx="41768">8.4084004565201803e-05</cx:pt>
          <cx:pt idx="41769">8.3990278814332598e-05</cx:pt>
          <cx:pt idx="41770">8.3985839920286794e-05</cx:pt>
          <cx:pt idx="41771">8.3985839920286794e-05</cx:pt>
          <cx:pt idx="41772">8.3985839920286794e-05</cx:pt>
          <cx:pt idx="41773">8.3985839920286794e-05</cx:pt>
          <cx:pt idx="41774">8.3757303433717095e-05</cx:pt>
          <cx:pt idx="41775">8.3757303433717095e-05</cx:pt>
          <cx:pt idx="41776">8.3757303433717095e-05</cx:pt>
          <cx:pt idx="41777">8.3757303433717095e-05</cx:pt>
          <cx:pt idx="41778">8.3611111412993993e-05</cx:pt>
          <cx:pt idx="41779">8.3597758466433396e-05</cx:pt>
          <cx:pt idx="41780">8.3494848515147397e-05</cx:pt>
          <cx:pt idx="41781">8.3494848515147397e-05</cx:pt>
          <cx:pt idx="41782">8.3494848515147397e-05</cx:pt>
          <cx:pt idx="41783">8.3428418366132402e-05</cx:pt>
          <cx:pt idx="41784">8.3417634011356698e-05</cx:pt>
          <cx:pt idx="41785">8.3417634011356698e-05</cx:pt>
          <cx:pt idx="41786">8.3417634011356698e-05</cx:pt>
          <cx:pt idx="41787">8.3393412711808203e-05</cx:pt>
          <cx:pt idx="41788">8.3385179285669497e-05</cx:pt>
          <cx:pt idx="41789">8.3352075986525405e-05</cx:pt>
          <cx:pt idx="41790">8.3352075986525405e-05</cx:pt>
          <cx:pt idx="41791">8.3352075986525405e-05</cx:pt>
          <cx:pt idx="41792">8.3352075986525405e-05</cx:pt>
          <cx:pt idx="41793">8.3311718877839095e-05</cx:pt>
          <cx:pt idx="41794">8.3311718877839095e-05</cx:pt>
          <cx:pt idx="41795">8.3264520334605001e-05</cx:pt>
          <cx:pt idx="41796">8.3264520334605001e-05</cx:pt>
          <cx:pt idx="41797">8.3264520334605001e-05</cx:pt>
          <cx:pt idx="41798">8.3236283874929504e-05</cx:pt>
          <cx:pt idx="41799">8.3236283874929504e-05</cx:pt>
          <cx:pt idx="41800">8.3191865850457003e-05</cx:pt>
          <cx:pt idx="41801">8.3081878765413396e-05</cx:pt>
          <cx:pt idx="41802">8.3081878765413396e-05</cx:pt>
          <cx:pt idx="41803">8.3081878765413396e-05</cx:pt>
          <cx:pt idx="41804">8.3081878765413396e-05</cx:pt>
          <cx:pt idx="41805">8.2992598828671201e-05</cx:pt>
          <cx:pt idx="41806">8.2783664779715796e-05</cx:pt>
          <cx:pt idx="41807">8.2783664779715796e-05</cx:pt>
          <cx:pt idx="41808">8.2783664779715796e-05</cx:pt>
          <cx:pt idx="41809">8.2783664779715796e-05</cx:pt>
          <cx:pt idx="41810">8.2783664779715796e-05</cx:pt>
          <cx:pt idx="41811">8.2783664779715796e-05</cx:pt>
          <cx:pt idx="41812">8.2781053904706903e-05</cx:pt>
          <cx:pt idx="41813">8.2781053904706903e-05</cx:pt>
          <cx:pt idx="41814">8.2737023660799995e-05</cx:pt>
          <cx:pt idx="41815">8.25794873651605e-05</cx:pt>
          <cx:pt idx="41816">8.2550052106014396e-05</cx:pt>
          <cx:pt idx="41817">8.2454028236438002e-05</cx:pt>
          <cx:pt idx="41818">8.2454028236438002e-05</cx:pt>
          <cx:pt idx="41819">8.2454028236438002e-05</cx:pt>
          <cx:pt idx="41820">8.2454028236438002e-05</cx:pt>
          <cx:pt idx="41821">8.2270645538279796e-05</cx:pt>
          <cx:pt idx="41822">8.2256259205986204e-05</cx:pt>
          <cx:pt idx="41823">8.2256259205986204e-05</cx:pt>
          <cx:pt idx="41824">8.2256259205986204e-05</cx:pt>
          <cx:pt idx="41825">8.2138461084192696e-05</cx:pt>
          <cx:pt idx="41826">8.2049699097386602e-05</cx:pt>
          <cx:pt idx="41827">8.1899429543118302e-05</cx:pt>
          <cx:pt idx="41828">8.1829004570663e-05</cx:pt>
          <cx:pt idx="41829">8.1829004570663e-05</cx:pt>
          <cx:pt idx="41830">8.1829004570663e-05</cx:pt>
          <cx:pt idx="41831">8.1829004570663e-05</cx:pt>
          <cx:pt idx="41832">8.1829004570663e-05</cx:pt>
          <cx:pt idx="41833">8.1829004570663e-05</cx:pt>
          <cx:pt idx="41834">8.1829004570663e-05</cx:pt>
          <cx:pt idx="41835">8.17684609444598e-05</cx:pt>
          <cx:pt idx="41836">8.1688758841877107e-05</cx:pt>
          <cx:pt idx="41837">8.1622133766181494e-05</cx:pt>
          <cx:pt idx="41838">8.1622133766181494e-05</cx:pt>
          <cx:pt idx="41839">8.1559127728341694e-05</cx:pt>
          <cx:pt idx="41840">8.1559127728341694e-05</cx:pt>
          <cx:pt idx="41841">8.1476069739006105e-05</cx:pt>
          <cx:pt idx="41842">8.1476069739006105e-05</cx:pt>
          <cx:pt idx="41843">8.1462780131621196e-05</cx:pt>
          <cx:pt idx="41844">8.1462780131621196e-05</cx:pt>
          <cx:pt idx="41845">8.1462780131621196e-05</cx:pt>
          <cx:pt idx="41846">8.1462780131621196e-05</cx:pt>
          <cx:pt idx="41847">8.14367123944083e-05</cx:pt>
          <cx:pt idx="41848">8.14367123944083e-05</cx:pt>
          <cx:pt idx="41849">8.14367123944083e-05</cx:pt>
          <cx:pt idx="41850">8.1419920642374497e-05</cx:pt>
          <cx:pt idx="41851">8.1414104118912294e-05</cx:pt>
          <cx:pt idx="41852">8.1288418472030802e-05</cx:pt>
          <cx:pt idx="41853">8.1286531155190205e-05</cx:pt>
          <cx:pt idx="41854">8.1265907611428303e-05</cx:pt>
          <cx:pt idx="41855">8.1095116288658602e-05</cx:pt>
          <cx:pt idx="41856">8.1095116288658602e-05</cx:pt>
          <cx:pt idx="41857">8.0961565358614294e-05</cx:pt>
          <cx:pt idx="41858">8.0961565358614294e-05</cx:pt>
          <cx:pt idx="41859">8.0936230411015001e-05</cx:pt>
          <cx:pt idx="41860">8.0578878380038206e-05</cx:pt>
          <cx:pt idx="41861">8.0550715856189301e-05</cx:pt>
          <cx:pt idx="41862">8.0550715856189301e-05</cx:pt>
          <cx:pt idx="41863">8.0464656182205598e-05</cx:pt>
          <cx:pt idx="41864">8.0405853289431599e-05</cx:pt>
          <cx:pt idx="41865">8.0125159098033897e-05</cx:pt>
          <cx:pt idx="41866">8.0125159098033897e-05</cx:pt>
          <cx:pt idx="41867">8.0122324239079694e-05</cx:pt>
          <cx:pt idx="41868">7.9998176829827598e-05</cx:pt>
          <cx:pt idx="41869">7.9998176829827598e-05</cx:pt>
          <cx:pt idx="41870">7.9998176829827598e-05</cx:pt>
          <cx:pt idx="41871">7.9987405665825901e-05</cx:pt>
          <cx:pt idx="41872">7.9872505096013094e-05</cx:pt>
          <cx:pt idx="41873">7.9872505096013094e-05</cx:pt>
          <cx:pt idx="41874">7.9789097450932799e-05</cx:pt>
          <cx:pt idx="41875">7.9789097450932799e-05</cx:pt>
          <cx:pt idx="41876">7.9704680819046194e-05</cx:pt>
          <cx:pt idx="41877">7.9704680819046194e-05</cx:pt>
          <cx:pt idx="41878">7.9704680819046194e-05</cx:pt>
          <cx:pt idx="41879">7.9698605932201693e-05</cx:pt>
          <cx:pt idx="41880">7.9680630441893605e-05</cx:pt>
          <cx:pt idx="41881">7.9680630441893605e-05</cx:pt>
          <cx:pt idx="41882">7.9680630441893605e-05</cx:pt>
          <cx:pt idx="41883">7.9680630441893605e-05</cx:pt>
          <cx:pt idx="41884">7.9680630441893605e-05</cx:pt>
          <cx:pt idx="41885">7.9680630441893605e-05</cx:pt>
          <cx:pt idx="41886">7.9680630441893605e-05</cx:pt>
          <cx:pt idx="41887">7.9680630441893605e-05</cx:pt>
          <cx:pt idx="41888">7.9641094797174104e-05</cx:pt>
          <cx:pt idx="41889">7.9602478648650596e-05</cx:pt>
          <cx:pt idx="41890">7.9581545664031696e-05</cx:pt>
          <cx:pt idx="41891">7.9581545664031696e-05</cx:pt>
          <cx:pt idx="41892">7.9513989629947606e-05</cx:pt>
          <cx:pt idx="41893">7.9513989629947606e-05</cx:pt>
          <cx:pt idx="41894">7.9438486872587501e-05</cx:pt>
          <cx:pt idx="41895">7.9438486872587501e-05</cx:pt>
          <cx:pt idx="41896">7.9376495279490699e-05</cx:pt>
          <cx:pt idx="41897">7.9346988816886602e-05</cx:pt>
          <cx:pt idx="41898">7.9346988816886602e-05</cx:pt>
          <cx:pt idx="41899">7.9329278850362003e-05</cx:pt>
          <cx:pt idx="41900">7.9274085845740998e-05</cx:pt>
          <cx:pt idx="41901">7.9268785363887097e-05</cx:pt>
          <cx:pt idx="41902">7.9268785363887097e-05</cx:pt>
          <cx:pt idx="41903">7.9268785363887097e-05</cx:pt>
          <cx:pt idx="41904">7.9268785363887097e-05</cx:pt>
          <cx:pt idx="41905">7.9268785363887097e-05</cx:pt>
          <cx:pt idx="41906">7.9268785363887097e-05</cx:pt>
          <cx:pt idx="41907">7.9268785363887097e-05</cx:pt>
          <cx:pt idx="41908">7.9268785363887097e-05</cx:pt>
          <cx:pt idx="41909">7.9268785363887097e-05</cx:pt>
          <cx:pt idx="41910">7.9092569221027404e-05</cx:pt>
          <cx:pt idx="41911">7.9084674311419599e-05</cx:pt>
          <cx:pt idx="41912">7.9084674311419599e-05</cx:pt>
          <cx:pt idx="41913">7.9084674311419599e-05</cx:pt>
          <cx:pt idx="41914">7.9074781709835299e-05</cx:pt>
          <cx:pt idx="41915">7.9074781709835299e-05</cx:pt>
          <cx:pt idx="41916">7.9074781709835299e-05</cx:pt>
          <cx:pt idx="41917">7.9053617842901694e-05</cx:pt>
          <cx:pt idx="41918">7.9053617842901694e-05</cx:pt>
          <cx:pt idx="41919">7.9053617842901694e-05</cx:pt>
          <cx:pt idx="41920">7.9005615389910098e-05</cx:pt>
          <cx:pt idx="41921">7.9005615389910098e-05</cx:pt>
          <cx:pt idx="41922">7.9005615389910098e-05</cx:pt>
          <cx:pt idx="41923">7.9005615389910098e-05</cx:pt>
          <cx:pt idx="41924">7.9005615389910098e-05</cx:pt>
          <cx:pt idx="41925">7.9005615389910098e-05</cx:pt>
          <cx:pt idx="41926">7.9005615389910098e-05</cx:pt>
          <cx:pt idx="41927">7.9005615389910098e-05</cx:pt>
          <cx:pt idx="41928">7.8989023202189395e-05</cx:pt>
          <cx:pt idx="41929">7.8989023202189395e-05</cx:pt>
          <cx:pt idx="41930">7.8989023202189395e-05</cx:pt>
          <cx:pt idx="41931">7.8989023202189395e-05</cx:pt>
          <cx:pt idx="41932">7.8989023202189395e-05</cx:pt>
          <cx:pt idx="41933">7.8989023202189395e-05</cx:pt>
          <cx:pt idx="41934">7.8989023202189395e-05</cx:pt>
          <cx:pt idx="41935">7.8904093935144306e-05</cx:pt>
          <cx:pt idx="41936">7.8595213473207402e-05</cx:pt>
          <cx:pt idx="41937">7.8595213473207402e-05</cx:pt>
          <cx:pt idx="41938">7.8595213473207402e-05</cx:pt>
          <cx:pt idx="41939">7.8368558229853502e-05</cx:pt>
          <cx:pt idx="41940">7.8368558229853502e-05</cx:pt>
          <cx:pt idx="41941">7.8368558229853502e-05</cx:pt>
          <cx:pt idx="41942">7.8299026891183294e-05</cx:pt>
          <cx:pt idx="41943">7.8299026891183294e-05</cx:pt>
          <cx:pt idx="41944">7.8299026891183294e-05</cx:pt>
          <cx:pt idx="41945">7.8299026891183294e-05</cx:pt>
          <cx:pt idx="41946">7.8299026891183294e-05</cx:pt>
          <cx:pt idx="41947">7.8299026891183294e-05</cx:pt>
          <cx:pt idx="41948">7.8184727801164098e-05</cx:pt>
          <cx:pt idx="41949">7.8184727801164098e-05</cx:pt>
          <cx:pt idx="41950">7.8184727801164098e-05</cx:pt>
          <cx:pt idx="41951">7.8184727801164098e-05</cx:pt>
          <cx:pt idx="41952">7.8136683591037006e-05</cx:pt>
          <cx:pt idx="41953">7.8136683591037006e-05</cx:pt>
          <cx:pt idx="41954">7.8136683591037006e-05</cx:pt>
          <cx:pt idx="41955">7.8136683591037006e-05</cx:pt>
          <cx:pt idx="41956">7.80822658369498e-05</cx:pt>
          <cx:pt idx="41957">7.80822658369498e-05</cx:pt>
          <cx:pt idx="41958">7.80822658369498e-05</cx:pt>
          <cx:pt idx="41959">7.80822658369498e-05</cx:pt>
          <cx:pt idx="41960">7.80822658369498e-05</cx:pt>
          <cx:pt idx="41961">7.8028254811814097e-05</cx:pt>
          <cx:pt idx="41962">7.7856496468280394e-05</cx:pt>
          <cx:pt idx="41963">7.7856496468280394e-05</cx:pt>
          <cx:pt idx="41964">7.7856496468280394e-05</cx:pt>
          <cx:pt idx="41965">7.7856496468280394e-05</cx:pt>
          <cx:pt idx="41966">7.7856496468280394e-05</cx:pt>
          <cx:pt idx="41967">7.7856496468280394e-05</cx:pt>
          <cx:pt idx="41968">7.7744698850701002e-05</cx:pt>
          <cx:pt idx="41969">7.7741807574749599e-05</cx:pt>
          <cx:pt idx="41970">7.7741807574749599e-05</cx:pt>
          <cx:pt idx="41971">7.7449700927361301e-05</cx:pt>
          <cx:pt idx="41972">7.7449700927361301e-05</cx:pt>
          <cx:pt idx="41973">7.7449700927361301e-05</cx:pt>
          <cx:pt idx="41974">7.744849018074e-05</cx:pt>
          <cx:pt idx="41975">7.7202070106011705e-05</cx:pt>
          <cx:pt idx="41976">7.7071565418693102e-05</cx:pt>
          <cx:pt idx="41977">7.7071565418693102e-05</cx:pt>
          <cx:pt idx="41978">7.7071565418693102e-05</cx:pt>
          <cx:pt idx="41979">7.6967262220036304e-05</cx:pt>
          <cx:pt idx="41980">7.6587276447622203e-05</cx:pt>
          <cx:pt idx="41981">7.6587276447622203e-05</cx:pt>
          <cx:pt idx="41982">7.6587276447622203e-05</cx:pt>
          <cx:pt idx="41983">7.6587276447622203e-05</cx:pt>
          <cx:pt idx="41984">7.65235080520788e-05</cx:pt>
          <cx:pt idx="41985">7.6117622017410604e-05</cx:pt>
          <cx:pt idx="41986">7.6117622017410604e-05</cx:pt>
          <cx:pt idx="41987">7.6097741601642102e-05</cx:pt>
          <cx:pt idx="41988">7.6044966172318304e-05</cx:pt>
          <cx:pt idx="41989">7.6023394733505404e-05</cx:pt>
          <cx:pt idx="41990">7.5978484057015997e-05</cx:pt>
          <cx:pt idx="41991">7.5978484057015997e-05</cx:pt>
          <cx:pt idx="41992">7.5927876747797199e-05</cx:pt>
          <cx:pt idx="41993">7.5927876747797199e-05</cx:pt>
          <cx:pt idx="41994">7.5927876747797199e-05</cx:pt>
          <cx:pt idx="41995">7.5927876747797199e-05</cx:pt>
          <cx:pt idx="41996">7.5927876747797199e-05</cx:pt>
          <cx:pt idx="41997">7.5927876747797199e-05</cx:pt>
          <cx:pt idx="41998">7.5927876747797199e-05</cx:pt>
          <cx:pt idx="41999">7.5927876747797199e-05</cx:pt>
          <cx:pt idx="42000">7.5927876747797199e-05</cx:pt>
          <cx:pt idx="42001">7.5927876747797199e-05</cx:pt>
          <cx:pt idx="42002">7.5927876747797199e-05</cx:pt>
          <cx:pt idx="42003">7.5927876747797199e-05</cx:pt>
          <cx:pt idx="42004">7.5822706698033202e-05</cx:pt>
          <cx:pt idx="42005">7.5822706698033202e-05</cx:pt>
          <cx:pt idx="42006">7.5806246562185598e-05</cx:pt>
          <cx:pt idx="42007">7.5796716927165303e-05</cx:pt>
          <cx:pt idx="42008">7.5778347671044506e-05</cx:pt>
          <cx:pt idx="42009">7.5746230551902998e-05</cx:pt>
          <cx:pt idx="42010">7.5746230551902998e-05</cx:pt>
          <cx:pt idx="42011">7.5746230551902998e-05</cx:pt>
          <cx:pt idx="42012">7.5745822284626404e-05</cx:pt>
          <cx:pt idx="42013">7.5612154517842701e-05</cx:pt>
          <cx:pt idx="42014">7.5353425556647004e-05</cx:pt>
          <cx:pt idx="42015">7.5327922322564195e-05</cx:pt>
          <cx:pt idx="42016">7.5327922322564195e-05</cx:pt>
          <cx:pt idx="42017">7.5309311087534402e-05</cx:pt>
          <cx:pt idx="42018">7.5206731632615397e-05</cx:pt>
          <cx:pt idx="42019">7.5193079219136306e-05</cx:pt>
          <cx:pt idx="42020">7.514720085265e-05</cx:pt>
          <cx:pt idx="42021">7.5128844848946095e-05</cx:pt>
          <cx:pt idx="42022">7.5094601443914295e-05</cx:pt>
          <cx:pt idx="42023">7.5065112142699194e-05</cx:pt>
          <cx:pt idx="42024">7.5027188177308505e-05</cx:pt>
          <cx:pt idx="42025">7.4915142908592305e-05</cx:pt>
          <cx:pt idx="42026">7.4915142908592305e-05</cx:pt>
          <cx:pt idx="42027">7.4902997010468497e-05</cx:pt>
          <cx:pt idx="42028">7.4902997010468497e-05</cx:pt>
          <cx:pt idx="42029">7.4902997010468497e-05</cx:pt>
          <cx:pt idx="42030">7.4899240029216395e-05</cx:pt>
          <cx:pt idx="42031">7.4899240029216395e-05</cx:pt>
          <cx:pt idx="42032">7.4899240029216395e-05</cx:pt>
          <cx:pt idx="42033">7.4884058547286495e-05</cx:pt>
          <cx:pt idx="42034">7.4884058547286495e-05</cx:pt>
          <cx:pt idx="42035">7.4884058547286495e-05</cx:pt>
          <cx:pt idx="42036">7.4884058547286495e-05</cx:pt>
          <cx:pt idx="42037">7.4664368960099996e-05</cx:pt>
          <cx:pt idx="42038">7.4664368960099996e-05</cx:pt>
          <cx:pt idx="42039">7.4563356127403199e-05</cx:pt>
          <cx:pt idx="42040">7.45342493582694e-05</cx:pt>
          <cx:pt idx="42041">7.4502959252002306e-05</cx:pt>
          <cx:pt idx="42042">7.4502959252002306e-05</cx:pt>
          <cx:pt idx="42043">7.4502959252002306e-05</cx:pt>
          <cx:pt idx="42044">7.4458540563366704e-05</cx:pt>
          <cx:pt idx="42045">7.44443817475046e-05</cx:pt>
          <cx:pt idx="42046">7.4372691079854e-05</cx:pt>
          <cx:pt idx="42047">7.43262816453158e-05</cx:pt>
          <cx:pt idx="42048">7.43262816453158e-05</cx:pt>
          <cx:pt idx="42049">7.4124636301004098e-05</cx:pt>
          <cx:pt idx="42050">7.4124636301004098e-05</cx:pt>
          <cx:pt idx="42051">7.4124636301004098e-05</cx:pt>
          <cx:pt idx="42052">7.4124636301004098e-05</cx:pt>
          <cx:pt idx="42053">7.4091393437906406e-05</cx:pt>
          <cx:pt idx="42054">7.4091393437906406e-05</cx:pt>
          <cx:pt idx="42055">7.4091393437906406e-05</cx:pt>
          <cx:pt idx="42056">7.4091393437906406e-05</cx:pt>
          <cx:pt idx="42057">7.4091393437906406e-05</cx:pt>
          <cx:pt idx="42058">7.4091393437906406e-05</cx:pt>
          <cx:pt idx="42059">7.4091393437906406e-05</cx:pt>
          <cx:pt idx="42060">7.38875630995925e-05</cx:pt>
          <cx:pt idx="42061">7.3883244814022499e-05</cx:pt>
          <cx:pt idx="42062">7.3883244814022499e-05</cx:pt>
          <cx:pt idx="42063">7.3883244814022499e-05</cx:pt>
          <cx:pt idx="42064">7.3811179819941505e-05</cx:pt>
          <cx:pt idx="42065">7.3797796614505302e-05</cx:pt>
          <cx:pt idx="42066">7.3726966508259702e-05</cx:pt>
          <cx:pt idx="42067">7.3726966508259702e-05</cx:pt>
          <cx:pt idx="42068">7.3726966508259702e-05</cx:pt>
          <cx:pt idx="42069">7.3594906703136699e-05</cx:pt>
          <cx:pt idx="42070">7.3594906703136699e-05</cx:pt>
          <cx:pt idx="42071">7.3594906703136699e-05</cx:pt>
          <cx:pt idx="42072">7.3589135050886506e-05</cx:pt>
          <cx:pt idx="42073">7.3589135050886506e-05</cx:pt>
          <cx:pt idx="42074">7.3589135050886506e-05</cx:pt>
          <cx:pt idx="42075">7.3589135050886506e-05</cx:pt>
          <cx:pt idx="42076">7.3589135050886506e-05</cx:pt>
          <cx:pt idx="42077">7.3517945139863394e-05</cx:pt>
          <cx:pt idx="42078">7.3288283322933494e-05</cx:pt>
          <cx:pt idx="42079">7.3224787742601999e-05</cx:pt>
          <cx:pt idx="42080">7.3224787742601999e-05</cx:pt>
          <cx:pt idx="42081">7.3224787742601999e-05</cx:pt>
          <cx:pt idx="42082">7.3186471698431197e-05</cx:pt>
          <cx:pt idx="42083">7.3186471698431197e-05</cx:pt>
          <cx:pt idx="42084">7.3186471698431197e-05</cx:pt>
          <cx:pt idx="42085">7.3186471698431197e-05</cx:pt>
          <cx:pt idx="42086">7.3186471698431197e-05</cx:pt>
          <cx:pt idx="42087">7.3186471698431197e-05</cx:pt>
          <cx:pt idx="42088">7.3186471698431197e-05</cx:pt>
          <cx:pt idx="42089">7.3186471698431197e-05</cx:pt>
          <cx:pt idx="42090">7.3186471698431197e-05</cx:pt>
          <cx:pt idx="42091">7.3186471698431197e-05</cx:pt>
          <cx:pt idx="42092">7.3180968103829606e-05</cx:pt>
          <cx:pt idx="42093">7.3180968103829606e-05</cx:pt>
          <cx:pt idx="42094">7.3180968103829606e-05</cx:pt>
          <cx:pt idx="42095">7.3149645059633096e-05</cx:pt>
          <cx:pt idx="42096">7.3149645059633096e-05</cx:pt>
          <cx:pt idx="42097">7.3149645059633096e-05</cx:pt>
          <cx:pt idx="42098">7.3149645059633096e-05</cx:pt>
          <cx:pt idx="42099">7.31156060125984e-05</cx:pt>
          <cx:pt idx="42100">7.3004463210634896e-05</cx:pt>
          <cx:pt idx="42101">7.3004463210634896e-05</cx:pt>
          <cx:pt idx="42102">7.2982308869891306e-05</cx:pt>
          <cx:pt idx="42103">7.2982308869891306e-05</cx:pt>
          <cx:pt idx="42104">7.2982308869891306e-05</cx:pt>
          <cx:pt idx="42105">7.2982308869891306e-05</cx:pt>
          <cx:pt idx="42106">7.2982308869891306e-05</cx:pt>
          <cx:pt idx="42107">7.2982308869891306e-05</cx:pt>
          <cx:pt idx="42108">7.2977598645908103e-05</cx:pt>
          <cx:pt idx="42109">7.2949152952307499e-05</cx:pt>
          <cx:pt idx="42110">7.29388734191847e-05</cx:pt>
          <cx:pt idx="42111">7.29388734191847e-05</cx:pt>
          <cx:pt idx="42112">7.29388734191847e-05</cx:pt>
          <cx:pt idx="42113">7.29337150593469e-05</cx:pt>
          <cx:pt idx="42114">7.2755087545830195e-05</cx:pt>
          <cx:pt idx="42115">7.2755087545830195e-05</cx:pt>
          <cx:pt idx="42116">7.2755087545830195e-05</cx:pt>
          <cx:pt idx="42117">7.2714255840348807e-05</cx:pt>
          <cx:pt idx="42118">7.2700234565617694e-05</cx:pt>
          <cx:pt idx="42119">7.2570556805875094e-05</cx:pt>
          <cx:pt idx="42120">7.2499955182865906e-05</cx:pt>
          <cx:pt idx="42121">7.2499955182865906e-05</cx:pt>
          <cx:pt idx="42122">7.2499955182865906e-05</cx:pt>
          <cx:pt idx="42123">7.2499955182865906e-05</cx:pt>
          <cx:pt idx="42124">7.2447074259539794e-05</cx:pt>
          <cx:pt idx="42125">7.2412799734814705e-05</cx:pt>
          <cx:pt idx="42126">7.2155179747473202e-05</cx:pt>
          <cx:pt idx="42127">7.2021735554562294e-05</cx:pt>
          <cx:pt idx="42128">7.2021735554562294e-05</cx:pt>
          <cx:pt idx="42129">7.2021735554562294e-05</cx:pt>
          <cx:pt idx="42130">7.2004447691589499e-05</cx:pt>
          <cx:pt idx="42131">7.2004447691589499e-05</cx:pt>
          <cx:pt idx="42132">7.2004447691589499e-05</cx:pt>
          <cx:pt idx="42133">7.1955575397792494e-05</cx:pt>
          <cx:pt idx="42134">7.1937413169483394e-05</cx:pt>
          <cx:pt idx="42135">7.1937413169483394e-05</cx:pt>
          <cx:pt idx="42136">7.1937413169483394e-05</cx:pt>
          <cx:pt idx="42137">7.1937413169483394e-05</cx:pt>
          <cx:pt idx="42138">7.1937413169483394e-05</cx:pt>
          <cx:pt idx="42139">7.1937413169483394e-05</cx:pt>
          <cx:pt idx="42140">7.1885415971734102e-05</cx:pt>
          <cx:pt idx="42141">7.1885415971734102e-05</cx:pt>
          <cx:pt idx="42142">7.1885415971734102e-05</cx:pt>
          <cx:pt idx="42143">7.1885415971734102e-05</cx:pt>
          <cx:pt idx="42144">7.1885415971734102e-05</cx:pt>
          <cx:pt idx="42145">7.1885415971734102e-05</cx:pt>
          <cx:pt idx="42146">7.1885415971734102e-05</cx:pt>
          <cx:pt idx="42147">7.1885415971734102e-05</cx:pt>
          <cx:pt idx="42148">7.1885415971734102e-05</cx:pt>
          <cx:pt idx="42149">7.1844611853962297e-05</cx:pt>
          <cx:pt idx="42150">7.1844611853962297e-05</cx:pt>
          <cx:pt idx="42151">7.1844611853962297e-05</cx:pt>
          <cx:pt idx="42152">7.1844611853962297e-05</cx:pt>
          <cx:pt idx="42153">7.1844611853962297e-05</cx:pt>
          <cx:pt idx="42154">7.1844611853962297e-05</cx:pt>
          <cx:pt idx="42155">7.1844611853962297e-05</cx:pt>
          <cx:pt idx="42156">7.1830679723666101e-05</cx:pt>
          <cx:pt idx="42157">7.1580927006316506e-05</cx:pt>
          <cx:pt idx="42158">7.1580927006316506e-05</cx:pt>
          <cx:pt idx="42159">7.1580927006316506e-05</cx:pt>
          <cx:pt idx="42160">7.1580927006316506e-05</cx:pt>
          <cx:pt idx="42161">7.1433777138281697e-05</cx:pt>
          <cx:pt idx="42162">7.1433777138281697e-05</cx:pt>
          <cx:pt idx="42163">7.1433777138281697e-05</cx:pt>
          <cx:pt idx="42164">7.1433777138281697e-05</cx:pt>
          <cx:pt idx="42165">7.1433777138281697e-05</cx:pt>
          <cx:pt idx="42166">7.14305976145792e-05</cx:pt>
          <cx:pt idx="42167">7.14305976145792e-05</cx:pt>
          <cx:pt idx="42168">7.14305976145792e-05</cx:pt>
          <cx:pt idx="42169">7.14305976145792e-05</cx:pt>
          <cx:pt idx="42170">7.1426015125276699e-05</cx:pt>
          <cx:pt idx="42171">7.1374601527785506e-05</cx:pt>
          <cx:pt idx="42172">7.1374601527785506e-05</cx:pt>
          <cx:pt idx="42173">7.1332908844998704e-05</cx:pt>
          <cx:pt idx="42174">7.1332908844998704e-05</cx:pt>
          <cx:pt idx="42175">7.1332908844998704e-05</cx:pt>
          <cx:pt idx="42176">7.1332908844998704e-05</cx:pt>
          <cx:pt idx="42177">7.1332908844998704e-05</cx:pt>
          <cx:pt idx="42178">7.1315442887782794e-05</cx:pt>
          <cx:pt idx="42179">7.1271376713152401e-05</cx:pt>
          <cx:pt idx="42180">7.1271376713152401e-05</cx:pt>
          <cx:pt idx="42181">7.1271376713152401e-05</cx:pt>
          <cx:pt idx="42182">7.1271376713152401e-05</cx:pt>
          <cx:pt idx="42183">7.1188346336806602e-05</cx:pt>
          <cx:pt idx="42184">7.1139460682098207e-05</cx:pt>
          <cx:pt idx="42185">7.1139460682098207e-05</cx:pt>
          <cx:pt idx="42186">7.1139460682098207e-05</cx:pt>
          <cx:pt idx="42187">7.1139460682098207e-05</cx:pt>
          <cx:pt idx="42188">7.1139460682098207e-05</cx:pt>
          <cx:pt idx="42189">7.1139460682098207e-05</cx:pt>
          <cx:pt idx="42190">7.1139460682098207e-05</cx:pt>
          <cx:pt idx="42191">7.1139460682098207e-05</cx:pt>
          <cx:pt idx="42192">7.1139460682098207e-05</cx:pt>
          <cx:pt idx="42193">7.11217279431225e-05</cx:pt>
          <cx:pt idx="42194">7.11217279431225e-05</cx:pt>
          <cx:pt idx="42195">7.11217279431225e-05</cx:pt>
          <cx:pt idx="42196">7.11217279431225e-05</cx:pt>
          <cx:pt idx="42197">7.1088744374157102e-05</cx:pt>
          <cx:pt idx="42198">7.1064467105677999e-05</cx:pt>
          <cx:pt idx="42199">7.0796089918421102e-05</cx:pt>
          <cx:pt idx="42200">7.0796089918421102e-05</cx:pt>
          <cx:pt idx="42201">7.0796089918421102e-05</cx:pt>
          <cx:pt idx="42202">7.0796089918421102e-05</cx:pt>
          <cx:pt idx="42203">7.0796089918421102e-05</cx:pt>
          <cx:pt idx="42204">7.0782604729291898e-05</cx:pt>
          <cx:pt idx="42205">7.0782604729291898e-05</cx:pt>
          <cx:pt idx="42206">7.0748382422753601e-05</cx:pt>
          <cx:pt idx="42207">7.0353749371415393e-05</cx:pt>
          <cx:pt idx="42208">7.0032943192763498e-05</cx:pt>
          <cx:pt idx="42209">7.0008701675826503e-05</cx:pt>
          <cx:pt idx="42210">7.0008701675826503e-05</cx:pt>
          <cx:pt idx="42211">7.0008701675826503e-05</cx:pt>
          <cx:pt idx="42212">7.0008701675826503e-05</cx:pt>
          <cx:pt idx="42213">6.9991575198358102e-05</cx:pt>
          <cx:pt idx="42214">6.9920604677119595e-05</cx:pt>
          <cx:pt idx="42215">6.9920604677119595e-05</cx:pt>
          <cx:pt idx="42216">6.9920604677119595e-05</cx:pt>
          <cx:pt idx="42217">6.9920604677119595e-05</cx:pt>
          <cx:pt idx="42218">6.9920604677119595e-05</cx:pt>
          <cx:pt idx="42219">6.9920604677119595e-05</cx:pt>
          <cx:pt idx="42220">6.9920604677119595e-05</cx:pt>
          <cx:pt idx="42221">6.9910637591184303e-05</cx:pt>
          <cx:pt idx="42222">6.9816813361265597e-05</cx:pt>
          <cx:pt idx="42223">6.9474817910478501e-05</cx:pt>
          <cx:pt idx="42224">6.9474817910478501e-05</cx:pt>
          <cx:pt idx="42225">6.9339308161986998e-05</cx:pt>
          <cx:pt idx="42226">6.9146064336444705e-05</cx:pt>
          <cx:pt idx="42227">6.9146064336444705e-05</cx:pt>
          <cx:pt idx="42228">6.9146064336444705e-05</cx:pt>
          <cx:pt idx="42229">6.9146064336444705e-05</cx:pt>
          <cx:pt idx="42230">6.9047229943034196e-05</cx:pt>
          <cx:pt idx="42231">6.9044122282757499e-05</cx:pt>
          <cx:pt idx="42232">6.9044122282757499e-05</cx:pt>
          <cx:pt idx="42233">6.9044122282757499e-05</cx:pt>
          <cx:pt idx="42234">6.9044122282757499e-05</cx:pt>
          <cx:pt idx="42235">6.9044122282757499e-05</cx:pt>
          <cx:pt idx="42236">6.9031036467233798e-05</cx:pt>
          <cx:pt idx="42237">6.9031036467233798e-05</cx:pt>
          <cx:pt idx="42238">6.9031036467233798e-05</cx:pt>
          <cx:pt idx="42239">6.8962047951556295e-05</cx:pt>
          <cx:pt idx="42240">6.8962047951556295e-05</cx:pt>
          <cx:pt idx="42241">6.8731151493004098e-05</cx:pt>
          <cx:pt idx="42242">6.8731151493004098e-05</cx:pt>
          <cx:pt idx="42243">6.8731151493004098e-05</cx:pt>
          <cx:pt idx="42244">6.8731151493004098e-05</cx:pt>
          <cx:pt idx="42245">6.8731151493004098e-05</cx:pt>
          <cx:pt idx="42246">6.8643743788734298e-05</cx:pt>
          <cx:pt idx="42247">6.8549969463723204e-05</cx:pt>
          <cx:pt idx="42248">6.8467519220862696e-05</cx:pt>
          <cx:pt idx="42249">6.8467519220862696e-05</cx:pt>
          <cx:pt idx="42250">6.8442915853608697e-05</cx:pt>
          <cx:pt idx="42251">6.8187747921631206e-05</cx:pt>
          <cx:pt idx="42252">6.8187747921631206e-05</cx:pt>
          <cx:pt idx="42253">6.8127494289466704e-05</cx:pt>
          <cx:pt idx="42254">6.8127494289466704e-05</cx:pt>
          <cx:pt idx="42255">6.8127494289466704e-05</cx:pt>
          <cx:pt idx="42256">6.8097014738166696e-05</cx:pt>
          <cx:pt idx="42257">6.8097014738166696e-05</cx:pt>
          <cx:pt idx="42258">6.8097014738166696e-05</cx:pt>
          <cx:pt idx="42259">6.8097014738166696e-05</cx:pt>
          <cx:pt idx="42260">6.8097014738166696e-05</cx:pt>
          <cx:pt idx="42261">6.8097014738166696e-05</cx:pt>
          <cx:pt idx="42262">6.8038774838466001e-05</cx:pt>
          <cx:pt idx="42263">6.8038774838466001e-05</cx:pt>
          <cx:pt idx="42264">6.8038774838466001e-05</cx:pt>
          <cx:pt idx="42265">6.7925000345766002e-05</cx:pt>
          <cx:pt idx="42266">6.7925000345766002e-05</cx:pt>
          <cx:pt idx="42267">6.7925000345766002e-05</cx:pt>
          <cx:pt idx="42268">6.7925000345766002e-05</cx:pt>
          <cx:pt idx="42269">6.7918295768394906e-05</cx:pt>
          <cx:pt idx="42270">6.7903226524248703e-05</cx:pt>
          <cx:pt idx="42271">6.7833922643289798e-05</cx:pt>
          <cx:pt idx="42272">6.77799400410845e-05</cx:pt>
          <cx:pt idx="42273">6.7762247608509494e-05</cx:pt>
          <cx:pt idx="42274">6.7762247608509494e-05</cx:pt>
          <cx:pt idx="42275">6.7716113227398107e-05</cx:pt>
          <cx:pt idx="42276">6.7596942673593395e-05</cx:pt>
          <cx:pt idx="42277">6.7596942673593395e-05</cx:pt>
          <cx:pt idx="42278">6.7592998843895398e-05</cx:pt>
          <cx:pt idx="42279">6.7591514373024802e-05</cx:pt>
          <cx:pt idx="42280">6.7591514373024802e-05</cx:pt>
          <cx:pt idx="42281">6.7591514373024802e-05</cx:pt>
          <cx:pt idx="42282">6.7591514373024802e-05</cx:pt>
          <cx:pt idx="42283">6.7591514373024802e-05</cx:pt>
          <cx:pt idx="42284">6.7591514373024802e-05</cx:pt>
          <cx:pt idx="42285">6.7591514373024802e-05</cx:pt>
          <cx:pt idx="42286">6.7591514373024802e-05</cx:pt>
          <cx:pt idx="42287">6.7591514373024802e-05</cx:pt>
          <cx:pt idx="42288">6.7591514373024802e-05</cx:pt>
          <cx:pt idx="42289">6.7499678300429901e-05</cx:pt>
          <cx:pt idx="42290">6.7491909918414794e-05</cx:pt>
          <cx:pt idx="42291">6.7491909918414794e-05</cx:pt>
          <cx:pt idx="42292">6.7454608889938098e-05</cx:pt>
          <cx:pt idx="42293">6.7454608889938098e-05</cx:pt>
          <cx:pt idx="42294">6.7454608889938098e-05</cx:pt>
          <cx:pt idx="42295">6.7401004591032795e-05</cx:pt>
          <cx:pt idx="42296">6.7328408457425695e-05</cx:pt>
          <cx:pt idx="42297">6.7328408457425695e-05</cx:pt>
          <cx:pt idx="42298">6.7328408457425695e-05</cx:pt>
          <cx:pt idx="42299">6.7328408457425695e-05</cx:pt>
          <cx:pt idx="42300">6.7328408457425695e-05</cx:pt>
          <cx:pt idx="42301">6.72899981074149e-05</cx:pt>
          <cx:pt idx="42302">6.7240716668702803e-05</cx:pt>
          <cx:pt idx="42303">6.7195137547726406e-05</cx:pt>
          <cx:pt idx="42304">6.7195137547726406e-05</cx:pt>
          <cx:pt idx="42305">6.7195137547726406e-05</cx:pt>
          <cx:pt idx="42306">6.7195137547726406e-05</cx:pt>
          <cx:pt idx="42307">6.7195137547726406e-05</cx:pt>
          <cx:pt idx="42308">6.7195137547726406e-05</cx:pt>
          <cx:pt idx="42309">6.7195137547726406e-05</cx:pt>
          <cx:pt idx="42310">6.7086939849371696e-05</cx:pt>
          <cx:pt idx="42311">6.7086939849371696e-05</cx:pt>
          <cx:pt idx="42312">6.7086939849371696e-05</cx:pt>
          <cx:pt idx="42313">6.7086939849371696e-05</cx:pt>
          <cx:pt idx="42314">6.7086939849371696e-05</cx:pt>
          <cx:pt idx="42315">6.7075129857749002e-05</cx:pt>
          <cx:pt idx="42316">6.7075129857749002e-05</cx:pt>
          <cx:pt idx="42317">6.7075129857749002e-05</cx:pt>
          <cx:pt idx="42318">6.7075129857749002e-05</cx:pt>
          <cx:pt idx="42319">6.7075129857749002e-05</cx:pt>
          <cx:pt idx="42320">6.7075129857749002e-05</cx:pt>
          <cx:pt idx="42321">6.7075129857749002e-05</cx:pt>
          <cx:pt idx="42322">6.7075129857749002e-05</cx:pt>
          <cx:pt idx="42323">6.7075129857749002e-05</cx:pt>
          <cx:pt idx="42324">6.7075129857749002e-05</cx:pt>
          <cx:pt idx="42325">6.7075129857749002e-05</cx:pt>
          <cx:pt idx="42326">6.7015754560067594e-05</cx:pt>
          <cx:pt idx="42327">6.7015754560067594e-05</cx:pt>
          <cx:pt idx="42328">6.6952162170003397e-05</cx:pt>
          <cx:pt idx="42329">6.6884924722133101e-05</cx:pt>
          <cx:pt idx="42330">6.6875819599275302e-05</cx:pt>
          <cx:pt idx="42331">6.6809998045543498e-05</cx:pt>
          <cx:pt idx="42332">6.6736455261140506e-05</cx:pt>
          <cx:pt idx="42333">6.6736455261140506e-05</cx:pt>
          <cx:pt idx="42334">6.6708858745022194e-05</cx:pt>
          <cx:pt idx="42335">6.6708858745022194e-05</cx:pt>
          <cx:pt idx="42336">6.6708858745022194e-05</cx:pt>
          <cx:pt idx="42337">6.6708858745022194e-05</cx:pt>
          <cx:pt idx="42338">6.6708858745022194e-05</cx:pt>
          <cx:pt idx="42339">6.6708858745022194e-05</cx:pt>
          <cx:pt idx="42340">6.6708858745022194e-05</cx:pt>
          <cx:pt idx="42341">6.6708858745022194e-05</cx:pt>
          <cx:pt idx="42342">6.6688568336248095e-05</cx:pt>
          <cx:pt idx="42343">6.6688568336248095e-05</cx:pt>
          <cx:pt idx="42344">6.6688568336248095e-05</cx:pt>
          <cx:pt idx="42345">6.6688568336248095e-05</cx:pt>
          <cx:pt idx="42346">6.6688568336248095e-05</cx:pt>
          <cx:pt idx="42347">6.6688568336248095e-05</cx:pt>
          <cx:pt idx="42348">6.6415400588378895e-05</cx:pt>
          <cx:pt idx="42349">6.6415400588378895e-05</cx:pt>
          <cx:pt idx="42350">6.6415400588378895e-05</cx:pt>
          <cx:pt idx="42351">6.6415400588378895e-05</cx:pt>
          <cx:pt idx="42352">6.6391290168419696e-05</cx:pt>
          <cx:pt idx="42353">6.6391290168419696e-05</cx:pt>
          <cx:pt idx="42354">6.6391290168419696e-05</cx:pt>
          <cx:pt idx="42355">6.6374727121080806e-05</cx:pt>
          <cx:pt idx="42356">6.6335563396869001e-05</cx:pt>
          <cx:pt idx="42357">6.6302821176446195e-05</cx:pt>
          <cx:pt idx="42358">6.6298442317291105e-05</cx:pt>
          <cx:pt idx="42359">6.6273691387389906e-05</cx:pt>
          <cx:pt idx="42360">6.6273691387389906e-05</cx:pt>
          <cx:pt idx="42361">6.6273691387389906e-05</cx:pt>
          <cx:pt idx="42362">6.6238762024507702e-05</cx:pt>
          <cx:pt idx="42363">6.6237171016357904e-05</cx:pt>
          <cx:pt idx="42364">6.6172706519650296e-05</cx:pt>
          <cx:pt idx="42365">6.6172706519650296e-05</cx:pt>
          <cx:pt idx="42366">6.6155130320936503e-05</cx:pt>
          <cx:pt idx="42367">6.6140243216071903e-05</cx:pt>
          <cx:pt idx="42368">6.6140243216071903e-05</cx:pt>
          <cx:pt idx="42369">6.6140243216071903e-05</cx:pt>
          <cx:pt idx="42370">6.6100180016984101e-05</cx:pt>
          <cx:pt idx="42371">6.6047626449448603e-05</cx:pt>
          <cx:pt idx="42372">6.6047626449448603e-05</cx:pt>
          <cx:pt idx="42373">6.6047626449448603e-05</cx:pt>
          <cx:pt idx="42374">6.6047626449448603e-05</cx:pt>
          <cx:pt idx="42375">6.6047626449448603e-05</cx:pt>
          <cx:pt idx="42376">6.6047626449448603e-05</cx:pt>
          <cx:pt idx="42377">6.6047626449448603e-05</cx:pt>
          <cx:pt idx="42378">6.6036541240750395e-05</cx:pt>
          <cx:pt idx="42379">6.6015734837466603e-05</cx:pt>
          <cx:pt idx="42380">6.6015734837466603e-05</cx:pt>
          <cx:pt idx="42381">6.6015734837466603e-05</cx:pt>
          <cx:pt idx="42382">6.6015734837466603e-05</cx:pt>
          <cx:pt idx="42383">6.6015734837466603e-05</cx:pt>
          <cx:pt idx="42384">6.5965074242593203e-05</cx:pt>
          <cx:pt idx="42385">6.5965074242593203e-05</cx:pt>
          <cx:pt idx="42386">6.5965074242593203e-05</cx:pt>
          <cx:pt idx="42387">6.5965074242593203e-05</cx:pt>
          <cx:pt idx="42388">6.5965074242593203e-05</cx:pt>
          <cx:pt idx="42389">6.5933156308854105e-05</cx:pt>
          <cx:pt idx="42390">6.5912814920268394e-05</cx:pt>
          <cx:pt idx="42391">6.5835035637206804e-05</cx:pt>
          <cx:pt idx="42392">6.5835035637206804e-05</cx:pt>
          <cx:pt idx="42393">6.5692131589374495e-05</cx:pt>
          <cx:pt idx="42394">6.5660856608161795e-05</cx:pt>
          <cx:pt idx="42395">6.5638886574860195e-05</cx:pt>
          <cx:pt idx="42396">6.5638886574860195e-05</cx:pt>
          <cx:pt idx="42397">6.5638886574860195e-05</cx:pt>
          <cx:pt idx="42398">6.5567437389059803e-05</cx:pt>
          <cx:pt idx="42399">6.5567437389059803e-05</cx:pt>
          <cx:pt idx="42400">6.5567437389059803e-05</cx:pt>
          <cx:pt idx="42401">6.5491187628266006e-05</cx:pt>
          <cx:pt idx="42402">6.5491187628266006e-05</cx:pt>
          <cx:pt idx="42403">6.5491187628266006e-05</cx:pt>
          <cx:pt idx="42404">6.5491187628266006e-05</cx:pt>
          <cx:pt idx="42405">6.5482600778261199e-05</cx:pt>
          <cx:pt idx="42406">6.53524107775556e-05</cx:pt>
          <cx:pt idx="42407">6.53524107775556e-05</cx:pt>
          <cx:pt idx="42408">6.53524107775556e-05</cx:pt>
          <cx:pt idx="42409">6.5128585967928602e-05</cx:pt>
          <cx:pt idx="42410">6.5103915662630805e-05</cx:pt>
          <cx:pt idx="42411">6.5103915662630805e-05</cx:pt>
          <cx:pt idx="42412">6.5103915662630805e-05</cx:pt>
          <cx:pt idx="42413">6.5103915662630805e-05</cx:pt>
          <cx:pt idx="42414">6.4918542594101096e-05</cx:pt>
          <cx:pt idx="42415">6.4918542594101096e-05</cx:pt>
          <cx:pt idx="42416">6.4918542594101096e-05</cx:pt>
          <cx:pt idx="42417">6.4881780482148695e-05</cx:pt>
          <cx:pt idx="42418">6.4881780482148695e-05</cx:pt>
          <cx:pt idx="42419">6.46265878342434e-05</cx:pt>
          <cx:pt idx="42420">6.4541178032582496e-05</cx:pt>
          <cx:pt idx="42421">6.4406609144709994e-05</cx:pt>
          <cx:pt idx="42422">6.4406609144709994e-05</cx:pt>
          <cx:pt idx="42423">6.4392462401470198e-05</cx:pt>
          <cx:pt idx="42424">6.4338598227825505e-05</cx:pt>
          <cx:pt idx="42425">6.4224277739129303e-05</cx:pt>
          <cx:pt idx="42426">6.4224277739129303e-05</cx:pt>
          <cx:pt idx="42427">6.4224277739129303e-05</cx:pt>
          <cx:pt idx="42428">6.4224277739129303e-05</cx:pt>
          <cx:pt idx="42429">6.4075040792242399e-05</cx:pt>
          <cx:pt idx="42430">6.4075040792242399e-05</cx:pt>
          <cx:pt idx="42431">6.4033029003162002e-05</cx:pt>
          <cx:pt idx="42432">6.4033029003162002e-05</cx:pt>
          <cx:pt idx="42433">6.3490873614141996e-05</cx:pt>
          <cx:pt idx="42434">6.3452462423608806e-05</cx:pt>
          <cx:pt idx="42435">6.3452462423608806e-05</cx:pt>
          <cx:pt idx="42436">6.3452462423608806e-05</cx:pt>
          <cx:pt idx="42437">6.3452462423608806e-05</cx:pt>
          <cx:pt idx="42438">6.3452462423608806e-05</cx:pt>
          <cx:pt idx="42439">6.3452462423608806e-05</cx:pt>
          <cx:pt idx="42440">6.3374216614910301e-05</cx:pt>
          <cx:pt idx="42441">6.3374216614910301e-05</cx:pt>
          <cx:pt idx="42442">6.3357802164968602e-05</cx:pt>
          <cx:pt idx="42443">6.3357802164968602e-05</cx:pt>
          <cx:pt idx="42444">6.3357802164968602e-05</cx:pt>
          <cx:pt idx="42445">6.3357802164968602e-05</cx:pt>
          <cx:pt idx="42446">6.3336173448109504e-05</cx:pt>
          <cx:pt idx="42447">6.3219519344719403e-05</cx:pt>
          <cx:pt idx="42448">6.3184502366571706e-05</cx:pt>
          <cx:pt idx="42449">6.3184502366571706e-05</cx:pt>
          <cx:pt idx="42450">6.3184502366571706e-05</cx:pt>
          <cx:pt idx="42451">6.3153676704927604e-05</cx:pt>
          <cx:pt idx="42452">6.3153676704927604e-05</cx:pt>
          <cx:pt idx="42453">6.3153676704927604e-05</cx:pt>
          <cx:pt idx="42454">6.3036379386684094e-05</cx:pt>
          <cx:pt idx="42455">6.2979928608495404e-05</cx:pt>
          <cx:pt idx="42456">6.2917617989262703e-05</cx:pt>
          <cx:pt idx="42457">6.2877127172975399e-05</cx:pt>
          <cx:pt idx="42458">6.2871096147498995e-05</cx:pt>
          <cx:pt idx="42459">6.2871096147498995e-05</cx:pt>
          <cx:pt idx="42460">6.2788774422630104e-05</cx:pt>
          <cx:pt idx="42461">6.2762976954811001e-05</cx:pt>
          <cx:pt idx="42462">6.2598854849046706e-05</cx:pt>
          <cx:pt idx="42463">6.2598854849046706e-05</cx:pt>
          <cx:pt idx="42464">6.2598854849046706e-05</cx:pt>
          <cx:pt idx="42465">6.2598854849046706e-05</cx:pt>
          <cx:pt idx="42466">6.2598854849046706e-05</cx:pt>
          <cx:pt idx="42467">6.2598854849046706e-05</cx:pt>
          <cx:pt idx="42468">6.2598854849046706e-05</cx:pt>
          <cx:pt idx="42469">6.2598854849046706e-05</cx:pt>
          <cx:pt idx="42470">6.2598854849046706e-05</cx:pt>
          <cx:pt idx="42471">6.2598854849046706e-05</cx:pt>
          <cx:pt idx="42472">6.2507955365044999e-05</cx:pt>
          <cx:pt idx="42473">6.2507955365044999e-05</cx:pt>
          <cx:pt idx="42474">6.2507955365044999e-05</cx:pt>
          <cx:pt idx="42475">6.2507955365044999e-05</cx:pt>
          <cx:pt idx="42476">6.2507955365044999e-05</cx:pt>
          <cx:pt idx="42477">6.2503645110190007e-05</cx:pt>
          <cx:pt idx="42478">6.2503645110190007e-05</cx:pt>
          <cx:pt idx="42479">6.2503645110190007e-05</cx:pt>
          <cx:pt idx="42480">6.2307654257331795e-05</cx:pt>
          <cx:pt idx="42481">6.2242546890673594e-05</cx:pt>
          <cx:pt idx="42482">6.2120585106388302e-05</cx:pt>
          <cx:pt idx="42483">6.2120585106388302e-05</cx:pt>
          <cx:pt idx="42484">6.2120585106388302e-05</cx:pt>
          <cx:pt idx="42485">6.2120585106388302e-05</cx:pt>
          <cx:pt idx="42486">6.2120585106388302e-05</cx:pt>
          <cx:pt idx="42487">6.2094459202661795e-05</cx:pt>
          <cx:pt idx="42488">6.2094459202661795e-05</cx:pt>
          <cx:pt idx="42489">6.2094459202661795e-05</cx:pt>
          <cx:pt idx="42490">6.2094459202661795e-05</cx:pt>
          <cx:pt idx="42491">6.2075426834332898e-05</cx:pt>
          <cx:pt idx="42492">6.2047801263849105e-05</cx:pt>
          <cx:pt idx="42493">6.20456344355104e-05</cx:pt>
          <cx:pt idx="42494">6.1978988129503495e-05</cx:pt>
          <cx:pt idx="42495">6.1978988129503495e-05</cx:pt>
          <cx:pt idx="42496">6.1978988129503495e-05</cx:pt>
          <cx:pt idx="42497">6.1978988129503495e-05</cx:pt>
          <cx:pt idx="42498">6.1978988129503495e-05</cx:pt>
          <cx:pt idx="42499">6.1978988129503495e-05</cx:pt>
          <cx:pt idx="42500">6.1784369631131601e-05</cx:pt>
          <cx:pt idx="42501">6.1772131979779404e-05</cx:pt>
          <cx:pt idx="42502">6.1767013008118298e-05</cx:pt>
          <cx:pt idx="42503">6.1603613660842098e-05</cx:pt>
          <cx:pt idx="42504">6.15074940651382e-05</cx:pt>
          <cx:pt idx="42505">6.15074940651382e-05</cx:pt>
          <cx:pt idx="42506">6.15074940651382e-05</cx:pt>
          <cx:pt idx="42507">6.15074940651382e-05</cx:pt>
          <cx:pt idx="42508">6.1276828363015904e-05</cx:pt>
          <cx:pt idx="42509">6.1219125076398496e-05</cx:pt>
          <cx:pt idx="42510">6.1219125076398496e-05</cx:pt>
          <cx:pt idx="42511">6.1219125076398496e-05</cx:pt>
          <cx:pt idx="42512">6.1219125076398496e-05</cx:pt>
          <cx:pt idx="42513">6.1219125076398496e-05</cx:pt>
          <cx:pt idx="42514">6.1219125076398496e-05</cx:pt>
          <cx:pt idx="42515">6.1138718998706706e-05</cx:pt>
          <cx:pt idx="42516">6.1040109670364897e-05</cx:pt>
          <cx:pt idx="42517">6.1040109670364897e-05</cx:pt>
          <cx:pt idx="42518">6.0928543621214501e-05</cx:pt>
          <cx:pt idx="42519">6.0928543621214501e-05</cx:pt>
          <cx:pt idx="42520">6.0928543621214501e-05</cx:pt>
          <cx:pt idx="42521">6.0928543621214501e-05</cx:pt>
          <cx:pt idx="42522">6.0869596796346001e-05</cx:pt>
          <cx:pt idx="42523">6.0869596796346001e-05</cx:pt>
          <cx:pt idx="42524">6.0869596796346001e-05</cx:pt>
          <cx:pt idx="42525">6.08568126162784e-05</cx:pt>
          <cx:pt idx="42526">6.0854477969702199e-05</cx:pt>
          <cx:pt idx="42527">6.0850843990809703e-05</cx:pt>
          <cx:pt idx="42528">6.0850843990809703e-05</cx:pt>
          <cx:pt idx="42529">6.0850843990809703e-05</cx:pt>
          <cx:pt idx="42530">6.0833438866251498e-05</cx:pt>
          <cx:pt idx="42531">6.0823156219764999e-05</cx:pt>
          <cx:pt idx="42532">6.0784177971183803e-05</cx:pt>
          <cx:pt idx="42533">6.0489168533709398e-05</cx:pt>
          <cx:pt idx="42534">6.0449193629067299e-05</cx:pt>
          <cx:pt idx="42535">6.0449193629067299e-05</cx:pt>
          <cx:pt idx="42536">6.0449193629067299e-05</cx:pt>
          <cx:pt idx="42537">6.0449193629067299e-05</cx:pt>
          <cx:pt idx="42538">6.0061547127086197e-05</cx:pt>
          <cx:pt idx="42539">6.0061547127086197e-05</cx:pt>
          <cx:pt idx="42540">6.00500482339966e-05</cx:pt>
          <cx:pt idx="42541">5.9995174632542101e-05</cx:pt>
          <cx:pt idx="42542">5.9995174632542101e-05</cx:pt>
          <cx:pt idx="42543">5.9961480879684797e-05</cx:pt>
          <cx:pt idx="42544">5.9947341421090402e-05</cx:pt>
          <cx:pt idx="42545">5.9947341421090402e-05</cx:pt>
          <cx:pt idx="42546">5.9925052146333001e-05</cx:pt>
          <cx:pt idx="42547">5.9925052146333001e-05</cx:pt>
          <cx:pt idx="42548">5.9925052146333001e-05</cx:pt>
          <cx:pt idx="42549">5.9925052146333001e-05</cx:pt>
          <cx:pt idx="42550">5.9925052146333001e-05</cx:pt>
          <cx:pt idx="42551">5.9641770831282397e-05</cx:pt>
          <cx:pt idx="42552">5.9637338097365498e-05</cx:pt>
          <cx:pt idx="42553">5.9636883856424901e-05</cx:pt>
          <cx:pt idx="42554">5.9629480375016798e-05</cx:pt>
          <cx:pt idx="42555">5.9463204834628198e-05</cx:pt>
          <cx:pt idx="42556">5.9463204834628198e-05</cx:pt>
          <cx:pt idx="42557">5.9463204834628198e-05</cx:pt>
          <cx:pt idx="42558">5.9454447922403599e-05</cx:pt>
          <cx:pt idx="42559">5.9434212669838202e-05</cx:pt>
          <cx:pt idx="42560">5.9426687805679798e-05</cx:pt>
          <cx:pt idx="42561">5.9426687805679798e-05</cx:pt>
          <cx:pt idx="42562">5.9426687805679798e-05</cx:pt>
          <cx:pt idx="42563">5.9426687805679798e-05</cx:pt>
          <cx:pt idx="42564">5.9426687805679798e-05</cx:pt>
          <cx:pt idx="42565">5.9426687805679798e-05</cx:pt>
          <cx:pt idx="42566">5.9426687805679798e-05</cx:pt>
          <cx:pt idx="42567">5.9426687805679798e-05</cx:pt>
          <cx:pt idx="42568">5.9426687805679798e-05</cx:pt>
          <cx:pt idx="42569">5.9389071589493499e-05</cx:pt>
          <cx:pt idx="42570">5.9389071589493499e-05</cx:pt>
          <cx:pt idx="42571">5.9389071589493499e-05</cx:pt>
          <cx:pt idx="42572">5.9389071589493499e-05</cx:pt>
          <cx:pt idx="42573">5.9282905429822297e-05</cx:pt>
          <cx:pt idx="42574">5.9282905429822297e-05</cx:pt>
          <cx:pt idx="42575">5.9198997380906297e-05</cx:pt>
          <cx:pt idx="42576">5.9198997380906297e-05</cx:pt>
          <cx:pt idx="42577">5.9198997380906297e-05</cx:pt>
          <cx:pt idx="42578">5.8940709988584703e-05</cx:pt>
          <cx:pt idx="42579">5.8940709988584703e-05</cx:pt>
          <cx:pt idx="42580">5.8940709988584703e-05</cx:pt>
          <cx:pt idx="42581">5.8938834600415902e-05</cx:pt>
          <cx:pt idx="42582">5.8938834600415902e-05</cx:pt>
          <cx:pt idx="42583">5.8938834600415902e-05</cx:pt>
          <cx:pt idx="42584">5.8938834600415902e-05</cx:pt>
          <cx:pt idx="42585">5.8938834600415902e-05</cx:pt>
          <cx:pt idx="42586">5.8756267081144599e-05</cx:pt>
          <cx:pt idx="42587">5.8756267081144599e-05</cx:pt>
          <cx:pt idx="42588">5.8693522586221301e-05</cx:pt>
          <cx:pt idx="42589">5.8647553909650897e-05</cx:pt>
          <cx:pt idx="42590">5.8647553909650897e-05</cx:pt>
          <cx:pt idx="42591">5.8647553909650897e-05</cx:pt>
          <cx:pt idx="42592">5.8647553909650897e-05</cx:pt>
          <cx:pt idx="42593">5.8647553909650897e-05</cx:pt>
          <cx:pt idx="42594">5.8647553909650897e-05</cx:pt>
          <cx:pt idx="42595">5.8647553909650897e-05</cx:pt>
          <cx:pt idx="42596">5.8606633578425097e-05</cx:pt>
          <cx:pt idx="42597">5.8606633578425097e-05</cx:pt>
          <cx:pt idx="42598">5.8606633578425097e-05</cx:pt>
          <cx:pt idx="42599">5.8604577734693802e-05</cx:pt>
          <cx:pt idx="42600">5.8565398360924799e-05</cx:pt>
          <cx:pt idx="42601">5.8565398360924799e-05</cx:pt>
          <cx:pt idx="42602">5.8470420085159998e-05</cx:pt>
          <cx:pt idx="42603">5.8278356303124097e-05</cx:pt>
          <cx:pt idx="42604">5.8278356303124097e-05</cx:pt>
          <cx:pt idx="42605">5.8245125788201702e-05</cx:pt>
          <cx:pt idx="42606">5.8240705822720398e-05</cx:pt>
          <cx:pt idx="42607">5.8240705822720398e-05</cx:pt>
          <cx:pt idx="42608">5.8240705822720398e-05</cx:pt>
          <cx:pt idx="42609">5.8133451692343502e-05</cx:pt>
          <cx:pt idx="42610">5.7999656419468801e-05</cx:pt>
          <cx:pt idx="42611">5.7935939458721903e-05</cx:pt>
          <cx:pt idx="42612">5.7888451759029503e-05</cx:pt>
          <cx:pt idx="42613">5.7885503921262403e-05</cx:pt>
          <cx:pt idx="42614">5.7885503921262403e-05</cx:pt>
          <cx:pt idx="42615">5.7885503921262403e-05</cx:pt>
          <cx:pt idx="42616">5.7885503921262403e-05</cx:pt>
          <cx:pt idx="42617">5.7885503921262403e-05</cx:pt>
          <cx:pt idx="42618">5.7885503921262403e-05</cx:pt>
          <cx:pt idx="42619">5.7879357461464101e-05</cx:pt>
          <cx:pt idx="42620">5.7879357461464101e-05</cx:pt>
          <cx:pt idx="42621">5.7879357461464101e-05</cx:pt>
          <cx:pt idx="42622">5.7879357461464101e-05</cx:pt>
          <cx:pt idx="42623">5.7879357461464101e-05</cx:pt>
          <cx:pt idx="42624">5.7879357461464101e-05</cx:pt>
          <cx:pt idx="42625">5.7875582351489301e-05</cx:pt>
          <cx:pt idx="42626">5.7822439542097302e-05</cx:pt>
          <cx:pt idx="42627">5.7822439542097302e-05</cx:pt>
          <cx:pt idx="42628">5.7822439542097302e-05</cx:pt>
          <cx:pt idx="42629">5.7813958243129502e-05</cx:pt>
          <cx:pt idx="42630">5.7813958243129502e-05</cx:pt>
          <cx:pt idx="42631">5.7677867444521598e-05</cx:pt>
          <cx:pt idx="42632">5.75601255841737e-05</cx:pt>
          <cx:pt idx="42633">5.75601255841737e-05</cx:pt>
          <cx:pt idx="42634">5.75601255841737e-05</cx:pt>
          <cx:pt idx="42635">5.75601255841737e-05</cx:pt>
          <cx:pt idx="42636">5.75601255841737e-05</cx:pt>
          <cx:pt idx="42637">5.7557169267644001e-05</cx:pt>
          <cx:pt idx="42638">5.7529367759356602e-05</cx:pt>
          <cx:pt idx="42639">5.7342378466021998e-05</cx:pt>
          <cx:pt idx="42640">5.7342378466021998e-05</cx:pt>
          <cx:pt idx="42641">5.7342378466021998e-05</cx:pt>
          <cx:pt idx="42642">5.7342378466021998e-05</cx:pt>
          <cx:pt idx="42643">5.7342378466021998e-05</cx:pt>
          <cx:pt idx="42644">5.7342378466021998e-05</cx:pt>
          <cx:pt idx="42645">5.7342378466021998e-05</cx:pt>
          <cx:pt idx="42646">5.7342378466021998e-05</cx:pt>
          <cx:pt idx="42647">5.7342378466021998e-05</cx:pt>
          <cx:pt idx="42648">5.7328010139469197e-05</cx:pt>
          <cx:pt idx="42649">5.7328010139469197e-05</cx:pt>
          <cx:pt idx="42650">5.7328010139469197e-05</cx:pt>
          <cx:pt idx="42651">5.7328010139469197e-05</cx:pt>
          <cx:pt idx="42652">5.7328010139469197e-05</cx:pt>
          <cx:pt idx="42653">5.7328010139469197e-05</cx:pt>
          <cx:pt idx="42654">5.7141753245678498e-05</cx:pt>
          <cx:pt idx="42655">5.7141753245678498e-05</cx:pt>
          <cx:pt idx="42656">5.7141753245678498e-05</cx:pt>
          <cx:pt idx="42657">5.7141753245678498e-05</cx:pt>
          <cx:pt idx="42658">5.7141753245678498e-05</cx:pt>
          <cx:pt idx="42659">5.7049146066323799e-05</cx:pt>
          <cx:pt idx="42660">5.67285845343333e-05</cx:pt>
          <cx:pt idx="42661">5.67285845343333e-05</cx:pt>
          <cx:pt idx="42662">5.67285845343333e-05</cx:pt>
          <cx:pt idx="42663">5.67285845343333e-05</cx:pt>
          <cx:pt idx="42664">5.67285845343333e-05</cx:pt>
          <cx:pt idx="42665">5.6651166011123499e-05</cx:pt>
          <cx:pt idx="42666">5.6651166011123499e-05</cx:pt>
          <cx:pt idx="42667">5.6651166011123499e-05</cx:pt>
          <cx:pt idx="42668">5.6651166011123499e-05</cx:pt>
          <cx:pt idx="42669">5.6651166011123499e-05</cx:pt>
          <cx:pt idx="42670">5.6611791655014597e-05</cx:pt>
          <cx:pt idx="42671">5.6414528170181702e-05</cx:pt>
          <cx:pt idx="42672">5.6414528170181702e-05</cx:pt>
          <cx:pt idx="42673">5.6414528170181702e-05</cx:pt>
          <cx:pt idx="42674">5.6414528170181702e-05</cx:pt>
          <cx:pt idx="42675">5.6414528170181702e-05</cx:pt>
          <cx:pt idx="42676">5.6402820351035203e-05</cx:pt>
          <cx:pt idx="42677">5.6355047296612202e-05</cx:pt>
          <cx:pt idx="42678">5.62537390484735e-05</cx:pt>
          <cx:pt idx="42679">5.6087707941331303e-05</cx:pt>
          <cx:pt idx="42680">5.6087707941331303e-05</cx:pt>
          <cx:pt idx="42681">5.6087707941331303e-05</cx:pt>
          <cx:pt idx="42682">5.6087707941331303e-05</cx:pt>
          <cx:pt idx="42683">5.60303202851779e-05</cx:pt>
          <cx:pt idx="42684">5.5881335880556498e-05</cx:pt>
          <cx:pt idx="42685">5.5687591279693797e-05</cx:pt>
          <cx:pt idx="42686">5.5637673265070799e-05</cx:pt>
          <cx:pt idx="42687">5.5626120154243697e-05</cx:pt>
          <cx:pt idx="42688">5.5388669836702902e-05</cx:pt>
          <cx:pt idx="42689">5.5328970576237798e-05</cx:pt>
          <cx:pt idx="42690">5.5211416180606e-05</cx:pt>
          <cx:pt idx="42691">5.5170562853730402e-05</cx:pt>
          <cx:pt idx="42692">5.5090993226722401e-05</cx:pt>
          <cx:pt idx="42693">5.49067913051435e-05</cx:pt>
          <cx:pt idx="42694">5.4832651681931698e-05</cx:pt>
          <cx:pt idx="42695">5.4832651681931698e-05</cx:pt>
          <cx:pt idx="42696">5.4821083203696302e-05</cx:pt>
          <cx:pt idx="42697">5.4821083203696302e-05</cx:pt>
          <cx:pt idx="42698">5.4786515554361599e-05</cx:pt>
          <cx:pt idx="42699">5.4786515554361599e-05</cx:pt>
          <cx:pt idx="42700">5.4786515554361599e-05</cx:pt>
          <cx:pt idx="42701">5.4786515554361599e-05</cx:pt>
          <cx:pt idx="42702">5.4786515554361599e-05</cx:pt>
          <cx:pt idx="42703">5.4786515554361599e-05</cx:pt>
          <cx:pt idx="42704">5.4786515554361599e-05</cx:pt>
          <cx:pt idx="42705">5.4786515554361599e-05</cx:pt>
          <cx:pt idx="42706">5.4763484921869001e-05</cx:pt>
          <cx:pt idx="42707">5.4763484921869001e-05</cx:pt>
          <cx:pt idx="42708">5.4763484921869001e-05</cx:pt>
          <cx:pt idx="42709">5.4763484921869001e-05</cx:pt>
          <cx:pt idx="42710">5.4551511932002201e-05</cx:pt>
          <cx:pt idx="42711">5.4286682284656197e-05</cx:pt>
          <cx:pt idx="42712">5.42117856541673e-05</cx:pt>
          <cx:pt idx="42713">5.4189449809836499e-05</cx:pt>
          <cx:pt idx="42714">5.4189449809836499e-05</cx:pt>
          <cx:pt idx="42715">5.4189449809836499e-05</cx:pt>
          <cx:pt idx="42716">5.4158808670087001e-05</cx:pt>
          <cx:pt idx="42717">5.4075503044984201e-05</cx:pt>
          <cx:pt idx="42718">5.4075503044984201e-05</cx:pt>
          <cx:pt idx="42719">5.4075503044984201e-05</cx:pt>
          <cx:pt idx="42720">5.4072184032035603e-05</cx:pt>
          <cx:pt idx="42721">5.4024588217481298e-05</cx:pt>
          <cx:pt idx="42722">5.4001118219715301e-05</cx:pt>
          <cx:pt idx="42723">5.37761623786634e-05</cx:pt>
          <cx:pt idx="42724">5.37761623786634e-05</cx:pt>
          <cx:pt idx="42725">5.37761623786634e-05</cx:pt>
          <cx:pt idx="42726">5.37761623786634e-05</cx:pt>
          <cx:pt idx="42727">5.37761623786634e-05</cx:pt>
          <cx:pt idx="42728">5.37761623786634e-05</cx:pt>
          <cx:pt idx="42729">5.37761623786634e-05</cx:pt>
          <cx:pt idx="42730">5.3692898227410501e-05</cx:pt>
          <cx:pt idx="42731">5.3692898227410501e-05</cx:pt>
          <cx:pt idx="42732">5.3692898227410501e-05</cx:pt>
          <cx:pt idx="42733">5.3692898227410501e-05</cx:pt>
          <cx:pt idx="42734">5.3692898227410501e-05</cx:pt>
          <cx:pt idx="42735">5.3661279579132801e-05</cx:pt>
          <cx:pt idx="42736">5.3583794945498803e-05</cx:pt>
          <cx:pt idx="42737">5.3583794945498803e-05</cx:pt>
          <cx:pt idx="42738">5.3583794945498803e-05</cx:pt>
          <cx:pt idx="42739">5.3583794945498803e-05</cx:pt>
          <cx:pt idx="42740">5.3583794945498803e-05</cx:pt>
          <cx:pt idx="42741">5.3524660732579501e-05</cx:pt>
          <cx:pt idx="42742">5.3524660732579501e-05</cx:pt>
          <cx:pt idx="42743">5.3490193190849898e-05</cx:pt>
          <cx:pt idx="42744">5.34805988286001e-05</cx:pt>
          <cx:pt idx="42745">5.34805988286001e-05</cx:pt>
          <cx:pt idx="42746">5.34805988286001e-05</cx:pt>
          <cx:pt idx="42747">5.34805988286001e-05</cx:pt>
          <cx:pt idx="42748">5.34805988286001e-05</cx:pt>
          <cx:pt idx="42749">5.3082658016652198e-05</cx:pt>
          <cx:pt idx="42750">5.3078922378353698e-05</cx:pt>
          <cx:pt idx="42751">5.3078922378353698e-05</cx:pt>
          <cx:pt idx="42752">5.3070325470116297e-05</cx:pt>
          <cx:pt idx="42753">5.29557402748614e-05</cx:pt>
          <cx:pt idx="42754">5.2954986483309599e-05</cx:pt>
          <cx:pt idx="42755">5.29319372910342e-05</cx:pt>
          <cx:pt idx="42756">5.29319372910342e-05</cx:pt>
          <cx:pt idx="42757">5.29319372910342e-05</cx:pt>
          <cx:pt idx="42758">5.29319372910342e-05</cx:pt>
          <cx:pt idx="42759">5.29319372910342e-05</cx:pt>
          <cx:pt idx="42760">5.29319372910342e-05</cx:pt>
          <cx:pt idx="42761">5.29319372910342e-05</cx:pt>
          <cx:pt idx="42762">5.29319372910342e-05</cx:pt>
          <cx:pt idx="42763">5.2829055721865102e-05</cx:pt>
          <cx:pt idx="42764">5.2829055721865102e-05</cx:pt>
          <cx:pt idx="42765">5.2829055721865102e-05</cx:pt>
          <cx:pt idx="42766">5.2829055721865102e-05</cx:pt>
          <cx:pt idx="42767">5.2829055721865102e-05</cx:pt>
          <cx:pt idx="42768">5.2829055721865102e-05</cx:pt>
          <cx:pt idx="42769">5.2829055721865102e-05</cx:pt>
          <cx:pt idx="42770">5.2829055721865102e-05</cx:pt>
          <cx:pt idx="42771">5.2829055721865102e-05</cx:pt>
          <cx:pt idx="42772">5.2829055721865102e-05</cx:pt>
          <cx:pt idx="42773">5.2773757789883501e-05</cx:pt>
          <cx:pt idx="42774">5.2746995552631503e-05</cx:pt>
          <cx:pt idx="42775">5.2746995552631503e-05</cx:pt>
          <cx:pt idx="42776">5.2746995552631503e-05</cx:pt>
          <cx:pt idx="42777">5.2640772757244103e-05</cx:pt>
          <cx:pt idx="42778">5.2639967695552598e-05</cx:pt>
          <cx:pt idx="42779">5.2639967695552598e-05</cx:pt>
          <cx:pt idx="42780">5.2540599569762703e-05</cx:pt>
          <cx:pt idx="42781">5.2311120984204501e-05</cx:pt>
          <cx:pt idx="42782">5.2311120984204501e-05</cx:pt>
          <cx:pt idx="42783">5.2311120984204501e-05</cx:pt>
          <cx:pt idx="42784">5.2271484765098297e-05</cx:pt>
          <cx:pt idx="42785">5.2271484765098297e-05</cx:pt>
          <cx:pt idx="42786">5.2271484765098297e-05</cx:pt>
          <cx:pt idx="42787">5.2271484765098297e-05</cx:pt>
          <cx:pt idx="42788">5.2271484765098297e-05</cx:pt>
          <cx:pt idx="42789">5.2271484765098297e-05</cx:pt>
          <cx:pt idx="42790">5.2248156801068798e-05</cx:pt>
          <cx:pt idx="42791">5.22034440291769e-05</cx:pt>
          <cx:pt idx="42792">5.22034440291769e-05</cx:pt>
          <cx:pt idx="42793">5.22034440291769e-05</cx:pt>
          <cx:pt idx="42794">5.22034440291769e-05</cx:pt>
          <cx:pt idx="42795">5.2129551909256898e-05</cx:pt>
          <cx:pt idx="42796">5.2074332147714602e-05</cx:pt>
          <cx:pt idx="42797">5.2023131555250397e-05</cx:pt>
          <cx:pt idx="42798">5.2023131555250397e-05</cx:pt>
          <cx:pt idx="42799">5.1969241593455301e-05</cx:pt>
          <cx:pt idx="42800">5.1969241593455301e-05</cx:pt>
          <cx:pt idx="42801">5.1969241593455301e-05</cx:pt>
          <cx:pt idx="42802">5.1969241593455301e-05</cx:pt>
          <cx:pt idx="42803">5.1969241593455301e-05</cx:pt>
          <cx:pt idx="42804">5.1969241593455301e-05</cx:pt>
          <cx:pt idx="42805">5.1969241593455301e-05</cx:pt>
          <cx:pt idx="42806">5.1969241593455301e-05</cx:pt>
          <cx:pt idx="42807">5.1727057084499001e-05</cx:pt>
          <cx:pt idx="42808">5.16880690905531e-05</cx:pt>
          <cx:pt idx="42809">5.16880690905531e-05</cx:pt>
          <cx:pt idx="42810">5.16880690905531e-05</cx:pt>
          <cx:pt idx="42811">5.16880690905531e-05</cx:pt>
          <cx:pt idx="42812">5.16880690905531e-05</cx:pt>
          <cx:pt idx="42813">5.16880690905531e-05</cx:pt>
          <cx:pt idx="42814">5.1289310352626698e-05</cx:pt>
          <cx:pt idx="42815">5.1233329821968398e-05</cx:pt>
          <cx:pt idx="42816">5.1233329821968398e-05</cx:pt>
          <cx:pt idx="42817">5.11764393596562e-05</cx:pt>
          <cx:pt idx="42818">5.11764393596562e-05</cx:pt>
          <cx:pt idx="42819">5.11764393596562e-05</cx:pt>
          <cx:pt idx="42820">5.08925957265686e-05</cx:pt>
          <cx:pt idx="42821">5.0785876257322103e-05</cx:pt>
          <cx:pt idx="42822">5.0785876257322103e-05</cx:pt>
          <cx:pt idx="42823">5.0785876257322103e-05</cx:pt>
          <cx:pt idx="42824">5.0785876257322103e-05</cx:pt>
          <cx:pt idx="42825">5.0699183105817703e-05</cx:pt>
          <cx:pt idx="42826">5.0554234508108601e-05</cx:pt>
          <cx:pt idx="42827">5.0416021883979898e-05</cx:pt>
          <cx:pt idx="42828">5.0416021883979898e-05</cx:pt>
          <cx:pt idx="42829">5.0416021883979898e-05</cx:pt>
          <cx:pt idx="42830">5.0416021883979898e-05</cx:pt>
          <cx:pt idx="42831">5.0416021883979898e-05</cx:pt>
          <cx:pt idx="42832">5.0387132691821598e-05</cx:pt>
          <cx:pt idx="42833">5.0231467859055799e-05</cx:pt>
          <cx:pt idx="42834">5.0231467859055799e-05</cx:pt>
          <cx:pt idx="42835">5.0231467859055799e-05</cx:pt>
          <cx:pt idx="42836">5.0231467859055799e-05</cx:pt>
          <cx:pt idx="42837">5.0231467859055799e-05</cx:pt>
          <cx:pt idx="42838">5.0120179494144199e-05</cx:pt>
          <cx:pt idx="42839">5.0120179494144199e-05</cx:pt>
          <cx:pt idx="42840">5.0120179494144199e-05</cx:pt>
          <cx:pt idx="42841">5.0120179494144199e-05</cx:pt>
          <cx:pt idx="42842">5.0086098324113399e-05</cx:pt>
          <cx:pt idx="42843">5.0086098324113399e-05</cx:pt>
          <cx:pt idx="42844">5.0053376587570003e-05</cx:pt>
          <cx:pt idx="42845">5.0018898506617803e-05</cx:pt>
          <cx:pt idx="42846">4.9979543407168103e-05</cx:pt>
          <cx:pt idx="42847">4.99562519799647e-05</cx:pt>
          <cx:pt idx="42848">4.9847593856570499e-05</cx:pt>
          <cx:pt idx="42849">4.9844669344912002e-05</cx:pt>
          <cx:pt idx="42850">4.9804309638424397e-05</cx:pt>
          <cx:pt idx="42851">4.9804309638424397e-05</cx:pt>
          <cx:pt idx="42852">4.9777760682184602e-05</cx:pt>
          <cx:pt idx="42853">4.97753069033158e-05</cx:pt>
          <cx:pt idx="42854">4.97753069033158e-05</cx:pt>
          <cx:pt idx="42855">4.97753069033158e-05</cx:pt>
          <cx:pt idx="42856">4.97753069033158e-05</cx:pt>
          <cx:pt idx="42857">4.9655352687920303e-05</cx:pt>
          <cx:pt idx="42858">4.9641767202501901e-05</cx:pt>
          <cx:pt idx="42859">4.9641767202501901e-05</cx:pt>
          <cx:pt idx="42860">4.9634985513482798e-05</cx:pt>
          <cx:pt idx="42861">4.9631202707956499e-05</cx:pt>
          <cx:pt idx="42862">4.9568189499526501e-05</cx:pt>
          <cx:pt idx="42863">4.95416373703521e-05</cx:pt>
          <cx:pt idx="42864">4.9518227235797998e-05</cx:pt>
          <cx:pt idx="42865">4.9494360624180797e-05</cx:pt>
          <cx:pt idx="42866">4.9472744250966801e-05</cx:pt>
          <cx:pt idx="42867">4.93882027045088e-05</cx:pt>
          <cx:pt idx="42868">4.93882027045088e-05</cx:pt>
          <cx:pt idx="42869">4.93882027045088e-05</cx:pt>
          <cx:pt idx="42870">4.93882027045088e-05</cx:pt>
          <cx:pt idx="42871">4.93725915500842e-05</cx:pt>
          <cx:pt idx="42872">4.9234401654915101e-05</cx:pt>
          <cx:pt idx="42873">4.9216272835435801e-05</cx:pt>
          <cx:pt idx="42874">4.9216272835435801e-05</cx:pt>
          <cx:pt idx="42875">4.9118172232192998e-05</cx:pt>
          <cx:pt idx="42876">4.9118172232192998e-05</cx:pt>
          <cx:pt idx="42877">4.9118172232192998e-05</cx:pt>
          <cx:pt idx="42878">4.9118172232192998e-05</cx:pt>
          <cx:pt idx="42879">4.9118172232192998e-05</cx:pt>
          <cx:pt idx="42880">4.9118172232192998e-05</cx:pt>
          <cx:pt idx="42881">4.9118172232192998e-05</cx:pt>
          <cx:pt idx="42882">4.90482502122185e-05</cx:pt>
          <cx:pt idx="42883">4.89436816475163e-05</cx:pt>
          <cx:pt idx="42884">4.8799772260046199e-05</cx:pt>
          <cx:pt idx="42885">4.8799772260046199e-05</cx:pt>
          <cx:pt idx="42886">4.8784735691999202e-05</cx:pt>
          <cx:pt idx="42887">4.8784735691999202e-05</cx:pt>
          <cx:pt idx="42888">4.8783734709483197e-05</cx:pt>
          <cx:pt idx="42889">4.8783734709483197e-05</cx:pt>
          <cx:pt idx="42890">4.8783734709483197e-05</cx:pt>
          <cx:pt idx="42891">4.8783734709483197e-05</cx:pt>
          <cx:pt idx="42892">4.8730527948572598e-05</cx:pt>
          <cx:pt idx="42893">4.87166061850213e-05</cx:pt>
          <cx:pt idx="42894">4.8711169573876298e-05</cx:pt>
          <cx:pt idx="42895">4.8618209167775102e-05</cx:pt>
          <cx:pt idx="42896">4.8618209167775102e-05</cx:pt>
          <cx:pt idx="42897">4.8618209167775102e-05</cx:pt>
          <cx:pt idx="42898">4.8458301714395298e-05</cx:pt>
          <cx:pt idx="42899">4.83287903548626e-05</cx:pt>
          <cx:pt idx="42900">4.8284013964381599e-05</cx:pt>
          <cx:pt idx="42901">4.8284013964381599e-05</cx:pt>
          <cx:pt idx="42902">4.8284013964381599e-05</cx:pt>
          <cx:pt idx="42903">4.8284013964381599e-05</cx:pt>
          <cx:pt idx="42904">4.82224658850924e-05</cx:pt>
          <cx:pt idx="42905">4.82224658850924e-05</cx:pt>
          <cx:pt idx="42906">4.8095605901455601e-05</cx:pt>
          <cx:pt idx="42907">4.8095605901455601e-05</cx:pt>
          <cx:pt idx="42908">4.8095605901455601e-05</cx:pt>
          <cx:pt idx="42909">4.7993976474800899e-05</cx:pt>
          <cx:pt idx="42910">4.7969447689035197e-05</cx:pt>
          <cx:pt idx="42911">4.7938902671972997e-05</cx:pt>
          <cx:pt idx="42912">4.7938902671972997e-05</cx:pt>
          <cx:pt idx="42913">4.7938902671972997e-05</cx:pt>
          <cx:pt idx="42914">4.7938902671972997e-05</cx:pt>
          <cx:pt idx="42915">4.7911123411789403e-05</cx:pt>
          <cx:pt idx="42916">4.7864952117413199e-05</cx:pt>
          <cx:pt idx="42917">4.78205012197667e-05</cx:pt>
          <cx:pt idx="42918">4.78205012197667e-05</cx:pt>
          <cx:pt idx="42919">4.78205012197667e-05</cx:pt>
          <cx:pt idx="42920">4.7648155342769703e-05</cx:pt>
          <cx:pt idx="42921">4.7624896018207801e-05</cx:pt>
          <cx:pt idx="42922">4.75803736203476e-05</cx:pt>
          <cx:pt idx="42923">4.75803736203476e-05</cx:pt>
          <cx:pt idx="42924">4.7545216700363498e-05</cx:pt>
          <cx:pt idx="42925">4.7545216700363498e-05</cx:pt>
          <cx:pt idx="42926">4.74333008861588e-05</cx:pt>
          <cx:pt idx="42927">4.74333008861588e-05</cx:pt>
          <cx:pt idx="42928">4.7427477982745701e-05</cx:pt>
          <cx:pt idx="42929">4.7385368559945097e-05</cx:pt>
          <cx:pt idx="42930">4.7265849720705103e-05</cx:pt>
          <cx:pt idx="42931">4.7247449348717899e-05</cx:pt>
          <cx:pt idx="42932">4.7247449348717899e-05</cx:pt>
          <cx:pt idx="42933">4.7247449348717899e-05</cx:pt>
          <cx:pt idx="42934">4.7187655647212399e-05</cx:pt>
          <cx:pt idx="42935">4.7124768175798502e-05</cx:pt>
          <cx:pt idx="42936">4.7097781070245502e-05</cx:pt>
          <cx:pt idx="42937">4.7069051112460401e-05</cx:pt>
          <cx:pt idx="42938">4.7069051112460401e-05</cx:pt>
          <cx:pt idx="42939">4.7069051112460401e-05</cx:pt>
          <cx:pt idx="42940">4.7069051112460401e-05</cx:pt>
          <cx:pt idx="42941">4.7048426259790703e-05</cx:pt>
          <cx:pt idx="42942">4.7048426259790703e-05</cx:pt>
          <cx:pt idx="42943">4.7048426259790703e-05</cx:pt>
          <cx:pt idx="42944">4.7039900220243803e-05</cx:pt>
          <cx:pt idx="42945">4.7019343106577998e-05</cx:pt>
          <cx:pt idx="42946">4.7019343106577998e-05</cx:pt>
          <cx:pt idx="42947">4.7019343106577998e-05</cx:pt>
          <cx:pt idx="42948">4.7003675745104801e-05</cx:pt>
          <cx:pt idx="42949">4.7003675745104801e-05</cx:pt>
          <cx:pt idx="42950">4.7003675745104801e-05</cx:pt>
          <cx:pt idx="42951">4.6924430748078401e-05</cx:pt>
          <cx:pt idx="42952">4.6914148281864501e-05</cx:pt>
          <cx:pt idx="42953">4.6914148281864501e-05</cx:pt>
          <cx:pt idx="42954">4.6914148281864501e-05</cx:pt>
          <cx:pt idx="42955">4.6914148281864501e-05</cx:pt>
          <cx:pt idx="42956">4.6914148281864501e-05</cx:pt>
          <cx:pt idx="42957">4.6914148281864501e-05</cx:pt>
          <cx:pt idx="42958">4.6914148281864501e-05</cx:pt>
          <cx:pt idx="42959">4.6914148281864501e-05</cx:pt>
          <cx:pt idx="42960">4.6913436583522897e-05</cx:pt>
          <cx:pt idx="42961">4.69053374554791e-05</cx:pt>
          <cx:pt idx="42962">4.69053374554791e-05</cx:pt>
          <cx:pt idx="42963">4.69053374554791e-05</cx:pt>
          <cx:pt idx="42964">4.6801957775782703e-05</cx:pt>
          <cx:pt idx="42965">4.6801957775782703e-05</cx:pt>
          <cx:pt idx="42966">4.6801957775782703e-05</cx:pt>
          <cx:pt idx="42967">4.6801957775782703e-05</cx:pt>
          <cx:pt idx="42968">4.6673142499960303e-05</cx:pt>
          <cx:pt idx="42969">4.6645479988390097e-05</cx:pt>
          <cx:pt idx="42970">4.6645479988390097e-05</cx:pt>
          <cx:pt idx="42971">4.6645479988390097e-05</cx:pt>
          <cx:pt idx="42972">4.6645479988390097e-05</cx:pt>
          <cx:pt idx="42973">4.6645479988390097e-05</cx:pt>
          <cx:pt idx="42974">4.6645479988390097e-05</cx:pt>
          <cx:pt idx="42975">4.6645479988390097e-05</cx:pt>
          <cx:pt idx="42976">4.6645479988390097e-05</cx:pt>
          <cx:pt idx="42977">4.6638246775932401e-05</cx:pt>
          <cx:pt idx="42978">4.6638246775932401e-05</cx:pt>
          <cx:pt idx="42979">4.6638246775932401e-05</cx:pt>
          <cx:pt idx="42980">4.6638246775932401e-05</cx:pt>
          <cx:pt idx="42981">4.6638246775932401e-05</cx:pt>
          <cx:pt idx="42982">4.6545651122528198e-05</cx:pt>
          <cx:pt idx="42983">4.6545651122528198e-05</cx:pt>
          <cx:pt idx="42984">4.6545651122528198e-05</cx:pt>
          <cx:pt idx="42985">4.6524333058523297e-05</cx:pt>
          <cx:pt idx="42986">4.6434710037034298e-05</cx:pt>
          <cx:pt idx="42987">4.6377137033294901e-05</cx:pt>
          <cx:pt idx="42988">4.6377137033294901e-05</cx:pt>
          <cx:pt idx="42989">4.6377137033294901e-05</cx:pt>
          <cx:pt idx="42990">4.6377137033294901e-05</cx:pt>
          <cx:pt idx="42991">4.6377137033294901e-05</cx:pt>
          <cx:pt idx="42992">4.6357157106154302e-05</cx:pt>
          <cx:pt idx="42993">4.6357157106154302e-05</cx:pt>
          <cx:pt idx="42994">4.6357157106154302e-05</cx:pt>
          <cx:pt idx="42995">4.6357157106154302e-05</cx:pt>
          <cx:pt idx="42996">4.6357157106154302e-05</cx:pt>
          <cx:pt idx="42997">4.6225308446370101e-05</cx:pt>
          <cx:pt idx="42998">4.6225308446370101e-05</cx:pt>
          <cx:pt idx="42999">4.6225308446370101e-05</cx:pt>
          <cx:pt idx="43000">4.6222859113567002e-05</cx:pt>
          <cx:pt idx="43001">4.6222859113567002e-05</cx:pt>
          <cx:pt idx="43002">4.6222859113567002e-05</cx:pt>
          <cx:pt idx="43003">4.6222859113567002e-05</cx:pt>
          <cx:pt idx="43004">4.6165994134804502e-05</cx:pt>
          <cx:pt idx="43005">4.6165994134804502e-05</cx:pt>
          <cx:pt idx="43006">4.6165994134804502e-05</cx:pt>
          <cx:pt idx="43007">4.6165994134804502e-05</cx:pt>
          <cx:pt idx="43008">4.6165994134804502e-05</cx:pt>
          <cx:pt idx="43009">4.6165994134804502e-05</cx:pt>
          <cx:pt idx="43010">4.6165994134804502e-05</cx:pt>
          <cx:pt idx="43011">4.6007123213073101e-05</cx:pt>
          <cx:pt idx="43012">4.6007123213073101e-05</cx:pt>
          <cx:pt idx="43013">4.6007123213073101e-05</cx:pt>
          <cx:pt idx="43014">4.5975213531799399e-05</cx:pt>
          <cx:pt idx="43015">4.5975213531799399e-05</cx:pt>
          <cx:pt idx="43016">4.5898347279861098e-05</cx:pt>
          <cx:pt idx="43017">4.5898347279861098e-05</cx:pt>
          <cx:pt idx="43018">4.5898347279861098e-05</cx:pt>
          <cx:pt idx="43019">4.5841534515784597e-05</cx:pt>
          <cx:pt idx="43020">4.5841534515784597e-05</cx:pt>
          <cx:pt idx="43021">4.5841534515784597e-05</cx:pt>
          <cx:pt idx="43022">4.5834847810722602e-05</cx:pt>
          <cx:pt idx="43023">4.5834847810722602e-05</cx:pt>
          <cx:pt idx="43024">4.5834847810722602e-05</cx:pt>
          <cx:pt idx="43025">4.5827057687223501e-05</cx:pt>
          <cx:pt idx="43026">4.5827057687223501e-05</cx:pt>
          <cx:pt idx="43027">4.5725294729157001e-05</cx:pt>
          <cx:pt idx="43028">4.5725294729157001e-05</cx:pt>
          <cx:pt idx="43029">4.5629955417929897e-05</cx:pt>
          <cx:pt idx="43030">4.5629955417929897e-05</cx:pt>
          <cx:pt idx="43031">4.5629955417929897e-05</cx:pt>
          <cx:pt idx="43032">4.5629955417929897e-05</cx:pt>
          <cx:pt idx="43033">4.5629955417929897e-05</cx:pt>
          <cx:pt idx="43034">4.5629955417929897e-05</cx:pt>
          <cx:pt idx="43035">4.5629955417929897e-05</cx:pt>
          <cx:pt idx="43036">4.5552553677270102e-05</cx:pt>
          <cx:pt idx="43037">4.5543043778535397e-05</cx:pt>
          <cx:pt idx="43038">4.5543043778535397e-05</cx:pt>
          <cx:pt idx="43039">4.5543043778535397e-05</cx:pt>
          <cx:pt idx="43040">4.5543043778535397e-05</cx:pt>
          <cx:pt idx="43041">4.5543043778535397e-05</cx:pt>
          <cx:pt idx="43042">4.5532779428414203e-05</cx:pt>
          <cx:pt idx="43043">4.5532779428414203e-05</cx:pt>
          <cx:pt idx="43044">4.5532779428414203e-05</cx:pt>
          <cx:pt idx="43045">4.5532779428414203e-05</cx:pt>
          <cx:pt idx="43046">4.5411735869898798e-05</cx:pt>
          <cx:pt idx="43047">4.5384160076813598e-05</cx:pt>
          <cx:pt idx="43048">4.5384160076813598e-05</cx:pt>
          <cx:pt idx="43049">4.5384160076813598e-05</cx:pt>
          <cx:pt idx="43050">4.5323957388347297e-05</cx:pt>
          <cx:pt idx="43051">4.5323957388347297e-05</cx:pt>
          <cx:pt idx="43052">4.52821157415639e-05</cx:pt>
          <cx:pt idx="43053">4.52821157415639e-05</cx:pt>
          <cx:pt idx="43054">4.5270793952756599e-05</cx:pt>
          <cx:pt idx="43055">4.5260513773919801e-05</cx:pt>
          <cx:pt idx="43056">4.5260513773919801e-05</cx:pt>
          <cx:pt idx="43057">4.5190932180370701e-05</cx:pt>
          <cx:pt idx="43058">4.5190932180370701e-05</cx:pt>
          <cx:pt idx="43059">4.51851032402115e-05</cx:pt>
          <cx:pt idx="43060">4.51851032402115e-05</cx:pt>
          <cx:pt idx="43061">4.51851032402115e-05</cx:pt>
          <cx:pt idx="43062">4.51851032402115e-05</cx:pt>
          <cx:pt idx="43063">4.51851032402115e-05</cx:pt>
          <cx:pt idx="43064">4.51851032402115e-05</cx:pt>
          <cx:pt idx="43065">4.5180617304082997e-05</cx:pt>
          <cx:pt idx="43066">4.5175714107115597e-05</cx:pt>
          <cx:pt idx="43067">4.5175714107115597e-05</cx:pt>
          <cx:pt idx="43068">4.5111584202607299e-05</cx:pt>
          <cx:pt idx="43069">4.5087420016582099e-05</cx:pt>
          <cx:pt idx="43070">4.5087420016582099e-05</cx:pt>
          <cx:pt idx="43071">4.5087420016582099e-05</cx:pt>
          <cx:pt idx="43072">4.5087420016582099e-05</cx:pt>
          <cx:pt idx="43073">4.50777311166398e-05</cx:pt>
          <cx:pt idx="43074">4.50533984767669e-05</cx:pt>
          <cx:pt idx="43075">4.50533984767669e-05</cx:pt>
          <cx:pt idx="43076">4.50533984767669e-05</cx:pt>
          <cx:pt idx="43077">4.50533984767669e-05</cx:pt>
          <cx:pt idx="43078">4.50533984767669e-05</cx:pt>
          <cx:pt idx="43079">4.4935091243311202e-05</cx:pt>
          <cx:pt idx="43080">4.4935091243311202e-05</cx:pt>
          <cx:pt idx="43081">4.4935091243311202e-05</cx:pt>
          <cx:pt idx="43082">4.4935091243311202e-05</cx:pt>
          <cx:pt idx="43083">4.4935091243311202e-05</cx:pt>
          <cx:pt idx="43084">4.4935091243311202e-05</cx:pt>
          <cx:pt idx="43085">4.4935091243311202e-05</cx:pt>
          <cx:pt idx="43086">4.4935091243311202e-05</cx:pt>
          <cx:pt idx="43087">4.4935091243311202e-05</cx:pt>
          <cx:pt idx="43088">4.4935091243311202e-05</cx:pt>
          <cx:pt idx="43089">4.4935091243311202e-05</cx:pt>
          <cx:pt idx="43090">4.4935091243311202e-05</cx:pt>
          <cx:pt idx="43091">4.4935091243311202e-05</cx:pt>
          <cx:pt idx="43092">4.4935091243311202e-05</cx:pt>
          <cx:pt idx="43093">4.4880145337640303e-05</cx:pt>
          <cx:pt idx="43094">4.4880145337640303e-05</cx:pt>
          <cx:pt idx="43095">4.4880145337640303e-05</cx:pt>
          <cx:pt idx="43096">4.4798746116950003e-05</cx:pt>
          <cx:pt idx="43097">4.4798746116950003e-05</cx:pt>
          <cx:pt idx="43098">4.4798746116950003e-05</cx:pt>
          <cx:pt idx="43099">4.4798746116950003e-05</cx:pt>
          <cx:pt idx="43100">4.4785517536875801e-05</cx:pt>
          <cx:pt idx="43101">4.4785517536875801e-05</cx:pt>
          <cx:pt idx="43102">4.4785517536875801e-05</cx:pt>
          <cx:pt idx="43103">4.4785517536875801e-05</cx:pt>
          <cx:pt idx="43104">4.4785517536875801e-05</cx:pt>
          <cx:pt idx="43105">4.4785517536875801e-05</cx:pt>
          <cx:pt idx="43106">4.47803462970205e-05</cx:pt>
          <cx:pt idx="43107">4.4777977656589801e-05</cx:pt>
          <cx:pt idx="43108">4.4777977656589801e-05</cx:pt>
          <cx:pt idx="43109">4.4777977656589801e-05</cx:pt>
          <cx:pt idx="43110">4.4745994463497301e-05</cx:pt>
          <cx:pt idx="43111">4.4745994463497301e-05</cx:pt>
          <cx:pt idx="43112">4.4745994463497301e-05</cx:pt>
          <cx:pt idx="43113">4.4722723044378903e-05</cx:pt>
          <cx:pt idx="43114">4.4722723044378903e-05</cx:pt>
          <cx:pt idx="43115">4.4722723044378903e-05</cx:pt>
          <cx:pt idx="43116">4.4722723044378903e-05</cx:pt>
          <cx:pt idx="43117">4.4623327128585602e-05</cx:pt>
          <cx:pt idx="43118">4.4623327128585602e-05</cx:pt>
          <cx:pt idx="43119">4.4514463289873703e-05</cx:pt>
          <cx:pt idx="43120">4.4510319726341999e-05</cx:pt>
          <cx:pt idx="43121">4.4428218098380897e-05</cx:pt>
          <cx:pt idx="43122">4.4404042308449899e-05</cx:pt>
          <cx:pt idx="43123">4.4404042308449899e-05</cx:pt>
          <cx:pt idx="43124">4.4404042308449899e-05</cx:pt>
          <cx:pt idx="43125">4.4404042308449899e-05</cx:pt>
          <cx:pt idx="43126">4.4351457076265599e-05</cx:pt>
          <cx:pt idx="43127">4.4351457076265599e-05</cx:pt>
          <cx:pt idx="43128">4.4351457076265599e-05</cx:pt>
          <cx:pt idx="43129">4.4351457076265599e-05</cx:pt>
          <cx:pt idx="43130">4.4351457076265599e-05</cx:pt>
          <cx:pt idx="43131">4.4351457076265599e-05</cx:pt>
          <cx:pt idx="43132">4.4351457076265599e-05</cx:pt>
          <cx:pt idx="43133">4.4351457076265599e-05</cx:pt>
          <cx:pt idx="43134">4.4351457076265599e-05</cx:pt>
          <cx:pt idx="43135">4.4351457076265599e-05</cx:pt>
          <cx:pt idx="43136">4.43161706764782e-05</cx:pt>
          <cx:pt idx="43137">4.4297287320312798e-05</cx:pt>
          <cx:pt idx="43138">4.4253323470280697e-05</cx:pt>
          <cx:pt idx="43139">4.4239169879287701e-05</cx:pt>
          <cx:pt idx="43140">4.4239169879287701e-05</cx:pt>
          <cx:pt idx="43141">4.4239169879287701e-05</cx:pt>
          <cx:pt idx="43142">4.4002815259840597e-05</cx:pt>
          <cx:pt idx="43143">4.40011325327652e-05</cx:pt>
          <cx:pt idx="43144">4.40011325327652e-05</cx:pt>
          <cx:pt idx="43145">4.3942406560197103e-05</cx:pt>
          <cx:pt idx="43146">4.3942406560197103e-05</cx:pt>
          <cx:pt idx="43147">4.3738233671196501e-05</cx:pt>
          <cx:pt idx="43148">4.3738233671196501e-05</cx:pt>
          <cx:pt idx="43149">4.3738233671196501e-05</cx:pt>
          <cx:pt idx="43150">4.3738233671196501e-05</cx:pt>
          <cx:pt idx="43151">4.3738233671196501e-05</cx:pt>
          <cx:pt idx="43152">4.3623073132575197e-05</cx:pt>
          <cx:pt idx="43153">4.3363890140730498e-05</cx:pt>
          <cx:pt idx="43154">4.3363890140730498e-05</cx:pt>
          <cx:pt idx="43155">4.3363890140730498e-05</cx:pt>
          <cx:pt idx="43156">4.3299485657093602e-05</cx:pt>
          <cx:pt idx="43157">4.30528375205086e-05</cx:pt>
          <cx:pt idx="43158">4.3037809239449602e-05</cx:pt>
          <cx:pt idx="43159">4.2962448798851801e-05</cx:pt>
          <cx:pt idx="43160">4.2949082568448801e-05</cx:pt>
          <cx:pt idx="43161">4.2949082568448801e-05</cx:pt>
          <cx:pt idx="43162">4.2949082568448801e-05</cx:pt>
          <cx:pt idx="43163">4.2949082568448801e-05</cx:pt>
          <cx:pt idx="43164">4.2848993315028199e-05</cx:pt>
          <cx:pt idx="43165">4.2848993315028199e-05</cx:pt>
          <cx:pt idx="43166">4.2848993315028199e-05</cx:pt>
          <cx:pt idx="43167">4.2848993315028199e-05</cx:pt>
          <cx:pt idx="43168">4.2844043455585503e-05</cx:pt>
          <cx:pt idx="43169">4.2844043455585503e-05</cx:pt>
          <cx:pt idx="43170">4.2844043455585503e-05</cx:pt>
          <cx:pt idx="43171">4.2844043455585503e-05</cx:pt>
          <cx:pt idx="43172">4.2844043455585503e-05</cx:pt>
          <cx:pt idx="43173">4.2844043455585503e-05</cx:pt>
          <cx:pt idx="43174">4.2844043455585503e-05</cx:pt>
          <cx:pt idx="43175">4.26348754259641e-05</cx:pt>
          <cx:pt idx="43176">4.26348754259641e-05</cx:pt>
          <cx:pt idx="43177">4.2625921779433401e-05</cx:pt>
          <cx:pt idx="43178">4.2625921779433401e-05</cx:pt>
          <cx:pt idx="43179">4.26103402086808e-05</cx:pt>
          <cx:pt idx="43180">4.2542988270889e-05</cx:pt>
          <cx:pt idx="43181">4.2542988270889e-05</cx:pt>
          <cx:pt idx="43182">4.2379387646821098e-05</cx:pt>
          <cx:pt idx="43183">4.2373109938823299e-05</cx:pt>
          <cx:pt idx="43184">4.23565753085159e-05</cx:pt>
          <cx:pt idx="43185">4.23565753085159e-05</cx:pt>
          <cx:pt idx="43186">4.23565753085159e-05</cx:pt>
          <cx:pt idx="43187">4.2348497517054398e-05</cx:pt>
          <cx:pt idx="43188">4.22843471535951e-05</cx:pt>
          <cx:pt idx="43189">4.22843471535951e-05</cx:pt>
          <cx:pt idx="43190">4.2278858683515999e-05</cx:pt>
          <cx:pt idx="43191">4.2278858683515999e-05</cx:pt>
          <cx:pt idx="43192">4.2276860916352998e-05</cx:pt>
          <cx:pt idx="43193">4.2276860916352998e-05</cx:pt>
          <cx:pt idx="43194">4.2276860916352998e-05</cx:pt>
          <cx:pt idx="43195">4.2276860916352998e-05</cx:pt>
          <cx:pt idx="43196">4.2276860916352998e-05</cx:pt>
          <cx:pt idx="43197">4.2276860916352998e-05</cx:pt>
          <cx:pt idx="43198">4.2257576716832702e-05</cx:pt>
          <cx:pt idx="43199">4.2257576716832702e-05</cx:pt>
          <cx:pt idx="43200">4.2257576716832702e-05</cx:pt>
          <cx:pt idx="43201">4.2167564125301598e-05</cx:pt>
          <cx:pt idx="43202">4.2132125419666002e-05</cx:pt>
          <cx:pt idx="43203">4.2024625769398697e-05</cx:pt>
          <cx:pt idx="43204">4.2024625769398697e-05</cx:pt>
          <cx:pt idx="43205">4.2024625769398697e-05</cx:pt>
          <cx:pt idx="43206">4.2006862551925498e-05</cx:pt>
          <cx:pt idx="43207">4.1992014088447803e-05</cx:pt>
          <cx:pt idx="43208">4.1992014088447803e-05</cx:pt>
          <cx:pt idx="43209">4.1934047433757499e-05</cx:pt>
          <cx:pt idx="43210">4.1913669082585103e-05</cx:pt>
          <cx:pt idx="43211">4.1913669082585103e-05</cx:pt>
          <cx:pt idx="43212">4.1913669082585103e-05</cx:pt>
          <cx:pt idx="43213">4.1913669082585103e-05</cx:pt>
          <cx:pt idx="43214">4.1766579620510598e-05</cx:pt>
          <cx:pt idx="43215">4.16406093180857e-05</cx:pt>
          <cx:pt idx="43216">4.16406093180857e-05</cx:pt>
          <cx:pt idx="43217">4.16406093180857e-05</cx:pt>
          <cx:pt idx="43218">4.16406093180857e-05</cx:pt>
          <cx:pt idx="43219">4.16284738615053e-05</cx:pt>
          <cx:pt idx="43220">4.16284738615053e-05</cx:pt>
          <cx:pt idx="43221">4.16284738615053e-05</cx:pt>
          <cx:pt idx="43222">4.16284738615053e-05</cx:pt>
          <cx:pt idx="43223">4.1604935686815203e-05</cx:pt>
          <cx:pt idx="43224">4.1600647945746599e-05</cx:pt>
          <cx:pt idx="43225">4.1600647945746599e-05</cx:pt>
          <cx:pt idx="43226">4.1517508269279098e-05</cx:pt>
          <cx:pt idx="43227">4.1517508269279098e-05</cx:pt>
          <cx:pt idx="43228">4.1509818075086302e-05</cx:pt>
          <cx:pt idx="43229">4.1400925278007903e-05</cx:pt>
          <cx:pt idx="43230">4.1389185668989602e-05</cx:pt>
          <cx:pt idx="43231">4.1389185668989602e-05</cx:pt>
          <cx:pt idx="43232">4.13199713578699e-05</cx:pt>
          <cx:pt idx="43233">4.13199713578699e-05</cx:pt>
          <cx:pt idx="43234">4.1301548978779499e-05</cx:pt>
          <cx:pt idx="43235">4.12977259669722e-05</cx:pt>
          <cx:pt idx="43236">4.12977259669722e-05</cx:pt>
          <cx:pt idx="43237">4.12977259669722e-05</cx:pt>
          <cx:pt idx="43238">4.12977259669722e-05</cx:pt>
          <cx:pt idx="43239">4.12977259669722e-05</cx:pt>
          <cx:pt idx="43240">4.1288380932366002e-05</cx:pt>
          <cx:pt idx="43241">4.1237328455214699e-05</cx:pt>
          <cx:pt idx="43242">4.09788429513897e-05</cx:pt>
          <cx:pt idx="43243">4.09788429513897e-05</cx:pt>
          <cx:pt idx="43244">4.09788429513897e-05</cx:pt>
          <cx:pt idx="43245">4.09788429513897e-05</cx:pt>
          <cx:pt idx="43246">4.09788429513897e-05</cx:pt>
          <cx:pt idx="43247">4.0956645991911099e-05</cx:pt>
          <cx:pt idx="43248">4.0934265007997803e-05</cx:pt>
          <cx:pt idx="43249">4.0934265007997803e-05</cx:pt>
          <cx:pt idx="43250">4.0934265007997803e-05</cx:pt>
          <cx:pt idx="43251">4.0934265007997803e-05</cx:pt>
          <cx:pt idx="43252">4.0915263734098603e-05</cx:pt>
          <cx:pt idx="43253">4.0915263734098603e-05</cx:pt>
          <cx:pt idx="43254">4.0903325778054399e-05</cx:pt>
          <cx:pt idx="43255">4.0903325778054399e-05</cx:pt>
          <cx:pt idx="43256">4.0903325778054399e-05</cx:pt>
          <cx:pt idx="43257">4.0903325778054399e-05</cx:pt>
          <cx:pt idx="43258">4.0903325778054399e-05</cx:pt>
          <cx:pt idx="43259">4.0903325778054399e-05</cx:pt>
          <cx:pt idx="43260">4.0903325778054399e-05</cx:pt>
          <cx:pt idx="43261">4.0884085183681198e-05</cx:pt>
          <cx:pt idx="43262">4.0855208611227299e-05</cx:pt>
          <cx:pt idx="43263">4.0844379420938499e-05</cx:pt>
          <cx:pt idx="43264">4.0844379420938499e-05</cx:pt>
          <cx:pt idx="43265">4.0844379420938499e-05</cx:pt>
          <cx:pt idx="43266">4.0844379420938499e-05</cx:pt>
          <cx:pt idx="43267">4.0834018551644903e-05</cx:pt>
          <cx:pt idx="43268">4.0788813792701097e-05</cx:pt>
          <cx:pt idx="43269">4.0730452746600699e-05</cx:pt>
          <cx:pt idx="43270">4.0704479275793899e-05</cx:pt>
          <cx:pt idx="43271">4.0673976443597902e-05</cx:pt>
          <cx:pt idx="43272">4.0673976443597902e-05</cx:pt>
          <cx:pt idx="43273">4.0673976443597902e-05</cx:pt>
          <cx:pt idx="43274">4.0601715443186898e-05</cx:pt>
          <cx:pt idx="43275">4.0601715443186898e-05</cx:pt>
          <cx:pt idx="43276">4.0507972000001697e-05</cx:pt>
          <cx:pt idx="43277">4.0507972000001697e-05</cx:pt>
          <cx:pt idx="43278">4.0507972000001697e-05</cx:pt>
          <cx:pt idx="43279">4.0507972000001697e-05</cx:pt>
          <cx:pt idx="43280">4.0507972000001697e-05</cx:pt>
          <cx:pt idx="43281">4.04953335321828e-05</cx:pt>
          <cx:pt idx="43282">4.04953335321828e-05</cx:pt>
          <cx:pt idx="43283">4.04953335321828e-05</cx:pt>
          <cx:pt idx="43284">4.0490181265977102e-05</cx:pt>
          <cx:pt idx="43285">4.0490181265977102e-05</cx:pt>
          <cx:pt idx="43286">4.0488244418954202e-05</cx:pt>
          <cx:pt idx="43287">4.0488244418954202e-05</cx:pt>
          <cx:pt idx="43288">4.04400166579536e-05</cx:pt>
          <cx:pt idx="43289">4.04400166579536e-05</cx:pt>
          <cx:pt idx="43290">4.04400166579536e-05</cx:pt>
          <cx:pt idx="43291">4.0334859561100598e-05</cx:pt>
          <cx:pt idx="43292">4.0334859561100598e-05</cx:pt>
          <cx:pt idx="43293">4.0334859561100598e-05</cx:pt>
          <cx:pt idx="43294">4.0334859561100598e-05</cx:pt>
          <cx:pt idx="43295">4.0331172738858798e-05</cx:pt>
          <cx:pt idx="43296">4.0318896255396399e-05</cx:pt>
          <cx:pt idx="43297">4.02463714874846e-05</cx:pt>
          <cx:pt idx="43298">4.02463714874846e-05</cx:pt>
          <cx:pt idx="43299">4.0197635035336302e-05</cx:pt>
          <cx:pt idx="43300">4.0197635035336302e-05</cx:pt>
          <cx:pt idx="43301">4.0197635035336302e-05</cx:pt>
          <cx:pt idx="43302">4.0188856598576402e-05</cx:pt>
          <cx:pt idx="43303">4.0135091152195798e-05</cx:pt>
          <cx:pt idx="43304">4.0047831166370103e-05</cx:pt>
          <cx:pt idx="43305">3.99861457780646e-05</cx:pt>
          <cx:pt idx="43306">3.9968111734665398e-05</cx:pt>
          <cx:pt idx="43307">3.9968111734665398e-05</cx:pt>
          <cx:pt idx="43308">3.9968111734665398e-05</cx:pt>
          <cx:pt idx="43309">3.9923266662942098e-05</cx:pt>
          <cx:pt idx="43310">3.9923266662942098e-05</cx:pt>
          <cx:pt idx="43311">3.9923266662942098e-05</cx:pt>
          <cx:pt idx="43312">3.9923266662942098e-05</cx:pt>
          <cx:pt idx="43313">3.9923266662942098e-05</cx:pt>
          <cx:pt idx="43314">3.9923266662942098e-05</cx:pt>
          <cx:pt idx="43315">3.9923266662942098e-05</cx:pt>
          <cx:pt idx="43316">3.9923266662942098e-05</cx:pt>
          <cx:pt idx="43317">3.9923266662942098e-05</cx:pt>
          <cx:pt idx="43318">3.9815935681999997e-05</cx:pt>
          <cx:pt idx="43319">3.9795877413844299e-05</cx:pt>
          <cx:pt idx="43320">3.9795877413844299e-05</cx:pt>
          <cx:pt idx="43321">3.9795877413844299e-05</cx:pt>
          <cx:pt idx="43322">3.9696037479441399e-05</cx:pt>
          <cx:pt idx="43323">3.9696037479441399e-05</cx:pt>
          <cx:pt idx="43324">3.9696037479441399e-05</cx:pt>
          <cx:pt idx="43325">3.9696037479441399e-05</cx:pt>
          <cx:pt idx="43326">3.9696037479441399e-05</cx:pt>
          <cx:pt idx="43327">3.9696037479441399e-05</cx:pt>
          <cx:pt idx="43328">3.9696037479441399e-05</cx:pt>
          <cx:pt idx="43329">3.9696037479441399e-05</cx:pt>
          <cx:pt idx="43330">3.9696037479441399e-05</cx:pt>
          <cx:pt idx="43331">3.9586106261849902e-05</cx:pt>
          <cx:pt idx="43332">3.9532679143020101e-05</cx:pt>
          <cx:pt idx="43333">3.9516968571141503e-05</cx:pt>
          <cx:pt idx="43334">3.9249467708644502e-05</cx:pt>
          <cx:pt idx="43335">3.9233011658942097e-05</cx:pt>
          <cx:pt idx="43336">3.92230559320112e-05</cx:pt>
          <cx:pt idx="43337">3.92230559320112e-05</cx:pt>
          <cx:pt idx="43338">3.92230559320112e-05</cx:pt>
          <cx:pt idx="43339">3.91205801360123e-05</cx:pt>
          <cx:pt idx="43340">3.9084509295689898e-05</cx:pt>
          <cx:pt idx="43341">3.9084509295689898e-05</cx:pt>
          <cx:pt idx="43342">3.8998663158938003e-05</cx:pt>
          <cx:pt idx="43343">3.8998663158938003e-05</cx:pt>
          <cx:pt idx="43344">3.8998663158938003e-05</cx:pt>
          <cx:pt idx="43345">3.89237814613395e-05</cx:pt>
          <cx:pt idx="43346">3.8864300156727997e-05</cx:pt>
          <cx:pt idx="43347">3.8864300156727997e-05</cx:pt>
          <cx:pt idx="43348">3.8864300156727997e-05</cx:pt>
          <cx:pt idx="43349">3.8864300156727997e-05</cx:pt>
          <cx:pt idx="43350">3.8864300156727997e-05</cx:pt>
          <cx:pt idx="43351">3.8864300156727997e-05</cx:pt>
          <cx:pt idx="43352">3.8864300156727997e-05</cx:pt>
          <cx:pt idx="43353">3.8864300156727997e-05</cx:pt>
          <cx:pt idx="43354">3.8864300156727997e-05</cx:pt>
          <cx:pt idx="43355">3.8783526002826403e-05</cx:pt>
          <cx:pt idx="43356">3.8783526002826403e-05</cx:pt>
          <cx:pt idx="43357">3.8783526002826403e-05</cx:pt>
          <cx:pt idx="43358">3.8783526002826403e-05</cx:pt>
          <cx:pt idx="43359">3.8783279189676699e-05</cx:pt>
          <cx:pt idx="43360">3.8730295297772797e-05</cx:pt>
          <cx:pt idx="43361">3.8730295297772797e-05</cx:pt>
          <cx:pt idx="43362">3.8730295297772797e-05</cx:pt>
          <cx:pt idx="43363">3.8730295297772797e-05</cx:pt>
          <cx:pt idx="43364">3.86246859766201e-05</cx:pt>
          <cx:pt idx="43365">3.86040547249904e-05</cx:pt>
          <cx:pt idx="43366">3.8556071123024003e-05</cx:pt>
          <cx:pt idx="43367">3.8556071123024003e-05</cx:pt>
          <cx:pt idx="43368">3.8556071123024003e-05</cx:pt>
          <cx:pt idx="43369">3.8556071123024003e-05</cx:pt>
          <cx:pt idx="43370">3.8556071123024003e-05</cx:pt>
          <cx:pt idx="43371">3.8556071123024003e-05</cx:pt>
          <cx:pt idx="43372">3.8556071123024003e-05</cx:pt>
          <cx:pt idx="43373">3.8438044585831202e-05</cx:pt>
          <cx:pt idx="43374">3.8438044585831202e-05</cx:pt>
          <cx:pt idx="43375">3.8428925604338901e-05</cx:pt>
          <cx:pt idx="43376">3.8426917270160497e-05</cx:pt>
          <cx:pt idx="43377">3.8426917270160497e-05</cx:pt>
          <cx:pt idx="43378">3.8426917270160497e-05</cx:pt>
          <cx:pt idx="43379">3.8426917270160497e-05</cx:pt>
          <cx:pt idx="43380">3.8426917270160497e-05</cx:pt>
          <cx:pt idx="43381">3.8374514297769298e-05</cx:pt>
          <cx:pt idx="43382">3.8338553005014398e-05</cx:pt>
          <cx:pt idx="43383">3.8338553005014398e-05</cx:pt>
          <cx:pt idx="43384">3.8338553005014398e-05</cx:pt>
          <cx:pt idx="43385">3.8338553005014398e-05</cx:pt>
          <cx:pt idx="43386">3.8338086495950902e-05</cx:pt>
          <cx:pt idx="43387">3.8290582792863902e-05</cx:pt>
          <cx:pt idx="43388">3.8264666451673699e-05</cx:pt>
          <cx:pt idx="43389">3.8264666451673699e-05</cx:pt>
          <cx:pt idx="43390">3.8264666451673699e-05</cx:pt>
          <cx:pt idx="43391">3.8264666451673699e-05</cx:pt>
          <cx:pt idx="43392">3.8264666451673699e-05</cx:pt>
          <cx:pt idx="43393">3.8220622923077503e-05</cx:pt>
          <cx:pt idx="43394">3.8199701787546198e-05</cx:pt>
          <cx:pt idx="43395">3.8199701787546198e-05</cx:pt>
          <cx:pt idx="43396">3.8199701787546198e-05</cx:pt>
          <cx:pt idx="43397">3.8199701787546198e-05</cx:pt>
          <cx:pt idx="43398">3.8199701787546198e-05</cx:pt>
          <cx:pt idx="43399">3.8199701787546198e-05</cx:pt>
          <cx:pt idx="43400">3.8199701787546198e-05</cx:pt>
          <cx:pt idx="43401">3.8199701787546198e-05</cx:pt>
          <cx:pt idx="43402">3.8179908740881598e-05</cx:pt>
          <cx:pt idx="43403">3.8142092837120602e-05</cx:pt>
          <cx:pt idx="43404">3.8104673018374097e-05</cx:pt>
          <cx:pt idx="43405">3.8104673018374097e-05</cx:pt>
          <cx:pt idx="43406">3.8104673018374097e-05</cx:pt>
          <cx:pt idx="43407">3.8104673018374097e-05</cx:pt>
          <cx:pt idx="43408">3.8104673018374097e-05</cx:pt>
          <cx:pt idx="43409">3.8104673018374097e-05</cx:pt>
          <cx:pt idx="43410">3.8096535474135697e-05</cx:pt>
          <cx:pt idx="43411">3.7965416440210501e-05</cx:pt>
          <cx:pt idx="43412">3.7918084853933801e-05</cx:pt>
          <cx:pt idx="43413">3.7918084853933801e-05</cx:pt>
          <cx:pt idx="43414">3.7918084853933801e-05</cx:pt>
          <cx:pt idx="43415">3.78606534325299e-05</cx:pt>
          <cx:pt idx="43416">3.78606534325299e-05</cx:pt>
          <cx:pt idx="43417">3.78606534325299e-05</cx:pt>
          <cx:pt idx="43418">3.7860135371018499e-05</cx:pt>
          <cx:pt idx="43419">3.7860135371018499e-05</cx:pt>
          <cx:pt idx="43420">3.78440643106942e-05</cx:pt>
          <cx:pt idx="43421">3.7830968387269403e-05</cx:pt>
          <cx:pt idx="43422">3.7830968387269403e-05</cx:pt>
          <cx:pt idx="43423">3.7830968387269403e-05</cx:pt>
          <cx:pt idx="43424">3.7830968387269403e-05</cx:pt>
          <cx:pt idx="43425">3.7830968387269403e-05</cx:pt>
          <cx:pt idx="43426">3.7784019928004697e-05</cx:pt>
          <cx:pt idx="43427">3.77602643382032e-05</cx:pt>
          <cx:pt idx="43428">3.77036906436674e-05</cx:pt>
          <cx:pt idx="43429">3.7696722267085902e-05</cx:pt>
          <cx:pt idx="43430">3.7696722267085902e-05</cx:pt>
          <cx:pt idx="43431">3.7645219012706303e-05</cx:pt>
          <cx:pt idx="43432">3.7645219012706303e-05</cx:pt>
          <cx:pt idx="43433">3.7637628199102599e-05</cx:pt>
          <cx:pt idx="43434">3.7604460947546599e-05</cx:pt>
          <cx:pt idx="43435">3.76016386446795e-05</cx:pt>
          <cx:pt idx="43436">3.75409982580877e-05</cx:pt>
          <cx:pt idx="43437">3.75409982580877e-05</cx:pt>
          <cx:pt idx="43438">3.75409982580877e-05</cx:pt>
          <cx:pt idx="43439">3.74907831304993e-05</cx:pt>
          <cx:pt idx="43440">3.7467247139237703e-05</cx:pt>
          <cx:pt idx="43441">3.7439538714442398e-05</cx:pt>
          <cx:pt idx="43442">3.7439538714442398e-05</cx:pt>
          <cx:pt idx="43443">3.7439538714442398e-05</cx:pt>
          <cx:pt idx="43444">3.7439538714442398e-05</cx:pt>
          <cx:pt idx="43445">3.7342236080110101e-05</cx:pt>
          <cx:pt idx="43446">3.7317783806546897e-05</cx:pt>
          <cx:pt idx="43447">3.7317783806546897e-05</cx:pt>
          <cx:pt idx="43448">3.7317783806546897e-05</cx:pt>
          <cx:pt idx="43449">3.7317783806546897e-05</cx:pt>
          <cx:pt idx="43450">3.7317783806546897e-05</cx:pt>
          <cx:pt idx="43451">3.7317783806546897e-05</cx:pt>
          <cx:pt idx="43452">3.7317783806546897e-05</cx:pt>
          <cx:pt idx="43453">3.7317783806546897e-05</cx:pt>
          <cx:pt idx="43454">3.7317783806546897e-05</cx:pt>
          <cx:pt idx="43455">3.7317783806546897e-05</cx:pt>
          <cx:pt idx="43456">3.7317783806546897e-05</cx:pt>
          <cx:pt idx="43457">3.7317783806546897e-05</cx:pt>
          <cx:pt idx="43458">3.7317783806546897e-05</cx:pt>
          <cx:pt idx="43459">3.7317783806546897e-05</cx:pt>
          <cx:pt idx="43460">3.72671246791347e-05</cx:pt>
          <cx:pt idx="43461">3.72671246791347e-05</cx:pt>
          <cx:pt idx="43462">3.7174693459896501e-05</cx:pt>
          <cx:pt idx="43463">3.7168779321399603e-05</cx:pt>
          <cx:pt idx="43464">3.7168779321399603e-05</cx:pt>
          <cx:pt idx="43465">3.7168779321399603e-05</cx:pt>
          <cx:pt idx="43466">3.7168779321399603e-05</cx:pt>
          <cx:pt idx="43467">3.7095470975890703e-05</cx:pt>
          <cx:pt idx="43468">3.6999798716961699e-05</cx:pt>
          <cx:pt idx="43469">3.6999798716961699e-05</cx:pt>
          <cx:pt idx="43470">3.6999798716961699e-05</cx:pt>
          <cx:pt idx="43471">3.6999798716961699e-05</cx:pt>
          <cx:pt idx="43472">3.6971548353544601e-05</cx:pt>
          <cx:pt idx="43473">3.6971548353544601e-05</cx:pt>
          <cx:pt idx="43474">3.6971548353544601e-05</cx:pt>
          <cx:pt idx="43475">3.6953144898430301e-05</cx:pt>
          <cx:pt idx="43476">3.6953144898430301e-05</cx:pt>
          <cx:pt idx="43477">3.6953144898430301e-05</cx:pt>
          <cx:pt idx="43478">3.6858778158286897e-05</cx:pt>
          <cx:pt idx="43479">3.6858778158286897e-05</cx:pt>
          <cx:pt idx="43480">3.6858778158286897e-05</cx:pt>
          <cx:pt idx="43481">3.6858778158286897e-05</cx:pt>
          <cx:pt idx="43482">3.6858778158286897e-05</cx:pt>
          <cx:pt idx="43483">3.6858778158286897e-05</cx:pt>
          <cx:pt idx="43484">3.6858778158286897e-05</cx:pt>
          <cx:pt idx="43485">3.6755951220493401e-05</cx:pt>
          <cx:pt idx="43486">3.6755951220493401e-05</cx:pt>
          <cx:pt idx="43487">3.6755951220493401e-05</cx:pt>
          <cx:pt idx="43488">3.6755951220493401e-05</cx:pt>
          <cx:pt idx="43489">3.6749934354754798e-05</cx:pt>
          <cx:pt idx="43490">3.6749934354754798e-05</cx:pt>
          <cx:pt idx="43491">3.6749934354754798e-05</cx:pt>
          <cx:pt idx="43492">3.6675177395870702e-05</cx:pt>
          <cx:pt idx="43493">3.6675177395870702e-05</cx:pt>
          <cx:pt idx="43494">3.6675177395870702e-05</cx:pt>
          <cx:pt idx="43495">3.6675177395870702e-05</cx:pt>
          <cx:pt idx="43496">3.6619707018257297e-05</cx:pt>
          <cx:pt idx="43497">3.6610137702361297e-05</cx:pt>
          <cx:pt idx="43498">3.6598491328845797e-05</cx:pt>
          <cx:pt idx="43499">3.6598491328845797e-05</cx:pt>
          <cx:pt idx="43500">3.6598491328845797e-05</cx:pt>
          <cx:pt idx="43501">3.6598491328845797e-05</cx:pt>
          <cx:pt idx="43502">3.6568758622446701e-05</cx:pt>
          <cx:pt idx="43503">3.6568758622446701e-05</cx:pt>
          <cx:pt idx="43504">3.6568758622446701e-05</cx:pt>
          <cx:pt idx="43505">3.6320553672425403e-05</cx:pt>
          <cx:pt idx="43506">3.6264084215664102e-05</cx:pt>
          <cx:pt idx="43507">3.6264084215664102e-05</cx:pt>
          <cx:pt idx="43508">3.6248806765417102e-05</cx:pt>
          <cx:pt idx="43509">3.6168809780781503e-05</cx:pt>
          <cx:pt idx="43510">3.6165242923430202e-05</cx:pt>
          <cx:pt idx="43511">3.6135204904231398e-05</cx:pt>
          <cx:pt idx="43512">3.6135204904231398e-05</cx:pt>
          <cx:pt idx="43513">3.6057502377681099e-05</cx:pt>
          <cx:pt idx="43514">3.6057502377681099e-05</cx:pt>
          <cx:pt idx="43515">3.6057502377681099e-05</cx:pt>
          <cx:pt idx="43516">3.6046513568350397e-05</cx:pt>
          <cx:pt idx="43517">3.6046513568350397e-05</cx:pt>
          <cx:pt idx="43518">3.60143052463114e-05</cx:pt>
          <cx:pt idx="43519">3.60143052463114e-05</cx:pt>
          <cx:pt idx="43520">3.5995116822183502e-05</cx:pt>
          <cx:pt idx="43521">3.5995116822183502e-05</cx:pt>
          <cx:pt idx="43522">3.5995116822183502e-05</cx:pt>
          <cx:pt idx="43523">3.5988755201062203e-05</cx:pt>
          <cx:pt idx="43524">3.5915663607570903e-05</cx:pt>
          <cx:pt idx="43525">3.5906799851431898e-05</cx:pt>
          <cx:pt idx="43526">3.5906799851431898e-05</cx:pt>
          <cx:pt idx="43527">3.5906799851431898e-05</cx:pt>
          <cx:pt idx="43528">3.5874005054018899e-05</cx:pt>
          <cx:pt idx="43529">3.5874005054018899e-05</cx:pt>
          <cx:pt idx="43530">3.5874005054018899e-05</cx:pt>
          <cx:pt idx="43531">3.5874005054018899e-05</cx:pt>
          <cx:pt idx="43532">3.5869661910538199e-05</cx:pt>
          <cx:pt idx="43533">3.5848870064382703e-05</cx:pt>
          <cx:pt idx="43534">3.5808148431914702e-05</cx:pt>
          <cx:pt idx="43535">3.5808148431914702e-05</cx:pt>
          <cx:pt idx="43536">3.5808148431914702e-05</cx:pt>
          <cx:pt idx="43537">3.58065223805286e-05</cx:pt>
          <cx:pt idx="43538">3.58065223805286e-05</cx:pt>
          <cx:pt idx="43539">3.58065223805286e-05</cx:pt>
          <cx:pt idx="43540">3.5750688005831399e-05</cx:pt>
          <cx:pt idx="43541">3.5750688005831399e-05</cx:pt>
          <cx:pt idx="43542">3.5750688005831399e-05</cx:pt>
          <cx:pt idx="43543">3.5750688005831399e-05</cx:pt>
          <cx:pt idx="43544">3.5731104545530199e-05</cx:pt>
          <cx:pt idx="43545">3.5731104545530199e-05</cx:pt>
          <cx:pt idx="43546">3.5731104545530199e-05</cx:pt>
          <cx:pt idx="43547">3.5731104545530199e-05</cx:pt>
          <cx:pt idx="43548">3.5683130245052499e-05</cx:pt>
          <cx:pt idx="43549">3.5683130245052499e-05</cx:pt>
          <cx:pt idx="43550">3.5683130245052499e-05</cx:pt>
          <cx:pt idx="43551">3.5683130245052499e-05</cx:pt>
          <cx:pt idx="43552">3.5683130245052499e-05</cx:pt>
          <cx:pt idx="43553">3.55907446990145e-05</cx:pt>
          <cx:pt idx="43554">3.55907446990145e-05</cx:pt>
          <cx:pt idx="43555">3.5507737981471801e-05</cx:pt>
          <cx:pt idx="43556">3.5465960872772299e-05</cx:pt>
          <cx:pt idx="43557">3.5439345224763101e-05</cx:pt>
          <cx:pt idx="43558">3.5430107540730401e-05</cx:pt>
          <cx:pt idx="43559">3.5430107540730401e-05</cx:pt>
          <cx:pt idx="43560">3.5430107540730401e-05</cx:pt>
          <cx:pt idx="43561">3.5407215252001101e-05</cx:pt>
          <cx:pt idx="43562">3.5366759383900102e-05</cx:pt>
          <cx:pt idx="43563">3.5366759383900102e-05</cx:pt>
          <cx:pt idx="43564">3.5366759383900102e-05</cx:pt>
          <cx:pt idx="43565">3.5366759383900102e-05</cx:pt>
          <cx:pt idx="43566">3.5304332687130197e-05</cx:pt>
          <cx:pt idx="43567">3.5297806810353001e-05</cx:pt>
          <cx:pt idx="43568">3.5297806810353001e-05</cx:pt>
          <cx:pt idx="43569">3.5255342619079497e-05</cx:pt>
          <cx:pt idx="43570">3.5245654648222701e-05</cx:pt>
          <cx:pt idx="43571">3.5245654648222701e-05</cx:pt>
          <cx:pt idx="43572">3.5245654648222701e-05</cx:pt>
          <cx:pt idx="43573">3.5245654648222701e-05</cx:pt>
          <cx:pt idx="43574">3.5217891658184e-05</cx:pt>
          <cx:pt idx="43575">3.5186314602301897e-05</cx:pt>
          <cx:pt idx="43576">3.5186314602301897e-05</cx:pt>
          <cx:pt idx="43577">3.5186314602301897e-05</cx:pt>
          <cx:pt idx="43578">3.5186314602301897e-05</cx:pt>
          <cx:pt idx="43579">3.5186314602301897e-05</cx:pt>
          <cx:pt idx="43580">3.5186314602301897e-05</cx:pt>
          <cx:pt idx="43581">3.5186314602301897e-05</cx:pt>
          <cx:pt idx="43582">3.5185540289030701e-05</cx:pt>
          <cx:pt idx="43583">3.5185540289030701e-05</cx:pt>
          <cx:pt idx="43584">3.5185540289030701e-05</cx:pt>
          <cx:pt idx="43585">3.5185540289030701e-05</cx:pt>
          <cx:pt idx="43586">3.5158769168156099e-05</cx:pt>
          <cx:pt idx="43587">3.5158769168156099e-05</cx:pt>
          <cx:pt idx="43588">3.5158769168156099e-05</cx:pt>
          <cx:pt idx="43589">3.5158769168156099e-05</cx:pt>
          <cx:pt idx="43590">3.5158769168156099e-05</cx:pt>
          <cx:pt idx="43591">3.5158769168156099e-05</cx:pt>
          <cx:pt idx="43592">3.5158769168156099e-05</cx:pt>
          <cx:pt idx="43593">3.5084609507459801e-05</cx:pt>
          <cx:pt idx="43594">3.4957151132618001e-05</cx:pt>
          <cx:pt idx="43595">3.49427098517316e-05</cx:pt>
          <cx:pt idx="43596">3.49427098517316e-05</cx:pt>
          <cx:pt idx="43597">3.49427098517316e-05</cx:pt>
          <cx:pt idx="43598">3.4871978331323802e-05</cx:pt>
          <cx:pt idx="43599">3.4871978331323802e-05</cx:pt>
          <cx:pt idx="43600">3.4871978331323802e-05</cx:pt>
          <cx:pt idx="43601">3.4771883059508102e-05</cx:pt>
          <cx:pt idx="43602">3.4771883059508102e-05</cx:pt>
          <cx:pt idx="43603">3.4771883059508102e-05</cx:pt>
          <cx:pt idx="43604">3.4771883059508102e-05</cx:pt>
          <cx:pt idx="43605">3.4656311420532003e-05</cx:pt>
          <cx:pt idx="43606">3.45907354771537e-05</cx:pt>
          <cx:pt idx="43607">3.4588481260560098e-05</cx:pt>
          <cx:pt idx="43608">3.4567532666457102e-05</cx:pt>
          <cx:pt idx="43609">3.4357146254781103e-05</cx:pt>
          <cx:pt idx="43610">3.4357146254781103e-05</cx:pt>
          <cx:pt idx="43611">3.4357146254781103e-05</cx:pt>
          <cx:pt idx="43612">3.4338313768752898e-05</cx:pt>
          <cx:pt idx="43613">3.4338313768752898e-05</cx:pt>
          <cx:pt idx="43614">3.4338313768752898e-05</cx:pt>
          <cx:pt idx="43615">3.4175686577044503e-05</cx:pt>
          <cx:pt idx="43616">3.4175686577044503e-05</cx:pt>
          <cx:pt idx="43617">3.4175686577044503e-05</cx:pt>
          <cx:pt idx="43618">3.4175686577044503e-05</cx:pt>
          <cx:pt idx="43619">3.4152958670144301e-05</cx:pt>
          <cx:pt idx="43620">3.4152958670144301e-05</cx:pt>
          <cx:pt idx="43621">3.4152958670144301e-05</cx:pt>
          <cx:pt idx="43622">3.4152958670144301e-05</cx:pt>
          <cx:pt idx="43623">3.4152958670144301e-05</cx:pt>
          <cx:pt idx="43624">3.4152958670144301e-05</cx:pt>
          <cx:pt idx="43625">3.4060037059097899e-05</cx:pt>
          <cx:pt idx="43626">3.4060037059097899e-05</cx:pt>
          <cx:pt idx="43627">3.3991555464000798e-05</cx:pt>
          <cx:pt idx="43628">3.3991555464000798e-05</cx:pt>
          <cx:pt idx="43629">3.3991555464000798e-05</cx:pt>
          <cx:pt idx="43630">3.3991555464000798e-05</cx:pt>
          <cx:pt idx="43631">3.3991555464000798e-05</cx:pt>
          <cx:pt idx="43632">3.3979578981377701e-05</cx:pt>
          <cx:pt idx="43633">3.3864643656617601e-05</cx:pt>
          <cx:pt idx="43634">3.3797469538779102e-05</cx:pt>
          <cx:pt idx="43635">3.3796499421947699e-05</cx:pt>
          <cx:pt idx="43636">3.3796499421947699e-05</cx:pt>
          <cx:pt idx="43637">3.3796499421947699e-05</cx:pt>
          <cx:pt idx="43638">3.3796499421947699e-05</cx:pt>
          <cx:pt idx="43639">3.3796499421947699e-05</cx:pt>
          <cx:pt idx="43640">3.3796499421947699e-05</cx:pt>
          <cx:pt idx="43641">3.3796499421947699e-05</cx:pt>
          <cx:pt idx="43642">3.3796499421947699e-05</cx:pt>
          <cx:pt idx="43643">3.3796499421947699e-05</cx:pt>
          <cx:pt idx="43644">3.3796499421947699e-05</cx:pt>
          <cx:pt idx="43645">3.3716698557825097e-05</cx:pt>
          <cx:pt idx="43646">3.3716698557825097e-05</cx:pt>
          <cx:pt idx="43647">3.3716698557825097e-05</cx:pt>
          <cx:pt idx="43648">3.3661167431226403e-05</cx:pt>
          <cx:pt idx="43649">3.3622545763732402e-05</cx:pt>
          <cx:pt idx="43650">3.3402849484126498e-05</cx:pt>
          <cx:pt idx="43651">3.3402849484126498e-05</cx:pt>
          <cx:pt idx="43652">3.3402849484126498e-05</cx:pt>
          <cx:pt idx="43653">3.33472225636379e-05</cx:pt>
          <cx:pt idx="43654">3.3290856522643502e-05</cx:pt>
          <cx:pt idx="43655">3.3205903720257202e-05</cx:pt>
          <cx:pt idx="43656">3.3205903720257202e-05</cx:pt>
          <cx:pt idx="43657">3.3205903720257202e-05</cx:pt>
          <cx:pt idx="43658">3.3205903720257202e-05</cx:pt>
          <cx:pt idx="43659">3.3205903720257202e-05</cx:pt>
          <cx:pt idx="43660">3.3205903720257202e-05</cx:pt>
          <cx:pt idx="43661">3.3205903720257202e-05</cx:pt>
          <cx:pt idx="43662">3.3205903720257202e-05</cx:pt>
          <cx:pt idx="43663">3.31965068801166e-05</cx:pt>
          <cx:pt idx="43664">3.31965068801166e-05</cx:pt>
          <cx:pt idx="43665">3.3173199120612003e-05</cx:pt>
          <cx:pt idx="43666">3.3173199120612003e-05</cx:pt>
          <cx:pt idx="43667">3.3173199120612003e-05</cx:pt>
          <cx:pt idx="43668">3.3118585508178898e-05</cx:pt>
          <cx:pt idx="43669">3.3088720442744598e-05</cx:pt>
          <cx:pt idx="43670">3.3087313391752399e-05</cx:pt>
          <cx:pt idx="43671">3.30797982943329e-05</cx:pt>
          <cx:pt idx="43672">3.30797982943329e-05</cx:pt>
          <cx:pt idx="43673">3.30797982943329e-05</cx:pt>
          <cx:pt idx="43674">3.30797982943329e-05</cx:pt>
          <cx:pt idx="43675">3.3075135654189099e-05</cx:pt>
          <cx:pt idx="43676">3.3075135654189099e-05</cx:pt>
          <cx:pt idx="43677">3.3075135654189099e-05</cx:pt>
          <cx:pt idx="43678">3.3075135654189099e-05</cx:pt>
          <cx:pt idx="43679">3.3071473816250601e-05</cx:pt>
          <cx:pt idx="43680">3.3071473816250601e-05</cx:pt>
          <cx:pt idx="43681">3.3071473816250601e-05</cx:pt>
          <cx:pt idx="43682">3.3071473816250601e-05</cx:pt>
          <cx:pt idx="43683">3.3057811534871698e-05</cx:pt>
          <cx:pt idx="43684">3.3009065612258697e-05</cx:pt>
          <cx:pt idx="43685">3.3009065612258697e-05</cx:pt>
          <cx:pt idx="43686">3.3009065612258697e-05</cx:pt>
          <cx:pt idx="43687">3.3009065612258697e-05</cx:pt>
          <cx:pt idx="43688">3.2984701385078097e-05</cx:pt>
          <cx:pt idx="43689">3.2984701385078097e-05</cx:pt>
          <cx:pt idx="43690">3.29777419139904e-05</cx:pt>
          <cx:pt idx="43691">3.28940921657594e-05</cx:pt>
          <cx:pt idx="43692">3.2892766831335297e-05</cx:pt>
          <cx:pt idx="43693">3.2784110718021099e-05</cx:pt>
          <cx:pt idx="43694">3.2784110718021099e-05</cx:pt>
          <cx:pt idx="43695">3.2784110718021099e-05</cx:pt>
          <cx:pt idx="43696">3.2703053813472303e-05</cx:pt>
          <cx:pt idx="43697">3.25853964501637e-05</cx:pt>
          <cx:pt idx="43698">3.25853964501637e-05</cx:pt>
          <cx:pt idx="43699">3.25689062811551e-05</cx:pt>
          <cx:pt idx="43700">3.25689062811551e-05</cx:pt>
          <cx:pt idx="43701">3.2562931520735599e-05</cx:pt>
          <cx:pt idx="43702">3.2562931520735599e-05</cx:pt>
          <cx:pt idx="43703">3.2543588676932297e-05</cx:pt>
          <cx:pt idx="43704">3.2543588676932297e-05</cx:pt>
          <cx:pt idx="43705">3.2543588676932297e-05</cx:pt>
          <cx:pt idx="43706">3.2543588676932297e-05</cx:pt>
          <cx:pt idx="43707">3.2543588676932297e-05</cx:pt>
          <cx:pt idx="43708">3.2536643868024803e-05</cx:pt>
          <cx:pt idx="43709">3.2536643868024803e-05</cx:pt>
          <cx:pt idx="43710">3.2536643868024803e-05</cx:pt>
          <cx:pt idx="43711">3.2533622729758901e-05</cx:pt>
          <cx:pt idx="43712">3.2533622729758901e-05</cx:pt>
          <cx:pt idx="43713">3.2521944747794098e-05</cx:pt>
          <cx:pt idx="43714">3.2485001379953902e-05</cx:pt>
          <cx:pt idx="43715">3.2485001379953902e-05</cx:pt>
          <cx:pt idx="43716">3.2327365786670102e-05</cx:pt>
          <cx:pt idx="43717">3.2295512333151498e-05</cx:pt>
          <cx:pt idx="43718">3.22705890162912e-05</cx:pt>
          <cx:pt idx="43719">3.22705890162912e-05</cx:pt>
          <cx:pt idx="43720">3.22705890162912e-05</cx:pt>
          <cx:pt idx="43721">3.22705890162912e-05</cx:pt>
          <cx:pt idx="43722">3.2260686956086002e-05</cx:pt>
          <cx:pt idx="43723">3.2245608128886902e-05</cx:pt>
          <cx:pt idx="43724">3.2245608128886902e-05</cx:pt>
          <cx:pt idx="43725">3.2245608128886902e-05</cx:pt>
          <cx:pt idx="43726">3.2240124766964199e-05</cx:pt>
          <cx:pt idx="43727">3.2240124766964199e-05</cx:pt>
          <cx:pt idx="43728">3.2205181776004602e-05</cx:pt>
          <cx:pt idx="43729">3.2066107432194598e-05</cx:pt>
          <cx:pt idx="43730">3.2066107432194598e-05</cx:pt>
          <cx:pt idx="43731">3.2066107432194598e-05</cx:pt>
          <cx:pt idx="43732">3.2050644448795299e-05</cx:pt>
          <cx:pt idx="43733">3.2050644448795299e-05</cx:pt>
          <cx:pt idx="43734">3.2050644448795299e-05</cx:pt>
          <cx:pt idx="43735">3.2050644448795299e-05</cx:pt>
          <cx:pt idx="43736">3.2005082851935398e-05</cx:pt>
          <cx:pt idx="43737">3.2005082851935398e-05</cx:pt>
          <cx:pt idx="43738">3.2005082851935398e-05</cx:pt>
          <cx:pt idx="43739">3.19433052522529e-05</cx:pt>
          <cx:pt idx="43740">3.1936131231911501e-05</cx:pt>
          <cx:pt idx="43741">3.1936131231911501e-05</cx:pt>
          <cx:pt idx="43742">3.1909151316198797e-05</cx:pt>
          <cx:pt idx="43743">3.1832717799485299e-05</cx:pt>
          <cx:pt idx="43744">3.1832717799485299e-05</cx:pt>
          <cx:pt idx="43745">3.1829103736043799e-05</cx:pt>
          <cx:pt idx="43746">3.1771418360934997e-05</cx:pt>
          <cx:pt idx="43747">3.1717235506639501e-05</cx:pt>
          <cx:pt idx="43748">3.1490677745361601e-05</cx:pt>
          <cx:pt idx="43749">3.1484803795605703e-05</cx:pt>
          <cx:pt idx="43750">3.14414180812406e-05</cx:pt>
          <cx:pt idx="43751">3.14414180812406e-05</cx:pt>
          <cx:pt idx="43752">3.14414180812406e-05</cx:pt>
          <cx:pt idx="43753">3.1441052885087903e-05</cx:pt>
          <cx:pt idx="43754">3.1391400349899802e-05</cx:pt>
          <cx:pt idx="43755">3.1376588836722701e-05</cx:pt>
          <cx:pt idx="43756">3.1376588836722701e-05</cx:pt>
          <cx:pt idx="43757">3.1376588836722701e-05</cx:pt>
          <cx:pt idx="43758">3.1367648825870397e-05</cx:pt>
          <cx:pt idx="43759">3.1367648825870397e-05</cx:pt>
          <cx:pt idx="43760">3.1367648825870397e-05</cx:pt>
          <cx:pt idx="43761">3.13441555506627e-05</cx:pt>
          <cx:pt idx="43762">3.13441555506627e-05</cx:pt>
          <cx:pt idx="43763">3.13441555506627e-05</cx:pt>
          <cx:pt idx="43764">3.13441555506627e-05</cx:pt>
          <cx:pt idx="43765">3.13441555506627e-05</cx:pt>
          <cx:pt idx="43766">3.13441555506627e-05</cx:pt>
          <cx:pt idx="43767">3.13441555506627e-05</cx:pt>
          <cx:pt idx="43768">3.13384958295367e-05</cx:pt>
          <cx:pt idx="43769">3.1278390246387899e-05</cx:pt>
          <cx:pt idx="43770">3.1228614299483101e-05</cx:pt>
          <cx:pt idx="43771">3.1228614299483101e-05</cx:pt>
          <cx:pt idx="43772">3.1228614299483101e-05</cx:pt>
          <cx:pt idx="43773">3.1228614299483101e-05</cx:pt>
          <cx:pt idx="43774">3.1228614299483101e-05</cx:pt>
          <cx:pt idx="43775">3.1127330668094301e-05</cx:pt>
          <cx:pt idx="43776">3.1081430495692197e-05</cx:pt>
          <cx:pt idx="43777">3.10553854083799e-05</cx:pt>
          <cx:pt idx="43778">3.08938323134032e-05</cx:pt>
          <cx:pt idx="43779">3.08938323134032e-05</cx:pt>
          <cx:pt idx="43780">3.0862971509125301e-05</cx:pt>
          <cx:pt idx="43781">3.0861805456819902e-05</cx:pt>
          <cx:pt idx="43782">3.0861805456819902e-05</cx:pt>
          <cx:pt idx="43783">3.0861805456819902e-05</cx:pt>
          <cx:pt idx="43784">3.0854695334978099e-05</cx:pt>
          <cx:pt idx="43785">3.0854695334978099e-05</cx:pt>
          <cx:pt idx="43786">3.0854695334978099e-05</cx:pt>
          <cx:pt idx="43787">3.0854695334978099e-05</cx:pt>
          <cx:pt idx="43788">3.0854695334978099e-05</cx:pt>
          <cx:pt idx="43789">3.0850537538125202e-05</cx:pt>
          <cx:pt idx="43790">3.0790830857510201e-05</cx:pt>
          <cx:pt idx="43791">3.0741966801514201e-05</cx:pt>
          <cx:pt idx="43792">3.0741966801514201e-05</cx:pt>
          <cx:pt idx="43793">3.0741966801514201e-05</cx:pt>
          <cx:pt idx="43794">3.0741966801514201e-05</cx:pt>
          <cx:pt idx="43795">3.0741966801514201e-05</cx:pt>
          <cx:pt idx="43796">3.0699129959004697e-05</cx:pt>
          <cx:pt idx="43797">3.0689192668184897e-05</cx:pt>
          <cx:pt idx="43798">3.0689192668184897e-05</cx:pt>
          <cx:pt idx="43799">3.0689192668184897e-05</cx:pt>
          <cx:pt idx="43800">3.0689192668184897e-05</cx:pt>
          <cx:pt idx="43801">3.0657839376563597e-05</cx:pt>
          <cx:pt idx="43802">3.0657839376563597e-05</cx:pt>
          <cx:pt idx="43803">3.0657839376563597e-05</cx:pt>
          <cx:pt idx="43804">3.0657839376563597e-05</cx:pt>
          <cx:pt idx="43805">3.0657839376563597e-05</cx:pt>
          <cx:pt idx="43806">3.0657839376563597e-05</cx:pt>
          <cx:pt idx="43807">3.0657839376563597e-05</cx:pt>
          <cx:pt idx="43808">3.0657839376563597e-05</cx:pt>
          <cx:pt idx="43809">3.0657839376563597e-05</cx:pt>
          <cx:pt idx="43810">3.0657839376563597e-05</cx:pt>
          <cx:pt idx="43811">3.05276255271593e-05</cx:pt>
          <cx:pt idx="43812">3.0485218426789799e-05</cx:pt>
          <cx:pt idx="43813">3.0485218426789799e-05</cx:pt>
          <cx:pt idx="43814">3.0485218426789799e-05</cx:pt>
          <cx:pt idx="43815">3.0485218426789799e-05</cx:pt>
          <cx:pt idx="43816">3.0485218426789799e-05</cx:pt>
          <cx:pt idx="43817">3.0485218426789799e-05</cx:pt>
          <cx:pt idx="43818">3.0470795425984198e-05</cx:pt>
          <cx:pt idx="43819">3.0470795425984198e-05</cx:pt>
          <cx:pt idx="43820">3.0399953531146601e-05</cx:pt>
          <cx:pt idx="43821">3.0399953531146601e-05</cx:pt>
          <cx:pt idx="43822">3.0399953531146601e-05</cx:pt>
          <cx:pt idx="43823">3.0399953531146601e-05</cx:pt>
          <cx:pt idx="43824">3.0399953531146601e-05</cx:pt>
          <cx:pt idx="43825">3.03917793012681e-05</cx:pt>
          <cx:pt idx="43826">3.03917793012681e-05</cx:pt>
          <cx:pt idx="43827">3.03917793012681e-05</cx:pt>
          <cx:pt idx="43828">3.0345740558725002e-05</cx:pt>
          <cx:pt idx="43829">3.0345740558725002e-05</cx:pt>
          <cx:pt idx="43830">3.0345740558725002e-05</cx:pt>
          <cx:pt idx="43831">3.0345740558725002e-05</cx:pt>
          <cx:pt idx="43832">3.0345740558725002e-05</cx:pt>
          <cx:pt idx="43833">3.0313113050741399e-05</cx:pt>
          <cx:pt idx="43834">3.0267195056220501e-05</cx:pt>
          <cx:pt idx="43835">3.0267195056220501e-05</cx:pt>
          <cx:pt idx="43836">3.0267195056220501e-05</cx:pt>
          <cx:pt idx="43837">3.0267195056220501e-05</cx:pt>
          <cx:pt idx="43838">3.0267195056220501e-05</cx:pt>
          <cx:pt idx="43839">3.0254469536127198e-05</cx:pt>
          <cx:pt idx="43840">3.0241478010244099e-05</cx:pt>
          <cx:pt idx="43841">3.0241478010244099e-05</cx:pt>
          <cx:pt idx="43842">3.0241478010244099e-05</cx:pt>
          <cx:pt idx="43843">3.02263484593449e-05</cx:pt>
          <cx:pt idx="43844">3.02263484593449e-05</cx:pt>
          <cx:pt idx="43845">3.02263484593449e-05</cx:pt>
          <cx:pt idx="43846">3.0205379132259902e-05</cx:pt>
          <cx:pt idx="43847">3.02044370715716e-05</cx:pt>
          <cx:pt idx="43848">3.02044370715716e-05</cx:pt>
          <cx:pt idx="43849">3.00863226856154e-05</cx:pt>
          <cx:pt idx="43850">3.00863226856154e-05</cx:pt>
          <cx:pt idx="43851">3.0070595021078099e-05</cx:pt>
          <cx:pt idx="43852">3.0070595021078099e-05</cx:pt>
          <cx:pt idx="43853">3.0070595021078099e-05</cx:pt>
          <cx:pt idx="43854">3.0070595021078099e-05</cx:pt>
          <cx:pt idx="43855">2.9864163128151399e-05</cx:pt>
          <cx:pt idx="43856">2.9847963060459299e-05</cx:pt>
          <cx:pt idx="43857">2.9847963060459299e-05</cx:pt>
          <cx:pt idx="43858">2.9800549531890901e-05</cx:pt>
          <cx:pt idx="43859">2.9800549531890901e-05</cx:pt>
          <cx:pt idx="43860">2.9800549531890901e-05</cx:pt>
          <cx:pt idx="43861">2.9800549531890901e-05</cx:pt>
          <cx:pt idx="43862">2.9800549531890901e-05</cx:pt>
          <cx:pt idx="43863">2.9660251506556101e-05</cx:pt>
          <cx:pt idx="43864">2.9645847744137901e-05</cx:pt>
          <cx:pt idx="43865">2.9618114814979901e-05</cx:pt>
          <cx:pt idx="43866">2.9618114814979901e-05</cx:pt>
          <cx:pt idx="43867">2.9618114814979901e-05</cx:pt>
          <cx:pt idx="43868">2.9618114814979901e-05</cx:pt>
          <cx:pt idx="43869">2.9431743645618002e-05</cx:pt>
          <cx:pt idx="43870">2.9431743645618002e-05</cx:pt>
          <cx:pt idx="43871">2.9431743645618002e-05</cx:pt>
          <cx:pt idx="43872">2.9431743645618002e-05</cx:pt>
          <cx:pt idx="43873">2.9431743645618002e-05</cx:pt>
          <cx:pt idx="43874">2.9431743645618002e-05</cx:pt>
          <cx:pt idx="43875">2.9431743645618002e-05</cx:pt>
          <cx:pt idx="43876">2.9358510988677301e-05</cx:pt>
          <cx:pt idx="43877">2.93455097948985e-05</cx:pt>
          <cx:pt idx="43878">2.93455097948985e-05</cx:pt>
          <cx:pt idx="43879">2.93455097948985e-05</cx:pt>
          <cx:pt idx="43880">2.93455097948985e-05</cx:pt>
          <cx:pt idx="43881">2.93455097948985e-05</cx:pt>
          <cx:pt idx="43882">2.93455097948985e-05</cx:pt>
          <cx:pt idx="43883">2.93455097948985e-05</cx:pt>
          <cx:pt idx="43884">2.9335545055867498e-05</cx:pt>
          <cx:pt idx="43885">2.9335545055867498e-05</cx:pt>
          <cx:pt idx="43886">2.9335545055867498e-05</cx:pt>
          <cx:pt idx="43887">2.9335545055867498e-05</cx:pt>
          <cx:pt idx="43888">2.9335545055867498e-05</cx:pt>
          <cx:pt idx="43889">2.9335545055867498e-05</cx:pt>
          <cx:pt idx="43890">2.9335545055867498e-05</cx:pt>
          <cx:pt idx="43891">2.9335545055867498e-05</cx:pt>
          <cx:pt idx="43892">2.9335545055867498e-05</cx:pt>
          <cx:pt idx="43893">2.9335545055867498e-05</cx:pt>
          <cx:pt idx="43894">2.9335545055867498e-05</cx:pt>
          <cx:pt idx="43895">2.92939577851013e-05</cx:pt>
          <cx:pt idx="43896">2.9247243522640299e-05</cx:pt>
          <cx:pt idx="43897">2.92425451649935e-05</cx:pt>
          <cx:pt idx="43898">2.92425451649935e-05</cx:pt>
          <cx:pt idx="43899">2.92425451649935e-05</cx:pt>
          <cx:pt idx="43900">2.92425451649935e-05</cx:pt>
          <cx:pt idx="43901">2.92425451649935e-05</cx:pt>
          <cx:pt idx="43902">2.9222453747078701e-05</cx:pt>
          <cx:pt idx="43903">2.91441632649136e-05</cx:pt>
          <cx:pt idx="43904">2.9069640681116099e-05</cx:pt>
          <cx:pt idx="43905">2.9067085160758201e-05</cx:pt>
          <cx:pt idx="43906">2.9067085160758201e-05</cx:pt>
          <cx:pt idx="43907">2.9067085160758201e-05</cx:pt>
          <cx:pt idx="43908">2.9067085160758201e-05</cx:pt>
          <cx:pt idx="43909">2.90480569439053e-05</cx:pt>
          <cx:pt idx="43910">2.9040280581747299e-05</cx:pt>
          <cx:pt idx="43911">2.90251444131868e-05</cx:pt>
          <cx:pt idx="43912">2.89471595293538e-05</cx:pt>
          <cx:pt idx="43913">2.89167018306672e-05</cx:pt>
          <cx:pt idx="43914">2.89167018306672e-05</cx:pt>
          <cx:pt idx="43915">2.8859464027982799e-05</cx:pt>
          <cx:pt idx="43916">2.8829350899734699e-05</cx:pt>
          <cx:pt idx="43917">2.8829350899734699e-05</cx:pt>
          <cx:pt idx="43918">2.8820457364362198e-05</cx:pt>
          <cx:pt idx="43919">2.8820457364362198e-05</cx:pt>
          <cx:pt idx="43920">2.8820457364362198e-05</cx:pt>
          <cx:pt idx="43921">2.8820457364362198e-05</cx:pt>
          <cx:pt idx="43922">2.8820457364362198e-05</cx:pt>
          <cx:pt idx="43923">2.8803534338937899e-05</cx:pt>
          <cx:pt idx="43924">2.8749702639085101e-05</cx:pt>
          <cx:pt idx="43925">2.8678099865980301e-05</cx:pt>
          <cx:pt idx="43926">2.8612236975066499e-05</cx:pt>
          <cx:pt idx="43927">2.8612236975066499e-05</cx:pt>
          <cx:pt idx="43928">2.8612236975066499e-05</cx:pt>
          <cx:pt idx="43929">2.8612236975066499e-05</cx:pt>
          <cx:pt idx="43930">2.8563010389474699e-05</cx:pt>
          <cx:pt idx="43931">2.8552789833077001e-05</cx:pt>
          <cx:pt idx="43932">2.8552789833077001e-05</cx:pt>
          <cx:pt idx="43933">2.8552789833077001e-05</cx:pt>
          <cx:pt idx="43934">2.85101942225245e-05</cx:pt>
          <cx:pt idx="43935">2.85101942225245e-05</cx:pt>
          <cx:pt idx="43936">2.8494027180075999e-05</cx:pt>
          <cx:pt idx="43937">2.8494027180075999e-05</cx:pt>
          <cx:pt idx="43938">2.8494027180075999e-05</cx:pt>
          <cx:pt idx="43939">2.8494027180075999e-05</cx:pt>
          <cx:pt idx="43940">2.8484325434870699e-05</cx:pt>
          <cx:pt idx="43941">2.8400566004205899e-05</cx:pt>
          <cx:pt idx="43942">2.8319134692838799e-05</cx:pt>
          <cx:pt idx="43943">2.8282540959604e-05</cx:pt>
          <cx:pt idx="43944">2.8254875601529298e-05</cx:pt>
          <cx:pt idx="43945">2.8254875601529298e-05</cx:pt>
          <cx:pt idx="43946">2.8254875601529298e-05</cx:pt>
          <cx:pt idx="43947">2.8254875601529298e-05</cx:pt>
          <cx:pt idx="43948">2.8254875601529298e-05</cx:pt>
          <cx:pt idx="43949">2.8243289714478099e-05</cx:pt>
          <cx:pt idx="43950">2.8243289714478099e-05</cx:pt>
          <cx:pt idx="43951">2.8243289714478099e-05</cx:pt>
          <cx:pt idx="43952">2.8243289714478099e-05</cx:pt>
          <cx:pt idx="43953">2.8243289714478099e-05</cx:pt>
          <cx:pt idx="43954">2.8219014329044701e-05</cx:pt>
          <cx:pt idx="43955">2.8219014329044701e-05</cx:pt>
          <cx:pt idx="43956">2.81209853678199e-05</cx:pt>
          <cx:pt idx="43957">2.8046113661425299e-05</cx:pt>
          <cx:pt idx="43958">2.8039665137984099e-05</cx:pt>
          <cx:pt idx="43959">2.8039665137984099e-05</cx:pt>
          <cx:pt idx="43960">2.8039665137984099e-05</cx:pt>
          <cx:pt idx="43961">2.8039665137984099e-05</cx:pt>
          <cx:pt idx="43962">2.8039665137984099e-05</cx:pt>
          <cx:pt idx="43963">2.8015160142588899e-05</cx:pt>
          <cx:pt idx="43964">2.8015160142588899e-05</cx:pt>
          <cx:pt idx="43965">2.8015160142588899e-05</cx:pt>
          <cx:pt idx="43966">2.8015160142588899e-05</cx:pt>
          <cx:pt idx="43967">2.8015160142588899e-05</cx:pt>
          <cx:pt idx="43968">2.79946371490192e-05</cx:pt>
          <cx:pt idx="43969">2.79946371490192e-05</cx:pt>
          <cx:pt idx="43970">2.79828532656017e-05</cx:pt>
          <cx:pt idx="43971">2.79828532656017e-05</cx:pt>
          <cx:pt idx="43972">2.79828532656017e-05</cx:pt>
          <cx:pt idx="43973">2.79828532656017e-05</cx:pt>
          <cx:pt idx="43974">2.7936142895872999e-05</cx:pt>
          <cx:pt idx="43975">2.7923729470932901e-05</cx:pt>
          <cx:pt idx="43976">2.79126418661325e-05</cx:pt>
          <cx:pt idx="43977">2.79126418661325e-05</cx:pt>
          <cx:pt idx="43978">2.7877688980554399e-05</cx:pt>
          <cx:pt idx="43979">2.78431523646357e-05</cx:pt>
          <cx:pt idx="43980">2.78072401016996e-05</cx:pt>
          <cx:pt idx="43981">2.78072401016996e-05</cx:pt>
          <cx:pt idx="43982">2.78072401016996e-05</cx:pt>
          <cx:pt idx="43983">2.78072401016996e-05</cx:pt>
          <cx:pt idx="43984">2.78072401016996e-05</cx:pt>
          <cx:pt idx="43985">2.78072401016996e-05</cx:pt>
          <cx:pt idx="43986">2.78072401016996e-05</cx:pt>
          <cx:pt idx="43987">2.78072401016996e-05</cx:pt>
          <cx:pt idx="43988">2.7789006054965798e-05</cx:pt>
          <cx:pt idx="43989">2.7789006054965798e-05</cx:pt>
          <cx:pt idx="43990">2.7789006054965798e-05</cx:pt>
          <cx:pt idx="43991">2.7789006054965798e-05</cx:pt>
          <cx:pt idx="43992">2.7789006054965798e-05</cx:pt>
          <cx:pt idx="43993">2.7789006054965798e-05</cx:pt>
          <cx:pt idx="43994">2.7670323726320599e-05</cx:pt>
          <cx:pt idx="43995">2.7670323726320599e-05</cx:pt>
          <cx:pt idx="43996">2.7670323726320599e-05</cx:pt>
          <cx:pt idx="43997">2.7670323726320599e-05</cx:pt>
          <cx:pt idx="43998">2.7670323726320599e-05</cx:pt>
          <cx:pt idx="43999">2.7670323726320599e-05</cx:pt>
          <cx:pt idx="44000">2.7670323726320599e-05</cx:pt>
          <cx:pt idx="44001">2.7625973008565199e-05</cx:pt>
          <cx:pt idx="44002">2.7625973008565199e-05</cx:pt>
          <cx:pt idx="44003">2.7625973008565199e-05</cx:pt>
          <cx:pt idx="44004">2.7608761805857801e-05</cx:pt>
          <cx:pt idx="44005">2.7608761805857801e-05</cx:pt>
          <cx:pt idx="44006">2.7608761805857801e-05</cx:pt>
          <cx:pt idx="44007">2.7608761805857801e-05</cx:pt>
          <cx:pt idx="44008">2.7608761805857801e-05</cx:pt>
          <cx:pt idx="44009">2.7608761805857801e-05</cx:pt>
          <cx:pt idx="44010">2.7566569065756601e-05</cx:pt>
          <cx:pt idx="44011">2.7566569065756601e-05</cx:pt>
          <cx:pt idx="44012">2.7566569065756601e-05</cx:pt>
          <cx:pt idx="44013">2.7560229588909699e-05</cx:pt>
          <cx:pt idx="44014">2.7560229588909699e-05</cx:pt>
          <cx:pt idx="44015">2.7559948940285001e-05</cx:pt>
          <cx:pt idx="44016">2.75251489963414e-05</cx:pt>
          <cx:pt idx="44017">2.7503394095663402e-05</cx:pt>
          <cx:pt idx="44018">2.7503394095663402e-05</cx:pt>
          <cx:pt idx="44019">2.7503394095663402e-05</cx:pt>
          <cx:pt idx="44020">2.7503394095663402e-05</cx:pt>
          <cx:pt idx="44021">2.7503394095663402e-05</cx:pt>
          <cx:pt idx="44022">2.7503394095663402e-05</cx:pt>
          <cx:pt idx="44023">2.7503394095663402e-05</cx:pt>
          <cx:pt idx="44024">2.7503394095663402e-05</cx:pt>
          <cx:pt idx="44025">2.7485359697302598e-05</cx:pt>
          <cx:pt idx="44026">2.7485359697302598e-05</cx:pt>
          <cx:pt idx="44027">2.7485359697302598e-05</cx:pt>
          <cx:pt idx="44028">2.7485359697302598e-05</cx:pt>
          <cx:pt idx="44029">2.7485359697302598e-05</cx:pt>
          <cx:pt idx="44030">2.7485359697302598e-05</cx:pt>
          <cx:pt idx="44031">2.7485359697302598e-05</cx:pt>
          <cx:pt idx="44032">2.7475329218936299e-05</cx:pt>
          <cx:pt idx="44033">2.7475329218936299e-05</cx:pt>
          <cx:pt idx="44034">2.7475329218936299e-05</cx:pt>
          <cx:pt idx="44035">2.7438709933281701e-05</cx:pt>
          <cx:pt idx="44036">2.7438709933281701e-05</cx:pt>
          <cx:pt idx="44037">2.7438709933281701e-05</cx:pt>
          <cx:pt idx="44038">2.7398137559850302e-05</cx:pt>
          <cx:pt idx="44039">2.7361544943553401e-05</cx:pt>
          <cx:pt idx="44040">2.7356806845466999e-05</cx:pt>
          <cx:pt idx="44041">2.7356806845466999e-05</cx:pt>
          <cx:pt idx="44042">2.7356806845466999e-05</cx:pt>
          <cx:pt idx="44043">2.7274394171346401e-05</cx:pt>
          <cx:pt idx="44044">2.7274394171346401e-05</cx:pt>
          <cx:pt idx="44045">2.7251954510843399e-05</cx:pt>
          <cx:pt idx="44046">2.7185046239747499e-05</cx:pt>
          <cx:pt idx="44047">2.7185046239747499e-05</cx:pt>
          <cx:pt idx="44048">2.7185046239747499e-05</cx:pt>
          <cx:pt idx="44049">2.7185046239747499e-05</cx:pt>
          <cx:pt idx="44050">2.7138253504494401e-05</cx:pt>
          <cx:pt idx="44051">2.71270124603884e-05</cx:pt>
          <cx:pt idx="44052">2.7117859789621401e-05</cx:pt>
          <cx:pt idx="44053">2.69737301048897e-05</cx:pt>
          <cx:pt idx="44054">2.69737301048897e-05</cx:pt>
          <cx:pt idx="44055">2.69737301048897e-05</cx:pt>
          <cx:pt idx="44056">2.69737301048897e-05</cx:pt>
          <cx:pt idx="44057">2.69581955655385e-05</cx:pt>
          <cx:pt idx="44058">2.6956098137193902e-05</cx:pt>
          <cx:pt idx="44059">2.6956098137193902e-05</cx:pt>
          <cx:pt idx="44060">2.6956098137193902e-05</cx:pt>
          <cx:pt idx="44061">2.6956098137193902e-05</cx:pt>
          <cx:pt idx="44062">2.6950723534810801e-05</cx:pt>
          <cx:pt idx="44063">2.6945826240061399e-05</cx:pt>
          <cx:pt idx="44064">2.6868020150296299e-05</cx:pt>
          <cx:pt idx="44065">2.682198552786e-05</cx:pt>
          <cx:pt idx="44066">2.682198552786e-05</cx:pt>
          <cx:pt idx="44067">2.682198552786e-05</cx:pt>
          <cx:pt idx="44068">2.682198552786e-05</cx:pt>
          <cx:pt idx="44069">2.682198552786e-05</cx:pt>
          <cx:pt idx="44070">2.682198552786e-05</cx:pt>
          <cx:pt idx="44071">2.682198552786e-05</cx:pt>
          <cx:pt idx="44072">2.6736931994053001e-05</cx:pt>
          <cx:pt idx="44073">2.6736931994053001e-05</cx:pt>
          <cx:pt idx="44074">2.6697625263027201e-05</cx:pt>
          <cx:pt idx="44075">2.6697625263027201e-05</cx:pt>
          <cx:pt idx="44076">2.6653487504794499e-05</cx:pt>
          <cx:pt idx="44077">2.66446377771056e-05</cx:pt>
          <cx:pt idx="44078">2.66446377771056e-05</cx:pt>
          <cx:pt idx="44079">2.6479786111850601e-05</cx:pt>
          <cx:pt idx="44080">2.6479786111850601e-05</cx:pt>
          <cx:pt idx="44081">2.6479786111850601e-05</cx:pt>
          <cx:pt idx="44082">2.6479786111850601e-05</cx:pt>
          <cx:pt idx="44083">2.6479786111850601e-05</cx:pt>
          <cx:pt idx="44084">2.6479786111850601e-05</cx:pt>
          <cx:pt idx="44085">2.6453773925598601e-05</cx:pt>
          <cx:pt idx="44086">2.6453773925598601e-05</cx:pt>
          <cx:pt idx="44087">2.6433186340875201e-05</cx:pt>
          <cx:pt idx="44088">2.6433186340875201e-05</cx:pt>
          <cx:pt idx="44089">2.6433186340875201e-05</cx:pt>
          <cx:pt idx="44090">2.6433186340875201e-05</cx:pt>
          <cx:pt idx="44091">2.6433186340875201e-05</cx:pt>
          <cx:pt idx="44092">2.6270974518973501e-05</cx:pt>
          <cx:pt idx="44093">2.61983333988595e-05</cx:pt>
          <cx:pt idx="44094">2.60621824239678e-05</cx:pt>
          <cx:pt idx="44095">2.6041166164764501e-05</cx:pt>
          <cx:pt idx="44096">2.6036125692902199e-05</cx:pt>
          <cx:pt idx="44097">2.6036125692902199e-05</cx:pt>
          <cx:pt idx="44098">2.6036125692902199e-05</cx:pt>
          <cx:pt idx="44099">2.6036125692902199e-05</cx:pt>
          <cx:pt idx="44100">2.6036125692902199e-05</cx:pt>
          <cx:pt idx="44101">2.60279299947041e-05</cx:pt>
          <cx:pt idx="44102">2.5905824939754999e-05</cx:pt>
          <cx:pt idx="44103">2.5849627540890701e-05</cx:pt>
          <cx:pt idx="44104">2.57609055669226e-05</cx:pt>
          <cx:pt idx="44105">2.57574882132531e-05</cx:pt>
          <cx:pt idx="44106">2.57574882132531e-05</cx:pt>
          <cx:pt idx="44107">2.57574882132531e-05</cx:pt>
          <cx:pt idx="44108">2.57574882132531e-05</cx:pt>
          <cx:pt idx="44109">2.56954349229718e-05</cx:pt>
          <cx:pt idx="44110">2.5648418123585799e-05</cx:pt>
          <cx:pt idx="44111">2.5646494829826001e-05</cx:pt>
          <cx:pt idx="44112">2.5646494829826001e-05</cx:pt>
          <cx:pt idx="44113">2.5646494829826001e-05</cx:pt>
          <cx:pt idx="44114">2.5646494829826001e-05</cx:pt>
          <cx:pt idx="44115">2.5643043680016501e-05</cx:pt>
          <cx:pt idx="44116">2.56417350220475e-05</cx:pt>
          <cx:pt idx="44117">2.5629091845870602e-05</cx:pt>
          <cx:pt idx="44118">2.5629091845870602e-05</cx:pt>
          <cx:pt idx="44119">2.5629091845870602e-05</cx:pt>
          <cx:pt idx="44120">2.5619945575620201e-05</cx:pt>
          <cx:pt idx="44121">2.55428928901553e-05</cx:pt>
          <cx:pt idx="44122">2.5487437061820399e-05</cx:pt>
          <cx:pt idx="44123">2.5487437061820399e-05</cx:pt>
          <cx:pt idx="44124">2.5487437061820399e-05</cx:pt>
          <cx:pt idx="44125">2.5487437061820399e-05</cx:pt>
          <cx:pt idx="44126">2.5463812386971601e-05</cx:pt>
          <cx:pt idx="44127">2.52514804146148e-05</cx:pt>
          <cx:pt idx="44128">2.52514804146148e-05</cx:pt>
          <cx:pt idx="44129">2.52514804146148e-05</cx:pt>
          <cx:pt idx="44130">2.52338911297707e-05</cx:pt>
          <cx:pt idx="44131">2.52338911297707e-05</cx:pt>
          <cx:pt idx="44132">2.52338911297707e-05</cx:pt>
          <cx:pt idx="44133">2.52338911297707e-05</cx:pt>
          <cx:pt idx="44134">2.52338911297707e-05</cx:pt>
          <cx:pt idx="44135">2.52338911297707e-05</cx:pt>
          <cx:pt idx="44136">2.52338911297707e-05</cx:pt>
          <cx:pt idx="44137">2.52338911297707e-05</cx:pt>
          <cx:pt idx="44138">2.5173324075502298e-05</cx:pt>
          <cx:pt idx="44139">2.5173324075502298e-05</cx:pt>
          <cx:pt idx="44140">2.5173324075502298e-05</cx:pt>
          <cx:pt idx="44141">2.5173324075502298e-05</cx:pt>
          <cx:pt idx="44142">2.5173324075502298e-05</cx:pt>
          <cx:pt idx="44143">2.5173324075502298e-05</cx:pt>
          <cx:pt idx="44144">2.5173324075502298e-05</cx:pt>
          <cx:pt idx="44145">2.5150445760084001e-05</cx:pt>
          <cx:pt idx="44146">2.5150445760084001e-05</cx:pt>
          <cx:pt idx="44147">2.5113996444645402e-05</cx:pt>
          <cx:pt idx="44148">2.51041584408015e-05</cx:pt>
          <cx:pt idx="44149">2.50832975370922e-05</cx:pt>
          <cx:pt idx="44150">2.5079627424032401e-05</cx:pt>
          <cx:pt idx="44151">2.5079627424032401e-05</cx:pt>
          <cx:pt idx="44152">2.5079627424032401e-05</cx:pt>
          <cx:pt idx="44153">2.5079627424032401e-05</cx:pt>
          <cx:pt idx="44154">2.5067043667135299e-05</cx:pt>
          <cx:pt idx="44155">2.5067043667135299e-05</cx:pt>
          <cx:pt idx="44156">2.5067043667135299e-05</cx:pt>
          <cx:pt idx="44157">2.5067043667135299e-05</cx:pt>
          <cx:pt idx="44158">2.5048074008890601e-05</cx:pt>
          <cx:pt idx="44159">2.50477040047937e-05</cx:pt>
          <cx:pt idx="44160">2.5046113687317498e-05</cx:pt>
          <cx:pt idx="44161">2.4996863714303e-05</cx:pt>
          <cx:pt idx="44162">2.4996863714303e-05</cx:pt>
          <cx:pt idx="44163">2.4950745965680401e-05</cx:pt>
          <cx:pt idx="44164">2.4950745965680401e-05</cx:pt>
          <cx:pt idx="44165">2.4881999204848e-05</cx:pt>
          <cx:pt idx="44166">2.4881999204848e-05</cx:pt>
          <cx:pt idx="44167">2.4881999204848e-05</cx:pt>
          <cx:pt idx="44168">2.4881999204848e-05</cx:pt>
          <cx:pt idx="44169">2.4881999204848e-05</cx:pt>
          <cx:pt idx="44170">2.4881999204848e-05</cx:pt>
          <cx:pt idx="44171">2.4881999204848e-05</cx:pt>
          <cx:pt idx="44172">2.4881999204848e-05</cx:pt>
          <cx:pt idx="44173">2.48452229966567e-05</cx:pt>
          <cx:pt idx="44174">2.4843814526979301e-05</cx:pt>
          <cx:pt idx="44175">2.4843814526979301e-05</cx:pt>
          <cx:pt idx="44176">2.4843814526979301e-05</cx:pt>
          <cx:pt idx="44177">2.4779086265934701e-05</cx:pt>
          <cx:pt idx="44178">2.4779086265934701e-05</cx:pt>
          <cx:pt idx="44179">2.4774111281165001e-05</cx:pt>
          <cx:pt idx="44180">2.46852011068919e-05</cx:pt>
          <cx:pt idx="44181">2.46852011068919e-05</cx:pt>
          <cx:pt idx="44182">2.4648529558160799e-05</cx:pt>
          <cx:pt idx="44183">2.4627992170035102e-05</cx:pt>
          <cx:pt idx="44184">2.4608299085620201e-05</cx:pt>
          <cx:pt idx="44185">2.4591851016507801e-05</cx:pt>
          <cx:pt idx="44186">2.4591851016507801e-05</cx:pt>
          <cx:pt idx="44187">2.4591851016507801e-05</cx:pt>
          <cx:pt idx="44188">2.4591851016507801e-05</cx:pt>
          <cx:pt idx="44189">2.4591851016507801e-05</cx:pt>
          <cx:pt idx="44190">2.4591851016507801e-05</cx:pt>
          <cx:pt idx="44191">2.4591851016507801e-05</cx:pt>
          <cx:pt idx="44192">2.4591851016507801e-05</cx:pt>
          <cx:pt idx="44193">2.4591851016507801e-05</cx:pt>
          <cx:pt idx="44194">2.4582260287241301e-05</cx:pt>
          <cx:pt idx="44195">2.4582260287241301e-05</cx:pt>
          <cx:pt idx="44196">2.4571473586820699e-05</cx:pt>
          <cx:pt idx="44197">2.45490360833467e-05</cx:pt>
          <cx:pt idx="44198">2.4524616656552001e-05</cx:pt>
          <cx:pt idx="44199">2.4524616656552001e-05</cx:pt>
          <cx:pt idx="44200">2.4524616656552001e-05</cx:pt>
          <cx:pt idx="44201">2.4524616656552001e-05</cx:pt>
          <cx:pt idx="44202">2.4524616656552001e-05</cx:pt>
          <cx:pt idx="44203">2.4524616656552001e-05</cx:pt>
          <cx:pt idx="44204">2.4480557713438999e-05</cx:pt>
          <cx:pt idx="44205">2.4480557713438999e-05</cx:pt>
          <cx:pt idx="44206">2.4480557713438999e-05</cx:pt>
          <cx:pt idx="44207">2.4480557713438999e-05</cx:pt>
          <cx:pt idx="44208">2.4442539236362401e-05</cx:pt>
          <cx:pt idx="44209">2.4442539236362401e-05</cx:pt>
          <cx:pt idx="44210">2.4442539236362401e-05</cx:pt>
          <cx:pt idx="44211">2.4442539236362401e-05</cx:pt>
          <cx:pt idx="44212">2.4403143013180799e-05</cx:pt>
          <cx:pt idx="44213">2.4403143013180799e-05</cx:pt>
          <cx:pt idx="44214">2.4403143013180799e-05</cx:pt>
          <cx:pt idx="44215">2.4403143013180799e-05</cx:pt>
          <cx:pt idx="44216">2.4403143013180799e-05</cx:pt>
          <cx:pt idx="44217">2.4397134867105501e-05</cx:pt>
          <cx:pt idx="44218">2.4397134867105501e-05</cx:pt>
          <cx:pt idx="44219">2.4397134867105501e-05</cx:pt>
          <cx:pt idx="44220">2.4341079773171399e-05</cx:pt>
          <cx:pt idx="44221">2.43345080808069e-05</cx:pt>
          <cx:pt idx="44222">2.4320057935753201e-05</cx:pt>
          <cx:pt idx="44223">2.4320057935753201e-05</cx:pt>
          <cx:pt idx="44224">2.4320057935753201e-05</cx:pt>
          <cx:pt idx="44225">2.4320057935753201e-05</cx:pt>
          <cx:pt idx="44226">2.4320057935753201e-05</cx:pt>
          <cx:pt idx="44227">2.4182048135501098e-05</cx:pt>
          <cx:pt idx="44228">2.4182048135501098e-05</cx:pt>
          <cx:pt idx="44229">2.4182048135501098e-05</cx:pt>
          <cx:pt idx="44230">2.41490330326548e-05</cx:pt>
          <cx:pt idx="44231">2.4036110281090702e-05</cx:pt>
          <cx:pt idx="44232">2.3992177149482e-05</cx:pt>
          <cx:pt idx="44233">2.3992177149482e-05</cx:pt>
          <cx:pt idx="44234">2.3992177149482e-05</cx:pt>
          <cx:pt idx="44235">2.3992177149482e-05</cx:pt>
          <cx:pt idx="44236">2.3992177149482e-05</cx:pt>
          <cx:pt idx="44237">2.3992177149482e-05</cx:pt>
          <cx:pt idx="44238">2.3992177149482e-05</cx:pt>
          <cx:pt idx="44239">2.3992177149482e-05</cx:pt>
          <cx:pt idx="44240">2.3992177149482e-05</cx:pt>
          <cx:pt idx="44241">2.3992177149482e-05</cx:pt>
          <cx:pt idx="44242">2.3992177149482e-05</cx:pt>
          <cx:pt idx="44243">2.3974205160525902e-05</cx:pt>
          <cx:pt idx="44244">2.3952062559350299e-05</cx:pt>
          <cx:pt idx="44245">2.3910172335150399e-05</cx:pt>
          <cx:pt idx="44246">2.3843451699315801e-05</cx:pt>
          <cx:pt idx="44247">2.3818956866306199e-05</cx:pt>
          <cx:pt idx="44248">2.37881401052832e-05</cx:pt>
          <cx:pt idx="44249">2.3709006182752599e-05</cx:pt>
          <cx:pt idx="44250">2.3709006182752599e-05</cx:pt>
          <cx:pt idx="44251">2.3709006182752599e-05</cx:pt>
          <cx:pt idx="44252">2.3709006182752599e-05</cx:pt>
          <cx:pt idx="44253">2.3709006182752599e-05</cx:pt>
          <cx:pt idx="44254">2.3709006182752599e-05</cx:pt>
          <cx:pt idx="44255">2.3668373736923799e-05</cx:pt>
          <cx:pt idx="44256">2.36616824628466e-05</cx:pt>
          <cx:pt idx="44257">2.36499617809844e-05</cx:pt>
          <cx:pt idx="44258">2.36499617809844e-05</cx:pt>
          <cx:pt idx="44259">2.36499617809844e-05</cx:pt>
          <cx:pt idx="44260">2.3618377682503199e-05</cx:pt>
          <cx:pt idx="44261">2.3602155281329101e-05</cx:pt>
          <cx:pt idx="44262">2.3602155281329101e-05</cx:pt>
          <cx:pt idx="44263">2.3581343465596601e-05</cx:pt>
          <cx:pt idx="44264">2.3559723228839199e-05</cx:pt>
          <cx:pt idx="44265">2.3523975809947099e-05</cx:pt>
          <cx:pt idx="44266">2.3523975809947099e-05</cx:pt>
          <cx:pt idx="44267">2.3523975809947099e-05</cx:pt>
          <cx:pt idx="44268">2.3523975809947099e-05</cx:pt>
          <cx:pt idx="44269">2.3523975809947099e-05</cx:pt>
          <cx:pt idx="44270">2.3523975809947099e-05</cx:pt>
          <cx:pt idx="44271">2.34848890266403e-05</cx:pt>
          <cx:pt idx="44272">2.34848890266403e-05</cx:pt>
          <cx:pt idx="44273">2.34738489349549e-05</cx:pt>
          <cx:pt idx="44274">2.3447922193571399e-05</cx:pt>
          <cx:pt idx="44275">2.3447922193571399e-05</cx:pt>
          <cx:pt idx="44276">2.3447922193571399e-05</cx:pt>
          <cx:pt idx="44277">2.3447922193571399e-05</cx:pt>
          <cx:pt idx="44278">2.3440556852578099e-05</cx:pt>
          <cx:pt idx="44279">2.3429965247952001e-05</cx:pt>
          <cx:pt idx="44280">2.3399256127062299e-05</cx:pt>
          <cx:pt idx="44281">2.3379649128742001e-05</cx:pt>
          <cx:pt idx="44282">2.3379649128742001e-05</cx:pt>
          <cx:pt idx="44283">2.3379649128742001e-05</cx:pt>
          <cx:pt idx="44284">2.3379649128742001e-05</cx:pt>
          <cx:pt idx="44285">2.3379649128742001e-05</cx:pt>
          <cx:pt idx="44286">2.33212410585043e-05</cx:pt>
          <cx:pt idx="44287">2.3291396515198399e-05</cx:pt>
          <cx:pt idx="44288">2.3284361116708801e-05</cx:pt>
          <cx:pt idx="44289">2.3284361116708801e-05</cx:pt>
          <cx:pt idx="44290">2.3253967344586401e-05</cx:pt>
          <cx:pt idx="44291">2.3244059029917002e-05</cx:pt>
          <cx:pt idx="44292">2.3238193760101198e-05</cx:pt>
          <cx:pt idx="44293">2.3238193760101198e-05</cx:pt>
          <cx:pt idx="44294">2.3238193760101198e-05</cx:pt>
          <cx:pt idx="44295">2.3200839850571299e-05</cx:pt>
          <cx:pt idx="44296">2.3200839850571299e-05</cx:pt>
          <cx:pt idx="44297">2.31860423554368e-05</cx:pt>
          <cx:pt idx="44298">2.31860423554368e-05</cx:pt>
          <cx:pt idx="44299">2.31860423554368e-05</cx:pt>
          <cx:pt idx="44300">2.31860423554368e-05</cx:pt>
          <cx:pt idx="44301">2.31860423554368e-05</cx:pt>
          <cx:pt idx="44302">2.3133241059062801e-05</cx:pt>
          <cx:pt idx="44303">2.30834930599872e-05</cx:pt>
          <cx:pt idx="44304">2.30737370480959e-05</cx:pt>
          <cx:pt idx="44305">2.30737370480959e-05</cx:pt>
          <cx:pt idx="44306">2.30737370480959e-05</cx:pt>
          <cx:pt idx="44307">2.30737370480959e-05</cx:pt>
          <cx:pt idx="44308">2.30737370480959e-05</cx:pt>
          <cx:pt idx="44309">2.30737370480959e-05</cx:pt>
          <cx:pt idx="44310">2.30737370480959e-05</cx:pt>
          <cx:pt idx="44311">2.30737370480959e-05</cx:pt>
          <cx:pt idx="44312">2.30737370480959e-05</cx:pt>
          <cx:pt idx="44313">2.30737370480959e-05</cx:pt>
          <cx:pt idx="44314">2.30737370480959e-05</cx:pt>
          <cx:pt idx="44315">2.30737370480959e-05</cx:pt>
          <cx:pt idx="44316">2.30737370480959e-05</cx:pt>
          <cx:pt idx="44317">2.3071613582043399e-05</cx:pt>
          <cx:pt idx="44318">2.3071613582043399e-05</cx:pt>
          <cx:pt idx="44319">2.3071613582043399e-05</cx:pt>
          <cx:pt idx="44320">2.3071613582043399e-05</cx:pt>
          <cx:pt idx="44321">2.3065662119130299e-05</cx:pt>
          <cx:pt idx="44322">2.3065662119130299e-05</cx:pt>
          <cx:pt idx="44323">2.3045445353528998e-05</cx:pt>
          <cx:pt idx="44324">2.3045445353528998e-05</cx:pt>
          <cx:pt idx="44325">2.3045445353528998e-05</cx:pt>
          <cx:pt idx="44326">2.3045445353528998e-05</cx:pt>
          <cx:pt idx="44327">2.2995367111018599e-05</cx:pt>
          <cx:pt idx="44328">2.2965737396568301e-05</cx:pt>
          <cx:pt idx="44329">2.2961266348427599e-05</cx:pt>
          <cx:pt idx="44330">2.2961266348427599e-05</cx:pt>
          <cx:pt idx="44331">2.2944694026723399e-05</cx:pt>
          <cx:pt idx="44332">2.2944694026723399e-05</cx:pt>
          <cx:pt idx="44333">2.2944694026723399e-05</cx:pt>
          <cx:pt idx="44334">2.2936231914906799e-05</cx:pt>
          <cx:pt idx="44335">2.2840839915926701e-05</cx:pt>
          <cx:pt idx="44336">2.2840839915926701e-05</cx:pt>
          <cx:pt idx="44337">2.2840839915926701e-05</cx:pt>
          <cx:pt idx="44338">2.2840839915926701e-05</cx:pt>
          <cx:pt idx="44339">2.2840839915926701e-05</cx:pt>
          <cx:pt idx="44340">2.2840839915926701e-05</cx:pt>
          <cx:pt idx="44341">2.2840839915926701e-05</cx:pt>
          <cx:pt idx="44342">2.2802108928779401e-05</cx:pt>
          <cx:pt idx="44343">2.2802108928779401e-05</cx:pt>
          <cx:pt idx="44344">2.27893745913381e-05</cx:pt>
          <cx:pt idx="44345">2.27893745913381e-05</cx:pt>
          <cx:pt idx="44346">2.27893745913381e-05</cx:pt>
          <cx:pt idx="44347">2.27893745913381e-05</cx:pt>
          <cx:pt idx="44348">2.27781918417688e-05</cx:pt>
          <cx:pt idx="44349">2.2773990320934501e-05</cx:pt>
          <cx:pt idx="44350">2.2761994674292301e-05</cx:pt>
          <cx:pt idx="44351">2.2761994674292301e-05</cx:pt>
          <cx:pt idx="44352">2.2747589948156601e-05</cx:pt>
          <cx:pt idx="44353">2.25985731273996e-05</cx:pt>
          <cx:pt idx="44354">2.25985731273996e-05</cx:pt>
          <cx:pt idx="44355">2.25051645001738e-05</cx:pt>
          <cx:pt idx="44356">2.25051645001738e-05</cx:pt>
          <cx:pt idx="44357">2.25051645001738e-05</cx:pt>
          <cx:pt idx="44358">2.25051645001738e-05</cx:pt>
          <cx:pt idx="44359">2.25051645001738e-05</cx:pt>
          <cx:pt idx="44360">2.25051645001738e-05</cx:pt>
          <cx:pt idx="44361">2.25051645001738e-05</cx:pt>
          <cx:pt idx="44362">2.25051645001738e-05</cx:pt>
          <cx:pt idx="44363">2.25051645001738e-05</cx:pt>
          <cx:pt idx="44364">2.2459599323417899e-05</cx:pt>
          <cx:pt idx="44365">2.2459599323417899e-05</cx:pt>
          <cx:pt idx="44366">2.2459599323417899e-05</cx:pt>
          <cx:pt idx="44367">2.2442871770311998e-05</cx:pt>
          <cx:pt idx="44368">2.2442871770311998e-05</cx:pt>
          <cx:pt idx="44369">2.24165900312382e-05</cx:pt>
          <cx:pt idx="44370">2.2416101542020201e-05</cx:pt>
          <cx:pt idx="44371">2.2410408981874199e-05</cx:pt>
          <cx:pt idx="44372">2.2410408981874199e-05</cx:pt>
          <cx:pt idx="44373">2.2410408981874199e-05</cx:pt>
          <cx:pt idx="44374">2.2410408981874199e-05</cx:pt>
          <cx:pt idx="44375">2.2410408981874199e-05</cx:pt>
          <cx:pt idx="44376">2.2410408981874199e-05</cx:pt>
          <cx:pt idx="44377">2.2410408981874199e-05</cx:pt>
          <cx:pt idx="44378">2.2410408981874199e-05</cx:pt>
          <cx:pt idx="44379">2.2359655126465301e-05</cx:pt>
          <cx:pt idx="44380">2.23501793496314e-05</cx:pt>
          <cx:pt idx="44381">2.23501793496314e-05</cx:pt>
          <cx:pt idx="44382">2.23501793496314e-05</cx:pt>
          <cx:pt idx="44383">2.23501793496314e-05</cx:pt>
          <cx:pt idx="44384">2.23501793496314e-05</cx:pt>
          <cx:pt idx="44385">2.23501793496314e-05</cx:pt>
          <cx:pt idx="44386">2.23501793496314e-05</cx:pt>
          <cx:pt idx="44387">2.22265942939554e-05</cx:pt>
          <cx:pt idx="44388">2.2209516331185198e-05</cx:pt>
          <cx:pt idx="44389">2.2209516331185198e-05</cx:pt>
          <cx:pt idx="44390">2.2205469558975498e-05</cx:pt>
          <cx:pt idx="44391">2.2203606706645901e-05</cx:pt>
          <cx:pt idx="44392">2.2203606706645901e-05</cx:pt>
          <cx:pt idx="44393">2.2203606706645901e-05</cx:pt>
          <cx:pt idx="44394">2.2203606706645901e-05</cx:pt>
          <cx:pt idx="44395">2.2203606706645901e-05</cx:pt>
          <cx:pt idx="44396">2.2203606706645901e-05</cx:pt>
          <cx:pt idx="44397">2.2156106321949501e-05</cx:pt>
          <cx:pt idx="44398">2.2156106321949501e-05</cx:pt>
          <cx:pt idx="44399">2.2156106321949501e-05</cx:pt>
          <cx:pt idx="44400">2.2089936116540599e-05</cx:pt>
          <cx:pt idx="44401">2.2083245280792701e-05</cx:pt>
          <cx:pt idx="44402">2.2083245280792701e-05</cx:pt>
          <cx:pt idx="44403">2.2083245280792701e-05</cx:pt>
          <cx:pt idx="44404">2.2083245280792701e-05</cx:pt>
          <cx:pt idx="44405">2.2021092870691001e-05</cx:pt>
          <cx:pt idx="44406">2.18760432906011e-05</cx:pt>
          <cx:pt idx="44407">2.18760432906011e-05</cx:pt>
          <cx:pt idx="44408">2.18600125613909e-05</cx:pt>
          <cx:pt idx="44409">2.18600125613909e-05</cx:pt>
          <cx:pt idx="44410">2.1849516388559199e-05</cx:pt>
          <cx:pt idx="44411">2.1849516388559199e-05</cx:pt>
          <cx:pt idx="44412">2.1834613033799401e-05</cx:pt>
          <cx:pt idx="44413">2.1834613033799401e-05</cx:pt>
          <cx:pt idx="44414">2.18224424674671e-05</cx:pt>
          <cx:pt idx="44415">2.18224424674671e-05</cx:pt>
          <cx:pt idx="44416">2.18224424674671e-05</cx:pt>
          <cx:pt idx="44417">2.18224424674671e-05</cx:pt>
          <cx:pt idx="44418">2.18224424674671e-05</cx:pt>
          <cx:pt idx="44419">2.18224424674671e-05</cx:pt>
          <cx:pt idx="44420">2.175193597904e-05</cx:pt>
          <cx:pt idx="44421">2.175193597904e-05</cx:pt>
          <cx:pt idx="44422">2.1735428297689999e-05</cx:pt>
          <cx:pt idx="44423">2.1735428297689999e-05</cx:pt>
          <cx:pt idx="44424">2.1733326661147801e-05</cx:pt>
          <cx:pt idx="44425">2.16160373760488e-05</cx:pt>
          <cx:pt idx="44426">2.1559119798935801e-05</cx:pt>
          <cx:pt idx="44427">2.1559119798935801e-05</cx:pt>
          <cx:pt idx="44428">2.1559119798935801e-05</cx:pt>
          <cx:pt idx="44429">2.1559119798935801e-05</cx:pt>
          <cx:pt idx="44430">2.1542269534674902e-05</cx:pt>
          <cx:pt idx="44431">2.1542269534674902e-05</cx:pt>
          <cx:pt idx="44432">2.1542269534674902e-05</cx:pt>
          <cx:pt idx="44433">2.1534097468003199e-05</cx:pt>
          <cx:pt idx="44434">2.1534097468003199e-05</cx:pt>
          <cx:pt idx="44435">2.1527391826706601e-05</cx:pt>
          <cx:pt idx="44436">2.1527391826706601e-05</cx:pt>
          <cx:pt idx="44437">2.1522918693258899e-05</cx:pt>
          <cx:pt idx="44438">2.1494219399865901e-05</cx:pt>
          <cx:pt idx="44439">2.1494219399865901e-05</cx:pt>
          <cx:pt idx="44440">2.1494219399865901e-05</cx:pt>
          <cx:pt idx="44441">2.1476757103953101e-05</cx:pt>
          <cx:pt idx="44442">2.1443980650653399e-05</cx:pt>
          <cx:pt idx="44443">2.12963305386762e-05</cx:pt>
          <cx:pt idx="44444">2.12963305386762e-05</cx:pt>
          <cx:pt idx="44445">2.12963305386762e-05</cx:pt>
          <cx:pt idx="44446">2.1293139822334599e-05</cx:pt>
          <cx:pt idx="44447">2.1293139822334599e-05</cx:pt>
          <cx:pt idx="44448">2.1278541770447801e-05</cx:pt>
          <cx:pt idx="44449">2.1246401022251e-05</cx:pt>
          <cx:pt idx="44450">2.1193740820407299e-05</cx:pt>
          <cx:pt idx="44451">2.1193595381187099e-05</cx:pt>
          <cx:pt idx="44452">2.11879954793294e-05</cx:pt>
          <cx:pt idx="44453">2.11284225129041e-05</cx:pt>
          <cx:pt idx="44454">2.1089703647139701e-05</cx:pt>
          <cx:pt idx="44455">2.1089703647139701e-05</cx:pt>
          <cx:pt idx="44456">2.1089703647139701e-05</cx:pt>
          <cx:pt idx="44457">2.10367054675835e-05</cx:pt>
          <cx:pt idx="44458">2.09965716464009e-05</cx:pt>
          <cx:pt idx="44459">2.09965716464009e-05</cx:pt>
          <cx:pt idx="44460">2.09965716464009e-05</cx:pt>
          <cx:pt idx="44461">2.0966104350722601e-05</cx:pt>
          <cx:pt idx="44462">2.08379040035084e-05</cx:pt>
          <cx:pt idx="44463">2.08379040035084e-05</cx:pt>
          <cx:pt idx="44464">2.08379040035084e-05</cx:pt>
          <cx:pt idx="44465">2.08338187517273e-05</cx:pt>
          <cx:pt idx="44466">2.08338187517273e-05</cx:pt>
          <cx:pt idx="44467">2.07898716506654e-05</cx:pt>
          <cx:pt idx="44468">2.0786163678321599e-05</cx:pt>
          <cx:pt idx="44469">2.0759747401862099e-05</cx:pt>
          <cx:pt idx="44470">2.0759747401862099e-05</cx:pt>
          <cx:pt idx="44471">2.0759747401862099e-05</cx:pt>
          <cx:pt idx="44472">2.0759747401862099e-05</cx:pt>
          <cx:pt idx="44473">2.0759747401862099e-05</cx:pt>
          <cx:pt idx="44474">2.0759747401862099e-05</cx:pt>
          <cx:pt idx="44475">2.0758095984175499e-05</cx:pt>
          <cx:pt idx="44476">2.0758095984175499e-05</cx:pt>
          <cx:pt idx="44477">2.07344015477866e-05</cx:pt>
          <cx:pt idx="44478">2.0725841651278801e-05</cx:pt>
          <cx:pt idx="44479">2.0725841651278801e-05</cx:pt>
          <cx:pt idx="44480">2.0725841651278801e-05</cx:pt>
          <cx:pt idx="44481">2.0707803094772999e-05</cx:pt>
          <cx:pt idx="44482">2.0707803094772999e-05</cx:pt>
          <cx:pt idx="44483">2.0707803094772999e-05</cx:pt>
          <cx:pt idx="44484">2.0707575063599201e-05</cx:pt>
          <cx:pt idx="44485">2.0701671920550301e-05</cx:pt>
          <cx:pt idx="44486">2.0701671920550301e-05</cx:pt>
          <cx:pt idx="44487">2.0701671920550301e-05</cx:pt>
          <cx:pt idx="44488">2.0652965049461701e-05</cx:pt>
          <cx:pt idx="44489">2.0649005098156799e-05</cx:pt>
          <cx:pt idx="44490">2.0649005098156799e-05</cx:pt>
          <cx:pt idx="44491">2.0649005098156799e-05</cx:pt>
          <cx:pt idx="44492">2.0649005098156799e-05</cx:pt>
          <cx:pt idx="44493">2.0649005098156799e-05</cx:pt>
          <cx:pt idx="44494">2.0611033079664801e-05</cx:pt>
          <cx:pt idx="44495">2.0604468337851202e-05</cx:pt>
          <cx:pt idx="44496">2.0582318498560202e-05</cx:pt>
          <cx:pt idx="44497">2.0582318498560202e-05</cx:pt>
          <cx:pt idx="44498">2.0568727150829499e-05</cx:pt>
          <cx:pt idx="44499">2.0568727150829499e-05</cx:pt>
          <cx:pt idx="44500">2.0568727150829499e-05</cx:pt>
          <cx:pt idx="44501">2.0568727150829499e-05</cx:pt>
          <cx:pt idx="44502">2.0568727150829499e-05</cx:pt>
          <cx:pt idx="44503">2.0568727150829499e-05</cx:pt>
          <cx:pt idx="44504">2.05672479631615e-05</cx:pt>
          <cx:pt idx="44505">2.0563008278179401e-05</cx:pt>
          <cx:pt idx="44506">2.0563008278179401e-05</cx:pt>
          <cx:pt idx="44507">2.0563008278179401e-05</cx:pt>
          <cx:pt idx="44508">2.0563008278179401e-05</cx:pt>
          <cx:pt idx="44509">2.0563008278179401e-05</cx:pt>
          <cx:pt idx="44510">2.0526898509938699e-05</cx:pt>
          <cx:pt idx="44511">2.0526898509938699e-05</cx:pt>
          <cx:pt idx="44512">2.0526898509938699e-05</cx:pt>
          <cx:pt idx="44513">2.0526898509938699e-05</cx:pt>
          <cx:pt idx="44514">2.0526898509938699e-05</cx:pt>
          <cx:pt idx="44515">2.0526898509938699e-05</cx:pt>
          <cx:pt idx="44516">2.0522776901785201e-05</cx:pt>
          <cx:pt idx="44517">2.05205709277925e-05</cx:pt>
          <cx:pt idx="44518">2.05205709277925e-05</cx:pt>
          <cx:pt idx="44519">2.0513677468746099e-05</cx:pt>
          <cx:pt idx="44520">2.0513677468746099e-05</cx:pt>
          <cx:pt idx="44521">2.0496741879993e-05</cx:pt>
          <cx:pt idx="44522">2.0486325903551799e-05</cx:pt>
          <cx:pt idx="44523">2.04517177721583e-05</cx:pt>
          <cx:pt idx="44524">2.0444984791033002e-05</cx:pt>
          <cx:pt idx="44525">2.0428977904955399e-05</cx:pt>
          <cx:pt idx="44526">2.0348917233358601e-05</cx:pt>
          <cx:pt idx="44527">2.0348917233358601e-05</cx:pt>
          <cx:pt idx="44528">2.0346505969699801e-05</cx:pt>
          <cx:pt idx="44529">2.03421952807668e-05</cx:pt>
          <cx:pt idx="44530">2.03421952807668e-05</cx:pt>
          <cx:pt idx="44531">2.03421952807668e-05</cx:pt>
          <cx:pt idx="44532">2.03421952807668e-05</cx:pt>
          <cx:pt idx="44533">2.03421952807668e-05</cx:pt>
          <cx:pt idx="44534">2.0317777197677599e-05</cx:pt>
          <cx:pt idx="44535">2.0317777197677599e-05</cx:pt>
          <cx:pt idx="44536">2.0317777197677599e-05</cx:pt>
          <cx:pt idx="44537">2.0317777197677599e-05</cx:pt>
          <cx:pt idx="44538">2.0313331684826201e-05</cx:pt>
          <cx:pt idx="44539">2.0312251464278899e-05</cx:pt>
          <cx:pt idx="44540">2.0312251464278899e-05</cx:pt>
          <cx:pt idx="44541">2.0276132457790101e-05</cx:pt>
          <cx:pt idx="44542">2.0276132457790101e-05</cx:pt>
          <cx:pt idx="44543">2.0235518765364099e-05</cx:pt>
          <cx:pt idx="44544">2.02134875364102e-05</cx:pt>
          <cx:pt idx="44545">2.02134875364102e-05</cx:pt>
          <cx:pt idx="44546">2.02134875364102e-05</cx:pt>
          <cx:pt idx="44547">2.02134875364102e-05</cx:pt>
          <cx:pt idx="44548">2.0170853362528301e-05</cx:pt>
          <cx:pt idx="44549">2.0149932314008299e-05</cx:pt>
          <cx:pt idx="44550">2.0149932314008299e-05</cx:pt>
          <cx:pt idx="44551">2.0149932314008299e-05</cx:pt>
          <cx:pt idx="44552">2.0149932314008299e-05</cx:pt>
          <cx:pt idx="44553">2.0149932314008299e-05</cx:pt>
          <cx:pt idx="44554">2.00772696122613e-05</cx:pt>
          <cx:pt idx="44555">2.00772696122613e-05</cx:pt>
          <cx:pt idx="44556">2.0054587206659899e-05</cx:pt>
          <cx:pt idx="44557">2.0043852005955301e-05</cx:pt>
          <cx:pt idx="44558">2.0028054491001001e-05</cx:pt>
          <cx:pt idx="44559">2.0028054491001001e-05</cx:pt>
          <cx:pt idx="44560">2.0028054491001001e-05</cx:pt>
          <cx:pt idx="44561">2.0028054491001001e-05</cx:pt>
          <cx:pt idx="44562">2.0014477608516899e-05</cx:pt>
          <cx:pt idx="44563">1.9987285419934801e-05</cx:pt>
          <cx:pt idx="44564">1.9987285419934801e-05</cx:pt>
          <cx:pt idx="44565">1.9987285419934801e-05</cx:pt>
          <cx:pt idx="44566">1.9974532961720901e-05</cx:pt>
          <cx:pt idx="44567">1.9974532961720901e-05</cx:pt>
          <cx:pt idx="44568">1.9954121667281399e-05</cx:pt>
          <cx:pt idx="44569">1.9954121667281399e-05</cx:pt>
          <cx:pt idx="44570">1.9954121667281399e-05</cx:pt>
          <cx:pt idx="44571">1.9954121667281399e-05</cx:pt>
          <cx:pt idx="44572">1.9954121667281399e-05</cx:pt>
          <cx:pt idx="44573">1.9954121667281399e-05</cx:pt>
          <cx:pt idx="44574">1.9954121667281399e-05</cx:pt>
          <cx:pt idx="44575">1.9931404367634201e-05</cx:pt>
          <cx:pt idx="44576">1.9931404367634201e-05</cx:pt>
          <cx:pt idx="44577">1.9931404367634201e-05</cx:pt>
          <cx:pt idx="44578">1.9931404367634201e-05</cx:pt>
          <cx:pt idx="44579">1.9931404367634201e-05</cx:pt>
          <cx:pt idx="44580">1.9931404367634201e-05</cx:pt>
          <cx:pt idx="44581">1.9931404367634201e-05</cx:pt>
          <cx:pt idx="44582">1.9931404367634201e-05</cx:pt>
          <cx:pt idx="44583">1.9931404367634201e-05</cx:pt>
          <cx:pt idx="44584">1.9903735910212399e-05</cx:pt>
          <cx:pt idx="44585">1.9903735910212399e-05</cx:pt>
          <cx:pt idx="44586">1.9903735910212399e-05</cx:pt>
          <cx:pt idx="44587">1.9891847815114002e-05</cx:pt>
          <cx:pt idx="44588">1.9891847815114002e-05</cx:pt>
          <cx:pt idx="44589">1.9804735707717199e-05</cx:pt>
          <cx:pt idx="44590">1.97830348944685e-05</cx:pt>
          <cx:pt idx="44591">1.97830348944685e-05</cx:pt>
          <cx:pt idx="44592">1.9769099021953601e-05</cx:pt>
          <cx:pt idx="44593">1.9769099021953601e-05</cx:pt>
          <cx:pt idx="44594">1.9769099021953601e-05</cx:pt>
          <cx:pt idx="44595">1.9745719582522601e-05</cx:pt>
          <cx:pt idx="44596">1.9744965107794201e-05</cx:pt>
          <cx:pt idx="44597">1.9744965107794201e-05</cx:pt>
          <cx:pt idx="44598">1.9725741970090801e-05</cx:pt>
          <cx:pt idx="44599">1.9725741970090801e-05</cx:pt>
          <cx:pt idx="44600">1.96990757280451e-05</cx:pt>
          <cx:pt idx="44601">1.9639554599223001e-05</cx:pt>
          <cx:pt idx="44602">1.9608134735950101e-05</cx:pt>
          <cx:pt idx="44603">1.9603032150894599e-05</cx:pt>
          <cx:pt idx="44604">1.9562272569360701e-05</cx:pt>
          <cx:pt idx="44605">1.9562272569360701e-05</cx:pt>
          <cx:pt idx="44606">1.9562272569360701e-05</cx:pt>
          <cx:pt idx="44607">1.9562272569360701e-05</cx:pt>
          <cx:pt idx="44608">1.9562272569360701e-05</cx:pt>
          <cx:pt idx="44609">1.9558148676596301e-05</cx:pt>
          <cx:pt idx="44610">1.9509864683042601e-05</cx:pt>
          <cx:pt idx="44611">1.94486392707691e-05</cx:pt>
          <cx:pt idx="44612">1.94486392707691e-05</cx:pt>
          <cx:pt idx="44613">1.94486392707691e-05</cx:pt>
          <cx:pt idx="44614">1.94486392707691e-05</cx:pt>
          <cx:pt idx="44615">1.9423481071357399e-05</cx:pt>
          <cx:pt idx="44616">1.9423481071357399e-05</cx:pt>
          <cx:pt idx="44617">1.9417674589767799e-05</cx:pt>
          <cx:pt idx="44618">1.9417674589767799e-05</cx:pt>
          <cx:pt idx="44619">1.9417674589767799e-05</cx:pt>
          <cx:pt idx="44620">1.9383539209124102e-05</cx:pt>
          <cx:pt idx="44621">1.9383539209124102e-05</cx:pt>
          <cx:pt idx="44622">1.9383539209124102e-05</cx:pt>
          <cx:pt idx="44623">1.9368953716772699e-05</cx:pt>
          <cx:pt idx="44624">1.9368953716772699e-05</cx:pt>
          <cx:pt idx="44625">1.9368953716772699e-05</cx:pt>
          <cx:pt idx="44626">1.9368953716772699e-05</cx:pt>
          <cx:pt idx="44627">1.9339807322843301e-05</cx:pt>
          <cx:pt idx="44628">1.9339807322843301e-05</cx:pt>
          <cx:pt idx="44629">1.9339807322843301e-05</cx:pt>
          <cx:pt idx="44630">1.93347322255922e-05</cx:pt>
          <cx:pt idx="44631">1.93347322255922e-05</cx:pt>
          <cx:pt idx="44632">1.93347322255922e-05</cx:pt>
          <cx:pt idx="44633">1.93347322255922e-05</cx:pt>
          <cx:pt idx="44634">1.93347322255922e-05</cx:pt>
          <cx:pt idx="44635">1.93347322255922e-05</cx:pt>
          <cx:pt idx="44636">1.9328437544618201e-05</cx:pt>
          <cx:pt idx="44637">1.9328437544618201e-05</cx:pt>
          <cx:pt idx="44638">1.9328437544618201e-05</cx:pt>
          <cx:pt idx="44639">1.92162517220005e-05</cx:pt>
          <cx:pt idx="44640">1.92162517220005e-05</cx:pt>
          <cx:pt idx="44641">1.92162517220005e-05</cx:pt>
          <cx:pt idx="44642">1.92162517220005e-05</cx:pt>
          <cx:pt idx="44643">1.92162517220005e-05</cx:pt>
          <cx:pt idx="44644">1.9207258553237899e-05</cx:pt>
          <cx:pt idx="44645">1.9207258553237899e-05</cx:pt>
          <cx:pt idx="44646">1.9207258553237899e-05</cx:pt>
          <cx:pt idx="44647">1.9207258553237899e-05</cx:pt>
          <cx:pt idx="44648">1.9207258553237899e-05</cx:pt>
          <cx:pt idx="44649">1.9207258553237899e-05</cx:pt>
          <cx:pt idx="44650">1.91690432479754e-05</cx:pt>
          <cx:pt idx="44651">1.91690432479754e-05</cx:pt>
          <cx:pt idx="44652">1.91690432479754e-05</cx:pt>
          <cx:pt idx="44653">1.91690432479754e-05</cx:pt>
          <cx:pt idx="44654">1.9147904322268499e-05</cx:pt>
          <cx:pt idx="44655">1.9102428544789201e-05</cx:pt>
          <cx:pt idx="44656">1.9072013721972001e-05</cx:pt>
          <cx:pt idx="44657">1.90513903276143e-05</cx:pt>
          <cx:pt idx="44658">1.9025418018893698e-05</cx:pt>
          <cx:pt idx="44659">1.9025418018893698e-05</cx:pt>
          <cx:pt idx="44660">1.9025418018893698e-05</cx:pt>
          <cx:pt idx="44661">1.8958014257866599e-05</cx:pt>
          <cx:pt idx="44662">1.8947955073013199e-05</cx:pt>
          <cx:pt idx="44663">1.8947955073013199e-05</cx:pt>
          <cx:pt idx="44664">1.8947955073013199e-05</cx:pt>
          <cx:pt idx="44665">1.89184904764358e-05</cx:pt>
          <cx:pt idx="44666">1.8901545283674399e-05</cx:pt>
          <cx:pt idx="44667">1.8901545283674399e-05</cx:pt>
          <cx:pt idx="44668">1.8860410874360199e-05</cx:pt>
          <cx:pt idx="44669">1.8837607611881198e-05</cx:pt>
          <cx:pt idx="44670">1.8837607611881198e-05</cx:pt>
          <cx:pt idx="44671">1.8837607611881198e-05</cx:pt>
          <cx:pt idx="44672">1.8837607611881198e-05</cx:pt>
          <cx:pt idx="44673">1.8837607611881198e-05</cx:pt>
          <cx:pt idx="44674">1.8819338827183799e-05</cx:pt>
          <cx:pt idx="44675">1.8781562846971401e-05</cx:pt>
          <cx:pt idx="44676">1.8781562846971401e-05</cx:pt>
          <cx:pt idx="44677">1.8781562846971401e-05</cx:pt>
          <cx:pt idx="44678">1.8781562846971401e-05</cx:pt>
          <cx:pt idx="44679">1.8748992899870701e-05</cx:pt>
          <cx:pt idx="44680">1.8748992899870701e-05</cx:pt>
          <cx:pt idx="44681">1.8748992899870701e-05</cx:pt>
          <cx:pt idx="44682">1.8748992899870701e-05</cx:pt>
          <cx:pt idx="44683">1.8726700925416802e-05</cx:pt>
          <cx:pt idx="44684">1.8683646701472799e-05</cx:pt>
          <cx:pt idx="44685">1.8637102961154899e-05</cx:pt>
          <cx:pt idx="44686">1.85854460688357e-05</cx:pt>
          <cx:pt idx="44687">1.8532499985713999e-05</cx:pt>
          <cx:pt idx="44688">1.8518874220661101e-05</cx:pt>
          <cx:pt idx="44689">1.8518874220661101e-05</cx:pt>
          <cx:pt idx="44690">1.8518874220661101e-05</cx:pt>
          <cx:pt idx="44691">1.85156238580309e-05</cx:pt>
          <cx:pt idx="44692">1.85156238580309e-05</cx:pt>
          <cx:pt idx="44693">1.8476897657655301e-05</cx:pt>
          <cx:pt idx="44694">1.8476897657655301e-05</cx:pt>
          <cx:pt idx="44695">1.8476897657655301e-05</cx:pt>
          <cx:pt idx="44696">1.8476897657655301e-05</cx:pt>
          <cx:pt idx="44697">1.8476897657655301e-05</cx:pt>
          <cx:pt idx="44698">1.8476897657655301e-05</cx:pt>
          <cx:pt idx="44699">1.8476897657655301e-05</cx:pt>
          <cx:pt idx="44700">1.8476897657655301e-05</cx:pt>
          <cx:pt idx="44701">1.84454695768665e-05</cx:pt>
          <cx:pt idx="44702">1.84454695768665e-05</cx:pt>
          <cx:pt idx="44703">1.84454695768665e-05</cx:pt>
          <cx:pt idx="44704">1.84454695768665e-05</cx:pt>
          <cx:pt idx="44705">1.84294042203087e-05</cx:pt>
          <cx:pt idx="44706">1.8358662641467101e-05</cx:pt>
          <cx:pt idx="44707">1.8358662641467101e-05</cx:pt>
          <cx:pt idx="44708">1.8358662641467101e-05</cx:pt>
          <cx:pt idx="44709">1.8358662641467101e-05</cx:pt>
          <cx:pt idx="44710">1.8358662641467101e-05</cx:pt>
          <cx:pt idx="44711">1.8336464345134899e-05</cx:pt>
          <cx:pt idx="44712">1.8336464345134899e-05</cx:pt>
          <cx:pt idx="44713">1.8336464345134899e-05</cx:pt>
          <cx:pt idx="44714">1.8336464345134899e-05</cx:pt>
          <cx:pt idx="44715">1.8336464345134899e-05</cx:pt>
          <cx:pt idx="44716">1.8336464345134899e-05</cx:pt>
          <cx:pt idx="44717">1.8336464345134899e-05</cx:pt>
          <cx:pt idx="44718">1.8336464345134899e-05</cx:pt>
          <cx:pt idx="44719">1.8301860852596801e-05</cx:pt>
          <cx:pt idx="44720">1.8259727961823199e-05</cx:pt>
          <cx:pt idx="44721">1.8259727961823199e-05</cx:pt>
          <cx:pt idx="44722">1.8259727961823199e-05</cx:pt>
          <cx:pt idx="44723">1.8259727961823199e-05</cx:pt>
          <cx:pt idx="44724">1.8259727961823199e-05</cx:pt>
          <cx:pt idx="44725">1.8259727961823199e-05</cx:pt>
          <cx:pt idx="44726">1.8241725230217799e-05</cx:pt>
          <cx:pt idx="44727">1.8241725230217799e-05</cx:pt>
          <cx:pt idx="44728">1.8240471379795899e-05</cx:pt>
          <cx:pt idx="44729">1.8190372422693599e-05</cx:pt>
          <cx:pt idx="44730">1.8190372422693599e-05</cx:pt>
          <cx:pt idx="44731">1.81897844677605e-05</cx:pt>
          <cx:pt idx="44732">1.81897844677605e-05</cx:pt>
          <cx:pt idx="44733">1.8171152144713101e-05</cx:pt>
          <cx:pt idx="44734">1.8165278284458899e-05</cx:pt>
          <cx:pt idx="44735">1.8165278284458899e-05</cx:pt>
          <cx:pt idx="44736">1.8113283614980399e-05</cx:pt>
          <cx:pt idx="44737">1.8113283614980399e-05</cx:pt>
          <cx:pt idx="44738">1.8113283614980399e-05</cx:pt>
          <cx:pt idx="44739">1.8113283614980399e-05</cx:pt>
          <cx:pt idx="44740">1.8022011737247799e-05</cx:pt>
          <cx:pt idx="44741">1.7976737384146601e-05</cx:pt>
          <cx:pt idx="44742">1.7976737384146601e-05</cx:pt>
          <cx:pt idx="44743">1.7976737384146601e-05</cx:pt>
          <cx:pt idx="44744">1.7976737384146601e-05</cx:pt>
          <cx:pt idx="44745">1.7976737384146601e-05</cx:pt>
          <cx:pt idx="44746">1.7976737384146601e-05</cx:pt>
          <cx:pt idx="44747">1.7976737384146601e-05</cx:pt>
          <cx:pt idx="44748">1.7936328251119e-05</cx:pt>
          <cx:pt idx="44749">1.7919030462567601e-05</cx:pt>
          <cx:pt idx="44750">1.78910898144079e-05</cx:pt>
          <cx:pt idx="44751">1.78910898144079e-05</cx:pt>
          <cx:pt idx="44752">1.78643886728637e-05</cx:pt>
          <cx:pt idx="44753">1.7859434128963599e-05</cx:pt>
          <cx:pt idx="44754">1.7835463060197901e-05</cx:pt>
          <cx:pt idx="44755">1.7835463060197901e-05</cx:pt>
          <cx:pt idx="44756">1.7835463060197901e-05</cx:pt>
          <cx:pt idx="44757">1.7829859515327e-05</cx:pt>
          <cx:pt idx="44758">1.7772442224587101e-05</cx:pt>
          <cx:pt idx="44759">1.7772442224587101e-05</cx:pt>
          <cx:pt idx="44760">1.7772442224587101e-05</cx:pt>
          <cx:pt idx="44761">1.7772442224587101e-05</cx:pt>
          <cx:pt idx="44762">1.7772442224587101e-05</cx:pt>
          <cx:pt idx="44763">1.7746020110617801e-05</cx:pt>
          <cx:pt idx="44764">1.7740950243306299e-05</cx:pt>
          <cx:pt idx="44765">1.7740950243306299e-05</cx:pt>
          <cx:pt idx="44766">1.76037772014514e-05</cx:pt>
          <cx:pt idx="44767">1.76037772014514e-05</cx:pt>
          <cx:pt idx="44768">1.75701591394059e-05</cx:pt>
          <cx:pt idx="44769">1.75701591394059e-05</cx:pt>
          <cx:pt idx="44770">1.75701591394059e-05</cx:pt>
          <cx:pt idx="44771">1.7536348541419599e-05</cx:pt>
          <cx:pt idx="44772">1.7536348541419599e-05</cx:pt>
          <cx:pt idx="44773">1.7536348541419599e-05</cx:pt>
          <cx:pt idx="44774">1.7536348541419599e-05</cx:pt>
          <cx:pt idx="44775">1.7526760655713799e-05</cx:pt>
          <cx:pt idx="44776">1.7526760655713799e-05</cx:pt>
          <cx:pt idx="44777">1.7526760655713799e-05</cx:pt>
          <cx:pt idx="44778">1.75237474833167e-05</cx:pt>
          <cx:pt idx="44779">1.75237474833167e-05</cx:pt>
          <cx:pt idx="44780">1.7502822396749099e-05</cx:pt>
          <cx:pt idx="44781">1.7502822396749099e-05</cx:pt>
          <cx:pt idx="44782">1.7502822396749099e-05</cx:pt>
          <cx:pt idx="44783">1.7502822396749099e-05</cx:pt>
          <cx:pt idx="44784">1.74838679652715e-05</cx:pt>
          <cx:pt idx="44785">1.74838679652715e-05</cx:pt>
          <cx:pt idx="44786">1.74838679652715e-05</cx:pt>
          <cx:pt idx="44787">1.74838679652715e-05</cx:pt>
          <cx:pt idx="44788">1.74838679652715e-05</cx:pt>
          <cx:pt idx="44789">1.74838679652715e-05</cx:pt>
          <cx:pt idx="44790">1.7480545989759601e-05</cx:pt>
          <cx:pt idx="44791">1.7480545989759601e-05</cx:pt>
          <cx:pt idx="44792">1.7474050248433899e-05</cx:pt>
          <cx:pt idx="44793">1.7474050248433899e-05</cx:pt>
          <cx:pt idx="44794">1.7422653980392799e-05</cx:pt>
          <cx:pt idx="44795">1.7422653980392799e-05</cx:pt>
          <cx:pt idx="44796">1.7422653980392799e-05</cx:pt>
          <cx:pt idx="44797">1.7422653980392799e-05</cx:pt>
          <cx:pt idx="44798">1.73828941478001e-05</cx:pt>
          <cx:pt idx="44799">1.7354351928978899e-05</cx:pt>
          <cx:pt idx="44800">1.7346300458230401e-05</cx:pt>
          <cx:pt idx="44801">1.7346300458230401e-05</cx:pt>
          <cx:pt idx="44802">1.7346300458230401e-05</cx:pt>
          <cx:pt idx="44803">1.7346300458230401e-05</cx:pt>
          <cx:pt idx="44804">1.7295367738576799e-05</cx:pt>
          <cx:pt idx="44805">1.7295367738576799e-05</cx:pt>
          <cx:pt idx="44806">1.7253530962543402e-05</cx:pt>
          <cx:pt idx="44807">1.7253530962543402e-05</cx:pt>
          <cx:pt idx="44808">1.7235079223315699e-05</cx:pt>
          <cx:pt idx="44809">1.7230857855704e-05</cx:pt>
          <cx:pt idx="44810">1.7194899705834799e-05</cx:pt>
          <cx:pt idx="44811">1.7194899705834799e-05</cx:pt>
          <cx:pt idx="44812">1.7194899705834799e-05</cx:pt>
          <cx:pt idx="44813">1.7167960936188901e-05</cx:pt>
          <cx:pt idx="44814">1.71180233815366e-05</cx:pt>
          <cx:pt idx="44815">1.7095910091053e-05</cx:pt>
          <cx:pt idx="44816">1.7095910091053e-05</cx:pt>
          <cx:pt idx="44817">1.7095910091053e-05</cx:pt>
          <cx:pt idx="44818">1.7059442519817201e-05</cx:pt>
          <cx:pt idx="44819">1.7007074492559899e-05</cx:pt>
          <cx:pt idx="44820">1.6999040909786298e-05</cx:pt>
          <cx:pt idx="44821">1.6953577534628399e-05</cx:pt>
          <cx:pt idx="44822">1.6953577534628399e-05</cx:pt>
          <cx:pt idx="44823">1.6888179986943299e-05</cx:pt>
          <cx:pt idx="44824">1.6888179986943299e-05</cx:pt>
          <cx:pt idx="44825">1.6874071099212399e-05</cx:pt>
          <cx:pt idx="44826">1.6828335879713601e-05</cx:pt>
          <cx:pt idx="44827">1.6815868496293899e-05</cx:pt>
          <cx:pt idx="44828">1.6815868496293899e-05</cx:pt>
          <cx:pt idx="44829">1.6815868496293899e-05</cx:pt>
          <cx:pt idx="44830">1.6815868496293899e-05</cx:pt>
          <cx:pt idx="44831">1.6815868496293899e-05</cx:pt>
          <cx:pt idx="44832">1.6815868496293899e-05</cx:pt>
          <cx:pt idx="44833">1.6815868496293899e-05</cx:pt>
          <cx:pt idx="44834">1.6718768266352301e-05</cx:pt>
          <cx:pt idx="44835">1.6718768266352301e-05</cx:pt>
          <cx:pt idx="44836">1.6688373625416301e-05</cx:pt>
          <cx:pt idx="44837">1.6688373625416301e-05</cx:pt>
          <cx:pt idx="44838">1.6688373625416301e-05</cx:pt>
          <cx:pt idx="44839">1.6684496522453999e-05</cx:pt>
          <cx:pt idx="44840">1.6684496522453999e-05</cx:pt>
          <cx:pt idx="44841">1.6684496522453999e-05</cx:pt>
          <cx:pt idx="44842">1.6665734245011902e-05</cx:pt>
          <cx:pt idx="44843">1.6665734245011902e-05</cx:pt>
          <cx:pt idx="44844">1.66492704763181e-05</cx:pt>
          <cx:pt idx="44845">1.66492704763181e-05</cx:pt>
          <cx:pt idx="44846">1.66492704763181e-05</cx:pt>
          <cx:pt idx="44847">1.6628280027975099e-05</cx:pt>
          <cx:pt idx="44848">1.6628280027975099e-05</cx:pt>
          <cx:pt idx="44849">1.6628280027975099e-05</cx:pt>
          <cx:pt idx="44850">1.6628280027975099e-05</cx:pt>
          <cx:pt idx="44851">1.6628280027975099e-05</cx:pt>
          <cx:pt idx="44852">1.6628280027975099e-05</cx:pt>
          <cx:pt idx="44853">1.66171755888103e-05</cx:pt>
          <cx:pt idx="44854">1.65996724624706e-05</cx:pt>
          <cx:pt idx="44855">1.6580746045289e-05</cx:pt>
          <cx:pt idx="44856">1.6580746045289e-05</cx:pt>
          <cx:pt idx="44857">1.6580746045289e-05</cx:pt>
          <cx:pt idx="44858">1.6580746045289e-05</cx:pt>
          <cx:pt idx="44859">1.6580746045289e-05</cx:pt>
          <cx:pt idx="44860">1.6580746045289e-05</cx:pt>
          <cx:pt idx="44861">1.6580746045289e-05</cx:pt>
          <cx:pt idx="44862">1.6578326316254399e-05</cx:pt>
          <cx:pt idx="44863">1.6578326316254399e-05</cx:pt>
          <cx:pt idx="44864">1.65416940854702e-05</cx:pt>
          <cx:pt idx="44865">1.6459861607787398e-05</cx:pt>
          <cx:pt idx="44866">1.6459861607787398e-05</cx:pt>
          <cx:pt idx="44867">1.6459577161442001e-05</cx:pt>
          <cx:pt idx="44868">1.6453905448261601e-05</cx:pt>
          <cx:pt idx="44869">1.6453905448261601e-05</cx:pt>
          <cx:pt idx="44870">1.6453905448261601e-05</cx:pt>
          <cx:pt idx="44871">1.6421495176601899e-05</cx:pt>
          <cx:pt idx="44872">1.6387707881847199e-05</cx:pt>
          <cx:pt idx="44873">1.6385932105077001e-05</cx:pt>
          <cx:pt idx="44874">1.6385932105077001e-05</cx:pt>
          <cx:pt idx="44875">1.6330207897698298e-05</cx:pt>
          <cx:pt idx="44876">1.6330207897698298e-05</cx:pt>
          <cx:pt idx="44877">1.6281363198692501e-05</cx:pt>
          <cx:pt idx="44878">1.6272984041544999e-05</cx:pt>
          <cx:pt idx="44879">1.6253039978885201e-05</cx:pt>
          <cx:pt idx="44880">1.6253039978885201e-05</cx:pt>
          <cx:pt idx="44881">1.62467718034446e-05</cx:pt>
          <cx:pt idx="44882">1.6235001301968e-05</cx:pt>
          <cx:pt idx="44883">1.62217075734389e-05</cx:pt>
          <cx:pt idx="44884">1.6183122953317799e-05</cx:pt>
          <cx:pt idx="44885">1.6182588473636701e-05</cx:pt>
          <cx:pt idx="44886">1.6176249332033598e-05</cx:pt>
          <cx:pt idx="44887">1.6139264196386799e-05</cx:pt>
          <cx:pt idx="44888">1.6139264196386799e-05</cx:pt>
          <cx:pt idx="44889">1.6139264196386799e-05</cx:pt>
          <cx:pt idx="44890">1.6139264196386799e-05</cx:pt>
          <cx:pt idx="44891">1.6139264196386799e-05</cx:pt>
          <cx:pt idx="44892">1.61362078503037e-05</cx:pt>
          <cx:pt idx="44893">1.61362078503037e-05</cx:pt>
          <cx:pt idx="44894">1.61362078503037e-05</cx:pt>
          <cx:pt idx="44895">1.61362078503037e-05</cx:pt>
          <cx:pt idx="44896">1.6133866921356401e-05</cx:pt>
          <cx:pt idx="44897">1.61033433446868e-05</cx:pt>
          <cx:pt idx="44898">1.61033433446868e-05</cx:pt>
          <cx:pt idx="44899">1.61033433446868e-05</cx:pt>
          <cx:pt idx="44900">1.6090859160559201e-05</cx:pt>
          <cx:pt idx="44901">1.6090859160559201e-05</cx:pt>
          <cx:pt idx="44902">1.6090859160559201e-05</cx:pt>
          <cx:pt idx="44903">1.6090859160559201e-05</cx:pt>
          <cx:pt idx="44904">1.6090859160559201e-05</cx:pt>
          <cx:pt idx="44905">1.6062176104941502e-05</cx:pt>
          <cx:pt idx="44906">1.6061287814014599e-05</cx:pt>
          <cx:pt idx="44907">1.6061287814014599e-05</cx:pt>
          <cx:pt idx="44908">1.60169966943066e-05</cx:pt>
          <cx:pt idx="44909">1.60169966943066e-05</cx:pt>
          <cx:pt idx="44910">1.60169966943066e-05</cx:pt>
          <cx:pt idx="44911">1.60169966943066e-05</cx:pt>
          <cx:pt idx="44912">1.60169966943066e-05</cx:pt>
          <cx:pt idx="44913">1.6014263081951301e-05</cx:pt>
          <cx:pt idx="44914">1.6006678139754399e-05</cx:pt>
          <cx:pt idx="44915">1.6006678139754399e-05</cx:pt>
          <cx:pt idx="44916">1.6006678139754399e-05</cx:pt>
          <cx:pt idx="44917">1.6006678139754399e-05</cx:pt>
          <cx:pt idx="44918">1.6006678139754399e-05</cx:pt>
          <cx:pt idx="44919">1.6006678139754399e-05</cx:pt>
          <cx:pt idx="44920">1.6006678139754399e-05</cx:pt>
          <cx:pt idx="44921">1.5950265783364401e-05</cx:pt>
          <cx:pt idx="44922">1.5870545558694499e-05</cx:pt>
          <cx:pt idx="44923">1.5870545558694499e-05</cx:pt>
          <cx:pt idx="44924">1.5870545558694499e-05</cx:pt>
          <cx:pt idx="44925">1.5870545558694499e-05</cx:pt>
          <cx:pt idx="44926">1.5870545558694499e-05</cx:pt>
          <cx:pt idx="44927">1.5865982074939201e-05</cx:pt>
          <cx:pt idx="44928">1.5849104538748599e-05</cx:pt>
          <cx:pt idx="44929">1.5849104538748599e-05</cx:pt>
          <cx:pt idx="44930">1.5849104538748599e-05</cx:pt>
          <cx:pt idx="44931">1.5849104538748599e-05</cx:pt>
          <cx:pt idx="44932">1.5849104538748599e-05</cx:pt>
          <cx:pt idx="44933">1.5849104538748599e-05</cx:pt>
          <cx:pt idx="44934">1.58443389676859e-05</cx:pt>
          <cx:pt idx="44935">1.58443389676859e-05</cx:pt>
          <cx:pt idx="44936">1.58443389676859e-05</cx:pt>
          <cx:pt idx="44937">1.58443389676859e-05</cx:pt>
          <cx:pt idx="44938">1.5843260038696899e-05</cx:pt>
          <cx:pt idx="44939">1.58146926259914e-05</cx:pt>
          <cx:pt idx="44940">1.58146926259914e-05</cx:pt>
          <cx:pt idx="44941">1.58146926259914e-05</cx:pt>
          <cx:pt idx="44942">1.58146926259914e-05</cx:pt>
          <cx:pt idx="44943">1.58146926259914e-05</cx:pt>
          <cx:pt idx="44944">1.58146926259914e-05</cx:pt>
          <cx:pt idx="44945">1.58146926259914e-05</cx:pt>
          <cx:pt idx="44946">1.57815979410461e-05</cx:pt>
          <cx:pt idx="44947">1.57815979410461e-05</cx:pt>
          <cx:pt idx="44948">1.57815979410461e-05</cx:pt>
          <cx:pt idx="44949">1.5752726048058298e-05</cx:pt>
          <cx:pt idx="44950">1.5715055339934601e-05</cx:pt>
          <cx:pt idx="44951">1.5715055339934601e-05</cx:pt>
          <cx:pt idx="44952">1.56979045076303e-05</cx:pt>
          <cx:pt idx="44953">1.5687936663711502e-05</cx:pt>
          <cx:pt idx="44954">1.5596016982353201e-05</cx:pt>
          <cx:pt idx="44955">1.5596016982353201e-05</cx:pt>
          <cx:pt idx="44956">1.55905501217891e-05</cx:pt>
          <cx:pt idx="44957">1.55905501217891e-05</cx:pt>
          <cx:pt idx="44958">1.55905501217891e-05</cx:pt>
          <cx:pt idx="44959">1.54692089300905e-05</cx:pt>
          <cx:pt idx="44960">1.54692089300905e-05</cx:pt>
          <cx:pt idx="44961">1.54692089300905e-05</cx:pt>
          <cx:pt idx="44962">1.54692089300905e-05</cx:pt>
          <cx:pt idx="44963">1.54692089300905e-05</cx:pt>
          <cx:pt idx="44964">1.54692089300905e-05</cx:pt>
          <cx:pt idx="44965">1.5424732330154401e-05</cx:pt>
          <cx:pt idx="44966">1.5418347124801001e-05</cx:pt>
          <cx:pt idx="44967">1.5418347124801001e-05</cx:pt>
          <cx:pt idx="44968">1.5319304040273101e-05</cx:pt>
          <cx:pt idx="44969">1.52582539766269e-05</cx:pt>
          <cx:pt idx="44970">1.52582539766269e-05</cx:pt>
          <cx:pt idx="44971">1.52497926017593e-05</cx:pt>
          <cx:pt idx="44972">1.5188237895627e-05</cx:pt>
          <cx:pt idx="44973">1.5154130256175199e-05</cx:pt>
          <cx:pt idx="44974">1.5154130256175199e-05</cx:pt>
          <cx:pt idx="44975">1.5154130256175199e-05</cx:pt>
          <cx:pt idx="44976">1.5154130256175199e-05</cx:pt>
          <cx:pt idx="44977">1.5154130256175199e-05</cx:pt>
          <cx:pt idx="44978">1.5154130256175199e-05</cx:pt>
          <cx:pt idx="44979">1.51418585708617e-05</cx:pt>
          <cx:pt idx="44980">1.51418585708617e-05</cx:pt>
          <cx:pt idx="44981">1.51157405511429e-05</cx:pt>
          <cx:pt idx="44982">1.51157405511429e-05</cx:pt>
          <cx:pt idx="44983">1.51157405511429e-05</cx:pt>
          <cx:pt idx="44984">1.5109899053883499e-05</cx:pt>
          <cx:pt idx="44985">1.51026895661299e-05</cx:pt>
          <cx:pt idx="44986">1.50986592542962e-05</cx:pt>
          <cx:pt idx="44987">1.50948511122908e-05</cx:pt>
          <cx:pt idx="44988">1.50948511122908e-05</cx:pt>
          <cx:pt idx="44989">1.50948511122908e-05</cx:pt>
          <cx:pt idx="44990">1.50948511122908e-05</cx:pt>
          <cx:pt idx="44991">1.50948511122908e-05</cx:pt>
          <cx:pt idx="44992">1.50544243198501e-05</cx:pt>
          <cx:pt idx="44993">1.50258961345123e-05</cx:pt>
          <cx:pt idx="44994">1.49441320764581e-05</cx:pt>
          <cx:pt idx="44995">1.49441320764581e-05</cx:pt>
          <cx:pt idx="44996">1.49441320764581e-05</cx:pt>
          <cx:pt idx="44997">1.49441320764581e-05</cx:pt>
          <cx:pt idx="44998">1.49441320764581e-05</cx:pt>
          <cx:pt idx="44999">1.49441320764581e-05</cx:pt>
          <cx:pt idx="45000">1.49441320764581e-05</cx:pt>
          <cx:pt idx="45001">1.48577801331979e-05</cx:pt>
          <cx:pt idx="45002">1.48577801331979e-05</cx:pt>
          <cx:pt idx="45003">1.48577801331979e-05</cx:pt>
          <cx:pt idx="45004">1.4823831304659699e-05</cx:pt>
          <cx:pt idx="45005">1.4823831304659699e-05</cx:pt>
          <cx:pt idx="45006">1.4797264550790101e-05</cx:pt>
          <cx:pt idx="45007">1.47676251413835e-05</cx:pt>
          <cx:pt idx="45008">1.47676251413835e-05</cx:pt>
          <cx:pt idx="45009">1.47208835291435e-05</cx:pt>
          <cx:pt idx="45010">1.4704793351428099e-05</cx:pt>
          <cx:pt idx="45011">1.4704793351428099e-05</cx:pt>
          <cx:pt idx="45012">1.4704793351428099e-05</cx:pt>
          <cx:pt idx="45013">1.4704793351428099e-05</cx:pt>
          <cx:pt idx="45014">1.4704793351428099e-05</cx:pt>
          <cx:pt idx="45015">1.4704793351428099e-05</cx:pt>
          <cx:pt idx="45016">1.46841278618422e-05</cx:pt>
          <cx:pt idx="45017">1.4605232674743299e-05</cx:pt>
          <cx:pt idx="45018">1.4605232674743299e-05</cx:pt>
          <cx:pt idx="45019">1.4605232674743299e-05</cx:pt>
          <cx:pt idx="45020">1.4537859943257299e-05</cx:pt>
          <cx:pt idx="45021">1.4520231099437601e-05</cx:pt>
          <cx:pt idx="45022">1.4520231099437601e-05</cx:pt>
          <cx:pt idx="45023">1.4520231099437601e-05</cx:pt>
          <cx:pt idx="45024">1.4520231099437601e-05</cx:pt>
          <cx:pt idx="45025">1.4520231099437601e-05</cx:pt>
          <cx:pt idx="45026">1.4495053213985099e-05</cx:pt>
          <cx:pt idx="45027">1.4495053213985099e-05</cx:pt>
          <cx:pt idx="45028">1.4495053213985099e-05</cx:pt>
          <cx:pt idx="45029">1.44864789124366e-05</cx:pt>
          <cx:pt idx="45030">1.44847838564751e-05</cx:pt>
          <cx:pt idx="45031">1.44847838564751e-05</cx:pt>
          <cx:pt idx="45032">1.4384025339827299e-05</cx:pt>
          <cx:pt idx="45033">1.4384025339827299e-05</cx:pt>
          <cx:pt idx="45034">1.4348015277263499e-05</cx:pt>
          <cx:pt idx="45035">1.43466610594153e-05</cx:pt>
          <cx:pt idx="45036">1.4279478419522301e-05</cx:pt>
          <cx:pt idx="45037">1.4279478419522301e-05</cx:pt>
          <cx:pt idx="45038">1.4279478419522301e-05</cx:pt>
          <cx:pt idx="45039">1.4279478419522301e-05</cx:pt>
          <cx:pt idx="45040">1.4279478419522301e-05</cx:pt>
          <cx:pt idx="45041">1.4279478419522301e-05</cx:pt>
          <cx:pt idx="45042">1.4279478419522301e-05</cx:pt>
          <cx:pt idx="45043">1.4279478419522301e-05</cx:pt>
          <cx:pt idx="45044">1.4279478419522301e-05</cx:pt>
          <cx:pt idx="45045">1.4279478419522301e-05</cx:pt>
          <cx:pt idx="45046">1.4279478419522301e-05</cx:pt>
          <cx:pt idx="45047">1.4252236697598499e-05</cx:pt>
          <cx:pt idx="45048">1.4234156136145599e-05</cx:pt>
          <cx:pt idx="45049">1.4234156136145599e-05</cx:pt>
          <cx:pt idx="45050">1.4234156136145599e-05</cx:pt>
          <cx:pt idx="45051">1.4234156136145599e-05</cx:pt>
          <cx:pt idx="45052">1.4234156136145599e-05</cx:pt>
          <cx:pt idx="45053">1.42200721431278e-05</cx:pt>
          <cx:pt idx="45054">1.42200721431278e-05</cx:pt>
          <cx:pt idx="45055">1.42200721431278e-05</cx:pt>
          <cx:pt idx="45056">1.42200721431278e-05</cx:pt>
          <cx:pt idx="45057">1.42200721431278e-05</cx:pt>
          <cx:pt idx="45058">1.41812316859711e-05</cx:pt>
          <cx:pt idx="45059">1.41812316859711e-05</cx:pt>
          <cx:pt idx="45060">1.41812316859711e-05</cx:pt>
          <cx:pt idx="45061">1.41511849240924e-05</cx:pt>
          <cx:pt idx="45062">1.41511849240924e-05</cx:pt>
          <cx:pt idx="45063">1.4148179816210699e-05</cx:pt>
          <cx:pt idx="45064">1.4148179816210699e-05</cx:pt>
          <cx:pt idx="45065">1.4148179816210699e-05</cx:pt>
          <cx:pt idx="45066">1.4106008851128499e-05</cx:pt>
          <cx:pt idx="45067">1.4106008851128499e-05</cx:pt>
          <cx:pt idx="45068">1.4106008851128499e-05</cx:pt>
          <cx:pt idx="45069">1.4090894066046501e-05</cx:pt>
          <cx:pt idx="45070">1.4090894066046501e-05</cx:pt>
          <cx:pt idx="45071">1.4060492683909901e-05</cx:pt>
          <cx:pt idx="45072">1.4060492683909901e-05</cx:pt>
          <cx:pt idx="45073">1.4060492683909901e-05</cx:pt>
          <cx:pt idx="45074">1.4060492683909901e-05</cx:pt>
          <cx:pt idx="45075">1.4060492683909901e-05</cx:pt>
          <cx:pt idx="45076">1.40494521285331e-05</cx:pt>
          <cx:pt idx="45077">1.4047701803327999e-05</cx:pt>
          <cx:pt idx="45078">1.4047701803327999e-05</cx:pt>
          <cx:pt idx="45079">1.4047701803327999e-05</cx:pt>
          <cx:pt idx="45080">1.4047701803327999e-05</cx:pt>
          <cx:pt idx="45081">1.40390713412586e-05</cx:pt>
          <cx:pt idx="45082">1.40390713412586e-05</cx:pt>
          <cx:pt idx="45083">1.40390713412586e-05</cx:pt>
          <cx:pt idx="45084">1.40390713412586e-05</cx:pt>
          <cx:pt idx="45085">1.40390713412586e-05</cx:pt>
          <cx:pt idx="45086">1.3939275346904101e-05</cx:pt>
          <cx:pt idx="45087">1.3894436561050699e-05</cx:pt>
          <cx:pt idx="45088">1.38766003203508e-05</cx:pt>
          <cx:pt idx="45089">1.3853455902544201e-05</cx:pt>
          <cx:pt idx="45090">1.3853455902544201e-05</cx:pt>
          <cx:pt idx="45091">1.3853455902544201e-05</cx:pt>
          <cx:pt idx="45092">1.3853455902544201e-05</cx:pt>
          <cx:pt idx="45093">1.3853455902544201e-05</cx:pt>
          <cx:pt idx="45094">1.3853455902544201e-05</cx:pt>
          <cx:pt idx="45095">1.3798057392090299e-05</cx:pt>
          <cx:pt idx="45096">1.3765346168263199e-05</cx:pt>
          <cx:pt idx="45097">1.3761084271111999e-05</cx:pt>
          <cx:pt idx="45098">1.3761084271111999e-05</cx:pt>
          <cx:pt idx="45099">1.3761084271111999e-05</cx:pt>
          <cx:pt idx="45100">1.37443017229914e-05</cx:pt>
          <cx:pt idx="45101">1.37443017229914e-05</cx:pt>
          <cx:pt idx="45102">1.37443017229914e-05</cx:pt>
          <cx:pt idx="45103">1.37443017229914e-05</cx:pt>
          <cx:pt idx="45104">1.37256992982662e-05</cx:pt>
          <cx:pt idx="45105">1.36806107583476e-05</cx:pt>
          <cx:pt idx="45106">1.36714071066628e-05</cx:pt>
          <cx:pt idx="45107">1.36714071066628e-05</cx:pt>
          <cx:pt idx="45108">1.36714071066628e-05</cx:pt>
          <cx:pt idx="45109">1.36714071066628e-05</cx:pt>
          <cx:pt idx="45110">1.36714071066628e-05</cx:pt>
          <cx:pt idx="45111">1.35940532483355e-05</cx:pt>
          <cx:pt idx="45112">1.35940532483355e-05</cx:pt>
          <cx:pt idx="45113">1.35940532483355e-05</cx:pt>
          <cx:pt idx="45114">1.3593581671792901e-05</cx:pt>
          <cx:pt idx="45115">1.3593581671792901e-05</cx:pt>
          <cx:pt idx="45116">1.3593581671792901e-05</cx:pt>
          <cx:pt idx="45117">1.3593581671792901e-05</cx:pt>
          <cx:pt idx="45118">1.3584181961646901e-05</cx:pt>
          <cx:pt idx="45119">1.3545999472364301e-05</cx:pt>
          <cx:pt idx="45120">1.3512411772506099e-05</cx:pt>
          <cx:pt idx="45121">1.34905636559368e-05</cx:pt>
          <cx:pt idx="45122">1.34905636559368e-05</cx:pt>
          <cx:pt idx="45123">1.34905636559368e-05</cx:pt>
          <cx:pt idx="45124">1.34905636559368e-05</cx:pt>
          <cx:pt idx="45125">1.34905636559368e-05</cx:pt>
          <cx:pt idx="45126">1.34905636559368e-05</cx:pt>
          <cx:pt idx="45127">1.34905636559368e-05</cx:pt>
          <cx:pt idx="45128">1.3488410609469699e-05</cx:pt>
          <cx:pt idx="45129">1.3488410609469699e-05</cx:pt>
          <cx:pt idx="45130">1.33932877210976e-05</cx:pt>
          <cx:pt idx="45131">1.33932877210976e-05</cx:pt>
          <cx:pt idx="45132">1.33932877210976e-05</cx:pt>
          <cx:pt idx="45133">1.33932877210976e-05</cx:pt>
          <cx:pt idx="45134">1.33932877210976e-05</cx:pt>
          <cx:pt idx="45135">1.33932877210976e-05</cx:pt>
          <cx:pt idx="45136">1.33932877210976e-05</cx:pt>
          <cx:pt idx="45137">1.33932877210976e-05</cx:pt>
          <cx:pt idx="45138">1.33932877210976e-05</cx:pt>
          <cx:pt idx="45139">1.33932877210976e-05</cx:pt>
          <cx:pt idx="45140">1.33932877210976e-05</cx:pt>
          <cx:pt idx="45141">1.33932877210976e-05</cx:pt>
          <cx:pt idx="45142">1.33774926673796e-05</cx:pt>
          <cx:pt idx="45143">1.33774926673796e-05</cx:pt>
          <cx:pt idx="45144">1.33774926673796e-05</cx:pt>
          <cx:pt idx="45145">1.33774926673796e-05</cx:pt>
          <cx:pt idx="45146">1.33774926673796e-05</cx:pt>
          <cx:pt idx="45147">1.33774926673796e-05</cx:pt>
          <cx:pt idx="45148">1.33774926673796e-05</cx:pt>
          <cx:pt idx="45149">1.33774926673796e-05</cx:pt>
          <cx:pt idx="45150">1.33774926673796e-05</cx:pt>
          <cx:pt idx="45151">1.33774926673796e-05</cx:pt>
          <cx:pt idx="45152">1.33774926673796e-05</cx:pt>
          <cx:pt idx="45153">1.33651962869665e-05</cx:pt>
          <cx:pt idx="45154">1.33651962869665e-05</cx:pt>
          <cx:pt idx="45155">1.33651962869665e-05</cx:pt>
          <cx:pt idx="45156">1.33651962869665e-05</cx:pt>
          <cx:pt idx="45157">1.33651962869665e-05</cx:pt>
          <cx:pt idx="45158">1.33651962869665e-05</cx:pt>
          <cx:pt idx="45159">1.33651962869665e-05</cx:pt>
          <cx:pt idx="45160">1.33651962869665e-05</cx:pt>
          <cx:pt idx="45161">1.33190208587325e-05</cx:pt>
          <cx:pt idx="45162">1.33190208587325e-05</cx:pt>
          <cx:pt idx="45163">1.33190208587325e-05</cx:pt>
          <cx:pt idx="45164">1.3294561624867399e-05</cx:pt>
          <cx:pt idx="45165">1.3294561624867399e-05</cx:pt>
          <cx:pt idx="45166">1.32496122683351e-05</cx:pt>
          <cx:pt idx="45167">1.32496122683351e-05</cx:pt>
          <cx:pt idx="45168">1.31813712700345e-05</cx:pt>
          <cx:pt idx="45169">1.31813712700345e-05</cx:pt>
          <cx:pt idx="45170">1.31813712700345e-05</cx:pt>
          <cx:pt idx="45171">1.3155054901930501e-05</cx:pt>
          <cx:pt idx="45172">1.3145509926512799e-05</cx:pt>
          <cx:pt idx="45173">1.31259105810956e-05</cx:pt>
          <cx:pt idx="45174">1.31259105810956e-05</cx:pt>
          <cx:pt idx="45175">1.31253949504774e-05</cx:pt>
          <cx:pt idx="45176">1.3055469371584e-05</cx:pt>
          <cx:pt idx="45177">1.3055469371584e-05</cx:pt>
          <cx:pt idx="45178">1.30428574784403e-05</cx:pt>
          <cx:pt idx="45179">1.30428574784403e-05</cx:pt>
          <cx:pt idx="45180">1.30428574784403e-05</cx:pt>
          <cx:pt idx="45181">1.30428574784403e-05</cx:pt>
          <cx:pt idx="45182">1.30310912119839e-05</cx:pt>
          <cx:pt idx="45183">1.30310912119839e-05</cx:pt>
          <cx:pt idx="45184">1.3021362250638201e-05</cx:pt>
          <cx:pt idx="45185">1.3021362250638201e-05</cx:pt>
          <cx:pt idx="45186">1.3021362250638201e-05</cx:pt>
          <cx:pt idx="45187">1.3014724064853599e-05</cx:pt>
          <cx:pt idx="45188">1.3014724064853599e-05</cx:pt>
          <cx:pt idx="45189">1.30003171096033e-05</cx:pt>
          <cx:pt idx="45190">1.30003171096033e-05</cx:pt>
          <cx:pt idx="45191">1.29705595905344e-05</cx:pt>
          <cx:pt idx="45192">1.29705595905344e-05</cx:pt>
          <cx:pt idx="45193">1.29705595905344e-05</cx:pt>
          <cx:pt idx="45194">1.29705595905344e-05</cx:pt>
          <cx:pt idx="45195">1.29705595905344e-05</cx:pt>
          <cx:pt idx="45196">1.2962150671061e-05</cx:pt>
          <cx:pt idx="45197">1.2962150671061e-05</cx:pt>
          <cx:pt idx="45198">1.2961339069857e-05</cx:pt>
          <cx:pt idx="45199">1.2937811361699699e-05</cx:pt>
          <cx:pt idx="45200">1.29145174186285e-05</cx:pt>
          <cx:pt idx="45201">1.29145174186285e-05</cx:pt>
          <cx:pt idx="45202">1.29145174186285e-05</cx:pt>
          <cx:pt idx="45203">1.29145174186285e-05</cx:pt>
          <cx:pt idx="45204">1.29145174186285e-05</cx:pt>
          <cx:pt idx="45205">1.29145174186285e-05</cx:pt>
          <cx:pt idx="45206">1.2891678075492799e-05</cx:pt>
          <cx:pt idx="45207">1.2891678075492799e-05</cx:pt>
          <cx:pt idx="45208">1.2891678075492799e-05</cx:pt>
          <cx:pt idx="45209">1.2864947619077101e-05</cx:pt>
          <cx:pt idx="45210">1.2851344714578599e-05</cx:pt>
          <cx:pt idx="45211">1.2819759929080301e-05</cx:pt>
          <cx:pt idx="45212">1.2819759929080301e-05</cx:pt>
          <cx:pt idx="45213">1.2819759929080301e-05</cx:pt>
          <cx:pt idx="45214">1.2819759929080301e-05</cx:pt>
          <cx:pt idx="45215">1.2819759929080301e-05</cx:pt>
          <cx:pt idx="45216">1.28099727878101e-05</cx:pt>
          <cx:pt idx="45217">1.27943037785574e-05</cx:pt>
          <cx:pt idx="45218">1.27458902606738e-05</cx:pt>
          <cx:pt idx="45219">1.27458902606738e-05</cx:pt>
          <cx:pt idx="45220">1.2681436227566799e-05</cx:pt>
          <cx:pt idx="45221">1.2681436227566799e-05</cx:pt>
          <cx:pt idx="45222">1.2681436227566799e-05</cx:pt>
          <cx:pt idx="45223">1.2681436227566799e-05</cx:pt>
          <cx:pt idx="45224">1.2681436227566799e-05</cx:pt>
          <cx:pt idx="45225">1.26687535721902e-05</cx:pt>
          <cx:pt idx="45226">1.26687535721902e-05</cx:pt>
          <cx:pt idx="45227">1.26334295890887e-05</cx:pt>
          <cx:pt idx="45228">1.26122145605943e-05</cx:pt>
          <cx:pt idx="45229">1.25822751254791e-05</cx:pt>
          <cx:pt idx="45230">1.25822751254791e-05</cx:pt>
          <cx:pt idx="45231">1.25609357164744e-05</cx:pt>
          <cx:pt idx="45232">1.2552079220400699e-05</cx:pt>
          <cx:pt idx="45233">1.2552079220400699e-05</cx:pt>
          <cx:pt idx="45234">1.24649614540165e-05</cx:pt>
          <cx:pt idx="45235">1.24649614540165e-05</cx:pt>
          <cx:pt idx="45236">1.24649614540165e-05</cx:pt>
          <cx:pt idx="45237">1.24649614540165e-05</cx:pt>
          <cx:pt idx="45238">1.2441854162141601e-05</cx:pt>
          <cx:pt idx="45239">1.2441675648314899e-05</cx:pt>
          <cx:pt idx="45240">1.2441675648314899e-05</cx:pt>
          <cx:pt idx="45241">1.2432247345952501e-05</cx:pt>
          <cx:pt idx="45242">1.2432247345952501e-05</cx:pt>
          <cx:pt idx="45243">1.2432247345952501e-05</cx:pt>
          <cx:pt idx="45244">1.2432247345952501e-05</cx:pt>
          <cx:pt idx="45245">1.2391381102656699e-05</cx:pt>
          <cx:pt idx="45246">1.2387760664133e-05</cx:pt>
          <cx:pt idx="45247">1.2387760664133e-05</cx:pt>
          <cx:pt idx="45248">1.2387760664133e-05</cx:pt>
          <cx:pt idx="45249">1.2387760664133e-05</cx:pt>
          <cx:pt idx="45250">1.2387760664133e-05</cx:pt>
          <cx:pt idx="45251">1.2387760664133e-05</cx:pt>
          <cx:pt idx="45252">1.23852286038765e-05</cx:pt>
          <cx:pt idx="45253">1.2334761623172799e-05</cx:pt>
          <cx:pt idx="45254">1.2313976635345301e-05</cx:pt>
          <cx:pt idx="45255">1.2313976635345301e-05</cx:pt>
          <cx:pt idx="45256">1.22729868423995e-05</cx:pt>
          <cx:pt idx="45257">1.22729868423995e-05</cx:pt>
          <cx:pt idx="45258">1.22729868423995e-05</cx:pt>
          <cx:pt idx="45259">1.22729868423995e-05</cx:pt>
          <cx:pt idx="45260">1.22678395361638e-05</cx:pt>
          <cx:pt idx="45261">1.22678395361638e-05</cx:pt>
          <cx:pt idx="45262">1.22678395361638e-05</cx:pt>
          <cx:pt idx="45263">1.22678395361638e-05</cx:pt>
          <cx:pt idx="45264">1.22678395361638e-05</cx:pt>
          <cx:pt idx="45265">1.22678395361638e-05</cx:pt>
          <cx:pt idx="45266">1.22678395361638e-05</cx:pt>
          <cx:pt idx="45267">1.22678395361638e-05</cx:pt>
          <cx:pt idx="45268">1.22678395361638e-05</cx:pt>
          <cx:pt idx="45269">1.22678395361638e-05</cx:pt>
          <cx:pt idx="45270">1.22678395361638e-05</cx:pt>
          <cx:pt idx="45271">1.22678395361638e-05</cx:pt>
          <cx:pt idx="45272">1.22678395361638e-05</cx:pt>
          <cx:pt idx="45273">1.2233877813036099e-05</cx:pt>
          <cx:pt idx="45274">1.2233877813036099e-05</cx:pt>
          <cx:pt idx="45275">1.2231227593079499e-05</cx:pt>
          <cx:pt idx="45276">1.2231227593079499e-05</cx:pt>
          <cx:pt idx="45277">1.2231227593079499e-05</cx:pt>
          <cx:pt idx="45278">1.2231227593079499e-05</cx:pt>
          <cx:pt idx="45279">1.2231227593079499e-05</cx:pt>
          <cx:pt idx="45280">1.22119518948247e-05</cx:pt>
          <cx:pt idx="45281">1.22119518948247e-05</cx:pt>
          <cx:pt idx="45282">1.22119518948247e-05</cx:pt>
          <cx:pt idx="45283">1.22119518948247e-05</cx:pt>
          <cx:pt idx="45284">1.2176576817634199e-05</cx:pt>
          <cx:pt idx="45285">1.2176576817634199e-05</cx:pt>
          <cx:pt idx="45286">1.2176576817634199e-05</cx:pt>
          <cx:pt idx="45287">1.2176576817634199e-05</cx:pt>
          <cx:pt idx="45288">1.2176576817634199e-05</cx:pt>
          <cx:pt idx="45289">1.2176576817634199e-05</cx:pt>
          <cx:pt idx="45290">1.2176576817634199e-05</cx:pt>
          <cx:pt idx="45291">1.2176576817634199e-05</cx:pt>
          <cx:pt idx="45292">1.2176576817634199e-05</cx:pt>
          <cx:pt idx="45293">1.2176576817634199e-05</cx:pt>
          <cx:pt idx="45294">1.2176576817634199e-05</cx:pt>
          <cx:pt idx="45295">1.2176576817634199e-05</cx:pt>
          <cx:pt idx="45296">1.2176576817634199e-05</cx:pt>
          <cx:pt idx="45297">1.2176576817634199e-05</cx:pt>
          <cx:pt idx="45298">1.2176576817634199e-05</cx:pt>
          <cx:pt idx="45299">1.2176576817634199e-05</cx:pt>
          <cx:pt idx="45300">1.2176576817634199e-05</cx:pt>
          <cx:pt idx="45301">1.2176576817634199e-05</cx:pt>
          <cx:pt idx="45302">1.2176576817634199e-05</cx:pt>
          <cx:pt idx="45303">1.2176576817634199e-05</cx:pt>
          <cx:pt idx="45304">1.2176576817634199e-05</cx:pt>
          <cx:pt idx="45305">1.2174098943319399e-05</cx:pt>
          <cx:pt idx="45306">1.2122001334143599e-05</cx:pt>
          <cx:pt idx="45307">1.2120231878871101e-05</cx:pt>
          <cx:pt idx="45308">1.21121040085763e-05</cx:pt>
          <cx:pt idx="45309">1.2064430506835099e-05</cx:pt>
          <cx:pt idx="45310">1.20282118111574e-05</cx:pt>
          <cx:pt idx="45311">1.20282118111574e-05</cx:pt>
          <cx:pt idx="45312">1.2012189401948301e-05</cx:pt>
          <cx:pt idx="45313">1.2012189401948301e-05</cx:pt>
          <cx:pt idx="45314">1.2012189401948301e-05</cx:pt>
          <cx:pt idx="45315">1.2012189401948301e-05</cx:pt>
          <cx:pt idx="45316">1.19834511520817e-05</cx:pt>
          <cx:pt idx="45317">1.19834511520817e-05</cx:pt>
          <cx:pt idx="45318">1.19834511520817e-05</cx:pt>
          <cx:pt idx="45319">1.19834511520817e-05</cx:pt>
          <cx:pt idx="45320">1.19464714291443e-05</cx:pt>
          <cx:pt idx="45321">1.19464714291443e-05</cx:pt>
          <cx:pt idx="45322">1.19464714291443e-05</cx:pt>
          <cx:pt idx="45323">1.19464714291443e-05</cx:pt>
          <cx:pt idx="45324">1.19464714291443e-05</cx:pt>
          <cx:pt idx="45325">1.19464714291443e-05</cx:pt>
          <cx:pt idx="45326">1.19464714291443e-05</cx:pt>
          <cx:pt idx="45327">1.19464714291443e-05</cx:pt>
          <cx:pt idx="45328">1.19464714291443e-05</cx:pt>
          <cx:pt idx="45329">1.19464714291443e-05</cx:pt>
          <cx:pt idx="45330">1.18562717730751e-05</cx:pt>
          <cx:pt idx="45331">1.18562717730751e-05</cx:pt>
          <cx:pt idx="45332">1.18562717730751e-05</cx:pt>
          <cx:pt idx="45333">1.18562717730751e-05</cx:pt>
          <cx:pt idx="45334">1.18562717730751e-05</cx:pt>
          <cx:pt idx="45335">1.18390333884173e-05</cx:pt>
          <cx:pt idx="45336">1.18390333884173e-05</cx:pt>
          <cx:pt idx="45337">1.18390333884173e-05</cx:pt>
          <cx:pt idx="45338">1.18390333884173e-05</cx:pt>
          <cx:pt idx="45339">1.18390333884173e-05</cx:pt>
          <cx:pt idx="45340">1.18350802120882e-05</cx:pt>
          <cx:pt idx="45341">1.18350802120882e-05</cx:pt>
          <cx:pt idx="45342">1.18233034967756e-05</cx:pt>
          <cx:pt idx="45343">1.18233034967756e-05</cx:pt>
          <cx:pt idx="45344">1.18233034967756e-05</cx:pt>
          <cx:pt idx="45345">1.18233034967756e-05</cx:pt>
          <cx:pt idx="45346">1.18233034967756e-05</cx:pt>
          <cx:pt idx="45347">1.18233034967756e-05</cx:pt>
          <cx:pt idx="45348">1.1782775528593199e-05</cx:pt>
          <cx:pt idx="45349">1.1782775528593199e-05</cx:pt>
          <cx:pt idx="45350">1.1782775528593199e-05</cx:pt>
          <cx:pt idx="45351">1.1782775528593199e-05</cx:pt>
          <cx:pt idx="45352">1.1782775528593199e-05</cx:pt>
          <cx:pt idx="45353">1.1782775528593199e-05</cx:pt>
          <cx:pt idx="45354">1.1782775528593199e-05</cx:pt>
          <cx:pt idx="45355">1.1781545668024e-05</cx:pt>
          <cx:pt idx="45356">1.1707659557231499e-05</cx:pt>
          <cx:pt idx="45357">1.1707659557231499e-05</cx:pt>
          <cx:pt idx="45358">1.1707659557231499e-05</cx:pt>
          <cx:pt idx="45359">1.1707659557231499e-05</cx:pt>
          <cx:pt idx="45360">1.1707659557231499e-05</cx:pt>
          <cx:pt idx="45361">1.1707659557231499e-05</cx:pt>
          <cx:pt idx="45362">1.1707659557231499e-05</cx:pt>
          <cx:pt idx="45363">1.1707659557231499e-05</cx:pt>
          <cx:pt idx="45364">1.17060311864222e-05</cx:pt>
          <cx:pt idx="45365">1.16996280635311e-05</cx:pt>
          <cx:pt idx="45366">1.16996280635311e-05</cx:pt>
          <cx:pt idx="45367">1.16996280635311e-05</cx:pt>
          <cx:pt idx="45368">1.16996280635311e-05</cx:pt>
          <cx:pt idx="45369">1.16996280635311e-05</cx:pt>
          <cx:pt idx="45370">1.16765492789663e-05</cx:pt>
          <cx:pt idx="45371">1.16765492789663e-05</cx:pt>
          <cx:pt idx="45372">1.16765492789663e-05</cx:pt>
          <cx:pt idx="45373">1.16718167867335e-05</cx:pt>
          <cx:pt idx="45374">1.16718167867335e-05</cx:pt>
          <cx:pt idx="45375">1.16718167867335e-05</cx:pt>
          <cx:pt idx="45376">1.16718167867335e-05</cx:pt>
          <cx:pt idx="45377">1.16114170474292e-05</cx:pt>
          <cx:pt idx="45378">1.16114170474292e-05</cx:pt>
          <cx:pt idx="45379">1.16114170474292e-05</cx:pt>
          <cx:pt idx="45380">1.16114170474292e-05</cx:pt>
          <cx:pt idx="45381">1.16114170474292e-05</cx:pt>
          <cx:pt idx="45382">1.16114170474292e-05</cx:pt>
          <cx:pt idx="45383">1.16114170474292e-05</cx:pt>
          <cx:pt idx="45384">1.1582173786900999e-05</cx:pt>
          <cx:pt idx="45385">1.1542907806353501e-05</cx:pt>
          <cx:pt idx="45386">1.1541741176491101e-05</cx:pt>
          <cx:pt idx="45387">1.1541741176491101e-05</cx:pt>
          <cx:pt idx="45388">1.1541741176491101e-05</cx:pt>
          <cx:pt idx="45389">1.15338643769242e-05</cx:pt>
          <cx:pt idx="45390">1.15338643769242e-05</cx:pt>
          <cx:pt idx="45391">1.15338643769242e-05</cx:pt>
          <cx:pt idx="45392">1.15338643769242e-05</cx:pt>
          <cx:pt idx="45393">1.14882701577206e-05</cx:pt>
          <cx:pt idx="45394">1.14882701577206e-05</cx:pt>
          <cx:pt idx="45395">1.14762648265379e-05</cx:pt>
          <cx:pt idx="45396">1.14540207605549e-05</cx:pt>
          <cx:pt idx="45397">1.14540207605549e-05</cx:pt>
          <cx:pt idx="45398">1.14540207605549e-05</cx:pt>
          <cx:pt idx="45399">1.14540207605549e-05</cx:pt>
          <cx:pt idx="45400">1.14540207605549e-05</cx:pt>
          <cx:pt idx="45401">1.14540207605549e-05</cx:pt>
          <cx:pt idx="45402">1.1448232894708099e-05</cx:pt>
          <cx:pt idx="45403">1.1448232894708099e-05</cx:pt>
          <cx:pt idx="45404">1.1448232894708099e-05</cx:pt>
          <cx:pt idx="45405">1.14469132482011e-05</cx:pt>
          <cx:pt idx="45406">1.14469132482011e-05</cx:pt>
          <cx:pt idx="45407">1.1445047821957099e-05</cx:pt>
          <cx:pt idx="45408">1.1445047821957099e-05</cx:pt>
          <cx:pt idx="45409">1.1445047821957099e-05</cx:pt>
          <cx:pt idx="45410">1.14345343465396e-05</cx:pt>
          <cx:pt idx="45411">1.14345343465396e-05</cx:pt>
          <cx:pt idx="45412">1.140412251392e-05</cx:pt>
          <cx:pt idx="45413">1.140412251392e-05</cx:pt>
          <cx:pt idx="45414">1.140412251392e-05</cx:pt>
          <cx:pt idx="45415">1.140412251392e-05</cx:pt>
          <cx:pt idx="45416">1.140412251392e-05</cx:pt>
          <cx:pt idx="45417">1.1398973460293701e-05</cx:pt>
          <cx:pt idx="45418">1.1392499922035699e-05</cx:pt>
          <cx:pt idx="45419">1.13890959208844e-05</cx:pt>
          <cx:pt idx="45420">1.13890959208844e-05</cx:pt>
          <cx:pt idx="45421">1.13890959208844e-05</cx:pt>
          <cx:pt idx="45422">1.13890959208844e-05</cx:pt>
          <cx:pt idx="45423">1.13890959208844e-05</cx:pt>
          <cx:pt idx="45424">1.13890959208844e-05</cx:pt>
          <cx:pt idx="45425">1.13890959208844e-05</cx:pt>
          <cx:pt idx="45426">1.13890959208844e-05</cx:pt>
          <cx:pt idx="45427">1.13890959208844e-05</cx:pt>
          <cx:pt idx="45428">1.13728829029801e-05</cx:pt>
          <cx:pt idx="45429">1.1350172316073101e-05</cx:pt>
          <cx:pt idx="45430">1.1350172316073101e-05</cx:pt>
          <cx:pt idx="45431">1.1350172316073101e-05</cx:pt>
          <cx:pt idx="45432">1.13333598928536e-05</cx:pt>
          <cx:pt idx="45433">1.1323930146029001e-05</cx:pt>
          <cx:pt idx="45434">1.1274996611945601e-05</cx:pt>
          <cx:pt idx="45435">1.1274996611945601e-05</cx:pt>
          <cx:pt idx="45436">1.1274996611945601e-05</cx:pt>
          <cx:pt idx="45437">1.1255009311688e-05</cx:pt>
          <cx:pt idx="45438">1.1255009311688e-05</cx:pt>
          <cx:pt idx="45439">1.1255009311688e-05</cx:pt>
          <cx:pt idx="45440">1.1255009311688e-05</cx:pt>
          <cx:pt idx="45441">1.1255009311688e-05</cx:pt>
          <cx:pt idx="45442">1.1255009311688e-05</cx:pt>
          <cx:pt idx="45443">1.1253510005290401e-05</cx:pt>
          <cx:pt idx="45444">1.1253510005290401e-05</cx:pt>
          <cx:pt idx="45445">1.1234270295292101e-05</cx:pt>
          <cx:pt idx="45446">1.1234270295292101e-05</cx:pt>
          <cx:pt idx="45447">1.12146589669913e-05</cx:pt>
          <cx:pt idx="45448">1.12146589669913e-05</cx:pt>
          <cx:pt idx="45449">1.12146589669913e-05</cx:pt>
          <cx:pt idx="45450">1.12146589669913e-05</cx:pt>
          <cx:pt idx="45451">1.12146589669913e-05</cx:pt>
          <cx:pt idx="45452">1.1198065265352e-05</cx:pt>
          <cx:pt idx="45453">1.1198065265352e-05</cx:pt>
          <cx:pt idx="45454">1.11897747215425e-05</cx:pt>
          <cx:pt idx="45455">1.1167965292310301e-05</cx:pt>
          <cx:pt idx="45456">1.1167965292310301e-05</cx:pt>
          <cx:pt idx="45457">1.1167965292310301e-05</cx:pt>
          <cx:pt idx="45458">1.1167965292310301e-05</cx:pt>
          <cx:pt idx="45459">1.11390907845759e-05</cx:pt>
          <cx:pt idx="45460">1.1095375132453001e-05</cx:pt>
          <cx:pt idx="45461">1.1087290559108601e-05</cx:pt>
          <cx:pt idx="45462">1.1087290559108601e-05</cx:pt>
          <cx:pt idx="45463">1.1087290559108601e-05</cx:pt>
          <cx:pt idx="45464">1.1075931855589799e-05</cx:pt>
          <cx:pt idx="45465">1.10747587832172e-05</cx:pt>
          <cx:pt idx="45466">1.10737552268533e-05</cx:pt>
          <cx:pt idx="45467">1.10737552268533e-05</cx:pt>
          <cx:pt idx="45468">1.10737552268533e-05</cx:pt>
          <cx:pt idx="45469">1.10737552268533e-05</cx:pt>
          <cx:pt idx="45470">1.10737552268533e-05</cx:pt>
          <cx:pt idx="45471">1.10737552268533e-05</cx:pt>
          <cx:pt idx="45472">1.10737552268533e-05</cx:pt>
          <cx:pt idx="45473">1.10737552268533e-05</cx:pt>
          <cx:pt idx="45474">1.10669309048492e-05</cx:pt>
          <cx:pt idx="45475">1.10328913836433e-05</cx:pt>
          <cx:pt idx="45476">1.10328913836433e-05</cx:pt>
          <cx:pt idx="45477">1.10153686849737e-05</cx:pt>
          <cx:pt idx="45478">1.10153686849737e-05</cx:pt>
          <cx:pt idx="45479">1.09820279567383e-05</cx:pt>
          <cx:pt idx="45480">1.09820279567383e-05</cx:pt>
          <cx:pt idx="45481">1.09820279567383e-05</cx:pt>
          <cx:pt idx="45482">1.09451718769382e-05</cx:pt>
          <cx:pt idx="45483">1.0944655212656601e-05</cx:pt>
          <cx:pt idx="45484">1.0908056530560601e-05</cx:pt>
          <cx:pt idx="45485">1.08965420995635e-05</cx:pt>
          <cx:pt idx="45486">1.08965420995635e-05</cx:pt>
          <cx:pt idx="45487">1.08965420995635e-05</cx:pt>
          <cx:pt idx="45488">1.08533018883349e-05</cx:pt>
          <cx:pt idx="45489">1.08371115963784e-05</cx:pt>
          <cx:pt idx="45490">1.08371115963784e-05</cx:pt>
          <cx:pt idx="45491">1.08371115963784e-05</cx:pt>
          <cx:pt idx="45492">1.08371115963784e-05</cx:pt>
          <cx:pt idx="45493">1.0834518025122799e-05</cx:pt>
          <cx:pt idx="45494">1.0834518025122799e-05</cx:pt>
          <cx:pt idx="45495">1.0816607098595501e-05</cx:pt>
          <cx:pt idx="45496">1.0816607098595501e-05</cx:pt>
          <cx:pt idx="45497">1.0816607098595501e-05</cx:pt>
          <cx:pt idx="45498">1.08071300968302e-05</cx:pt>
          <cx:pt idx="45499">1.08071300968302e-05</cx:pt>
          <cx:pt idx="45500">1.08071300968302e-05</cx:pt>
          <cx:pt idx="45501">1.08071300968302e-05</cx:pt>
          <cx:pt idx="45502">1.08071300968302e-05</cx:pt>
          <cx:pt idx="45503">1.07973160610319e-05</cx:pt>
          <cx:pt idx="45504">1.07973160610319e-05</cx:pt>
          <cx:pt idx="45505">1.07973160610319e-05</cx:pt>
          <cx:pt idx="45506">1.07973160610319e-05</cx:pt>
          <cx:pt idx="45507">1.07973160610319e-05</cx:pt>
          <cx:pt idx="45508">1.0769057655544299e-05</cx:pt>
          <cx:pt idx="45509">1.0769057655544299e-05</cx:pt>
          <cx:pt idx="45510">1.0769057655544299e-05</cx:pt>
          <cx:pt idx="45511">1.0769057655544299e-05</cx:pt>
          <cx:pt idx="45512">1.0765745784457899e-05</cx:pt>
          <cx:pt idx="45513">1.0765745784457899e-05</cx:pt>
          <cx:pt idx="45514">1.07577649067066e-05</cx:pt>
          <cx:pt idx="45515">1.07577649067066e-05</cx:pt>
          <cx:pt idx="45516">1.07180911160243e-05</cx:pt>
          <cx:pt idx="45517">1.0712838574827801e-05</cx:pt>
          <cx:pt idx="45518">1.0712838574827801e-05</cx:pt>
          <cx:pt idx="45519">1.07007467944607e-05</cx:pt>
          <cx:pt idx="45520">1.07007467944607e-05</cx:pt>
          <cx:pt idx="45521">1.0681659653644799e-05</cx:pt>
          <cx:pt idx="45522">1.06549858493335e-05</cx:pt>
          <cx:pt idx="45523">1.06020956259714e-05</cx:pt>
          <cx:pt idx="45524">1.0562719500775401e-05</cx:pt>
          <cx:pt idx="45525">1.05471205937071e-05</cx:pt>
          <cx:pt idx="45526">1.0531012489814101e-05</cx:pt>
          <cx:pt idx="45527">1.0531012489814101e-05</cx:pt>
          <cx:pt idx="45528">1.0531012489814101e-05</cx:pt>
          <cx:pt idx="45529">1.0510755064759201e-05</cx:pt>
          <cx:pt idx="45530">1.0510755064759201e-05</cx:pt>
          <cx:pt idx="45531">1.05088621565453e-05</cx:pt>
          <cx:pt idx="45532">1.05088621565453e-05</cx:pt>
          <cx:pt idx="45533">1.05088621565453e-05</cx:pt>
          <cx:pt idx="45534">1.05088621565453e-05</cx:pt>
          <cx:pt idx="45535">1.05088621565453e-05</cx:pt>
          <cx:pt idx="45536">1.05088621565453e-05</cx:pt>
          <cx:pt idx="45537">1.04973086062437e-05</cx:pt>
          <cx:pt idx="45538">1.04973086062437e-05</cx:pt>
          <cx:pt idx="45539">1.04973086062437e-05</cx:pt>
          <cx:pt idx="45540">1.04973086062437e-05</cx:pt>
          <cx:pt idx="45541">1.04973086062437e-05</cx:pt>
          <cx:pt idx="45542">1.04973086062437e-05</cx:pt>
          <cx:pt idx="45543">1.04973086062437e-05</cx:pt>
          <cx:pt idx="45544">1.04973086062437e-05</cx:pt>
          <cx:pt idx="45545">1.04973086062437e-05</cx:pt>
          <cx:pt idx="45546">1.0493008914518499e-05</cx:pt>
          <cx:pt idx="45547">1.0493008914518499e-05</cx:pt>
          <cx:pt idx="45548">1.0493008914518499e-05</cx:pt>
          <cx:pt idx="45549">1.0493008914518499e-05</cx:pt>
          <cx:pt idx="45550">1.0493008914518499e-05</cx:pt>
          <cx:pt idx="45551">1.0493008914518499e-05</cx:pt>
          <cx:pt idx="45552">1.0493008914518499e-05</cx:pt>
          <cx:pt idx="45553">1.04879180747593e-05</cx:pt>
          <cx:pt idx="45554">1.04879180747593e-05</cx:pt>
          <cx:pt idx="45555">1.04879180747593e-05</cx:pt>
          <cx:pt idx="45556">1.04879180747593e-05</cx:pt>
          <cx:pt idx="45557">1.04800785934365e-05</cx:pt>
          <cx:pt idx="45558">1.04800785934365e-05</cx:pt>
          <cx:pt idx="45559">1.04800785934365e-05</cx:pt>
          <cx:pt idx="45560">1.04800785934365e-05</cx:pt>
          <cx:pt idx="45561">1.04800785934365e-05</cx:pt>
          <cx:pt idx="45562">1.04722013998863e-05</cx:pt>
          <cx:pt idx="45563">1.04722013998863e-05</cx:pt>
          <cx:pt idx="45564">1.04722013998863e-05</cx:pt>
          <cx:pt idx="45565">1.04722013998863e-05</cx:pt>
          <cx:pt idx="45566">1.04722013998863e-05</cx:pt>
          <cx:pt idx="45567">1.0424877265731199e-05</cx:pt>
          <cx:pt idx="45568">1.0419991627975e-05</cx:pt>
          <cx:pt idx="45569">1.0419991627975e-05</cx:pt>
          <cx:pt idx="45570">1.0419991627975e-05</cx:pt>
          <cx:pt idx="45571">1.0419991627975e-05</cx:pt>
          <cx:pt idx="45572">1.04091856381636e-05</cx:pt>
          <cx:pt idx="45573">1.03707684028886e-05</cx:pt>
          <cx:pt idx="45574">1.03707684028886e-05</cx:pt>
          <cx:pt idx="45575">1.03707684028886e-05</cx:pt>
          <cx:pt idx="45576">1.03707684028886e-05</cx:pt>
          <cx:pt idx="45577">1.0363212481702499e-05</cx:pt>
          <cx:pt idx="45578">1.0363212481702499e-05</cx:pt>
          <cx:pt idx="45579">1.0363212481702499e-05</cx:pt>
          <cx:pt idx="45580">1.0363212481702499e-05</cx:pt>
          <cx:pt idx="45581">1.0363212481702499e-05</cx:pt>
          <cx:pt idx="45582">1.03463747289942e-05</cx:pt>
          <cx:pt idx="45583">1.03463747289942e-05</cx:pt>
          <cx:pt idx="45584">1.0241394426656e-05</cx:pt>
          <cx:pt idx="45585">1.0241394426656e-05</cx:pt>
          <cx:pt idx="45586">1.0239753096948601e-05</cx:pt>
          <cx:pt idx="45587">1.02296145421881e-05</cx:pt>
          <cx:pt idx="45588">1.02296145421881e-05</cx:pt>
          <cx:pt idx="45589">1.02296145421881e-05</cx:pt>
          <cx:pt idx="45590">1.02296145421881e-05</cx:pt>
          <cx:pt idx="45591">1.02208828502004e-05</cx:pt>
          <cx:pt idx="45592">1.02208828502004e-05</cx:pt>
          <cx:pt idx="45593">1.02208828502004e-05</cx:pt>
          <cx:pt idx="45594">1.02208828502004e-05</cx:pt>
          <cx:pt idx="45595">1.02208828502004e-05</cx:pt>
          <cx:pt idx="45596">1.02208828502004e-05</cx:pt>
          <cx:pt idx="45597">1.02208828502004e-05</cx:pt>
          <cx:pt idx="45598">1.02038992788019e-05</cx:pt>
          <cx:pt idx="45599">1.01848327658113e-05</cx:pt>
          <cx:pt idx="45600">1.01848327658113e-05</cx:pt>
          <cx:pt idx="45601">1.01848327658113e-05</cx:pt>
          <cx:pt idx="45602">1.01848327658113e-05</cx:pt>
          <cx:pt idx="45603">1.01848327658113e-05</cx:pt>
          <cx:pt idx="45604">1.01848327658113e-05</cx:pt>
          <cx:pt idx="45605">1.01748122552727e-05</cx:pt>
          <cx:pt idx="45606">1.01473344819195e-05</cx:pt>
          <cx:pt idx="45607">1.0101720288736699e-05</cx:pt>
          <cx:pt idx="45608">1.00854266812641e-05</cx:pt>
          <cx:pt idx="45609">1.00854266812641e-05</cx:pt>
          <cx:pt idx="45610">1.00854266812641e-05</cx:pt>
          <cx:pt idx="45611">1.00854266812641e-05</cx:pt>
          <cx:pt idx="45612">1.00494209373751e-05</cx:pt>
          <cx:pt idx="45613">1.00494209373751e-05</cx:pt>
          <cx:pt idx="45614">1.00433444293623e-05</cx:pt>
          <cx:pt idx="45615">1.00088699419659e-05</cx:pt>
          <cx:pt idx="45616">9.9875926583078898e-06</cx:pt>
          <cx:pt idx="45617">9.9405440764148905e-06</cx:pt>
          <cx:pt idx="45618">9.9405440764148905e-06</cx:pt>
          <cx:pt idx="45619">9.9405440764148905e-06</cx:pt>
          <cx:pt idx="45620">9.9405440764148905e-06</cx:pt>
          <cx:pt idx="45621">9.9322684347572604e-06</cx:pt>
          <cx:pt idx="45622">9.9250065747330293e-06</cx:pt>
          <cx:pt idx="45623">9.9250065747330293e-06</cx:pt>
          <cx:pt idx="45624">9.9250065747330293e-06</cx:pt>
          <cx:pt idx="45625">9.9250065747330293e-06</cx:pt>
          <cx:pt idx="45626">9.9250065747330293e-06</cx:pt>
          <cx:pt idx="45627">9.8941788029451897e-06</cx:pt>
          <cx:pt idx="45628">9.8941788029451897e-06</cx:pt>
          <cx:pt idx="45629">9.8941788029451897e-06</cx:pt>
          <cx:pt idx="45630">9.8941788029451897e-06</cx:pt>
          <cx:pt idx="45631">9.8941788029451897e-06</cx:pt>
          <cx:pt idx="45632">9.8941788029451897e-06</cx:pt>
          <cx:pt idx="45633">9.8941788029451897e-06</cx:pt>
          <cx:pt idx="45634">9.86118968462545e-06</cx:pt>
          <cx:pt idx="45635">9.86118968462545e-06</cx:pt>
          <cx:pt idx="45636">9.86118968462545e-06</cx:pt>
          <cx:pt idx="45637">9.86118968462545e-06</cx:pt>
          <cx:pt idx="45638">9.86118968462545e-06</cx:pt>
          <cx:pt idx="45639">9.86118968462545e-06</cx:pt>
          <cx:pt idx="45640">9.86118968462545e-06</cx:pt>
          <cx:pt idx="45641">9.86118968462545e-06</cx:pt>
          <cx:pt idx="45642">9.8605061658175699e-06</cx:pt>
          <cx:pt idx="45643">9.8605061658175699e-06</cx:pt>
          <cx:pt idx="45644">9.8460545752969593e-06</cx:pt>
          <cx:pt idx="45645">9.8460545752969593e-06</cx:pt>
          <cx:pt idx="45646">9.8243831274422094e-06</cx:pt>
          <cx:pt idx="45647">9.82169739897471e-06</cx:pt>
          <cx:pt idx="45648">9.82169739897471e-06</cx:pt>
          <cx:pt idx="45649">9.82169739897471e-06</cx:pt>
          <cx:pt idx="45650">9.82169739897471e-06</cx:pt>
          <cx:pt idx="45651">9.82169739897471e-06</cx:pt>
          <cx:pt idx="45652">9.82169739897471e-06</cx:pt>
          <cx:pt idx="45653">9.8161049364195007e-06</cx:pt>
          <cx:pt idx="45654">9.8088525401915002e-06</cx:pt>
          <cx:pt idx="45655">9.8088525401915002e-06</cx:pt>
          <cx:pt idx="45656">9.8088525401915002e-06</cx:pt>
          <cx:pt idx="45657">9.8088525401915002e-06</cx:pt>
          <cx:pt idx="45658">9.8088525401915002e-06</cx:pt>
          <cx:pt idx="45659">9.8088525401915002e-06</cx:pt>
          <cx:pt idx="45660">9.8088525401915002e-06</cx:pt>
          <cx:pt idx="45661">9.7994813698687996e-06</cx:pt>
          <cx:pt idx="45662">9.7789552664822803e-06</cx:pt>
          <cx:pt idx="45663">9.7789552664822803e-06</cx:pt>
          <cx:pt idx="45664">9.7789552664822803e-06</cx:pt>
          <cx:pt idx="45665">9.7789552664822803e-06</cx:pt>
          <cx:pt idx="45666">9.7775440813080406e-06</cx:pt>
          <cx:pt idx="45667">9.7775440813080406e-06</cx:pt>
          <cx:pt idx="45668">9.7569658507819803e-06</cx:pt>
          <cx:pt idx="45669">9.7569658507819803e-06</cx:pt>
          <cx:pt idx="45670">9.7569658507819803e-06</cx:pt>
          <cx:pt idx="45671">9.7569658507819803e-06</cx:pt>
          <cx:pt idx="45672">9.7374460665540995e-06</cx:pt>
          <cx:pt idx="45673">9.7192359599613203e-06</cx:pt>
          <cx:pt idx="45674">9.6909015542753892e-06</cx:pt>
          <cx:pt idx="45675">9.6661465386988205e-06</cx:pt>
          <cx:pt idx="45676">9.6661465386988205e-06</cx:pt>
          <cx:pt idx="45677">9.6661465386988205e-06</cx:pt>
          <cx:pt idx="45678">9.6661465386988205e-06</cx:pt>
          <cx:pt idx="45679">9.6661465386988205e-06</cx:pt>
          <cx:pt idx="45680">9.6661465386988205e-06</cx:pt>
          <cx:pt idx="45681">9.6661465386988205e-06</cx:pt>
          <cx:pt idx="45682">9.6476449713463902e-06</cx:pt>
          <cx:pt idx="45683">9.6190844222844696e-06</cx:pt>
          <cx:pt idx="45684">9.6171916140664204e-06</cx:pt>
          <cx:pt idx="45685">9.6171916140664204e-06</cx:pt>
          <cx:pt idx="45686">9.6171916140664204e-06</cx:pt>
          <cx:pt idx="45687">9.6171916140664204e-06</cx:pt>
          <cx:pt idx="45688">9.6140865006159401e-06</cx:pt>
          <cx:pt idx="45689">9.6079588672333704e-06</cx:pt>
          <cx:pt idx="45690">9.6079588672333704e-06</cx:pt>
          <cx:pt idx="45691">9.6079588672333704e-06</cx:pt>
          <cx:pt idx="45692">9.6079588672333704e-06</cx:pt>
          <cx:pt idx="45693">9.5608608019135901e-06</cx:pt>
          <cx:pt idx="45694">9.5608608019135901e-06</cx:pt>
          <cx:pt idx="45695">9.5608608019135901e-06</cx:pt>
          <cx:pt idx="45696">9.5365183799741692e-06</cx:pt>
          <cx:pt idx="45697">9.5175150241294794e-06</cx:pt>
          <cx:pt idx="45698">9.5175150241294794e-06</cx:pt>
          <cx:pt idx="45699">9.4912614125224892e-06</cx:pt>
          <cx:pt idx="45700">9.4592452382179001e-06</cx:pt>
          <cx:pt idx="45701">9.4592452382179001e-06</cx:pt>
          <cx:pt idx="45702">9.4592452382179001e-06</cx:pt>
          <cx:pt idx="45703">9.4592452382179001e-06</cx:pt>
          <cx:pt idx="45704">9.4592452382179001e-06</cx:pt>
          <cx:pt idx="45705">9.4592452382179001e-06</cx:pt>
          <cx:pt idx="45706">9.4592452382179001e-06</cx:pt>
          <cx:pt idx="45707">9.4592452382179001e-06</cx:pt>
          <cx:pt idx="45708">9.4592452382179001e-06</cx:pt>
          <cx:pt idx="45709">9.4592452382179001e-06</cx:pt>
          <cx:pt idx="45710">9.4592452382179001e-06</cx:pt>
          <cx:pt idx="45711">9.4395321238071103e-06</cx:pt>
          <cx:pt idx="45712">9.4395321238071103e-06</cx:pt>
          <cx:pt idx="45713">9.4233019701389399e-06</cx:pt>
          <cx:pt idx="45714">9.4233019701389399e-06</cx:pt>
          <cx:pt idx="45715">9.4233019701389399e-06</cx:pt>
          <cx:pt idx="45716">9.4186947541695001e-06</cx:pt>
          <cx:pt idx="45717">9.4186947541695001e-06</cx:pt>
          <cx:pt idx="45718">9.4186947541695001e-06</cx:pt>
          <cx:pt idx="45719">9.3943424965700201e-06</cx:pt>
          <cx:pt idx="45720">9.3943424965700201e-06</cx:pt>
          <cx:pt idx="45721">9.3943424965700201e-06</cx:pt>
          <cx:pt idx="45722">9.3686961505092095e-06</cx:pt>
          <cx:pt idx="45723">9.3686961505092095e-06</cx:pt>
          <cx:pt idx="45724">9.3686961505092095e-06</cx:pt>
          <cx:pt idx="45725">9.3636896320979402e-06</cx:pt>
          <cx:pt idx="45726">9.3636896320979402e-06</cx:pt>
          <cx:pt idx="45727">9.3575230743743693e-06</cx:pt>
          <cx:pt idx="45728">9.3560392301444201e-06</cx:pt>
          <cx:pt idx="45729">9.3560392301444201e-06</cx:pt>
          <cx:pt idx="45730">9.3560392301444201e-06</cx:pt>
          <cx:pt idx="45731">9.3560392301444201e-06</cx:pt>
          <cx:pt idx="45732">9.3560392301444201e-06</cx:pt>
          <cx:pt idx="45733">9.3544179925053396e-06</cx:pt>
          <cx:pt idx="45734">9.3522374729593906e-06</cx:pt>
          <cx:pt idx="45735">9.3430505336490394e-06</cx:pt>
          <cx:pt idx="45736">9.3430505336490394e-06</cx:pt>
          <cx:pt idx="45737">9.3430505336490394e-06</cx:pt>
          <cx:pt idx="45738">9.3430505336490394e-06</cx:pt>
          <cx:pt idx="45739">9.33579557841537e-06</cx:pt>
          <cx:pt idx="45740">9.33579557841537e-06</cx:pt>
          <cx:pt idx="45741">9.33579557841537e-06</cx:pt>
          <cx:pt idx="45742">9.1926062967282999e-06</cx:pt>
          <cx:pt idx="45743">9.1073436321878998e-06</cx:pt>
          <cx:pt idx="45744">9.1073436321878998e-06</cx:pt>
          <cx:pt idx="45745">9.1073436321878998e-06</cx:pt>
          <cx:pt idx="45746">9.0878001378166495e-06</cx:pt>
          <cx:pt idx="45747">9.0878001378166495e-06</cx:pt>
          <cx:pt idx="45748">9.0746980887807293e-06</cx:pt>
          <cx:pt idx="45749">9.0741903568062793e-06</cx:pt>
          <cx:pt idx="45750">9.0741903568062793e-06</cx:pt>
          <cx:pt idx="45751">9.0741903568062793e-06</cx:pt>
          <cx:pt idx="45752">9.0220039483930408e-06</cx:pt>
          <cx:pt idx="45753">9.0210982809171796e-06</cx:pt>
          <cx:pt idx="45754">9.0105616991175993e-06</cx:pt>
          <cx:pt idx="45755">9.0105616991175993e-06</cx:pt>
          <cx:pt idx="45756">9.0105616991175993e-06</cx:pt>
          <cx:pt idx="45757">9.0105616991175993e-06</cx:pt>
          <cx:pt idx="45758">8.9873286555693804e-06</cx:pt>
          <cx:pt idx="45759">8.9832074017311197e-06</cx:pt>
          <cx:pt idx="45760">8.9832074017311197e-06</cx:pt>
          <cx:pt idx="45761">8.9466680709650499e-06</cx:pt>
          <cx:pt idx="45762">8.9466680709650499e-06</cx:pt>
          <cx:pt idx="45763">8.9466680709650499e-06</cx:pt>
          <cx:pt idx="45764">8.9439638116453793e-06</cx:pt>
          <cx:pt idx="45765">8.9108090504939505e-06</cx:pt>
          <cx:pt idx="45766">8.9108090504939505e-06</cx:pt>
          <cx:pt idx="45767">8.9108090504939505e-06</cx:pt>
          <cx:pt idx="45768">8.9108090504939505e-06</cx:pt>
          <cx:pt idx="45769">8.9078441108749899e-06</cx:pt>
          <cx:pt idx="45770">8.9078441108749899e-06</cx:pt>
          <cx:pt idx="45771">8.8967657392608595e-06</cx:pt>
          <cx:pt idx="45772">8.8967657392608595e-06</cx:pt>
          <cx:pt idx="45773">8.8967657392608595e-06</cx:pt>
          <cx:pt idx="45774">8.8882770437464003e-06</cx:pt>
          <cx:pt idx="45775">8.8842907375410401e-06</cx:pt>
          <cx:pt idx="45776">8.8842907375410401e-06</cx:pt>
          <cx:pt idx="45777">8.8842907375410401e-06</cx:pt>
          <cx:pt idx="45778">8.8532613236065001e-06</cx:pt>
          <cx:pt idx="45779">8.8532613236065001e-06</cx:pt>
          <cx:pt idx="45780">8.8532613236065001e-06</cx:pt>
          <cx:pt idx="45781">8.8532613236065001e-06</cx:pt>
          <cx:pt idx="45782">8.8532613236065001e-06</cx:pt>
          <cx:pt idx="45783">8.8211995651092998e-06</cx:pt>
          <cx:pt idx="45784">8.8211995651092998e-06</cx:pt>
          <cx:pt idx="45785">8.8211995651092998e-06</cx:pt>
          <cx:pt idx="45786">8.8211995651092998e-06</cx:pt>
          <cx:pt idx="45787">8.8044546476311501e-06</cx:pt>
          <cx:pt idx="45788">8.8005227538510306e-06</cx:pt>
          <cx:pt idx="45789">8.8005227538510306e-06</cx:pt>
          <cx:pt idx="45790">8.8005227538510306e-06</cx:pt>
          <cx:pt idx="45791">8.8005227538510306e-06</cx:pt>
          <cx:pt idx="45792">8.8005227538510306e-06</cx:pt>
          <cx:pt idx="45793">8.7702821980977592e-06</cx:pt>
          <cx:pt idx="45794">8.7702821980977592e-06</cx:pt>
          <cx:pt idx="45795">8.7702821980977592e-06</cx:pt>
          <cx:pt idx="45796">8.7592316819759098e-06</cx:pt>
          <cx:pt idx="45797">8.7592316819759098e-06</cx:pt>
          <cx:pt idx="45798">8.7592316819759098e-06</cx:pt>
          <cx:pt idx="45799">8.7592316819759098e-06</cx:pt>
          <cx:pt idx="45800">8.7568621234778493e-06</cx:pt>
          <cx:pt idx="45801">8.7568621234778493e-06</cx:pt>
          <cx:pt idx="45802">8.7568621234778493e-06</cx:pt>
          <cx:pt idx="45803">8.7568621234778493e-06</cx:pt>
          <cx:pt idx="45804">8.7568621234778493e-06</cx:pt>
          <cx:pt idx="45805">8.7488567050576196e-06</cx:pt>
          <cx:pt idx="45806">8.7270228255411394e-06</cx:pt>
          <cx:pt idx="45807">8.7270228255411394e-06</cx:pt>
          <cx:pt idx="45808">8.7195309055454095e-06</cx:pt>
          <cx:pt idx="45809">8.7078538594344005e-06</cx:pt>
          <cx:pt idx="45810">8.7078538594344005e-06</cx:pt>
          <cx:pt idx="45811">8.6998128844931001e-06</cx:pt>
          <cx:pt idx="45812">8.6998128844931001e-06</cx:pt>
          <cx:pt idx="45813">8.6998128844931001e-06</cx:pt>
          <cx:pt idx="45814">8.6998128844931001e-06</cx:pt>
          <cx:pt idx="45815">8.6914470739000499e-06</cx:pt>
          <cx:pt idx="45816">8.6914470739000499e-06</cx:pt>
          <cx:pt idx="45817">8.6914470739000499e-06</cx:pt>
          <cx:pt idx="45818">8.6914470739000499e-06</cx:pt>
          <cx:pt idx="45819">8.6914470739000499e-06</cx:pt>
          <cx:pt idx="45820">8.6914470739000499e-06</cx:pt>
          <cx:pt idx="45821">8.6834500834790008e-06</cx:pt>
          <cx:pt idx="45822">8.6834500834790008e-06</cx:pt>
          <cx:pt idx="45823">8.6534061202177503e-06</cx:pt>
          <cx:pt idx="45824">8.6534061202177503e-06</cx:pt>
          <cx:pt idx="45825">8.6534061202177503e-06</cx:pt>
          <cx:pt idx="45826">8.6534061202177503e-06</cx:pt>
          <cx:pt idx="45827">8.6226492571944005e-06</cx:pt>
          <cx:pt idx="45828">8.6226492571944005e-06</cx:pt>
          <cx:pt idx="45829">8.6226492571944005e-06</cx:pt>
          <cx:pt idx="45830">8.6226492571944005e-06</cx:pt>
          <cx:pt idx="45831">8.6226492571944005e-06</cx:pt>
          <cx:pt idx="45832">8.6226492571944005e-06</cx:pt>
          <cx:pt idx="45833">8.61088378282996e-06</cx:pt>
          <cx:pt idx="45834">8.6061349448979906e-06</cx:pt>
          <cx:pt idx="45835">8.6061349448979906e-06</cx:pt>
          <cx:pt idx="45836">8.60495161103995e-06</cx:pt>
          <cx:pt idx="45837">8.60495161103995e-06</cx:pt>
          <cx:pt idx="45838">8.60495161103995e-06</cx:pt>
          <cx:pt idx="45839">8.5916824960462297e-06</cx:pt>
          <cx:pt idx="45840">8.5883261000091596e-06</cx:pt>
          <cx:pt idx="45841">8.5883261000091596e-06</cx:pt>
          <cx:pt idx="45842">8.5879730040128703e-06</cx:pt>
          <cx:pt idx="45843">8.5725943674892999e-06</cx:pt>
          <cx:pt idx="45844">8.5725943674892999e-06</cx:pt>
          <cx:pt idx="45845">8.5725943674892999e-06</cx:pt>
          <cx:pt idx="45846">8.5621374700887101e-06</cx:pt>
          <cx:pt idx="45847">8.5621374700887101e-06</cx:pt>
          <cx:pt idx="45848">8.5621374700887101e-06</cx:pt>
          <cx:pt idx="45849">8.5621374700887101e-06</cx:pt>
          <cx:pt idx="45850">8.5621374700887101e-06</cx:pt>
          <cx:pt idx="45851">8.5621374700887101e-06</cx:pt>
          <cx:pt idx="45852">8.5621374700887101e-06</cx:pt>
          <cx:pt idx="45853">8.5538945423448198e-06</cx:pt>
          <cx:pt idx="45854">8.5538945423448198e-06</cx:pt>
          <cx:pt idx="45855">8.5538945423448198e-06</cx:pt>
          <cx:pt idx="45856">8.5538945423448198e-06</cx:pt>
          <cx:pt idx="45857">8.5538945423448198e-06</cx:pt>
          <cx:pt idx="45858">8.5538945423448198e-06</cx:pt>
          <cx:pt idx="45859">8.5538945423448198e-06</cx:pt>
          <cx:pt idx="45860">8.5538945423448198e-06</cx:pt>
          <cx:pt idx="45861">8.5352084284669994e-06</cx:pt>
          <cx:pt idx="45862">8.5352084284669994e-06</cx:pt>
          <cx:pt idx="45863">8.4940278115918004e-06</cx:pt>
          <cx:pt idx="45864">8.4940277631481193e-06</cx:pt>
          <cx:pt idx="45865">8.4924790198703101e-06</cx:pt>
          <cx:pt idx="45866">8.4924790198703101e-06</cx:pt>
          <cx:pt idx="45867">8.4924790198703101e-06</cx:pt>
          <cx:pt idx="45868">8.4810308983037797e-06</cx:pt>
          <cx:pt idx="45869">8.4810308983037797e-06</cx:pt>
          <cx:pt idx="45870">8.4810308983037797e-06</cx:pt>
          <cx:pt idx="45871">8.4810308983037797e-06</cx:pt>
          <cx:pt idx="45872">8.4793075049111605e-06</cx:pt>
          <cx:pt idx="45873">8.4793075049111605e-06</cx:pt>
          <cx:pt idx="45874">8.4793075049111605e-06</cx:pt>
          <cx:pt idx="45875">8.4731463311651992e-06</cx:pt>
          <cx:pt idx="45876">8.4731463311651992e-06</cx:pt>
          <cx:pt idx="45877">8.4640557664649294e-06</cx:pt>
          <cx:pt idx="45878">8.4640557664649294e-06</cx:pt>
          <cx:pt idx="45879">8.4608114145627395e-06</cx:pt>
          <cx:pt idx="45880">8.4608114145627395e-06</cx:pt>
          <cx:pt idx="45881">8.4608114145627395e-06</cx:pt>
          <cx:pt idx="45882">8.4608114145627395e-06</cx:pt>
          <cx:pt idx="45883">8.4608114145627395e-06</cx:pt>
          <cx:pt idx="45884">8.4412802618098205e-06</cx:pt>
          <cx:pt idx="45885">8.4395692844978703e-06</cx:pt>
          <cx:pt idx="45886">8.4244609540930694e-06</cx:pt>
          <cx:pt idx="45887">8.42279378107866e-06</cx:pt>
          <cx:pt idx="45888">8.42279378107866e-06</cx:pt>
          <cx:pt idx="45889">8.4066191764757608e-06</cx:pt>
          <cx:pt idx="45890">8.4052646151116202e-06</cx:pt>
          <cx:pt idx="45891">8.3910998543708299e-06</cx:pt>
          <cx:pt idx="45892">8.3621674288549808e-06</cx:pt>
          <cx:pt idx="45893">8.3621674288549808e-06</cx:pt>
          <cx:pt idx="45894">8.3621674288549808e-06</cx:pt>
          <cx:pt idx="45895">8.3621674288549808e-06</cx:pt>
          <cx:pt idx="45896">8.3621674288549808e-06</cx:pt>
          <cx:pt idx="45897">8.3143948402271203e-06</cx:pt>
          <cx:pt idx="45898">8.3085877944051807e-06</cx:pt>
          <cx:pt idx="45899">8.3085877944051807e-06</cx:pt>
          <cx:pt idx="45900">8.3007313457172392e-06</cx:pt>
          <cx:pt idx="45901">8.3007313457172392e-06</cx:pt>
          <cx:pt idx="45902">8.3007313457172392e-06</cx:pt>
          <cx:pt idx="45903">8.3007313457172392e-06</cx:pt>
          <cx:pt idx="45904">8.2936254209077593e-06</cx:pt>
          <cx:pt idx="45905">8.2896647400127597e-06</cx:pt>
          <cx:pt idx="45906">8.2896647400127597e-06</cx:pt>
          <cx:pt idx="45907">8.2896647400127597e-06</cx:pt>
          <cx:pt idx="45908">8.2896647400127597e-06</cx:pt>
          <cx:pt idx="45909">8.2896647400127597e-06</cx:pt>
          <cx:pt idx="45910">8.2896647400127597e-06</cx:pt>
          <cx:pt idx="45911">8.2795682573379406e-06</cx:pt>
          <cx:pt idx="45912">8.2795682573379406e-06</cx:pt>
          <cx:pt idx="45913">8.2795682573379406e-06</cx:pt>
          <cx:pt idx="45914">8.2758017623203206e-06</cx:pt>
          <cx:pt idx="45915">8.2758017623203206e-06</cx:pt>
          <cx:pt idx="45916">8.2758017623203206e-06</cx:pt>
          <cx:pt idx="45917">8.2633579616662293e-06</cx:pt>
          <cx:pt idx="45918">8.2633579616662293e-06</cx:pt>
          <cx:pt idx="45919">8.2633579616662293e-06</cx:pt>
          <cx:pt idx="45920">8.2633579616662293e-06</cx:pt>
          <cx:pt idx="45921">8.2588959338744406e-06</cx:pt>
          <cx:pt idx="45922">8.2478011015522406e-06</cx:pt>
          <cx:pt idx="45923">8.2227903323416604e-06</cx:pt>
          <cx:pt idx="45924">8.2189817318834006e-06</cx:pt>
          <cx:pt idx="45925">8.2039959862897693e-06</cx:pt>
          <cx:pt idx="45926">8.1962504014421408e-06</cx:pt>
          <cx:pt idx="45927">8.1624436022084205e-06</cx:pt>
          <cx:pt idx="45928">8.1624436022084205e-06</cx:pt>
          <cx:pt idx="45929">8.1569836153719995e-06</cx:pt>
          <cx:pt idx="45930">8.1390832808786392e-06</cx:pt>
          <cx:pt idx="45931">8.1321078973078293e-06</cx:pt>
          <cx:pt idx="45932">8.0494412220679797e-06</cx:pt>
          <cx:pt idx="45933">8.0494412220679797e-06</cx:pt>
          <cx:pt idx="45934">8.0494412220679797e-06</cx:pt>
          <cx:pt idx="45935">8.03644367249732e-06</cx:pt>
          <cx:pt idx="45936">8.03644367249732e-06</cx:pt>
          <cx:pt idx="45937">8.0298442503480797e-06</cx:pt>
          <cx:pt idx="45938">8.0073991498474903e-06</cx:pt>
          <cx:pt idx="45939">7.9968139326515102e-06</cx:pt>
          <cx:pt idx="45940">7.9968139326515102e-06</cx:pt>
          <cx:pt idx="45941">7.9968139326515102e-06</cx:pt>
          <cx:pt idx="45942">7.9591253938929005e-06</cx:pt>
          <cx:pt idx="45943">7.9511254592261096e-06</cx:pt>
          <cx:pt idx="45944">7.9507479760193398e-06</cx:pt>
          <cx:pt idx="45945">7.9133294729185101e-06</cx:pt>
          <cx:pt idx="45946">7.9133294729185101e-06</cx:pt>
          <cx:pt idx="45947">7.9116497728709094e-06</cx:pt>
          <cx:pt idx="45948">7.9116497728709094e-06</cx:pt>
          <cx:pt idx="45949">7.9116497728709094e-06</cx:pt>
          <cx:pt idx="45950">7.9116497728709094e-06</cx:pt>
          <cx:pt idx="45951">7.9116497728709094e-06</cx:pt>
          <cx:pt idx="45952">7.8846416708167596e-06</cx:pt>
          <cx:pt idx="45953">7.8633353085654008e-06</cx:pt>
          <cx:pt idx="45954">7.8633353085654008e-06</cx:pt>
          <cx:pt idx="45955">7.8633353085654008e-06</cx:pt>
          <cx:pt idx="45956">7.8467086366832102e-06</cx:pt>
          <cx:pt idx="45957">7.8467086366832102e-06</cx:pt>
          <cx:pt idx="45958">7.8467086366832102e-06</cx:pt>
          <cx:pt idx="45959">7.8438368842251504e-06</cx:pt>
          <cx:pt idx="45960">7.8438368842251504e-06</cx:pt>
          <cx:pt idx="45961">7.8301643520698204e-06</cx:pt>
          <cx:pt idx="45962">7.8301643520698204e-06</cx:pt>
          <cx:pt idx="45963">7.8301643520698204e-06</cx:pt>
          <cx:pt idx="45964">7.8186723293881995e-06</cx:pt>
          <cx:pt idx="45965">7.8186723293881995e-06</cx:pt>
          <cx:pt idx="45966">7.8078604754648103e-06</cx:pt>
          <cx:pt idx="45967">7.8078604754648103e-06</cx:pt>
          <cx:pt idx="45968">7.8078604754648103e-06</cx:pt>
          <cx:pt idx="45969">7.8078604754648103e-06</cx:pt>
          <cx:pt idx="45970">7.8030745151259994e-06</cx:pt>
          <cx:pt idx="45971">7.8022782646055995e-06</cx:pt>
          <cx:pt idx="45972">7.8021046856740995e-06</cx:pt>
          <cx:pt idx="45973">7.8021046856740995e-06</cx:pt>
          <cx:pt idx="45974">7.8021046856740995e-06</cx:pt>
          <cx:pt idx="45975">7.8021046856740995e-06</cx:pt>
          <cx:pt idx="45976">7.7897893845846501e-06</cx:pt>
          <cx:pt idx="45977">7.7894647196297293e-06</cx:pt>
          <cx:pt idx="45978">7.7894647196297293e-06</cx:pt>
          <cx:pt idx="45979">7.7894647196297293e-06</cx:pt>
          <cx:pt idx="45980">7.7894647196297293e-06</cx:pt>
          <cx:pt idx="45981">7.7894647196297293e-06</cx:pt>
          <cx:pt idx="45982">7.7894647196297293e-06</cx:pt>
          <cx:pt idx="45983">7.7825531086898198e-06</cx:pt>
          <cx:pt idx="45984">7.7825531086898198e-06</cx:pt>
          <cx:pt idx="45985">7.7389733743534492e-06</cx:pt>
          <cx:pt idx="45986">7.7386428067404393e-06</cx:pt>
          <cx:pt idx="45987">7.7153457554752199e-06</cx:pt>
          <cx:pt idx="45988">7.7124502721765203e-06</cx:pt>
          <cx:pt idx="45989">7.7124502721765203e-06</cx:pt>
          <cx:pt idx="45990">7.7124502721765203e-06</cx:pt>
          <cx:pt idx="45991">7.7006411795513193e-06</cx:pt>
          <cx:pt idx="45992">7.6965598713805803e-06</cx:pt>
          <cx:pt idx="45993">7.69588632605513e-06</cx:pt>
          <cx:pt idx="45994">7.69588632605513e-06</cx:pt>
          <cx:pt idx="45995">7.69588632605513e-06</cx:pt>
          <cx:pt idx="45996">7.69588632605513e-06</cx:pt>
          <cx:pt idx="45997">7.6689517602718807e-06</cx:pt>
          <cx:pt idx="45998">7.6689517602718807e-06</cx:pt>
          <cx:pt idx="45999">7.6689517602718807e-06</cx:pt>
          <cx:pt idx="46000">7.6689517602718807e-06</cx:pt>
          <cx:pt idx="46001">7.6689517602718807e-06</cx:pt>
          <cx:pt idx="46002">7.6610098053783805e-06</cx:pt>
          <cx:pt idx="46003">7.6200224498766396e-06</cx:pt>
          <cx:pt idx="46004">7.6143457135395297e-06</cx:pt>
          <cx:pt idx="46005">7.6143457135395297e-06</cx:pt>
          <cx:pt idx="46006">7.6143457135395297e-06</cx:pt>
          <cx:pt idx="46007">7.6143457135395297e-06</cx:pt>
          <cx:pt idx="46008">7.6143457135395297e-06</cx:pt>
          <cx:pt idx="46009">7.61222869513107e-06</cx:pt>
          <cx:pt idx="46010">7.61222869513107e-06</cx:pt>
          <cx:pt idx="46011">7.61222869513107e-06</cx:pt>
          <cx:pt idx="46012">7.61222869513107e-06</cx:pt>
          <cx:pt idx="46013">7.6046984132163901e-06</cx:pt>
          <cx:pt idx="46014">7.6046984132163901e-06</cx:pt>
          <cx:pt idx="46015">7.5926182017584903e-06</cx:pt>
          <cx:pt idx="46016">7.5926182017584903e-06</cx:pt>
          <cx:pt idx="46017">7.5926182017584903e-06</cx:pt>
          <cx:pt idx="46018">7.5883962188408103e-06</cx:pt>
          <cx:pt idx="46019">7.5883962188408103e-06</cx:pt>
          <cx:pt idx="46020">7.5883962188408103e-06</cx:pt>
          <cx:pt idx="46021">7.5799118630760597e-06</cx:pt>
          <cx:pt idx="46022">7.5799118630760597e-06</cx:pt>
          <cx:pt idx="46023">7.5799118630760597e-06</cx:pt>
          <cx:pt idx="46024">7.5799118630760597e-06</cx:pt>
          <cx:pt idx="46025">7.5684603837547703e-06</cx:pt>
          <cx:pt idx="46026">7.5684603837547703e-06</cx:pt>
          <cx:pt idx="46027">7.5684603837547703e-06</cx:pt>
          <cx:pt idx="46028">7.5684603837547703e-06</cx:pt>
          <cx:pt idx="46029">7.5684603837547703e-06</cx:pt>
          <cx:pt idx="46030">7.5684603837547703e-06</cx:pt>
          <cx:pt idx="46031">7.56081706132643e-06</cx:pt>
          <cx:pt idx="46032">7.56081706132643e-06</cx:pt>
          <cx:pt idx="46033">7.5538124906003098e-06</cx:pt>
          <cx:pt idx="46034">7.5531940801248803e-06</cx:pt>
          <cx:pt idx="46035">7.5531940801248803e-06</cx:pt>
          <cx:pt idx="46036">7.5531940801248803e-06</cx:pt>
          <cx:pt idx="46037">7.5531940801248803e-06</cx:pt>
          <cx:pt idx="46038">7.5339375829984301e-06</cx:pt>
          <cx:pt idx="46039">7.5321163301037997e-06</cx:pt>
          <cx:pt idx="46040">7.5321163301037997e-06</cx:pt>
          <cx:pt idx="46041">7.5008228417147598e-06</cx:pt>
          <cx:pt idx="46042">7.4945932669380696e-06</cx:pt>
          <cx:pt idx="46043">7.4928990637207602e-06</cx:pt>
          <cx:pt idx="46044">7.4733845317095597e-06</cx:pt>
          <cx:pt idx="46045">7.4627578576380596e-06</cx:pt>
          <cx:pt idx="46046">7.4627578576380596e-06</cx:pt>
          <cx:pt idx="46047">7.4627578576380596e-06</cx:pt>
          <cx:pt idx="46048">7.4627578576380596e-06</cx:pt>
          <cx:pt idx="46049">7.4627578576380596e-06</cx:pt>
          <cx:pt idx="46050">7.4627578576380596e-06</cx:pt>
          <cx:pt idx="46051">7.4413352938350197e-06</cx:pt>
          <cx:pt idx="46052">7.4413352938350197e-06</cx:pt>
          <cx:pt idx="46053">7.4408731456099396e-06</cx:pt>
          <cx:pt idx="46054">7.4187014923582099e-06</cx:pt>
          <cx:pt idx="46055">7.4187014923582099e-06</cx:pt>
          <cx:pt idx="46056">7.3625723843849903e-06</cx:pt>
          <cx:pt idx="46057">7.3625723843849903e-06</cx:pt>
          <cx:pt idx="46058">7.3625723843849903e-06</cx:pt>
          <cx:pt idx="46059">7.3625723843849903e-06</cx:pt>
          <cx:pt idx="46060">7.3258692650327601e-06</cx:pt>
          <cx:pt idx="46061">7.3258692650327601e-06</cx:pt>
          <cx:pt idx="46062">7.3258692650327601e-06</cx:pt>
          <cx:pt idx="46063">7.3258692650327601e-06</cx:pt>
          <cx:pt idx="46064">7.3258692650327601e-06</cx:pt>
          <cx:pt idx="46065">7.3082854399167999e-06</cx:pt>
          <cx:pt idx="46066">7.3082854399167999e-06</cx:pt>
          <cx:pt idx="46067">7.2593788643771303e-06</cx:pt>
          <cx:pt idx="46068">7.2593788643771303e-06</cx:pt>
          <cx:pt idx="46069">7.2256155828870797e-06</cx:pt>
          <cx:pt idx="46070">7.2207031173150297e-06</cx:pt>
          <cx:pt idx="46071">7.2074172550294601e-06</cx:pt>
          <cx:pt idx="46072">7.2074172550294601e-06</cx:pt>
          <cx:pt idx="46073">7.2074172550294601e-06</cx:pt>
          <cx:pt idx="46074">7.2074172550294601e-06</cx:pt>
          <cx:pt idx="46075">7.2074172550294601e-06</cx:pt>
          <cx:pt idx="46076">7.2074172550294601e-06</cx:pt>
          <cx:pt idx="46077">7.17800445337249e-06</cx:pt>
          <cx:pt idx="46078">7.17800445337249e-06</cx:pt>
          <cx:pt idx="46079">7.17800445337249e-06</cx:pt>
          <cx:pt idx="46080">7.1657257997027501e-06</cx:pt>
          <cx:pt idx="46081">7.1538575113431703e-06</cx:pt>
          <cx:pt idx="46082">7.1538575113431703e-06</cx:pt>
          <cx:pt idx="46083">7.1538575113431703e-06</cx:pt>
          <cx:pt idx="46084">7.1538575113431703e-06</cx:pt>
          <cx:pt idx="46085">7.1538575113431703e-06</cx:pt>
          <cx:pt idx="46086">7.1538575113431703e-06</cx:pt>
          <cx:pt idx="46087">7.1436867345110898e-06</cx:pt>
          <cx:pt idx="46088">7.1436867345110898e-06</cx:pt>
          <cx:pt idx="46089">7.1436867345110898e-06</cx:pt>
          <cx:pt idx="46090">7.1436867345110898e-06</cx:pt>
          <cx:pt idx="46091">7.1373953626130701e-06</cx:pt>
          <cx:pt idx="46092">7.1353492698629504e-06</cx:pt>
          <cx:pt idx="46093">7.1319845061953004e-06</cx:pt>
          <cx:pt idx="46094">7.1319845061953004e-06</cx:pt>
          <cx:pt idx="46095">7.1049527618518803e-06</cx:pt>
          <cx:pt idx="46096">7.1020540870676298e-06</cx:pt>
          <cx:pt idx="46097">7.1020540870676298e-06</cx:pt>
          <cx:pt idx="46098">7.1020540870676298e-06</cx:pt>
          <cx:pt idx="46099">7.1020540870676298e-06</cx:pt>
          <cx:pt idx="46100">7.1003139396463898e-06</cx:pt>
          <cx:pt idx="46101">7.1003139396463898e-06</cx:pt>
          <cx:pt idx="46102">7.1003139396463898e-06</cx:pt>
          <cx:pt idx="46103">7.1003139396463898e-06</cx:pt>
          <cx:pt idx="46104">7.1003139396463898e-06</cx:pt>
          <cx:pt idx="46105">7.0989414399357698e-06</cx:pt>
          <cx:pt idx="46106">7.0910293975576198e-06</cx:pt>
          <cx:pt idx="46107">7.0838050253358797e-06</cx:pt>
          <cx:pt idx="46108">7.0838050253358797e-06</cx:pt>
          <cx:pt idx="46109">7.0838050253358797e-06</cx:pt>
          <cx:pt idx="46110">7.0746108874822101e-06</cx:pt>
          <cx:pt idx="46111">7.0746108874822101e-06</cx:pt>
          <cx:pt idx="46112">7.0746108874822101e-06</cx:pt>
          <cx:pt idx="46113">7.0740637788830203e-06</cx:pt>
          <cx:pt idx="46114">7.06543073932656e-06</cx:pt>
          <cx:pt idx="46115">7.0439180179824998e-06</cx:pt>
          <cx:pt idx="46116">7.0439180179824998e-06</cx:pt>
          <cx:pt idx="46117">7.0439180179824998e-06</cx:pt>
          <cx:pt idx="46118">7.0439180179824998e-06</cx:pt>
          <cx:pt idx="46119">7.0439180179824998e-06</cx:pt>
          <cx:pt idx="46120">7.0439180179824998e-06</cx:pt>
          <cx:pt idx="46121">7.0439180179824998e-06</cx:pt>
          <cx:pt idx="46122">7.0439180179824998e-06</cx:pt>
          <cx:pt idx="46123">7.0436508694043299e-06</cx:pt>
          <cx:pt idx="46124">7.0319129325037596e-06</cx:pt>
          <cx:pt idx="46125">7.0261843718268701e-06</cx:pt>
          <cx:pt idx="46126">7.0261843718268701e-06</cx:pt>
          <cx:pt idx="46127">7.0261843718268701e-06</cx:pt>
          <cx:pt idx="46128">7.0261843718268701e-06</cx:pt>
          <cx:pt idx="46129">6.9961846558376901e-06</cx:pt>
          <cx:pt idx="46130">6.9947430771036798e-06</cx:pt>
          <cx:pt idx="46131">6.9947430771036798e-06</cx:pt>
          <cx:pt idx="46132">6.9947430771036798e-06</cx:pt>
          <cx:pt idx="46133">6.9912013761737798e-06</cx:pt>
          <cx:pt idx="46134">6.9912013761737798e-06</cx:pt>
          <cx:pt idx="46135">6.9912013761737798e-06</cx:pt>
          <cx:pt idx="46136">6.9912013761737798e-06</cx:pt>
          <cx:pt idx="46137">6.9912013761737798e-06</cx:pt>
          <cx:pt idx="46138">6.9912013761737798e-06</cx:pt>
          <cx:pt idx="46139">6.9912013761737798e-06</cx:pt>
          <cx:pt idx="46140">6.9912013761737798e-06</cx:pt>
          <cx:pt idx="46141">6.9912013761737798e-06</cx:pt>
          <cx:pt idx="46142">6.9912013761737798e-06</cx:pt>
          <cx:pt idx="46143">6.98311918257859e-06</cx:pt>
          <cx:pt idx="46144">6.9823752724730403e-06</cx:pt>
          <cx:pt idx="46145">6.9712836851870499e-06</cx:pt>
          <cx:pt idx="46146">6.9712836851870499e-06</cx:pt>
          <cx:pt idx="46147">6.9712836851870499e-06</cx:pt>
          <cx:pt idx="46148">6.9712836851870499e-06</cx:pt>
          <cx:pt idx="46149">6.9540408962758896e-06</cx:pt>
          <cx:pt idx="46150">6.9540408962758896e-06</cx:pt>
          <cx:pt idx="46151">6.9461466703209598e-06</cx:pt>
          <cx:pt idx="46152">6.9461466703209598e-06</cx:pt>
          <cx:pt idx="46153">6.9461466703209598e-06</cx:pt>
          <cx:pt idx="46154">6.9461466703209598e-06</cx:pt>
          <cx:pt idx="46155">6.9461466703209598e-06</cx:pt>
          <cx:pt idx="46156">6.9461466703209598e-06</cx:pt>
          <cx:pt idx="46157">6.9461466703209598e-06</cx:pt>
          <cx:pt idx="46158">6.9447996618709696e-06</cx:pt>
          <cx:pt idx="46159">6.9447996618709696e-06</cx:pt>
          <cx:pt idx="46160">6.9447996618709696e-06</cx:pt>
          <cx:pt idx="46161">6.9383205305211801e-06</cx:pt>
          <cx:pt idx="46162">6.9341868763746603e-06</cx:pt>
          <cx:pt idx="46163">6.9341868763746603e-06</cx:pt>
          <cx:pt idx="46164">6.9341868763746603e-06</cx:pt>
          <cx:pt idx="46165">6.9341868763746603e-06</cx:pt>
          <cx:pt idx="46166">6.9341868763746603e-06</cx:pt>
          <cx:pt idx="46167">6.9341868763746603e-06</cx:pt>
          <cx:pt idx="46168">6.9328300723370604e-06</cx:pt>
          <cx:pt idx="46169">6.9209717543837603e-06</cx:pt>
          <cx:pt idx="46170">6.9209717543837603e-06</cx:pt>
          <cx:pt idx="46171">6.9202381575308098e-06</cx:pt>
          <cx:pt idx="46172">6.8971268569172304e-06</cx:pt>
          <cx:pt idx="46173">6.8971268569172304e-06</cx:pt>
          <cx:pt idx="46174">6.8971268569172304e-06</cx:pt>
          <cx:pt idx="46175">6.8971268569172304e-06</cx:pt>
          <cx:pt idx="46176">6.8955398433843599e-06</cx:pt>
          <cx:pt idx="46177">6.8955398433843599e-06</cx:pt>
          <cx:pt idx="46178">6.8955398433843599e-06</cx:pt>
          <cx:pt idx="46179">6.8955398433843599e-06</cx:pt>
          <cx:pt idx="46180">6.8955398433843599e-06</cx:pt>
          <cx:pt idx="46181">6.8955398433843599e-06</cx:pt>
          <cx:pt idx="46182">6.8942474765882702e-06</cx:pt>
          <cx:pt idx="46183">6.8556103725805801e-06</cx:pt>
          <cx:pt idx="46184">6.8556103725805801e-06</cx:pt>
          <cx:pt idx="46185">6.84837240089728e-06</cx:pt>
          <cx:pt idx="46186">6.8438692919140302e-06</cx:pt>
          <cx:pt idx="46187">6.8311166974483104e-06</cx:pt>
          <cx:pt idx="46188">6.8311166974483104e-06</cx:pt>
          <cx:pt idx="46189">6.8225787420741898e-06</cx:pt>
          <cx:pt idx="46190">6.8225787420741898e-06</cx:pt>
          <cx:pt idx="46191">6.8225787420741898e-06</cx:pt>
          <cx:pt idx="46192">6.8225787420741898e-06</cx:pt>
          <cx:pt idx="46193">6.8081804185707098e-06</cx:pt>
          <cx:pt idx="46194">6.8081804185707098e-06</cx:pt>
          <cx:pt idx="46195">6.8081804185707098e-06</cx:pt>
          <cx:pt idx="46196">6.8081804185707098e-06</cx:pt>
          <cx:pt idx="46197">6.8081804185707098e-06</cx:pt>
          <cx:pt idx="46198">6.7920771322319297e-06</cx:pt>
          <cx:pt idx="46199">6.7897740604022298e-06</cx:pt>
          <cx:pt idx="46200">6.7897740604022298e-06</cx:pt>
          <cx:pt idx="46201">6.7879853334150496e-06</cx:pt>
          <cx:pt idx="46202">6.7879853334150496e-06</cx:pt>
          <cx:pt idx="46203">6.7806714623260503e-06</cx:pt>
          <cx:pt idx="46204">6.7806714623260503e-06</cx:pt>
          <cx:pt idx="46205">6.7514216007898403e-06</cx:pt>
          <cx:pt idx="46206">6.7514216007898403e-06</cx:pt>
          <cx:pt idx="46207">6.7514216007898403e-06</cx:pt>
          <cx:pt idx="46208">6.7514216007898403e-06</cx:pt>
          <cx:pt idx="46209">6.7514216007898403e-06</cx:pt>
          <cx:pt idx="46210">6.7514216007898403e-06</cx:pt>
          <cx:pt idx="46211">6.7514216007898403e-06</cx:pt>
          <cx:pt idx="46212">6.7474889067327796e-06</cx:pt>
          <cx:pt idx="46213">6.7474889067327796e-06</cx:pt>
          <cx:pt idx="46214">6.7474889067327796e-06</cx:pt>
          <cx:pt idx="46215">6.7474889067327796e-06</cx:pt>
          <cx:pt idx="46216">6.7474889067327796e-06</cx:pt>
          <cx:pt idx="46217">6.7379826063439999e-06</cx:pt>
          <cx:pt idx="46218">6.6941617584777899e-06</cx:pt>
          <cx:pt idx="46219">6.6941617584777899e-06</cx:pt>
          <cx:pt idx="46220">6.6941617584777899e-06</cx:pt>
          <cx:pt idx="46221">6.6892383334008798e-06</cx:pt>
          <cx:pt idx="46222">6.6892383334008798e-06</cx:pt>
          <cx:pt idx="46223">6.6892383334008798e-06</cx:pt>
          <cx:pt idx="46224">6.6652569164450696e-06</cx:pt>
          <cx:pt idx="46225">6.6652569164450696e-06</cx:pt>
          <cx:pt idx="46226">6.6652569164450696e-06</cx:pt>
          <cx:pt idx="46227">6.6652569164450696e-06</cx:pt>
          <cx:pt idx="46228">6.6575923934451999e-06</cx:pt>
          <cx:pt idx="46229">6.6433111079064203e-06</cx:pt>
          <cx:pt idx="46230">6.6413389765578002e-06</cx:pt>
          <cx:pt idx="46231">6.6413389765578002e-06</cx:pt>
          <cx:pt idx="46232">6.6413389765578002e-06</cx:pt>
          <cx:pt idx="46233">6.6413389765578002e-06</cx:pt>
          <cx:pt idx="46234">6.6413389765578002e-06</cx:pt>
          <cx:pt idx="46235">6.6413389765578002e-06</cx:pt>
          <cx:pt idx="46236">6.6306919504367104e-06</cx:pt>
          <cx:pt idx="46237">6.6306919504367104e-06</cx:pt>
          <cx:pt idx="46238">6.6306919504367104e-06</cx:pt>
          <cx:pt idx="46239">6.6306919504367104e-06</cx:pt>
          <cx:pt idx="46240">6.6306919504367104e-06</cx:pt>
          <cx:pt idx="46241">6.6064415325957202e-06</cx:pt>
          <cx:pt idx="46242">6.6064415325957202e-06</cx:pt>
          <cx:pt idx="46243">6.6064415325957202e-06</cx:pt>
          <cx:pt idx="46244">6.6064415325957202e-06</cx:pt>
          <cx:pt idx="46245">6.6064415325957202e-06</cx:pt>
          <cx:pt idx="46246">6.60282752002089e-06</cx:pt>
          <cx:pt idx="46247">6.60282752002089e-06</cx:pt>
          <cx:pt idx="46248">6.60282752002089e-06</cx:pt>
          <cx:pt idx="46249">6.60282752002089e-06</cx:pt>
          <cx:pt idx="46250">6.60282752002089e-06</cx:pt>
          <cx:pt idx="46251">6.6027424819255603e-06</cx:pt>
          <cx:pt idx="46252">6.6027424819255603e-06</cx:pt>
          <cx:pt idx="46253">6.6027424819255603e-06</cx:pt>
          <cx:pt idx="46254">6.6000302404158804e-06</cx:pt>
          <cx:pt idx="46255">6.6000302404158804e-06</cx:pt>
          <cx:pt idx="46256">6.6000302404158804e-06</cx:pt>
          <cx:pt idx="46257">6.5872409704916497e-06</cx:pt>
          <cx:pt idx="46258">6.5872409704916497e-06</cx:pt>
          <cx:pt idx="46259">6.5666604969128999e-06</cx:pt>
          <cx:pt idx="46260">6.5509659496797902e-06</cx:pt>
          <cx:pt idx="46261">6.5509659496797902e-06</cx:pt>
          <cx:pt idx="46262">6.5373046863944399e-06</cx:pt>
          <cx:pt idx="46263">6.5373046863944399e-06</cx:pt>
          <cx:pt idx="46264">6.5373046863944399e-06</cx:pt>
          <cx:pt idx="46265">6.5373046863944399e-06</cx:pt>
          <cx:pt idx="46266">6.5325718333855801e-06</cx:pt>
          <cx:pt idx="46267">6.5325718333855801e-06</cx:pt>
          <cx:pt idx="46268">6.5325718333855801e-06</cx:pt>
          <cx:pt idx="46269">6.5325718333855801e-06</cx:pt>
          <cx:pt idx="46270">6.5325718333855801e-06</cx:pt>
          <cx:pt idx="46271">6.5325718333855801e-06</cx:pt>
          <cx:pt idx="46272">6.5268290272119e-06</cx:pt>
          <cx:pt idx="46273">6.5265274966334196e-06</cx:pt>
          <cx:pt idx="46274">6.5259806402389903e-06</cx:pt>
          <cx:pt idx="46275">6.5259806402389903e-06</cx:pt>
          <cx:pt idx="46276">6.52415211563956e-06</cx:pt>
          <cx:pt idx="46277">6.51581914036938e-06</cx:pt>
          <cx:pt idx="46278">6.49211954925903e-06</cx:pt>
          <cx:pt idx="46279">6.49211954925903e-06</cx:pt>
          <cx:pt idx="46280">6.49211954925903e-06</cx:pt>
          <cx:pt idx="46281">6.49211954925903e-06</cx:pt>
          <cx:pt idx="46282">6.49211954925903e-06</cx:pt>
          <cx:pt idx="46283">6.49211954925903e-06</cx:pt>
          <cx:pt idx="46284">6.4736003104915601e-06</cx:pt>
          <cx:pt idx="46285">6.4661757453164697e-06</cx:pt>
          <cx:pt idx="46286">6.4661757453164697e-06</cx:pt>
          <cx:pt idx="46287">6.4661757453164697e-06</cx:pt>
          <cx:pt idx="46288">6.4661757453164697e-06</cx:pt>
          <cx:pt idx="46289">6.4661757453164697e-06</cx:pt>
          <cx:pt idx="46290">6.4661757453164697e-06</cx:pt>
          <cx:pt idx="46291">6.4661757453164697e-06</cx:pt>
          <cx:pt idx="46292">6.4658897563001596e-06</cx:pt>
          <cx:pt idx="46293">6.4658897563001596e-06</cx:pt>
          <cx:pt idx="46294">6.4543953114585701e-06</cx:pt>
          <cx:pt idx="46295">6.4543953114585701e-06</cx:pt>
          <cx:pt idx="46296">6.4543953114585701e-06</cx:pt>
          <cx:pt idx="46297">6.4495399102728996e-06</cx:pt>
          <cx:pt idx="46298">6.4495399102728996e-06</cx:pt>
          <cx:pt idx="46299">6.4495399102728996e-06</cx:pt>
          <cx:pt idx="46300">6.4495399102728996e-06</cx:pt>
          <cx:pt idx="46301">6.4446816834742699e-06</cx:pt>
          <cx:pt idx="46302">6.4446816834742699e-06</cx:pt>
          <cx:pt idx="46303">6.4446816834742699e-06</cx:pt>
          <cx:pt idx="46304">6.4446816834742699e-06</cx:pt>
          <cx:pt idx="46305">6.43808756197858e-06</cx:pt>
          <cx:pt idx="46306">6.43808756197858e-06</cx:pt>
          <cx:pt idx="46307">6.43808756197858e-06</cx:pt>
          <cx:pt idx="46308">6.4101367781007199e-06</cx:pt>
          <cx:pt idx="46309">6.4101367781007199e-06</cx:pt>
          <cx:pt idx="46310">6.4101367781007199e-06</cx:pt>
          <cx:pt idx="46311">6.3986265638702102e-06</cx:pt>
          <cx:pt idx="46312">6.3986265638702102e-06</cx:pt>
          <cx:pt idx="46313">6.3986265638702102e-06</cx:pt>
          <cx:pt idx="46314">6.3986265638702102e-06</cx:pt>
          <cx:pt idx="46315">6.3840230750622401e-06</cx:pt>
          <cx:pt idx="46316">6.3840230750622401e-06</cx:pt>
          <cx:pt idx="46317">6.3840230750622401e-06</cx:pt>
          <cx:pt idx="46318">6.3840230750622401e-06</cx:pt>
          <cx:pt idx="46319">6.35862634281704e-06</cx:pt>
          <cx:pt idx="46320">6.3361713056544702e-06</cx:pt>
          <cx:pt idx="46321">6.3361713056544702e-06</cx:pt>
          <cx:pt idx="46322">6.3224489716950097e-06</cx:pt>
          <cx:pt idx="46323">6.3224489716950097e-06</cx:pt>
          <cx:pt idx="46324">6.3224489716950097e-06</cx:pt>
          <cx:pt idx="46325">6.3224489716950097e-06</cx:pt>
          <cx:pt idx="46326">6.3224489716950097e-06</cx:pt>
          <cx:pt idx="46327">6.3224489716950097e-06</cx:pt>
          <cx:pt idx="46328">6.3202939244137704e-06</cx:pt>
          <cx:pt idx="46329">6.3202939244137704e-06</cx:pt>
          <cx:pt idx="46330">6.3161584963193797e-06</cx:pt>
          <cx:pt idx="46331">6.3117211403363501e-06</cx:pt>
          <cx:pt idx="46332">6.3109036588172203e-06</cx:pt>
          <cx:pt idx="46333">6.3109036588172203e-06</cx:pt>
          <cx:pt idx="46334">6.3109036588172203e-06</cx:pt>
          <cx:pt idx="46335">6.3109036588172203e-06</cx:pt>
          <cx:pt idx="46336">6.3109036588172203e-06</cx:pt>
          <cx:pt idx="46337">6.3017346901208797e-06</cx:pt>
          <cx:pt idx="46338">6.3017346901208797e-06</cx:pt>
          <cx:pt idx="46339">6.3017346901208797e-06</cx:pt>
          <cx:pt idx="46340">6.3017346901208797e-06</cx:pt>
          <cx:pt idx="46341">6.3017346901208797e-06</cx:pt>
          <cx:pt idx="46342">6.3017346901208797e-06</cx:pt>
          <cx:pt idx="46343">6.3007908539908503e-06</cx:pt>
          <cx:pt idx="46344">6.2773877073975903e-06</cx:pt>
          <cx:pt idx="46345">6.2773877073975903e-06</cx:pt>
          <cx:pt idx="46346">6.2773877073975903e-06</cx:pt>
          <cx:pt idx="46347">6.2648474785668397e-06</cx:pt>
          <cx:pt idx="46348">6.2648474785668397e-06</cx:pt>
          <cx:pt idx="46349">6.2648474785668397e-06</cx:pt>
          <cx:pt idx="46350">6.2648474785668397e-06</cx:pt>
          <cx:pt idx="46351">6.2626847968787396e-06</cx:pt>
          <cx:pt idx="46352">6.2626847968787396e-06</cx:pt>
          <cx:pt idx="46353">6.2626847968787396e-06</cx:pt>
          <cx:pt idx="46354">6.2626847968787396e-06</cx:pt>
          <cx:pt idx="46355">6.2626847968787396e-06</cx:pt>
          <cx:pt idx="46356">6.2424811836013502e-06</cx:pt>
          <cx:pt idx="46357">6.2424811836013502e-06</cx:pt>
          <cx:pt idx="46358">6.2424811836013502e-06</cx:pt>
          <cx:pt idx="46359">6.2424811836013502e-06</cx:pt>
          <cx:pt idx="46360">6.2424811836013502e-06</cx:pt>
          <cx:pt idx="46361">6.2424811836013502e-06</cx:pt>
          <cx:pt idx="46362">6.2312590486580502e-06</cx:pt>
          <cx:pt idx="46363">6.2312590486580502e-06</cx:pt>
          <cx:pt idx="46364">6.2297048795288902e-06</cx:pt>
          <cx:pt idx="46365">6.2297048795288902e-06</cx:pt>
          <cx:pt idx="46366">6.2297048795288902e-06</cx:pt>
          <cx:pt idx="46367">6.2297048795288902e-06</cx:pt>
          <cx:pt idx="46368">6.2297048795288902e-06</cx:pt>
          <cx:pt idx="46369">6.2190122538785997e-06</cx:pt>
          <cx:pt idx="46370">6.2190122538785997e-06</cx:pt>
          <cx:pt idx="46371">6.2190122538785997e-06</cx:pt>
          <cx:pt idx="46372">6.2190122538785997e-06</cx:pt>
          <cx:pt idx="46373">6.2190122538785997e-06</cx:pt>
          <cx:pt idx="46374">6.2190122538785997e-06</cx:pt>
          <cx:pt idx="46375">6.2087680050980496e-06</cx:pt>
          <cx:pt idx="46376">6.2087680050980496e-06</cx:pt>
          <cx:pt idx="46377">6.2087680050980496e-06</cx:pt>
          <cx:pt idx="46378">6.2010237940318299e-06</cx:pt>
          <cx:pt idx="46379">6.1925648781405004e-06</cx:pt>
          <cx:pt idx="46380">6.1925648781405004e-06</cx:pt>
          <cx:pt idx="46381">6.1835787227317002e-06</cx:pt>
          <cx:pt idx="46382">6.1835787227317002e-06</cx:pt>
          <cx:pt idx="46383">6.1835787227317002e-06</cx:pt>
          <cx:pt idx="46384">6.1835787227317002e-06</cx:pt>
          <cx:pt idx="46385">6.1802895846530796e-06</cx:pt>
          <cx:pt idx="46386">6.1755493144119396e-06</cx:pt>
          <cx:pt idx="46387">6.1755493144119396e-06</cx:pt>
          <cx:pt idx="46388">6.1655063715110404e-06</cx:pt>
          <cx:pt idx="46389">6.1655063715110404e-06</cx:pt>
          <cx:pt idx="46390">6.1592739215038899e-06</cx:pt>
          <cx:pt idx="46391">6.1471977313625798e-06</cx:pt>
          <cx:pt idx="46392">6.1471977313625798e-06</cx:pt>
          <cx:pt idx="46393">6.1471977313625798e-06</cx:pt>
          <cx:pt idx="46394">6.1471977313625798e-06</cx:pt>
          <cx:pt idx="46395">6.1409577411669697e-06</cx:pt>
          <cx:pt idx="46396">6.1409577411669697e-06</cx:pt>
          <cx:pt idx="46397">6.1409577411669697e-06</cx:pt>
          <cx:pt idx="46398">6.1409577411669697e-06</cx:pt>
          <cx:pt idx="46399">6.1409577411669697e-06</cx:pt>
          <cx:pt idx="46400">6.1409577411669697e-06</cx:pt>
          <cx:pt idx="46401">6.1409577411669697e-06</cx:pt>
          <cx:pt idx="46402">6.1409577411669697e-06</cx:pt>
          <cx:pt idx="46403">6.1409577411669697e-06</cx:pt>
          <cx:pt idx="46404">6.1409577411669697e-06</cx:pt>
          <cx:pt idx="46405">6.1217241037537196e-06</cx:pt>
          <cx:pt idx="46406">6.10727894249664e-06</cx:pt>
          <cx:pt idx="46407">6.10727894249664e-06</cx:pt>
          <cx:pt idx="46408">6.10727894249664e-06</cx:pt>
          <cx:pt idx="46409">6.10727894249664e-06</cx:pt>
          <cx:pt idx="46410">6.0897930953900203e-06</cx:pt>
          <cx:pt idx="46411">6.0897930953900203e-06</cx:pt>
          <cx:pt idx="46412">6.0897930953900203e-06</cx:pt>
          <cx:pt idx="46413">6.08846953046673e-06</cx:pt>
          <cx:pt idx="46414">6.08846953046673e-06</cx:pt>
          <cx:pt idx="46415">6.08846953046673e-06</cx:pt>
          <cx:pt idx="46416">6.0728283922917099e-06</cx:pt>
          <cx:pt idx="46417">6.0560520042881499e-06</cx:pt>
          <cx:pt idx="46418">6.0560520042881499e-06</cx:pt>
          <cx:pt idx="46419">6.0560520042881499e-06</cx:pt>
          <cx:pt idx="46420">6.0560520042881499e-06</cx:pt>
          <cx:pt idx="46421">6.0543074281858298e-06</cx:pt>
          <cx:pt idx="46422">6.0543074281858298e-06</cx:pt>
          <cx:pt idx="46423">6.0543074281858298e-06</cx:pt>
          <cx:pt idx="46424">6.0543074281858298e-06</cx:pt>
          <cx:pt idx="46425">6.0543074281858298e-06</cx:pt>
          <cx:pt idx="46426">6.0433694993568897e-06</cx:pt>
          <cx:pt idx="46427">6.0433694993568897e-06</cx:pt>
          <cx:pt idx="46428">6.0433694993568897e-06</cx:pt>
          <cx:pt idx="46429">6.0433694993568897e-06</cx:pt>
          <cx:pt idx="46430">6.0433694993568897e-06</cx:pt>
          <cx:pt idx="46431">6.0120963821511897e-06</cx:pt>
          <cx:pt idx="46432">6.0120963821511897e-06</cx:pt>
          <cx:pt idx="46433">6.0120963821511897e-06</cx:pt>
          <cx:pt idx="46434">6.0120963821511897e-06</cx:pt>
          <cx:pt idx="46435">6.0120963821511897e-06</cx:pt>
          <cx:pt idx="46436">6.0117840821689198e-06</cx:pt>
          <cx:pt idx="46437">6.0117840821689198e-06</cx:pt>
          <cx:pt idx="46438">5.9984591642431297e-06</cx:pt>
          <cx:pt idx="46439">5.9909917500728599e-06</cx:pt>
          <cx:pt idx="46440">5.98763178403281e-06</cx:pt>
          <cx:pt idx="46441">5.98763178403281e-06</cx:pt>
          <cx:pt idx="46442">5.98763178403281e-06</cx:pt>
          <cx:pt idx="46443">5.98763178403281e-06</cx:pt>
          <cx:pt idx="46444">5.98763178403281e-06</cx:pt>
          <cx:pt idx="46445">5.98763178403281e-06</cx:pt>
          <cx:pt idx="46446">5.98763178403281e-06</cx:pt>
          <cx:pt idx="46447">5.98763178403281e-06</cx:pt>
          <cx:pt idx="46448">5.9513606445062702e-06</cx:pt>
          <cx:pt idx="46449">5.9459497573668704e-06</cx:pt>
          <cx:pt idx="46450">5.9459497573668704e-06</cx:pt>
          <cx:pt idx="46451">5.9459497573668704e-06</cx:pt>
          <cx:pt idx="46452">5.9459497573668704e-06</cx:pt>
          <cx:pt idx="46453">5.9459497573668704e-06</cx:pt>
          <cx:pt idx="46454">5.9198688458383901e-06</cx:pt>
          <cx:pt idx="46455">5.9179501444548096e-06</cx:pt>
          <cx:pt idx="46456">5.9168433808482299e-06</cx:pt>
          <cx:pt idx="46457">5.9168433808482299e-06</cx:pt>
          <cx:pt idx="46458">5.9168433808482299e-06</cx:pt>
          <cx:pt idx="46459">5.9168433808482299e-06</cx:pt>
          <cx:pt idx="46460">5.9168433808482299e-06</cx:pt>
          <cx:pt idx="46461">5.9168433808482299e-06</cx:pt>
          <cx:pt idx="46462">5.9168433808482299e-06</cx:pt>
          <cx:pt idx="46463">5.9110316706266897e-06</cx:pt>
          <cx:pt idx="46464">5.9110316706266897e-06</cx:pt>
          <cx:pt idx="46465">5.91065682530067e-06</cx:pt>
          <cx:pt idx="46466">5.8172526701230102e-06</cx:pt>
          <cx:pt idx="46467">5.8072571528247499e-06</cx:pt>
          <cx:pt idx="46468">5.7878019820598298e-06</cx:pt>
          <cx:pt idx="46469">5.7878019820598298e-06</cx:pt>
          <cx:pt idx="46470">5.7878019820598298e-06</cx:pt>
          <cx:pt idx="46471">5.7831596420299798e-06</cx:pt>
          <cx:pt idx="46472">5.7831596420299798e-06</cx:pt>
          <cx:pt idx="46473">5.7831596420299798e-06</cx:pt>
          <cx:pt idx="46474">5.78155572098673e-06</cx:pt>
          <cx:pt idx="46475">5.7732984476075897e-06</cx:pt>
          <cx:pt idx="46476">5.7732984476075897e-06</cx:pt>
          <cx:pt idx="46477">5.7667698104861401e-06</cx:pt>
          <cx:pt idx="46478">5.7559510314899996e-06</cx:pt>
          <cx:pt idx="46479">5.7559510314899996e-06</cx:pt>
          <cx:pt idx="46480">5.7559510314899996e-06</cx:pt>
          <cx:pt idx="46481">5.7443827263636302e-06</cx:pt>
          <cx:pt idx="46482">5.7327816972255001e-06</cx:pt>
          <cx:pt idx="46483">5.7267356199674e-06</cx:pt>
          <cx:pt idx="46484">5.6715879025438498e-06</cx:pt>
          <cx:pt idx="46485">5.6715879025438498e-06</cx:pt>
          <cx:pt idx="46486">5.6715879025438498e-06</cx:pt>
          <cx:pt idx="46487">5.6715879025438498e-06</cx:pt>
          <cx:pt idx="46488">5.6593549346966598e-06</cx:pt>
          <cx:pt idx="46489">5.6593549346966598e-06</cx:pt>
          <cx:pt idx="46490">5.6593549346966598e-06</cx:pt>
          <cx:pt idx="46491">5.6548880091103996e-06</cx:pt>
          <cx:pt idx="46492">5.6548880091103996e-06</cx:pt>
          <cx:pt idx="46493">5.6548880091103996e-06</cx:pt>
          <cx:pt idx="46494">5.6548880091103996e-06</cx:pt>
          <cx:pt idx="46495">5.6548880091103996e-06</cx:pt>
          <cx:pt idx="46496">5.6548880091103996e-06</cx:pt>
          <cx:pt idx="46497">5.6490394586129302e-06</cx:pt>
          <cx:pt idx="46498">5.6400401941756299e-06</cx:pt>
          <cx:pt idx="46499">5.6400401941756299e-06</cx:pt>
          <cx:pt idx="46500">5.5968060531214596e-06</cx:pt>
          <cx:pt idx="46501">5.5939376389604298e-06</cx:pt>
          <cx:pt idx="46502">5.5939376389604298e-06</cx:pt>
          <cx:pt idx="46503">5.56954539228796e-06</cx:pt>
          <cx:pt idx="46504">5.56954539228796e-06</cx:pt>
          <cx:pt idx="46505">5.56954539228796e-06</cx:pt>
          <cx:pt idx="46506">5.5602066130928796e-06</cx:pt>
          <cx:pt idx="46507">5.5602066130928796e-06</cx:pt>
          <cx:pt idx="46508">5.5602066130928796e-06</cx:pt>
          <cx:pt idx="46509">5.5594492134037698e-06</cx:pt>
          <cx:pt idx="46510">5.55508668533391e-06</cx:pt>
          <cx:pt idx="46511">5.5477469232492499e-06</cx:pt>
          <cx:pt idx="46512">5.5356897770279901e-06</cx:pt>
          <cx:pt idx="46513">5.5356897770279901e-06</cx:pt>
          <cx:pt idx="46514">5.5356897770279901e-06</cx:pt>
          <cx:pt idx="46515">5.5356897770279901e-06</cx:pt>
          <cx:pt idx="46516">5.5260532242851097e-06</cx:pt>
          <cx:pt idx="46517">5.5260532242851097e-06</cx:pt>
          <cx:pt idx="46518">5.5260532242851097e-06</cx:pt>
          <cx:pt idx="46519">5.5260532242851097e-06</cx:pt>
          <cx:pt idx="46520">5.5253679669575696e-06</cx:pt>
          <cx:pt idx="46521">5.5253679669575696e-06</cx:pt>
          <cx:pt idx="46522">5.5069873541809301e-06</cx:pt>
          <cx:pt idx="46523">5.5069873541809301e-06</cx:pt>
          <cx:pt idx="46524">5.5069873541809301e-06</cx:pt>
          <cx:pt idx="46525">5.5069873541809301e-06</cx:pt>
          <cx:pt idx="46526">5.5069873541809301e-06</cx:pt>
          <cx:pt idx="46527">5.4928681516814496e-06</cx:pt>
          <cx:pt idx="46528">5.4495747786357703e-06</cx:pt>
          <cx:pt idx="46529">5.4495747786357703e-06</cx:pt>
          <cx:pt idx="46530">5.4430854156197001e-06</cx:pt>
          <cx:pt idx="46531">5.4430854156197001e-06</cx:pt>
          <cx:pt idx="46532">5.4430854156197001e-06</cx:pt>
          <cx:pt idx="46533">5.4388322245634899e-06</cx:pt>
          <cx:pt idx="46534">5.4388322245634899e-06</cx:pt>
          <cx:pt idx="46535">5.4388322245634899e-06</cx:pt>
          <cx:pt idx="46536">5.4388322245634899e-06</cx:pt>
          <cx:pt idx="46537">5.4388322245634899e-06</cx:pt>
          <cx:pt idx="46538">5.4184171310264004e-06</cx:pt>
          <cx:pt idx="46539">5.4166890577276298e-06</cx:pt>
          <cx:pt idx="46540">5.4076185078026103e-06</cx:pt>
          <cx:pt idx="46541">5.4076185078026103e-06</cx:pt>
          <cx:pt idx="46542">5.4076185078026103e-06</cx:pt>
          <cx:pt idx="46543">5.4076185078026103e-06</cx:pt>
          <cx:pt idx="46544">5.4076185078026103e-06</cx:pt>
          <cx:pt idx="46545">5.4066814710800197e-06</cx:pt>
          <cx:pt idx="46546">5.4066814710800197e-06</cx:pt>
          <cx:pt idx="46547">5.3985596249198002e-06</cx:pt>
          <cx:pt idx="46548">5.3967372160217703e-06</cx:pt>
          <cx:pt idx="46549">5.3967372160217703e-06</cx:pt>
          <cx:pt idx="46550">5.3967372160217703e-06</cx:pt>
          <cx:pt idx="46551">5.3830930017537404e-06</cx:pt>
          <cx:pt idx="46552">5.3812974539352197e-06</cx:pt>
          <cx:pt idx="46553">5.3812974539352197e-06</cx:pt>
          <cx:pt idx="46554">5.3812974539352197e-06</cx:pt>
          <cx:pt idx="46555">5.3812974539352197e-06</cx:pt>
          <cx:pt idx="46556">5.3812974539352197e-06</cx:pt>
          <cx:pt idx="46557">5.3812974539352197e-06</cx:pt>
          <cx:pt idx="46558">5.3758835852168003e-06</cx:pt>
          <cx:pt idx="46559">5.3758835852168003e-06</cx:pt>
          <cx:pt idx="46560">5.37407297808744e-06</cx:pt>
          <cx:pt idx="46561">5.37407297808744e-06</cx:pt>
          <cx:pt idx="46562">5.3528643804377297e-06</cx:pt>
          <cx:pt idx="46563">5.3528643804377297e-06</cx:pt>
          <cx:pt idx="46564">5.3366406854597e-06</cx:pt>
          <cx:pt idx="46565">5.3082532011094998e-06</cx:pt>
          <cx:pt idx="46566">5.3082532011094998e-06</cx:pt>
          <cx:pt idx="46567">5.3082532011094998e-06</cx:pt>
          <cx:pt idx="46568">5.3082532011094998e-06</cx:pt>
          <cx:pt idx="46569">5.3061091509171904e-06</cx:pt>
          <cx:pt idx="46570">5.3036214386381999e-06</cx:pt>
          <cx:pt idx="46571">5.2973499725993797e-06</cx:pt>
          <cx:pt idx="46572">5.2973499725993797e-06</cx:pt>
          <cx:pt idx="46573">5.2973499725993797e-06</cx:pt>
          <cx:pt idx="46574">5.2739640206416496e-06</cx:pt>
          <cx:pt idx="46575">5.2739640206416496e-06</cx:pt>
          <cx:pt idx="46576">5.2739640206416496e-06</cx:pt>
          <cx:pt idx="46577">5.27235754914954e-06</cx:pt>
          <cx:pt idx="46578">5.2716526410491198e-06</cx:pt>
          <cx:pt idx="46579">5.2716526410491198e-06</cx:pt>
          <cx:pt idx="46580">5.2686846589262399e-06</cx:pt>
          <cx:pt idx="46581">5.2686846589262399e-06</cx:pt>
          <cx:pt idx="46582">5.2640503156895903e-06</cx:pt>
          <cx:pt idx="46583">5.2640503156895903e-06</cx:pt>
          <cx:pt idx="46584">5.2607991099514896e-06</cx:pt>
          <cx:pt idx="46585">5.2607991099514896e-06</cx:pt>
          <cx:pt idx="46586">5.2607991099514896e-06</cx:pt>
          <cx:pt idx="46587">5.2607991099514896e-06</cx:pt>
          <cx:pt idx="46588">5.2568665023319601e-06</cx:pt>
          <cx:pt idx="46589">5.2568665023319601e-06</cx:pt>
          <cx:pt idx="46590">5.2529762499528901e-06</cx:pt>
          <cx:pt idx="46591">5.2519118831038899e-06</cx:pt>
          <cx:pt idx="46592">5.2519118831038899e-06</cx:pt>
          <cx:pt idx="46593">5.2519118831038899e-06</cx:pt>
          <cx:pt idx="46594">5.2460398601632601e-06</cx:pt>
          <cx:pt idx="46595">5.2460398601632601e-06</cx:pt>
          <cx:pt idx="46596">5.2445889719986498e-06</cx:pt>
          <cx:pt idx="46597">5.2283408059248203e-06</cx:pt>
          <cx:pt idx="46598">5.2176941161695399e-06</cx:pt>
          <cx:pt idx="46599">5.2176941161695399e-06</cx:pt>
          <cx:pt idx="46600">5.1915876106303002e-06</cx:pt>
          <cx:pt idx="46601">5.1915876106303002e-06</cx:pt>
          <cx:pt idx="46602">5.1915876106303002e-06</cx:pt>
          <cx:pt idx="46603">5.1898293261400304e-06</cx:pt>
          <cx:pt idx="46604">5.1898293261400304e-06</cx:pt>
          <cx:pt idx="46605">5.1898293261400304e-06</cx:pt>
          <cx:pt idx="46606">5.1856153598488103e-06</cx:pt>
          <cx:pt idx="46607">5.1810211580298104e-06</cx:pt>
          <cx:pt idx="46608">5.1755095736434898e-06</cx:pt>
          <cx:pt idx="46609">5.1755095736434898e-06</cx:pt>
          <cx:pt idx="46610">5.1751324846456698e-06</cx:pt>
          <cx:pt idx="46611">5.1654480441418297e-06</cx:pt>
          <cx:pt idx="46612">5.1596592981123804e-06</cx:pt>
          <cx:pt idx="46613">5.1510984509001603e-06</cx:pt>
          <cx:pt idx="46614">5.1510573183675802e-06</cx:pt>
          <cx:pt idx="46615">5.1510573183675802e-06</cx:pt>
          <cx:pt idx="46616">5.1424039658647401e-06</cx:pt>
          <cx:pt idx="46617">5.1424039658647401e-06</cx:pt>
          <cx:pt idx="46618">5.1424039658647401e-06</cx:pt>
          <cx:pt idx="46619">5.1424039658647401e-06</cx:pt>
          <cx:pt idx="46620">5.1424039658647401e-06</cx:pt>
          <cx:pt idx="46621">5.1379770124278201e-06</cx:pt>
          <cx:pt idx="46622">5.1379770124278201e-06</cx:pt>
          <cx:pt idx="46623">5.1379770124278201e-06</cx:pt>
          <cx:pt idx="46624">5.1335598353467799e-06</cx:pt>
          <cx:pt idx="46625">5.1318435929281299e-06</cx:pt>
          <cx:pt idx="46626">5.1318435929281299e-06</cx:pt>
          <cx:pt idx="46627">5.1318435929281299e-06</cx:pt>
          <cx:pt idx="46628">5.1318435929281299e-06</cx:pt>
          <cx:pt idx="46629">5.1259221789352897e-06</cx:pt>
          <cx:pt idx="46630">5.12097649012805e-06</cx:pt>
          <cx:pt idx="46631">5.12097649012805e-06</cx:pt>
          <cx:pt idx="46632">5.1142806000812299e-06</cx:pt>
          <cx:pt idx="46633">5.1142806000812299e-06</cx:pt>
          <cx:pt idx="46634">5.1142806000812299e-06</cx:pt>
          <cx:pt idx="46635">5.1142806000812299e-06</cx:pt>
          <cx:pt idx="46636">5.1142806000812299e-06</cx:pt>
          <cx:pt idx="46637">5.1142806000812299e-06</cx:pt>
          <cx:pt idx="46638">5.1142806000812299e-06</cx:pt>
          <cx:pt idx="46639">5.1142806000812299e-06</cx:pt>
          <cx:pt idx="46640">5.1142806000812299e-06</cx:pt>
          <cx:pt idx="46641">5.1073962714146998e-06</cx:pt>
          <cx:pt idx="46642">5.1073962714146998e-06</cx:pt>
          <cx:pt idx="46643">5.1073962714146998e-06</cx:pt>
          <cx:pt idx="46644">5.1073962714146998e-06</cx:pt>
          <cx:pt idx="46645">5.1073962714146998e-06</cx:pt>
          <cx:pt idx="46646">5.1073962714146998e-06</cx:pt>
          <cx:pt idx="46647">5.0986748814149198e-06</cx:pt>
          <cx:pt idx="46648">5.0914130604741e-06</cx:pt>
          <cx:pt idx="46649">5.0908786451419604e-06</cx:pt>
          <cx:pt idx="46650">5.0798348421025003e-06</cx:pt>
          <cx:pt idx="46651">5.0798348421025003e-06</cx:pt>
          <cx:pt idx="46652">5.0798348421025003e-06</cx:pt>
          <cx:pt idx="46653">5.0798348421025003e-06</cx:pt>
          <cx:pt idx="46654">5.0687118662968299e-06</cx:pt>
          <cx:pt idx="46655">5.0685124142869597e-06</cx:pt>
          <cx:pt idx="46656">5.0685124142869597e-06</cx:pt>
          <cx:pt idx="46657">5.0672752141518203e-06</cx:pt>
          <cx:pt idx="46658">5.0670376312761901e-06</cx:pt>
          <cx:pt idx="46659">5.0670376312761901e-06</cx:pt>
          <cx:pt idx="46660">5.0670376312761901e-06</cx:pt>
          <cx:pt idx="46661">5.04792642399904e-06</cx:pt>
          <cx:pt idx="46662">5.04792642399904e-06</cx:pt>
          <cx:pt idx="46663">5.04792642399904e-06</cx:pt>
          <cx:pt idx="46664">5.04792642399904e-06</cx:pt>
          <cx:pt idx="46665">5.04792642399904e-06</cx:pt>
          <cx:pt idx="46666">5.04792642399904e-06</cx:pt>
          <cx:pt idx="46667">5.04792642399904e-06</cx:pt>
          <cx:pt idx="46668">5.0451245297388496e-06</cx:pt>
          <cx:pt idx="46669">5.0337346071765001e-06</cx:pt>
          <cx:pt idx="46670">5.0298119145659996e-06</cx:pt>
          <cx:pt idx="46671">5.0298119145659996e-06</cx:pt>
          <cx:pt idx="46672">5.0298119145659996e-06</cx:pt>
          <cx:pt idx="46673">5.0290980315915602e-06</cx:pt>
          <cx:pt idx="46674">5.0223029936993201e-06</cx:pt>
          <cx:pt idx="46675">5.0223029936993201e-06</cx:pt>
          <cx:pt idx="46676">5.0223029936993201e-06</cx:pt>
          <cx:pt idx="46677">5.0217104174719402e-06</cx:pt>
          <cx:pt idx="46678">5.0217104174719402e-06</cx:pt>
          <cx:pt idx="46679">5.0217104174719402e-06</cx:pt>
          <cx:pt idx="46680">5.0217104174719402e-06</cx:pt>
          <cx:pt idx="46681">5.0123682029419897e-06</cx:pt>
          <cx:pt idx="46682">5.0123682029419897e-06</cx:pt>
          <cx:pt idx="46683">5.0123682029419897e-06</cx:pt>
          <cx:pt idx="46684">5.0123682029419897e-06</cx:pt>
          <cx:pt idx="46685">5.0123682029419897e-06</cx:pt>
          <cx:pt idx="46686">5.0123682029419897e-06</cx:pt>
          <cx:pt idx="46687">5.0096444463932697e-06</cx:pt>
          <cx:pt idx="46688">5.0096444463932697e-06</cx:pt>
          <cx:pt idx="46689">5.0096444463932697e-06</cx:pt>
          <cx:pt idx="46690">4.99049509010992e-06</cx:pt>
          <cx:pt idx="46691">4.99049509010992e-06</cx:pt>
          <cx:pt idx="46692">4.99049509010992e-06</cx:pt>
          <cx:pt idx="46693">4.99049509010992e-06</cx:pt>
          <cx:pt idx="46694">4.99049509010992e-06</cx:pt>
          <cx:pt idx="46695">4.9759559135464302e-06</cx:pt>
          <cx:pt idx="46696">4.9759559135464302e-06</cx:pt>
          <cx:pt idx="46697">4.9759559135464302e-06</cx:pt>
          <cx:pt idx="46698">4.9759559135464302e-06</cx:pt>
          <cx:pt idx="46699">4.9759559135464302e-06</cx:pt>
          <cx:pt idx="46700">4.9733599566811599e-06</cx:pt>
          <cx:pt idx="46701">4.9630237314685104e-06</cx:pt>
          <cx:pt idx="46702">4.9616327827875701e-06</cx:pt>
          <cx:pt idx="46703">4.9548893500260703e-06</cx:pt>
          <cx:pt idx="46704">4.9479557543728801e-06</cx:pt>
          <cx:pt idx="46705">4.9469462524515004e-06</cx:pt>
          <cx:pt idx="46706">4.9469462524515004e-06</cx:pt>
          <cx:pt idx="46707">4.9469462524515004e-06</cx:pt>
          <cx:pt idx="46708">4.9469462524515004e-06</cx:pt>
          <cx:pt idx="46709">4.9404349403811897e-06</cx:pt>
          <cx:pt idx="46710">4.9404349403811897e-06</cx:pt>
          <cx:pt idx="46711">4.9403488247171896e-06</cx:pt>
          <cx:pt idx="46712">4.9280680340653699e-06</cx:pt>
          <cx:pt idx="46713">4.9280680340653699e-06</cx:pt>
          <cx:pt idx="46714">4.9280680340653699e-06</cx:pt>
          <cx:pt idx="46715">4.9255011838586299e-06</cx:pt>
          <cx:pt idx="46716">4.9255011838586299e-06</cx:pt>
          <cx:pt idx="46717">4.9255011838586299e-06</cx:pt>
          <cx:pt idx="46718">4.9255011838586299e-06</cx:pt>
          <cx:pt idx="46719">4.9255011838586299e-06</cx:pt>
          <cx:pt idx="46720">4.9206666185457899e-06</cx:pt>
          <cx:pt idx="46721">4.9175824143080999e-06</cx:pt>
          <cx:pt idx="46722">4.9128340525536496e-06</cx:pt>
          <cx:pt idx="46723">4.9065695080835696e-06</cx:pt>
          <cx:pt idx="46724">4.8914853190107898e-06</cx:pt>
          <cx:pt idx="46725">4.8914853190107898e-06</cx:pt>
          <cx:pt idx="46726">4.8901081760355e-06</cx:pt>
          <cx:pt idx="46727">4.8793392819814297e-06</cx:pt>
          <cx:pt idx="46728">4.8793392819814297e-06</cx:pt>
          <cx:pt idx="46729">4.8793392819814297e-06</cx:pt>
          <cx:pt idx="46730">4.8793392819814297e-06</cx:pt>
          <cx:pt idx="46731">4.8793392819814297e-06</cx:pt>
          <cx:pt idx="46732">4.8776210688703902e-06</cx:pt>
          <cx:pt idx="46733">4.8776210688703902e-06</cx:pt>
          <cx:pt idx="46734">4.8776210688703902e-06</cx:pt>
          <cx:pt idx="46735">4.8768631165989204e-06</cx:pt>
          <cx:pt idx="46736">4.8581067845728198e-06</cx:pt>
          <cx:pt idx="46737">4.8581067845728198e-06</cx:pt>
          <cx:pt idx="46738">4.8581067845728198e-06</cx:pt>
          <cx:pt idx="46739">4.8581067845728198e-06</cx:pt>
          <cx:pt idx="46740">4.8581067845728198e-06</cx:pt>
          <cx:pt idx="46741">4.8581067845728198e-06</cx:pt>
          <cx:pt idx="46742">4.8581067845728198e-06</cx:pt>
          <cx:pt idx="46743">4.8576024316898896e-06</cx:pt>
          <cx:pt idx="46744">4.8466029523990296e-06</cx:pt>
          <cx:pt idx="46745">4.8466029523990296e-06</cx:pt>
          <cx:pt idx="46746">4.8466029523990296e-06</cx:pt>
          <cx:pt idx="46747">4.8466029523990296e-06</cx:pt>
          <cx:pt idx="46748">4.8466029523990296e-06</cx:pt>
          <cx:pt idx="46749">4.8425255416970802e-06</cx:pt>
          <cx:pt idx="46750">4.8349904765374501e-06</cx:pt>
          <cx:pt idx="46751">4.8223169174220797e-06</cx:pt>
          <cx:pt idx="46752">4.8156146995668702e-06</cx:pt>
          <cx:pt idx="46753">4.8156146995668702e-06</cx:pt>
          <cx:pt idx="46754">4.8104808594522699e-06</cx:pt>
          <cx:pt idx="46755">4.8104808594522699e-06</cx:pt>
          <cx:pt idx="46756">4.8104808594522699e-06</cx:pt>
          <cx:pt idx="46757">4.8104808594522699e-06</cx:pt>
          <cx:pt idx="46758">4.8077484614080404e-06</cx:pt>
          <cx:pt idx="46759">4.8049115270751796e-06</cx:pt>
          <cx:pt idx="46760">4.8049115270751796e-06</cx:pt>
          <cx:pt idx="46761">4.80120988377774e-06</cx:pt>
          <cx:pt idx="46762">4.80120988377774e-06</cx:pt>
          <cx:pt idx="46763">4.79512259773552e-06</cx:pt>
          <cx:pt idx="46764">4.79512259773552e-06</cx:pt>
          <cx:pt idx="46765">4.79512259773552e-06</cx:pt>
          <cx:pt idx="46766">4.79512259773552e-06</cx:pt>
          <cx:pt idx="46767">4.7890485425214499e-06</cx:pt>
          <cx:pt idx="46768">4.78602579012329e-06</cx:pt>
          <cx:pt idx="46769">4.78602579012329e-06</cx:pt>
          <cx:pt idx="46770">4.78602579012329e-06</cx:pt>
          <cx:pt idx="46771">4.7832688794855497e-06</cx:pt>
          <cx:pt idx="46772">4.7832688794855497e-06</cx:pt>
          <cx:pt idx="46773">4.7781267747829498e-06</cx:pt>
          <cx:pt idx="46774">4.7660487725564804e-06</cx:pt>
          <cx:pt idx="46775">4.7537827086408699e-06</cx:pt>
          <cx:pt idx="46776">4.7537827086408699e-06</cx:pt>
          <cx:pt idx="46777">4.7537827086408699e-06</cx:pt>
          <cx:pt idx="46778">4.7537827086408699e-06</cx:pt>
          <cx:pt idx="46779">4.7537827086408699e-06</cx:pt>
          <cx:pt idx="46780">4.7537827086408699e-06</cx:pt>
          <cx:pt idx="46781">4.7537827086408699e-06</cx:pt>
          <cx:pt idx="46782">4.7537827086408699e-06</cx:pt>
          <cx:pt idx="46783">4.7418535050474699e-06</cx:pt>
          <cx:pt idx="46784">4.7289216113675999e-06</cx:pt>
          <cx:pt idx="46785">4.7246918759453804e-06</cx:pt>
          <cx:pt idx="46786">4.7246918759453804e-06</cx:pt>
          <cx:pt idx="46787">4.7246918759453804e-06</cx:pt>
          <cx:pt idx="46788">4.7246918759453804e-06</cx:pt>
          <cx:pt idx="46789">4.7246918759453804e-06</cx:pt>
          <cx:pt idx="46790">4.7229013567781797e-06</cx:pt>
          <cx:pt idx="46791">4.7071860484100696e-06</cx:pt>
          <cx:pt idx="46792">4.7071860484100696e-06</cx:pt>
          <cx:pt idx="46793">4.6996064964532496e-06</cx:pt>
          <cx:pt idx="46794">4.6943173160373997e-06</cx:pt>
          <cx:pt idx="46795">4.6943173160373997e-06</cx:pt>
          <cx:pt idx="46796">4.6943173160373997e-06</cx:pt>
          <cx:pt idx="46797">4.6889195920510202e-06</cx:pt>
          <cx:pt idx="46798">4.6811269357785198e-06</cx:pt>
          <cx:pt idx="46799">4.6811269357785198e-06</cx:pt>
          <cx:pt idx="46800">4.6727672748031999e-06</cx:pt>
          <cx:pt idx="46801">4.6702377158431598e-06</cx:pt>
          <cx:pt idx="46802">4.6702377158431598e-06</cx:pt>
          <cx:pt idx="46803">4.6500889031888602e-06</cx:pt>
          <cx:pt idx="46804">4.6499795699857399e-06</cx:pt>
          <cx:pt idx="46805">4.6452323589230396e-06</cx:pt>
          <cx:pt idx="46806">4.6434756282170198e-06</cx:pt>
          <cx:pt idx="46807">4.6415147422231702e-06</cx:pt>
          <cx:pt idx="46808">4.6415147422231702e-06</cx:pt>
          <cx:pt idx="46809">4.6415147422231702e-06</cx:pt>
          <cx:pt idx="46810">4.6415147422231702e-06</cx:pt>
          <cx:pt idx="46811">4.6231648880866097e-06</cx:pt>
          <cx:pt idx="46812">4.61300398191535e-06</cx:pt>
          <cx:pt idx="46813">4.61300398191535e-06</cx:pt>
          <cx:pt idx="46814">4.61300398191535e-06</cx:pt>
          <cx:pt idx="46815">4.61300398191535e-06</cx:pt>
          <cx:pt idx="46816">4.61300398191535e-06</cx:pt>
          <cx:pt idx="46817">4.61300398191535e-06</cx:pt>
          <cx:pt idx="46818">4.61300398191535e-06</cx:pt>
          <cx:pt idx="46819">4.5831088425777297e-06</cx:pt>
          <cx:pt idx="46820">4.5831088425777297e-06</cx:pt>
          <cx:pt idx="46821">4.5803546015593502e-06</cx:pt>
          <cx:pt idx="46822">4.5803546015593502e-06</cx:pt>
          <cx:pt idx="46823">4.5803546015593502e-06</cx:pt>
          <cx:pt idx="46824">4.5803546015593502e-06</cx:pt>
          <cx:pt idx="46825">4.5803546015593502e-06</cx:pt>
          <cx:pt idx="46826">4.5716619113512004e-06</cx:pt>
          <cx:pt idx="46827">4.5612240486935299e-06</cx:pt>
          <cx:pt idx="46828">4.5612240486935299e-06</cx:pt>
          <cx:pt idx="46829">4.55031007516356e-06</cx:pt>
          <cx:pt idx="46830">4.55031007516356e-06</cx:pt>
          <cx:pt idx="46831">4.5413251043596896e-06</cx:pt>
          <cx:pt idx="46832">4.5413251043596896e-06</cx:pt>
          <cx:pt idx="46833">4.5413251043596896e-06</cx:pt>
          <cx:pt idx="46834">4.5413251043596896e-06</cx:pt>
          <cx:pt idx="46835">4.5413251043596896e-06</cx:pt>
          <cx:pt idx="46836">4.5413251043596896e-06</cx:pt>
          <cx:pt idx="46837">4.5413251043596896e-06</cx:pt>
          <cx:pt idx="46838">4.5411128228208102e-06</cx:pt>
          <cx:pt idx="46839">4.5411128228208102e-06</cx:pt>
          <cx:pt idx="46840">4.5411128228208102e-06</cx:pt>
          <cx:pt idx="46841">4.5304915230554298e-06</cx:pt>
          <cx:pt idx="46842">4.5304915230554298e-06</cx:pt>
          <cx:pt idx="46843">4.5304915230554298e-06</cx:pt>
          <cx:pt idx="46844">4.5304915230554298e-06</cx:pt>
          <cx:pt idx="46845">4.52864693663343e-06</cx:pt>
          <cx:pt idx="46846">4.5134634455866698e-06</cx:pt>
          <cx:pt idx="46847">4.5093028013564099e-06</cx:pt>
          <cx:pt idx="46848">4.5036110448287e-06</cx:pt>
          <cx:pt idx="46849">4.5036110448287e-06</cx:pt>
          <cx:pt idx="46850">4.5014979687205703e-06</cx:pt>
          <cx:pt idx="46851">4.5014979687205703e-06</cx:pt>
          <cx:pt idx="46852">4.4977290361059198e-06</cx:pt>
          <cx:pt idx="46853">4.4977290361059198e-06</cx:pt>
          <cx:pt idx="46854">4.4977290361059198e-06</cx:pt>
          <cx:pt idx="46855">4.4939585273670597e-06</cx:pt>
          <cx:pt idx="46856">4.4939585273670597e-06</cx:pt>
          <cx:pt idx="46857">4.4939585273670597e-06</cx:pt>
          <cx:pt idx="46858">4.4939585273670597e-06</cx:pt>
          <cx:pt idx="46859">4.4939585273670597e-06</cx:pt>
          <cx:pt idx="46860">4.4939585273670597e-06</cx:pt>
          <cx:pt idx="46861">4.4939585273670597e-06</cx:pt>
          <cx:pt idx="46862">4.4939585273670597e-06</cx:pt>
          <cx:pt idx="46863">4.4907512068373603e-06</cx:pt>
          <cx:pt idx="46864">4.4907512068373603e-06</cx:pt>
          <cx:pt idx="46865">4.4826176547244198e-06</cx:pt>
          <cx:pt idx="46866">4.4826176547244198e-06</cx:pt>
          <cx:pt idx="46867">4.4744586992271898e-06</cx:pt>
          <cx:pt idx="46868">4.4744586992271898e-06</cx:pt>
          <cx:pt idx="46869">4.4744586992271898e-06</cx:pt>
          <cx:pt idx="46870">4.4744586992271898e-06</cx:pt>
          <cx:pt idx="46871">4.4744586992271898e-06</cx:pt>
          <cx:pt idx="46872">4.4731322414752498e-06</cx:pt>
          <cx:pt idx="46873">4.4617811019006901e-06</cx:pt>
          <cx:pt idx="46874">4.4617811019006901e-06</cx:pt>
          <cx:pt idx="46875">4.4617811019006901e-06</cx:pt>
          <cx:pt idx="46876">4.4617811019006901e-06</cx:pt>
          <cx:pt idx="46877">4.4594195855355004e-06</cx:pt>
          <cx:pt idx="46878">4.4594195855355004e-06</cx:pt>
          <cx:pt idx="46879">4.4571190932802601e-06</cx:pt>
          <cx:pt idx="46880">4.4571190932802601e-06</cx:pt>
          <cx:pt idx="46881">4.4571190932802601e-06</cx:pt>
          <cx:pt idx="46882">4.4571190932802601e-06</cx:pt>
          <cx:pt idx="46883">4.4571190932802601e-06</cx:pt>
          <cx:pt idx="46884">4.4341107673151897e-06</cx:pt>
          <cx:pt idx="46885">4.4341107673151897e-06</cx:pt>
          <cx:pt idx="46886">4.4314380029336302e-06</cx:pt>
          <cx:pt idx="46887">4.42682416339652e-06</cx:pt>
          <cx:pt idx="46888">4.42682416339652e-06</cx:pt>
          <cx:pt idx="46889">4.4266141533733002e-06</cx:pt>
          <cx:pt idx="46890">4.4230309690722399e-06</cx:pt>
          <cx:pt idx="46891">4.4230309690722399e-06</cx:pt>
          <cx:pt idx="46892">4.4230309690722399e-06</cx:pt>
          <cx:pt idx="46893">4.4230309690722399e-06</cx:pt>
          <cx:pt idx="46894">4.4230309690722399e-06</cx:pt>
          <cx:pt idx="46895">4.4230309690722399e-06</cx:pt>
          <cx:pt idx="46896">4.4226654592012603e-06</cx:pt>
          <cx:pt idx="46897">4.41085734291759e-06</cx:pt>
          <cx:pt idx="46898">4.41085734291759e-06</cx:pt>
          <cx:pt idx="46899">4.41085734291759e-06</cx:pt>
          <cx:pt idx="46900">4.41085734291759e-06</cx:pt>
          <cx:pt idx="46901">4.41085734291759e-06</cx:pt>
          <cx:pt idx="46902">4.4082994210732896e-06</cx:pt>
          <cx:pt idx="46903">4.4082994210732896e-06</cx:pt>
          <cx:pt idx="46904">4.4082994210732896e-06</cx:pt>
          <cx:pt idx="46905">4.4063699756878703e-06</cx:pt>
          <cx:pt idx="46906">4.4063699756878703e-06</cx:pt>
          <cx:pt idx="46907">4.4063699756878703e-06</cx:pt>
          <cx:pt idx="46908">4.4063699756878703e-06</cx:pt>
          <cx:pt idx="46909">4.4063699756878703e-06</cx:pt>
          <cx:pt idx="46910">4.4063699756878703e-06</cx:pt>
          <cx:pt idx="46911">4.4063699756878703e-06</cx:pt>
          <cx:pt idx="46912">4.4006327865459297e-06</cx:pt>
          <cx:pt idx="46913">4.3796278057722496e-06</cx:pt>
          <cx:pt idx="46914">4.3796278057722496e-06</cx:pt>
          <cx:pt idx="46915">4.3796278057722496e-06</cx:pt>
          <cx:pt idx="46916">4.3796278057722496e-06</cx:pt>
          <cx:pt idx="46917">4.36476321411944e-06</cx:pt>
          <cx:pt idx="46918">4.36476321411944e-06</cx:pt>
          <cx:pt idx="46919">4.36476321411944e-06</cx:pt>
          <cx:pt idx="46920">4.36476321411944e-06</cx:pt>
          <cx:pt idx="46921">4.36476321411944e-06</cx:pt>
          <cx:pt idx="46922">4.3636106555662299e-06</cx:pt>
          <cx:pt idx="46923">4.3636106555662299e-06</cx:pt>
          <cx:pt idx="46924">4.34494690788381e-06</cx:pt>
          <cx:pt idx="46925">4.3410802113076103e-06</cx:pt>
          <cx:pt idx="46926">4.3410802113076103e-06</cx:pt>
          <cx:pt idx="46927">4.3402731695067004e-06</cx:pt>
          <cx:pt idx="46928">4.3402731695067004e-06</cx:pt>
          <cx:pt idx="46929">4.32245996169771e-06</cx:pt>
          <cx:pt idx="46930">4.3209153801397502e-06</cx:pt>
          <cx:pt idx="46931">4.3209153801397502e-06</cx:pt>
          <cx:pt idx="46932">4.3209153801397502e-06</cx:pt>
          <cx:pt idx="46933">4.3209153801397502e-06</cx:pt>
          <cx:pt idx="46934">4.3199409710814901e-06</cx:pt>
          <cx:pt idx="46935">4.3199409710814901e-06</cx:pt>
          <cx:pt idx="46936">4.3199409710814901e-06</cx:pt>
          <cx:pt idx="46937">4.3199409710814901e-06</cx:pt>
          <cx:pt idx="46938">4.3099297478492797e-06</cx:pt>
          <cx:pt idx="46939">4.2671004259212198e-06</cx:pt>
          <cx:pt idx="46940">4.2671004259212198e-06</cx:pt>
          <cx:pt idx="46941">4.2641540637828402e-06</cx:pt>
          <cx:pt idx="46942">4.2641540637828402e-06</cx:pt>
          <cx:pt idx="46943">4.2486648367764696e-06</cx:pt>
          <cx:pt idx="46944">4.2470138815740597e-06</cx:pt>
          <cx:pt idx="46945">4.2470138815740597e-06</cx:pt>
          <cx:pt idx="46946">4.2470138815740597e-06</cx:pt>
          <cx:pt idx="46947">4.23700779167722e-06</cx:pt>
          <cx:pt idx="46948">4.2317065277406796e-06</cx:pt>
          <cx:pt idx="46949">4.2317065277406796e-06</cx:pt>
          <cx:pt idx="46950">4.2311807996723e-06</cx:pt>
          <cx:pt idx="46951">4.2311807996723e-06</cx:pt>
          <cx:pt idx="46952">4.2311807996723e-06</cx:pt>
          <cx:pt idx="46953">4.2311807996723e-06</cx:pt>
          <cx:pt idx="46954">4.22987374780895e-06</cx:pt>
          <cx:pt idx="46955">4.22987374780895e-06</cx:pt>
          <cx:pt idx="46956">4.2284365955786403e-06</cx:pt>
          <cx:pt idx="46957">4.22785504205709e-06</cx:pt>
          <cx:pt idx="46958">4.22785504205709e-06</cx:pt>
          <cx:pt idx="46959">4.22785504205709e-06</cx:pt>
          <cx:pt idx="46960">4.22785504205709e-06</cx:pt>
          <cx:pt idx="46961">4.2132402452068903e-06</cx:pt>
          <cx:pt idx="46962">4.2122304770465296e-06</cx:pt>
          <cx:pt idx="46963">4.2122304770465296e-06</cx:pt>
          <cx:pt idx="46964">4.2122304770465296e-06</cx:pt>
          <cx:pt idx="46965">4.2121508567256901e-06</cx:pt>
          <cx:pt idx="46966">4.2054075767608803e-06</cx:pt>
          <cx:pt idx="46967">4.1941707313873899e-06</cx:pt>
          <cx:pt idx="46968">4.1941707313873899e-06</cx:pt>
          <cx:pt idx="46969">4.1941707313873899e-06</cx:pt>
          <cx:pt idx="46970">4.1941707313873899e-06</cx:pt>
          <cx:pt idx="46971">4.1941707313873899e-06</cx:pt>
          <cx:pt idx="46972">4.1941707313873899e-06</cx:pt>
          <cx:pt idx="46973">4.1941707313873899e-06</cx:pt>
          <cx:pt idx="46974">4.1941707313873899e-06</cx:pt>
          <cx:pt idx="46975">4.1941707313873899e-06</cx:pt>
          <cx:pt idx="46976">4.1941707313873899e-06</cx:pt>
          <cx:pt idx="46977">4.1881614367897797e-06</cx:pt>
          <cx:pt idx="46978">4.1713740888892004e-06</cx:pt>
          <cx:pt idx="46979">4.1713740888892004e-06</cx:pt>
          <cx:pt idx="46980">4.1713740888892004e-06</cx:pt>
          <cx:pt idx="46981">4.1587861129679396e-06</cx:pt>
          <cx:pt idx="46982">4.1320753492125799e-06</cx:pt>
          <cx:pt idx="46983">4.1320753492125799e-06</cx:pt>
          <cx:pt idx="46984">4.1295629841019402e-06</cx:pt>
          <cx:pt idx="46985">4.1295629841019402e-06</cx:pt>
          <cx:pt idx="46986">4.1189768227300601e-06</cx:pt>
          <cx:pt idx="46987">4.1189768227300601e-06</cx:pt>
          <cx:pt idx="46988">4.1189768227300601e-06</cx:pt>
          <cx:pt idx="46989">4.1189768227300601e-06</cx:pt>
          <cx:pt idx="46990">4.11398250526626e-06</cx:pt>
          <cx:pt idx="46991">4.0828723485748901e-06</cx:pt>
          <cx:pt idx="46992">4.0828723485748901e-06</cx:pt>
          <cx:pt idx="46993">4.0828723485748901e-06</cx:pt>
          <cx:pt idx="46994">4.0828723485748901e-06</cx:pt>
          <cx:pt idx="46995">4.0758078335542703e-06</cx:pt>
          <cx:pt idx="46996">4.0758078335542703e-06</cx:pt>
          <cx:pt idx="46997">4.06692813467225e-06</cx:pt>
          <cx:pt idx="46998">4.06692813467225e-06</cx:pt>
          <cx:pt idx="46999">4.0610707242981201e-06</cx:pt>
          <cx:pt idx="47000">4.0584564784931596e-06</cx:pt>
          <cx:pt idx="47001">4.0584564784931596e-06</cx:pt>
          <cx:pt idx="47002">4.0584564784931596e-06</cx:pt>
          <cx:pt idx="47003">4.0563791500513097e-06</cx:pt>
          <cx:pt idx="47004">4.0563791500513097e-06</cx:pt>
          <cx:pt idx="47005">4.0563791500513097e-06</cx:pt>
          <cx:pt idx="47006">4.0563791500513097e-06</cx:pt>
          <cx:pt idx="47007">4.0563791500513097e-06</cx:pt>
          <cx:pt idx="47008">4.0554395658819303e-06</cx:pt>
          <cx:pt idx="47009">4.0515699146047301e-06</cx:pt>
          <cx:pt idx="47010">4.0515699146047301e-06</cx:pt>
          <cx:pt idx="47011">4.0515699146047301e-06</cx:pt>
          <cx:pt idx="47012">4.0515699146047301e-06</cx:pt>
          <cx:pt idx="47013">4.0263237356950999e-06</cx:pt>
          <cx:pt idx="47014">4.0263237356950999e-06</cx:pt>
          <cx:pt idx="47015">3.9826100015839301e-06</cx:pt>
          <cx:pt idx="47016">3.9826100015839301e-06</cx:pt>
          <cx:pt idx="47017">3.9826100015839301e-06</cx:pt>
          <cx:pt idx="47018">3.9826100015839301e-06</cx:pt>
          <cx:pt idx="47019">3.9795626969464502e-06</cx:pt>
          <cx:pt idx="47020">3.9795626969464502e-06</cx:pt>
          <cx:pt idx="47021">3.9795626969464502e-06</cx:pt>
          <cx:pt idx="47022">3.9754514969287798e-06</cx:pt>
          <cx:pt idx="47023">3.9690265594669302e-06</cx:pt>
          <cx:pt idx="47024">3.9690265594669302e-06</cx:pt>
          <cx:pt idx="47025">3.9555520633227197e-06</cx:pt>
          <cx:pt idx="47026">3.9449125494914204e-06</cx:pt>
          <cx:pt idx="47027">3.9435770340195302e-06</cx:pt>
          <cx:pt idx="47028">3.9435770340195302e-06</cx:pt>
          <cx:pt idx="47029">3.9392316602962697e-06</cx:pt>
          <cx:pt idx="47030">3.9294523048928202e-06</cx:pt>
          <cx:pt idx="47031">3.9294523048928202e-06</cx:pt>
          <cx:pt idx="47032">3.9294523048928202e-06</cx:pt>
          <cx:pt idx="47033">3.9294523048928202e-06</cx:pt>
          <cx:pt idx="47034">3.9213409641976797e-06</cx:pt>
          <cx:pt idx="47035">3.9213409641976797e-06</cx:pt>
          <cx:pt idx="47036">3.9213409641976797e-06</cx:pt>
          <cx:pt idx="47037">3.9165664667925899e-06</cx:pt>
          <cx:pt idx="47038">3.9165664667925899e-06</cx:pt>
          <cx:pt idx="47039">3.9165664667925899e-06</cx:pt>
          <cx:pt idx="47040">3.9165664667925899e-06</cx:pt>
          <cx:pt idx="47041">3.90827074746463e-06</cx:pt>
          <cx:pt idx="47042">3.90827074746463e-06</cx:pt>
          <cx:pt idx="47043">3.9036181001516301e-06</cx:pt>
          <cx:pt idx="47044">3.9036181001516301e-06</cx:pt>
          <cx:pt idx="47045">3.9036181001516301e-06</cx:pt>
          <cx:pt idx="47046">3.9027715473719596e-06</cx:pt>
          <cx:pt idx="47047">3.8908452464695096e-06</cx:pt>
          <cx:pt idx="47048">3.8908452464695096e-06</cx:pt>
          <cx:pt idx="47049">3.8891786354832599e-06</cx:pt>
          <cx:pt idx="47050">3.8891786354832599e-06</cx:pt>
          <cx:pt idx="47051">3.8891786354832599e-06</cx:pt>
          <cx:pt idx="47052">3.8891786354832599e-06</cx:pt>
          <cx:pt idx="47053">3.8891786354832599e-06</cx:pt>
          <cx:pt idx="47054">3.8693214033702197e-06</cx:pt>
          <cx:pt idx="47055">3.8693214033702197e-06</cx:pt>
          <cx:pt idx="47056">3.8693214033702197e-06</cx:pt>
          <cx:pt idx="47057">3.8693214033702197e-06</cx:pt>
          <cx:pt idx="47058">3.8693214033702197e-06</cx:pt>
          <cx:pt idx="47059">3.8693214033702197e-06</cx:pt>
          <cx:pt idx="47060">3.8693214033702197e-06</cx:pt>
          <cx:pt idx="47061">3.8693214033702197e-06</cx:pt>
          <cx:pt idx="47062">3.8693214033702197e-06</cx:pt>
          <cx:pt idx="47063">3.8644853293165401e-06</cx:pt>
          <cx:pt idx="47064">3.8644853293165401e-06</cx:pt>
          <cx:pt idx="47065">3.8620715958585401e-06</cx:pt>
          <cx:pt idx="47066">3.8620715958585401e-06</cx:pt>
          <cx:pt idx="47067">3.8620715958585401e-06</cx:pt>
          <cx:pt idx="47068">3.8620715958585401e-06</cx:pt>
          <cx:pt idx="47069">3.8531650755013303e-06</cx:pt>
          <cx:pt idx="47070">3.8531650755013303e-06</cx:pt>
          <cx:pt idx="47071">3.8531650755013303e-06</cx:pt>
          <cx:pt idx="47072">3.8531650755013303e-06</cx:pt>
          <cx:pt idx="47073">3.84505218679142e-06</cx:pt>
          <cx:pt idx="47074">3.84505218679142e-06</cx:pt>
          <cx:pt idx="47075">3.84505218679142e-06</cx:pt>
          <cx:pt idx="47076">3.84505218679142e-06</cx:pt>
          <cx:pt idx="47077">3.84505218679142e-06</cx:pt>
          <cx:pt idx="47078">3.84505218679142e-06</cx:pt>
          <cx:pt idx="47079">3.8321301048294698e-06</cx:pt>
          <cx:pt idx="47080">3.8321301048294698e-06</cx:pt>
          <cx:pt idx="47081">3.8321301048294698e-06</cx:pt>
          <cx:pt idx="47082">3.8321301048294698e-06</cx:pt>
          <cx:pt idx="47083">3.8181214390972397e-06</cx:pt>
          <cx:pt idx="47084">3.8181214390972397e-06</cx:pt>
          <cx:pt idx="47085">3.8080520503085901e-06</cx:pt>
          <cx:pt idx="47086">3.8080520503085901e-06</cx:pt>
          <cx:pt idx="47087">3.8071045575101199e-06</cx:pt>
          <cx:pt idx="47088">3.8071045575101199e-06</cx:pt>
          <cx:pt idx="47089">3.8071045575101199e-06</cx:pt>
          <cx:pt idx="47090">3.8071045575101199e-06</cx:pt>
          <cx:pt idx="47091">3.8071045575101199e-06</cx:pt>
          <cx:pt idx="47092">3.8071045575101199e-06</cx:pt>
          <cx:pt idx="47093">3.8071045575101199e-06</cx:pt>
          <cx:pt idx="47094">3.8071045575101199e-06</cx:pt>
          <cx:pt idx="47095">3.8071045575101199e-06</cx:pt>
          <cx:pt idx="47096">3.8071045575101199e-06</cx:pt>
          <cx:pt idx="47097">3.8071045575101199e-06</cx:pt>
          <cx:pt idx="47098">3.7980708990089499e-06</cx:pt>
          <cx:pt idx="47099">3.7980708990089499e-06</cx:pt>
          <cx:pt idx="47100">3.7980708990089499e-06</cx:pt>
          <cx:pt idx="47101">3.79221863348837e-06</cx:pt>
          <cx:pt idx="47102">3.79221863348837e-06</cx:pt>
          <cx:pt idx="47103">3.79221863348837e-06</cx:pt>
          <cx:pt idx="47104">3.7905322211966102e-06</cx:pt>
          <cx:pt idx="47105">3.7905322211966102e-06</cx:pt>
          <cx:pt idx="47106">3.7905322211966102e-06</cx:pt>
          <cx:pt idx="47107">3.7905322211966102e-06</cx:pt>
          <cx:pt idx="47108">3.7905322211966102e-06</cx:pt>
          <cx:pt idx="47109">3.7905322211966102e-06</cx:pt>
          <cx:pt idx="47110">3.7857573384686098e-06</cx:pt>
          <cx:pt idx="47111">3.7857573384686098e-06</cx:pt>
          <cx:pt idx="47112">3.7857573384686098e-06</cx:pt>
          <cx:pt idx="47113">3.7857573384686098e-06</cx:pt>
          <cx:pt idx="47114">3.76518522512301e-06</cx:pt>
          <cx:pt idx="47115">3.76518522512301e-06</cx:pt>
          <cx:pt idx="47116">3.76518522512301e-06</cx:pt>
          <cx:pt idx="47117">3.76518522512301e-06</cx:pt>
          <cx:pt idx="47118">3.76518522512301e-06</cx:pt>
          <cx:pt idx="47119">3.7633815136597298e-06</cx:pt>
          <cx:pt idx="47120">3.7633815136597298e-06</cx:pt>
          <cx:pt idx="47121">3.7633815136597298e-06</cx:pt>
          <cx:pt idx="47122">3.7599312461512998e-06</cx:pt>
          <cx:pt idx="47123">3.74642354578765e-06</cx:pt>
          <cx:pt idx="47124">3.74642354578765e-06</cx:pt>
          <cx:pt idx="47125">3.7295195394707702e-06</cx:pt>
          <cx:pt idx="47126">3.7261810538465402e-06</cx:pt>
          <cx:pt idx="47127">3.7261810538465402e-06</cx:pt>
          <cx:pt idx="47128">3.7261810538465402e-06</cx:pt>
          <cx:pt idx="47129">3.7261810538465402e-06</cx:pt>
          <cx:pt idx="47130">3.7227292443068599e-06</cx:pt>
          <cx:pt idx="47131">3.7227292443068599e-06</cx:pt>
          <cx:pt idx="47132">3.7227292443068599e-06</cx:pt>
          <cx:pt idx="47133">3.7192175340869498e-06</cx:pt>
          <cx:pt idx="47134">3.7192175340869498e-06</cx:pt>
          <cx:pt idx="47135">3.7192175340869498e-06</cx:pt>
          <cx:pt idx="47136">3.7192175340869498e-06</cx:pt>
          <cx:pt idx="47137">3.71337174078091e-06</cx:pt>
          <cx:pt idx="47138">3.71337174078091e-06</cx:pt>
          <cx:pt idx="47139">3.71337174078091e-06</cx:pt>
          <cx:pt idx="47140">3.71337174078091e-06</cx:pt>
          <cx:pt idx="47141">3.7084102342367601e-06</cx:pt>
          <cx:pt idx="47142">3.7084102342367601e-06</cx:pt>
          <cx:pt idx="47143">3.7084102342367601e-06</cx:pt>
          <cx:pt idx="47144">3.7084102342367601e-06</cx:pt>
          <cx:pt idx="47145">3.7084102342367601e-06</cx:pt>
          <cx:pt idx="47146">3.7084102342367601e-06</cx:pt>
          <cx:pt idx="47147">3.7084102342367601e-06</cx:pt>
          <cx:pt idx="47148">3.7084102342367601e-06</cx:pt>
          <cx:pt idx="47149">3.7084102342367601e-06</cx:pt>
          <cx:pt idx="47150">3.7084102342367601e-06</cx:pt>
          <cx:pt idx="47151">3.7084102342367601e-06</cx:pt>
          <cx:pt idx="47152">3.7084102342367601e-06</cx:pt>
          <cx:pt idx="47153">3.7084102342367601e-06</cx:pt>
          <cx:pt idx="47154">3.6942054304838499e-06</cx:pt>
          <cx:pt idx="47155">3.6758068793183299e-06</cx:pt>
          <cx:pt idx="47156">3.6756677266864798e-06</cx:pt>
          <cx:pt idx="47157">3.6756677266864798e-06</cx:pt>
          <cx:pt idx="47158">3.6756677266864798e-06</cx:pt>
          <cx:pt idx="47159">3.6756677266864798e-06</cx:pt>
          <cx:pt idx="47160">3.6756677266864798e-06</cx:pt>
          <cx:pt idx="47161">3.6709702703346399e-06</cx:pt>
          <cx:pt idx="47162">3.6709702703346399e-06</cx:pt>
          <cx:pt idx="47163">3.6709702703346399e-06</cx:pt>
          <cx:pt idx="47164">3.6661524177021901e-06</cx:pt>
          <cx:pt idx="47165">3.6661524177021901e-06</cx:pt>
          <cx:pt idx="47166">3.6661524177021901e-06</cx:pt>
          <cx:pt idx="47167">3.6661524177021901e-06</cx:pt>
          <cx:pt idx="47168">3.65749844998355e-06</cx:pt>
          <cx:pt idx="47169">3.65749844998355e-06</cx:pt>
          <cx:pt idx="47170">3.6506115797414998e-06</cx:pt>
          <cx:pt idx="47171">3.6506115797414998e-06</cx:pt>
          <cx:pt idx="47172">3.6459231988691699e-06</cx:pt>
          <cx:pt idx="47173">3.6459231988691699e-06</cx:pt>
          <cx:pt idx="47174">3.6414281914367699e-06</cx:pt>
          <cx:pt idx="47175">3.6414281914367699e-06</cx:pt>
          <cx:pt idx="47176">3.6414281914367699e-06</cx:pt>
          <cx:pt idx="47177">3.6414281914367699e-06</cx:pt>
          <cx:pt idx="47178">3.6374320401281399e-06</cx:pt>
          <cx:pt idx="47179">3.6374320401281399e-06</cx:pt>
          <cx:pt idx="47180">3.6289098418365701e-06</cx:pt>
          <cx:pt idx="47181">3.6289098418365701e-06</cx:pt>
          <cx:pt idx="47182">3.6289098418365701e-06</cx:pt>
          <cx:pt idx="47183">3.6267421032119e-06</cx:pt>
          <cx:pt idx="47184">3.6267421032119e-06</cx:pt>
          <cx:pt idx="47185">3.6267421032119e-06</cx:pt>
          <cx:pt idx="47186">3.6260090080962299e-06</cx:pt>
          <cx:pt idx="47187">3.6260090080962299e-06</cx:pt>
          <cx:pt idx="47188">3.6260090080962299e-06</cx:pt>
          <cx:pt idx="47189">3.6260090080962299e-06</cx:pt>
          <cx:pt idx="47190">3.6260090080962299e-06</cx:pt>
          <cx:pt idx="47191">3.6260090080962299e-06</cx:pt>
          <cx:pt idx="47192">3.6260090080962299e-06</cx:pt>
          <cx:pt idx="47193">3.6260090080962299e-06</cx:pt>
          <cx:pt idx="47194">3.6260090080962299e-06</cx:pt>
          <cx:pt idx="47195">3.6260090080962299e-06</cx:pt>
          <cx:pt idx="47196">3.6260090080962299e-06</cx:pt>
          <cx:pt idx="47197">3.6260090080962299e-06</cx:pt>
          <cx:pt idx="47198">3.6260090080962299e-06</cx:pt>
          <cx:pt idx="47199">3.6260090080962299e-06</cx:pt>
          <cx:pt idx="47200">3.6260090080962299e-06</cx:pt>
          <cx:pt idx="47201">3.6260090080962299e-06</cx:pt>
          <cx:pt idx="47202">3.6259114762340399e-06</cx:pt>
          <cx:pt idx="47203">3.6259114762340399e-06</cx:pt>
          <cx:pt idx="47204">3.6259114762340399e-06</cx:pt>
          <cx:pt idx="47205">3.6252779928176498e-06</cx:pt>
          <cx:pt idx="47206">3.6252779928176498e-06</cx:pt>
          <cx:pt idx="47207">3.6252779928176498e-06</cx:pt>
          <cx:pt idx="47208">3.6252779928176498e-06</cx:pt>
          <cx:pt idx="47209">3.6252779928176498e-06</cx:pt>
          <cx:pt idx="47210">3.6252779928176498e-06</cx:pt>
          <cx:pt idx="47211">3.60166185719024e-06</cx:pt>
          <cx:pt idx="47212">3.59290061790987e-06</cx:pt>
          <cx:pt idx="47213">3.59290061790987e-06</cx:pt>
          <cx:pt idx="47214">3.59290061790987e-06</cx:pt>
          <cx:pt idx="47215">3.5922107294744799e-06</cx:pt>
          <cx:pt idx="47216">3.5922107294744799e-06</cx:pt>
          <cx:pt idx="47217">3.5922107294744799e-06</cx:pt>
          <cx:pt idx="47218">3.5898425423335898e-06</cx:pt>
          <cx:pt idx="47219">3.5898425423335898e-06</cx:pt>
          <cx:pt idx="47220">3.5898425423335898e-06</cx:pt>
          <cx:pt idx="47221">3.58747480902481e-06</cx:pt>
          <cx:pt idx="47222">3.58747480902481e-06</cx:pt>
          <cx:pt idx="47223">3.58747480902481e-06</cx:pt>
          <cx:pt idx="47224">3.58747480902481e-06</cx:pt>
          <cx:pt idx="47225">3.58747480902481e-06</cx:pt>
          <cx:pt idx="47226">3.58747480902481e-06</cx:pt>
          <cx:pt idx="47227">3.5765510008615099e-06</cx:pt>
          <cx:pt idx="47228">3.5765510008615099e-06</cx:pt>
          <cx:pt idx="47229">3.5763258030364399e-06</cx:pt>
          <cx:pt idx="47230">3.56869768130653e-06</cx:pt>
          <cx:pt idx="47231">3.56869768130653e-06</cx:pt>
          <cx:pt idx="47232">3.56311640161567e-06</cx:pt>
          <cx:pt idx="47233">3.56311640161567e-06</cx:pt>
          <cx:pt idx="47234">3.56311640161567e-06</cx:pt>
          <cx:pt idx="47235">3.56311640161567e-06</cx:pt>
          <cx:pt idx="47236">3.5593709456010301e-06</cx:pt>
          <cx:pt idx="47237">3.5593709456010301e-06</cx:pt>
          <cx:pt idx="47238">3.5593709456010301e-06</cx:pt>
          <cx:pt idx="47239">3.54722659562369e-06</cx:pt>
          <cx:pt idx="47240">3.54722659562369e-06</cx:pt>
          <cx:pt idx="47241">3.54722659562369e-06</cx:pt>
          <cx:pt idx="47242">3.54722659562369e-06</cx:pt>
          <cx:pt idx="47243">3.5455146987788099e-06</cx:pt>
          <cx:pt idx="47244">3.5455146987788099e-06</cx:pt>
          <cx:pt idx="47245">3.5455146987788099e-06</cx:pt>
          <cx:pt idx="47246">3.5455146987788099e-06</cx:pt>
          <cx:pt idx="47247">3.5455146987788099e-06</cx:pt>
          <cx:pt idx="47248">3.5455146987788099e-06</cx:pt>
          <cx:pt idx="47249">3.5455146987788099e-06</cx:pt>
          <cx:pt idx="47250">3.5455146987788099e-06</cx:pt>
          <cx:pt idx="47251">3.5455146987788099e-06</cx:pt>
          <cx:pt idx="47252">3.5455146987788099e-06</cx:pt>
          <cx:pt idx="47253">3.54295423845408e-06</cx:pt>
          <cx:pt idx="47254">3.5397854755633302e-06</cx:pt>
          <cx:pt idx="47255">3.5328961305603299e-06</cx:pt>
          <cx:pt idx="47256">3.5328961305603299e-06</cx:pt>
          <cx:pt idx="47257">3.5328961305603299e-06</cx:pt>
          <cx:pt idx="47258">3.5328961305603299e-06</cx:pt>
          <cx:pt idx="47259">3.52770122049098e-06</cx:pt>
          <cx:pt idx="47260">3.52770122049098e-06</cx:pt>
          <cx:pt idx="47261">3.52770122049098e-06</cx:pt>
          <cx:pt idx="47262">3.52567400465077e-06</cx:pt>
          <cx:pt idx="47263">3.52567400465077e-06</cx:pt>
          <cx:pt idx="47264">3.5218952095056702e-06</cx:pt>
          <cx:pt idx="47265">3.5218952095056702e-06</cx:pt>
          <cx:pt idx="47266">3.5218952095056702e-06</cx:pt>
          <cx:pt idx="47267">3.5218000194642999e-06</cx:pt>
          <cx:pt idx="47268">3.5218000194642999e-06</cx:pt>
          <cx:pt idx="47269">3.5218000194642999e-06</cx:pt>
          <cx:pt idx="47270">3.5218000194642999e-06</cx:pt>
          <cx:pt idx="47271">3.5218000194642999e-06</cx:pt>
          <cx:pt idx="47272">3.52069282310156e-06</cx:pt>
          <cx:pt idx="47273">3.52069282310156e-06</cx:pt>
          <cx:pt idx="47274">3.5179405740597601e-06</cx:pt>
          <cx:pt idx="47275">3.5179405740597601e-06</cx:pt>
          <cx:pt idx="47276">3.5179405740597601e-06</cx:pt>
          <cx:pt idx="47277">3.5179405740597601e-06</cx:pt>
          <cx:pt idx="47278">3.5179405740597601e-06</cx:pt>
          <cx:pt idx="47279">3.5179405740597601e-06</cx:pt>
          <cx:pt idx="47280">3.5179405740597601e-06</cx:pt>
          <cx:pt idx="47281">3.5132642381266699e-06</cx:pt>
          <cx:pt idx="47282">3.5054916097370001e-06</cx:pt>
          <cx:pt idx="47283">3.5054916097370001e-06</cx:pt>
          <cx:pt idx="47284">3.4862836245901798e-06</cx:pt>
          <cx:pt idx="47285">3.4862836245901798e-06</cx:pt>
          <cx:pt idx="47286">3.4862836245901798e-06</cx:pt>
          <cx:pt idx="47287">3.4862836245901798e-06</cx:pt>
          <cx:pt idx="47288">3.4852509228873102e-06</cx:pt>
          <cx:pt idx="47289">3.4852509228873102e-06</cx:pt>
          <cx:pt idx="47290">3.4852509228873102e-06</cx:pt>
          <cx:pt idx="47291">3.47891667488354e-06</cx:pt>
          <cx:pt idx="47292">3.47891667488354e-06</cx:pt>
          <cx:pt idx="47293">3.47891667488354e-06</cx:pt>
          <cx:pt idx="47294">3.4717414183426098e-06</cx:pt>
          <cx:pt idx="47295">3.4717414183426098e-06</cx:pt>
          <cx:pt idx="47296">3.4717414183426098e-06</cx:pt>
          <cx:pt idx="47297">3.4717414183426098e-06</cx:pt>
          <cx:pt idx="47298">3.4717414183426098e-06</cx:pt>
          <cx:pt idx="47299">3.4640525071365199e-06</cx:pt>
          <cx:pt idx="47300">3.4640525071365199e-06</cx:pt>
          <cx:pt idx="47301">3.4505693841485098e-06</cx:pt>
          <cx:pt idx="47302">3.4481949264360999e-06</cx:pt>
          <cx:pt idx="47303">3.4481949264360999e-06</cx:pt>
          <cx:pt idx="47304">3.4481949264360999e-06</cx:pt>
          <cx:pt idx="47305">3.4481949264360999e-06</cx:pt>
          <cx:pt idx="47306">3.4437265800264101e-06</cx:pt>
          <cx:pt idx="47307">3.4437265800264101e-06</cx:pt>
          <cx:pt idx="47308">3.4398679864549901e-06</cx:pt>
          <cx:pt idx="47309">3.4398679864549901e-06</cx:pt>
          <cx:pt idx="47310">3.43113162395654e-06</cx:pt>
          <cx:pt idx="47311">3.4310847534540098e-06</cx:pt>
          <cx:pt idx="47312">3.4310847534540098e-06</cx:pt>
          <cx:pt idx="47313">3.4310847534540098e-06</cx:pt>
          <cx:pt idx="47314">3.4310847534540098e-06</cx:pt>
          <cx:pt idx="47315">3.4310847534540098e-06</cx:pt>
          <cx:pt idx="47316">3.4310847534540098e-06</cx:pt>
          <cx:pt idx="47317">3.42547623305244e-06</cx:pt>
          <cx:pt idx="47318">3.42547623305244e-06</cx:pt>
          <cx:pt idx="47319">3.42547623305244e-06</cx:pt>
          <cx:pt idx="47320">3.41237081491121e-06</cx:pt>
          <cx:pt idx="47321">3.4060848119822799e-06</cx:pt>
          <cx:pt idx="47322">3.4060848119822799e-06</cx:pt>
          <cx:pt idx="47323">3.4060848119822799e-06</cx:pt>
          <cx:pt idx="47324">3.4060848119822799e-06</cx:pt>
          <cx:pt idx="47325">3.4060848119822799e-06</cx:pt>
          <cx:pt idx="47326">3.4060848119822799e-06</cx:pt>
          <cx:pt idx="47327">3.4060848119822799e-06</cx:pt>
          <cx:pt idx="47328">3.4060848119822799e-06</cx:pt>
          <cx:pt idx="47329">3.4060848119822799e-06</cx:pt>
          <cx:pt idx="47330">3.3923491375991102e-06</cx:pt>
          <cx:pt idx="47331">3.39033573116302e-06</cx:pt>
          <cx:pt idx="47332">3.39033573116302e-06</cx:pt>
          <cx:pt idx="47333">3.39033573116302e-06</cx:pt>
          <cx:pt idx="47334">3.39033573116302e-06</cx:pt>
          <cx:pt idx="47335">3.39033573116302e-06</cx:pt>
          <cx:pt idx="47336">3.39033573116302e-06</cx:pt>
          <cx:pt idx="47337">3.39033573116302e-06</cx:pt>
          <cx:pt idx="47338">3.39033573116302e-06</cx:pt>
          <cx:pt idx="47339">3.39033573116302e-06</cx:pt>
          <cx:pt idx="47340">3.3775082490712101e-06</cx:pt>
          <cx:pt idx="47341">3.37488805185177e-06</cx:pt>
          <cx:pt idx="47342">3.37488805185177e-06</cx:pt>
          <cx:pt idx="47343">3.37488805185177e-06</cx:pt>
          <cx:pt idx="47344">3.37488805185177e-06</cx:pt>
          <cx:pt idx="47345">3.3627581901500002e-06</cx:pt>
          <cx:pt idx="47346">3.3627581901500002e-06</cx:pt>
          <cx:pt idx="47347">3.3627581901500002e-06</cx:pt>
          <cx:pt idx="47348">3.3627581901500002e-06</cx:pt>
          <cx:pt idx="47349">3.3627581901500002e-06</cx:pt>
          <cx:pt idx="47350">3.3623271492709702e-06</cx:pt>
          <cx:pt idx="47351">3.3623271492709702e-06</cx:pt>
          <cx:pt idx="47352">3.3623271492709702e-06</cx:pt>
          <cx:pt idx="47353">3.3618859684920798e-06</cx:pt>
          <cx:pt idx="47354">3.3618859684920798e-06</cx:pt>
          <cx:pt idx="47355">3.3618859684920798e-06</cx:pt>
          <cx:pt idx="47356">3.3618859684920798e-06</cx:pt>
          <cx:pt idx="47357">3.3618859684920798e-06</cx:pt>
          <cx:pt idx="47358">3.3618859684920798e-06</cx:pt>
          <cx:pt idx="47359">3.3618859684920798e-06</cx:pt>
          <cx:pt idx="47360">3.35156513825099e-06</cx:pt>
          <cx:pt idx="47361">3.35156513825099e-06</cx:pt>
          <cx:pt idx="47362">3.35156513825099e-06</cx:pt>
          <cx:pt idx="47363">3.35156513825099e-06</cx:pt>
          <cx:pt idx="47364">3.3413408131758299e-06</cx:pt>
          <cx:pt idx="47365">3.3321165522447999e-06</cx:pt>
          <cx:pt idx="47366">3.3321165522447999e-06</cx:pt>
          <cx:pt idx="47367">3.3321165522447999e-06</cx:pt>
          <cx:pt idx="47368">3.3321165522447999e-06</cx:pt>
          <cx:pt idx="47369">3.3321165522447999e-06</cx:pt>
          <cx:pt idx="47370">3.3321165522447999e-06</cx:pt>
          <cx:pt idx="47371">3.3288388162429701e-06</cx:pt>
          <cx:pt idx="47372">3.3288388162429701e-06</cx:pt>
          <cx:pt idx="47373">3.3287961967226e-06</cx:pt>
          <cx:pt idx="47374">3.3287961967226e-06</cx:pt>
          <cx:pt idx="47375">3.32756025055908e-06</cx:pt>
          <cx:pt idx="47376">3.32756025055908e-06</cx:pt>
          <cx:pt idx="47377">3.32756025055908e-06</cx:pt>
          <cx:pt idx="47378">3.3260971692139499e-06</cx:pt>
          <cx:pt idx="47379">3.3215480109488401e-06</cx:pt>
          <cx:pt idx="47380">3.3215480109488401e-06</cx:pt>
          <cx:pt idx="47381">3.3215480109488401e-06</cx:pt>
          <cx:pt idx="47382">3.3166607760402099e-06</cx:pt>
          <cx:pt idx="47383">3.3166607760402099e-06</cx:pt>
          <cx:pt idx="47384">3.3166607760402099e-06</cx:pt>
          <cx:pt idx="47385">3.3060891515289002e-06</cx:pt>
          <cx:pt idx="47386">3.3060891515289002e-06</cx:pt>
          <cx:pt idx="47387">3.3060891515289002e-06</cx:pt>
          <cx:pt idx="47388">3.30570399729915e-06</cx:pt>
          <cx:pt idx="47389">3.30570399729915e-06</cx:pt>
          <cx:pt idx="47390">3.30570399729915e-06</cx:pt>
          <cx:pt idx="47391">3.30570399729915e-06</cx:pt>
          <cx:pt idx="47392">3.29414830873737e-06</cx:pt>
          <cx:pt idx="47393">3.29414830873737e-06</cx:pt>
          <cx:pt idx="47394">3.29414830873737e-06</cx:pt>
          <cx:pt idx="47395">3.29414830873737e-06</cx:pt>
          <cx:pt idx="47396">3.29414830873737e-06</cx:pt>
          <cx:pt idx="47397">3.29414830873737e-06</cx:pt>
          <cx:pt idx="47398">3.28401187247899e-06</cx:pt>
          <cx:pt idx="47399">3.28401187247899e-06</cx:pt>
          <cx:pt idx="47400">3.28401187247899e-06</cx:pt>
          <cx:pt idx="47401">3.28401187247899e-06</cx:pt>
          <cx:pt idx="47402">3.2763912121326102e-06</cx:pt>
          <cx:pt idx="47403">3.2763912121326102e-06</cx:pt>
          <cx:pt idx="47404">3.2763912121326102e-06</cx:pt>
          <cx:pt idx="47405">3.2763912121326102e-06</cx:pt>
          <cx:pt idx="47406">3.2704787031661999e-06</cx:pt>
          <cx:pt idx="47407">3.2704787031661999e-06</cx:pt>
          <cx:pt idx="47408">3.2704787031661999e-06</cx:pt>
          <cx:pt idx="47409">3.2704787031661999e-06</cx:pt>
          <cx:pt idx="47410">3.2700903364070302e-06</cx:pt>
          <cx:pt idx="47411">3.2700903364070302e-06</cx:pt>
          <cx:pt idx="47412">3.25977736136131e-06</cx:pt>
          <cx:pt idx="47413">3.25977736136131e-06</cx:pt>
          <cx:pt idx="47414">3.25977736136131e-06</cx:pt>
          <cx:pt idx="47415">3.25977736136131e-06</cx:pt>
          <cx:pt idx="47416">3.25977736136131e-06</cx:pt>
          <cx:pt idx="47417">3.2365218063204601e-06</cx:pt>
          <cx:pt idx="47418">3.2365218063204601e-06</cx:pt>
          <cx:pt idx="47419">3.2267908569147101e-06</cx:pt>
          <cx:pt idx="47420">3.2267908569147101e-06</cx:pt>
          <cx:pt idx="47421">3.2267908569147101e-06</cx:pt>
          <cx:pt idx="47422">3.2225301491599101e-06</cx:pt>
          <cx:pt idx="47423">3.2160045389156201e-06</cx:pt>
          <cx:pt idx="47424">3.2160045389156201e-06</cx:pt>
          <cx:pt idx="47425">3.2160045389156201e-06</cx:pt>
          <cx:pt idx="47426">3.21509535866194e-06</cx:pt>
          <cx:pt idx="47427">3.21509535866194e-06</cx:pt>
          <cx:pt idx="47428">3.21509535866194e-06</cx:pt>
          <cx:pt idx="47429">3.21509535866194e-06</cx:pt>
          <cx:pt idx="47430">3.21509535866194e-06</cx:pt>
          <cx:pt idx="47431">3.2084829554930202e-06</cx:pt>
          <cx:pt idx="47432">3.2084829554930202e-06</cx:pt>
          <cx:pt idx="47433">3.2005321649108e-06</cx:pt>
          <cx:pt idx="47434">3.2005321649108e-06</cx:pt>
          <cx:pt idx="47435">3.2005321649108e-06</cx:pt>
          <cx:pt idx="47436">3.2005321649108e-06</cx:pt>
          <cx:pt idx="47437">3.2005321649108e-06</cx:pt>
          <cx:pt idx="47438">3.2005321649108e-06</cx:pt>
          <cx:pt idx="47439">3.1961901019519998e-06</cx:pt>
          <cx:pt idx="47440">3.1961901019519998e-06</cx:pt>
          <cx:pt idx="47441">3.1961901019519998e-06</cx:pt>
          <cx:pt idx="47442">3.1961901019519998e-06</cx:pt>
          <cx:pt idx="47443">3.1961901019519998e-06</cx:pt>
          <cx:pt idx="47444">3.1864543481237298e-06</cx:pt>
          <cx:pt idx="47445">3.18376446449467e-06</cx:pt>
          <cx:pt idx="47446">3.1725714706168399e-06</cx:pt>
          <cx:pt idx="47447">3.1725714706168399e-06</cx:pt>
          <cx:pt idx="47448">3.1725714706168399e-06</cx:pt>
          <cx:pt idx="47449">3.1673162411681399e-06</cx:pt>
          <cx:pt idx="47450">3.1673162411681399e-06</cx:pt>
          <cx:pt idx="47451">3.1673162411681399e-06</cx:pt>
          <cx:pt idx="47452">3.1673162411681399e-06</cx:pt>
          <cx:pt idx="47453">3.1673162411681399e-06</cx:pt>
          <cx:pt idx="47454">3.1673162411681399e-06</cx:pt>
          <cx:pt idx="47455">3.1663608550204201e-06</cx:pt>
          <cx:pt idx="47456">3.1663608550204201e-06</cx:pt>
          <cx:pt idx="47457">3.1663608550204201e-06</cx:pt>
          <cx:pt idx="47458">3.1654984013542999e-06</cx:pt>
          <cx:pt idx="47459">3.1654984013542999e-06</cx:pt>
          <cx:pt idx="47460">3.1654984013542999e-06</cx:pt>
          <cx:pt idx="47461">3.1641406291993202e-06</cx:pt>
          <cx:pt idx="47462">3.1641406291993202e-06</cx:pt>
          <cx:pt idx="47463">3.1641406291993202e-06</cx:pt>
          <cx:pt idx="47464">3.1588681824570699e-06</cx:pt>
          <cx:pt idx="47465">3.1588681824570699e-06</cx:pt>
          <cx:pt idx="47466">3.1588681824570699e-06</cx:pt>
          <cx:pt idx="47467">3.1588681824570699e-06</cx:pt>
          <cx:pt idx="47468">3.1588681824570699e-06</cx:pt>
          <cx:pt idx="47469">3.1588681824570699e-06</cx:pt>
          <cx:pt idx="47470">3.1489013551270799e-06</cx:pt>
          <cx:pt idx="47471">3.1489013551270799e-06</cx:pt>
          <cx:pt idx="47472">3.1476586863129399e-06</cx:pt>
          <cx:pt idx="47473">3.1476586863129399e-06</cx:pt>
          <cx:pt idx="47474">3.1425241779011799e-06</cx:pt>
          <cx:pt idx="47475">3.1425241779011799e-06</cx:pt>
          <cx:pt idx="47476">3.1425241779011799e-06</cx:pt>
          <cx:pt idx="47477">3.1230141106995498e-06</cx:pt>
          <cx:pt idx="47478">3.1230141106995498e-06</cx:pt>
          <cx:pt idx="47479">3.1230141106995498e-06</cx:pt>
          <cx:pt idx="47480">3.1212624796518601e-06</cx:pt>
          <cx:pt idx="47481">3.1212624796518601e-06</cx:pt>
          <cx:pt idx="47482">3.1212624796518601e-06</cx:pt>
          <cx:pt idx="47483">3.1159138308368602e-06</cx:pt>
          <cx:pt idx="47484">3.1159138308368602e-06</cx:pt>
          <cx:pt idx="47485">3.1159138308368602e-06</cx:pt>
          <cx:pt idx="47486">3.1159138308368602e-06</cx:pt>
          <cx:pt idx="47487">3.1159138308368602e-06</cx:pt>
          <cx:pt idx="47488">3.10907276450729e-06</cx:pt>
          <cx:pt idx="47489">3.10907276450729e-06</cx:pt>
          <cx:pt idx="47490">3.10907276450729e-06</cx:pt>
          <cx:pt idx="47491">3.1053044751612098e-06</cx:pt>
          <cx:pt idx="47492">3.1053044751612098e-06</cx:pt>
          <cx:pt idx="47493">3.1037539897816798e-06</cx:pt>
          <cx:pt idx="47494">3.1037539897816798e-06</cx:pt>
          <cx:pt idx="47495">3.1037539897816798e-06</cx:pt>
          <cx:pt idx="47496">3.1037539897816798e-06</cx:pt>
          <cx:pt idx="47497">3.1018033540260202e-06</cx:pt>
          <cx:pt idx="47498">3.1018033540260202e-06</cx:pt>
          <cx:pt idx="47499">3.1018033540260202e-06</cx:pt>
          <cx:pt idx="47500">3.1018033540260202e-06</cx:pt>
          <cx:pt idx="47501">3.1005118970159099e-06</cx:pt>
          <cx:pt idx="47502">3.1005118970159099e-06</cx:pt>
          <cx:pt idx="47503">3.1005118970159099e-06</cx:pt>
          <cx:pt idx="47504">3.1005118970159099e-06</cx:pt>
          <cx:pt idx="47505">3.1005118970159099e-06</cx:pt>
          <cx:pt idx="47506">3.1005118970159099e-06</cx:pt>
          <cx:pt idx="47507">3.1005118970159099e-06</cx:pt>
          <cx:pt idx="47508">3.1005118970159099e-06</cx:pt>
          <cx:pt idx="47509">3.09780675471073e-06</cx:pt>
          <cx:pt idx="47510">3.09780675471073e-06</cx:pt>
          <cx:pt idx="47511">3.09780675471073e-06</cx:pt>
          <cx:pt idx="47512">3.09780675471073e-06</cx:pt>
          <cx:pt idx="47513">3.09780675471073e-06</cx:pt>
          <cx:pt idx="47514">3.0901447923265398e-06</cx:pt>
          <cx:pt idx="47515">3.0901447923265398e-06</cx:pt>
          <cx:pt idx="47516">3.0901447923265398e-06</cx:pt>
          <cx:pt idx="47517">3.0901447923265398e-06</cx:pt>
          <cx:pt idx="47518">3.0901447923265398e-06</cx:pt>
          <cx:pt idx="47519">3.0894913754553598e-06</cx:pt>
          <cx:pt idx="47520">3.0894913754553598e-06</cx:pt>
          <cx:pt idx="47521">3.0894913754553598e-06</cx:pt>
          <cx:pt idx="47522">3.0894913754553598e-06</cx:pt>
          <cx:pt idx="47523">3.0894913754553598e-06</cx:pt>
          <cx:pt idx="47524">3.0769967400316201e-06</cx:pt>
          <cx:pt idx="47525">3.0769967400316201e-06</cx:pt>
          <cx:pt idx="47526">3.0769967400316201e-06</cx:pt>
          <cx:pt idx="47527">3.0769967400316201e-06</cx:pt>
          <cx:pt idx="47528">3.0608620518768598e-06</cx:pt>
          <cx:pt idx="47529">3.0608620518768598e-06</cx:pt>
          <cx:pt idx="47530">3.0608620518768598e-06</cx:pt>
          <cx:pt idx="47531">3.0608620518768598e-06</cx:pt>
          <cx:pt idx="47532">3.0548290456903401e-06</cx:pt>
          <cx:pt idx="47533">3.0548290456903401e-06</cx:pt>
          <cx:pt idx="47534">3.0548290456903401e-06</cx:pt>
          <cx:pt idx="47535">3.0548290456903401e-06</cx:pt>
          <cx:pt idx="47536">3.0548290456903401e-06</cx:pt>
          <cx:pt idx="47537">3.0548290456903401e-06</cx:pt>
          <cx:pt idx="47538">3.0548290456903401e-06</cx:pt>
          <cx:pt idx="47539">3.0548290456903401e-06</cx:pt>
          <cx:pt idx="47540">3.0463609939063498e-06</cx:pt>
          <cx:pt idx="47541">3.0463609939063498e-06</cx:pt>
          <cx:pt idx="47542">3.0463609939063498e-06</cx:pt>
          <cx:pt idx="47543">3.0463609939063498e-06</cx:pt>
          <cx:pt idx="47544">3.0463609939063498e-06</cx:pt>
          <cx:pt idx="47545">3.0463609939063498e-06</cx:pt>
          <cx:pt idx="47546">3.0451665477518899e-06</cx:pt>
          <cx:pt idx="47547">3.04269685216907e-06</cx:pt>
          <cx:pt idx="47548">3.04269685216907e-06</cx:pt>
          <cx:pt idx="47549">3.04269685216907e-06</cx:pt>
          <cx:pt idx="47550">3.041267843387e-06</cx:pt>
          <cx:pt idx="47551">3.0318004069207599e-06</cx:pt>
          <cx:pt idx="47552">3.03161530430276e-06</cx:pt>
          <cx:pt idx="47553">3.0260089661296499e-06</cx:pt>
          <cx:pt idx="47554">3.0260089661296499e-06</cx:pt>
          <cx:pt idx="47555">3.0260089661296499e-06</cx:pt>
          <cx:pt idx="47556">3.0260089661296499e-06</cx:pt>
          <cx:pt idx="47557">3.01439811599079e-06</cx:pt>
          <cx:pt idx="47558">2.9965596925389401e-06</cx:pt>
          <cx:pt idx="47559">2.9965596925389401e-06</cx:pt>
          <cx:pt idx="47560">2.9965596925389401e-06</cx:pt>
          <cx:pt idx="47561">2.99601624607136e-06</cx:pt>
          <cx:pt idx="47562">2.99601624607136e-06</cx:pt>
          <cx:pt idx="47563">2.99601624607136e-06</cx:pt>
          <cx:pt idx="47564">2.9853834929804898e-06</cx:pt>
          <cx:pt idx="47565">2.9853834929804898e-06</cx:pt>
          <cx:pt idx="47566">2.9853834929804898e-06</cx:pt>
          <cx:pt idx="47567">2.9853834929804898e-06</cx:pt>
          <cx:pt idx="47568">2.9853834929804898e-06</cx:pt>
          <cx:pt idx="47569">2.9799914703832299e-06</cx:pt>
          <cx:pt idx="47570">2.9799914703832299e-06</cx:pt>
          <cx:pt idx="47571">2.9799914703832299e-06</cx:pt>
          <cx:pt idx="47572">2.9799914703832299e-06</cx:pt>
          <cx:pt idx="47573">2.9799914703832299e-06</cx:pt>
          <cx:pt idx="47574">2.9799914703832299e-06</cx:pt>
          <cx:pt idx="47575">2.9799914703832299e-06</cx:pt>
          <cx:pt idx="47576">2.9788956326340201e-06</cx:pt>
          <cx:pt idx="47577">2.9788956326340201e-06</cx:pt>
          <cx:pt idx="47578">2.9788956326340201e-06</cx:pt>
          <cx:pt idx="47579">2.9788956326340201e-06</cx:pt>
          <cx:pt idx="47580">2.9642521270873001e-06</cx:pt>
          <cx:pt idx="47581">2.9642521270873001e-06</cx:pt>
          <cx:pt idx="47582">2.9642521270873001e-06</cx:pt>
          <cx:pt idx="47583">2.9619544699720602e-06</cx:pt>
          <cx:pt idx="47584">2.9619544699720602e-06</cx:pt>
          <cx:pt idx="47585">2.9619544699720602e-06</cx:pt>
          <cx:pt idx="47586">2.9619544699720602e-06</cx:pt>
          <cx:pt idx="47587">2.95503241940776e-06</cx:pt>
          <cx:pt idx="47588">2.95503241940776e-06</cx:pt>
          <cx:pt idx="47589">2.95472336940821e-06</cx:pt>
          <cx:pt idx="47590">2.95472336940821e-06</cx:pt>
          <cx:pt idx="47591">2.95472336940821e-06</cx:pt>
          <cx:pt idx="47592">2.95472336940821e-06</cx:pt>
          <cx:pt idx="47593">2.95472336940821e-06</cx:pt>
          <cx:pt idx="47594">2.95472336940821e-06</cx:pt>
          <cx:pt idx="47595">2.93987273622543e-06</cx:pt>
          <cx:pt idx="47596">2.93987273622543e-06</cx:pt>
          <cx:pt idx="47597">2.93987273622543e-06</cx:pt>
          <cx:pt idx="47598">2.9340220934013498e-06</cx:pt>
          <cx:pt idx="47599">2.9340220934013498e-06</cx:pt>
          <cx:pt idx="47600">2.9340220934013498e-06</cx:pt>
          <cx:pt idx="47601">2.9340220934013498e-06</cx:pt>
          <cx:pt idx="47602">2.9340220934013498e-06</cx:pt>
          <cx:pt idx="47603">2.9340220934013498e-06</cx:pt>
          <cx:pt idx="47604">2.9323383674396501e-06</cx:pt>
          <cx:pt idx="47605">2.9323383674396501e-06</cx:pt>
          <cx:pt idx="47606">2.9323383674396501e-06</cx:pt>
          <cx:pt idx="47607">2.9255583358941502e-06</cx:pt>
          <cx:pt idx="47608">2.9255583358941502e-06</cx:pt>
          <cx:pt idx="47609">2.9254403597423502e-06</cx:pt>
          <cx:pt idx="47610">2.9254403597423502e-06</cx:pt>
          <cx:pt idx="47611">2.9254403597423502e-06</cx:pt>
          <cx:pt idx="47612">2.9196501728428599e-06</cx:pt>
          <cx:pt idx="47613">2.9086263350615e-06</cx:pt>
          <cx:pt idx="47614">2.9086263350615e-06</cx:pt>
          <cx:pt idx="47615">2.9072551090376699e-06</cx:pt>
          <cx:pt idx="47616">2.9036285764123699e-06</cx:pt>
          <cx:pt idx="47617">2.9019551412241801e-06</cx:pt>
          <cx:pt idx="47618">2.9019551412241801e-06</cx:pt>
          <cx:pt idx="47619">2.9019551412241801e-06</cx:pt>
          <cx:pt idx="47620">2.9019551412241801e-06</cx:pt>
          <cx:pt idx="47621">2.89862537378164e-06</cx:pt>
          <cx:pt idx="47622">2.89862537378164e-06</cx:pt>
          <cx:pt idx="47623">2.89795652527492e-06</cx:pt>
          <cx:pt idx="47624">2.88766657496469e-06</cx:pt>
          <cx:pt idx="47625">2.88766657496469e-06</cx:pt>
          <cx:pt idx="47626">2.88766657496469e-06</cx:pt>
          <cx:pt idx="47627">2.88766657496469e-06</cx:pt>
          <cx:pt idx="47628">2.8737795602474199e-06</cx:pt>
          <cx:pt idx="47629">2.8717981358329899e-06</cx:pt>
          <cx:pt idx="47630">2.8717981358329899e-06</cx:pt>
          <cx:pt idx="47631">2.8717981358329899e-06</cx:pt>
          <cx:pt idx="47632">2.8658187955790701e-06</cx:pt>
          <cx:pt idx="47633">2.8658187955790701e-06</cx:pt>
          <cx:pt idx="47634">2.8656649653359e-06</cx:pt>
          <cx:pt idx="47635">2.8656649653359e-06</cx:pt>
          <cx:pt idx="47636">2.8656649653359e-06</cx:pt>
          <cx:pt idx="47637">2.8656649653359e-06</cx:pt>
          <cx:pt idx="47638">2.8656649653359e-06</cx:pt>
          <cx:pt idx="47639">2.86399806848877e-06</cx:pt>
          <cx:pt idx="47640">2.86399806848877e-06</cx:pt>
          <cx:pt idx="47641">2.86129902683832e-06</cx:pt>
          <cx:pt idx="47642">2.86129902683832e-06</cx:pt>
          <cx:pt idx="47643">2.8477847115739099e-06</cx:pt>
          <cx:pt idx="47644">2.8477847115739099e-06</cx:pt>
          <cx:pt idx="47645">2.8477847115739099e-06</cx:pt>
          <cx:pt idx="47646">2.84434390477523e-06</cx:pt>
          <cx:pt idx="47647">2.84434390477523e-06</cx:pt>
          <cx:pt idx="47648">2.84434390477523e-06</cx:pt>
          <cx:pt idx="47649">2.84434390477523e-06</cx:pt>
          <cx:pt idx="47650">2.84434390477523e-06</cx:pt>
          <cx:pt idx="47651">2.84434390477523e-06</cx:pt>
          <cx:pt idx="47652">2.840934751237e-06</cx:pt>
          <cx:pt idx="47653">2.840934751237e-06</cx:pt>
          <cx:pt idx="47654">2.840934751237e-06</cx:pt>
          <cx:pt idx="47655">2.840934751237e-06</cx:pt>
          <cx:pt idx="47656">2.840934751237e-06</cx:pt>
          <cx:pt idx="47657">2.840934751237e-06</cx:pt>
          <cx:pt idx="47658">2.840934751237e-06</cx:pt>
          <cx:pt idx="47659">2.8388810803960599e-06</cx:pt>
          <cx:pt idx="47660">2.8388810803960599e-06</cx:pt>
          <cx:pt idx="47661">2.8388810803960599e-06</cx:pt>
          <cx:pt idx="47662">2.8388810803960599e-06</cx:pt>
          <cx:pt idx="47663">2.8388810803960599e-06</cx:pt>
          <cx:pt idx="47664">2.8388810803960599e-06</cx:pt>
          <cx:pt idx="47665">2.8388810803960599e-06</cx:pt>
          <cx:pt idx="47666">2.8347155374156201e-06</cx:pt>
          <cx:pt idx="47667">2.8331767522901501e-06</cx:pt>
          <cx:pt idx="47668">2.8331767522901501e-06</cx:pt>
          <cx:pt idx="47669">2.83218571136749e-06</cx:pt>
          <cx:pt idx="47670">2.83218571136749e-06</cx:pt>
          <cx:pt idx="47671">2.83218571136749e-06</cx:pt>
          <cx:pt idx="47672">2.83218571136749e-06</cx:pt>
          <cx:pt idx="47673">2.8296336423648999e-06</cx:pt>
          <cx:pt idx="47674">2.8296336423648999e-06</cx:pt>
          <cx:pt idx="47675">2.8296336423648999e-06</cx:pt>
          <cx:pt idx="47676">2.82747252484737e-06</cx:pt>
          <cx:pt idx="47677">2.82747252484737e-06</cx:pt>
          <cx:pt idx="47678">2.82747252484737e-06</cx:pt>
          <cx:pt idx="47679">2.82747252484737e-06</cx:pt>
          <cx:pt idx="47680">2.8140464959424299e-06</cx:pt>
          <cx:pt idx="47681">2.8140464959424299e-06</cx:pt>
          <cx:pt idx="47682">2.8140464959424299e-06</cx:pt>
          <cx:pt idx="47683">2.8140464959424299e-06</cx:pt>
          <cx:pt idx="47684">2.81190011450221e-06</cx:pt>
          <cx:pt idx="47685">2.81190011450221e-06</cx:pt>
          <cx:pt idx="47686">2.81190011450221e-06</cx:pt>
          <cx:pt idx="47687">2.81190011450221e-06</cx:pt>
          <cx:pt idx="47688">2.81190011450221e-06</cx:pt>
          <cx:pt idx="47689">2.81190011450221e-06</cx:pt>
          <cx:pt idx="47690">2.81190011450221e-06</cx:pt>
          <cx:pt idx="47691">2.8077694801441001e-06</cx:pt>
          <cx:pt idx="47692">2.8077694801441001e-06</cx:pt>
          <cx:pt idx="47693">2.8077694801441001e-06</cx:pt>
          <cx:pt idx="47694">2.8077694801441001e-06</cx:pt>
          <cx:pt idx="47695">2.8077694801441001e-06</cx:pt>
          <cx:pt idx="47696">2.8077694801441001e-06</cx:pt>
          <cx:pt idx="47697">2.8077694801441001e-06</cx:pt>
          <cx:pt idx="47698">2.80621746733731e-06</cx:pt>
          <cx:pt idx="47699">2.80621746733731e-06</cx:pt>
          <cx:pt idx="47700">2.80621746733731e-06</cx:pt>
          <cx:pt idx="47701">2.80621746733731e-06</cx:pt>
          <cx:pt idx="47702">2.80621746733731e-06</cx:pt>
          <cx:pt idx="47703">2.80621746733731e-06</cx:pt>
          <cx:pt idx="47704">2.80621746733731e-06</cx:pt>
          <cx:pt idx="47705">2.8053603559098198e-06</cx:pt>
          <cx:pt idx="47706">2.8053603559098198e-06</cx:pt>
          <cx:pt idx="47707">2.8037019581933002e-06</cx:pt>
          <cx:pt idx="47708">2.7990131696016501e-06</cx:pt>
          <cx:pt idx="47709">2.7990131696016501e-06</cx:pt>
          <cx:pt idx="47710">2.79476216995249e-06</cx:pt>
          <cx:pt idx="47711">2.79476216995249e-06</cx:pt>
          <cx:pt idx="47712">2.79476216995249e-06</cx:pt>
          <cx:pt idx="47713">2.79476216995249e-06</cx:pt>
          <cx:pt idx="47714">2.7867873380479998e-06</cx:pt>
          <cx:pt idx="47715">2.7867873380479998e-06</cx:pt>
          <cx:pt idx="47716">2.7862996008985801e-06</cx:pt>
          <cx:pt idx="47717">2.7862996008985801e-06</cx:pt>
          <cx:pt idx="47718">2.7862996008985801e-06</cx:pt>
          <cx:pt idx="47719">2.7862996008985801e-06</cx:pt>
          <cx:pt idx="47720">2.7862996008985801e-06</cx:pt>
          <cx:pt idx="47721">2.7862996008985801e-06</cx:pt>
          <cx:pt idx="47722">2.7862996008985801e-06</cx:pt>
          <cx:pt idx="47723">2.7855961897610901e-06</cx:pt>
          <cx:pt idx="47724">2.7855961897610901e-06</cx:pt>
          <cx:pt idx="47725">2.7855961897610901e-06</cx:pt>
          <cx:pt idx="47726">2.7855961897610901e-06</cx:pt>
          <cx:pt idx="47727">2.7853332705199499e-06</cx:pt>
          <cx:pt idx="47728">2.7844145028194301e-06</cx:pt>
          <cx:pt idx="47729">2.7844145028194301e-06</cx:pt>
          <cx:pt idx="47730">2.7844145028194301e-06</cx:pt>
          <cx:pt idx="47731">2.7844145028194301e-06</cx:pt>
          <cx:pt idx="47732">2.7844145028194301e-06</cx:pt>
          <cx:pt idx="47733">2.7844145028194301e-06</cx:pt>
          <cx:pt idx="47734">2.78343550607679e-06</cx:pt>
          <cx:pt idx="47735">2.7821839004704301e-06</cx:pt>
          <cx:pt idx="47736">2.7821839004704301e-06</cx:pt>
          <cx:pt idx="47737">2.7821839004704301e-06</cx:pt>
          <cx:pt idx="47738">2.7821839004704301e-06</cx:pt>
          <cx:pt idx="47739">2.7821839004704301e-06</cx:pt>
          <cx:pt idx="47740">2.7821839004704301e-06</cx:pt>
          <cx:pt idx="47741">2.7814790238503501e-06</cx:pt>
          <cx:pt idx="47742">2.7814790238503501e-06</cx:pt>
          <cx:pt idx="47743">2.7814790238503501e-06</cx:pt>
          <cx:pt idx="47744">2.7814790238503501e-06</cx:pt>
          <cx:pt idx="47745">2.7661016676249802e-06</cx:pt>
          <cx:pt idx="47746">2.7661016676249802e-06</cx:pt>
          <cx:pt idx="47747">2.7661016676249802e-06</cx:pt>
          <cx:pt idx="47748">2.7661016676249802e-06</cx:pt>
          <cx:pt idx="47749">2.7661016676249802e-06</cx:pt>
          <cx:pt idx="47750">2.7661016676249802e-06</cx:pt>
          <cx:pt idx="47751">2.7661016676249802e-06</cx:pt>
          <cx:pt idx="47752">2.7661016676249802e-06</cx:pt>
          <cx:pt idx="47753">2.7661016676249802e-06</cx:pt>
          <cx:pt idx="47754">2.7661016676249802e-06</cx:pt>
          <cx:pt idx="47755">2.7661016676249802e-06</cx:pt>
          <cx:pt idx="47756">2.7661016676249802e-06</cx:pt>
          <cx:pt idx="47757">2.7580510131693202e-06</cx:pt>
          <cx:pt idx="47758">2.7580510131693202e-06</cx:pt>
          <cx:pt idx="47759">2.7580510131693202e-06</cx:pt>
          <cx:pt idx="47760">2.7580510131693202e-06</cx:pt>
          <cx:pt idx="47761">2.75526414052168e-06</cx:pt>
          <cx:pt idx="47762">2.75526414052168e-06</cx:pt>
          <cx:pt idx="47763">2.75526414052168e-06</cx:pt>
          <cx:pt idx="47764">2.75526414052168e-06</cx:pt>
          <cx:pt idx="47765">2.75526414052168e-06</cx:pt>
          <cx:pt idx="47766">2.75526414052168e-06</cx:pt>
          <cx:pt idx="47767">2.7517311673654099e-06</cx:pt>
          <cx:pt idx="47768">2.7517311673654099e-06</cx:pt>
          <cx:pt idx="47769">2.7517311673654099e-06</cx:pt>
          <cx:pt idx="47770">2.7463729406117202e-06</cx:pt>
          <cx:pt idx="47771">2.7407033648328e-06</cx:pt>
          <cx:pt idx="47772">2.7407033648328e-06</cx:pt>
          <cx:pt idx="47773">2.7407033648328e-06</cx:pt>
          <cx:pt idx="47774">2.73665579215137e-06</cx:pt>
          <cx:pt idx="47775">2.7291744287278199e-06</cx:pt>
          <cx:pt idx="47776">2.7291744287278199e-06</cx:pt>
          <cx:pt idx="47777">2.7291744287278199e-06</cx:pt>
          <cx:pt idx="47778">2.7291744287278199e-06</cx:pt>
          <cx:pt idx="47779">2.7219293970115399e-06</cx:pt>
          <cx:pt idx="47780">2.7219293970115399e-06</cx:pt>
          <cx:pt idx="47781">2.7219293970115399e-06</cx:pt>
          <cx:pt idx="47782">2.7219293970115399e-06</cx:pt>
          <cx:pt idx="47783">2.7204111557666302e-06</cx:pt>
          <cx:pt idx="47784">2.7204111557666302e-06</cx:pt>
          <cx:pt idx="47785">2.7166755161178099e-06</cx:pt>
          <cx:pt idx="47786">2.7166755161178099e-06</cx:pt>
          <cx:pt idx="47787">2.7166755161178099e-06</cx:pt>
          <cx:pt idx="47788">2.71537609087093e-06</cx:pt>
          <cx:pt idx="47789">2.71537609087093e-06</cx:pt>
          <cx:pt idx="47790">2.71537609087093e-06</cx:pt>
          <cx:pt idx="47791">2.7149338265159999e-06</cx:pt>
          <cx:pt idx="47792">2.7092085655132002e-06</cx:pt>
          <cx:pt idx="47793">2.70719145818076e-06</cx:pt>
          <cx:pt idx="47794">2.70719145818076e-06</cx:pt>
          <cx:pt idx="47795">2.70719145818076e-06</cx:pt>
          <cx:pt idx="47796">2.70719145818076e-06</cx:pt>
          <cx:pt idx="47797">2.70719145818076e-06</cx:pt>
          <cx:pt idx="47798">2.70719145818076e-06</cx:pt>
          <cx:pt idx="47799">2.70719145818076e-06</cx:pt>
          <cx:pt idx="47800">2.70639690741681e-06</cx:pt>
          <cx:pt idx="47801">2.70639690741681e-06</cx:pt>
          <cx:pt idx="47802">2.70639690741681e-06</cx:pt>
          <cx:pt idx="47803">2.70639690741681e-06</cx:pt>
          <cx:pt idx="47804">2.70639690741681e-06</cx:pt>
          <cx:pt idx="47805">2.7047634759944299e-06</cx:pt>
          <cx:pt idx="47806">2.7047634759944299e-06</cx:pt>
          <cx:pt idx="47807">2.7047634759944299e-06</cx:pt>
          <cx:pt idx="47808">2.7013022424477202e-06</cx:pt>
          <cx:pt idx="47809">2.7013022424477202e-06</cx:pt>
          <cx:pt idx="47810">2.6992798124599001e-06</cx:pt>
          <cx:pt idx="47811">2.6992798124599001e-06</cx:pt>
          <cx:pt idx="47812">2.6992798124599001e-06</cx:pt>
          <cx:pt idx="47813">2.6902739648197601e-06</cx:pt>
          <cx:pt idx="47814">2.6902739648197601e-06</cx:pt>
          <cx:pt idx="47815">2.6902739648197601e-06</cx:pt>
          <cx:pt idx="47816">2.6902739648197601e-06</cx:pt>
          <cx:pt idx="47817">2.6902739648197601e-06</cx:pt>
          <cx:pt idx="47818">2.6902739648197601e-06</cx:pt>
          <cx:pt idx="47819">2.6902739648197601e-06</cx:pt>
          <cx:pt idx="47820">2.6868792751683401e-06</cx:pt>
          <cx:pt idx="47821">2.6868792751683401e-06</cx:pt>
          <cx:pt idx="47822">2.6868792751683401e-06</cx:pt>
          <cx:pt idx="47823">2.6868792751683401e-06</cx:pt>
          <cx:pt idx="47824">2.6868792751683401e-06</cx:pt>
          <cx:pt idx="47825">2.6868792751683401e-06</cx:pt>
          <cx:pt idx="47826">2.6784112326927498e-06</cx:pt>
          <cx:pt idx="47827">2.6784112326927498e-06</cx:pt>
          <cx:pt idx="47828">2.67840251859077e-06</cx:pt>
          <cx:pt idx="47829">2.67840251859077e-06</cx:pt>
          <cx:pt idx="47830">2.67840251859077e-06</cx:pt>
          <cx:pt idx="47831">2.67840251859077e-06</cx:pt>
          <cx:pt idx="47832">2.6769847346613699e-06</cx:pt>
          <cx:pt idx="47833">2.6769847346613699e-06</cx:pt>
          <cx:pt idx="47834">2.6766960943369799e-06</cx:pt>
          <cx:pt idx="47835">2.6750942380199901e-06</cx:pt>
          <cx:pt idx="47836">2.6750942380199901e-06</cx:pt>
          <cx:pt idx="47837">2.6750942380199901e-06</cx:pt>
          <cx:pt idx="47838">2.6750942380199901e-06</cx:pt>
          <cx:pt idx="47839">2.6750942380199901e-06</cx:pt>
          <cx:pt idx="47840">2.6750942380199901e-06</cx:pt>
          <cx:pt idx="47841">2.6750942380199901e-06</cx:pt>
          <cx:pt idx="47842">2.67031838493824e-06</cx:pt>
          <cx:pt idx="47843">2.67031838493824e-06</cx:pt>
          <cx:pt idx="47844">2.67031838493824e-06</cx:pt>
          <cx:pt idx="47845">2.6693017156409401e-06</cx:pt>
          <cx:pt idx="47846">2.6693017156409401e-06</cx:pt>
          <cx:pt idx="47847">2.6693017156409401e-06</cx:pt>
          <cx:pt idx="47848">2.6647947595826499e-06</cx:pt>
          <cx:pt idx="47849">2.6647262133730602e-06</cx:pt>
          <cx:pt idx="47850">2.6647262133730602e-06</cx:pt>
          <cx:pt idx="47851">2.6647262133730602e-06</cx:pt>
          <cx:pt idx="47852">2.6647262133730602e-06</cx:pt>
          <cx:pt idx="47853">2.6647262133730602e-06</cx:pt>
          <cx:pt idx="47854">2.6647262133730602e-06</cx:pt>
          <cx:pt idx="47855">2.6629036722573402e-06</cx:pt>
          <cx:pt idx="47856">2.6629036722573402e-06</cx:pt>
          <cx:pt idx="47857">2.6629036722573402e-06</cx:pt>
          <cx:pt idx="47858">2.6629036722573402e-06</cx:pt>
          <cx:pt idx="47859">2.6551044445301099e-06</cx:pt>
          <cx:pt idx="47860">2.6551044445301099e-06</cx:pt>
          <cx:pt idx="47861">2.6504988139603199e-06</cx:pt>
          <cx:pt idx="47862">2.6504988139603199e-06</cx:pt>
          <cx:pt idx="47863">2.6504988139603199e-06</cx:pt>
          <cx:pt idx="47864">2.6504988139603199e-06</cx:pt>
          <cx:pt idx="47865">2.6504988139603199e-06</cx:pt>
          <cx:pt idx="47866">2.6502699522766398e-06</cx:pt>
          <cx:pt idx="47867">2.6502699522766398e-06</cx:pt>
          <cx:pt idx="47868">2.6502699522766398e-06</cx:pt>
          <cx:pt idx="47869">2.6500875583409001e-06</cx:pt>
          <cx:pt idx="47870">2.6490501187750299e-06</cx:pt>
          <cx:pt idx="47871">2.6490501187750299e-06</cx:pt>
          <cx:pt idx="47872">2.6490501187750299e-06</cx:pt>
          <cx:pt idx="47873">2.6490501187750299e-06</cx:pt>
          <cx:pt idx="47874">2.6427367144735199e-06</cx:pt>
          <cx:pt idx="47875">2.6427367144735199e-06</cx:pt>
          <cx:pt idx="47876">2.6427367144735199e-06</cx:pt>
          <cx:pt idx="47877">2.6427367144735199e-06</cx:pt>
          <cx:pt idx="47878">2.6382698861375802e-06</cx:pt>
          <cx:pt idx="47879">2.6382698861375802e-06</cx:pt>
          <cx:pt idx="47880">2.6382698861375802e-06</cx:pt>
          <cx:pt idx="47881">2.6382698861375802e-06</cx:pt>
          <cx:pt idx="47882">2.6382698861375802e-06</cx:pt>
          <cx:pt idx="47883">2.6382698861375802e-06</cx:pt>
          <cx:pt idx="47884">2.6369875479998002e-06</cx:pt>
          <cx:pt idx="47885">2.6369875479998002e-06</cx:pt>
          <cx:pt idx="47886">2.6369875479998002e-06</cx:pt>
          <cx:pt idx="47887">2.6324952080200101e-06</cx:pt>
          <cx:pt idx="47888">2.6324952080200101e-06</cx:pt>
          <cx:pt idx="47889">2.6324952080200101e-06</cx:pt>
          <cx:pt idx="47890">2.6324210759403098e-06</cx:pt>
          <cx:pt idx="47891">2.6324210759403098e-06</cx:pt>
          <cx:pt idx="47892">2.6321287652643402e-06</cx:pt>
          <cx:pt idx="47893">2.6321287652643402e-06</cx:pt>
          <cx:pt idx="47894">2.6321287652643402e-06</cx:pt>
          <cx:pt idx="47895">2.6321287652643402e-06</cx:pt>
          <cx:pt idx="47896">2.6297302285276299e-06</cx:pt>
          <cx:pt idx="47897">2.6297302285276299e-06</cx:pt>
          <cx:pt idx="47898">2.6297302285276299e-06</cx:pt>
          <cx:pt idx="47899">2.6297302285276299e-06</cx:pt>
          <cx:pt idx="47900">2.6297302285276299e-06</cx:pt>
          <cx:pt idx="47901">2.6171150099838999e-06</cx:pt>
          <cx:pt idx="47902">2.6171150099838999e-06</cx:pt>
          <cx:pt idx="47903">2.6146575498435599e-06</cx:pt>
          <cx:pt idx="47904">2.6074525478107299e-06</cx:pt>
          <cx:pt idx="47905">2.6074525478107299e-06</cx:pt>
          <cx:pt idx="47906">2.6074525478107299e-06</cx:pt>
          <cx:pt idx="47907">2.6074525478107299e-06</cx:pt>
          <cx:pt idx="47908">2.6072966158319902e-06</cx:pt>
          <cx:pt idx="47909">2.6072966158319902e-06</cx:pt>
          <cx:pt idx="47910">2.6072966158319902e-06</cx:pt>
          <cx:pt idx="47911">2.6072966158319902e-06</cx:pt>
          <cx:pt idx="47912">2.6070942408718e-06</cx:pt>
          <cx:pt idx="47913">2.6050310954759299e-06</cx:pt>
          <cx:pt idx="47914">2.6050310954759299e-06</cx:pt>
          <cx:pt idx="47915">2.6050310954759299e-06</cx:pt>
          <cx:pt idx="47916">2.6039010545140799e-06</cx:pt>
          <cx:pt idx="47917">2.6039010545140799e-06</cx:pt>
          <cx:pt idx="47918">2.6039010545140799e-06</cx:pt>
          <cx:pt idx="47919">2.6039010545140799e-06</cx:pt>
          <cx:pt idx="47920">2.6039010545140799e-06</cx:pt>
          <cx:pt idx="47921">2.6039010545140799e-06</cx:pt>
          <cx:pt idx="47922">2.6036646124470201e-06</cx:pt>
          <cx:pt idx="47923">2.6036646124470201e-06</cx:pt>
          <cx:pt idx="47924">2.6036646124470201e-06</cx:pt>
          <cx:pt idx="47925">2.6036496374259101e-06</cx:pt>
          <cx:pt idx="47926">2.6036496374259101e-06</cx:pt>
          <cx:pt idx="47927">2.6036496374259101e-06</cx:pt>
          <cx:pt idx="47928">2.6036496374259101e-06</cx:pt>
          <cx:pt idx="47929">2.5966506437569602e-06</cx:pt>
          <cx:pt idx="47930">2.5966506437569602e-06</cx:pt>
          <cx:pt idx="47931">2.5945447240963198e-06</cx:pt>
          <cx:pt idx="47932">2.5905105790149001e-06</cx:pt>
          <cx:pt idx="47933">2.5905105790149001e-06</cx:pt>
          <cx:pt idx="47934">2.5905105790149001e-06</cx:pt>
          <cx:pt idx="47935">2.5905105790149001e-06</cx:pt>
          <cx:pt idx="47936">2.5905105790149001e-06</cx:pt>
          <cx:pt idx="47937">2.5905105790149001e-06</cx:pt>
          <cx:pt idx="47938">2.5905105790149001e-06</cx:pt>
          <cx:pt idx="47939">2.5905105790149001e-06</cx:pt>
          <cx:pt idx="47940">2.5905105790149001e-06</cx:pt>
          <cx:pt idx="47941">2.5905105790149001e-06</cx:pt>
          <cx:pt idx="47942">2.5806020229242e-06</cx:pt>
          <cx:pt idx="47943">2.5806020229242e-06</cx:pt>
          <cx:pt idx="47944">2.5806020229242e-06</cx:pt>
          <cx:pt idx="47945">2.57733532339572e-06</cx:pt>
          <cx:pt idx="47946">2.57733532339572e-06</cx:pt>
          <cx:pt idx="47947">2.5755492254500802e-06</cx:pt>
          <cx:pt idx="47948">2.5755492254500802e-06</cx:pt>
          <cx:pt idx="47949">2.5726820704197302e-06</cx:pt>
          <cx:pt idx="47950">2.5726820704197302e-06</cx:pt>
          <cx:pt idx="47951">2.56677991767339e-06</cx:pt>
          <cx:pt idx="47952">2.56677991767339e-06</cx:pt>
          <cx:pt idx="47953">2.56650037193539e-06</cx:pt>
          <cx:pt idx="47954">2.56650037193539e-06</cx:pt>
          <cx:pt idx="47955">2.56650037193539e-06</cx:pt>
          <cx:pt idx="47956">2.56650037193539e-06</cx:pt>
          <cx:pt idx="47957">2.56650037193539e-06</cx:pt>
          <cx:pt idx="47958">2.56650037193539e-06</cx:pt>
          <cx:pt idx="47959">2.5646854499109198e-06</cx:pt>
          <cx:pt idx="47960">2.5646854499109198e-06</cx:pt>
          <cx:pt idx="47961">2.5646854499109198e-06</cx:pt>
          <cx:pt idx="47962">2.5646854499109198e-06</cx:pt>
          <cx:pt idx="47963">2.5636345066244902e-06</cx:pt>
          <cx:pt idx="47964">2.5615338636284401e-06</cx:pt>
          <cx:pt idx="47965">2.5615338636284401e-06</cx:pt>
          <cx:pt idx="47966">2.5615338636284401e-06</cx:pt>
          <cx:pt idx="47967">2.5549748858061398e-06</cx:pt>
          <cx:pt idx="47968">2.5549748858061398e-06</cx:pt>
          <cx:pt idx="47969">2.5549748858061398e-06</cx:pt>
          <cx:pt idx="47970">2.5549748858061398e-06</cx:pt>
          <cx:pt idx="47971">2.5549748858061398e-06</cx:pt>
          <cx:pt idx="47972">2.5549748858061398e-06</cx:pt>
          <cx:pt idx="47973">2.5414963616732002e-06</cx:pt>
          <cx:pt idx="47974">2.5414963616732002e-06</cx:pt>
          <cx:pt idx="47975">2.5414963616732002e-06</cx:pt>
          <cx:pt idx="47976">2.5414963616732002e-06</cx:pt>
          <cx:pt idx="47977">2.5410296092064698e-06</cx:pt>
          <cx:pt idx="47978">2.5410296092064698e-06</cx:pt>
          <cx:pt idx="47979">2.5410296092064698e-06</cx:pt>
          <cx:pt idx="47980">2.5410296092064698e-06</cx:pt>
          <cx:pt idx="47981">2.5410296092064698e-06</cx:pt>
          <cx:pt idx="47982">2.5410296092064698e-06</cx:pt>
          <cx:pt idx="47983">2.5410296092064698e-06</cx:pt>
          <cx:pt idx="47984">2.5400074832921501e-06</cx:pt>
          <cx:pt idx="47985">2.5400074832921501e-06</cx:pt>
          <cx:pt idx="47986">2.53683842061118e-06</cx:pt>
          <cx:pt idx="47987">2.53477908968771e-06</cx:pt>
          <cx:pt idx="47988">2.53477908968771e-06</cx:pt>
          <cx:pt idx="47989">2.5336376070759102e-06</cx:pt>
          <cx:pt idx="47990">2.5336376070759102e-06</cx:pt>
          <cx:pt idx="47991">2.5336376070759102e-06</cx:pt>
          <cx:pt idx="47992">2.5336376070759102e-06</cx:pt>
          <cx:pt idx="47993">2.5336376070759102e-06</cx:pt>
          <cx:pt idx="47994">2.5336376070759102e-06</cx:pt>
          <cx:pt idx="47995">2.5336376070759102e-06</cx:pt>
          <cx:pt idx="47996">2.5336376070759102e-06</cx:pt>
          <cx:pt idx="47997">2.5336376070759102e-06</cx:pt>
          <cx:pt idx="47998">2.5329956566055901e-06</cx:pt>
          <cx:pt idx="47999">2.5329956566055901e-06</cx:pt>
          <cx:pt idx="48000">2.5329956566055901e-06</cx:pt>
          <cx:pt idx="48001">2.5329956566055901e-06</cx:pt>
          <cx:pt idx="48002">2.5329956566055901e-06</cx:pt>
          <cx:pt idx="48003">2.5329956566055901e-06</cx:pt>
          <cx:pt idx="48004">2.5329956566055901e-06</cx:pt>
          <cx:pt idx="48005">2.5329956566055901e-06</cx:pt>
          <cx:pt idx="48006">2.5329956566055901e-06</cx:pt>
          <cx:pt idx="48007">2.5329956566055901e-06</cx:pt>
          <cx:pt idx="48008">2.5329956566055901e-06</cx:pt>
          <cx:pt idx="48009">2.5329956566055901e-06</cx:pt>
          <cx:pt idx="48010">2.5275388540995298e-06</cx:pt>
          <cx:pt idx="48011">2.5275388540995298e-06</cx:pt>
          <cx:pt idx="48012">2.5275388540995298e-06</cx:pt>
          <cx:pt idx="48013">2.5275388540995298e-06</cx:pt>
          <cx:pt idx="48014">2.5220616781217801e-06</cx:pt>
          <cx:pt idx="48015">2.5220616781217801e-06</cx:pt>
          <cx:pt idx="48016">2.5220616781217801e-06</cx:pt>
          <cx:pt idx="48017">2.5220616781217801e-06</cx:pt>
          <cx:pt idx="48018">2.5220616781217801e-06</cx:pt>
          <cx:pt idx="48019">2.52078742517126e-06</cx:pt>
          <cx:pt idx="48020">2.52078742517126e-06</cx:pt>
          <cx:pt idx="48021">2.52078742517126e-06</cx:pt>
          <cx:pt idx="48022">2.5168951677858301e-06</cx:pt>
          <cx:pt idx="48023">2.5168951677858301e-06</cx:pt>
          <cx:pt idx="48024">2.5168951677858301e-06</cx:pt>
          <cx:pt idx="48025">2.51674537481354e-06</cx:pt>
          <cx:pt idx="48026">2.51674537481354e-06</cx:pt>
          <cx:pt idx="48027">2.5145490157957801e-06</cx:pt>
          <cx:pt idx="48028">2.5145490157957801e-06</cx:pt>
          <cx:pt idx="48029">2.5100101837683901e-06</cx:pt>
          <cx:pt idx="48030">2.5100101837683901e-06</cx:pt>
          <cx:pt idx="48031">2.5100101837683901e-06</cx:pt>
          <cx:pt idx="48032">2.5100101837683901e-06</cx:pt>
          <cx:pt idx="48033">2.5100101837683901e-06</cx:pt>
          <cx:pt idx="48034">2.4991383870664501e-06</cx:pt>
          <cx:pt idx="48035">2.4991383870664501e-06</cx:pt>
          <cx:pt idx="48036">2.4991383870664501e-06</cx:pt>
          <cx:pt idx="48037">2.4991383870664501e-06</cx:pt>
          <cx:pt idx="48038">2.4991383870664501e-06</cx:pt>
          <cx:pt idx="48039">2.4991383870664501e-06</cx:pt>
          <cx:pt idx="48040">2.4991383870664501e-06</cx:pt>
          <cx:pt idx="48041">2.4991383870664501e-06</cx:pt>
          <cx:pt idx="48042">2.4991383870664501e-06</cx:pt>
          <cx:pt idx="48043">2.4991383870664501e-06</cx:pt>
          <cx:pt idx="48044">2.4978743397465101e-06</cx:pt>
          <cx:pt idx="48045">2.4978743397465101e-06</cx:pt>
          <cx:pt idx="48046">2.4978743397465101e-06</cx:pt>
          <cx:pt idx="48047">2.4978743397465101e-06</cx:pt>
          <cx:pt idx="48048">2.4948080791627798e-06</cx:pt>
          <cx:pt idx="48049">2.4948080791627798e-06</cx:pt>
          <cx:pt idx="48050">2.49117839532143e-06</cx:pt>
          <cx:pt idx="48051">2.48939251226397e-06</cx:pt>
          <cx:pt idx="48052">2.4846056889704598e-06</cx:pt>
          <cx:pt idx="48053">2.4846056889704598e-06</cx:pt>
          <cx:pt idx="48054">2.4815118657342501e-06</cx:pt>
          <cx:pt idx="48055">2.4815118657342501e-06</cx:pt>
          <cx:pt idx="48056">2.4815118657342501e-06</cx:pt>
          <cx:pt idx="48057">2.4786403925710801e-06</cx:pt>
          <cx:pt idx="48058">2.4786403925710801e-06</cx:pt>
          <cx:pt idx="48059">2.4786403925710801e-06</cx:pt>
          <cx:pt idx="48060">2.4786403925710801e-06</cx:pt>
          <cx:pt idx="48061">2.4786403925710801e-06</cx:pt>
          <cx:pt idx="48062">2.4760734161811799e-06</cx:pt>
          <cx:pt idx="48063">2.4760734161811799e-06</cx:pt>
          <cx:pt idx="48064">2.4760734161811799e-06</cx:pt>
          <cx:pt idx="48065">2.4760734161811799e-06</cx:pt>
          <cx:pt idx="48066">2.4742043798977002e-06</cx:pt>
          <cx:pt idx="48067">2.4742043798977002e-06</cx:pt>
          <cx:pt idx="48068">2.46911531202492e-06</cx:pt>
          <cx:pt idx="48069">2.46911531202492e-06</cx:pt>
          <cx:pt idx="48070">2.46911531202492e-06</cx:pt>
          <cx:pt idx="48071">2.46911531202492e-06</cx:pt>
          <cx:pt idx="48072">2.4655953098787001e-06</cx:pt>
          <cx:pt idx="48073">2.4655953098787001e-06</cx:pt>
          <cx:pt idx="48074">2.4655953098787001e-06</cx:pt>
          <cx:pt idx="48075">2.4655953098787001e-06</cx:pt>
          <cx:pt idx="48076">2.4655953098787001e-06</cx:pt>
          <cx:pt idx="48077">2.4655953098787001e-06</cx:pt>
          <cx:pt idx="48078">2.4655953098787001e-06</cx:pt>
          <cx:pt idx="48079">2.4655953098787001e-06</cx:pt>
          <cx:pt idx="48080">2.4651882890456698e-06</cx:pt>
          <cx:pt idx="48081">2.4651882890456698e-06</cx:pt>
          <cx:pt idx="48082">2.4651882890456698e-06</cx:pt>
          <cx:pt idx="48083">2.4651882890456698e-06</cx:pt>
          <cx:pt idx="48084">2.4630169728168198e-06</cx:pt>
          <cx:pt idx="48085">2.4630169728168198e-06</cx:pt>
          <cx:pt idx="48086">2.4630169728168198e-06</cx:pt>
          <cx:pt idx="48087">2.4630169728168198e-06</cx:pt>
          <cx:pt idx="48088">2.4630169728168198e-06</cx:pt>
          <cx:pt idx="48089">2.4558547954448902e-06</cx:pt>
          <cx:pt idx="48090">2.4558547954448902e-06</cx:pt>
          <cx:pt idx="48091">2.4558547954448902e-06</cx:pt>
          <cx:pt idx="48092">2.45435642119587e-06</cx:pt>
          <cx:pt idx="48093">2.45435642119587e-06</cx:pt>
          <cx:pt idx="48094">2.454019947062e-06</cx:pt>
          <cx:pt idx="48095">2.454019947062e-06</cx:pt>
          <cx:pt idx="48096">2.454019947062e-06</cx:pt>
          <cx:pt idx="48097">2.454019947062e-06</cx:pt>
          <cx:pt idx="48098">2.4398233999638102e-06</cx:pt>
          <cx:pt idx="48099">2.4398233999638102e-06</cx:pt>
          <cx:pt idx="48100">2.4398233999638102e-06</cx:pt>
          <cx:pt idx="48101">2.4398233999638102e-06</cx:pt>
          <cx:pt idx="48102">2.4398233999638102e-06</cx:pt>
          <cx:pt idx="48103">2.4398233999638102e-06</cx:pt>
          <cx:pt idx="48104">2.4392879055223099e-06</cx:pt>
          <cx:pt idx="48105">2.4392879055223099e-06</cx:pt>
          <cx:pt idx="48106">2.4392879055223099e-06</cx:pt>
          <cx:pt idx="48107">2.43902469116273e-06</cx:pt>
          <cx:pt idx="48108">2.43902469116273e-06</cx:pt>
          <cx:pt idx="48109">2.4331081034499002e-06</cx:pt>
          <cx:pt idx="48110">2.4331081034499002e-06</cx:pt>
          <cx:pt idx="48111">2.4331081034499002e-06</cx:pt>
          <cx:pt idx="48112">2.4331081034499002e-06</cx:pt>
          <cx:pt idx="48113">2.4331081034499002e-06</cx:pt>
          <cx:pt idx="48114">2.4331081034499002e-06</cx:pt>
          <cx:pt idx="48115">2.4331081034499002e-06</cx:pt>
          <cx:pt idx="48116">2.4331081034499002e-06</cx:pt>
          <cx:pt idx="48117">2.4331081034499002e-06</cx:pt>
          <cx:pt idx="48118">2.4331081034499002e-06</cx:pt>
          <cx:pt idx="48119">2.4289807107196499e-06</cx:pt>
          <cx:pt idx="48120">2.4289807107196499e-06</cx:pt>
          <cx:pt idx="48121">2.4289807107196499e-06</cx:pt>
          <cx:pt idx="48122">2.4289807107196499e-06</cx:pt>
          <cx:pt idx="48123">2.4288012158449401e-06</cx:pt>
          <cx:pt idx="48124">2.4288012158449401e-06</cx:pt>
          <cx:pt idx="48125">2.4287740904358401e-06</cx:pt>
          <cx:pt idx="48126">2.4287490256491398e-06</cx:pt>
          <cx:pt idx="48127">2.4287490256491398e-06</cx:pt>
          <cx:pt idx="48128">2.4287490256491398e-06</cx:pt>
          <cx:pt idx="48129">2.4287490256491398e-06</cx:pt>
          <cx:pt idx="48130">2.4287490256491398e-06</cx:pt>
          <cx:pt idx="48131">2.4287490256491398e-06</cx:pt>
          <cx:pt idx="48132">2.4279810201360501e-06</cx:pt>
          <cx:pt idx="48133">2.42644190052837e-06</cx:pt>
          <cx:pt idx="48134">2.4253362421000302e-06</cx:pt>
          <cx:pt idx="48135">2.4253362421000302e-06</cx:pt>
          <cx:pt idx="48136">2.4235538286254201e-06</cx:pt>
          <cx:pt idx="48137">2.4235538286254201e-06</cx:pt>
          <cx:pt idx="48138">2.4235538286254201e-06</cx:pt>
          <cx:pt idx="48139">2.4235538286254201e-06</cx:pt>
          <cx:pt idx="48140">2.42190251843146e-06</cx:pt>
          <cx:pt idx="48141">2.42190251843146e-06</cx:pt>
          <cx:pt idx="48142">2.42190251843146e-06</cx:pt>
          <cx:pt idx="48143">2.42190251843146e-06</cx:pt>
          <cx:pt idx="48144">2.42190251843146e-06</cx:pt>
          <cx:pt idx="48145">2.42190251843146e-06</cx:pt>
          <cx:pt idx="48146">2.42190251843146e-06</cx:pt>
          <cx:pt idx="48147">2.42190251843146e-06</cx:pt>
          <cx:pt idx="48148">2.42190251843146e-06</cx:pt>
          <cx:pt idx="48149">2.42190251843146e-06</cx:pt>
          <cx:pt idx="48150">2.4215603781586e-06</cx:pt>
          <cx:pt idx="48151">2.4215603781586e-06</cx:pt>
          <cx:pt idx="48152">2.4215603781586e-06</cx:pt>
          <cx:pt idx="48153">2.4211678443253098e-06</cx:pt>
          <cx:pt idx="48154">2.4211678443253098e-06</cx:pt>
          <cx:pt idx="48155">2.4211678443253098e-06</cx:pt>
          <cx:pt idx="48156">2.4158554070010899e-06</cx:pt>
          <cx:pt idx="48157">2.4158554070010899e-06</cx:pt>
          <cx:pt idx="48158">2.4158554070010899e-06</cx:pt>
          <cx:pt idx="48159">2.4151750489491702e-06</cx:pt>
          <cx:pt idx="48160">2.4151750489491702e-06</cx:pt>
          <cx:pt idx="48161">2.4129799525689501e-06</cx:pt>
          <cx:pt idx="48162">2.4129799525689501e-06</cx:pt>
          <cx:pt idx="48163">2.4129799525689501e-06</cx:pt>
          <cx:pt idx="48164">2.3923251464520699e-06</cx:pt>
          <cx:pt idx="48165">2.3923251464520699e-06</cx:pt>
          <cx:pt idx="48166">2.3923251464520699e-06</cx:pt>
          <cx:pt idx="48167">2.3846769914986401e-06</cx:pt>
          <cx:pt idx="48168">2.3846769914986401e-06</cx:pt>
          <cx:pt idx="48169">2.3780631027438198e-06</cx:pt>
          <cx:pt idx="48170">2.3780631027438198e-06</cx:pt>
          <cx:pt idx="48171">2.37692683602308e-06</cx:pt>
          <cx:pt idx="48172">2.37692683602308e-06</cx:pt>
          <cx:pt idx="48173">2.37692683602308e-06</cx:pt>
          <cx:pt idx="48174">2.37692683602308e-06</cx:pt>
          <cx:pt idx="48175">2.3752024638504701e-06</cx:pt>
          <cx:pt idx="48176">2.3752024638504701e-06</cx:pt>
          <cx:pt idx="48177">2.3752024638504701e-06</cx:pt>
          <cx:pt idx="48178">2.3735367200835001e-06</cx:pt>
          <cx:pt idx="48179">2.3735367200835001e-06</cx:pt>
          <cx:pt idx="48180">2.3735367200835001e-06</cx:pt>
          <cx:pt idx="48181">2.3735367200835001e-06</cx:pt>
          <cx:pt idx="48182">2.3735367200835001e-06</cx:pt>
          <cx:pt idx="48183">2.3735367200835001e-06</cx:pt>
          <cx:pt idx="48184">2.3707370504388401e-06</cx:pt>
          <cx:pt idx="48185">2.3707370504388401e-06</cx:pt>
          <cx:pt idx="48186">2.3707370504388401e-06</cx:pt>
          <cx:pt idx="48187">2.3707370504388401e-06</cx:pt>
          <cx:pt idx="48188">2.3707370504388401e-06</cx:pt>
          <cx:pt idx="48189">2.3707370504388401e-06</cx:pt>
          <cx:pt idx="48190">2.3689158049791202e-06</cx:pt>
          <cx:pt idx="48191">2.3689158049791202e-06</cx:pt>
          <cx:pt idx="48192">2.3689158049791202e-06</cx:pt>
          <cx:pt idx="48193">2.3689158049791202e-06</cx:pt>
          <cx:pt idx="48194">2.36250614145282e-06</cx:pt>
          <cx:pt idx="48195">2.3612925751255599e-06</cx:pt>
          <cx:pt idx="48196">2.3612925751255599e-06</cx:pt>
          <cx:pt idx="48197">2.3612925751255599e-06</cx:pt>
          <cx:pt idx="48198">2.3595761460700199e-06</cx:pt>
          <cx:pt idx="48199">2.3595761460700199e-06</cx:pt>
          <cx:pt idx="48200">2.3595761460700199e-06</cx:pt>
          <cx:pt idx="48201">2.3595761460700199e-06</cx:pt>
          <cx:pt idx="48202">2.3595761460700199e-06</cx:pt>
          <cx:pt idx="48203">2.3497941427015399e-06</cx:pt>
          <cx:pt idx="48204">2.3455348019078098e-06</cx:pt>
          <cx:pt idx="48205">2.3455348019078098e-06</cx:pt>
          <cx:pt idx="48206">2.3444597960255101e-06</cx:pt>
          <cx:pt idx="48207">2.3444597960255101e-06</cx:pt>
          <cx:pt idx="48208">2.3361183744308602e-06</cx:pt>
          <cx:pt idx="48209">2.3358808939540301e-06</cx:pt>
          <cx:pt idx="48210">2.3358808939540301e-06</cx:pt>
          <cx:pt idx="48211">2.3358808939540301e-06</cx:pt>
          <cx:pt idx="48212">2.3358808939540301e-06</cx:pt>
          <cx:pt idx="48213">2.3356145046205099e-06</cx:pt>
          <cx:pt idx="48214">2.3356145046205099e-06</cx:pt>
          <cx:pt idx="48215">2.3356145046205099e-06</cx:pt>
          <cx:pt idx="48216">2.3356145046205099e-06</cx:pt>
          <cx:pt idx="48217">2.3356145046205099e-06</cx:pt>
          <cx:pt idx="48218">2.3356145046205099e-06</cx:pt>
          <cx:pt idx="48219">2.3356145046205099e-06</cx:pt>
          <cx:pt idx="48220">2.3356145046205099e-06</cx:pt>
          <cx:pt idx="48221">2.3315216679121702e-06</cx:pt>
          <cx:pt idx="48222">2.3315216679121702e-06</cx:pt>
          <cx:pt idx="48223">2.32890469880392e-06</cx:pt>
          <cx:pt idx="48224">2.32890469880392e-06</cx:pt>
          <cx:pt idx="48225">2.32890469880392e-06</cx:pt>
          <cx:pt idx="48226">2.32890469880392e-06</cx:pt>
          <cx:pt idx="48227">2.32810075023556e-06</cx:pt>
          <cx:pt idx="48228">2.3211071027099701e-06</cx:pt>
          <cx:pt idx="48229">2.3211071027099701e-06</cx:pt>
          <cx:pt idx="48230">2.3211071027099701e-06</cx:pt>
          <cx:pt idx="48231">2.3211071027099701e-06</cx:pt>
          <cx:pt idx="48232">2.3192310612701401e-06</cx:pt>
          <cx:pt idx="48233">2.3192310612701401e-06</cx:pt>
          <cx:pt idx="48234">2.3192310612701401e-06</cx:pt>
          <cx:pt idx="48235">2.3192310612701401e-06</cx:pt>
          <cx:pt idx="48236">2.3093279578962199e-06</cx:pt>
          <cx:pt idx="48237">2.3093279578962199e-06</cx:pt>
          <cx:pt idx="48238">2.3093279578962199e-06</cx:pt>
          <cx:pt idx="48239">2.3093279578962199e-06</cx:pt>
          <cx:pt idx="48240">2.3085911207370298e-06</cx:pt>
          <cx:pt idx="48241">2.3085911207370298e-06</cx:pt>
          <cx:pt idx="48242">2.3085911207370298e-06</cx:pt>
          <cx:pt idx="48243">2.3085911207370298e-06</cx:pt>
          <cx:pt idx="48244">2.3085911207370298e-06</cx:pt>
          <cx:pt idx="48245">2.3085911207370298e-06</cx:pt>
          <cx:pt idx="48246">2.3085911207370298e-06</cx:pt>
          <cx:pt idx="48247">2.3052428414685598e-06</cx:pt>
          <cx:pt idx="48248">2.3052428414685598e-06</cx:pt>
          <cx:pt idx="48249">2.3052428414685598e-06</cx:pt>
          <cx:pt idx="48250">2.3052428414685598e-06</cx:pt>
          <cx:pt idx="48251">2.3052428414685598e-06</cx:pt>
          <cx:pt idx="48252">2.29470784837683e-06</cx:pt>
          <cx:pt idx="48253">2.29470784837683e-06</cx:pt>
          <cx:pt idx="48254">2.29470784837683e-06</cx:pt>
          <cx:pt idx="48255">2.29470784837683e-06</cx:pt>
          <cx:pt idx="48256">2.29470784837683e-06</cx:pt>
          <cx:pt idx="48257">2.29470784837683e-06</cx:pt>
          <cx:pt idx="48258">2.2946376250624399e-06</cx:pt>
          <cx:pt idx="48259">2.2946376250624399e-06</cx:pt>
          <cx:pt idx="48260">2.2779725102043599e-06</cx:pt>
          <cx:pt idx="48261">2.2779725102043599e-06</cx:pt>
          <cx:pt idx="48262">2.2779725102043599e-06</cx:pt>
          <cx:pt idx="48263">2.2779725102043599e-06</cx:pt>
          <cx:pt idx="48264">2.27576552202368e-06</cx:pt>
          <cx:pt idx="48265">2.27576552202368e-06</cx:pt>
          <cx:pt idx="48266">2.27576552202368e-06</cx:pt>
          <cx:pt idx="48267">2.27576552202368e-06</cx:pt>
          <cx:pt idx="48268">2.27576552202368e-06</cx:pt>
          <cx:pt idx="48269">2.2749557811772e-06</cx:pt>
          <cx:pt idx="48270">2.2749557811772e-06</cx:pt>
          <cx:pt idx="48271">2.2749557811772e-06</cx:pt>
          <cx:pt idx="48272">2.2749557811772e-06</cx:pt>
          <cx:pt idx="48273">2.2749557811772e-06</cx:pt>
          <cx:pt idx="48274">2.26858299281414e-06</cx:pt>
          <cx:pt idx="48275">2.26858299281414e-06</cx:pt>
          <cx:pt idx="48276">2.26858299281414e-06</cx:pt>
          <cx:pt idx="48277">2.2615479253067e-06</cx:pt>
          <cx:pt idx="48278">2.2615479253067e-06</cx:pt>
          <cx:pt idx="48279">2.2597873222344798e-06</cx:pt>
          <cx:pt idx="48280">2.2597873222344798e-06</cx:pt>
          <cx:pt idx="48281">2.2597873222344798e-06</cx:pt>
          <cx:pt idx="48282">2.2597873222344798e-06</cx:pt>
          <cx:pt idx="48283">2.2590421942456e-06</cx:pt>
          <cx:pt idx="48284">2.2590421942456e-06</cx:pt>
          <cx:pt idx="48285">2.2590421942456e-06</cx:pt>
          <cx:pt idx="48286">2.2565205010223499e-06</cx:pt>
          <cx:pt idx="48287">2.2565205010223499e-06</cx:pt>
          <cx:pt idx="48288">2.2525733593920698e-06</cx:pt>
          <cx:pt idx="48289">2.2525733593920698e-06</cx:pt>
          <cx:pt idx="48290">2.25014530709406e-06</cx:pt>
          <cx:pt idx="48291">2.25014530709406e-06</cx:pt>
          <cx:pt idx="48292">2.25014530709406e-06</cx:pt>
          <cx:pt idx="48293">2.25014530709406e-06</cx:pt>
          <cx:pt idx="48294">2.25014530709406e-06</cx:pt>
          <cx:pt idx="48295">2.24673857876815e-06</cx:pt>
          <cx:pt idx="48296">2.2450826216689501e-06</cx:pt>
          <cx:pt idx="48297">2.2450826216689501e-06</cx:pt>
          <cx:pt idx="48298">2.24254429746886e-06</cx:pt>
          <cx:pt idx="48299">2.24254429746886e-06</cx:pt>
          <cx:pt idx="48300">2.2396892669440599e-06</cx:pt>
          <cx:pt idx="48301">2.2393093935380298e-06</cx:pt>
          <cx:pt idx="48302">2.2393093935380298e-06</cx:pt>
          <cx:pt idx="48303">2.2393093935380298e-06</cx:pt>
          <cx:pt idx="48304">2.2393093935380298e-06</cx:pt>
          <cx:pt idx="48305">2.2388911166265501e-06</cx:pt>
          <cx:pt idx="48306">2.2388911166265501e-06</cx:pt>
          <cx:pt idx="48307">2.2350685369053302e-06</cx:pt>
          <cx:pt idx="48308">2.2350685369053302e-06</cx:pt>
          <cx:pt idx="48309">2.23506573434078e-06</cx:pt>
          <cx:pt idx="48310">2.23506573434078e-06</cx:pt>
          <cx:pt idx="48311">2.23506573434078e-06</cx:pt>
          <cx:pt idx="48312">2.23506573434078e-06</cx:pt>
          <cx:pt idx="48313">2.23506573434078e-06</cx:pt>
          <cx:pt idx="48314">2.2318414754793802e-06</cx:pt>
          <cx:pt idx="48315">2.2318414754793802e-06</cx:pt>
          <cx:pt idx="48316">2.2318414754793802e-06</cx:pt>
          <cx:pt idx="48317">2.2318414754793802e-06</cx:pt>
          <cx:pt idx="48318">2.2318414754793802e-06</cx:pt>
          <cx:pt idx="48319">2.2318414754793802e-06</cx:pt>
          <cx:pt idx="48320">2.2318414754793802e-06</cx:pt>
          <cx:pt idx="48321">2.2318414754793802e-06</cx:pt>
          <cx:pt idx="48322">2.2296088696054402e-06</cx:pt>
          <cx:pt idx="48323">2.2296088696054402e-06</cx:pt>
          <cx:pt idx="48324">2.2296088696054402e-06</cx:pt>
          <cx:pt idx="48325">2.2296088696054402e-06</cx:pt>
          <cx:pt idx="48326">2.2296088696054402e-06</cx:pt>
          <cx:pt idx="48327">2.2296088696054402e-06</cx:pt>
          <cx:pt idx="48328">2.2296088696054402e-06</cx:pt>
          <cx:pt idx="48329">2.2296088696054402e-06</cx:pt>
          <cx:pt idx="48330">2.2296088696054402e-06</cx:pt>
          <cx:pt idx="48331">2.2200519735494702e-06</cx:pt>
          <cx:pt idx="48332">2.2200519735494702e-06</cx:pt>
          <cx:pt idx="48333">2.2200519735494702e-06</cx:pt>
          <cx:pt idx="48334">2.2158033027482701e-06</cx:pt>
          <cx:pt idx="48335">2.2158033027482701e-06</cx:pt>
          <cx:pt idx="48336">2.2158033027482701e-06</cx:pt>
          <cx:pt idx="48337">2.2158033027482701e-06</cx:pt>
          <cx:pt idx="48338">2.21341208169826e-06</cx:pt>
          <cx:pt idx="48339">2.21341208169826e-06</cx:pt>
          <cx:pt idx="48340">2.21341208169826e-06</cx:pt>
          <cx:pt idx="48341">2.21341208169826e-06</cx:pt>
          <cx:pt idx="48342">2.21341208169826e-06</cx:pt>
          <cx:pt idx="48343">2.21341208169826e-06</cx:pt>
          <cx:pt idx="48344">2.21341208169826e-06</cx:pt>
          <cx:pt idx="48345">2.21341208169826e-06</cx:pt>
          <cx:pt idx="48346">2.21341208169826e-06</cx:pt>
          <cx:pt idx="48347">2.2117132191259001e-06</cx:pt>
          <cx:pt idx="48348">2.2117132191259001e-06</cx:pt>
          <cx:pt idx="48349">2.2117132191259001e-06</cx:pt>
          <cx:pt idx="48350">2.2101044657565502e-06</cx:pt>
          <cx:pt idx="48351">2.2101044657565502e-06</cx:pt>
          <cx:pt idx="48352">2.2101044657565502e-06</cx:pt>
          <cx:pt idx="48353">2.2101044657565502e-06</cx:pt>
          <cx:pt idx="48354">2.2101044657565502e-06</cx:pt>
          <cx:pt idx="48355">2.2091580180919699e-06</cx:pt>
          <cx:pt idx="48356">2.2085891763635102e-06</cx:pt>
          <cx:pt idx="48357">2.2085891763635102e-06</cx:pt>
          <cx:pt idx="48358">2.2085891763635102e-06</cx:pt>
          <cx:pt idx="48359">2.2035741631502898e-06</cx:pt>
          <cx:pt idx="48360">2.2035741631502898e-06</cx:pt>
          <cx:pt idx="48361">2.2035741631502898e-06</cx:pt>
          <cx:pt idx="48362">2.2035741631502898e-06</cx:pt>
          <cx:pt idx="48363">2.2031809447194802e-06</cx:pt>
          <cx:pt idx="48364">2.2031809447194802e-06</cx:pt>
          <cx:pt idx="48365">2.2031809447194802e-06</cx:pt>
          <cx:pt idx="48366">2.2018060822411698e-06</cx:pt>
          <cx:pt idx="48367">2.2018060822411698e-06</cx:pt>
          <cx:pt idx="48368">2.2018060822411698e-06</cx:pt>
          <cx:pt idx="48369">2.2018060822411698e-06</cx:pt>
          <cx:pt idx="48370">2.2018060822411698e-06</cx:pt>
          <cx:pt idx="48371">2.2018060822411698e-06</cx:pt>
          <cx:pt idx="48372">2.2006513117515601e-06</cx:pt>
          <cx:pt idx="48373">2.2006513117515601e-06</cx:pt>
          <cx:pt idx="48374">2.2006513117515601e-06</cx:pt>
          <cx:pt idx="48375">2.2006513117515601e-06</cx:pt>
          <cx:pt idx="48376">2.2006513117515601e-06</cx:pt>
          <cx:pt idx="48377">2.2003163932729602e-06</cx:pt>
          <cx:pt idx="48378">2.2003163932729602e-06</cx:pt>
          <cx:pt idx="48379">2.2003163932729602e-06</cx:pt>
          <cx:pt idx="48380">2.2003163932729602e-06</cx:pt>
          <cx:pt idx="48381">2.2003163932729602e-06</cx:pt>
          <cx:pt idx="48382">2.1972988620644499e-06</cx:pt>
          <cx:pt idx="48383">2.1972988620644499e-06</cx:pt>
          <cx:pt idx="48384">2.1972988620644499e-06</cx:pt>
          <cx:pt idx="48385">2.19655163458699e-06</cx:pt>
          <cx:pt idx="48386">2.19655163458699e-06</cx:pt>
          <cx:pt idx="48387">2.19655163458699e-06</cx:pt>
          <cx:pt idx="48388">2.1898274587714899e-06</cx:pt>
          <cx:pt idx="48389">2.1898274587714899e-06</cx:pt>
          <cx:pt idx="48390">2.1898274587714899e-06</cx:pt>
          <cx:pt idx="48391">2.18918151225234e-06</cx:pt>
          <cx:pt idx="48392">2.18918151225234e-06</cx:pt>
          <cx:pt idx="48393">2.18918151225234e-06</cx:pt>
          <cx:pt idx="48394">2.18918151225234e-06</cx:pt>
          <cx:pt idx="48395">2.18918151225234e-06</cx:pt>
          <cx:pt idx="48396">2.18918151225234e-06</cx:pt>
          <cx:pt idx="48397">2.18918151225234e-06</cx:pt>
          <cx:pt idx="48398">2.1881875139458999e-06</cx:pt>
          <cx:pt idx="48399">2.1881875139458999e-06</cx:pt>
          <cx:pt idx="48400">2.1881875139458999e-06</cx:pt>
          <cx:pt idx="48401">2.1881875139458999e-06</cx:pt>
          <cx:pt idx="48402">2.1872526747376499e-06</cx:pt>
          <cx:pt idx="48403">2.1872526747376499e-06</cx:pt>
          <cx:pt idx="48404">2.1872526747376499e-06</cx:pt>
          <cx:pt idx="48405">2.1872526747376499e-06</cx:pt>
          <cx:pt idx="48406">2.1829761922574101e-06</cx:pt>
          <cx:pt idx="48407">2.1829761922574101e-06</cx:pt>
          <cx:pt idx="48408">2.1826362321804102e-06</cx:pt>
          <cx:pt idx="48409">2.1826362321804102e-06</cx:pt>
          <cx:pt idx="48410">2.1789609931465999e-06</cx:pt>
          <cx:pt idx="48411">2.1789609931465999e-06</cx:pt>
          <cx:pt idx="48412">2.1789609931465999e-06</cx:pt>
          <cx:pt idx="48413">2.1789609931465999e-06</cx:pt>
          <cx:pt idx="48414">2.1789609931465999e-06</cx:pt>
          <cx:pt idx="48415">2.1789609931465999e-06</cx:pt>
          <cx:pt idx="48416">2.1773907014798702e-06</cx:pt>
          <cx:pt idx="48417">2.1773907014798702e-06</cx:pt>
          <cx:pt idx="48418">2.1773907014798702e-06</cx:pt>
          <cx:pt idx="48419">2.1773907014798702e-06</cx:pt>
          <cx:pt idx="48420">2.1773907014798702e-06</cx:pt>
          <cx:pt idx="48421">2.1773907014798702e-06</cx:pt>
          <cx:pt idx="48422">2.1773907014798702e-06</cx:pt>
          <cx:pt idx="48423">2.1773907014798702e-06</cx:pt>
          <cx:pt idx="48424">2.1724734539418999e-06</cx:pt>
          <cx:pt idx="48425">2.1714591130245598e-06</cx:pt>
          <cx:pt idx="48426">2.1714591130245598e-06</cx:pt>
          <cx:pt idx="48427">2.1714591130245598e-06</cx:pt>
          <cx:pt idx="48428">2.1714591130245598e-06</cx:pt>
          <cx:pt idx="48429">2.1714591130245598e-06</cx:pt>
          <cx:pt idx="48430">2.1714591130245598e-06</cx:pt>
          <cx:pt idx="48431">2.1714591130245598e-06</cx:pt>
          <cx:pt idx="48432">2.1714591130245598e-06</cx:pt>
          <cx:pt idx="48433">2.17123466537152e-06</cx:pt>
          <cx:pt idx="48434">2.17123466537152e-06</cx:pt>
          <cx:pt idx="48435">2.17123466537152e-06</cx:pt>
          <cx:pt idx="48436">2.1509536648941702e-06</cx:pt>
          <cx:pt idx="48437">2.1509536648941702e-06</cx:pt>
          <cx:pt idx="48438">2.1509536648941702e-06</cx:pt>
          <cx:pt idx="48439">2.1509536648941702e-06</cx:pt>
          <cx:pt idx="48440">2.1421648128904301e-06</cx:pt>
          <cx:pt idx="48441">2.1421648128904301e-06</cx:pt>
          <cx:pt idx="48442">2.1421648128904301e-06</cx:pt>
          <cx:pt idx="48443">2.1421648128904301e-06</cx:pt>
          <cx:pt idx="48444">2.1421648128904301e-06</cx:pt>
          <cx:pt idx="48445">2.1421648128904301e-06</cx:pt>
          <cx:pt idx="48446">2.1421648128904301e-06</cx:pt>
          <cx:pt idx="48447">2.1410465107077001e-06</cx:pt>
          <cx:pt idx="48448">2.1410465107077001e-06</cx:pt>
          <cx:pt idx="48449">2.1410465107077001e-06</cx:pt>
          <cx:pt idx="48450">2.1410465107077001e-06</cx:pt>
          <cx:pt idx="48451">2.1410465107077001e-06</cx:pt>
          <cx:pt idx="48452">2.1410465107077001e-06</cx:pt>
          <cx:pt idx="48453">2.1410465107077001e-06</cx:pt>
          <cx:pt idx="48454">2.1392575879747901e-06</cx:pt>
          <cx:pt idx="48455">2.1392575879747901e-06</cx:pt>
          <cx:pt idx="48456">2.13878554904845e-06</cx:pt>
          <cx:pt idx="48457">2.13878554904845e-06</cx:pt>
          <cx:pt idx="48458">2.13878554904845e-06</cx:pt>
          <cx:pt idx="48459">2.13726975918106e-06</cx:pt>
          <cx:pt idx="48460">2.13726975918106e-06</cx:pt>
          <cx:pt idx="48461">2.13726975918106e-06</cx:pt>
          <cx:pt idx="48462">2.13726975918106e-06</cx:pt>
          <cx:pt idx="48463">2.1363587882270798e-06</cx:pt>
          <cx:pt idx="48464">2.1363587882270798e-06</cx:pt>
          <cx:pt idx="48465">2.1363587882270798e-06</cx:pt>
          <cx:pt idx="48466">2.1363587882270798e-06</cx:pt>
          <cx:pt idx="48467">2.1363587882270798e-06</cx:pt>
          <cx:pt idx="48468">2.1343073187370899e-06</cx:pt>
          <cx:pt idx="48469">2.13394132575924e-06</cx:pt>
          <cx:pt idx="48470">2.13394132575924e-06</cx:pt>
          <cx:pt idx="48471">2.13394132575924e-06</cx:pt>
          <cx:pt idx="48472">2.12483314782366e-06</cx:pt>
          <cx:pt idx="48473">2.12483314782366e-06</cx:pt>
          <cx:pt idx="48474">2.12483314782366e-06</cx:pt>
          <cx:pt idx="48475">2.1240572710029898e-06</cx:pt>
          <cx:pt idx="48476">2.1240572710029898e-06</cx:pt>
          <cx:pt idx="48477">2.1240572710029898e-06</cx:pt>
          <cx:pt idx="48478">2.1240572710029898e-06</cx:pt>
          <cx:pt idx="48479">2.1240572710029898e-06</cx:pt>
          <cx:pt idx="48480">2.1240572710029898e-06</cx:pt>
          <cx:pt idx="48481">2.1240572710029898e-06</cx:pt>
          <cx:pt idx="48482">2.123971424e-06</cx:pt>
          <cx:pt idx="48483">2.123971424e-06</cx:pt>
          <cx:pt idx="48484">2.123971424e-06</cx:pt>
          <cx:pt idx="48485">2.123971424e-06</cx:pt>
          <cx:pt idx="48486">2.1229427240531399e-06</cx:pt>
          <cx:pt idx="48487">2.1229427240531399e-06</cx:pt>
          <cx:pt idx="48488">2.1229427240531399e-06</cx:pt>
          <cx:pt idx="48489">2.1229427240531399e-06</cx:pt>
          <cx:pt idx="48490">2.1229427240531399e-06</cx:pt>
          <cx:pt idx="48491">2.12282766986137e-06</cx:pt>
          <cx:pt idx="48492">2.12282766986137e-06</cx:pt>
          <cx:pt idx="48493">2.12282766986137e-06</cx:pt>
          <cx:pt idx="48494">2.12209578972681e-06</cx:pt>
          <cx:pt idx="48495">2.12209578972681e-06</cx:pt>
          <cx:pt idx="48496">2.12209578972681e-06</cx:pt>
          <cx:pt idx="48497">2.12209578972681e-06</cx:pt>
          <cx:pt idx="48498">2.12209578972681e-06</cx:pt>
          <cx:pt idx="48499">2.12209578972681e-06</cx:pt>
          <cx:pt idx="48500">2.11916418562321e-06</cx:pt>
          <cx:pt idx="48501">2.11916418562321e-06</cx:pt>
          <cx:pt idx="48502">2.11916418562321e-06</cx:pt>
          <cx:pt idx="48503">2.11916418562321e-06</cx:pt>
          <cx:pt idx="48504">2.11916418562321e-06</cx:pt>
          <cx:pt idx="48505">2.11916418562321e-06</cx:pt>
          <cx:pt idx="48506">2.11916418562321e-06</cx:pt>
          <cx:pt idx="48507">2.1180230326364199e-06</cx:pt>
          <cx:pt idx="48508">2.1180230326364199e-06</cx:pt>
          <cx:pt idx="48509">2.1180230326364199e-06</cx:pt>
          <cx:pt idx="48510">2.1180230326364199e-06</cx:pt>
          <cx:pt idx="48511">2.1158532638703398e-06</cx:pt>
          <cx:pt idx="48512">2.1158532638703398e-06</cx:pt>
          <cx:pt idx="48513">2.1158532638703398e-06</cx:pt>
          <cx:pt idx="48514">2.1158532638703398e-06</cx:pt>
          <cx:pt idx="48515">2.1158071159062501e-06</cx:pt>
          <cx:pt idx="48516">2.1158071159062501e-06</cx:pt>
          <cx:pt idx="48517">2.1158071159062501e-06</cx:pt>
          <cx:pt idx="48518">2.1158071159062501e-06</cx:pt>
          <cx:pt idx="48519">2.1158071159062501e-06</cx:pt>
          <cx:pt idx="48520">2.1158071159062501e-06</cx:pt>
          <cx:pt idx="48521">2.1140600485596501e-06</cx:pt>
          <cx:pt idx="48522">2.1140600485596501e-06</cx:pt>
          <cx:pt idx="48523">2.1140600485596501e-06</cx:pt>
          <cx:pt idx="48524">2.1140600485596501e-06</cx:pt>
          <cx:pt idx="48525">2.1140600485596501e-06</cx:pt>
          <cx:pt idx="48526">2.1140600485596501e-06</cx:pt>
          <cx:pt idx="48527">2.1140600485596501e-06</cx:pt>
          <cx:pt idx="48528">2.1138486967312402e-06</cx:pt>
          <cx:pt idx="48529">2.1126963569730401e-06</cx:pt>
          <cx:pt idx="48530">2.1126963569730401e-06</cx:pt>
          <cx:pt idx="48531">2.1097616856407702e-06</cx:pt>
          <cx:pt idx="48532">2.1083364841928698e-06</cx:pt>
          <cx:pt idx="48533">2.1083364841928698e-06</cx:pt>
          <cx:pt idx="48534">2.1083364841928698e-06</cx:pt>
          <cx:pt idx="48535">2.1083364841928698e-06</cx:pt>
          <cx:pt idx="48536">2.1081017938058699e-06</cx:pt>
          <cx:pt idx="48537">2.1081017938058699e-06</cx:pt>
          <cx:pt idx="48538">2.1081017938058699e-06</cx:pt>
          <cx:pt idx="48539">2.1081017938058699e-06</cx:pt>
          <cx:pt idx="48540">2.1081017938058699e-06</cx:pt>
          <cx:pt idx="48541">2.1075177284997999e-06</cx:pt>
          <cx:pt idx="48542">2.1075177284997999e-06</cx:pt>
          <cx:pt idx="48543">2.1075177284997999e-06</cx:pt>
          <cx:pt idx="48544">2.1075177284997999e-06</cx:pt>
          <cx:pt idx="48545">2.1075177284997999e-06</cx:pt>
          <cx:pt idx="48546">2.1066201226034401e-06</cx:pt>
          <cx:pt idx="48547">2.1066201226034401e-06</cx:pt>
          <cx:pt idx="48548">2.1066201226034401e-06</cx:pt>
          <cx:pt idx="48549">2.1066201226034401e-06</cx:pt>
          <cx:pt idx="48550">2.1066201226034401e-06</cx:pt>
          <cx:pt idx="48551">2.1066201226034401e-06</cx:pt>
          <cx:pt idx="48552">2.10607542836284e-06</cx:pt>
          <cx:pt idx="48553">2.10607542836284e-06</cx:pt>
          <cx:pt idx="48554">2.10607542836284e-06</cx:pt>
          <cx:pt idx="48555">2.10607542836284e-06</cx:pt>
          <cx:pt idx="48556">2.10607542836284e-06</cx:pt>
          <cx:pt idx="48557">2.10607542836284e-06</cx:pt>
          <cx:pt idx="48558">2.1031345854465801e-06</cx:pt>
          <cx:pt idx="48559">2.1031345854465801e-06</cx:pt>
          <cx:pt idx="48560">2.1007845089809501e-06</cx:pt>
          <cx:pt idx="48561">2.1007845089809501e-06</cx:pt>
          <cx:pt idx="48562">2.0972842784565801e-06</cx:pt>
          <cx:pt idx="48563">2.0972842784565801e-06</cx:pt>
          <cx:pt idx="48564">2.0972842784565801e-06</cx:pt>
          <cx:pt idx="48565">2.0972842784565801e-06</cx:pt>
          <cx:pt idx="48566">2.0972842784565801e-06</cx:pt>
          <cx:pt idx="48567">2.0972842784565801e-06</cx:pt>
          <cx:pt idx="48568">2.0972842784565801e-06</cx:pt>
          <cx:pt idx="48569">2.0972842784565801e-06</cx:pt>
          <cx:pt idx="48570">2.0972842784565801e-06</cx:pt>
          <cx:pt idx="48571">2.0960979523521399e-06</cx:pt>
          <cx:pt idx="48572">2.0960979523521399e-06</cx:pt>
          <cx:pt idx="48573">2.0960979523521399e-06</cx:pt>
          <cx:pt idx="48574">2.0960979523521399e-06</cx:pt>
          <cx:pt idx="48575">2.0956876168714801e-06</cx:pt>
          <cx:pt idx="48576">2.0956876168714801e-06</cx:pt>
          <cx:pt idx="48577">2.0956876168714801e-06</cx:pt>
          <cx:pt idx="48578">2.0956876168714801e-06</cx:pt>
          <cx:pt idx="48579">2.0943024878006001e-06</cx:pt>
          <cx:pt idx="48580">2.0943024878006001e-06</cx:pt>
          <cx:pt idx="48581">2.0943024878006001e-06</cx:pt>
          <cx:pt idx="48582">2.0943024878006001e-06</cx:pt>
          <cx:pt idx="48583">2.0943024878006001e-06</cx:pt>
          <cx:pt idx="48584">2.0943024878006001e-06</cx:pt>
          <cx:pt idx="48585">2.09409386246846e-06</cx:pt>
          <cx:pt idx="48586">2.09409386246846e-06</cx:pt>
          <cx:pt idx="48587">2.09409386246846e-06</cx:pt>
          <cx:pt idx="48588">2.0911668363975799e-06</cx:pt>
          <cx:pt idx="48589">2.0911668363975799e-06</cx:pt>
          <cx:pt idx="48590">2.0911668363975799e-06</cx:pt>
          <cx:pt idx="48591">2.0911668363975799e-06</cx:pt>
          <cx:pt idx="48592">2.0861776259723299e-06</cx:pt>
          <cx:pt idx="48593">2.0861776259723299e-06</cx:pt>
          <cx:pt idx="48594">2.0861776259723299e-06</cx:pt>
          <cx:pt idx="48595">2.0861776259723299e-06</cx:pt>
          <cx:pt idx="48596">2.0861776259723299e-06</cx:pt>
          <cx:pt idx="48597">2.0859032010257399e-06</cx:pt>
          <cx:pt idx="48598">2.0859032010257399e-06</cx:pt>
          <cx:pt idx="48599">2.0859032010257399e-06</cx:pt>
          <cx:pt idx="48600">2.08528398472744e-06</cx:pt>
          <cx:pt idx="48601">2.08528398472744e-06</cx:pt>
          <cx:pt idx="48602">2.08528398472744e-06</cx:pt>
          <cx:pt idx="48603">2.08528398472744e-06</cx:pt>
          <cx:pt idx="48604">2.08299246177846e-06</cx:pt>
          <cx:pt idx="48605">2.08299246177846e-06</cx:pt>
          <cx:pt idx="48606">2.08299246177846e-06</cx:pt>
          <cx:pt idx="48607">2.08299246177846e-06</cx:pt>
          <cx:pt idx="48608">2.08299246177846e-06</cx:pt>
          <cx:pt idx="48609">2.08299246177846e-06</cx:pt>
          <cx:pt idx="48610">2.08299246177846e-06</cx:pt>
          <cx:pt idx="48611">2.08299246177846e-06</cx:pt>
          <cx:pt idx="48612">2.0825419554473501e-06</cx:pt>
          <cx:pt idx="48613">2.0809489671405699e-06</cx:pt>
          <cx:pt idx="48614">2.0809489671405699e-06</cx:pt>
          <cx:pt idx="48615">2.0809489671405699e-06</cx:pt>
          <cx:pt idx="48616">2.07819192898773e-06</cx:pt>
          <cx:pt idx="48617">2.07819192898773e-06</cx:pt>
          <cx:pt idx="48618">2.07819192898773e-06</cx:pt>
          <cx:pt idx="48619">2.07819192898773e-06</cx:pt>
          <cx:pt idx="48620">2.07819192898773e-06</cx:pt>
          <cx:pt idx="48621">2.07819192898773e-06</cx:pt>
          <cx:pt idx="48622">2.0742364272552801e-06</cx:pt>
          <cx:pt idx="48623">2.0742364272552801e-06</cx:pt>
          <cx:pt idx="48624">2.0742364272552801e-06</cx:pt>
          <cx:pt idx="48625">2.0742364272552801e-06</cx:pt>
          <cx:pt idx="48626">2.07419829051633e-06</cx:pt>
          <cx:pt idx="48627">2.0733742374466798e-06</cx:pt>
          <cx:pt idx="48628">2.0733742374466798e-06</cx:pt>
          <cx:pt idx="48629">2.0733742374466798e-06</cx:pt>
          <cx:pt idx="48630">2.0733742374466798e-06</cx:pt>
          <cx:pt idx="48631">2.0727504698337901e-06</cx:pt>
          <cx:pt idx="48632">2.0727504698337901e-06</cx:pt>
          <cx:pt idx="48633">2.0727392574651101e-06</cx:pt>
          <cx:pt idx="48634">2.0727392574651101e-06</cx:pt>
          <cx:pt idx="48635">2.0727392574651101e-06</cx:pt>
          <cx:pt idx="48636">2.0720486227914699e-06</cx:pt>
          <cx:pt idx="48637">2.0720486227914699e-06</cx:pt>
          <cx:pt idx="48638">2.0713391723197399e-06</cx:pt>
          <cx:pt idx="48639">2.0713391723197399e-06</cx:pt>
          <cx:pt idx="48640">2.0713391723197399e-06</cx:pt>
          <cx:pt idx="48641">2.0713391723197399e-06</cx:pt>
          <cx:pt idx="48642">2.0713391723197399e-06</cx:pt>
          <cx:pt idx="48643">2.0713391723197399e-06</cx:pt>
          <cx:pt idx="48644">2.0713391723197399e-06</cx:pt>
          <cx:pt idx="48645">2.0713391723197399e-06</cx:pt>
          <cx:pt idx="48646">2.0713391723197399e-06</cx:pt>
          <cx:pt idx="48647">2.0713391723197399e-06</cx:pt>
          <cx:pt idx="48648">2.0713391723197399e-06</cx:pt>
          <cx:pt idx="48649">2.0713391723197399e-06</cx:pt>
          <cx:pt idx="48650">2.0702404809051902e-06</cx:pt>
          <cx:pt idx="48651">2.0670128453206e-06</cx:pt>
          <cx:pt idx="48652">2.0670128453206e-06</cx:pt>
          <cx:pt idx="48653">2.0670128453206e-06</cx:pt>
          <cx:pt idx="48654">2.0670128453206e-06</cx:pt>
          <cx:pt idx="48655">2.06568864451924e-06</cx:pt>
          <cx:pt idx="48656">2.0580042063751999e-06</cx:pt>
          <cx:pt idx="48657">2.0580042063751999e-06</cx:pt>
          <cx:pt idx="48658">2.0580042063751999e-06</cx:pt>
          <cx:pt idx="48659">2.0579137826135501e-06</cx:pt>
          <cx:pt idx="48660">2.0579137826135501e-06</cx:pt>
          <cx:pt idx="48661">2.0579137826135501e-06</cx:pt>
          <cx:pt idx="48662">2.0579137826135501e-06</cx:pt>
          <cx:pt idx="48663">2.0579137826135501e-06</cx:pt>
          <cx:pt idx="48664">2.0569170073780699e-06</cx:pt>
          <cx:pt idx="48665">2.0569170073780699e-06</cx:pt>
          <cx:pt idx="48666">2.0569170073780699e-06</cx:pt>
          <cx:pt idx="48667">2.0569170073780699e-06</cx:pt>
          <cx:pt idx="48668">2.0560489847021201e-06</cx:pt>
          <cx:pt idx="48669">2.05037618586492e-06</cx:pt>
          <cx:pt idx="48670">2.05037618586492e-06</cx:pt>
          <cx:pt idx="48671">2.05037618586492e-06</cx:pt>
          <cx:pt idx="48672">2.05037618586492e-06</cx:pt>
          <cx:pt idx="48673">2.05037618586492e-06</cx:pt>
          <cx:pt idx="48674">2.05037618586492e-06</cx:pt>
          <cx:pt idx="48675">2.0500602087925799e-06</cx:pt>
          <cx:pt idx="48676">2.0500602087925799e-06</cx:pt>
          <cx:pt idx="48677">2.0500602087925799e-06</cx:pt>
          <cx:pt idx="48678">2.0500602087925799e-06</cx:pt>
          <cx:pt idx="48679">2.0495473616603098e-06</cx:pt>
          <cx:pt idx="48680">2.0495473616603098e-06</cx:pt>
          <cx:pt idx="48681">2.0495473616603098e-06</cx:pt>
          <cx:pt idx="48682">2.0495473616603098e-06</cx:pt>
          <cx:pt idx="48683">2.0495473616603098e-06</cx:pt>
          <cx:pt idx="48684">2.0495473616603098e-06</cx:pt>
          <cx:pt idx="48685">2.0495473616603098e-06</cx:pt>
          <cx:pt idx="48686">2.0495473616603098e-06</cx:pt>
          <cx:pt idx="48687">2.0495473616603098e-06</cx:pt>
          <cx:pt idx="48688">2.0495473616603098e-06</cx:pt>
          <cx:pt idx="48689">2.0495473616603098e-06</cx:pt>
          <cx:pt idx="48690">2.0495473616603098e-06</cx:pt>
          <cx:pt idx="48691">2.0480122286087698e-06</cx:pt>
          <cx:pt idx="48692">2.0480122286087698e-06</cx:pt>
          <cx:pt idx="48693">2.0480122286087698e-06</cx:pt>
          <cx:pt idx="48694">2.0480122286087698e-06</cx:pt>
          <cx:pt idx="48695">2.0434248517729801e-06</cx:pt>
          <cx:pt idx="48696">2.0399581558826599e-06</cx:pt>
          <cx:pt idx="48697">2.0399581558826599e-06</cx:pt>
          <cx:pt idx="48698">2.0399581558826599e-06</cx:pt>
          <cx:pt idx="48699">2.0399581558826599e-06</cx:pt>
          <cx:pt idx="48700">2.0399581558826599e-06</cx:pt>
          <cx:pt idx="48701">2.0399581558826599e-06</cx:pt>
          <cx:pt idx="48702">2.0399581558826599e-06</cx:pt>
          <cx:pt idx="48703">2.0399581558826599e-06</cx:pt>
          <cx:pt idx="48704">2.0399581558826599e-06</cx:pt>
          <cx:pt idx="48705">2.0390330964541698e-06</cx:pt>
          <cx:pt idx="48706">2.0390330964541698e-06</cx:pt>
          <cx:pt idx="48707">2.0390330964541698e-06</cx:pt>
          <cx:pt idx="48708">2.0390330964541698e-06</cx:pt>
          <cx:pt idx="48709">2.0390330964541698e-06</cx:pt>
          <cx:pt idx="48710">2.0287715089714002e-06</cx:pt>
          <cx:pt idx="48711">2.0287715089714002e-06</cx:pt>
          <cx:pt idx="48712">2.0287715089714002e-06</cx:pt>
          <cx:pt idx="48713">2.0164691154311402e-06</cx:pt>
          <cx:pt idx="48714">2.0164691154311402e-06</cx:pt>
          <cx:pt idx="48715">2.0164691154311402e-06</cx:pt>
          <cx:pt idx="48716">2.0164691154311402e-06</cx:pt>
          <cx:pt idx="48717">2.0164691154311402e-06</cx:pt>
          <cx:pt idx="48718">2.0164691154311402e-06</cx:pt>
          <cx:pt idx="48719">2.0164691154311402e-06</cx:pt>
          <cx:pt idx="48720">2.0164691154311402e-06</cx:pt>
          <cx:pt idx="48721">2.0162327400402299e-06</cx:pt>
          <cx:pt idx="48722">2.0162327400402299e-06</cx:pt>
          <cx:pt idx="48723">2.0162327400402299e-06</cx:pt>
          <cx:pt idx="48724">2.0162327400402299e-06</cx:pt>
          <cx:pt idx="48725">2.0162327400402299e-06</cx:pt>
          <cx:pt idx="48726">2.0029507736692799e-06</cx:pt>
          <cx:pt idx="48727">2.0029507736692799e-06</cx:pt>
          <cx:pt idx="48728">2.0029507736692799e-06</cx:pt>
          <cx:pt idx="48729">1.9989799245374901e-06</cx:pt>
          <cx:pt idx="48730">1.9989799245374901e-06</cx:pt>
          <cx:pt idx="48731">1.9989799245374901e-06</cx:pt>
          <cx:pt idx="48732">1.9989799245374901e-06</cx:pt>
          <cx:pt idx="48733">1.97056935386195e-06</cx:pt>
          <cx:pt idx="48734">1.9371675704755799e-06</cx:pt>
          <cx:pt idx="48735">1.9371675704755799e-06</cx:pt>
          <cx:pt idx="48736">1.8811368997936999e-06</cx:pt>
          <cx:pt idx="48737">1.8811368997936999e-06</cx:pt>
          <cx:pt idx="48738">1.8811368997936999e-06</cx:pt>
          <cx:pt idx="48739">1.8811368997936999e-06</cx:pt>
          <cx:pt idx="48740">1.8811368997936999e-06</cx:pt>
          <cx:pt idx="48741">1.8811368997936999e-06</cx:pt>
          <cx:pt idx="48742">1.8811368997936999e-06</cx:pt>
          <cx:pt idx="48743">1.7857673351692e-06</cx:pt>
          <cx:pt idx="48744">1.7857673351692e-06</cx:pt>
          <cx:pt idx="48745">1.7857673351692e-06</cx:pt>
          <cx:pt idx="48746">1.7857673351692e-06</cx:pt>
          <cx:pt idx="48747">1.7857673351692e-06</cx:pt>
          <cx:pt idx="48748">1.7857673351692e-06</cx:pt>
          <cx:pt idx="48749">1.7857673351692e-06</cx:pt>
          <cx:pt idx="48750">1.7661879920560799e-06</cx:pt>
          <cx:pt idx="48751">1.7444543707904201e-06</cx:pt>
          <cx:pt idx="48752">1.7444543707904201e-06</cx:pt>
          <cx:pt idx="48753">1.7444543707904201e-06</cx:pt>
          <cx:pt idx="48754">1.7444543707904201e-06</cx:pt>
          <cx:pt idx="48755">1.7444543707904201e-06</cx:pt>
          <cx:pt idx="48756">1.7444543707904201e-06</cx:pt>
          <cx:pt idx="48757">1.7444543707904201e-06</cx:pt>
          <cx:pt idx="48758">1.7444543707904201e-06</cx:pt>
          <cx:pt idx="48759">1.2754254070967501e-06</cx:pt>
          <cx:pt idx="48760">3.0719773232559298e-07</cx:pt>
          <cx:pt idx="48761">-1.5721677376183101e-07</cx:pt>
          <cx:pt idx="48762">-3.9218770320356298e-07</cx:pt>
          <cx:pt idx="48763">-6.4429621174088896e-07</cx:pt>
          <cx:pt idx="48764">-8.9743617885458501e-07</cx:pt>
          <cx:pt idx="48765">-1.4570430356023401e-06</cx:pt>
          <cx:pt idx="48766">-1.49047013168994e-06</cx:pt>
          <cx:pt idx="48767">-1.88332517851834e-06</cx:pt>
          <cx:pt idx="48768">-2.0911518516901899e-06</cx:pt>
          <cx:pt idx="48769">-2.1020737717996402e-06</cx:pt>
          <cx:pt idx="48770">-2.1020737717996402e-06</cx:pt>
          <cx:pt idx="48771">-2.1020737717996402e-06</cx:pt>
          <cx:pt idx="48772">-2.1020737717996402e-06</cx:pt>
          <cx:pt idx="48773">-2.1020737717996402e-06</cx:pt>
          <cx:pt idx="48774">-2.12083864606006e-06</cx:pt>
          <cx:pt idx="48775">-2.12083864606006e-06</cx:pt>
          <cx:pt idx="48776">-2.12083864606006e-06</cx:pt>
          <cx:pt idx="48777">-2.12083864606006e-06</cx:pt>
          <cx:pt idx="48778">-2.12083864606006e-06</cx:pt>
          <cx:pt idx="48779">-2.1433180954488101e-06</cx:pt>
          <cx:pt idx="48780">-2.1832483015233799e-06</cx:pt>
          <cx:pt idx="48781">-2.1832483015233799e-06</cx:pt>
          <cx:pt idx="48782">-2.1832483015233799e-06</cx:pt>
          <cx:pt idx="48783">-2.1832483015233799e-06</cx:pt>
          <cx:pt idx="48784">-2.2009475033755702e-06</cx:pt>
          <cx:pt idx="48785">-2.2193501495046099e-06</cx:pt>
          <cx:pt idx="48786">-2.2332640264007402e-06</cx:pt>
          <cx:pt idx="48787">-2.2332640264007402e-06</cx:pt>
          <cx:pt idx="48788">-2.2350216340390098e-06</cx:pt>
          <cx:pt idx="48789">-2.2350216340390098e-06</cx:pt>
          <cx:pt idx="48790">-2.2350216340390098e-06</cx:pt>
          <cx:pt idx="48791">-2.2350216340390098e-06</cx:pt>
          <cx:pt idx="48792">-2.2350216340390098e-06</cx:pt>
          <cx:pt idx="48793">-2.2501854170537298e-06</cx:pt>
          <cx:pt idx="48794">-2.2501854170537298e-06</cx:pt>
          <cx:pt idx="48795">-2.2501854170537298e-06</cx:pt>
          <cx:pt idx="48796">-2.2589463047780899e-06</cx:pt>
          <cx:pt idx="48797">-2.2589463047780899e-06</cx:pt>
          <cx:pt idx="48798">-2.2589463047780899e-06</cx:pt>
          <cx:pt idx="48799">-2.2612771544174401e-06</cx:pt>
          <cx:pt idx="48800">-2.2653161096608899e-06</cx:pt>
          <cx:pt idx="48801">-2.2653161096608899e-06</cx:pt>
          <cx:pt idx="48802">-2.2653161096608899e-06</cx:pt>
          <cx:pt idx="48803">-2.2653161096608899e-06</cx:pt>
          <cx:pt idx="48804">-2.2668767593508198e-06</cx:pt>
          <cx:pt idx="48805">-2.2728677490856101e-06</cx:pt>
          <cx:pt idx="48806">-2.2728677490856101e-06</cx:pt>
          <cx:pt idx="48807">-2.2728677490856101e-06</cx:pt>
          <cx:pt idx="48808">-2.2728677490856101e-06</cx:pt>
          <cx:pt idx="48809">-2.2785172273366001e-06</cx:pt>
          <cx:pt idx="48810">-2.2785172273366001e-06</cx:pt>
          <cx:pt idx="48811">-2.2785172273366001e-06</cx:pt>
          <cx:pt idx="48812">-2.2785172273366001e-06</cx:pt>
          <cx:pt idx="48813">-2.2789309167296598e-06</cx:pt>
          <cx:pt idx="48814">-2.2789309167296598e-06</cx:pt>
          <cx:pt idx="48815">-2.2830881353407601e-06</cx:pt>
          <cx:pt idx="48816">-2.2830881353407601e-06</cx:pt>
          <cx:pt idx="48817">-2.2830881353407601e-06</cx:pt>
          <cx:pt idx="48818">-2.2830881353407601e-06</cx:pt>
          <cx:pt idx="48819">-2.2904261546674399e-06</cx:pt>
          <cx:pt idx="48820">-2.2904261546674399e-06</cx:pt>
          <cx:pt idx="48821">-2.2904261546674399e-06</cx:pt>
          <cx:pt idx="48822">-2.2904261546674399e-06</cx:pt>
          <cx:pt idx="48823">-2.2904261546674399e-06</cx:pt>
          <cx:pt idx="48824">-2.2904261546674399e-06</cx:pt>
          <cx:pt idx="48825">-2.2904261546674399e-06</cx:pt>
          <cx:pt idx="48826">-2.2935011842684402e-06</cx:pt>
          <cx:pt idx="48827">-2.2935011842684402e-06</cx:pt>
          <cx:pt idx="48828">-2.2935011842684402e-06</cx:pt>
          <cx:pt idx="48829">-2.2935011842684402e-06</cx:pt>
          <cx:pt idx="48830">-2.2945110458428401e-06</cx:pt>
          <cx:pt idx="48831">-2.2945110458428401e-06</cx:pt>
          <cx:pt idx="48832">-2.2945110458428401e-06</cx:pt>
          <cx:pt idx="48833">-2.2980086093743399e-06</cx:pt>
          <cx:pt idx="48834">-2.2980086093743399e-06</cx:pt>
          <cx:pt idx="48835">-2.3044483560726602e-06</cx:pt>
          <cx:pt idx="48836">-2.3044483560726602e-06</cx:pt>
          <cx:pt idx="48837">-2.3044483560726602e-06</cx:pt>
          <cx:pt idx="48838">-2.3134258588607101e-06</cx:pt>
          <cx:pt idx="48839">-2.3134258588607101e-06</cx:pt>
          <cx:pt idx="48840">-2.3134258588607101e-06</cx:pt>
          <cx:pt idx="48841">-2.3134258588607101e-06</cx:pt>
          <cx:pt idx="48842">-2.3134258588607101e-06</cx:pt>
          <cx:pt idx="48843">-2.3199329667280201e-06</cx:pt>
          <cx:pt idx="48844">-2.3199329667280201e-06</cx:pt>
          <cx:pt idx="48845">-2.3199329667280201e-06</cx:pt>
          <cx:pt idx="48846">-2.3199329667280201e-06</cx:pt>
          <cx:pt idx="48847">-2.3199329667280201e-06</cx:pt>
          <cx:pt idx="48848">-2.3199329667280201e-06</cx:pt>
          <cx:pt idx="48849">-2.3325643585967398e-06</cx:pt>
          <cx:pt idx="48850">-2.3325643585967398e-06</cx:pt>
          <cx:pt idx="48851">-2.3325643585967398e-06</cx:pt>
          <cx:pt idx="48852">-2.3325643585967398e-06</cx:pt>
          <cx:pt idx="48853">-2.34708816483329e-06</cx:pt>
          <cx:pt idx="48854">-2.3570119859804002e-06</cx:pt>
          <cx:pt idx="48855">-2.3570119859804002e-06</cx:pt>
          <cx:pt idx="48856">-2.3693145500853699e-06</cx:pt>
          <cx:pt idx="48857">-2.3693145500853699e-06</cx:pt>
          <cx:pt idx="48858">-2.3693145500853699e-06</cx:pt>
          <cx:pt idx="48859">-2.3693646514659201e-06</cx:pt>
          <cx:pt idx="48860">-2.3693646514659201e-06</cx:pt>
          <cx:pt idx="48861">-2.3693646514659201e-06</cx:pt>
          <cx:pt idx="48862">-2.3693646514659201e-06</cx:pt>
          <cx:pt idx="48863">-2.3693646514659201e-06</cx:pt>
          <cx:pt idx="48864">-2.3693646514659201e-06</cx:pt>
          <cx:pt idx="48865">-2.3693646514659201e-06</cx:pt>
          <cx:pt idx="48866">-2.3693646514659201e-06</cx:pt>
          <cx:pt idx="48867">-2.3758837570454101e-06</cx:pt>
          <cx:pt idx="48868">-2.3758837570454101e-06</cx:pt>
          <cx:pt idx="48869">-2.3758837570454101e-06</cx:pt>
          <cx:pt idx="48870">-2.38503595687091e-06</cx:pt>
          <cx:pt idx="48871">-2.38503595687091e-06</cx:pt>
          <cx:pt idx="48872">-2.38503595687091e-06</cx:pt>
          <cx:pt idx="48873">-2.38503595687091e-06</cx:pt>
          <cx:pt idx="48874">-2.3878849367250501e-06</cx:pt>
          <cx:pt idx="48875">-2.3953456649363702e-06</cx:pt>
          <cx:pt idx="48876">-2.3953456649363702e-06</cx:pt>
          <cx:pt idx="48877">-2.3953456649363702e-06</cx:pt>
          <cx:pt idx="48878">-2.3953456649363702e-06</cx:pt>
          <cx:pt idx="48879">-2.3953456649363702e-06</cx:pt>
          <cx:pt idx="48880">-2.3953456649363702e-06</cx:pt>
          <cx:pt idx="48881">-2.3953456649363702e-06</cx:pt>
          <cx:pt idx="48882">-2.3953456649363702e-06</cx:pt>
          <cx:pt idx="48883">-2.3954660048753799e-06</cx:pt>
          <cx:pt idx="48884">-2.3955229686601399e-06</cx:pt>
          <cx:pt idx="48885">-2.3955229686601399e-06</cx:pt>
          <cx:pt idx="48886">-2.3955229686601399e-06</cx:pt>
          <cx:pt idx="48887">-2.3955229686601399e-06</cx:pt>
          <cx:pt idx="48888">-2.3955229686601399e-06</cx:pt>
          <cx:pt idx="48889">-2.3976016292537698e-06</cx:pt>
          <cx:pt idx="48890">-2.39836008612762e-06</cx:pt>
          <cx:pt idx="48891">-2.39857604935698e-06</cx:pt>
          <cx:pt idx="48892">-2.39857604935698e-06</cx:pt>
          <cx:pt idx="48893">-2.39857604935698e-06</cx:pt>
          <cx:pt idx="48894">-2.40327130120698e-06</cx:pt>
          <cx:pt idx="48895">-2.40327130120698e-06</cx:pt>
          <cx:pt idx="48896">-2.40327130120698e-06</cx:pt>
          <cx:pt idx="48897">-2.40327130120698e-06</cx:pt>
          <cx:pt idx="48898">-2.40327130120698e-06</cx:pt>
          <cx:pt idx="48899">-2.4092060450366799e-06</cx:pt>
          <cx:pt idx="48900">-2.4092060450366799e-06</cx:pt>
          <cx:pt idx="48901">-2.4135010627474999e-06</cx:pt>
          <cx:pt idx="48902">-2.4135010627474999e-06</cx:pt>
          <cx:pt idx="48903">-2.4135010627474999e-06</cx:pt>
          <cx:pt idx="48904">-2.4135010627474999e-06</cx:pt>
          <cx:pt idx="48905">-2.4135010627474999e-06</cx:pt>
          <cx:pt idx="48906">-2.4135010627474999e-06</cx:pt>
          <cx:pt idx="48907">-2.42111259814498e-06</cx:pt>
          <cx:pt idx="48908">-2.42111259814498e-06</cx:pt>
          <cx:pt idx="48909">-2.42111259814498e-06</cx:pt>
          <cx:pt idx="48910">-2.4349698428910902e-06</cx:pt>
          <cx:pt idx="48911">-2.4349698428910902e-06</cx:pt>
          <cx:pt idx="48912">-2.4349698428910902e-06</cx:pt>
          <cx:pt idx="48913">-2.4396593799088501e-06</cx:pt>
          <cx:pt idx="48914">-2.4396593799088501e-06</cx:pt>
          <cx:pt idx="48915">-2.4396593799088501e-06</cx:pt>
          <cx:pt idx="48916">-2.4489779390190302e-06</cx:pt>
          <cx:pt idx="48917">-2.4515388065213099e-06</cx:pt>
          <cx:pt idx="48918">-2.4515388065213099e-06</cx:pt>
          <cx:pt idx="48919">-2.4515388065213099e-06</cx:pt>
          <cx:pt idx="48920">-2.4515388065213099e-06</cx:pt>
          <cx:pt idx="48921">-2.4515388065213099e-06</cx:pt>
          <cx:pt idx="48922">-2.4515388065213099e-06</cx:pt>
          <cx:pt idx="48923">-2.4515388065213099e-06</cx:pt>
          <cx:pt idx="48924">-2.4515388065213099e-06</cx:pt>
          <cx:pt idx="48925">-2.45808579910343e-06</cx:pt>
          <cx:pt idx="48926">-2.45808579910343e-06</cx:pt>
          <cx:pt idx="48927">-2.4618439214982801e-06</cx:pt>
          <cx:pt idx="48928">-2.4618439214982801e-06</cx:pt>
          <cx:pt idx="48929">-2.4618439214982801e-06</cx:pt>
          <cx:pt idx="48930">-2.46513085985493e-06</cx:pt>
          <cx:pt idx="48931">-2.46513085985493e-06</cx:pt>
          <cx:pt idx="48932">-2.46513085985493e-06</cx:pt>
          <cx:pt idx="48933">-2.46513085985493e-06</cx:pt>
          <cx:pt idx="48934">-2.46513085985493e-06</cx:pt>
          <cx:pt idx="48935">-2.4717077250464699e-06</cx:pt>
          <cx:pt idx="48936">-2.4717077250464699e-06</cx:pt>
          <cx:pt idx="48937">-2.4717077250464699e-06</cx:pt>
          <cx:pt idx="48938">-2.4717077250464699e-06</cx:pt>
          <cx:pt idx="48939">-2.4717077250464699e-06</cx:pt>
          <cx:pt idx="48940">-2.4717077250464699e-06</cx:pt>
          <cx:pt idx="48941">-2.4828416634369201e-06</cx:pt>
          <cx:pt idx="48942">-2.4828416634369201e-06</cx:pt>
          <cx:pt idx="48943">-2.4828416634369201e-06</cx:pt>
          <cx:pt idx="48944">-2.4932207438776401e-06</cx:pt>
          <cx:pt idx="48945">-2.5015888878318401e-06</cx:pt>
          <cx:pt idx="48946">-2.5015888878318401e-06</cx:pt>
          <cx:pt idx="48947">-2.5090240127847098e-06</cx:pt>
          <cx:pt idx="48948">-2.5090240127847098e-06</cx:pt>
          <cx:pt idx="48949">-2.5090240127847098e-06</cx:pt>
          <cx:pt idx="48950">-2.5090240127847098e-06</cx:pt>
          <cx:pt idx="48951">-2.5371795557789799e-06</cx:pt>
          <cx:pt idx="48952">-2.5371795557789799e-06</cx:pt>
          <cx:pt idx="48953">-2.5371795557789799e-06</cx:pt>
          <cx:pt idx="48954">-2.5386351288900399e-06</cx:pt>
          <cx:pt idx="48955">-2.5386351288900399e-06</cx:pt>
          <cx:pt idx="48956">-2.5386351288900399e-06</cx:pt>
          <cx:pt idx="48957">-2.5386351288900399e-06</cx:pt>
          <cx:pt idx="48958">-2.5386351288900399e-06</cx:pt>
          <cx:pt idx="48959">-2.5388426199514499e-06</cx:pt>
          <cx:pt idx="48960">-2.5388426199514499e-06</cx:pt>
          <cx:pt idx="48961">-2.5388426199514499e-06</cx:pt>
          <cx:pt idx="48962">-2.5543739467289e-06</cx:pt>
          <cx:pt idx="48963">-2.5543739467289e-06</cx:pt>
          <cx:pt idx="48964">-2.5543739467289e-06</cx:pt>
          <cx:pt idx="48965">-2.5543739467289e-06</cx:pt>
          <cx:pt idx="48966">-2.5543739467289e-06</cx:pt>
          <cx:pt idx="48967">-2.5543739467289e-06</cx:pt>
          <cx:pt idx="48968">-2.5657550959134699e-06</cx:pt>
          <cx:pt idx="48969">-2.5698158910029499e-06</cx:pt>
          <cx:pt idx="48970">-2.5698158910029499e-06</cx:pt>
          <cx:pt idx="48971">-2.5698158910029499e-06</cx:pt>
          <cx:pt idx="48972">-2.5698158910029499e-06</cx:pt>
          <cx:pt idx="48973">-2.5796447999598601e-06</cx:pt>
          <cx:pt idx="48974">-2.5796447999598601e-06</cx:pt>
          <cx:pt idx="48975">-2.5796447999598601e-06</cx:pt>
          <cx:pt idx="48976">-2.5796447999598601e-06</cx:pt>
          <cx:pt idx="48977">-2.5796447999598601e-06</cx:pt>
          <cx:pt idx="48978">-2.5871296607492999e-06</cx:pt>
          <cx:pt idx="48979">-2.5871296607492999e-06</cx:pt>
          <cx:pt idx="48980">-2.5871296607492999e-06</cx:pt>
          <cx:pt idx="48981">-2.5871296607492999e-06</cx:pt>
          <cx:pt idx="48982">-2.5875072786110802e-06</cx:pt>
          <cx:pt idx="48983">-2.5875072786110802e-06</cx:pt>
          <cx:pt idx="48984">-2.59807197558084e-06</cx:pt>
          <cx:pt idx="48985">-2.59807197558084e-06</cx:pt>
          <cx:pt idx="48986">-2.59807197558084e-06</cx:pt>
          <cx:pt idx="48987">-2.60940772364886e-06</cx:pt>
          <cx:pt idx="48988">-2.6124192583500198e-06</cx:pt>
          <cx:pt idx="48989">-2.6124192583500198e-06</cx:pt>
          <cx:pt idx="48990">-2.6211723062826499e-06</cx:pt>
          <cx:pt idx="48991">-2.6211723062826499e-06</cx:pt>
          <cx:pt idx="48992">-2.6268096805723401e-06</cx:pt>
          <cx:pt idx="48993">-2.6268096805723401e-06</cx:pt>
          <cx:pt idx="48994">-2.6274117019124701e-06</cx:pt>
          <cx:pt idx="48995">-2.6274117019124701e-06</cx:pt>
          <cx:pt idx="48996">-2.6274117019124701e-06</cx:pt>
          <cx:pt idx="48997">-2.6285255086351401e-06</cx:pt>
          <cx:pt idx="48998">-2.6285255086351401e-06</cx:pt>
          <cx:pt idx="48999">-2.6285255086351401e-06</cx:pt>
          <cx:pt idx="49000">-2.63202239605403e-06</cx:pt>
          <cx:pt idx="49001">-2.63202239605403e-06</cx:pt>
          <cx:pt idx="49002">-2.63202239605403e-06</cx:pt>
          <cx:pt idx="49003">-2.63202239605403e-06</cx:pt>
          <cx:pt idx="49004">-2.63202239605403e-06</cx:pt>
          <cx:pt idx="49005">-2.65724846967439e-06</cx:pt>
          <cx:pt idx="49006">-2.65724846967439e-06</cx:pt>
          <cx:pt idx="49007">-2.65724846967439e-06</cx:pt>
          <cx:pt idx="49008">-2.65724846967439e-06</cx:pt>
          <cx:pt idx="49009">-2.65724846967439e-06</cx:pt>
          <cx:pt idx="49010">-2.6621695869204899e-06</cx:pt>
          <cx:pt idx="49011">-2.6621695869204899e-06</cx:pt>
          <cx:pt idx="49012">-2.6621695869204899e-06</cx:pt>
          <cx:pt idx="49013">-2.6723007151692998e-06</cx:pt>
          <cx:pt idx="49014">-2.6723007151692998e-06</cx:pt>
          <cx:pt idx="49015">-2.6723007151692998e-06</cx:pt>
          <cx:pt idx="49016">-2.6987526138333998e-06</cx:pt>
          <cx:pt idx="49017">-2.6987526138333998e-06</cx:pt>
          <cx:pt idx="49018">-2.6987526138333998e-06</cx:pt>
          <cx:pt idx="49019">-2.6987526138333998e-06</cx:pt>
          <cx:pt idx="49020">-2.6987526138333998e-06</cx:pt>
          <cx:pt idx="49021">-2.69907461982495e-06</cx:pt>
          <cx:pt idx="49022">-2.7151293157944201e-06</cx:pt>
          <cx:pt idx="49023">-2.7197661194673799e-06</cx:pt>
          <cx:pt idx="49024">-2.7219865065887302e-06</cx:pt>
          <cx:pt idx="49025">-2.7246481300970099e-06</cx:pt>
          <cx:pt idx="49026">-2.7246481300970099e-06</cx:pt>
          <cx:pt idx="49027">-2.7246481300970099e-06</cx:pt>
          <cx:pt idx="49028">-2.7246481300970099e-06</cx:pt>
          <cx:pt idx="49029">-2.7349496420140499e-06</cx:pt>
          <cx:pt idx="49030">-2.7432034477115599e-06</cx:pt>
          <cx:pt idx="49031">-2.7432034477115599e-06</cx:pt>
          <cx:pt idx="49032">-2.7432034477115599e-06</cx:pt>
          <cx:pt idx="49033">-2.7432034477115599e-06</cx:pt>
          <cx:pt idx="49034">-2.7432034477115599e-06</cx:pt>
          <cx:pt idx="49035">-2.7443285350917798e-06</cx:pt>
          <cx:pt idx="49036">-2.7469840061232e-06</cx:pt>
          <cx:pt idx="49037">-2.7469840061232e-06</cx:pt>
          <cx:pt idx="49038">-2.7471068601837801e-06</cx:pt>
          <cx:pt idx="49039">-2.7568415978455799e-06</cx:pt>
          <cx:pt idx="49040">-2.7568415978455799e-06</cx:pt>
          <cx:pt idx="49041">-2.7642311914502398e-06</cx:pt>
          <cx:pt idx="49042">-2.7673986563888002e-06</cx:pt>
          <cx:pt idx="49043">-2.7673986563888002e-06</cx:pt>
          <cx:pt idx="49044">-2.7673986563888002e-06</cx:pt>
          <cx:pt idx="49045">-2.7726379763507301e-06</cx:pt>
          <cx:pt idx="49046">-2.7761273289574399e-06</cx:pt>
          <cx:pt idx="49047">-2.7761273289574399e-06</cx:pt>
          <cx:pt idx="49048">-2.7761273289574399e-06</cx:pt>
          <cx:pt idx="49049">-2.7761273289574399e-06</cx:pt>
          <cx:pt idx="49050">-2.7771707008663299e-06</cx:pt>
          <cx:pt idx="49051">-2.7771707008663299e-06</cx:pt>
          <cx:pt idx="49052">-2.7771707008663299e-06</cx:pt>
          <cx:pt idx="49053">-2.78428622714487e-06</cx:pt>
          <cx:pt idx="49054">-2.78428622714487e-06</cx:pt>
          <cx:pt idx="49055">-2.7878003351173601e-06</cx:pt>
          <cx:pt idx="49056">-2.79393788576726e-06</cx:pt>
          <cx:pt idx="49057">-2.79393788576726e-06</cx:pt>
          <cx:pt idx="49058">-2.79393788576726e-06</cx:pt>
          <cx:pt idx="49059">-2.8008195673395102e-06</cx:pt>
          <cx:pt idx="49060">-2.8008195673395102e-06</cx:pt>
          <cx:pt idx="49061">-2.8155913953282799e-06</cx:pt>
          <cx:pt idx="49062">-2.8155913953282799e-06</cx:pt>
          <cx:pt idx="49063">-2.8155913953282799e-06</cx:pt>
          <cx:pt idx="49064">-2.8159636717786298e-06</cx:pt>
          <cx:pt idx="49065">-2.81947538080896e-06</cx:pt>
          <cx:pt idx="49066">-2.8389248557365401e-06</cx:pt>
          <cx:pt idx="49067">-2.8432446712582998e-06</cx:pt>
          <cx:pt idx="49068">-2.8432446712582998e-06</cx:pt>
          <cx:pt idx="49069">-2.8432613633855699e-06</cx:pt>
          <cx:pt idx="49070">-2.8432613633855699e-06</cx:pt>
          <cx:pt idx="49071">-2.8432613633855699e-06</cx:pt>
          <cx:pt idx="49072">-2.8432613633855699e-06</cx:pt>
          <cx:pt idx="49073">-2.8432613633855699e-06</cx:pt>
          <cx:pt idx="49074">-2.8473970445945599e-06</cx:pt>
          <cx:pt idx="49075">-2.8473970445945599e-06</cx:pt>
          <cx:pt idx="49076">-2.87226415899713e-06</cx:pt>
          <cx:pt idx="49077">-2.88024863535658e-06</cx:pt>
          <cx:pt idx="49078">-2.88024863535658e-06</cx:pt>
          <cx:pt idx="49079">-2.88024863535658e-06</cx:pt>
          <cx:pt idx="49080">-2.8826298247961999e-06</cx:pt>
          <cx:pt idx="49081">-2.8937510519594098e-06</cx:pt>
          <cx:pt idx="49082">-2.8937510519594098e-06</cx:pt>
          <cx:pt idx="49083">-2.90213645165926e-06</cx:pt>
          <cx:pt idx="49084">-2.90213645165926e-06</cx:pt>
          <cx:pt idx="49085">-2.91204070576122e-06</cx:pt>
          <cx:pt idx="49086">-2.91204070576122e-06</cx:pt>
          <cx:pt idx="49087">-2.9169653031583598e-06</cx:pt>
          <cx:pt idx="49088">-2.9169653031583598e-06</cx:pt>
          <cx:pt idx="49089">-2.9218855082389898e-06</cx:pt>
          <cx:pt idx="49090">-2.9247019001137199e-06</cx:pt>
          <cx:pt idx="49091">-2.9247019001137199e-06</cx:pt>
          <cx:pt idx="49092">-2.9247019001137199e-06</cx:pt>
          <cx:pt idx="49093">-2.9247019001137199e-06</cx:pt>
          <cx:pt idx="49094">-2.9247019001137199e-06</cx:pt>
          <cx:pt idx="49095">-2.93417201704164e-06</cx:pt>
          <cx:pt idx="49096">-2.93417201704164e-06</cx:pt>
          <cx:pt idx="49097">-2.93417201704164e-06</cx:pt>
          <cx:pt idx="49098">-2.9346202261424101e-06</cx:pt>
          <cx:pt idx="49099">-2.9397115194014902e-06</cx:pt>
          <cx:pt idx="49100">-2.9422646986915802e-06</cx:pt>
          <cx:pt idx="49101">-2.9422646986915802e-06</cx:pt>
          <cx:pt idx="49102">-2.9422646986915802e-06</cx:pt>
          <cx:pt idx="49103">-2.9472642328358898e-06</cx:pt>
          <cx:pt idx="49104">-2.9472642328358898e-06</cx:pt>
          <cx:pt idx="49105">-2.9490504348180901e-06</cx:pt>
          <cx:pt idx="49106">-2.9490504348180901e-06</cx:pt>
          <cx:pt idx="49107">-2.9490504348180901e-06</cx:pt>
          <cx:pt idx="49108">-2.9490504348180901e-06</cx:pt>
          <cx:pt idx="49109">-2.9583393054445198e-06</cx:pt>
          <cx:pt idx="49110">-2.9583393054445198e-06</cx:pt>
          <cx:pt idx="49111">-2.9614550903890501e-06</cx:pt>
          <cx:pt idx="49112">-2.9614550903890501e-06</cx:pt>
          <cx:pt idx="49113">-2.9614550903890501e-06</cx:pt>
          <cx:pt idx="49114">-2.9614550903890501e-06</cx:pt>
          <cx:pt idx="49115">-2.9614550903890501e-06</cx:pt>
          <cx:pt idx="49116">-2.9614550903890501e-06</cx:pt>
          <cx:pt idx="49117">-2.9618081600338501e-06</cx:pt>
          <cx:pt idx="49118">-2.9626937582953401e-06</cx:pt>
          <cx:pt idx="49119">-2.9626937582953401e-06</cx:pt>
          <cx:pt idx="49120">-2.9764823246499602e-06</cx:pt>
          <cx:pt idx="49121">-2.9764823246499602e-06</cx:pt>
          <cx:pt idx="49122">-2.9764823246499602e-06</cx:pt>
          <cx:pt idx="49123">-2.9764823246499602e-06</cx:pt>
          <cx:pt idx="49124">-2.9835283090343298e-06</cx:pt>
          <cx:pt idx="49125">-2.9835283090343298e-06</cx:pt>
          <cx:pt idx="49126">-2.9835283090343298e-06</cx:pt>
          <cx:pt idx="49127">-2.9873227191474601e-06</cx:pt>
          <cx:pt idx="49128">-2.9873227191474601e-06</cx:pt>
          <cx:pt idx="49129">-2.9873227191474601e-06</cx:pt>
          <cx:pt idx="49130">-3.0117874025861599e-06</cx:pt>
          <cx:pt idx="49131">-3.0195746199508299e-06</cx:pt>
          <cx:pt idx="49132">-3.0195746199508299e-06</cx:pt>
          <cx:pt idx="49133">-3.0195746199508299e-06</cx:pt>
          <cx:pt idx="49134">-3.0304327730094698e-06</cx:pt>
          <cx:pt idx="49135">-3.0304327730094698e-06</cx:pt>
          <cx:pt idx="49136">-3.0304327730094698e-06</cx:pt>
          <cx:pt idx="49137">-3.0304327730094698e-06</cx:pt>
          <cx:pt idx="49138">-3.03189963272123e-06</cx:pt>
          <cx:pt idx="49139">-3.0439539492653201e-06</cx:pt>
          <cx:pt idx="49140">-3.0439539492653201e-06</cx:pt>
          <cx:pt idx="49141">-3.0439539492653201e-06</cx:pt>
          <cx:pt idx="49142">-3.0439539492653201e-06</cx:pt>
          <cx:pt idx="49143">-3.0439539492653201e-06</cx:pt>
          <cx:pt idx="49144">-3.0439539492653201e-06</cx:pt>
          <cx:pt idx="49145">-3.0439539492653201e-06</cx:pt>
          <cx:pt idx="49146">-3.0439539492653201e-06</cx:pt>
          <cx:pt idx="49147">-3.0444421241758999e-06</cx:pt>
          <cx:pt idx="49148">-3.0444421241758999e-06</cx:pt>
          <cx:pt idx="49149">-3.0444421241758999e-06</cx:pt>
          <cx:pt idx="49150">-3.0444421241758999e-06</cx:pt>
          <cx:pt idx="49151">-3.0506627526768901e-06</cx:pt>
          <cx:pt idx="49152">-3.0506627526768901e-06</cx:pt>
          <cx:pt idx="49153">-3.05381779809695e-06</cx:pt>
          <cx:pt idx="49154">-3.05381779809695e-06</cx:pt>
          <cx:pt idx="49155">-3.05381779809695e-06</cx:pt>
          <cx:pt idx="49156">-3.05381779809695e-06</cx:pt>
          <cx:pt idx="49157">-3.0568076351045899e-06</cx:pt>
          <cx:pt idx="49158">-3.0580568217323298e-06</cx:pt>
          <cx:pt idx="49159">-3.0580568217323298e-06</cx:pt>
          <cx:pt idx="49160">-3.0580568217323298e-06</cx:pt>
          <cx:pt idx="49161">-3.0642728949471999e-06</cx:pt>
          <cx:pt idx="49162">-3.0642728949471999e-06</cx:pt>
          <cx:pt idx="49163">-3.0642728949471999e-06</cx:pt>
          <cx:pt idx="49164">-3.06550356458465e-06</cx:pt>
          <cx:pt idx="49165">-3.06550356458465e-06</cx:pt>
          <cx:pt idx="49166">-3.0679290947726501e-06</cx:pt>
          <cx:pt idx="49167">-3.0679290947726501e-06</cx:pt>
          <cx:pt idx="49168">-3.0702463683141602e-06</cx:pt>
          <cx:pt idx="49169">-3.0702463683141602e-06</cx:pt>
          <cx:pt idx="49170">-3.0702463683141602e-06</cx:pt>
          <cx:pt idx="49171">-3.0702463683141602e-06</cx:pt>
          <cx:pt idx="49172">-3.0702463683141602e-06</cx:pt>
          <cx:pt idx="49173">-3.0702463683141602e-06</cx:pt>
          <cx:pt idx="49174">-3.07244561261755e-06</cx:pt>
          <cx:pt idx="49175">-3.07244561261755e-06</cx:pt>
          <cx:pt idx="49176">-3.0751169577968501e-06</cx:pt>
          <cx:pt idx="49177">-3.0751169577968501e-06</cx:pt>
          <cx:pt idx="49178">-3.0751169577968501e-06</cx:pt>
          <cx:pt idx="49179">-3.0751169577968501e-06</cx:pt>
          <cx:pt idx="49180">-3.0751169577968501e-06</cx:pt>
          <cx:pt idx="49181">-3.0751169577968501e-06</cx:pt>
          <cx:pt idx="49182">-3.0751169577968501e-06</cx:pt>
          <cx:pt idx="49183">-3.0818439773813699e-06</cx:pt>
          <cx:pt idx="49184">-3.0818439773813699e-06</cx:pt>
          <cx:pt idx="49185">-3.0818439773813699e-06</cx:pt>
          <cx:pt idx="49186">-3.0926884919532902e-06</cx:pt>
          <cx:pt idx="49187">-3.0926884919532902e-06</cx:pt>
          <cx:pt idx="49188">-3.0926884919532902e-06</cx:pt>
          <cx:pt idx="49189">-3.0926884919532902e-06</cx:pt>
          <cx:pt idx="49190">-3.0926884919532902e-06</cx:pt>
          <cx:pt idx="49191">-3.0926884919532902e-06</cx:pt>
          <cx:pt idx="49192">-3.0948840825008801e-06</cx:pt>
          <cx:pt idx="49193">-3.0948840825008801e-06</cx:pt>
          <cx:pt idx="49194">-3.0948840825008801e-06</cx:pt>
          <cx:pt idx="49195">-3.09585989711951e-06</cx:pt>
          <cx:pt idx="49196">-3.09999666036849e-06</cx:pt>
          <cx:pt idx="49197">-3.09999666036849e-06</cx:pt>
          <cx:pt idx="49198">-3.09999666036849e-06</cx:pt>
          <cx:pt idx="49199">-3.09999666036849e-06</cx:pt>
          <cx:pt idx="49200">-3.10319924458261e-06</cx:pt>
          <cx:pt idx="49201">-3.10319924458261e-06</cx:pt>
          <cx:pt idx="49202">-3.10319924458261e-06</cx:pt>
          <cx:pt idx="49203">-3.10319924458261e-06</cx:pt>
          <cx:pt idx="49204">-3.10319924458261e-06</cx:pt>
          <cx:pt idx="49205">-3.1063818656956002e-06</cx:pt>
          <cx:pt idx="49206">-3.1063818656956002e-06</cx:pt>
          <cx:pt idx="49207">-3.1063818656956002e-06</cx:pt>
          <cx:pt idx="49208">-3.1063818656956002e-06</cx:pt>
          <cx:pt idx="49209">-3.11948442402346e-06</cx:pt>
          <cx:pt idx="49210">-3.11948442402346e-06</cx:pt>
          <cx:pt idx="49211">-3.11948442402346e-06</cx:pt>
          <cx:pt idx="49212">-3.12445405059462e-06</cx:pt>
          <cx:pt idx="49213">-3.12445405059462e-06</cx:pt>
          <cx:pt idx="49214">-3.12445405059462e-06</cx:pt>
          <cx:pt idx="49215">-3.12445405059462e-06</cx:pt>
          <cx:pt idx="49216">-3.1255872586541198e-06</cx:pt>
          <cx:pt idx="49217">-3.1255872586541198e-06</cx:pt>
          <cx:pt idx="49218">-3.1255872586541198e-06</cx:pt>
          <cx:pt idx="49219">-3.1255872586541198e-06</cx:pt>
          <cx:pt idx="49220">-3.1279258903268499e-06</cx:pt>
          <cx:pt idx="49221">-3.1301593523846301e-06</cx:pt>
          <cx:pt idx="49222">-3.1471171095075498e-06</cx:pt>
          <cx:pt idx="49223">-3.1521569839053198e-06</cx:pt>
          <cx:pt idx="49224">-3.1537764663007799e-06</cx:pt>
          <cx:pt idx="49225">-3.1537764663007799e-06</cx:pt>
          <cx:pt idx="49226">-3.1537764663007799e-06</cx:pt>
          <cx:pt idx="49227">-3.1538202699923202e-06</cx:pt>
          <cx:pt idx="49228">-3.1538202699923202e-06</cx:pt>
          <cx:pt idx="49229">-3.1731730828110801e-06</cx:pt>
          <cx:pt idx="49230">-3.1731730828110801e-06</cx:pt>
          <cx:pt idx="49231">-3.1761004994312899e-06</cx:pt>
          <cx:pt idx="49232">-3.1761004994312899e-06</cx:pt>
          <cx:pt idx="49233">-3.1761004994312899e-06</cx:pt>
          <cx:pt idx="49234">-3.1761004994312899e-06</cx:pt>
          <cx:pt idx="49235">-3.1761004994312899e-06</cx:pt>
          <cx:pt idx="49236">-3.1780581604622601e-06</cx:pt>
          <cx:pt idx="49237">-3.1805613611623999e-06</cx:pt>
          <cx:pt idx="49238">-3.1805613611623999e-06</cx:pt>
          <cx:pt idx="49239">-3.1805613611623999e-06</cx:pt>
          <cx:pt idx="49240">-3.1805613611623999e-06</cx:pt>
          <cx:pt idx="49241">-3.1805613611623999e-06</cx:pt>
          <cx:pt idx="49242">-3.1833443598976501e-06</cx:pt>
          <cx:pt idx="49243">-3.1833443598976501e-06</cx:pt>
          <cx:pt idx="49244">-3.1923973165353101e-06</cx:pt>
          <cx:pt idx="49245">-3.1923973165353101e-06</cx:pt>
          <cx:pt idx="49246">-3.1945183598650098e-06</cx:pt>
          <cx:pt idx="49247">-3.1945183598650098e-06</cx:pt>
          <cx:pt idx="49248">-3.1945183598650098e-06</cx:pt>
          <cx:pt idx="49249">-3.1945183598650098e-06</cx:pt>
          <cx:pt idx="49250">-3.1977104294301499e-06</cx:pt>
          <cx:pt idx="49251">-3.1977104294301499e-06</cx:pt>
          <cx:pt idx="49252">-3.2070935062338202e-06</cx:pt>
          <cx:pt idx="49253">-3.2070935062338202e-06</cx:pt>
          <cx:pt idx="49254">-3.2071940521415701e-06</cx:pt>
          <cx:pt idx="49255">-3.2071940521415701e-06</cx:pt>
          <cx:pt idx="49256">-3.2075195006267601e-06</cx:pt>
          <cx:pt idx="49257">-3.2075195006267601e-06</cx:pt>
          <cx:pt idx="49258">-3.2075195006267601e-06</cx:pt>
          <cx:pt idx="49259">-3.2075195006267601e-06</cx:pt>
          <cx:pt idx="49260">-3.2217222851231301e-06</cx:pt>
          <cx:pt idx="49261">-3.2217222851231301e-06</cx:pt>
          <cx:pt idx="49262">-3.2217222851231301e-06</cx:pt>
          <cx:pt idx="49263">-3.2217222851231301e-06</cx:pt>
          <cx:pt idx="49264">-3.2217222851231301e-06</cx:pt>
          <cx:pt idx="49265">-3.23472752219802e-06</cx:pt>
          <cx:pt idx="49266">-3.23472752219802e-06</cx:pt>
          <cx:pt idx="49267">-3.2438404733979398e-06</cx:pt>
          <cx:pt idx="49268">-3.2438404733979398e-06</cx:pt>
          <cx:pt idx="49269">-3.24460696317048e-06</cx:pt>
          <cx:pt idx="49270">-3.24460696317048e-06</cx:pt>
          <cx:pt idx="49271">-3.24460696317048e-06</cx:pt>
          <cx:pt idx="49272">-3.24460696317048e-06</cx:pt>
          <cx:pt idx="49273">-3.24460696317048e-06</cx:pt>
          <cx:pt idx="49274">-3.24460696317048e-06</cx:pt>
          <cx:pt idx="49275">-3.2596962739015101e-06</cx:pt>
          <cx:pt idx="49276">-3.2612416651092999e-06</cx:pt>
          <cx:pt idx="49277">-3.2653231980570701e-06</cx:pt>
          <cx:pt idx="49278">-3.2653231980570701e-06</cx:pt>
          <cx:pt idx="49279">-3.2653231980570701e-06</cx:pt>
          <cx:pt idx="49280">-3.2659426076512798e-06</cx:pt>
          <cx:pt idx="49281">-3.2659426076512798e-06</cx:pt>
          <cx:pt idx="49282">-3.2659426076512798e-06</cx:pt>
          <cx:pt idx="49283">-3.2659426076512798e-06</cx:pt>
          <cx:pt idx="49284">-3.2678120199131798e-06</cx:pt>
          <cx:pt idx="49285">-3.2678120199131798e-06</cx:pt>
          <cx:pt idx="49286">-3.2678120199131798e-06</cx:pt>
          <cx:pt idx="49287">-3.2678120199131798e-06</cx:pt>
          <cx:pt idx="49288">-3.2678120199131798e-06</cx:pt>
          <cx:pt idx="49289">-3.2744939969295699e-06</cx:pt>
          <cx:pt idx="49290">-3.2786521629715501e-06</cx:pt>
          <cx:pt idx="49291">-3.2786521629715501e-06</cx:pt>
          <cx:pt idx="49292">-3.2786521629715501e-06</cx:pt>
          <cx:pt idx="49293">-3.2843252349322799e-06</cx:pt>
          <cx:pt idx="49294">-3.28954910647649e-06</cx:pt>
          <cx:pt idx="49295">-3.2983185118581e-06</cx:pt>
          <cx:pt idx="49296">-3.2983185118581e-06</cx:pt>
          <cx:pt idx="49297">-3.2983185118581e-06</cx:pt>
          <cx:pt idx="49298">-3.30558294814694e-06</cx:pt>
          <cx:pt idx="49299">-3.30558294814694e-06</cx:pt>
          <cx:pt idx="49300">-3.30558294814694e-06</cx:pt>
          <cx:pt idx="49301">-3.30558294814694e-06</cx:pt>
          <cx:pt idx="49302">-3.30558294814694e-06</cx:pt>
          <cx:pt idx="49303">-3.3148796398548902e-06</cx:pt>
          <cx:pt idx="49304">-3.3148796398548902e-06</cx:pt>
          <cx:pt idx="49305">-3.3148796398548902e-06</cx:pt>
          <cx:pt idx="49306">-3.3148796398548902e-06</cx:pt>
          <cx:pt idx="49307">-3.32522952189437e-06</cx:pt>
          <cx:pt idx="49308">-3.32522952189437e-06</cx:pt>
          <cx:pt idx="49309">-3.3298952997052799e-06</cx:pt>
          <cx:pt idx="49310">-3.3298952997052799e-06</cx:pt>
          <cx:pt idx="49311">-3.3298952997052799e-06</cx:pt>
          <cx:pt idx="49312">-3.3298952997052799e-06</cx:pt>
          <cx:pt idx="49313">-3.33812463409292e-06</cx:pt>
          <cx:pt idx="49314">-3.33812463409292e-06</cx:pt>
          <cx:pt idx="49315">-3.3405449165735598e-06</cx:pt>
          <cx:pt idx="49316">-3.3405449165735598e-06</cx:pt>
          <cx:pt idx="49317">-3.3405449165735598e-06</cx:pt>
          <cx:pt idx="49318">-3.3462787850014002e-06</cx:pt>
          <cx:pt idx="49319">-3.3462787850014002e-06</cx:pt>
          <cx:pt idx="49320">-3.3462787850014002e-06</cx:pt>
          <cx:pt idx="49321">-3.3462787850014002e-06</cx:pt>
          <cx:pt idx="49322">-3.3462787850014002e-06</cx:pt>
          <cx:pt idx="49323">-3.3462787850014002e-06</cx:pt>
          <cx:pt idx="49324">-3.3501066232143098e-06</cx:pt>
          <cx:pt idx="49325">-3.3501066232143098e-06</cx:pt>
          <cx:pt idx="49326">-3.3501066232143098e-06</cx:pt>
          <cx:pt idx="49327">-3.3501066232143098e-06</cx:pt>
          <cx:pt idx="49328">-3.35142288552987e-06</cx:pt>
          <cx:pt idx="49329">-3.35142288552987e-06</cx:pt>
          <cx:pt idx="49330">-3.35142288552987e-06</cx:pt>
          <cx:pt idx="49331">-3.35142288552987e-06</cx:pt>
          <cx:pt idx="49332">-3.35142288552987e-06</cx:pt>
          <cx:pt idx="49333">-3.35142288552987e-06</cx:pt>
          <cx:pt idx="49334">-3.35142288552987e-06</cx:pt>
          <cx:pt idx="49335">-3.35142288552987e-06</cx:pt>
          <cx:pt idx="49336">-3.35142288552987e-06</cx:pt>
          <cx:pt idx="49337">-3.3561897717832802e-06</cx:pt>
          <cx:pt idx="49338">-3.3561897717832802e-06</cx:pt>
          <cx:pt idx="49339">-3.3561897717832802e-06</cx:pt>
          <cx:pt idx="49340">-3.3573048103401599e-06</cx:pt>
          <cx:pt idx="49341">-3.3573048103401599e-06</cx:pt>
          <cx:pt idx="49342">-3.3609288013697202e-06</cx:pt>
          <cx:pt idx="49343">-3.3609288013697202e-06</cx:pt>
          <cx:pt idx="49344">-3.3609288013697202e-06</cx:pt>
          <cx:pt idx="49345">-3.3642131423274002e-06</cx:pt>
          <cx:pt idx="49346">-3.3642131423274002e-06</cx:pt>
          <cx:pt idx="49347">-3.3642131423274002e-06</cx:pt>
          <cx:pt idx="49348">-3.3645520099835999e-06</cx:pt>
          <cx:pt idx="49349">-3.3645520099835999e-06</cx:pt>
          <cx:pt idx="49350">-3.3645520099835999e-06</cx:pt>
          <cx:pt idx="49351">-3.36835146831667e-06</cx:pt>
          <cx:pt idx="49352">-3.36835146831667e-06</cx:pt>
          <cx:pt idx="49353">-3.36835146831667e-06</cx:pt>
          <cx:pt idx="49354">-3.3717711762585899e-06</cx:pt>
          <cx:pt idx="49355">-3.3717711762585899e-06</cx:pt>
          <cx:pt idx="49356">-3.3717711762585899e-06</cx:pt>
          <cx:pt idx="49357">-3.3717711762585899e-06</cx:pt>
          <cx:pt idx="49358">-3.3717711762585899e-06</cx:pt>
          <cx:pt idx="49359">-3.3770435692742299e-06</cx:pt>
          <cx:pt idx="49360">-3.3800019584334898e-06</cx:pt>
          <cx:pt idx="49361">-3.3800019584334898e-06</cx:pt>
          <cx:pt idx="49362">-3.3800019584334898e-06</cx:pt>
          <cx:pt idx="49363">-3.3800019584334898e-06</cx:pt>
          <cx:pt idx="49364">-3.3800019584334898e-06</cx:pt>
          <cx:pt idx="49365">-3.38604154456992e-06</cx:pt>
          <cx:pt idx="49366">-3.38604154456992e-06</cx:pt>
          <cx:pt idx="49367">-3.38604154456992e-06</cx:pt>
          <cx:pt idx="49368">-3.3915412324229199e-06</cx:pt>
          <cx:pt idx="49369">-3.3956516410111598e-06</cx:pt>
          <cx:pt idx="49370">-3.3956516410111598e-06</cx:pt>
          <cx:pt idx="49371">-3.3956516410111598e-06</cx:pt>
          <cx:pt idx="49372">-3.3956516410111598e-06</cx:pt>
          <cx:pt idx="49373">-3.3956516410111598e-06</cx:pt>
          <cx:pt idx="49374">-3.3962698687947299e-06</cx:pt>
          <cx:pt idx="49375">-3.3962698687947299e-06</cx:pt>
          <cx:pt idx="49376">-3.3962698687947299e-06</cx:pt>
          <cx:pt idx="49377">-3.3962698687947299e-06</cx:pt>
          <cx:pt idx="49378">-3.3962698687947299e-06</cx:pt>
          <cx:pt idx="49379">-3.40300242135456e-06</cx:pt>
          <cx:pt idx="49380">-3.40300242135456e-06</cx:pt>
          <cx:pt idx="49381">-3.40300242135456e-06</cx:pt>
          <cx:pt idx="49382">-3.4155342761979101e-06</cx:pt>
          <cx:pt idx="49383">-3.4155342761979101e-06</cx:pt>
          <cx:pt idx="49384">-3.4155342761979101e-06</cx:pt>
          <cx:pt idx="49385">-3.4155342761979101e-06</cx:pt>
          <cx:pt idx="49386">-3.4155342761979101e-06</cx:pt>
          <cx:pt idx="49387">-3.4369702719966199e-06</cx:pt>
          <cx:pt idx="49388">-3.4369702719966199e-06</cx:pt>
          <cx:pt idx="49389">-3.4369702719966199e-06</cx:pt>
          <cx:pt idx="49390">-3.4377367462122599e-06</cx:pt>
          <cx:pt idx="49391">-3.4488996897282799e-06</cx:pt>
          <cx:pt idx="49392">-3.4488996897282799e-06</cx:pt>
          <cx:pt idx="49393">-3.4496941006942201e-06</cx:pt>
          <cx:pt idx="49394">-3.4859175149768401e-06</cx:pt>
          <cx:pt idx="49395">-3.4859175149768401e-06</cx:pt>
          <cx:pt idx="49396">-3.4859175149768401e-06</cx:pt>
          <cx:pt idx="49397">-3.4916221946494701e-06</cx:pt>
          <cx:pt idx="49398">-3.4916221946494701e-06</cx:pt>
          <cx:pt idx="49399">-3.4922930596387801e-06</cx:pt>
          <cx:pt idx="49400">-3.4922930596387801e-06</cx:pt>
          <cx:pt idx="49401">-3.4922930596387801e-06</cx:pt>
          <cx:pt idx="49402">-3.4922930596387801e-06</cx:pt>
          <cx:pt idx="49403">-3.4922930596387801e-06</cx:pt>
          <cx:pt idx="49404">-3.4922930596387801e-06</cx:pt>
          <cx:pt idx="49405">-3.4954452801840899e-06</cx:pt>
          <cx:pt idx="49406">-3.4954452801840899e-06</cx:pt>
          <cx:pt idx="49407">-3.4954452801840899e-06</cx:pt>
          <cx:pt idx="49408">-3.5004008858550401e-06</cx:pt>
          <cx:pt idx="49409">-3.5004008858550401e-06</cx:pt>
          <cx:pt idx="49410">-3.5004008858550401e-06</cx:pt>
          <cx:pt idx="49411">-3.5037117362559799e-06</cx:pt>
          <cx:pt idx="49412">-3.5037117362559799e-06</cx:pt>
          <cx:pt idx="49413">-3.5037117362559799e-06</cx:pt>
          <cx:pt idx="49414">-3.51201279719277e-06</cx:pt>
          <cx:pt idx="49415">-3.51201279719277e-06</cx:pt>
          <cx:pt idx="49416">-3.51201279719277e-06</cx:pt>
          <cx:pt idx="49417">-3.5182220268188798e-06</cx:pt>
          <cx:pt idx="49418">-3.5182220268188798e-06</cx:pt>
          <cx:pt idx="49419">-3.5182220268188798e-06</cx:pt>
          <cx:pt idx="49420">-3.5182220268188798e-06</cx:pt>
          <cx:pt idx="49421">-3.5182220268188798e-06</cx:pt>
          <cx:pt idx="49422">-3.5270006287576799e-06</cx:pt>
          <cx:pt idx="49423">-3.52785510082169e-06</cx:pt>
          <cx:pt idx="49424">-3.52785510082169e-06</cx:pt>
          <cx:pt idx="49425">-3.52785510082169e-06</cx:pt>
          <cx:pt idx="49426">-3.52785510082169e-06</cx:pt>
          <cx:pt idx="49427">-3.52785510082169e-06</cx:pt>
          <cx:pt idx="49428">-3.53597566112797e-06</cx:pt>
          <cx:pt idx="49429">-3.53597566112797e-06</cx:pt>
          <cx:pt idx="49430">-3.5489630208783299e-06</cx:pt>
          <cx:pt idx="49431">-3.5583714232403298e-06</cx:pt>
          <cx:pt idx="49432">-3.5583714232403298e-06</cx:pt>
          <cx:pt idx="49433">-3.5583714232403298e-06</cx:pt>
          <cx:pt idx="49434">-3.5663979063015599e-06</cx:pt>
          <cx:pt idx="49435">-3.5663979063015599e-06</cx:pt>
          <cx:pt idx="49436">-3.5663979063015599e-06</cx:pt>
          <cx:pt idx="49437">-3.5663979063015599e-06</cx:pt>
          <cx:pt idx="49438">-3.5673320845359699e-06</cx:pt>
          <cx:pt idx="49439">-3.5673320845359699e-06</cx:pt>
          <cx:pt idx="49440">-3.5673320845359699e-06</cx:pt>
          <cx:pt idx="49441">-3.5720375377197599e-06</cx:pt>
          <cx:pt idx="49442">-3.5720375377197599e-06</cx:pt>
          <cx:pt idx="49443">-3.5720375377197599e-06</cx:pt>
          <cx:pt idx="49444">-3.5804455568684901e-06</cx:pt>
          <cx:pt idx="49445">-3.6047417078328301e-06</cx:pt>
          <cx:pt idx="49446">-3.6047417078328301e-06</cx:pt>
          <cx:pt idx="49447">-3.6047417078328301e-06</cx:pt>
          <cx:pt idx="49448">-3.60562835253723e-06</cx:pt>
          <cx:pt idx="49449">-3.60562835253723e-06</cx:pt>
          <cx:pt idx="49450">-3.60562835253723e-06</cx:pt>
          <cx:pt idx="49451">-3.6184901266104199e-06</cx:pt>
          <cx:pt idx="49452">-3.6184901266104199e-06</cx:pt>
          <cx:pt idx="49453">-3.6221218481379601e-06</cx:pt>
          <cx:pt idx="49454">-3.6226800114451599e-06</cx:pt>
          <cx:pt idx="49455">-3.6226800114451599e-06</cx:pt>
          <cx:pt idx="49456">-3.6226800114451599e-06</cx:pt>
          <cx:pt idx="49457">-3.62678443010278e-06</cx:pt>
          <cx:pt idx="49458">-3.62678443010278e-06</cx:pt>
          <cx:pt idx="49459">-3.6319638470214701e-06</cx:pt>
          <cx:pt idx="49460">-3.63758127295905e-06</cx:pt>
          <cx:pt idx="49461">-3.63758127295905e-06</cx:pt>
          <cx:pt idx="49462">-3.6551999974195499e-06</cx:pt>
          <cx:pt idx="49463">-3.6567323281778702e-06</cx:pt>
          <cx:pt idx="49464">-3.6567323281778702e-06</cx:pt>
          <cx:pt idx="49465">-3.6567323281778702e-06</cx:pt>
          <cx:pt idx="49466">-3.6567323281778702e-06</cx:pt>
          <cx:pt idx="49467">-3.6567323281778702e-06</cx:pt>
          <cx:pt idx="49468">-3.6622163981137e-06</cx:pt>
          <cx:pt idx="49469">-3.6622163981137e-06</cx:pt>
          <cx:pt idx="49470">-3.6691007716655901e-06</cx:pt>
          <cx:pt idx="49471">-3.6691007716655901e-06</cx:pt>
          <cx:pt idx="49472">-3.6691007716655901e-06</cx:pt>
          <cx:pt idx="49473">-3.6691007716655901e-06</cx:pt>
          <cx:pt idx="49474">-3.6711342103756198e-06</cx:pt>
          <cx:pt idx="49475">-3.6711342103756198e-06</cx:pt>
          <cx:pt idx="49476">-3.6711342103756198e-06</cx:pt>
          <cx:pt idx="49477">-3.6777176261399901e-06</cx:pt>
          <cx:pt idx="49478">-3.6777176261399901e-06</cx:pt>
          <cx:pt idx="49479">-3.6777176261399901e-06</cx:pt>
          <cx:pt idx="49480">-3.6777176261399901e-06</cx:pt>
          <cx:pt idx="49481">-3.6777176261399901e-06</cx:pt>
          <cx:pt idx="49482">-3.6794728284195699e-06</cx:pt>
          <cx:pt idx="49483">-3.6794728284195699e-06</cx:pt>
          <cx:pt idx="49484">-3.6794728284195699e-06</cx:pt>
          <cx:pt idx="49485">-3.6855947238730199e-06</cx:pt>
          <cx:pt idx="49486">-3.6855947238730199e-06</cx:pt>
          <cx:pt idx="49487">-3.6855947238730199e-06</cx:pt>
          <cx:pt idx="49488">-3.6876673642432802e-06</cx:pt>
          <cx:pt idx="49489">-3.6876673642432802e-06</cx:pt>
          <cx:pt idx="49490">-3.6876673642432802e-06</cx:pt>
          <cx:pt idx="49491">-3.6876673642432802e-06</cx:pt>
          <cx:pt idx="49492">-3.6876673642432802e-06</cx:pt>
          <cx:pt idx="49493">-3.6876673642432802e-06</cx:pt>
          <cx:pt idx="49494">-3.6897884225019699e-06</cx:pt>
          <cx:pt idx="49495">-3.6897884225019699e-06</cx:pt>
          <cx:pt idx="49496">-3.6903597473968701e-06</cx:pt>
          <cx:pt idx="49497">-3.7051670125552901e-06</cx:pt>
          <cx:pt idx="49498">-3.7071923088677699e-06</cx:pt>
          <cx:pt idx="49499">-3.7125376490274499e-06</cx:pt>
          <cx:pt idx="49500">-3.7125376490274499e-06</cx:pt>
          <cx:pt idx="49501">-3.7125376490274499e-06</cx:pt>
          <cx:pt idx="49502">-3.7125376490274499e-06</cx:pt>
          <cx:pt idx="49503">-3.7125376490274499e-06</cx:pt>
          <cx:pt idx="49504">-3.7234558911605299e-06</cx:pt>
          <cx:pt idx="49505">-3.7234558911605299e-06</cx:pt>
          <cx:pt idx="49506">-3.7234558911605299e-06</cx:pt>
          <cx:pt idx="49507">-3.7372056426827999e-06</cx:pt>
          <cx:pt idx="49508">-3.7477331271879902e-06</cx:pt>
          <cx:pt idx="49509">-3.7543676349896899e-06</cx:pt>
          <cx:pt idx="49510">-3.7543676349896899e-06</cx:pt>
          <cx:pt idx="49511">-3.7543676349896899e-06</cx:pt>
          <cx:pt idx="49512">-3.7566748321865498e-06</cx:pt>
          <cx:pt idx="49513">-3.7602330843947802e-06</cx:pt>
          <cx:pt idx="49514">-3.7602330843947802e-06</cx:pt>
          <cx:pt idx="49515">-3.7602330843947802e-06</cx:pt>
          <cx:pt idx="49516">-3.7602330843947802e-06</cx:pt>
          <cx:pt idx="49517">-3.7769456787635901e-06</cx:pt>
          <cx:pt idx="49518">-3.7769456787635901e-06</cx:pt>
          <cx:pt idx="49519">-3.7769456787635901e-06</cx:pt>
          <cx:pt idx="49520">-3.7976307654053501e-06</cx:pt>
          <cx:pt idx="49521">-3.7976307654053501e-06</cx:pt>
          <cx:pt idx="49522">-3.8308728281365596e-06</cx:pt>
          <cx:pt idx="49523">-3.8308728281365596e-06</cx:pt>
          <cx:pt idx="49524">-3.8308728281365596e-06</cx:pt>
          <cx:pt idx="49525">-3.8308728281365596e-06</cx:pt>
          <cx:pt idx="49526">-3.8313607790685898e-06</cx:pt>
          <cx:pt idx="49527">-3.8313607790685898e-06</cx:pt>
          <cx:pt idx="49528">-3.8313607790685898e-06</cx:pt>
          <cx:pt idx="49529">-3.8313607790685898e-06</cx:pt>
          <cx:pt idx="49530">-3.8313607790685898e-06</cx:pt>
          <cx:pt idx="49531">-3.8522578624126899e-06</cx:pt>
          <cx:pt idx="49532">-3.8522578624126899e-06</cx:pt>
          <cx:pt idx="49533">-3.8522578624126899e-06</cx:pt>
          <cx:pt idx="49534">-3.8591017144153198e-06</cx:pt>
          <cx:pt idx="49535">-3.8591017144153198e-06</cx:pt>
          <cx:pt idx="49536">-3.8591017144153198e-06</cx:pt>
          <cx:pt idx="49537">-3.8591017144153198e-06</cx:pt>
          <cx:pt idx="49538">-3.8591017144153198e-06</cx:pt>
          <cx:pt idx="49539">-3.8658315066782803e-06</cx:pt>
          <cx:pt idx="49540">-3.8658315066782803e-06</cx:pt>
          <cx:pt idx="49541">-3.8658315066782803e-06</cx:pt>
          <cx:pt idx="49542">-3.8677442554715597e-06</cx:pt>
          <cx:pt idx="49543">-3.8677442554715597e-06</cx:pt>
          <cx:pt idx="49544">-3.86843570397568e-06</cx:pt>
          <cx:pt idx="49545">-3.8714708016621201e-06</cx:pt>
          <cx:pt idx="49546">-3.8735154435478699e-06</cx:pt>
          <cx:pt idx="49547">-3.8735154435478699e-06</cx:pt>
          <cx:pt idx="49548">-3.8735154435478699e-06</cx:pt>
          <cx:pt idx="49549">-3.8735154435478699e-06</cx:pt>
          <cx:pt idx="49550">-3.8772341725183602e-06</cx:pt>
          <cx:pt idx="49551">-3.8772341725183602e-06</cx:pt>
          <cx:pt idx="49552">-3.8772341725183602e-06</cx:pt>
          <cx:pt idx="49553">-3.8832508745101604e-06</cx:pt>
          <cx:pt idx="49554">-3.8832508745101604e-06</cx:pt>
          <cx:pt idx="49555">-3.8832508745101604e-06</cx:pt>
          <cx:pt idx="49556">-3.8832508745101604e-06</cx:pt>
          <cx:pt idx="49557">-3.8832508745101604e-06</cx:pt>
          <cx:pt idx="49558">-3.8874540917597497e-06</cx:pt>
          <cx:pt idx="49559">-3.8888003673170801e-06</cx:pt>
          <cx:pt idx="49560">-3.8888003673170801e-06</cx:pt>
          <cx:pt idx="49561">-3.8888003673170801e-06</cx:pt>
          <cx:pt idx="49562">-3.8903311343812499e-06</cx:pt>
          <cx:pt idx="49563">-3.8903311343812499e-06</cx:pt>
          <cx:pt idx="49564">-3.8903311343812499e-06</cx:pt>
          <cx:pt idx="49565">-3.8903311343812499e-06</cx:pt>
          <cx:pt idx="49566">-3.8903311343812499e-06</cx:pt>
          <cx:pt idx="49567">-3.8951264165840202e-06</cx:pt>
          <cx:pt idx="49568">-3.8951264165840202e-06</cx:pt>
          <cx:pt idx="49569">-3.8951264165840202e-06</cx:pt>
          <cx:pt idx="49570">-3.8951264165840202e-06</cx:pt>
          <cx:pt idx="49571">-3.9017294351432803e-06</cx:pt>
          <cx:pt idx="49572">-3.9146831695563298e-06</cx:pt>
          <cx:pt idx="49573">-3.9146831695563298e-06</cx:pt>
          <cx:pt idx="49574">-3.9146831695563298e-06</cx:pt>
          <cx:pt idx="49575">-3.9146831695563298e-06</cx:pt>
          <cx:pt idx="49576">-3.9146831695563298e-06</cx:pt>
          <cx:pt idx="49577">-3.9146831695563298e-06</cx:pt>
          <cx:pt idx="49578">-3.9146831695563298e-06</cx:pt>
          <cx:pt idx="49579">-3.9146831695563298e-06</cx:pt>
          <cx:pt idx="49580">-3.9146831695563298e-06</cx:pt>
          <cx:pt idx="49581">-3.9146831695563298e-06</cx:pt>
          <cx:pt idx="49582">-3.9146831695563298e-06</cx:pt>
          <cx:pt idx="49583">-3.9146831695563298e-06</cx:pt>
          <cx:pt idx="49584">-3.9235237294179597e-06</cx:pt>
          <cx:pt idx="49585">-3.92474022309291e-06</cx:pt>
          <cx:pt idx="49586">-3.92474022309291e-06</cx:pt>
          <cx:pt idx="49587">-3.9314272693764001e-06</cx:pt>
          <cx:pt idx="49588">-3.9340069801694501e-06</cx:pt>
          <cx:pt idx="49589">-3.9448993215852097e-06</cx:pt>
          <cx:pt idx="49590">-3.9448993215852097e-06</cx:pt>
          <cx:pt idx="49591">-3.9448993215852097e-06</cx:pt>
          <cx:pt idx="49592">-3.9448993215852097e-06</cx:pt>
          <cx:pt idx="49593">-3.9448993215852097e-06</cx:pt>
          <cx:pt idx="49594">-3.9483562817264302e-06</cx:pt>
          <cx:pt idx="49595">-3.9483562817264302e-06</cx:pt>
          <cx:pt idx="49596">-3.9483562817264302e-06</cx:pt>
          <cx:pt idx="49597">-3.9538787849029097e-06</cx:pt>
          <cx:pt idx="49598">-3.9538787849029097e-06</cx:pt>
          <cx:pt idx="49599">-3.9538787849029097e-06</cx:pt>
          <cx:pt idx="49600">-3.9605476279113199e-06</cx:pt>
          <cx:pt idx="49601">-3.9646410558168198e-06</cx:pt>
          <cx:pt idx="49602">-3.9646410558168198e-06</cx:pt>
          <cx:pt idx="49603">-3.9646410558168198e-06</cx:pt>
          <cx:pt idx="49604">-3.9646410558168198e-06</cx:pt>
          <cx:pt idx="49605">-3.97840582644452e-06</cx:pt>
          <cx:pt idx="49606">-3.9949604012481304e-06</cx:pt>
          <cx:pt idx="49607">-3.9949604012481304e-06</cx:pt>
          <cx:pt idx="49608">-3.9949604012481304e-06</cx:pt>
          <cx:pt idx="49609">-3.9949604012481304e-06</cx:pt>
          <cx:pt idx="49610">-3.9949604012481304e-06</cx:pt>
          <cx:pt idx="49611">-3.9949604012481304e-06</cx:pt>
          <cx:pt idx="49612">-3.9949604012481304e-06</cx:pt>
          <cx:pt idx="49613">-3.9949604012481304e-06</cx:pt>
          <cx:pt idx="49614">-3.9996128134899997e-06</cx:pt>
          <cx:pt idx="49615">-3.9996128134899997e-06</cx:pt>
          <cx:pt idx="49616">-4.0131480367965302e-06</cx:pt>
          <cx:pt idx="49617">-4.0131480367965302e-06</cx:pt>
          <cx:pt idx="49618">-4.0131480367965302e-06</cx:pt>
          <cx:pt idx="49619">-4.0131480367965302e-06</cx:pt>
          <cx:pt idx="49620">-4.0131480367965302e-06</cx:pt>
          <cx:pt idx="49621">-4.0131480367965302e-06</cx:pt>
          <cx:pt idx="49622">-4.0172789290844201e-06</cx:pt>
          <cx:pt idx="49623">-4.0172789290844201e-06</cx:pt>
          <cx:pt idx="49624">-4.0172789290844201e-06</cx:pt>
          <cx:pt idx="49625">-4.0172789290844201e-06</cx:pt>
          <cx:pt idx="49626">-4.0172789290844201e-06</cx:pt>
          <cx:pt idx="49627">-4.0262380076424101e-06</cx:pt>
          <cx:pt idx="49628">-4.0262380076424101e-06</cx:pt>
          <cx:pt idx="49629">-4.0262380076424101e-06</cx:pt>
          <cx:pt idx="49630">-4.0262380076424101e-06</cx:pt>
          <cx:pt idx="49631">-4.0262380076424101e-06</cx:pt>
          <cx:pt idx="49632">-4.0262380076424101e-06</cx:pt>
          <cx:pt idx="49633">-4.0303088464099397e-06</cx:pt>
          <cx:pt idx="49634">-4.0303088464099397e-06</cx:pt>
          <cx:pt idx="49635">-4.0404517495840401e-06</cx:pt>
          <cx:pt idx="49636">-4.0404517495840401e-06</cx:pt>
          <cx:pt idx="49637">-4.0404517495840401e-06</cx:pt>
          <cx:pt idx="49638">-4.0404517495840401e-06</cx:pt>
          <cx:pt idx="49639">-4.0428031179214201e-06</cx:pt>
          <cx:pt idx="49640">-4.0428031179214201e-06</cx:pt>
          <cx:pt idx="49641">-4.0428031179214201e-06</cx:pt>
          <cx:pt idx="49642">-4.0428031179214201e-06</cx:pt>
          <cx:pt idx="49643">-4.0428031179214201e-06</cx:pt>
          <cx:pt idx="49644">-4.0460466314358503e-06</cx:pt>
          <cx:pt idx="49645">-4.0460466314358503e-06</cx:pt>
          <cx:pt idx="49646">-4.0460466314358503e-06</cx:pt>
          <cx:pt idx="49647">-4.0460466314358503e-06</cx:pt>
          <cx:pt idx="49648">-4.0460466314358503e-06</cx:pt>
          <cx:pt idx="49649">-4.0509212262457897e-06</cx:pt>
          <cx:pt idx="49650">-4.0509212262457897e-06</cx:pt>
          <cx:pt idx="49651">-4.0509212262457897e-06</cx:pt>
          <cx:pt idx="49652">-4.0509212262457897e-06</cx:pt>
          <cx:pt idx="49653">-4.05379955007155e-06</cx:pt>
          <cx:pt idx="49654">-4.05379955007155e-06</cx:pt>
          <cx:pt idx="49655">-4.05379955007155e-06</cx:pt>
          <cx:pt idx="49656">-4.05379955007155e-06</cx:pt>
          <cx:pt idx="49657">-4.05379955007155e-06</cx:pt>
          <cx:pt idx="49658">-4.05379955007155e-06</cx:pt>
          <cx:pt idx="49659">-4.0727488772371999e-06</cx:pt>
          <cx:pt idx="49660">-4.0727488772371999e-06</cx:pt>
          <cx:pt idx="49661">-4.0824538659609099e-06</cx:pt>
          <cx:pt idx="49662">-4.0824538659609099e-06</cx:pt>
          <cx:pt idx="49663">-4.0844859300496201e-06</cx:pt>
          <cx:pt idx="49664">-4.0844859300496201e-06</cx:pt>
          <cx:pt idx="49665">-4.0844859300496201e-06</cx:pt>
          <cx:pt idx="49666">-4.0844859300496201e-06</cx:pt>
          <cx:pt idx="49667">-4.0890600096581501e-06</cx:pt>
          <cx:pt idx="49668">-4.0890600096581501e-06</cx:pt>
          <cx:pt idx="49669">-4.09163866246646e-06</cx:pt>
          <cx:pt idx="49670">-4.09163866246646e-06</cx:pt>
          <cx:pt idx="49671">-4.09163866246646e-06</cx:pt>
          <cx:pt idx="49672">-4.09163866246646e-06</cx:pt>
          <cx:pt idx="49673">-4.09163866246646e-06</cx:pt>
          <cx:pt idx="49674">-4.09163866246646e-06</cx:pt>
          <cx:pt idx="49675">-4.0938034114396502e-06</cx:pt>
          <cx:pt idx="49676">-4.0938034114396502e-06</cx:pt>
          <cx:pt idx="49677">-4.1100181636186902e-06</cx:pt>
          <cx:pt idx="49678">-4.1100181636186902e-06</cx:pt>
          <cx:pt idx="49679">-4.1100181636186902e-06</cx:pt>
          <cx:pt idx="49680">-4.1100181636186902e-06</cx:pt>
          <cx:pt idx="49681">-4.1100181636186902e-06</cx:pt>
          <cx:pt idx="49682">-4.1100181636186902e-06</cx:pt>
          <cx:pt idx="49683">-4.1220098791756497e-06</cx:pt>
          <cx:pt idx="49684">-4.1220098791756497e-06</cx:pt>
          <cx:pt idx="49685">-4.1220098791756497e-06</cx:pt>
          <cx:pt idx="49686">-4.1220098791756497e-06</cx:pt>
          <cx:pt idx="49687">-4.1313284071380502e-06</cx:pt>
          <cx:pt idx="49688">-4.1313284071380502e-06</cx:pt>
          <cx:pt idx="49689">-4.1313284071380502e-06</cx:pt>
          <cx:pt idx="49690">-4.1313284071380502e-06</cx:pt>
          <cx:pt idx="49691">-4.15993931011885e-06</cx:pt>
          <cx:pt idx="49692">-4.15993931011885e-06</cx:pt>
          <cx:pt idx="49693">-4.15993931011885e-06</cx:pt>
          <cx:pt idx="49694">-4.15993931011885e-06</cx:pt>
          <cx:pt idx="49695">-4.15993931011885e-06</cx:pt>
          <cx:pt idx="49696">-4.15993931011885e-06</cx:pt>
          <cx:pt idx="49697">-4.1631124890102498e-06</cx:pt>
          <cx:pt idx="49698">-4.1631124890102498e-06</cx:pt>
          <cx:pt idx="49699">-4.1631124890102498e-06</cx:pt>
          <cx:pt idx="49700">-4.1631124890102498e-06</cx:pt>
          <cx:pt idx="49701">-4.1703560615256598e-06</cx:pt>
          <cx:pt idx="49702">-4.1703560615256598e-06</cx:pt>
          <cx:pt idx="49703">-4.17114323621994e-06</cx:pt>
          <cx:pt idx="49704">-4.17114323621994e-06</cx:pt>
          <cx:pt idx="49705">-4.1732696285666996e-06</cx:pt>
          <cx:pt idx="49706">-4.1869176710003701e-06</cx:pt>
          <cx:pt idx="49707">-4.1869176710003701e-06</cx:pt>
          <cx:pt idx="49708">-4.1869176710003701e-06</cx:pt>
          <cx:pt idx="49709">-4.1869176710003701e-06</cx:pt>
          <cx:pt idx="49710">-4.1869176710003701e-06</cx:pt>
          <cx:pt idx="49711">-4.1869176710003701e-06</cx:pt>
          <cx:pt idx="49712">-4.1869176710003701e-06</cx:pt>
          <cx:pt idx="49713">-4.1869176710003701e-06</cx:pt>
          <cx:pt idx="49714">-4.1873515678476497e-06</cx:pt>
          <cx:pt idx="49715">-4.1881640329098997e-06</cx:pt>
          <cx:pt idx="49716">-4.1881640329098997e-06</cx:pt>
          <cx:pt idx="49717">-4.1924353879376397e-06</cx:pt>
          <cx:pt idx="49718">-4.1924353879376397e-06</cx:pt>
          <cx:pt idx="49719">-4.1924353879376397e-06</cx:pt>
          <cx:pt idx="49720">-4.1924353879376397e-06</cx:pt>
          <cx:pt idx="49721">-4.1924353879376397e-06</cx:pt>
          <cx:pt idx="49722">-4.1962329190436004e-06</cx:pt>
          <cx:pt idx="49723">-4.1962329190436004e-06</cx:pt>
          <cx:pt idx="49724">-4.1962329190436004e-06</cx:pt>
          <cx:pt idx="49725">-4.1962329190436004e-06</cx:pt>
          <cx:pt idx="49726">-4.1962329190436004e-06</cx:pt>
          <cx:pt idx="49727">-4.1962329190436004e-06</cx:pt>
          <cx:pt idx="49728">-4.1963949262060803e-06</cx:pt>
          <cx:pt idx="49729">-4.1963949262060803e-06</cx:pt>
          <cx:pt idx="49730">-4.1963949262060803e-06</cx:pt>
          <cx:pt idx="49731">-4.1963949262060803e-06</cx:pt>
          <cx:pt idx="49732">-4.1980473509484197e-06</cx:pt>
          <cx:pt idx="49733">-4.1980473509484197e-06</cx:pt>
          <cx:pt idx="49734">-4.1996616482848102e-06</cx:pt>
          <cx:pt idx="49735">-4.1996616482848102e-06</cx:pt>
          <cx:pt idx="49736">-4.1996616482848102e-06</cx:pt>
          <cx:pt idx="49737">-4.1996616482848102e-06</cx:pt>
          <cx:pt idx="49738">-4.1996616482848102e-06</cx:pt>
          <cx:pt idx="49739">-4.1996616482848102e-06</cx:pt>
          <cx:pt idx="49740">-4.1996616482848102e-06</cx:pt>
          <cx:pt idx="49741">-4.1996616482848102e-06</cx:pt>
          <cx:pt idx="49742">-4.1996616482848102e-06</cx:pt>
          <cx:pt idx="49743">-4.2035116252281396e-06</cx:pt>
          <cx:pt idx="49744">-4.2035116252281396e-06</cx:pt>
          <cx:pt idx="49745">-4.2035116252281396e-06</cx:pt>
          <cx:pt idx="49746">-4.21293698747647e-06</cx:pt>
          <cx:pt idx="49747">-4.2208208464261498e-06</cx:pt>
          <cx:pt idx="49748">-4.2224429557144999e-06</cx:pt>
          <cx:pt idx="49749">-4.2224429557144999e-06</cx:pt>
          <cx:pt idx="49750">-4.2394932070640097e-06</cx:pt>
          <cx:pt idx="49751">-4.2394932070640097e-06</cx:pt>
          <cx:pt idx="49752">-4.2821357208291597e-06</cx:pt>
          <cx:pt idx="49753">-4.2876716025037302e-06</cx:pt>
          <cx:pt idx="49754">-4.2876716025037302e-06</cx:pt>
          <cx:pt idx="49755">-4.2876716025037302e-06</cx:pt>
          <cx:pt idx="49756">-4.2909544142364299e-06</cx:pt>
          <cx:pt idx="49757">-4.2909544142364299e-06</cx:pt>
          <cx:pt idx="49758">-4.2909544142364299e-06</cx:pt>
          <cx:pt idx="49759">-4.2909544142364299e-06</cx:pt>
          <cx:pt idx="49760">-4.2909544142364299e-06</cx:pt>
          <cx:pt idx="49761">-4.2983783715107598e-06</cx:pt>
          <cx:pt idx="49762">-4.2983783715107598e-06</cx:pt>
          <cx:pt idx="49763">-4.2983783715107598e-06</cx:pt>
          <cx:pt idx="49764">-4.2999285349962798e-06</cx:pt>
          <cx:pt idx="49765">-4.2999285349962798e-06</cx:pt>
          <cx:pt idx="49766">-4.2999285349962798e-06</cx:pt>
          <cx:pt idx="49767">-4.3016873983533399e-06</cx:pt>
          <cx:pt idx="49768">-4.3016873983533399e-06</cx:pt>
          <cx:pt idx="49769">-4.3065952232940099e-06</cx:pt>
          <cx:pt idx="49770">-4.3189125358482397e-06</cx:pt>
          <cx:pt idx="49771">-4.3189125358482397e-06</cx:pt>
          <cx:pt idx="49772">-4.3484608116182301e-06</cx:pt>
          <cx:pt idx="49773">-4.3484608116182301e-06</cx:pt>
          <cx:pt idx="49774">-4.3619605938063597e-06</cx:pt>
          <cx:pt idx="49775">-4.3696115477735801e-06</cx:pt>
          <cx:pt idx="49776">-4.3696115477735801e-06</cx:pt>
          <cx:pt idx="49777">-4.3793089635440401e-06</cx:pt>
          <cx:pt idx="49778">-4.3793089635440401e-06</cx:pt>
          <cx:pt idx="49779">-4.3793089635440401e-06</cx:pt>
          <cx:pt idx="49780">-4.3793089635440401e-06</cx:pt>
          <cx:pt idx="49781">-4.3793089635440401e-06</cx:pt>
          <cx:pt idx="49782">-4.3793089635440401e-06</cx:pt>
          <cx:pt idx="49783">-4.3793089635440401e-06</cx:pt>
          <cx:pt idx="49784">-4.3917276899992403e-06</cx:pt>
          <cx:pt idx="49785">-4.3917276899992403e-06</cx:pt>
          <cx:pt idx="49786">-4.3917276899992403e-06</cx:pt>
          <cx:pt idx="49787">-4.3917276899992403e-06</cx:pt>
          <cx:pt idx="49788">-4.3917276899992403e-06</cx:pt>
          <cx:pt idx="49789">-4.41641094195637e-06</cx:pt>
          <cx:pt idx="49790">-4.41641094195637e-06</cx:pt>
          <cx:pt idx="49791">-4.4267991436931098e-06</cx:pt>
          <cx:pt idx="49792">-4.4267991436931098e-06</cx:pt>
          <cx:pt idx="49793">-4.4342122737330204e-06</cx:pt>
          <cx:pt idx="49794">-4.4347929242403401e-06</cx:pt>
          <cx:pt idx="49795">-4.4347929242403401e-06</cx:pt>
          <cx:pt idx="49796">-4.4347929242403401e-06</cx:pt>
          <cx:pt idx="49797">-4.4347929242403401e-06</cx:pt>
          <cx:pt idx="49798">-4.4347929242403401e-06</cx:pt>
          <cx:pt idx="49799">-4.4347929242403401e-06</cx:pt>
          <cx:pt idx="49800">-4.4454655013338497e-06</cx:pt>
          <cx:pt idx="49801">-4.4598877301348498e-06</cx:pt>
          <cx:pt idx="49802">-4.4598877301348498e-06</cx:pt>
          <cx:pt idx="49803">-4.4598877301348498e-06</cx:pt>
          <cx:pt idx="49804">-4.4725681456355696e-06</cx:pt>
          <cx:pt idx="49805">-4.4725681456355696e-06</cx:pt>
          <cx:pt idx="49806">-4.4725681456355696e-06</cx:pt>
          <cx:pt idx="49807">-4.4725681456355696e-06</cx:pt>
          <cx:pt idx="49808">-4.4733292769437699e-06</cx:pt>
          <cx:pt idx="49809">-4.48683942749752e-06</cx:pt>
          <cx:pt idx="49810">-4.48683942749752e-06</cx:pt>
          <cx:pt idx="49811">-4.48683942749752e-06</cx:pt>
          <cx:pt idx="49812">-4.48683942749752e-06</cx:pt>
          <cx:pt idx="49813">-4.4878515962026196e-06</cx:pt>
          <cx:pt idx="49814">-4.5034913798097698e-06</cx:pt>
          <cx:pt idx="49815">-4.5100988213900198e-06</cx:pt>
          <cx:pt idx="49816">-4.5191981566855304e-06</cx:pt>
          <cx:pt idx="49817">-4.5223816181651597e-06</cx:pt>
          <cx:pt idx="49818">-4.5223816181651597e-06</cx:pt>
          <cx:pt idx="49819">-4.55179383197559e-06</cx:pt>
          <cx:pt idx="49820">-4.55179383197559e-06</cx:pt>
          <cx:pt idx="49821">-4.55179383197559e-06</cx:pt>
          <cx:pt idx="49822">-4.55179383197559e-06</cx:pt>
          <cx:pt idx="49823">-4.5617575764621102e-06</cx:pt>
          <cx:pt idx="49824">-4.5617575764621102e-06</cx:pt>
          <cx:pt idx="49825">-4.5617575764621102e-06</cx:pt>
          <cx:pt idx="49826">-4.5617575764621102e-06</cx:pt>
          <cx:pt idx="49827">-4.5641047230452099e-06</cx:pt>
          <cx:pt idx="49828">-4.5641047230452099e-06</cx:pt>
          <cx:pt idx="49829">-4.5650769154612297e-06</cx:pt>
          <cx:pt idx="49830">-4.5650769154612297e-06</cx:pt>
          <cx:pt idx="49831">-4.5812830504552004e-06</cx:pt>
          <cx:pt idx="49832">-4.5812830504552004e-06</cx:pt>
          <cx:pt idx="49833">-4.6124556029373698e-06</cx:pt>
          <cx:pt idx="49834">-4.6124556029373698e-06</cx:pt>
          <cx:pt idx="49835">-4.6124556029373698e-06</cx:pt>
          <cx:pt idx="49836">-4.6258920075203802e-06</cx:pt>
          <cx:pt idx="49837">-4.6258920075203802e-06</cx:pt>
          <cx:pt idx="49838">-4.6258920075203802e-06</cx:pt>
          <cx:pt idx="49839">-4.6258920075203802e-06</cx:pt>
          <cx:pt idx="49840">-4.6341070462636997e-06</cx:pt>
          <cx:pt idx="49841">-4.6356543592238798e-06</cx:pt>
          <cx:pt idx="49842">-4.6356543592238798e-06</cx:pt>
          <cx:pt idx="49843">-4.6356543592238798e-06</cx:pt>
          <cx:pt idx="49844">-4.6356543592238798e-06</cx:pt>
          <cx:pt idx="49845">-4.6356543592238798e-06</cx:pt>
          <cx:pt idx="49846">-4.6356543592238798e-06</cx:pt>
          <cx:pt idx="49847">-4.6359292551084904e-06</cx:pt>
          <cx:pt idx="49848">-4.6494268461433901e-06</cx:pt>
          <cx:pt idx="49849">-4.6494268461433901e-06</cx:pt>
          <cx:pt idx="49850">-4.6494268461433901e-06</cx:pt>
          <cx:pt idx="49851">-4.6494268461433901e-06</cx:pt>
          <cx:pt idx="49852">-4.6494268461433901e-06</cx:pt>
          <cx:pt idx="49853">-4.6494268461433901e-06</cx:pt>
          <cx:pt idx="49854">-4.6494268461433901e-06</cx:pt>
          <cx:pt idx="49855">-4.6494268461433901e-06</cx:pt>
          <cx:pt idx="49856">-4.6553626495690696e-06</cx:pt>
          <cx:pt idx="49857">-4.6626214039776097e-06</cx:pt>
          <cx:pt idx="49858">-4.6626214039776097e-06</cx:pt>
          <cx:pt idx="49859">-4.6626214039776097e-06</cx:pt>
          <cx:pt idx="49860">-4.6626214039776097e-06</cx:pt>
          <cx:pt idx="49861">-4.6647363508092904e-06</cx:pt>
          <cx:pt idx="49862">-4.6727364312820898e-06</cx:pt>
          <cx:pt idx="49863">-4.6751365705147799e-06</cx:pt>
          <cx:pt idx="49864">-4.6751365705147799e-06</cx:pt>
          <cx:pt idx="49865">-4.6780867387605603e-06</cx:pt>
          <cx:pt idx="49866">-4.6780867387605603e-06</cx:pt>
          <cx:pt idx="49867">-4.6780867387605603e-06</cx:pt>
          <cx:pt idx="49868">-4.6780867387605603e-06</cx:pt>
          <cx:pt idx="49869">-4.6810779381847101e-06</cx:pt>
          <cx:pt idx="49870">-4.6810779381847101e-06</cx:pt>
          <cx:pt idx="49871">-4.6810779381847101e-06</cx:pt>
          <cx:pt idx="49872">-4.6810779381847101e-06</cx:pt>
          <cx:pt idx="49873">-4.6839295160091201e-06</cx:pt>
          <cx:pt idx="49874">-4.6839295160091201e-06</cx:pt>
          <cx:pt idx="49875">-4.6839295160091201e-06</cx:pt>
          <cx:pt idx="49876">-4.6858765944672402e-06</cx:pt>
          <cx:pt idx="49877">-4.6858765944672402e-06</cx:pt>
          <cx:pt idx="49878">-4.6858765944672402e-06</cx:pt>
          <cx:pt idx="49879">-4.6870490209553097e-06</cx:pt>
          <cx:pt idx="49880">-4.6870490209553097e-06</cx:pt>
          <cx:pt idx="49881">-4.7019983721443502e-06</cx:pt>
          <cx:pt idx="49882">-4.7053157787239404e-06</cx:pt>
          <cx:pt idx="49883">-4.7109302956637396e-06</cx:pt>
          <cx:pt idx="49884">-4.7109302956637396e-06</cx:pt>
          <cx:pt idx="49885">-4.7161327241234696e-06</cx:pt>
          <cx:pt idx="49886">-4.7161327241234696e-06</cx:pt>
          <cx:pt idx="49887">-4.7161327241234696e-06</cx:pt>
          <cx:pt idx="49888">-4.7161327241234696e-06</cx:pt>
          <cx:pt idx="49889">-4.7161327241234696e-06</cx:pt>
          <cx:pt idx="49890">-4.7161327241234696e-06</cx:pt>
          <cx:pt idx="49891">-4.7161327241234696e-06</cx:pt>
          <cx:pt idx="49892">-4.7264992511086399e-06</cx:pt>
          <cx:pt idx="49893">-4.7264992511086399e-06</cx:pt>
          <cx:pt idx="49894">-4.7264992511086399e-06</cx:pt>
          <cx:pt idx="49895">-4.7264992511086399e-06</cx:pt>
          <cx:pt idx="49896">-4.7427786952370498e-06</cx:pt>
          <cx:pt idx="49897">-4.7465305442145696e-06</cx:pt>
          <cx:pt idx="49898">-4.7465305442145696e-06</cx:pt>
          <cx:pt idx="49899">-4.7495832736495997e-06</cx:pt>
          <cx:pt idx="49900">-4.7797273140157996e-06</cx:pt>
          <cx:pt idx="49901">-4.7797273140157996e-06</cx:pt>
          <cx:pt idx="49902">-4.7797273140157996e-06</cx:pt>
          <cx:pt idx="49903">-4.7797273140157996e-06</cx:pt>
          <cx:pt idx="49904">-4.7904725883435602e-06</cx:pt>
          <cx:pt idx="49905">-4.7904725883435602e-06</cx:pt>
          <cx:pt idx="49906">-4.7951682551789696e-06</cx:pt>
          <cx:pt idx="49907">-4.7951682551789696e-06</cx:pt>
          <cx:pt idx="49908">-4.7951682551789696e-06</cx:pt>
          <cx:pt idx="49909">-4.7951682551789696e-06</cx:pt>
          <cx:pt idx="49910">-4.7951682551789696e-06</cx:pt>
          <cx:pt idx="49911">-4.81212866075332e-06</cx:pt>
          <cx:pt idx="49912">-4.81212866075332e-06</cx:pt>
          <cx:pt idx="49913">-4.81212866075332e-06</cx:pt>
          <cx:pt idx="49914">-4.81212866075332e-06</cx:pt>
          <cx:pt idx="49915">-4.8220579064720196e-06</cx:pt>
          <cx:pt idx="49916">-4.8220579064720196e-06</cx:pt>
          <cx:pt idx="49917">-4.8220579064720196e-06</cx:pt>
          <cx:pt idx="49918">-4.8230712794387598e-06</cx:pt>
          <cx:pt idx="49919">-4.8230712794387598e-06</cx:pt>
          <cx:pt idx="49920">-4.8230712794387598e-06</cx:pt>
          <cx:pt idx="49921">-4.82764688627904e-06</cx:pt>
          <cx:pt idx="49922">-4.82764688627904e-06</cx:pt>
          <cx:pt idx="49923">-4.83733947161623e-06</cx:pt>
          <cx:pt idx="49924">-4.8395074735606404e-06</cx:pt>
          <cx:pt idx="49925">-4.8395074735606404e-06</cx:pt>
          <cx:pt idx="49926">-4.8395074735606404e-06</cx:pt>
          <cx:pt idx="49927">-4.8395074735606404e-06</cx:pt>
          <cx:pt idx="49928">-4.8395074735606404e-06</cx:pt>
          <cx:pt idx="49929">-4.8504383761827699e-06</cx:pt>
          <cx:pt idx="49930">-4.8504383761827699e-06</cx:pt>
          <cx:pt idx="49931">-4.8504383761827699e-06</cx:pt>
          <cx:pt idx="49932">-4.8504383761827699e-06</cx:pt>
          <cx:pt idx="49933">-4.8504383761827699e-06</cx:pt>
          <cx:pt idx="49934">-4.8599329693919597e-06</cx:pt>
          <cx:pt idx="49935">-4.8599329693919597e-06</cx:pt>
          <cx:pt idx="49936">-4.8599329693919597e-06</cx:pt>
          <cx:pt idx="49937">-4.8729052264732598e-06</cx:pt>
          <cx:pt idx="49938">-4.8729052264732598e-06</cx:pt>
          <cx:pt idx="49939">-4.8729052264732598e-06</cx:pt>
          <cx:pt idx="49940">-4.8824956517313196e-06</cx:pt>
          <cx:pt idx="49941">-4.8824956517313196e-06</cx:pt>
          <cx:pt idx="49942">-4.8824956517313196e-06</cx:pt>
          <cx:pt idx="49943">-4.8833142602383e-06</cx:pt>
          <cx:pt idx="49944">-4.8833142602383e-06</cx:pt>
          <cx:pt idx="49945">-4.8833142602383e-06</cx:pt>
          <cx:pt idx="49946">-4.8857005800801798e-06</cx:pt>
          <cx:pt idx="49947">-4.8857005800801798e-06</cx:pt>
          <cx:pt idx="49948">-4.8857005800801798e-06</cx:pt>
          <cx:pt idx="49949">-4.90552953379851e-06</cx:pt>
          <cx:pt idx="49950">-4.90552953379851e-06</cx:pt>
          <cx:pt idx="49951">-4.90552953379851e-06</cx:pt>
          <cx:pt idx="49952">-4.9062167214369899e-06</cx:pt>
          <cx:pt idx="49953">-4.9062167214369899e-06</cx:pt>
          <cx:pt idx="49954">-4.9098005366809597e-06</cx:pt>
          <cx:pt idx="49955">-4.9098005366809597e-06</cx:pt>
          <cx:pt idx="49956">-4.9098005366809597e-06</cx:pt>
          <cx:pt idx="49957">-4.9098005366809597e-06</cx:pt>
          <cx:pt idx="49958">-4.9098005366809597e-06</cx:pt>
          <cx:pt idx="49959">-4.9272269669172196e-06</cx:pt>
          <cx:pt idx="49960">-4.9272269669172196e-06</cx:pt>
          <cx:pt idx="49961">-4.9338361214721897e-06</cx:pt>
          <cx:pt idx="49962">-4.9547237488041404e-06</cx:pt>
          <cx:pt idx="49963">-4.9547237488041404e-06</cx:pt>
          <cx:pt idx="49964">-4.9547237488041404e-06</cx:pt>
          <cx:pt idx="49965">-4.9547237488041404e-06</cx:pt>
          <cx:pt idx="49966">-4.9688283114141496e-06</cx:pt>
          <cx:pt idx="49967">-4.9720060612207104e-06</cx:pt>
          <cx:pt idx="49968">-4.9720060612207104e-06</cx:pt>
          <cx:pt idx="49969">-4.9720060612207104e-06</cx:pt>
          <cx:pt idx="49970">-4.9720060612207104e-06</cx:pt>
          <cx:pt idx="49971">-4.9804933291313899e-06</cx:pt>
          <cx:pt idx="49972">-4.9804933291313899e-06</cx:pt>
          <cx:pt idx="49973">-4.9945836450221197e-06</cx:pt>
          <cx:pt idx="49974">-4.99901143855527e-06</cx:pt>
          <cx:pt idx="49975">-4.99901143855527e-06</cx:pt>
          <cx:pt idx="49976">-5.0105038414184398e-06</cx:pt>
          <cx:pt idx="49977">-5.0168436198850197e-06</cx:pt>
          <cx:pt idx="49978">-5.0180480255694299e-06</cx:pt>
          <cx:pt idx="49979">-5.0200824848080898e-06</cx:pt>
          <cx:pt idx="49980">-5.0200824848080898e-06</cx:pt>
          <cx:pt idx="49981">-5.02840287903504e-06</cx:pt>
          <cx:pt idx="49982">-5.02840287903504e-06</cx:pt>
          <cx:pt idx="49983">-5.02840287903504e-06</cx:pt>
          <cx:pt idx="49984">-5.02840287903504e-06</cx:pt>
          <cx:pt idx="49985">-5.02840287903504e-06</cx:pt>
          <cx:pt idx="49986">-5.02840287903504e-06</cx:pt>
          <cx:pt idx="49987">-5.05911878303769e-06</cx:pt>
          <cx:pt idx="49988">-5.05911878303769e-06</cx:pt>
          <cx:pt idx="49989">-5.0701848842880403e-06</cx:pt>
          <cx:pt idx="49990">-5.0701848842880403e-06</cx:pt>
          <cx:pt idx="49991">-5.0701848842880403e-06</cx:pt>
          <cx:pt idx="49992">-5.0701848842880403e-06</cx:pt>
          <cx:pt idx="49993">-5.0701848842880403e-06</cx:pt>
          <cx:pt idx="49994">-5.0701848842880403e-06</cx:pt>
          <cx:pt idx="49995">-5.0701848842880403e-06</cx:pt>
          <cx:pt idx="49996">-5.0701848842880403e-06</cx:pt>
          <cx:pt idx="49997">-5.0701848842880403e-06</cx:pt>
          <cx:pt idx="49998">-5.0707887052300201e-06</cx:pt>
          <cx:pt idx="49999">-5.0707887052300201e-06</cx:pt>
          <cx:pt idx="50000">-5.0751271613761001e-06</cx:pt>
          <cx:pt idx="50001">-5.0767952980156802e-06</cx:pt>
          <cx:pt idx="50002">-5.0767952980156802e-06</cx:pt>
          <cx:pt idx="50003">-5.0767952980156802e-06</cx:pt>
          <cx:pt idx="50004">-5.0767952980156802e-06</cx:pt>
          <cx:pt idx="50005">-5.0767952980156802e-06</cx:pt>
          <cx:pt idx="50006">-5.1002020101538298e-06</cx:pt>
          <cx:pt idx="50007">-5.1007567480004902e-06</cx:pt>
          <cx:pt idx="50008">-5.1007567480004902e-06</cx:pt>
          <cx:pt idx="50009">-5.1114984714776099e-06</cx:pt>
          <cx:pt idx="50010">-5.1114984714776099e-06</cx:pt>
          <cx:pt idx="50011">-5.11408859865424e-06</cx:pt>
          <cx:pt idx="50012">-5.11408859865424e-06</cx:pt>
          <cx:pt idx="50013">-5.11408859865424e-06</cx:pt>
          <cx:pt idx="50014">-5.1164807979559501e-06</cx:pt>
          <cx:pt idx="50015">-5.1164807979559501e-06</cx:pt>
          <cx:pt idx="50016">-5.1164807979559501e-06</cx:pt>
          <cx:pt idx="50017">-5.1172848464856103e-06</cx:pt>
          <cx:pt idx="50018">-5.1172848464856103e-06</cx:pt>
          <cx:pt idx="50019">-5.1175600566119304e-06</cx:pt>
          <cx:pt idx="50020">-5.1175600566119304e-06</cx:pt>
          <cx:pt idx="50021">-5.1175600566119304e-06</cx:pt>
          <cx:pt idx="50022">-5.1175600566119304e-06</cx:pt>
          <cx:pt idx="50023">-5.1290257147392601e-06</cx:pt>
          <cx:pt idx="50024">-5.1299735829282102e-06</cx:pt>
          <cx:pt idx="50025">-5.1299735829282102e-06</cx:pt>
          <cx:pt idx="50026">-5.1299735829282102e-06</cx:pt>
          <cx:pt idx="50027">-5.1315550888334303e-06</cx:pt>
          <cx:pt idx="50028">-5.1315550888334303e-06</cx:pt>
          <cx:pt idx="50029">-5.1315550888334303e-06</cx:pt>
          <cx:pt idx="50030">-5.1520962085758697e-06</cx:pt>
          <cx:pt idx="50031">-5.1520962085758697e-06</cx:pt>
          <cx:pt idx="50032">-5.1520962085758697e-06</cx:pt>
          <cx:pt idx="50033">-5.1520962085758697e-06</cx:pt>
          <cx:pt idx="50034">-5.1520962085758697e-06</cx:pt>
          <cx:pt idx="50035">-5.1588389290109298e-06</cx:pt>
          <cx:pt idx="50036">-5.1588389290109298e-06</cx:pt>
          <cx:pt idx="50037">-5.1588389290109298e-06</cx:pt>
          <cx:pt idx="50038">-5.1688668520714398e-06</cx:pt>
          <cx:pt idx="50039">-5.1688668520714398e-06</cx:pt>
          <cx:pt idx="50040">-5.1688668520714398e-06</cx:pt>
          <cx:pt idx="50041">-5.1750145572221697e-06</cx:pt>
          <cx:pt idx="50042">-5.1937182135879398e-06</cx:pt>
          <cx:pt idx="50043">-5.1937182135879398e-06</cx:pt>
          <cx:pt idx="50044">-5.1937182135879398e-06</cx:pt>
          <cx:pt idx="50045">-5.1961439511616799e-06</cx:pt>
          <cx:pt idx="50046">-5.2006240557144498e-06</cx:pt>
          <cx:pt idx="50047">-5.2006240557144498e-06</cx:pt>
          <cx:pt idx="50048">-5.2006240557144498e-06</cx:pt>
          <cx:pt idx="50049">-5.2021581048267402e-06</cx:pt>
          <cx:pt idx="50050">-5.2021581048267402e-06</cx:pt>
          <cx:pt idx="50051">-5.2021581048267402e-06</cx:pt>
          <cx:pt idx="50052">-5.2021581048267402e-06</cx:pt>
          <cx:pt idx="50053">-5.2026685626558198e-06</cx:pt>
          <cx:pt idx="50054">-5.2026685626558198e-06</cx:pt>
          <cx:pt idx="50055">-5.2040183274694703e-06</cx:pt>
          <cx:pt idx="50056">-5.2040183274694703e-06</cx:pt>
          <cx:pt idx="50057">-5.2315605977133103e-06</cx:pt>
          <cx:pt idx="50058">-5.2315605977133103e-06</cx:pt>
          <cx:pt idx="50059">-5.2315605977133103e-06</cx:pt>
          <cx:pt idx="50060">-5.2649051484458102e-06</cx:pt>
          <cx:pt idx="50061">-5.2649051484458102e-06</cx:pt>
          <cx:pt idx="50062">-5.2710621648470598e-06</cx:pt>
          <cx:pt idx="50063">-5.2710621648470598e-06</cx:pt>
          <cx:pt idx="50064">-5.2710621648470598e-06</cx:pt>
          <cx:pt idx="50065">-5.2710621648470598e-06</cx:pt>
          <cx:pt idx="50066">-5.2816471322259196e-06</cx:pt>
          <cx:pt idx="50067">-5.2816471322259196e-06</cx:pt>
          <cx:pt idx="50068">-5.2816471322259196e-06</cx:pt>
          <cx:pt idx="50069">-5.2816471322259196e-06</cx:pt>
          <cx:pt idx="50070">-5.2816471322259196e-06</cx:pt>
          <cx:pt idx="50071">-5.2816995965848301e-06</cx:pt>
          <cx:pt idx="50072">-5.2816995965848301e-06</cx:pt>
          <cx:pt idx="50073">-5.3180013381649903e-06</cx:pt>
          <cx:pt idx="50074">-5.3180013381649903e-06</cx:pt>
          <cx:pt idx="50075">-5.3180013381649903e-06</cx:pt>
          <cx:pt idx="50076">-5.3258667653102103e-06</cx:pt>
          <cx:pt idx="50077">-5.3258667653102103e-06</cx:pt>
          <cx:pt idx="50078">-5.3258667653102103e-06</cx:pt>
          <cx:pt idx="50079">-5.3258667653102103e-06</cx:pt>
          <cx:pt idx="50080">-5.33350680715521e-06</cx:pt>
          <cx:pt idx="50081">-5.33350680715521e-06</cx:pt>
          <cx:pt idx="50082">-5.33350680715521e-06</cx:pt>
          <cx:pt idx="50083">-5.33350680715521e-06</cx:pt>
          <cx:pt idx="50084">-5.33350680715521e-06</cx:pt>
          <cx:pt idx="50085">-5.3605875622027098e-06</cx:pt>
          <cx:pt idx="50086">-5.3605875622027098e-06</cx:pt>
          <cx:pt idx="50087">-5.3605875622027098e-06</cx:pt>
          <cx:pt idx="50088">-5.3605875622027098e-06</cx:pt>
          <cx:pt idx="50089">-5.3647061456314802e-06</cx:pt>
          <cx:pt idx="50090">-5.3679013012664802e-06</cx:pt>
          <cx:pt idx="50091">-5.3679013012664802e-06</cx:pt>
          <cx:pt idx="50092">-5.3753780937183401e-06</cx:pt>
          <cx:pt idx="50093">-5.3753780937183401e-06</cx:pt>
          <cx:pt idx="50094">-5.3753780937183401e-06</cx:pt>
          <cx:pt idx="50095">-5.3753780937183401e-06</cx:pt>
          <cx:pt idx="50096">-5.3753780937183401e-06</cx:pt>
          <cx:pt idx="50097">-5.3753780937183401e-06</cx:pt>
          <cx:pt idx="50098">-5.3753780937183401e-06</cx:pt>
          <cx:pt idx="50099">-5.3848890707304899e-06</cx:pt>
          <cx:pt idx="50100">-5.3867966109517601e-06</cx:pt>
          <cx:pt idx="50101">-5.3867966109517601e-06</cx:pt>
          <cx:pt idx="50102">-5.3867966109517601e-06</cx:pt>
          <cx:pt idx="50103">-5.3867966109517601e-06</cx:pt>
          <cx:pt idx="50104">-5.3867966109517601e-06</cx:pt>
          <cx:pt idx="50105">-5.3867966109517601e-06</cx:pt>
          <cx:pt idx="50106">-5.3963824210293999e-06</cx:pt>
          <cx:pt idx="50107">-5.4069216814366599e-06</cx:pt>
          <cx:pt idx="50108">-5.4069216814366599e-06</cx:pt>
          <cx:pt idx="50109">-5.4069216814366599e-06</cx:pt>
          <cx:pt idx="50110">-5.4069216814366599e-06</cx:pt>
          <cx:pt idx="50111">-5.4093160288576303e-06</cx:pt>
          <cx:pt idx="50112">-5.4164653003593e-06</cx:pt>
          <cx:pt idx="50113">-5.4164653003593e-06</cx:pt>
          <cx:pt idx="50114">-5.4164653003593e-06</cx:pt>
          <cx:pt idx="50115">-5.4380973179826598e-06</cx:pt>
          <cx:pt idx="50116">-5.4380973179826598e-06</cx:pt>
          <cx:pt idx="50117">-5.4380973179826598e-06</cx:pt>
          <cx:pt idx="50118">-5.4380973179826598e-06</cx:pt>
          <cx:pt idx="50119">-5.4455134870980103e-06</cx:pt>
          <cx:pt idx="50120">-5.4455134870980103e-06</cx:pt>
          <cx:pt idx="50121">-5.4626058783889698e-06</cx:pt>
          <cx:pt idx="50122">-5.4662985475627801e-06</cx:pt>
          <cx:pt idx="50123">-5.4662985475627801e-06</cx:pt>
          <cx:pt idx="50124">-5.4662985475627801e-06</cx:pt>
          <cx:pt idx="50125">-5.4730822194770796e-06</cx:pt>
          <cx:pt idx="50126">-5.4730822194770796e-06</cx:pt>
          <cx:pt idx="50127">-5.4730822194770796e-06</cx:pt>
          <cx:pt idx="50128">-5.4730822194770796e-06</cx:pt>
          <cx:pt idx="50129">-5.4730822194770796e-06</cx:pt>
          <cx:pt idx="50130">-5.4730822194770796e-06</cx:pt>
          <cx:pt idx="50131">-5.4730822194770796e-06</cx:pt>
          <cx:pt idx="50132">-5.4730822194770796e-06</cx:pt>
          <cx:pt idx="50133">-5.4730822194770796e-06</cx:pt>
          <cx:pt idx="50134">-5.4730822194770796e-06</cx:pt>
          <cx:pt idx="50135">-5.4730822194770796e-06</cx:pt>
          <cx:pt idx="50136">-5.4730822194770796e-06</cx:pt>
          <cx:pt idx="50137">-5.4730822194770796e-06</cx:pt>
          <cx:pt idx="50138">-5.4730822194770796e-06</cx:pt>
          <cx:pt idx="50139">-5.4730822194770796e-06</cx:pt>
          <cx:pt idx="50140">-5.4922156340093702e-06</cx:pt>
          <cx:pt idx="50141">-5.4934618744766902e-06</cx:pt>
          <cx:pt idx="50142">-5.5096369696780002e-06</cx:pt>
          <cx:pt idx="50143">-5.5096369696780002e-06</cx:pt>
          <cx:pt idx="50144">-5.5096369696780002e-06</cx:pt>
          <cx:pt idx="50145">-5.5184546152944396e-06</cx:pt>
          <cx:pt idx="50146">-5.5184546152944396e-06</cx:pt>
          <cx:pt idx="50147">-5.5446865946556203e-06</cx:pt>
          <cx:pt idx="50148">-5.5446865946556203e-06</cx:pt>
          <cx:pt idx="50149">-5.5446865946556203e-06</cx:pt>
          <cx:pt idx="50150">-5.5446865946556203e-06</cx:pt>
          <cx:pt idx="50151">-5.5446865946556203e-06</cx:pt>
          <cx:pt idx="50152">-5.5446865946556203e-06</cx:pt>
          <cx:pt idx="50153">-5.55354974137225e-06</cx:pt>
          <cx:pt idx="50154">-5.55354974137225e-06</cx:pt>
          <cx:pt idx="50155">-5.55354974137225e-06</cx:pt>
          <cx:pt idx="50156">-5.55354974137225e-06</cx:pt>
          <cx:pt idx="50157">-5.5695531413534298e-06</cx:pt>
          <cx:pt idx="50158">-5.5794695648005196e-06</cx:pt>
          <cx:pt idx="50159">-5.5794695648005196e-06</cx:pt>
          <cx:pt idx="50160">-5.5794695648005196e-06</cx:pt>
          <cx:pt idx="50161">-5.5794695648005196e-06</cx:pt>
          <cx:pt idx="50162">-5.5794695648005196e-06</cx:pt>
          <cx:pt idx="50163">-5.6063347162824704e-06</cx:pt>
          <cx:pt idx="50164">-5.6204380005360196e-06</cx:pt>
          <cx:pt idx="50165">-5.6204380005360196e-06</cx:pt>
          <cx:pt idx="50166">-5.6204380005360196e-06</cx:pt>
          <cx:pt idx="50167">-5.6204380005360196e-06</cx:pt>
          <cx:pt idx="50168">-5.6204380005360196e-06</cx:pt>
          <cx:pt idx="50169">-5.6204380005360196e-06</cx:pt>
          <cx:pt idx="50170">-5.6204380005360196e-06</cx:pt>
          <cx:pt idx="50171">-5.6341310738321298e-06</cx:pt>
          <cx:pt idx="50172">-5.6341310738321298e-06</cx:pt>
          <cx:pt idx="50173">-5.6375797853548999e-06</cx:pt>
          <cx:pt idx="50174">-5.6473012776681603e-06</cx:pt>
          <cx:pt idx="50175">-5.6486268979422404e-06</cx:pt>
          <cx:pt idx="50176">-5.6486268979422404e-06</cx:pt>
          <cx:pt idx="50177">-5.6486268979422404e-06</cx:pt>
          <cx:pt idx="50178">-5.6511323019345502e-06</cx:pt>
          <cx:pt idx="50179">-5.6511323019345502e-06</cx:pt>
          <cx:pt idx="50180">-5.6511323019345502e-06</cx:pt>
          <cx:pt idx="50181">-5.6570521719720303e-06</cx:pt>
          <cx:pt idx="50182">-5.6589637702847996e-06</cx:pt>
          <cx:pt idx="50183">-5.6645509026410497e-06</cx:pt>
          <cx:pt idx="50184">-5.67506798085141e-06</cx:pt>
          <cx:pt idx="50185">-5.67506798085141e-06</cx:pt>
          <cx:pt idx="50186">-5.67506798085141e-06</cx:pt>
          <cx:pt idx="50187">-5.67506798085141e-06</cx:pt>
          <cx:pt idx="50188">-5.67506798085141e-06</cx:pt>
          <cx:pt idx="50189">-5.67506798085141e-06</cx:pt>
          <cx:pt idx="50190">-5.67506798085141e-06</cx:pt>
          <cx:pt idx="50191">-5.67506798085141e-06</cx:pt>
          <cx:pt idx="50192">-5.6921701431330097e-06</cx:pt>
          <cx:pt idx="50193">-5.69815696286703e-06</cx:pt>
          <cx:pt idx="50194">-5.7044059532469896e-06</cx:pt>
          <cx:pt idx="50195">-5.7044059532469896e-06</cx:pt>
          <cx:pt idx="50196">-5.7044059532469896e-06</cx:pt>
          <cx:pt idx="50197">-5.7044059532469896e-06</cx:pt>
          <cx:pt idx="50198">-5.7044059532469896e-06</cx:pt>
          <cx:pt idx="50199">-5.7112411774153098e-06</cx:pt>
          <cx:pt idx="50200">-5.7112411774153098e-06</cx:pt>
          <cx:pt idx="50201">-5.7148589925746801e-06</cx:pt>
          <cx:pt idx="50202">-5.7148589925746801e-06</cx:pt>
          <cx:pt idx="50203">-5.7353566693171397e-06</cx:pt>
          <cx:pt idx="50204">-5.7353566693171397e-06</cx:pt>
          <cx:pt idx="50205">-5.7505327972069197e-06</cx:pt>
          <cx:pt idx="50206">-5.7505327972069197e-06</cx:pt>
          <cx:pt idx="50207">-5.7505327972069197e-06</cx:pt>
          <cx:pt idx="50208">-5.7505327972069197e-06</cx:pt>
          <cx:pt idx="50209">-5.7560443265157301e-06</cx:pt>
          <cx:pt idx="50210">-5.7560443265157301e-06</cx:pt>
          <cx:pt idx="50211">-5.7560443265157301e-06</cx:pt>
          <cx:pt idx="50212">-5.7560443265157301e-06</cx:pt>
          <cx:pt idx="50213">-5.7560443265157301e-06</cx:pt>
          <cx:pt idx="50214">-5.7604972707131702e-06</cx:pt>
          <cx:pt idx="50215">-5.7639391491091e-06</cx:pt>
          <cx:pt idx="50216">-5.7639391491091e-06</cx:pt>
          <cx:pt idx="50217">-5.7639391491091e-06</cx:pt>
          <cx:pt idx="50218">-5.7720411360440602e-06</cx:pt>
          <cx:pt idx="50219">-5.7720411360440602e-06</cx:pt>
          <cx:pt idx="50220">-5.7720411360440602e-06</cx:pt>
          <cx:pt idx="50221">-5.7720411360440602e-06</cx:pt>
          <cx:pt idx="50222">-5.7720411360440602e-06</cx:pt>
          <cx:pt idx="50223">-5.7741976149935101e-06</cx:pt>
          <cx:pt idx="50224">-5.7741976149935101e-06</cx:pt>
          <cx:pt idx="50225">-5.7741976149935101e-06</cx:pt>
          <cx:pt idx="50226">-5.8170366920636097e-06</cx:pt>
          <cx:pt idx="50227">-5.8170366920636097e-06</cx:pt>
          <cx:pt idx="50228">-5.8170366920636097e-06</cx:pt>
          <cx:pt idx="50229">-5.8170366920636097e-06</cx:pt>
          <cx:pt idx="50230">-5.8427726172584504e-06</cx:pt>
          <cx:pt idx="50231">-5.8427726172584504e-06</cx:pt>
          <cx:pt idx="50232">-5.8427726172584504e-06</cx:pt>
          <cx:pt idx="50233">-5.8427726172584504e-06</cx:pt>
          <cx:pt idx="50234">-5.8427726172584504e-06</cx:pt>
          <cx:pt idx="50235">-5.8427726172584504e-06</cx:pt>
          <cx:pt idx="50236">-5.8438004702695802e-06</cx:pt>
          <cx:pt idx="50237">-5.8438004702695802e-06</cx:pt>
          <cx:pt idx="50238">-5.8438004702695802e-06</cx:pt>
          <cx:pt idx="50239">-5.8438004702695802e-06</cx:pt>
          <cx:pt idx="50240">-5.8438004702695802e-06</cx:pt>
          <cx:pt idx="50241">-5.8438004702695802e-06</cx:pt>
          <cx:pt idx="50242">-5.84691182992123e-06</cx:pt>
          <cx:pt idx="50243">-5.84691182992123e-06</cx:pt>
          <cx:pt idx="50244">-5.84691182992123e-06</cx:pt>
          <cx:pt idx="50245">-5.8538202743258496e-06</cx:pt>
          <cx:pt idx="50246">-5.8558667386412001e-06</cx:pt>
          <cx:pt idx="50247">-5.8558667386412001e-06</cx:pt>
          <cx:pt idx="50248">-5.8682613274144899e-06</cx:pt>
          <cx:pt idx="50249">-5.8682613274144899e-06</cx:pt>
          <cx:pt idx="50250">-5.9286730715812797e-06</cx:pt>
          <cx:pt idx="50251">-5.9338549953004497e-06</cx:pt>
          <cx:pt idx="50252">-5.9338549953004497e-06</cx:pt>
          <cx:pt idx="50253">-5.93828761766895e-06</cx:pt>
          <cx:pt idx="50254">-5.93828761766895e-06</cx:pt>
          <cx:pt idx="50255">-5.9571257693475604e-06</cx:pt>
          <cx:pt idx="50256">-5.9595649402998301e-06</cx:pt>
          <cx:pt idx="50257">-5.96083660727302e-06</cx:pt>
          <cx:pt idx="50258">-5.9664919409522399e-06</cx:pt>
          <cx:pt idx="50259">-5.9664919409522399e-06</cx:pt>
          <cx:pt idx="50260">-5.9664919409522399e-06</cx:pt>
          <cx:pt idx="50261">-5.9664919409522399e-06</cx:pt>
          <cx:pt idx="50262">-5.9664919409522399e-06</cx:pt>
          <cx:pt idx="50263">-5.9664919409522399e-06</cx:pt>
          <cx:pt idx="50264">-5.9664919409522399e-06</cx:pt>
          <cx:pt idx="50265">-5.9755805195810199e-06</cx:pt>
          <cx:pt idx="50266">-5.9755805195810199e-06</cx:pt>
          <cx:pt idx="50267">-5.9755805195810199e-06</cx:pt>
          <cx:pt idx="50268">-5.9755805195810199e-06</cx:pt>
          <cx:pt idx="50269">-5.97776646202152e-06</cx:pt>
          <cx:pt idx="50270">-5.97776646202152e-06</cx:pt>
          <cx:pt idx="50271">-5.97776646202152e-06</cx:pt>
          <cx:pt idx="50272">-5.98180028478148e-06</cx:pt>
          <cx:pt idx="50273">-5.98180028478148e-06</cx:pt>
          <cx:pt idx="50274">-5.98945962699767e-06</cx:pt>
          <cx:pt idx="50275">-5.98945962699767e-06</cx:pt>
          <cx:pt idx="50276">-5.98945962699767e-06</cx:pt>
          <cx:pt idx="50277">-5.9918751288958303e-06</cx:pt>
          <cx:pt idx="50278">-5.9918751288958303e-06</cx:pt>
          <cx:pt idx="50279">-5.9918751288958303e-06</cx:pt>
          <cx:pt idx="50280">-5.9918751288958303e-06</cx:pt>
          <cx:pt idx="50281">-6.0262614712279898e-06</cx:pt>
          <cx:pt idx="50282">-6.0262614712279898e-06</cx:pt>
          <cx:pt idx="50283">-6.0262614712279898e-06</cx:pt>
          <cx:pt idx="50284">-6.0262614712279898e-06</cx:pt>
          <cx:pt idx="50285">-6.0499865667880797e-06</cx:pt>
          <cx:pt idx="50286">-6.0499865667880797e-06</cx:pt>
          <cx:pt idx="50287">-6.0499865667880797e-06</cx:pt>
          <cx:pt idx="50288">-6.0511790234300399e-06</cx:pt>
          <cx:pt idx="50289">-6.0511790234300399e-06</cx:pt>
          <cx:pt idx="50290">-6.0530724561431898e-06</cx:pt>
          <cx:pt idx="50291">-6.0530724561431898e-06</cx:pt>
          <cx:pt idx="50292">-6.0530724561431898e-06</cx:pt>
          <cx:pt idx="50293">-6.0530724561431898e-06</cx:pt>
          <cx:pt idx="50294">-6.0750532730472398e-06</cx:pt>
          <cx:pt idx="50295">-6.0750532730472398e-06</cx:pt>
          <cx:pt idx="50296">-6.0750532730472398e-06</cx:pt>
          <cx:pt idx="50297">-6.0829175317756298e-06</cx:pt>
          <cx:pt idx="50298">-6.08485298185945e-06</cx:pt>
          <cx:pt idx="50299">-6.08485298185945e-06</cx:pt>
          <cx:pt idx="50300">-6.1006333064350996e-06</cx:pt>
          <cx:pt idx="50301">-6.1348466317151698e-06</cx:pt>
          <cx:pt idx="50302">-6.1348466317151698e-06</cx:pt>
          <cx:pt idx="50303">-6.1495631180403897e-06</cx:pt>
          <cx:pt idx="50304">-6.1495631180403897e-06</cx:pt>
          <cx:pt idx="50305">-6.1495631180403897e-06</cx:pt>
          <cx:pt idx="50306">-6.1620138256106499e-06</cx:pt>
          <cx:pt idx="50307">-6.1620138256106499e-06</cx:pt>
          <cx:pt idx="50308">-6.1620582535562498e-06</cx:pt>
          <cx:pt idx="50309">-6.1620582535562498e-06</cx:pt>
          <cx:pt idx="50310">-6.1852103556132502e-06</cx:pt>
          <cx:pt idx="50311">-6.1852103556132502e-06</cx:pt>
          <cx:pt idx="50312">-6.1852103556132502e-06</cx:pt>
          <cx:pt idx="50313">-6.1852103556132502e-06</cx:pt>
          <cx:pt idx="50314">-6.1852103556132502e-06</cx:pt>
          <cx:pt idx="50315">-6.1852103556132502e-06</cx:pt>
          <cx:pt idx="50316">-6.1852103556132502e-06</cx:pt>
          <cx:pt idx="50317">-6.1852103556132502e-06</cx:pt>
          <cx:pt idx="50318">-6.1859251486416e-06</cx:pt>
          <cx:pt idx="50319">-6.1859251486416e-06</cx:pt>
          <cx:pt idx="50320">-6.1973803876822404e-06</cx:pt>
          <cx:pt idx="50321">-6.1973803876822404e-06</cx:pt>
          <cx:pt idx="50322">-6.1973803876822404e-06</cx:pt>
          <cx:pt idx="50323">-6.1973803876822404e-06</cx:pt>
          <cx:pt idx="50324">-6.1973803876822404e-06</cx:pt>
          <cx:pt idx="50325">-6.1973803876822404e-06</cx:pt>
          <cx:pt idx="50326">-6.1973803876822404e-06</cx:pt>
          <cx:pt idx="50327">-6.1973803876822404e-06</cx:pt>
          <cx:pt idx="50328">-6.2131878334158096e-06</cx:pt>
          <cx:pt idx="50329">-6.2131878334158096e-06</cx:pt>
          <cx:pt idx="50330">-6.2131878334158096e-06</cx:pt>
          <cx:pt idx="50331">-6.2131878334158096e-06</cx:pt>
          <cx:pt idx="50332">-6.2131878334158096e-06</cx:pt>
          <cx:pt idx="50333">-6.2149418162032698e-06</cx:pt>
          <cx:pt idx="50334">-6.2149418162032698e-06</cx:pt>
          <cx:pt idx="50335">-6.2149418162032698e-06</cx:pt>
          <cx:pt idx="50336">-6.2184616137519004e-06</cx:pt>
          <cx:pt idx="50337">-6.2184616137519004e-06</cx:pt>
          <cx:pt idx="50338">-6.2184616137519004e-06</cx:pt>
          <cx:pt idx="50339">-6.2292103770913604e-06</cx:pt>
          <cx:pt idx="50340">-6.2292103770913604e-06</cx:pt>
          <cx:pt idx="50341">-6.2292103770913604e-06</cx:pt>
          <cx:pt idx="50342">-6.2292103770913604e-06</cx:pt>
          <cx:pt idx="50343">-6.2299182975281903e-06</cx:pt>
          <cx:pt idx="50344">-6.2332668437398098e-06</cx:pt>
          <cx:pt idx="50345">-6.2377318003173601e-06</cx:pt>
          <cx:pt idx="50346">-6.2426473989653096e-06</cx:pt>
          <cx:pt idx="50347">-6.2426473989653096e-06</cx:pt>
          <cx:pt idx="50348">-6.2426473989653096e-06</cx:pt>
          <cx:pt idx="50349">-6.2426473989653096e-06</cx:pt>
          <cx:pt idx="50350">-6.2426473989653096e-06</cx:pt>
          <cx:pt idx="50351">-6.2541442441920503e-06</cx:pt>
          <cx:pt idx="50352">-6.2547287628880797e-06</cx:pt>
          <cx:pt idx="50353">-6.2588628690495999e-06</cx:pt>
          <cx:pt idx="50354">-6.2792711523427101e-06</cx:pt>
          <cx:pt idx="50355">-6.2792711523427101e-06</cx:pt>
          <cx:pt idx="50356">-6.2792711523427101e-06</cx:pt>
          <cx:pt idx="50357">-6.2792711523427101e-06</cx:pt>
          <cx:pt idx="50358">-6.2792711523427101e-06</cx:pt>
          <cx:pt idx="50359">-6.2792711523427101e-06</cx:pt>
          <cx:pt idx="50360">-6.28690486152428e-06</cx:pt>
          <cx:pt idx="50361">-6.28690486152428e-06</cx:pt>
          <cx:pt idx="50362">-6.2942342190150996e-06</cx:pt>
          <cx:pt idx="50363">-6.3003627498841704e-06</cx:pt>
          <cx:pt idx="50364">-6.3003627498841704e-06</cx:pt>
          <cx:pt idx="50365">-6.3003627498841704e-06</cx:pt>
          <cx:pt idx="50366">-6.3092031099751601e-06</cx:pt>
          <cx:pt idx="50367">-6.3196213325358596e-06</cx:pt>
          <cx:pt idx="50368">-6.3196213325358596e-06</cx:pt>
          <cx:pt idx="50369">-6.3411176486121403e-06</cx:pt>
          <cx:pt idx="50370">-6.3411176486121403e-06</cx:pt>
          <cx:pt idx="50371">-6.3499120366789003e-06</cx:pt>
          <cx:pt idx="50372">-6.3598501464793699e-06</cx:pt>
          <cx:pt idx="50373">-6.3598501464793699e-06</cx:pt>
          <cx:pt idx="50374">-6.3598501464793699e-06</cx:pt>
          <cx:pt idx="50375">-6.3598501464793699e-06</cx:pt>
          <cx:pt idx="50376">-6.3598501464793699e-06</cx:pt>
          <cx:pt idx="50377">-6.3789969758925203e-06</cx:pt>
          <cx:pt idx="50378">-6.3858384338837703e-06</cx:pt>
          <cx:pt idx="50379">-6.4079180817159503e-06</cx:pt>
          <cx:pt idx="50380">-6.4079180817159503e-06</cx:pt>
          <cx:pt idx="50381">-6.4079180817159503e-06</cx:pt>
          <cx:pt idx="50382">-6.4102503896205802e-06</cx:pt>
          <cx:pt idx="50383">-6.4102503896205802e-06</cx:pt>
          <cx:pt idx="50384">-6.4105718130577797e-06</cx:pt>
          <cx:pt idx="50385">-6.4105718130577797e-06</cx:pt>
          <cx:pt idx="50386">-6.4105718130577797e-06</cx:pt>
          <cx:pt idx="50387">-6.4105718130577797e-06</cx:pt>
          <cx:pt idx="50388">-6.4106030954930096e-06</cx:pt>
          <cx:pt idx="50389">-6.4106030954930096e-06</cx:pt>
          <cx:pt idx="50390">-6.4261794756882098e-06</cx:pt>
          <cx:pt idx="50391">-6.4352758031756997e-06</cx:pt>
          <cx:pt idx="50392">-6.4352758031756997e-06</cx:pt>
          <cx:pt idx="50393">-6.4486847048130502e-06</cx:pt>
          <cx:pt idx="50394">-6.4486847048130502e-06</cx:pt>
          <cx:pt idx="50395">-6.4518239526388003e-06</cx:pt>
          <cx:pt idx="50396">-6.4518239526388003e-06</cx:pt>
          <cx:pt idx="50397">-6.4518239526388003e-06</cx:pt>
          <cx:pt idx="50398">-6.4518239526388003e-06</cx:pt>
          <cx:pt idx="50399">-6.4518239526388003e-06</cx:pt>
          <cx:pt idx="50400">-6.4518239526388003e-06</cx:pt>
          <cx:pt idx="50401">-6.4763277755902496e-06</cx:pt>
          <cx:pt idx="50402">-6.4763277755902496e-06</cx:pt>
          <cx:pt idx="50403">-6.5049694596013399e-06</cx:pt>
          <cx:pt idx="50404">-6.5049694596013399e-06</cx:pt>
          <cx:pt idx="50405">-6.5049694596013399e-06</cx:pt>
          <cx:pt idx="50406">-6.5062164423929502e-06</cx:pt>
          <cx:pt idx="50407">-6.5102990475237101e-06</cx:pt>
          <cx:pt idx="50408">-6.5102990475237101e-06</cx:pt>
          <cx:pt idx="50409">-6.5102990475237101e-06</cx:pt>
          <cx:pt idx="50410">-6.5102990475237101e-06</cx:pt>
          <cx:pt idx="50411">-6.5102990475237101e-06</cx:pt>
          <cx:pt idx="50412">-6.5118917144438398e-06</cx:pt>
          <cx:pt idx="50413">-6.5118917144438398e-06</cx:pt>
          <cx:pt idx="50414">-6.5176690582983103e-06</cx:pt>
          <cx:pt idx="50415">-6.5199466404676196e-06</cx:pt>
          <cx:pt idx="50416">-6.5199466404676196e-06</cx:pt>
          <cx:pt idx="50417">-6.5199466404676196e-06</cx:pt>
          <cx:pt idx="50418">-6.5212135857956002e-06</cx:pt>
          <cx:pt idx="50419">-6.5212135857956002e-06</cx:pt>
          <cx:pt idx="50420">-6.5336115645134202e-06</cx:pt>
          <cx:pt idx="50421">-6.5350592079674296e-06</cx:pt>
          <cx:pt idx="50422">-6.5350592079674296e-06</cx:pt>
          <cx:pt idx="50423">-6.5380277002751299e-06</cx:pt>
          <cx:pt idx="50424">-6.5380277002751299e-06</cx:pt>
          <cx:pt idx="50425">-6.5380277002751299e-06</cx:pt>
          <cx:pt idx="50426">-6.5380277002751299e-06</cx:pt>
          <cx:pt idx="50427">-6.5380277002751299e-06</cx:pt>
          <cx:pt idx="50428">-6.5380277002751299e-06</cx:pt>
          <cx:pt idx="50429">-6.5380277002751299e-06</cx:pt>
          <cx:pt idx="50430">-6.5404366045810497e-06</cx:pt>
          <cx:pt idx="50431">-6.5770603141668502e-06</cx:pt>
          <cx:pt idx="50432">-6.5785799215843099e-06</cx:pt>
          <cx:pt idx="50433">-6.5942568362303297e-06</cx:pt>
          <cx:pt idx="50434">-6.5942568362303297e-06</cx:pt>
          <cx:pt idx="50435">-6.5942568362303297e-06</cx:pt>
          <cx:pt idx="50436">-6.5942568362303297e-06</cx:pt>
          <cx:pt idx="50437">-6.5942568362303297e-06</cx:pt>
          <cx:pt idx="50438">-6.60213559727585e-06</cx:pt>
          <cx:pt idx="50439">-6.6226774404168499e-06</cx:pt>
          <cx:pt idx="50440">-6.6226774404168499e-06</cx:pt>
          <cx:pt idx="50441">-6.6298858443298301e-06</cx:pt>
          <cx:pt idx="50442">-6.6298858443298301e-06</cx:pt>
          <cx:pt idx="50443">-6.6499042254190103e-06</cx:pt>
          <cx:pt idx="50444">-6.6499042254190103e-06</cx:pt>
          <cx:pt idx="50445">-6.6499042254190103e-06</cx:pt>
          <cx:pt idx="50446">-6.6593913027151399e-06</cx:pt>
          <cx:pt idx="50447">-6.6593913027151399e-06</cx:pt>
          <cx:pt idx="50448">-6.6593913027151399e-06</cx:pt>
          <cx:pt idx="50449">-6.6593913027151399e-06</cx:pt>
          <cx:pt idx="50450">-6.6617946844438199e-06</cx:pt>
          <cx:pt idx="50451">-6.6617946844438199e-06</cx:pt>
          <cx:pt idx="50452">-6.6617946844438199e-06</cx:pt>
          <cx:pt idx="50453">-6.6617946844438199e-06</cx:pt>
          <cx:pt idx="50454">-6.6625675643157299e-06</cx:pt>
          <cx:pt idx="50455">-6.6625675643157299e-06</cx:pt>
          <cx:pt idx="50456">-6.6625675643157299e-06</cx:pt>
          <cx:pt idx="50457">-6.6625675643157299e-06</cx:pt>
          <cx:pt idx="50458">-6.6828752286576901e-06</cx:pt>
          <cx:pt idx="50459">-6.7325818380586597e-06</cx:pt>
          <cx:pt idx="50460">-6.7325818380586597e-06</cx:pt>
          <cx:pt idx="50461">-6.7325818380586597e-06</cx:pt>
          <cx:pt idx="50462">-6.7325818380586597e-06</cx:pt>
          <cx:pt idx="50463">-6.7325818380586597e-06</cx:pt>
          <cx:pt idx="50464">-6.7325818380586597e-06</cx:pt>
          <cx:pt idx="50465">-6.7400767391351099e-06</cx:pt>
          <cx:pt idx="50466">-6.74127329115339e-06</cx:pt>
          <cx:pt idx="50467">-6.74127329115339e-06</cx:pt>
          <cx:pt idx="50468">-6.7435423525171799e-06</cx:pt>
          <cx:pt idx="50469">-6.7445539684170202e-06</cx:pt>
          <cx:pt idx="50470">-6.7511652790371201e-06</cx:pt>
          <cx:pt idx="50471">-6.7511652790371201e-06</cx:pt>
          <cx:pt idx="50472">-6.7511652790371201e-06</cx:pt>
          <cx:pt idx="50473">-6.7511652790371201e-06</cx:pt>
          <cx:pt idx="50474">-6.7643083517959298e-06</cx:pt>
          <cx:pt idx="50475">-6.7652624512063403e-06</cx:pt>
          <cx:pt idx="50476">-6.7878324397292904e-06</cx:pt>
          <cx:pt idx="50477">-6.7878324397292904e-06</cx:pt>
          <cx:pt idx="50478">-6.78951728004421e-06</cx:pt>
          <cx:pt idx="50479">-6.78951728004421e-06</cx:pt>
          <cx:pt idx="50480">-6.78951728004421e-06</cx:pt>
          <cx:pt idx="50481">-6.7925397375894699e-06</cx:pt>
          <cx:pt idx="50482">-6.7925397375894699e-06</cx:pt>
          <cx:pt idx="50483">-6.7925397375894699e-06</cx:pt>
          <cx:pt idx="50484">-6.8051636729239698e-06</cx:pt>
          <cx:pt idx="50485">-6.8063998088477503e-06</cx:pt>
          <cx:pt idx="50486">-6.8063998088477503e-06</cx:pt>
          <cx:pt idx="50487">-6.8063998088477503e-06</cx:pt>
          <cx:pt idx="50488">-6.8155051853974802e-06</cx:pt>
          <cx:pt idx="50489">-6.8299122853935197e-06</cx:pt>
          <cx:pt idx="50490">-6.8299122853935197e-06</cx:pt>
          <cx:pt idx="50491">-6.8311035951173701e-06</cx:pt>
          <cx:pt idx="50492">-6.8311035951173701e-06</cx:pt>
          <cx:pt idx="50493">-6.8325781560384599e-06</cx:pt>
          <cx:pt idx="50494">-6.8325781560384599e-06</cx:pt>
          <cx:pt idx="50495">-6.8325781560384599e-06</cx:pt>
          <cx:pt idx="50496">-6.8325781560384599e-06</cx:pt>
          <cx:pt idx="50497">-6.8325781560384599e-06</cx:pt>
          <cx:pt idx="50498">-6.8470821584614804e-06</cx:pt>
          <cx:pt idx="50499">-6.8470821584614804e-06</cx:pt>
          <cx:pt idx="50500">-6.8470821584614804e-06</cx:pt>
          <cx:pt idx="50501">-6.8470821584614804e-06</cx:pt>
          <cx:pt idx="50502">-6.8568090152038702e-06</cx:pt>
          <cx:pt idx="50503">-6.8568090152038702e-06</cx:pt>
          <cx:pt idx="50504">-6.8568090152038702e-06</cx:pt>
          <cx:pt idx="50505">-6.8999311398382697e-06</cx:pt>
          <cx:pt idx="50506">-6.8999311398382697e-06</cx:pt>
          <cx:pt idx="50507">-6.8999311398382697e-06</cx:pt>
          <cx:pt idx="50508">-6.8999311398382697e-06</cx:pt>
          <cx:pt idx="50509">-6.9002444988740498e-06</cx:pt>
          <cx:pt idx="50510">-6.91827913260255e-06</cx:pt>
          <cx:pt idx="50511">-6.91827913260255e-06</cx:pt>
          <cx:pt idx="50512">-6.91827913260255e-06</cx:pt>
          <cx:pt idx="50513">-6.9597287701068401e-06</cx:pt>
          <cx:pt idx="50514">-6.9597287701068401e-06</cx:pt>
          <cx:pt idx="50515">-6.9754836853571103e-06</cx:pt>
          <cx:pt idx="50516">-6.9928289570011004e-06</cx:pt>
          <cx:pt idx="50517">-6.9928289570011004e-06</cx:pt>
          <cx:pt idx="50518">-7.0010616818942601e-06</cx:pt>
          <cx:pt idx="50519">-7.0010616818942601e-06</cx:pt>
          <cx:pt idx="50520">-7.0010616818942601e-06</cx:pt>
          <cx:pt idx="50521">-7.0042283225204702e-06</cx:pt>
          <cx:pt idx="50522">-7.0042283225204702e-06</cx:pt>
          <cx:pt idx="50523">-7.0042283225204702e-06</cx:pt>
          <cx:pt idx="50524">-7.0253026025800899e-06</cx:pt>
          <cx:pt idx="50525">-7.0253026025800899e-06</cx:pt>
          <cx:pt idx="50526">-7.0253026025800899e-06</cx:pt>
          <cx:pt idx="50527">-7.0253026025800899e-06</cx:pt>
          <cx:pt idx="50528">-7.0482285251094296e-06</cx:pt>
          <cx:pt idx="50529">-7.0607619198200599e-06</cx:pt>
          <cx:pt idx="50530">-7.0607619198200599e-06</cx:pt>
          <cx:pt idx="50531">-7.0670879137399402e-06</cx:pt>
          <cx:pt idx="50532">-7.0670879137399402e-06</cx:pt>
          <cx:pt idx="50533">-7.0825055653660403e-06</cx:pt>
          <cx:pt idx="50534">-7.0943755517425101e-06</cx:pt>
          <cx:pt idx="50535">-7.0943755517425101e-06</cx:pt>
          <cx:pt idx="50536">-7.1122105416825996e-06</cx:pt>
          <cx:pt idx="50537">-7.1123093976323598e-06</cx:pt>
          <cx:pt idx="50538">-7.12505865657915e-06</cx:pt>
          <cx:pt idx="50539">-7.1430625670488396e-06</cx:pt>
          <cx:pt idx="50540">-7.1430625670488396e-06</cx:pt>
          <cx:pt idx="50541">-7.1430625670488396e-06</cx:pt>
          <cx:pt idx="50542">-7.1430625670488396e-06</cx:pt>
          <cx:pt idx="50543">-7.1464880420248398e-06</cx:pt>
          <cx:pt idx="50544">-7.1473244779667398e-06</cx:pt>
          <cx:pt idx="50545">-7.1473244779667398e-06</cx:pt>
          <cx:pt idx="50546">-7.1473244779667398e-06</cx:pt>
          <cx:pt idx="50547">-7.1473244779667398e-06</cx:pt>
          <cx:pt idx="50548">-7.1473244779667398e-06</cx:pt>
          <cx:pt idx="50549">-7.1473244779667398e-06</cx:pt>
          <cx:pt idx="50550">-7.1473244779667398e-06</cx:pt>
          <cx:pt idx="50551">-7.1547461449796003e-06</cx:pt>
          <cx:pt idx="50552">-7.1565359865029299e-06</cx:pt>
          <cx:pt idx="50553">-7.1565359865029299e-06</cx:pt>
          <cx:pt idx="50554">-7.1742326949935799e-06</cx:pt>
          <cx:pt idx="50555">-7.1742326949935799e-06</cx:pt>
          <cx:pt idx="50556">-7.1742326949935799e-06</cx:pt>
          <cx:pt idx="50557">-7.2051428751761799e-06</cx:pt>
          <cx:pt idx="50558">-7.2051428751761799e-06</cx:pt>
          <cx:pt idx="50559">-7.2177759019118203e-06</cx:pt>
          <cx:pt idx="50560">-7.2223720280015901e-06</cx:pt>
          <cx:pt idx="50561">-7.2223720280015901e-06</cx:pt>
          <cx:pt idx="50562">-7.2227233705441299e-06</cx:pt>
          <cx:pt idx="50563">-7.2227233705441299e-06</cx:pt>
          <cx:pt idx="50564">-7.2227233705441299e-06</cx:pt>
          <cx:pt idx="50565">-7.2520847912216499e-06</cx:pt>
          <cx:pt idx="50566">-7.2520847912216499e-06</cx:pt>
          <cx:pt idx="50567">-7.2646148058566299e-06</cx:pt>
          <cx:pt idx="50568">-7.2646148058566299e-06</cx:pt>
          <cx:pt idx="50569">-7.2880643870173797e-06</cx:pt>
          <cx:pt idx="50570">-7.2880643870173797e-06</cx:pt>
          <cx:pt idx="50571">-7.2880643870173797e-06</cx:pt>
          <cx:pt idx="50572">-7.2880643870173797e-06</cx:pt>
          <cx:pt idx="50573">-7.2959826872076701e-06</cx:pt>
          <cx:pt idx="50574">-7.2959826872076701e-06</cx:pt>
          <cx:pt idx="50575">-7.3008040975325597e-06</cx:pt>
          <cx:pt idx="50576">-7.3428846881529301e-06</cx:pt>
          <cx:pt idx="50577">-7.3481129680668703e-06</cx:pt>
          <cx:pt idx="50578">-7.3481129680668703e-06</cx:pt>
          <cx:pt idx="50579">-7.3481129680668703e-06</cx:pt>
          <cx:pt idx="50580">-7.3602536946524903e-06</cx:pt>
          <cx:pt idx="50581">-7.3710540037069902e-06</cx:pt>
          <cx:pt idx="50582">-7.3710540037069902e-06</cx:pt>
          <cx:pt idx="50583">-7.3718961400793599e-06</cx:pt>
          <cx:pt idx="50584">-7.4021424941041902e-06</cx:pt>
          <cx:pt idx="50585">-7.4021424941041902e-06</cx:pt>
          <cx:pt idx="50586">-7.4021424941041902e-06</cx:pt>
          <cx:pt idx="50587">-7.4021424941041902e-06</cx:pt>
          <cx:pt idx="50588">-7.4038287907754296e-06</cx:pt>
          <cx:pt idx="50589">-7.4048134198571003e-06</cx:pt>
          <cx:pt idx="50590">-7.4048134198571003e-06</cx:pt>
          <cx:pt idx="50591">-7.4048134198571003e-06</cx:pt>
          <cx:pt idx="50592">-7.4575342934618497e-06</cx:pt>
          <cx:pt idx="50593">-7.4575342934618497e-06</cx:pt>
          <cx:pt idx="50594">-7.4575342934618497e-06</cx:pt>
          <cx:pt idx="50595">-7.4575342934618497e-06</cx:pt>
          <cx:pt idx="50596">-7.4575342934618497e-06</cx:pt>
          <cx:pt idx="50597">-7.4575342934618497e-06</cx:pt>
          <cx:pt idx="50598">-7.46599835609343e-06</cx:pt>
          <cx:pt idx="50599">-7.46599835609343e-06</cx:pt>
          <cx:pt idx="50600">-7.46599835609343e-06</cx:pt>
          <cx:pt idx="50601">-7.4875631760750703e-06</cx:pt>
          <cx:pt idx="50602">-7.49151363484075e-06</cx:pt>
          <cx:pt idx="50603">-7.49151363484075e-06</cx:pt>
          <cx:pt idx="50604">-7.4942772595940303e-06</cx:pt>
          <cx:pt idx="50605">-7.4942772595940303e-06</cx:pt>
          <cx:pt idx="50606">-7.4942772595940303e-06</cx:pt>
          <cx:pt idx="50607">-7.4942772595940303e-06</cx:pt>
          <cx:pt idx="50608">-7.4976352011640001e-06</cx:pt>
          <cx:pt idx="50609">-7.4976352011640001e-06</cx:pt>
          <cx:pt idx="50610">-7.4976352011640001e-06</cx:pt>
          <cx:pt idx="50611">-7.4976352011640001e-06</cx:pt>
          <cx:pt idx="50612">-7.5013921997430301e-06</cx:pt>
          <cx:pt idx="50613">-7.5013921997430301e-06</cx:pt>
          <cx:pt idx="50614">-7.5105892600928299e-06</cx:pt>
          <cx:pt idx="50615">-7.5217847781410896e-06</cx:pt>
          <cx:pt idx="50616">-7.5217847781410896e-06</cx:pt>
          <cx:pt idx="50617">-7.5307793609567301e-06</cx:pt>
          <cx:pt idx="50618">-7.5307793609567301e-06</cx:pt>
          <cx:pt idx="50619">-7.5307793609567301e-06</cx:pt>
          <cx:pt idx="50620">-7.5307793609567301e-06</cx:pt>
          <cx:pt idx="50621">-7.5307793609567301e-06</cx:pt>
          <cx:pt idx="50622">-7.5307793609567301e-06</cx:pt>
          <cx:pt idx="50623">-7.5307793609567301e-06</cx:pt>
          <cx:pt idx="50624">-7.5307793609567301e-06</cx:pt>
          <cx:pt idx="50625">-7.53126633433185e-06</cx:pt>
          <cx:pt idx="50626">-7.53126633433185e-06</cx:pt>
          <cx:pt idx="50627">-7.53126633433185e-06</cx:pt>
          <cx:pt idx="50628">-7.53126633433185e-06</cx:pt>
          <cx:pt idx="50629">-7.53126633433185e-06</cx:pt>
          <cx:pt idx="50630">-7.5352230029428998e-06</cx:pt>
          <cx:pt idx="50631">-7.5352230029428998e-06</cx:pt>
          <cx:pt idx="50632">-7.5361995211570096e-06</cx:pt>
          <cx:pt idx="50633">-7.5361995211570096e-06</cx:pt>
          <cx:pt idx="50634">-7.5361995211570096e-06</cx:pt>
          <cx:pt idx="50635">-7.5361995211570096e-06</cx:pt>
          <cx:pt idx="50636">-7.5361995211570096e-06</cx:pt>
          <cx:pt idx="50637">-7.5474099627570301e-06</cx:pt>
          <cx:pt idx="50638">-7.5474099627570301e-06</cx:pt>
          <cx:pt idx="50639">-7.5474099627570301e-06</cx:pt>
          <cx:pt idx="50640">-7.5480149013727997e-06</cx:pt>
          <cx:pt idx="50641">-7.5480149013727997e-06</cx:pt>
          <cx:pt idx="50642">-7.5480149013727997e-06</cx:pt>
          <cx:pt idx="50643">-7.5480149013727997e-06</cx:pt>
          <cx:pt idx="50644">-7.5480149013727997e-06</cx:pt>
          <cx:pt idx="50645">-7.5501704432151199e-06</cx:pt>
          <cx:pt idx="50646">-7.5542897008430402e-06</cx:pt>
          <cx:pt idx="50647">-7.5630524360874099e-06</cx:pt>
          <cx:pt idx="50648">-7.5630524360874099e-06</cx:pt>
          <cx:pt idx="50649">-7.5630524360874099e-06</cx:pt>
          <cx:pt idx="50650">-7.5630524360874099e-06</cx:pt>
          <cx:pt idx="50651">-7.5643426815776297e-06</cx:pt>
          <cx:pt idx="50652">-7.57250689317501e-06</cx:pt>
          <cx:pt idx="50653">-7.57250689317501e-06</cx:pt>
          <cx:pt idx="50654">-7.5813586967102999e-06</cx:pt>
          <cx:pt idx="50655">-7.5813586967102999e-06</cx:pt>
          <cx:pt idx="50656">-7.5813586967102999e-06</cx:pt>
          <cx:pt idx="50657">-7.5964987272422397e-06</cx:pt>
          <cx:pt idx="50658">-7.6085110470655502e-06</cx:pt>
          <cx:pt idx="50659">-7.6085110470655502e-06</cx:pt>
          <cx:pt idx="50660">-7.6085110470655502e-06</cx:pt>
          <cx:pt idx="50661">-7.6103349469658396e-06</cx:pt>
          <cx:pt idx="50662">-7.6278378593349002e-06</cx:pt>
          <cx:pt idx="50663">-7.6278378593349002e-06</cx:pt>
          <cx:pt idx="50664">-7.6342807405532598e-06</cx:pt>
          <cx:pt idx="50665">-7.6342807405532598e-06</cx:pt>
          <cx:pt idx="50666">-7.6364129781200793e-06</cx:pt>
          <cx:pt idx="50667">-7.6364129781200793e-06</cx:pt>
          <cx:pt idx="50668">-7.6483245922844696e-06</cx:pt>
          <cx:pt idx="50669">-7.6483245922844696e-06</cx:pt>
          <cx:pt idx="50670">-7.6555353412390801e-06</cx:pt>
          <cx:pt idx="50671">-7.6555353412390801e-06</cx:pt>
          <cx:pt idx="50672">-7.6555353412390801e-06</cx:pt>
          <cx:pt idx="50673">-7.6555353412390801e-06</cx:pt>
          <cx:pt idx="50674">-7.6555353412390801e-06</cx:pt>
          <cx:pt idx="50675">-7.6576405604972108e-06</cx:pt>
          <cx:pt idx="50676">-7.6576405604972108e-06</cx:pt>
          <cx:pt idx="50677">-7.6589091012439492e-06</cx:pt>
          <cx:pt idx="50678">-7.6589091012439492e-06</cx:pt>
          <cx:pt idx="50679">-7.6715583163608694e-06</cx:pt>
          <cx:pt idx="50680">-7.6783922980551603e-06</cx:pt>
          <cx:pt idx="50681">-7.6853201486453906e-06</cx:pt>
          <cx:pt idx="50682">-7.6918917926818605e-06</cx:pt>
          <cx:pt idx="50683">-7.6918917926818605e-06</cx:pt>
          <cx:pt idx="50684">-7.6918917926818605e-06</cx:pt>
          <cx:pt idx="50685">-7.6918917926818605e-06</cx:pt>
          <cx:pt idx="50686">-7.6918917926818605e-06</cx:pt>
          <cx:pt idx="50687">-7.6918917926818605e-06</cx:pt>
          <cx:pt idx="50688">-7.6918917926818605e-06</cx:pt>
          <cx:pt idx="50689">-7.6937399493693408e-06</cx:pt>
          <cx:pt idx="50690">-7.6937399493693408e-06</cx:pt>
          <cx:pt idx="50691">-7.7096204554661392e-06</cx:pt>
          <cx:pt idx="50692">-7.7096204554661392e-06</cx:pt>
          <cx:pt idx="50693">-7.7096204554661392e-06</cx:pt>
          <cx:pt idx="50694">-7.7096204554661392e-06</cx:pt>
          <cx:pt idx="50695">-7.7096204554661392e-06</cx:pt>
          <cx:pt idx="50696">-7.7096204554661392e-06</cx:pt>
          <cx:pt idx="50697">-7.7284532087670708e-06</cx:pt>
          <cx:pt idx="50698">-7.7284532087670708e-06</cx:pt>
          <cx:pt idx="50699">-7.7284532087670708e-06</cx:pt>
          <cx:pt idx="50700">-7.7284532087670708e-06</cx:pt>
          <cx:pt idx="50701">-7.7284532087670708e-06</cx:pt>
          <cx:pt idx="50702">-7.7284532087670708e-06</cx:pt>
          <cx:pt idx="50703">-7.7284532087670708e-06</cx:pt>
          <cx:pt idx="50704">-7.7284532087670708e-06</cx:pt>
          <cx:pt idx="50705">-7.7284532087670708e-06</cx:pt>
          <cx:pt idx="50706">-7.7284532087670708e-06</cx:pt>
          <cx:pt idx="50707">-7.7284532087670708e-06</cx:pt>
          <cx:pt idx="50708">-7.7284532087670708e-06</cx:pt>
          <cx:pt idx="50709">-7.7284532087670708e-06</cx:pt>
          <cx:pt idx="50710">-7.7284532087670708e-06</cx:pt>
          <cx:pt idx="50711">-7.7284532087670708e-06</cx:pt>
          <cx:pt idx="50712">-7.7284532087670708e-06</cx:pt>
          <cx:pt idx="50713">-7.7284532087670708e-06</cx:pt>
          <cx:pt idx="50714">-7.7284532087670708e-06</cx:pt>
          <cx:pt idx="50715">-7.7284532087670708e-06</cx:pt>
          <cx:pt idx="50716">-7.7284532087670708e-06</cx:pt>
          <cx:pt idx="50717">-7.7284532087670708e-06</cx:pt>
          <cx:pt idx="50718">-7.7284532087670708e-06</cx:pt>
          <cx:pt idx="50719">-7.7284532087670708e-06</cx:pt>
          <cx:pt idx="50720">-7.7284532087670708e-06</cx:pt>
          <cx:pt idx="50721">-7.7284532087670708e-06</cx:pt>
          <cx:pt idx="50722">-7.7284532087670708e-06</cx:pt>
          <cx:pt idx="50723">-7.7284532087670708e-06</cx:pt>
          <cx:pt idx="50724">-7.7284532087670708e-06</cx:pt>
          <cx:pt idx="50725">-7.7284532087670708e-06</cx:pt>
          <cx:pt idx="50726">-7.7284532087670708e-06</cx:pt>
          <cx:pt idx="50727">-7.7284532087670708e-06</cx:pt>
          <cx:pt idx="50728">-7.7284532087670708e-06</cx:pt>
          <cx:pt idx="50729">-7.7284532087670708e-06</cx:pt>
          <cx:pt idx="50730">-7.7284532087670708e-06</cx:pt>
          <cx:pt idx="50731">-7.7284532087670708e-06</cx:pt>
          <cx:pt idx="50732">-7.7284532087670708e-06</cx:pt>
          <cx:pt idx="50733">-7.7284532087670708e-06</cx:pt>
          <cx:pt idx="50734">-7.7284532087670708e-06</cx:pt>
          <cx:pt idx="50735">-7.7284532087670708e-06</cx:pt>
          <cx:pt idx="50736">-7.7284532087670708e-06</cx:pt>
          <cx:pt idx="50737">-7.7284532087670708e-06</cx:pt>
          <cx:pt idx="50738">-7.7284532087670708e-06</cx:pt>
          <cx:pt idx="50739">-7.7284532087670708e-06</cx:pt>
          <cx:pt idx="50740">-7.7284532087670708e-06</cx:pt>
          <cx:pt idx="50741">-7.7284532087670708e-06</cx:pt>
          <cx:pt idx="50742">-7.7284532087670708e-06</cx:pt>
          <cx:pt idx="50743">-7.7284532087670708e-06</cx:pt>
          <cx:pt idx="50744">-7.7284532087670708e-06</cx:pt>
          <cx:pt idx="50745">-7.7284532087670708e-06</cx:pt>
          <cx:pt idx="50746">-7.7284532087670708e-06</cx:pt>
          <cx:pt idx="50747">-7.7284532087670708e-06</cx:pt>
          <cx:pt idx="50748">-7.7284532087670708e-06</cx:pt>
          <cx:pt idx="50749">-7.7284532087670708e-06</cx:pt>
          <cx:pt idx="50750">-7.7284532087670708e-06</cx:pt>
          <cx:pt idx="50751">-7.7284532087670708e-06</cx:pt>
          <cx:pt idx="50752">-7.7284532087670708e-06</cx:pt>
          <cx:pt idx="50753">-7.7284532087670708e-06</cx:pt>
          <cx:pt idx="50754">-7.7284532087670708e-06</cx:pt>
          <cx:pt idx="50755">-7.7284532087670708e-06</cx:pt>
          <cx:pt idx="50756">-7.7284532087670708e-06</cx:pt>
          <cx:pt idx="50757">-7.7284532087670708e-06</cx:pt>
          <cx:pt idx="50758">-7.7284532087670708e-06</cx:pt>
          <cx:pt idx="50759">-7.7284532087670708e-06</cx:pt>
          <cx:pt idx="50760">-7.7305288328120805e-06</cx:pt>
          <cx:pt idx="50761">-7.7305288328120805e-06</cx:pt>
          <cx:pt idx="50762">-7.7305288328120805e-06</cx:pt>
          <cx:pt idx="50763">-7.7305288328120805e-06</cx:pt>
          <cx:pt idx="50764">-7.7305288328120805e-06</cx:pt>
          <cx:pt idx="50765">-7.7305288328120805e-06</cx:pt>
          <cx:pt idx="50766">-7.7305288328120805e-06</cx:pt>
          <cx:pt idx="50767">-7.7305288328120805e-06</cx:pt>
          <cx:pt idx="50768">-7.7371917584893997e-06</cx:pt>
          <cx:pt idx="50769">-7.7371917584893997e-06</cx:pt>
          <cx:pt idx="50770">-7.7371917584893997e-06</cx:pt>
          <cx:pt idx="50771">-7.7371917584893997e-06</cx:pt>
          <cx:pt idx="50772">-7.7371917584893997e-06</cx:pt>
          <cx:pt idx="50773">-7.74341961335118e-06</cx:pt>
          <cx:pt idx="50774">-7.74341961335118e-06</cx:pt>
          <cx:pt idx="50775">-7.74341961335118e-06</cx:pt>
          <cx:pt idx="50776">-7.74341961335118e-06</cx:pt>
          <cx:pt idx="50777">-7.74341961335118e-06</cx:pt>
          <cx:pt idx="50778">-7.74341961335118e-06</cx:pt>
          <cx:pt idx="50779">-7.74341961335118e-06</cx:pt>
          <cx:pt idx="50780">-7.74341961335118e-06</cx:pt>
          <cx:pt idx="50781">-7.7470308870957499e-06</cx:pt>
          <cx:pt idx="50782">-7.7586666924641603e-06</cx:pt>
          <cx:pt idx="50783">-7.7586666924641603e-06</cx:pt>
          <cx:pt idx="50784">-7.7651326116809808e-06</cx:pt>
          <cx:pt idx="50785">-7.7764678917846004e-06</cx:pt>
          <cx:pt idx="50786">-7.7764678917846004e-06</cx:pt>
          <cx:pt idx="50787">-7.7764678917846004e-06</cx:pt>
          <cx:pt idx="50788">-7.7810558845545495e-06</cx:pt>
          <cx:pt idx="50789">-7.8113267469408904e-06</cx:pt>
          <cx:pt idx="50790">-7.8113267469408904e-06</cx:pt>
          <cx:pt idx="50791">-7.8113267469408904e-06</cx:pt>
          <cx:pt idx="50792">-7.8286021557594203e-06</cx:pt>
          <cx:pt idx="50793">-7.8286021557594203e-06</cx:pt>
          <cx:pt idx="50794">-7.8286021557594203e-06</cx:pt>
          <cx:pt idx="50795">-7.8309735925585793e-06</cx:pt>
          <cx:pt idx="50796">-7.8343959860665196e-06</cx:pt>
          <cx:pt idx="50797">-7.8448981626640407e-06</cx:pt>
          <cx:pt idx="50798">-7.8448981626640407e-06</cx:pt>
          <cx:pt idx="50799">-7.8481367876466597e-06</cx:pt>
          <cx:pt idx="50800">-7.8486104521050201e-06</cx:pt>
          <cx:pt idx="50801">-7.8502353221269608e-06</cx:pt>
          <cx:pt idx="50802">-7.8502353221269608e-06</cx:pt>
          <cx:pt idx="50803">-7.8502353221269608e-06</cx:pt>
          <cx:pt idx="50804">-7.8502353221269608e-06</cx:pt>
          <cx:pt idx="50805">-7.8502353221269608e-06</cx:pt>
          <cx:pt idx="50806">-7.8502353221269608e-06</cx:pt>
          <cx:pt idx="50807">-7.8502353221269608e-06</cx:pt>
          <cx:pt idx="50808">-7.8502353221269608e-06</cx:pt>
          <cx:pt idx="50809">-7.8502353221269608e-06</cx:pt>
          <cx:pt idx="50810">-7.8502353221269608e-06</cx:pt>
          <cx:pt idx="50811">-7.8555348359207704e-06</cx:pt>
          <cx:pt idx="50812">-7.8555348359207704e-06</cx:pt>
          <cx:pt idx="50813">-7.85677289980553e-06</cx:pt>
          <cx:pt idx="50814">-7.85677289980553e-06</cx:pt>
          <cx:pt idx="50815">-7.85677289980553e-06</cx:pt>
          <cx:pt idx="50816">-7.85677289980553e-06</cx:pt>
          <cx:pt idx="50817">-7.8656591342868394e-06</cx:pt>
          <cx:pt idx="50818">-7.8669305275728004e-06</cx:pt>
          <cx:pt idx="50819">-7.8708432419615295e-06</cx:pt>
          <cx:pt idx="50820">-7.8708432419615295e-06</cx:pt>
          <cx:pt idx="50821">-7.8708432419615295e-06</cx:pt>
          <cx:pt idx="50822">-7.8964725462630502e-06</cx:pt>
          <cx:pt idx="50823">-7.8964725462630502e-06</cx:pt>
          <cx:pt idx="50824">-7.8964725462630502e-06</cx:pt>
          <cx:pt idx="50825">-7.8964725462630502e-06</cx:pt>
          <cx:pt idx="50826">-7.8964725462630502e-06</cx:pt>
          <cx:pt idx="50827">-7.9065096500110806e-06</cx:pt>
          <cx:pt idx="50828">-7.9065096500110806e-06</cx:pt>
          <cx:pt idx="50829">-7.9072904114880406e-06</cx:pt>
          <cx:pt idx="50830">-7.9133941420930293e-06</cx:pt>
          <cx:pt idx="50831">-7.9164434106113205e-06</cx:pt>
          <cx:pt idx="50832">-7.9164434106113205e-06</cx:pt>
          <cx:pt idx="50833">-7.9164434106113205e-06</cx:pt>
          <cx:pt idx="50834">-7.9250527698051402e-06</cx:pt>
          <cx:pt idx="50835">-7.9250527698051402e-06</cx:pt>
          <cx:pt idx="50836">-7.9566712512692493e-06</cx:pt>
          <cx:pt idx="50837">-7.9566712512692493e-06</cx:pt>
          <cx:pt idx="50838">-7.9566712512692493e-06</cx:pt>
          <cx:pt idx="50839">-7.9566712512692493e-06</cx:pt>
          <cx:pt idx="50840">-7.9566712512692493e-06</cx:pt>
          <cx:pt idx="50841">-7.9566712512692493e-06</cx:pt>
          <cx:pt idx="50842">-7.99521036652169e-06</cx:pt>
          <cx:pt idx="50843">-7.99521036652169e-06</cx:pt>
          <cx:pt idx="50844">-8.0173952935629104e-06</cx:pt>
          <cx:pt idx="50845">-8.0189255226497408e-06</cx:pt>
          <cx:pt idx="50846">-8.0273575841521295e-06</cx:pt>
          <cx:pt idx="50847">-8.0273575841521295e-06</cx:pt>
          <cx:pt idx="50848">-8.0273575841521295e-06</cx:pt>
          <cx:pt idx="50849">-8.0273575841521295e-06</cx:pt>
          <cx:pt idx="50850">-8.0624932603744504e-06</cx:pt>
          <cx:pt idx="50851">-8.0624932603744504e-06</cx:pt>
          <cx:pt idx="50852">-8.0624932603744504e-06</cx:pt>
          <cx:pt idx="50853">-8.0624932603744504e-06</cx:pt>
          <cx:pt idx="50854">-8.07169785889473e-06</cx:pt>
          <cx:pt idx="50855">-8.1023169589544793e-06</cx:pt>
          <cx:pt idx="50856">-8.1023169589544793e-06</cx:pt>
          <cx:pt idx="50857">-8.1105055237171493e-06</cx:pt>
          <cx:pt idx="50858">-8.1105055237171493e-06</cx:pt>
          <cx:pt idx="50859">-8.1105055237171493e-06</cx:pt>
          <cx:pt idx="50860">-8.1109346830177295e-06</cx:pt>
          <cx:pt idx="50861">-8.1109346830177295e-06</cx:pt>
          <cx:pt idx="50862">-8.1109346830177295e-06</cx:pt>
          <cx:pt idx="50863">-8.1109346830177295e-06</cx:pt>
          <cx:pt idx="50864">-8.1345756824055497e-06</cx:pt>
          <cx:pt idx="50865">-8.1345756824055497e-06</cx:pt>
          <cx:pt idx="50866">-8.1345756824055497e-06</cx:pt>
          <cx:pt idx="50867">-8.1345756824055497e-06</cx:pt>
          <cx:pt idx="50868">-8.1345756824055497e-06</cx:pt>
          <cx:pt idx="50869">-8.1345756824055497e-06</cx:pt>
          <cx:pt idx="50870">-8.1345756824055497e-06</cx:pt>
          <cx:pt idx="50871">-8.1345756824055497e-06</cx:pt>
          <cx:pt idx="50872">-8.1378635172536399e-06</cx:pt>
          <cx:pt idx="50873">-8.1378635172536399e-06</cx:pt>
          <cx:pt idx="50874">-8.17249500783756e-06</cx:pt>
          <cx:pt idx="50875">-8.17249500783756e-06</cx:pt>
          <cx:pt idx="50876">-8.17249500783756e-06</cx:pt>
          <cx:pt idx="50877">-8.1769458542070497e-06</cx:pt>
          <cx:pt idx="50878">-8.19327980231197e-06</cx:pt>
          <cx:pt idx="50879">-8.1999922030870699e-06</cx:pt>
          <cx:pt idx="50880">-8.21140811763831e-06</cx:pt>
          <cx:pt idx="50881">-8.21140811763831e-06</cx:pt>
          <cx:pt idx="50882">-8.2357581481976808e-06</cx:pt>
          <cx:pt idx="50883">-8.2357581481976808e-06</cx:pt>
          <cx:pt idx="50884">-8.2357581481976808e-06</cx:pt>
          <cx:pt idx="50885">-8.2357581481976808e-06</cx:pt>
          <cx:pt idx="50886">-8.2357581481976808e-06</cx:pt>
          <cx:pt idx="50887">-8.2357581481976808e-06</cx:pt>
          <cx:pt idx="50888">-8.2600445645719395e-06</cx:pt>
          <cx:pt idx="50889">-8.2601132969481296e-06</cx:pt>
          <cx:pt idx="50890">-8.2601132969481296e-06</cx:pt>
          <cx:pt idx="50891">-8.2601132969481296e-06</cx:pt>
          <cx:pt idx="50892">-8.2759657674848095e-06</cx:pt>
          <cx:pt idx="50893">-8.2759657674848095e-06</cx:pt>
          <cx:pt idx="50894">-8.2759657674848095e-06</cx:pt>
          <cx:pt idx="50895">-8.2785440038468992e-06</cx:pt>
          <cx:pt idx="50896">-8.2798563844919799e-06</cx:pt>
          <cx:pt idx="50897">-8.2798563844919799e-06</cx:pt>
          <cx:pt idx="50898">-8.2798563844919799e-06</cx:pt>
          <cx:pt idx="50899">-8.2798563844919799e-06</cx:pt>
          <cx:pt idx="50900">-8.3110771042419608e-06</cx:pt>
          <cx:pt idx="50901">-8.3224464036811602e-06</cx:pt>
          <cx:pt idx="50902">-8.3224464036811602e-06</cx:pt>
          <cx:pt idx="50903">-8.3508259617215994e-06</cx:pt>
          <cx:pt idx="50904">-8.3508259617215994e-06</cx:pt>
          <cx:pt idx="50905">-8.3528164514394902e-06</cx:pt>
          <cx:pt idx="50906">-8.3528164514394902e-06</cx:pt>
          <cx:pt idx="50907">-8.3639296901193203e-06</cx:pt>
          <cx:pt idx="50908">-8.3639296901193203e-06</cx:pt>
          <cx:pt idx="50909">-8.3639296901193203e-06</cx:pt>
          <cx:pt idx="50910">-8.3639296901193203e-06</cx:pt>
          <cx:pt idx="50911">-8.3639296901193203e-06</cx:pt>
          <cx:pt idx="50912">-8.3639296901193203e-06</cx:pt>
          <cx:pt idx="50913">-8.3708063934687397e-06</cx:pt>
          <cx:pt idx="50914">-8.3715812576073706e-06</cx:pt>
          <cx:pt idx="50915">-8.3715812576073706e-06</cx:pt>
          <cx:pt idx="50916">-8.3715812576073706e-06</cx:pt>
          <cx:pt idx="50917">-8.3735793414490792e-06</cx:pt>
          <cx:pt idx="50918">-8.3735793414490792e-06</cx:pt>
          <cx:pt idx="50919">-8.3904807097964293e-06</cx:pt>
          <cx:pt idx="50920">-8.4071039473657899e-06</cx:pt>
          <cx:pt idx="50921">-8.4224373579003807e-06</cx:pt>
          <cx:pt idx="50922">-8.4224373579003807e-06</cx:pt>
          <cx:pt idx="50923">-8.4282415210239204e-06</cx:pt>
          <cx:pt idx="50924">-8.4282415210239204e-06</cx:pt>
          <cx:pt idx="50925">-8.4282415210239204e-06</cx:pt>
          <cx:pt idx="50926">-8.4361714351644197e-06</cx:pt>
          <cx:pt idx="50927">-8.4389917489807203e-06</cx:pt>
          <cx:pt idx="50928">-8.4802718731419194e-06</cx:pt>
          <cx:pt idx="50929">-8.49382244662235e-06</cx:pt>
          <cx:pt idx="50930">-8.5128556833578703e-06</cx:pt>
          <cx:pt idx="50931">-8.5198825885862293e-06</cx:pt>
          <cx:pt idx="50932">-8.5910596364729293e-06</cx:pt>
          <cx:pt idx="50933">-8.5910596364729293e-06</cx:pt>
          <cx:pt idx="50934">-8.6018818916627298e-06</cx:pt>
          <cx:pt idx="50935">-8.6018818916627298e-06</cx:pt>
          <cx:pt idx="50936">-8.6506828580775597e-06</cx:pt>
          <cx:pt idx="50937">-8.6635048534996595e-06</cx:pt>
          <cx:pt idx="50938">-8.6635048534996595e-06</cx:pt>
          <cx:pt idx="50939">-8.6713967367811606e-06</cx:pt>
          <cx:pt idx="50940">-8.6713967367811606e-06</cx:pt>
          <cx:pt idx="50941">-8.6713967367811606e-06</cx:pt>
          <cx:pt idx="50942">-8.6713967367811606e-06</cx:pt>
          <cx:pt idx="50943">-8.6713967367811606e-06</cx:pt>
          <cx:pt idx="50944">-8.6713967367811606e-06</cx:pt>
          <cx:pt idx="50945">-8.6713967367811606e-06</cx:pt>
          <cx:pt idx="50946">-8.6713967367811606e-06</cx:pt>
          <cx:pt idx="50947">-8.6713967367811606e-06</cx:pt>
          <cx:pt idx="50948">-8.6820492726089905e-06</cx:pt>
          <cx:pt idx="50949">-8.6820492726089905e-06</cx:pt>
          <cx:pt idx="50950">-8.6820492726089905e-06</cx:pt>
          <cx:pt idx="50951">-8.6820492726089905e-06</cx:pt>
          <cx:pt idx="50952">-8.6820492726089905e-06</cx:pt>
          <cx:pt idx="50953">-8.6860172885165499e-06</cx:pt>
          <cx:pt idx="50954">-8.6978943932544094e-06</cx:pt>
          <cx:pt idx="50955">-8.7104443618588592e-06</cx:pt>
          <cx:pt idx="50956">-8.7104443618588592e-06</cx:pt>
          <cx:pt idx="50957">-8.7126411066350096e-06</cx:pt>
          <cx:pt idx="50958">-8.7229186743669801e-06</cx:pt>
          <cx:pt idx="50959">-8.7229186743669801e-06</cx:pt>
          <cx:pt idx="50960">-8.7229186743669801e-06</cx:pt>
          <cx:pt idx="50961">-8.7229186743669801e-06</cx:pt>
          <cx:pt idx="50962">-8.7324533112500403e-06</cx:pt>
          <cx:pt idx="50963">-8.7434278966007399e-06</cx:pt>
          <cx:pt idx="50964">-8.7434278966007399e-06</cx:pt>
          <cx:pt idx="50965">-8.7434278966007399e-06</cx:pt>
          <cx:pt idx="50966">-8.7434278966007399e-06</cx:pt>
          <cx:pt idx="50967">-8.7583078895875806e-06</cx:pt>
          <cx:pt idx="50968">-8.7583078895875806e-06</cx:pt>
          <cx:pt idx="50969">-8.7583078895875806e-06</cx:pt>
          <cx:pt idx="50970">-8.7583078895875806e-06</cx:pt>
          <cx:pt idx="50971">-8.7903574863819906e-06</cx:pt>
          <cx:pt idx="50972">-8.8113850105157504e-06</cx:pt>
          <cx:pt idx="50973">-8.8113850105157504e-06</cx:pt>
          <cx:pt idx="50974">-8.82417589449617e-06</cx:pt>
          <cx:pt idx="50975">-8.8289179818081399e-06</cx:pt>
          <cx:pt idx="50976">-8.8289179818081399e-06</cx:pt>
          <cx:pt idx="50977">-8.8289179818081399e-06</cx:pt>
          <cx:pt idx="50978">-8.8289179818081399e-06</cx:pt>
          <cx:pt idx="50979">-8.8300281828736392e-06</cx:pt>
          <cx:pt idx="50980">-8.8300281828736392e-06</cx:pt>
          <cx:pt idx="50981">-8.8394932904308702e-06</cx:pt>
          <cx:pt idx="50982">-8.8394932904308702e-06</cx:pt>
          <cx:pt idx="50983">-8.8394932904308702e-06</cx:pt>
          <cx:pt idx="50984">-8.8531293416304996e-06</cx:pt>
          <cx:pt idx="50985">-8.8831292428453005e-06</cx:pt>
          <cx:pt idx="50986">-8.8831292428453005e-06</cx:pt>
          <cx:pt idx="50987">-8.8884336415520307e-06</cx:pt>
          <cx:pt idx="50988">-8.9120810237891104e-06</cx:pt>
          <cx:pt idx="50989">-8.9120810237891104e-06</cx:pt>
          <cx:pt idx="50990">-8.9120810237891104e-06</cx:pt>
          <cx:pt idx="50991">-8.9120810237891104e-06</cx:pt>
          <cx:pt idx="50992">-8.9120810237891104e-06</cx:pt>
          <cx:pt idx="50993">-8.9285373417245198e-06</cx:pt>
          <cx:pt idx="50994">-8.9285373417245198e-06</cx:pt>
          <cx:pt idx="50995">-8.9285373417245198e-06</cx:pt>
          <cx:pt idx="50996">-8.9428818085975297e-06</cx:pt>
          <cx:pt idx="50997">-8.9786786375899301e-06</cx:pt>
          <cx:pt idx="50998">-8.9786786375899301e-06</cx:pt>
          <cx:pt idx="50999">-8.9809965075666195e-06</cx:pt>
          <cx:pt idx="51000">-8.9809965075666195e-06</cx:pt>
          <cx:pt idx="51001">-8.9951638861791004e-06</cx:pt>
          <cx:pt idx="51002">-8.9956238982930302e-06</cx:pt>
          <cx:pt idx="51003">-8.9956238982930302e-06</cx:pt>
          <cx:pt idx="51004">-8.9956238982930302e-06</cx:pt>
          <cx:pt idx="51005">-9.0165209297746904e-06</cx:pt>
          <cx:pt idx="51006">-9.0165209297746904e-06</cx:pt>
          <cx:pt idx="51007">-9.0165209297746904e-06</cx:pt>
          <cx:pt idx="51008">-9.0693899760915507e-06</cx:pt>
          <cx:pt idx="51009">-9.0693899760915507e-06</cx:pt>
          <cx:pt idx="51010">-9.0720518686656301e-06</cx:pt>
          <cx:pt idx="51011">-9.1049796960923208e-06</cx:pt>
          <cx:pt idx="51012">-9.1049796960923208e-06</cx:pt>
          <cx:pt idx="51013">-9.1049796960923208e-06</cx:pt>
          <cx:pt idx="51014">-9.1049796960923208e-06</cx:pt>
          <cx:pt idx="51015">-9.1049796960923208e-06</cx:pt>
          <cx:pt idx="51016">-9.1149314075491805e-06</cx:pt>
          <cx:pt idx="51017">-9.1149314075491805e-06</cx:pt>
          <cx:pt idx="51018">-9.1216322942389104e-06</cx:pt>
          <cx:pt idx="51019">-9.1352219849643203e-06</cx:pt>
          <cx:pt idx="51020">-9.1425870423308499e-06</cx:pt>
          <cx:pt idx="51021">-9.1425870423308499e-06</cx:pt>
          <cx:pt idx="51022">-9.1425870423308499e-06</cx:pt>
          <cx:pt idx="51023">-9.1425870423308499e-06</cx:pt>
          <cx:pt idx="51024">-9.1425870423308499e-06</cx:pt>
          <cx:pt idx="51025">-9.1425870423308499e-06</cx:pt>
          <cx:pt idx="51026">-9.1425870423308499e-06</cx:pt>
          <cx:pt idx="51027">-9.1574797507848298e-06</cx:pt>
          <cx:pt idx="51028">-9.1574797507848298e-06</cx:pt>
          <cx:pt idx="51029">-9.1574797507848298e-06</cx:pt>
          <cx:pt idx="51030">-9.1574797507848298e-06</cx:pt>
          <cx:pt idx="51031">-9.1574797507848298e-06</cx:pt>
          <cx:pt idx="51032">-9.1574797507848298e-06</cx:pt>
          <cx:pt idx="51033">-9.1700449932128098e-06</cx:pt>
          <cx:pt idx="51034">-9.1823290128434601e-06</cx:pt>
          <cx:pt idx="51035">-9.1823290128434601e-06</cx:pt>
          <cx:pt idx="51036">-9.1912808248897796e-06</cx:pt>
          <cx:pt idx="51037">-9.1912808248897796e-06</cx:pt>
          <cx:pt idx="51038">-9.1912808248897796e-06</cx:pt>
          <cx:pt idx="51039">-9.1912808248897796e-06</cx:pt>
          <cx:pt idx="51040">-9.1957820697456399e-06</cx:pt>
          <cx:pt idx="51041">-9.1957820697456399e-06</cx:pt>
          <cx:pt idx="51042">-9.1957820697456399e-06</cx:pt>
          <cx:pt idx="51043">-9.1988145745274598e-06</cx:pt>
          <cx:pt idx="51044">-9.2486118055410993e-06</cx:pt>
          <cx:pt idx="51045">-9.2486118055410993e-06</cx:pt>
          <cx:pt idx="51046">-9.2938670637752407e-06</cx:pt>
          <cx:pt idx="51047">-9.2938670637752407e-06</cx:pt>
          <cx:pt idx="51048">-9.2938670637752407e-06</cx:pt>
          <cx:pt idx="51049">-9.2938670637752407e-06</cx:pt>
          <cx:pt idx="51050">-9.2938670637752407e-06</cx:pt>
          <cx:pt idx="51051">-9.3053330275305299e-06</cx:pt>
          <cx:pt idx="51052">-9.3053330275305299e-06</cx:pt>
          <cx:pt idx="51053">-9.3053330275305299e-06</cx:pt>
          <cx:pt idx="51054">-9.3222615475597804e-06</cx:pt>
          <cx:pt idx="51055">-9.3364456852985492e-06</cx:pt>
          <cx:pt idx="51056">-9.3364456852985492e-06</cx:pt>
          <cx:pt idx="51057">-9.3364456852985492e-06</cx:pt>
          <cx:pt idx="51058">-9.3364456852985492e-06</cx:pt>
          <cx:pt idx="51059">-9.34470494601141e-06</cx:pt>
          <cx:pt idx="51060">-9.34470494601141e-06</cx:pt>
          <cx:pt idx="51061">-9.34470494601141e-06</cx:pt>
          <cx:pt idx="51062">-9.34470494601141e-06</cx:pt>
          <cx:pt idx="51063">-9.3603619127272905e-06</cx:pt>
          <cx:pt idx="51064">-9.3603619127272905e-06</cx:pt>
          <cx:pt idx="51065">-9.3603619127272905e-06</cx:pt>
          <cx:pt idx="51066">-9.3603619127272905e-06</cx:pt>
          <cx:pt idx="51067">-9.3698712347983501e-06</cx:pt>
          <cx:pt idx="51068">-9.3791861569831301e-06</cx:pt>
          <cx:pt idx="51069">-9.4172982185044307e-06</cx:pt>
          <cx:pt idx="51070">-9.4172982185044307e-06</cx:pt>
          <cx:pt idx="51071">-9.4336131439761493e-06</cx:pt>
          <cx:pt idx="51072">-9.4336131439761493e-06</cx:pt>
          <cx:pt idx="51073">-9.4362986036168008e-06</cx:pt>
          <cx:pt idx="51074">-9.4362986036168008e-06</cx:pt>
          <cx:pt idx="51075">-9.4362986036168008e-06</cx:pt>
          <cx:pt idx="51076">-9.4362986036168008e-06</cx:pt>
          <cx:pt idx="51077">-9.4362986036168008e-06</cx:pt>
          <cx:pt idx="51078">-9.4522509267690604e-06</cx:pt>
          <cx:pt idx="51079">-9.4522509267690604e-06</cx:pt>
          <cx:pt idx="51080">-9.4522509267690604e-06</cx:pt>
          <cx:pt idx="51081">-9.4522509267690604e-06</cx:pt>
          <cx:pt idx="51082">-9.4522509267690604e-06</cx:pt>
          <cx:pt idx="51083">-9.4700666491780207e-06</cx:pt>
          <cx:pt idx="51084">-9.4700666491780207e-06</cx:pt>
          <cx:pt idx="51085">-9.4700666491780207e-06</cx:pt>
          <cx:pt idx="51086">-9.4700666491780207e-06</cx:pt>
          <cx:pt idx="51087">-9.4700666491780207e-06</cx:pt>
          <cx:pt idx="51088">-9.4700666491780207e-06</cx:pt>
          <cx:pt idx="51089">-9.4828716070508892e-06</cx:pt>
          <cx:pt idx="51090">-9.4828716070508892e-06</cx:pt>
          <cx:pt idx="51091">-9.4872200545341895e-06</cx:pt>
          <cx:pt idx="51092">-9.4872200545341895e-06</cx:pt>
          <cx:pt idx="51093">-9.4872200545341895e-06</cx:pt>
          <cx:pt idx="51094">-9.5160219550762492e-06</cx:pt>
          <cx:pt idx="51095">-9.5160219550762492e-06</cx:pt>
          <cx:pt idx="51096">-9.5252899216943208e-06</cx:pt>
          <cx:pt idx="51097">-9.5252899216943208e-06</cx:pt>
          <cx:pt idx="51098">-9.5392325591603697e-06</cx:pt>
          <cx:pt idx="51099">-9.5392325591603697e-06</cx:pt>
          <cx:pt idx="51100">-9.54707363912251e-06</cx:pt>
          <cx:pt idx="51101">-9.5519479903650007e-06</cx:pt>
          <cx:pt idx="51102">-9.5549677155896703e-06</cx:pt>
          <cx:pt idx="51103">-9.5549677155896703e-06</cx:pt>
          <cx:pt idx="51104">-9.5549677155896703e-06</cx:pt>
          <cx:pt idx="51105">-9.5549677155896703e-06</cx:pt>
          <cx:pt idx="51106">-9.5620165790832203e-06</cx:pt>
          <cx:pt idx="51107">-9.5767444931402692e-06</cx:pt>
          <cx:pt idx="51108">-9.5767444931402692e-06</cx:pt>
          <cx:pt idx="51109">-9.5767444931402692e-06</cx:pt>
          <cx:pt idx="51110">-9.5767444931402692e-06</cx:pt>
          <cx:pt idx="51111">-9.5767444931402692e-06</cx:pt>
          <cx:pt idx="51112">-9.5767444931402692e-06</cx:pt>
          <cx:pt idx="51113">-9.5767444931402692e-06</cx:pt>
          <cx:pt idx="51114">-9.6003508647013298e-06</cx:pt>
          <cx:pt idx="51115">-9.6045270461152704e-06</cx:pt>
          <cx:pt idx="51116">-9.6047871559633594e-06</cx:pt>
          <cx:pt idx="51117">-9.6047871559633594e-06</cx:pt>
          <cx:pt idx="51118">-9.6120853740023204e-06</cx:pt>
          <cx:pt idx="51119">-9.6611902093233399e-06</cx:pt>
          <cx:pt idx="51120">-9.6611902093233399e-06</cx:pt>
          <cx:pt idx="51121">-9.6611902093233399e-06</cx:pt>
          <cx:pt idx="51122">-9.6736446746972403e-06</cx:pt>
          <cx:pt idx="51123">-9.6736446746972403e-06</cx:pt>
          <cx:pt idx="51124">-9.6736446746972403e-06</cx:pt>
          <cx:pt idx="51125">-9.6736446746972403e-06</cx:pt>
          <cx:pt idx="51126">-9.6736446746972403e-06</cx:pt>
          <cx:pt idx="51127">-9.6766100971426297e-06</cx:pt>
          <cx:pt idx="51128">-9.6766100971426297e-06</cx:pt>
          <cx:pt idx="51129">-9.6766100971426297e-06</cx:pt>
          <cx:pt idx="51130">-9.6766100971426297e-06</cx:pt>
          <cx:pt idx="51131">-9.6766100971426297e-06</cx:pt>
          <cx:pt idx="51132">-9.6766100971426297e-06</cx:pt>
          <cx:pt idx="51133">-9.6766100971426297e-06</cx:pt>
          <cx:pt idx="51134">-9.6766100971426297e-06</cx:pt>
          <cx:pt idx="51135">-9.67885742270255e-06</cx:pt>
          <cx:pt idx="51136">-9.67885742270255e-06</cx:pt>
          <cx:pt idx="51137">-9.67885742270255e-06</cx:pt>
          <cx:pt idx="51138">-9.6817333340201306e-06</cx:pt>
          <cx:pt idx="51139">-9.6817333340201306e-06</cx:pt>
          <cx:pt idx="51140">-9.6817333340201306e-06</cx:pt>
          <cx:pt idx="51141">-9.7255549609782297e-06</cx:pt>
          <cx:pt idx="51142">-9.7390850987953805e-06</cx:pt>
          <cx:pt idx="51143">-9.7390850987953805e-06</cx:pt>
          <cx:pt idx="51144">-9.7570685130553805e-06</cx:pt>
          <cx:pt idx="51145">-9.7705201324894297e-06</cx:pt>
          <cx:pt idx="51146">-9.7705201324894297e-06</cx:pt>
          <cx:pt idx="51147">-9.7705201324894297e-06</cx:pt>
          <cx:pt idx="51148">-9.7705201324894297e-06</cx:pt>
          <cx:pt idx="51149">-9.7705201324894297e-06</cx:pt>
          <cx:pt idx="51150">-9.7705201324894297e-06</cx:pt>
          <cx:pt idx="51151">-9.7722512554630995e-06</cx:pt>
          <cx:pt idx="51152">-9.7722512554630995e-06</cx:pt>
          <cx:pt idx="51153">-9.7722512554630995e-06</cx:pt>
          <cx:pt idx="51154">-9.7722512554630995e-06</cx:pt>
          <cx:pt idx="51155">-9.7722512554630995e-06</cx:pt>
          <cx:pt idx="51156">-9.7722512554630995e-06</cx:pt>
          <cx:pt idx="51157">-9.7722512554630995e-06</cx:pt>
          <cx:pt idx="51158">-9.7722512554630995e-06</cx:pt>
          <cx:pt idx="51159">-9.7786547953437807e-06</cx:pt>
          <cx:pt idx="51160">-9.77958136307905e-06</cx:pt>
          <cx:pt idx="51161">-9.77958136307905e-06</cx:pt>
          <cx:pt idx="51162">-9.77958136307905e-06</cx:pt>
          <cx:pt idx="51163">-9.7874373580280197e-06</cx:pt>
          <cx:pt idx="51164">-9.7874373580280197e-06</cx:pt>
          <cx:pt idx="51165">-9.7874373580280197e-06</cx:pt>
          <cx:pt idx="51166">-9.7928819727823697e-06</cx:pt>
          <cx:pt idx="51167">-9.7967099379053e-06</cx:pt>
          <cx:pt idx="51168">-9.7967099379053e-06</cx:pt>
          <cx:pt idx="51169">-9.7967099379053e-06</cx:pt>
          <cx:pt idx="51170">-9.7967099379053e-06</cx:pt>
          <cx:pt idx="51171">-9.81105906759702e-06</cx:pt>
          <cx:pt idx="51172">-9.8131448207210593e-06</cx:pt>
          <cx:pt idx="51173">-9.8131448207210593e-06</cx:pt>
          <cx:pt idx="51174">-9.8131448207210593e-06</cx:pt>
          <cx:pt idx="51175">-9.8131448207210593e-06</cx:pt>
          <cx:pt idx="51176">-9.8261086545539706e-06</cx:pt>
          <cx:pt idx="51177">-9.8261086545539706e-06</cx:pt>
          <cx:pt idx="51178">-9.8261086545539706e-06</cx:pt>
          <cx:pt idx="51179">-9.8261086545539706e-06</cx:pt>
          <cx:pt idx="51180">-9.8261086545539706e-06</cx:pt>
          <cx:pt idx="51181">-9.8261086545539706e-06</cx:pt>
          <cx:pt idx="51182">-9.8261086545539706e-06</cx:pt>
          <cx:pt idx="51183">-9.8371331882729808e-06</cx:pt>
          <cx:pt idx="51184">-9.8402068838894692e-06</cx:pt>
          <cx:pt idx="51185">-9.8402068838894692e-06</cx:pt>
          <cx:pt idx="51186">-9.8426570409204604e-06</cx:pt>
          <cx:pt idx="51187">-9.8426570409204604e-06</cx:pt>
          <cx:pt idx="51188">-9.8426570409204604e-06</cx:pt>
          <cx:pt idx="51189">-9.8456422798507895e-06</cx:pt>
          <cx:pt idx="51190">-9.8456422798507895e-06</cx:pt>
          <cx:pt idx="51191">-9.8456422798507895e-06</cx:pt>
          <cx:pt idx="51192">-9.8456422798507895e-06</cx:pt>
          <cx:pt idx="51193">-9.8521216356823307e-06</cx:pt>
          <cx:pt idx="51194">-9.8521216356823307e-06</cx:pt>
          <cx:pt idx="51195">-9.8521216356823307e-06</cx:pt>
          <cx:pt idx="51196">-9.8523637750812401e-06</cx:pt>
          <cx:pt idx="51197">-9.8523637750812401e-06</cx:pt>
          <cx:pt idx="51198">-9.89902790706718e-06</cx:pt>
          <cx:pt idx="51199">-9.89902790706718e-06</cx:pt>
          <cx:pt idx="51200">-9.9051607772173901e-06</cx:pt>
          <cx:pt idx="51201">-9.9069280032314899e-06</cx:pt>
          <cx:pt idx="51202">-9.9296746207302108e-06</cx:pt>
          <cx:pt idx="51203">-9.9296746207302108e-06</cx:pt>
          <cx:pt idx="51204">-9.9359581568657105e-06</cx:pt>
          <cx:pt idx="51205">-9.9510836212112603e-06</cx:pt>
          <cx:pt idx="51206">-9.9511035410983807e-06</cx:pt>
          <cx:pt idx="51207">-9.9511035410983807e-06</cx:pt>
          <cx:pt idx="51208">-9.9534735598044594e-06</cx:pt>
          <cx:pt idx="51209">-9.9534735598044594e-06</cx:pt>
          <cx:pt idx="51210">-9.95777694273503e-06</cx:pt>
          <cx:pt idx="51211">-9.95777694273503e-06</cx:pt>
          <cx:pt idx="51212">-9.95777694273503e-06</cx:pt>
          <cx:pt idx="51213">-9.95777694273503e-06</cx:pt>
          <cx:pt idx="51214">-9.95777694273503e-06</cx:pt>
          <cx:pt idx="51215">-9.95777694273503e-06</cx:pt>
          <cx:pt idx="51216">-9.95777694273503e-06</cx:pt>
          <cx:pt idx="51217">-9.9597064422270997e-06</cx:pt>
          <cx:pt idx="51218">-9.9677863485425497e-06</cx:pt>
          <cx:pt idx="51219">-9.9677863485425497e-06</cx:pt>
          <cx:pt idx="51220">-9.9763978789869095e-06</cx:pt>
          <cx:pt idx="51221">-9.9763978789869095e-06</cx:pt>
          <cx:pt idx="51222">-9.9763978789869095e-06</cx:pt>
          <cx:pt idx="51223">-9.9824474106202104e-06</cx:pt>
          <cx:pt idx="51224">-9.9824474106202104e-06</cx:pt>
          <cx:pt idx="51225">-9.9824474106202104e-06</cx:pt>
          <cx:pt idx="51226">-9.9824474106202104e-06</cx:pt>
          <cx:pt idx="51227">-9.9886759383948998e-06</cx:pt>
          <cx:pt idx="51228">-9.9934974749664308e-06</cx:pt>
          <cx:pt idx="51229">-1.0008637269222099e-05</cx:pt>
          <cx:pt idx="51230">-1.0008637269222099e-05</cx:pt>
          <cx:pt idx="51231">-1.0008637269222099e-05</cx:pt>
          <cx:pt idx="51232">-1.0050691460283999e-05</cx:pt>
          <cx:pt idx="51233">-1.0058873068317701e-05</cx:pt>
          <cx:pt idx="51234">-1.0058873068317701e-05</cx:pt>
          <cx:pt idx="51235">-1.0058873068317701e-05</cx:pt>
          <cx:pt idx="51236">-1.0067821807937099e-05</cx:pt>
          <cx:pt idx="51237">-1.0067821807937099e-05</cx:pt>
          <cx:pt idx="51238">-1.00724025587219e-05</cx:pt>
          <cx:pt idx="51239">-1.0072851454891899e-05</cx:pt>
          <cx:pt idx="51240">-1.0076669528698701e-05</cx:pt>
          <cx:pt idx="51241">-1.0076669528698701e-05</cx:pt>
          <cx:pt idx="51242">-1.00935418292261e-05</cx:pt>
          <cx:pt idx="51243">-1.00935418292261e-05</cx:pt>
          <cx:pt idx="51244">-1.00935418292261e-05</cx:pt>
          <cx:pt idx="51245">-1.01016408090977e-05</cx:pt>
          <cx:pt idx="51246">-1.01207775274267e-05</cx:pt>
          <cx:pt idx="51247">-1.01207775274267e-05</cx:pt>
          <cx:pt idx="51248">-1.01207775274267e-05</cx:pt>
          <cx:pt idx="51249">-1.01207775274267e-05</cx:pt>
          <cx:pt idx="51250">-1.0128641215637401e-05</cx:pt>
          <cx:pt idx="51251">-1.0128641215637401e-05</cx:pt>
          <cx:pt idx="51252">-1.0128641215637401e-05</cx:pt>
          <cx:pt idx="51253">-1.0128641215637401e-05</cx:pt>
          <cx:pt idx="51254">-1.0128641215637401e-05</cx:pt>
          <cx:pt idx="51255">-1.0128641215637401e-05</cx:pt>
          <cx:pt idx="51256">-1.0128641215637401e-05</cx:pt>
          <cx:pt idx="51257">-1.01379286494459e-05</cx:pt>
          <cx:pt idx="51258">-1.01442323652932e-05</cx:pt>
          <cx:pt idx="51259">-1.0147457535104501e-05</cx:pt>
          <cx:pt idx="51260">-1.0147457535104501e-05</cx:pt>
          <cx:pt idx="51261">-1.01526665243474e-05</cx:pt>
          <cx:pt idx="51262">-1.01526665243474e-05</cx:pt>
          <cx:pt idx="51263">-1.01526665243474e-05</cx:pt>
          <cx:pt idx="51264">-1.01729299815736e-05</cx:pt>
          <cx:pt idx="51265">-1.01729299815736e-05</cx:pt>
          <cx:pt idx="51266">-1.01729299815736e-05</cx:pt>
          <cx:pt idx="51267">-1.01729299815736e-05</cx:pt>
          <cx:pt idx="51268">-1.01729299815736e-05</cx:pt>
          <cx:pt idx="51269">-1.01729299815736e-05</cx:pt>
          <cx:pt idx="51270">-1.01729299815736e-05</cx:pt>
          <cx:pt idx="51271">-1.01729299815736e-05</cx:pt>
          <cx:pt idx="51272">-1.01729299815736e-05</cx:pt>
          <cx:pt idx="51273">-1.01729299815736e-05</cx:pt>
          <cx:pt idx="51274">-1.01899063833369e-05</cx:pt>
          <cx:pt idx="51275">-1.01899063833369e-05</cx:pt>
          <cx:pt idx="51276">-1.01899063833369e-05</cx:pt>
          <cx:pt idx="51277">-1.02091429836336e-05</cx:pt>
          <cx:pt idx="51278">-1.02271063706171e-05</cx:pt>
          <cx:pt idx="51279">-1.02271063706171e-05</cx:pt>
          <cx:pt idx="51280">-1.02271063706171e-05</cx:pt>
          <cx:pt idx="51281">-1.02271063706171e-05</cx:pt>
          <cx:pt idx="51282">-1.02271063706171e-05</cx:pt>
          <cx:pt idx="51283">-1.02271063706171e-05</cx:pt>
          <cx:pt idx="51284">-1.02271063706171e-05</cx:pt>
          <cx:pt idx="51285">-1.02351201132238e-05</cx:pt>
          <cx:pt idx="51286">-1.0240012969920001e-05</cx:pt>
          <cx:pt idx="51287">-1.02494547180441e-05</cx:pt>
          <cx:pt idx="51288">-1.02599471658564e-05</cx:pt>
          <cx:pt idx="51289">-1.02814654716344e-05</cx:pt>
          <cx:pt idx="51290">-1.02814654716344e-05</cx:pt>
          <cx:pt idx="51291">-1.02814654716344e-05</cx:pt>
          <cx:pt idx="51292">-1.02814654716344e-05</cx:pt>
          <cx:pt idx="51293">-1.02877407571448e-05</cx:pt>
          <cx:pt idx="51294">-1.03131181977056e-05</cx:pt>
          <cx:pt idx="51295">-1.03131181977056e-05</cx:pt>
          <cx:pt idx="51296">-1.03131181977056e-05</cx:pt>
          <cx:pt idx="51297">-1.03238778399646e-05</cx:pt>
          <cx:pt idx="51298">-1.03238778399646e-05</cx:pt>
          <cx:pt idx="51299">-1.03238778399646e-05</cx:pt>
          <cx:pt idx="51300">-1.03238778399646e-05</cx:pt>
          <cx:pt idx="51301">-1.03238778399646e-05</cx:pt>
          <cx:pt idx="51302">-1.03238778399646e-05</cx:pt>
          <cx:pt idx="51303">-1.03238778399646e-05</cx:pt>
          <cx:pt idx="51304">-1.03250187804415e-05</cx:pt>
          <cx:pt idx="51305">-1.0333474269355001e-05</cx:pt>
          <cx:pt idx="51306">-1.0333474269355001e-05</cx:pt>
          <cx:pt idx="51307">-1.03450776776048e-05</cx:pt>
          <cx:pt idx="51308">-1.03450776776048e-05</cx:pt>
          <cx:pt idx="51309">-1.03450776776048e-05</cx:pt>
          <cx:pt idx="51310">-1.03510504286529e-05</cx:pt>
          <cx:pt idx="51311">-1.0379336652999701e-05</cx:pt>
          <cx:pt idx="51312">-1.0379336652999701e-05</cx:pt>
          <cx:pt idx="51313">-1.03953085984077e-05</cx:pt>
          <cx:pt idx="51314">-1.03992305078912e-05</cx:pt>
          <cx:pt idx="51315">-1.03992305078912e-05</cx:pt>
          <cx:pt idx="51316">-1.03992305078912e-05</cx:pt>
          <cx:pt idx="51317">-1.03992305078912e-05</cx:pt>
          <cx:pt idx="51318">-1.03992305078912e-05</cx:pt>
          <cx:pt idx="51319">-1.03992305078912e-05</cx:pt>
          <cx:pt idx="51320">-1.03992305078912e-05</cx:pt>
          <cx:pt idx="51321">-1.04224988725766e-05</cx:pt>
          <cx:pt idx="51322">-1.04224988725766e-05</cx:pt>
          <cx:pt idx="51323">-1.04224988725766e-05</cx:pt>
          <cx:pt idx="51324">-1.04224988725766e-05</cx:pt>
          <cx:pt idx="51325">-1.0482776501816199e-05</cx:pt>
          <cx:pt idx="51326">-1.0482776501816199e-05</cx:pt>
          <cx:pt idx="51327">-1.049493870277e-05</cx:pt>
          <cx:pt idx="51328">-1.049493870277e-05</cx:pt>
          <cx:pt idx="51329">-1.05187824852218e-05</cx:pt>
          <cx:pt idx="51330">-1.05268970392089e-05</cx:pt>
          <cx:pt idx="51331">-1.05464792936293e-05</cx:pt>
          <cx:pt idx="51332">-1.05464792936293e-05</cx:pt>
          <cx:pt idx="51333">-1.0590814938420799e-05</cx:pt>
          <cx:pt idx="51334">-1.0591201967571499e-05</cx:pt>
          <cx:pt idx="51335">-1.0591201967571499e-05</cx:pt>
          <cx:pt idx="51336">-1.0591201967571499e-05</cx:pt>
          <cx:pt idx="51337">-1.0591201967571499e-05</cx:pt>
          <cx:pt idx="51338">-1.0598818248817201e-05</cx:pt>
          <cx:pt idx="51339">-1.0616392099203899e-05</cx:pt>
          <cx:pt idx="51340">-1.0624458769437201e-05</cx:pt>
          <cx:pt idx="51341">-1.0624458769437201e-05</cx:pt>
          <cx:pt idx="51342">-1.06433351710378e-05</cx:pt>
          <cx:pt idx="51343">-1.06723928607427e-05</cx:pt>
          <cx:pt idx="51344">-1.06723928607427e-05</cx:pt>
          <cx:pt idx="51345">-1.07047537347034e-05</cx:pt>
          <cx:pt idx="51346">-1.0730405189518901e-05</cx:pt>
          <cx:pt idx="51347">-1.0730405189518901e-05</cx:pt>
          <cx:pt idx="51348">-1.0730405189518901e-05</cx:pt>
          <cx:pt idx="51349">-1.0734795448300501e-05</cx:pt>
          <cx:pt idx="51350">-1.0734795448300501e-05</cx:pt>
          <cx:pt idx="51351">-1.0788739484736401e-05</cx:pt>
          <cx:pt idx="51352">-1.0790328594657601e-05</cx:pt>
          <cx:pt idx="51353">-1.0802317506722e-05</cx:pt>
          <cx:pt idx="51354">-1.0802317506722e-05</cx:pt>
          <cx:pt idx="51355">-1.0802317506722e-05</cx:pt>
          <cx:pt idx="51356">-1.0803490363386299e-05</cx:pt>
          <cx:pt idx="51357">-1.0803490363386299e-05</cx:pt>
          <cx:pt idx="51358">-1.0803490363386299e-05</cx:pt>
          <cx:pt idx="51359">-1.08122826307324e-05</cx:pt>
          <cx:pt idx="51360">-1.08200919687032e-05</cx:pt>
          <cx:pt idx="51361">-1.08200919687032e-05</cx:pt>
          <cx:pt idx="51362">-1.08200919687032e-05</cx:pt>
          <cx:pt idx="51363">-1.0837335111183199e-05</cx:pt>
          <cx:pt idx="51364">-1.0882148904158199e-05</cx:pt>
          <cx:pt idx="51365">-1.0882148904158199e-05</cx:pt>
          <cx:pt idx="51366">-1.0891026974196e-05</cx:pt>
          <cx:pt idx="51367">-1.0915241716032499e-05</cx:pt>
          <cx:pt idx="51368">-1.09226293908384e-05</cx:pt>
          <cx:pt idx="51369">-1.09226293908384e-05</cx:pt>
          <cx:pt idx="51370">-1.09226293908384e-05</cx:pt>
          <cx:pt idx="51371">-1.0950613665492799e-05</cx:pt>
          <cx:pt idx="51372">-1.09697075210934e-05</cx:pt>
          <cx:pt idx="51373">-1.09697075210934e-05</cx:pt>
          <cx:pt idx="51374">-1.09697075210934e-05</cx:pt>
          <cx:pt idx="51375">-1.1017619814174299e-05</cx:pt>
          <cx:pt idx="51376">-1.1017619814174299e-05</cx:pt>
          <cx:pt idx="51377">-1.10627468439003e-05</cx:pt>
          <cx:pt idx="51378">-1.10627468439003e-05</cx:pt>
          <cx:pt idx="51379">-1.10654411333414e-05</cx:pt>
          <cx:pt idx="51380">-1.10654411333414e-05</cx:pt>
          <cx:pt idx="51381">-1.10654411333414e-05</cx:pt>
          <cx:pt idx="51382">-1.10654411333414e-05</cx:pt>
          <cx:pt idx="51383">-1.10654411333414e-05</cx:pt>
          <cx:pt idx="51384">-1.10784537026244e-05</cx:pt>
          <cx:pt idx="51385">-1.10784537026244e-05</cx:pt>
          <cx:pt idx="51386">-1.10784537026244e-05</cx:pt>
          <cx:pt idx="51387">-1.10792577854351e-05</cx:pt>
          <cx:pt idx="51388">-1.10792577854351e-05</cx:pt>
          <cx:pt idx="51389">-1.10792577854351e-05</cx:pt>
          <cx:pt idx="51390">-1.10792577854351e-05</cx:pt>
          <cx:pt idx="51391">-1.10941829756933e-05</cx:pt>
          <cx:pt idx="51392">-1.10964463555162e-05</cx:pt>
          <cx:pt idx="51393">-1.1107034770336e-05</cx:pt>
          <cx:pt idx="51394">-1.1107034770336e-05</cx:pt>
          <cx:pt idx="51395">-1.1107034770336e-05</cx:pt>
          <cx:pt idx="51396">-1.1107034770336e-05</cx:pt>
          <cx:pt idx="51397">-1.11082312602325e-05</cx:pt>
          <cx:pt idx="51398">-1.11082312602325e-05</cx:pt>
          <cx:pt idx="51399">-1.11082312602325e-05</cx:pt>
          <cx:pt idx="51400">-1.11082312602325e-05</cx:pt>
          <cx:pt idx="51401">-1.11082312602325e-05</cx:pt>
          <cx:pt idx="51402">-1.1125759796803299e-05</cx:pt>
          <cx:pt idx="51403">-1.1125759796803299e-05</cx:pt>
          <cx:pt idx="51404">-1.1125759796803299e-05</cx:pt>
          <cx:pt idx="51405">-1.1125759796803299e-05</cx:pt>
          <cx:pt idx="51406">-1.11471712626989e-05</cx:pt>
          <cx:pt idx="51407">-1.11471712626989e-05</cx:pt>
          <cx:pt idx="51408">-1.11471712626989e-05</cx:pt>
          <cx:pt idx="51409">-1.11650167077825e-05</cx:pt>
          <cx:pt idx="51410">-1.11650167077825e-05</cx:pt>
          <cx:pt idx="51411">-1.11650167077825e-05</cx:pt>
          <cx:pt idx="51412">-1.11650167077825e-05</cx:pt>
          <cx:pt idx="51413">-1.11650167077825e-05</cx:pt>
          <cx:pt idx="51414">-1.1182896577693301e-05</cx:pt>
          <cx:pt idx="51415">-1.11910970547964e-05</cx:pt>
          <cx:pt idx="51416">-1.11961606978201e-05</cx:pt>
          <cx:pt idx="51417">-1.11961606978201e-05</cx:pt>
          <cx:pt idx="51418">-1.11961606978201e-05</cx:pt>
          <cx:pt idx="51419">-1.11961606978201e-05</cx:pt>
          <cx:pt idx="51420">-1.12121830441897e-05</cx:pt>
          <cx:pt idx="51421">-1.1216490865351799e-05</cx:pt>
          <cx:pt idx="51422">-1.1248124421576899e-05</cx:pt>
          <cx:pt idx="51423">-1.1248124421576899e-05</cx:pt>
          <cx:pt idx="51424">-1.1248124421576899e-05</cx:pt>
          <cx:pt idx="51425">-1.1248124421576899e-05</cx:pt>
          <cx:pt idx="51426">-1.12487153345153e-05</cx:pt>
          <cx:pt idx="51427">-1.12535377736659e-05</cx:pt>
          <cx:pt idx="51428">-1.12535377736659e-05</cx:pt>
          <cx:pt idx="51429">-1.12535377736659e-05</cx:pt>
          <cx:pt idx="51430">-1.12535377736659e-05</cx:pt>
          <cx:pt idx="51431">-1.1263425688391299e-05</cx:pt>
          <cx:pt idx="51432">-1.12742348299262e-05</cx:pt>
          <cx:pt idx="51433">-1.1284719023806401e-05</cx:pt>
          <cx:pt idx="51434">-1.1284719023806401e-05</cx:pt>
          <cx:pt idx="51435">-1.1284719023806401e-05</cx:pt>
          <cx:pt idx="51436">-1.1284719023806401e-05</cx:pt>
          <cx:pt idx="51437">-1.1288097528728299e-05</cx:pt>
          <cx:pt idx="51438">-1.1288097528728299e-05</cx:pt>
          <cx:pt idx="51439">-1.1288097528728299e-05</cx:pt>
          <cx:pt idx="51440">-1.1291291635729899e-05</cx:pt>
          <cx:pt idx="51441">-1.13238144696722e-05</cx:pt>
          <cx:pt idx="51442">-1.13389137318463e-05</cx:pt>
          <cx:pt idx="51443">-1.13389137318463e-05</cx:pt>
          <cx:pt idx="51444">-1.13389137318463e-05</cx:pt>
          <cx:pt idx="51445">-1.13389137318463e-05</cx:pt>
          <cx:pt idx="51446">-1.13389137318463e-05</cx:pt>
          <cx:pt idx="51447">-1.13389137318463e-05</cx:pt>
          <cx:pt idx="51448">-1.13389137318463e-05</cx:pt>
          <cx:pt idx="51449">-1.13389137318463e-05</cx:pt>
          <cx:pt idx="51450">-1.13763921653491e-05</cx:pt>
          <cx:pt idx="51451">-1.13763921653491e-05</cx:pt>
          <cx:pt idx="51452">-1.13846134206746e-05</cx:pt>
          <cx:pt idx="51453">-1.13846134206746e-05</cx:pt>
          <cx:pt idx="51454">-1.13846134206746e-05</cx:pt>
          <cx:pt idx="51455">-1.13846134206746e-05</cx:pt>
          <cx:pt idx="51456">-1.14045208288389e-05</cx:pt>
          <cx:pt idx="51457">-1.14045208288389e-05</cx:pt>
          <cx:pt idx="51458">-1.14045208288389e-05</cx:pt>
          <cx:pt idx="51459">-1.14045208288389e-05</cx:pt>
          <cx:pt idx="51460">-1.14232942921023e-05</cx:pt>
          <cx:pt idx="51461">-1.1463843325682901e-05</cx:pt>
          <cx:pt idx="51462">-1.1463843325682901e-05</cx:pt>
          <cx:pt idx="51463">-1.14707133386342e-05</cx:pt>
          <cx:pt idx="51464">-1.14882910752739e-05</cx:pt>
          <cx:pt idx="51465">-1.14897413048885e-05</cx:pt>
          <cx:pt idx="51466">-1.14897413048885e-05</cx:pt>
          <cx:pt idx="51467">-1.14897413048885e-05</cx:pt>
          <cx:pt idx="51468">-1.14897413048885e-05</cx:pt>
          <cx:pt idx="51469">-1.15060377703907e-05</cx:pt>
          <cx:pt idx="51470">-1.15060377703907e-05</cx:pt>
          <cx:pt idx="51471">-1.15060377703907e-05</cx:pt>
          <cx:pt idx="51472">-1.15208415814344e-05</cx:pt>
          <cx:pt idx="51473">-1.15208415814344e-05</cx:pt>
          <cx:pt idx="51474">-1.15562767831658e-05</cx:pt>
          <cx:pt idx="51475">-1.15562767831658e-05</cx:pt>
          <cx:pt idx="51476">-1.15562767831658e-05</cx:pt>
          <cx:pt idx="51477">-1.15674991672913e-05</cx:pt>
          <cx:pt idx="51478">-1.1586121093341199e-05</cx:pt>
          <cx:pt idx="51479">-1.15885917624989e-05</cx:pt>
          <cx:pt idx="51480">-1.15885917624989e-05</cx:pt>
          <cx:pt idx="51481">-1.1597693101752199e-05</cx:pt>
          <cx:pt idx="51482">-1.1597693101752199e-05</cx:pt>
          <cx:pt idx="51483">-1.1597693101752199e-05</cx:pt>
          <cx:pt idx="51484">-1.1597693101752199e-05</cx:pt>
          <cx:pt idx="51485">-1.1597693101752199e-05</cx:pt>
          <cx:pt idx="51486">-1.1597693101752199e-05</cx:pt>
          <cx:pt idx="51487">-1.1597693101752199e-05</cx:pt>
          <cx:pt idx="51488">-1.1597693101752199e-05</cx:pt>
          <cx:pt idx="51489">-1.16167571699075e-05</cx:pt>
          <cx:pt idx="51490">-1.16179712017784e-05</cx:pt>
          <cx:pt idx="51491">-1.1631278372600699e-05</cx:pt>
          <cx:pt idx="51492">-1.1631278372600699e-05</cx:pt>
          <cx:pt idx="51493">-1.1631278372600699e-05</cx:pt>
          <cx:pt idx="51494">-1.1631278372600699e-05</cx:pt>
          <cx:pt idx="51495">-1.1631278372600699e-05</cx:pt>
          <cx:pt idx="51496">-1.1631278372600699e-05</cx:pt>
          <cx:pt idx="51497">-1.16582910571453e-05</cx:pt>
          <cx:pt idx="51498">-1.1658781889545901e-05</cx:pt>
          <cx:pt idx="51499">-1.1658781889545901e-05</cx:pt>
          <cx:pt idx="51500">-1.1658781889545901e-05</cx:pt>
          <cx:pt idx="51501">-1.1658781889545901e-05</cx:pt>
          <cx:pt idx="51502">-1.1673644286986101e-05</cx:pt>
          <cx:pt idx="51503">-1.1689202914314099e-05</cx:pt>
          <cx:pt idx="51504">-1.1689202914314099e-05</cx:pt>
          <cx:pt idx="51505">-1.1689202914314099e-05</cx:pt>
          <cx:pt idx="51506">-1.1689202914314099e-05</cx:pt>
          <cx:pt idx="51507">-1.1693823659842401e-05</cx:pt>
          <cx:pt idx="51508">-1.16943325798853e-05</cx:pt>
          <cx:pt idx="51509">-1.16943325798853e-05</cx:pt>
          <cx:pt idx="51510">-1.17064156604026e-05</cx:pt>
          <cx:pt idx="51511">-1.17064156604026e-05</cx:pt>
          <cx:pt idx="51512">-1.17064156604026e-05</cx:pt>
          <cx:pt idx="51513">-1.17064156604026e-05</cx:pt>
          <cx:pt idx="51514">-1.17064156604026e-05</cx:pt>
          <cx:pt idx="51515">-1.17064156604026e-05</cx:pt>
          <cx:pt idx="51516">-1.1712010065944899e-05</cx:pt>
          <cx:pt idx="51517">-1.1723970619463e-05</cx:pt>
          <cx:pt idx="51518">-1.1740395136828e-05</cx:pt>
          <cx:pt idx="51519">-1.1740395136828e-05</cx:pt>
          <cx:pt idx="51520">-1.1742081496583799e-05</cx:pt>
          <cx:pt idx="51521">-1.17777260599399e-05</cx:pt>
          <cx:pt idx="51522">-1.18133908504446e-05</cx:pt>
          <cx:pt idx="51523">-1.18384475578775e-05</cx:pt>
          <cx:pt idx="51524">-1.18384475578775e-05</cx:pt>
          <cx:pt idx="51525">-1.1850952135215401e-05</cx:pt>
          <cx:pt idx="51526">-1.1850952135215401e-05</cx:pt>
          <cx:pt idx="51527">-1.1850952135215401e-05</cx:pt>
          <cx:pt idx="51528">-1.1850952135215401e-05</cx:pt>
          <cx:pt idx="51529">-1.1850952135215401e-05</cx:pt>
          <cx:pt idx="51530">-1.1850952135215401e-05</cx:pt>
          <cx:pt idx="51531">-1.1850952135215401e-05</cx:pt>
          <cx:pt idx="51532">-1.1850952135215401e-05</cx:pt>
          <cx:pt idx="51533">-1.1850952135215401e-05</cx:pt>
          <cx:pt idx="51534">-1.1850952135215401e-05</cx:pt>
          <cx:pt idx="51535">-1.1850952135215401e-05</cx:pt>
          <cx:pt idx="51536">-1.1862208601200799e-05</cx:pt>
          <cx:pt idx="51537">-1.1869379085308399e-05</cx:pt>
          <cx:pt idx="51538">-1.1869379085308399e-05</cx:pt>
          <cx:pt idx="51539">-1.1869379085308399e-05</cx:pt>
          <cx:pt idx="51540">-1.1869379085308399e-05</cx:pt>
          <cx:pt idx="51541">-1.1890471191109699e-05</cx:pt>
          <cx:pt idx="51542">-1.18925139108882e-05</cx:pt>
          <cx:pt idx="51543">-1.18925139108882e-05</cx:pt>
          <cx:pt idx="51544">-1.1983312666073899e-05</cx:pt>
          <cx:pt idx="51545">-1.20085114007872e-05</cx:pt>
          <cx:pt idx="51546">-1.20085114007872e-05</cx:pt>
          <cx:pt idx="51547">-1.20085114007872e-05</cx:pt>
          <cx:pt idx="51548">-1.20085114007872e-05</cx:pt>
          <cx:pt idx="51549">-1.2014701602535599e-05</cx:pt>
          <cx:pt idx="51550">-1.2014701602535599e-05</cx:pt>
          <cx:pt idx="51551">-1.2014701602535599e-05</cx:pt>
          <cx:pt idx="51552">-1.2014701602535599e-05</cx:pt>
          <cx:pt idx="51553">-1.2050903037048599e-05</cx:pt>
          <cx:pt idx="51554">-1.2053596144669101e-05</cx:pt>
          <cx:pt idx="51555">-1.2053596144669101e-05</cx:pt>
          <cx:pt idx="51556">-1.2053596144669101e-05</cx:pt>
          <cx:pt idx="51557">-1.2053596144669101e-05</cx:pt>
          <cx:pt idx="51558">-1.2059278980869401e-05</cx:pt>
          <cx:pt idx="51559">-1.2059278980869401e-05</cx:pt>
          <cx:pt idx="51560">-1.2059278980869401e-05</cx:pt>
          <cx:pt idx="51561">-1.21135575031854e-05</cx:pt>
          <cx:pt idx="51562">-1.21135575031854e-05</cx:pt>
          <cx:pt idx="51563">-1.21135575031854e-05</cx:pt>
          <cx:pt idx="51564">-1.21156832685476e-05</cx:pt>
          <cx:pt idx="51565">-1.21332612614502e-05</cx:pt>
          <cx:pt idx="51566">-1.2142088969621101e-05</cx:pt>
          <cx:pt idx="51567">-1.2142088969621101e-05</cx:pt>
          <cx:pt idx="51568">-1.2142088969621101e-05</cx:pt>
          <cx:pt idx="51569">-1.2142088969621101e-05</cx:pt>
          <cx:pt idx="51570">-1.2142088969621101e-05</cx:pt>
          <cx:pt idx="51571">-1.2203187230888499e-05</cx:pt>
          <cx:pt idx="51572">-1.2203187230888499e-05</cx:pt>
          <cx:pt idx="51573">-1.22813833856162e-05</cx:pt>
          <cx:pt idx="51574">-1.23135381844363e-05</cx:pt>
          <cx:pt idx="51575">-1.23135381844363e-05</cx:pt>
          <cx:pt idx="51576">-1.23135381844363e-05</cx:pt>
          <cx:pt idx="51577">-1.23360925099882e-05</cx:pt>
          <cx:pt idx="51578">-1.23360925099882e-05</cx:pt>
          <cx:pt idx="51579">-1.23825330603741e-05</cx:pt>
          <cx:pt idx="51580">-1.23825330603741e-05</cx:pt>
          <cx:pt idx="51581">-1.23825330603741e-05</cx:pt>
          <cx:pt idx="51582">-1.23825330603741e-05</cx:pt>
          <cx:pt idx="51583">-1.23825330603741e-05</cx:pt>
          <cx:pt idx="51584">-1.23947607753644e-05</cx:pt>
          <cx:pt idx="51585">-1.24258004637683e-05</cx:pt>
          <cx:pt idx="51586">-1.24258004637683e-05</cx:pt>
          <cx:pt idx="51587">-1.24258004637683e-05</cx:pt>
          <cx:pt idx="51588">-1.24258004637683e-05</cx:pt>
          <cx:pt idx="51589">-1.24258004637683e-05</cx:pt>
          <cx:pt idx="51590">-1.24258004637683e-05</cx:pt>
          <cx:pt idx="51591">-1.24258004637683e-05</cx:pt>
          <cx:pt idx="51592">-1.24258004637683e-05</cx:pt>
          <cx:pt idx="51593">-1.24561676863361e-05</cx:pt>
          <cx:pt idx="51594">-1.24561676863361e-05</cx:pt>
          <cx:pt idx="51595">-1.24561676863361e-05</cx:pt>
          <cx:pt idx="51596">-1.24561676863361e-05</cx:pt>
          <cx:pt idx="51597">-1.2472165823850801e-05</cx:pt>
          <cx:pt idx="51598">-1.2472165823850801e-05</cx:pt>
          <cx:pt idx="51599">-1.2472165823850801e-05</cx:pt>
          <cx:pt idx="51600">-1.2472165823850801e-05</cx:pt>
          <cx:pt idx="51601">-1.2483792479969401e-05</cx:pt>
          <cx:pt idx="51602">-1.2483792479969401e-05</cx:pt>
          <cx:pt idx="51603">-1.24966181793938e-05</cx:pt>
          <cx:pt idx="51604">-1.25065662842089e-05</cx:pt>
          <cx:pt idx="51605">-1.25065662842089e-05</cx:pt>
          <cx:pt idx="51606">-1.25066810578703e-05</cx:pt>
          <cx:pt idx="51607">-1.2525114979991101e-05</cx:pt>
          <cx:pt idx="51608">-1.2539173787545999e-05</cx:pt>
          <cx:pt idx="51609">-1.2539173787545999e-05</cx:pt>
          <cx:pt idx="51610">-1.2539173787545999e-05</cx:pt>
          <cx:pt idx="51611">-1.2539173787545999e-05</cx:pt>
          <cx:pt idx="51612">-1.2539173787545999e-05</cx:pt>
          <cx:pt idx="51613">-1.2547574813347399e-05</cx:pt>
          <cx:pt idx="51614">-1.2547574813347399e-05</cx:pt>
          <cx:pt idx="51615">-1.2547574813347399e-05</cx:pt>
          <cx:pt idx="51616">-1.2547574813347399e-05</cx:pt>
          <cx:pt idx="51617">-1.2553695627428e-05</cx:pt>
          <cx:pt idx="51618">-1.2553695627428e-05</cx:pt>
          <cx:pt idx="51619">-1.2564435210034799e-05</cx:pt>
          <cx:pt idx="51620">-1.2564435210034799e-05</cx:pt>
          <cx:pt idx="51621">-1.2564435210034799e-05</cx:pt>
          <cx:pt idx="51622">-1.2564435210034799e-05</cx:pt>
          <cx:pt idx="51623">-1.2564435210034799e-05</cx:pt>
          <cx:pt idx="51624">-1.2571118488496499e-05</cx:pt>
          <cx:pt idx="51625">-1.2572075790986399e-05</cx:pt>
          <cx:pt idx="51626">-1.2590770053246e-05</cx:pt>
          <cx:pt idx="51627">-1.2590770053246e-05</cx:pt>
          <cx:pt idx="51628">-1.26195879419754e-05</cx:pt>
          <cx:pt idx="51629">-1.26195879419754e-05</cx:pt>
          <cx:pt idx="51630">-1.26195879419754e-05</cx:pt>
          <cx:pt idx="51631">-1.26195879419754e-05</cx:pt>
          <cx:pt idx="51632">-1.26195879419754e-05</cx:pt>
          <cx:pt idx="51633">-1.26195879419754e-05</cx:pt>
          <cx:pt idx="51634">-1.2643144233992501e-05</cx:pt>
          <cx:pt idx="51635">-1.2643144233992501e-05</cx:pt>
          <cx:pt idx="51636">-1.2643144233992501e-05</cx:pt>
          <cx:pt idx="51637">-1.2643144233992501e-05</cx:pt>
          <cx:pt idx="51638">-1.2647396805215099e-05</cx:pt>
          <cx:pt idx="51639">-1.2647396805215099e-05</cx:pt>
          <cx:pt idx="51640">-1.2647396805215099e-05</cx:pt>
          <cx:pt idx="51641">-1.26673516428268e-05</cx:pt>
          <cx:pt idx="51642">-1.26673516428268e-05</cx:pt>
          <cx:pt idx="51643">-1.2671913840527501e-05</cx:pt>
          <cx:pt idx="51644">-1.2671913840527501e-05</cx:pt>
          <cx:pt idx="51645">-1.26729559177182e-05</cx:pt>
          <cx:pt idx="51646">-1.26729559177182e-05</cx:pt>
          <cx:pt idx="51647">-1.26774245561987e-05</cx:pt>
          <cx:pt idx="51648">-1.2702554069499801e-05</cx:pt>
          <cx:pt idx="51649">-1.2717001469923299e-05</cx:pt>
          <cx:pt idx="51650">-1.2717001469923299e-05</cx:pt>
          <cx:pt idx="51651">-1.27251997149685e-05</cx:pt>
          <cx:pt idx="51652">-1.27251997149685e-05</cx:pt>
          <cx:pt idx="51653">-1.27251997149685e-05</cx:pt>
          <cx:pt idx="51654">-1.27347429443079e-05</cx:pt>
          <cx:pt idx="51655">-1.27383628330492e-05</cx:pt>
          <cx:pt idx="51656">-1.27547554173688e-05</cx:pt>
          <cx:pt idx="51657">-1.27547554173688e-05</cx:pt>
          <cx:pt idx="51658">-1.2763944884021199e-05</cx:pt>
          <cx:pt idx="51659">-1.2780747201931601e-05</cx:pt>
          <cx:pt idx="51660">-1.2788902798940699e-05</cx:pt>
          <cx:pt idx="51661">-1.28168600066889e-05</cx:pt>
          <cx:pt idx="51662">-1.28168600066889e-05</cx:pt>
          <cx:pt idx="51663">-1.28260790350524e-05</cx:pt>
          <cx:pt idx="51664">-1.28323895347846e-05</cx:pt>
          <cx:pt idx="51665">-1.2864107745513801e-05</cx:pt>
          <cx:pt idx="51666">-1.2864107745513801e-05</cx:pt>
          <cx:pt idx="51667">-1.2864107745513801e-05</cx:pt>
          <cx:pt idx="51668">-1.2864107745513801e-05</cx:pt>
          <cx:pt idx="51669">-1.2864107745513801e-05</cx:pt>
          <cx:pt idx="51670">-1.2864107745513801e-05</cx:pt>
          <cx:pt idx="51671">-1.29036138991807e-05</cx:pt>
          <cx:pt idx="51672">-1.29036138991807e-05</cx:pt>
          <cx:pt idx="51673">-1.29036138991807e-05</cx:pt>
          <cx:pt idx="51674">-1.29036138991807e-05</cx:pt>
          <cx:pt idx="51675">-1.29279672664656e-05</cx:pt>
          <cx:pt idx="51676">-1.29279672664656e-05</cx:pt>
          <cx:pt idx="51677">-1.29508033626715e-05</cx:pt>
          <cx:pt idx="51678">-1.29508033626715e-05</cx:pt>
          <cx:pt idx="51679">-1.29508033626715e-05</cx:pt>
          <cx:pt idx="51680">-1.29508033626715e-05</cx:pt>
          <cx:pt idx="51681">-1.29508033626715e-05</cx:pt>
          <cx:pt idx="51682">-1.2970869201568e-05</cx:pt>
          <cx:pt idx="51683">-1.2970869201568e-05</cx:pt>
          <cx:pt idx="51684">-1.29775023645288e-05</cx:pt>
          <cx:pt idx="51685">-1.29775023645288e-05</cx:pt>
          <cx:pt idx="51686">-1.29775023645288e-05</cx:pt>
          <cx:pt idx="51687">-1.2981536314108e-05</cx:pt>
          <cx:pt idx="51688">-1.29824406229139e-05</cx:pt>
          <cx:pt idx="51689">-1.29824406229139e-05</cx:pt>
          <cx:pt idx="51690">-1.29826642199356e-05</cx:pt>
          <cx:pt idx="51691">-1.29826642199356e-05</cx:pt>
          <cx:pt idx="51692">-1.29826642199356e-05</cx:pt>
          <cx:pt idx="51693">-1.29883279886389e-05</cx:pt>
          <cx:pt idx="51694">-1.29917654457502e-05</cx:pt>
          <cx:pt idx="51695">-1.29917654457502e-05</cx:pt>
          <cx:pt idx="51696">-1.29917654457502e-05</cx:pt>
          <cx:pt idx="51697">-1.30243805894769e-05</cx:pt>
          <cx:pt idx="51698">-1.30405336201655e-05</cx:pt>
          <cx:pt idx="51699">-1.3040792403842501e-05</cx:pt>
          <cx:pt idx="51700">-1.3040792403842501e-05</cx:pt>
          <cx:pt idx="51701">-1.30837188559726e-05</cx:pt>
          <cx:pt idx="51702">-1.30837188559726e-05</cx:pt>
          <cx:pt idx="51703">-1.3136803265446499e-05</cx:pt>
          <cx:pt idx="51704">-1.31430183631193e-05</cx:pt>
          <cx:pt idx="51705">-1.31430183631193e-05</cx:pt>
          <cx:pt idx="51706">-1.31789235173516e-05</cx:pt>
          <cx:pt idx="51707">-1.31789235173516e-05</cx:pt>
          <cx:pt idx="51708">-1.31789235173516e-05</cx:pt>
          <cx:pt idx="51709">-1.3188086957398699e-05</cx:pt>
          <cx:pt idx="51710">-1.3188086957398699e-05</cx:pt>
          <cx:pt idx="51711">-1.3188086957398699e-05</cx:pt>
          <cx:pt idx="51712">-1.3191626447828e-05</cx:pt>
          <cx:pt idx="51713">-1.3191626447828e-05</cx:pt>
          <cx:pt idx="51714">-1.3191626447828e-05</cx:pt>
          <cx:pt idx="51715">-1.32749135492051e-05</cx:pt>
          <cx:pt idx="51716">-1.32749135492051e-05</cx:pt>
          <cx:pt idx="51717">-1.32749135492051e-05</cx:pt>
          <cx:pt idx="51718">-1.3314268410608801e-05</cx:pt>
          <cx:pt idx="51719">-1.3314268410608801e-05</cx:pt>
          <cx:pt idx="51720">-1.33436962190188e-05</cx:pt>
          <cx:pt idx="51721">-1.33436962190188e-05</cx:pt>
          <cx:pt idx="51722">-1.33436962190188e-05</cx:pt>
          <cx:pt idx="51723">-1.33436962190188e-05</cx:pt>
          <cx:pt idx="51724">-1.33436962190188e-05</cx:pt>
          <cx:pt idx="51725">-1.33436962190188e-05</cx:pt>
          <cx:pt idx="51726">-1.33436962190188e-05</cx:pt>
          <cx:pt idx="51727">-1.33436962190188e-05</cx:pt>
          <cx:pt idx="51728">-1.33496639810897e-05</cx:pt>
          <cx:pt idx="51729">-1.33496639810897e-05</cx:pt>
          <cx:pt idx="51730">-1.33496639810897e-05</cx:pt>
          <cx:pt idx="51731">-1.33496639810897e-05</cx:pt>
          <cx:pt idx="51732">-1.3359452993789e-05</cx:pt>
          <cx:pt idx="51733">-1.3359452993789e-05</cx:pt>
          <cx:pt idx="51734">-1.3359452993789e-05</cx:pt>
          <cx:pt idx="51735">-1.3373387184297401e-05</cx:pt>
          <cx:pt idx="51736">-1.3373387184297401e-05</cx:pt>
          <cx:pt idx="51737">-1.3373387184297401e-05</cx:pt>
          <cx:pt idx="51738">-1.3373387184297401e-05</cx:pt>
          <cx:pt idx="51739">-1.34267417130991e-05</cx:pt>
          <cx:pt idx="51740">-1.34267417130991e-05</cx:pt>
          <cx:pt idx="51741">-1.34267417130991e-05</cx:pt>
          <cx:pt idx="51742">-1.3440732934791501e-05</cx:pt>
          <cx:pt idx="51743">-1.3440732934791501e-05</cx:pt>
          <cx:pt idx="51744">-1.34499929609096e-05</cx:pt>
          <cx:pt idx="51745">-1.3521746056661201e-05</cx:pt>
          <cx:pt idx="51746">-1.3525752507158901e-05</cx:pt>
          <cx:pt idx="51747">-1.3525752507158901e-05</cx:pt>
          <cx:pt idx="51748">-1.35554524591489e-05</cx:pt>
          <cx:pt idx="51749">-1.35554524591489e-05</cx:pt>
          <cx:pt idx="51750">-1.3573449098122399e-05</cx:pt>
          <cx:pt idx="51751">-1.3573449098122399e-05</cx:pt>
          <cx:pt idx="51752">-1.3590886485588101e-05</cx:pt>
          <cx:pt idx="51753">-1.3590886485588101e-05</cx:pt>
          <cx:pt idx="51754">-1.3599489649384799e-05</cx:pt>
          <cx:pt idx="51755">-1.3599489649384799e-05</cx:pt>
          <cx:pt idx="51756">-1.3599489649384799e-05</cx:pt>
          <cx:pt idx="51757">-1.3599489649384799e-05</cx:pt>
          <cx:pt idx="51758">-1.3613954251262899e-05</cx:pt>
          <cx:pt idx="51759">-1.36178201634997e-05</cx:pt>
          <cx:pt idx="51760">-1.36349359965571e-05</cx:pt>
          <cx:pt idx="51761">-1.36349359965571e-05</cx:pt>
          <cx:pt idx="51762">-1.36349359965571e-05</cx:pt>
          <cx:pt idx="51763">-1.3741581621068899e-05</cx:pt>
          <cx:pt idx="51764">-1.37468893492685e-05</cx:pt>
          <cx:pt idx="51765">-1.37468893492685e-05</cx:pt>
          <cx:pt idx="51766">-1.3759618373031e-05</cx:pt>
          <cx:pt idx="51767">-1.3759618373031e-05</cx:pt>
          <cx:pt idx="51768">-1.3759618373031e-05</cx:pt>
          <cx:pt idx="51769">-1.3759618373031e-05</cx:pt>
          <cx:pt idx="51770">-1.38406429107003e-05</cx:pt>
          <cx:pt idx="51771">-1.38406429107003e-05</cx:pt>
          <cx:pt idx="51772">-1.3842307818936101e-05</cx:pt>
          <cx:pt idx="51773">-1.3842307818936101e-05</cx:pt>
          <cx:pt idx="51774">-1.3842307818936101e-05</cx:pt>
          <cx:pt idx="51775">-1.3842307818936101e-05</cx:pt>
          <cx:pt idx="51776">-1.3842307818936101e-05</cx:pt>
          <cx:pt idx="51777">-1.3842307818936101e-05</cx:pt>
          <cx:pt idx="51778">-1.38492420636309e-05</cx:pt>
          <cx:pt idx="51779">-1.3884174166160501e-05</cx:pt>
          <cx:pt idx="51780">-1.3884174166160501e-05</cx:pt>
          <cx:pt idx="51781">-1.3884174166160501e-05</cx:pt>
          <cx:pt idx="51782">-1.3946711070272699e-05</cx:pt>
          <cx:pt idx="51783">-1.39593915560937e-05</cx:pt>
          <cx:pt idx="51784">-1.39836276089059e-05</cx:pt>
          <cx:pt idx="51785">-1.4046437163892e-05</cx:pt>
          <cx:pt idx="51786">-1.40497937222535e-05</cx:pt>
          <cx:pt idx="51787">-1.40497937222535e-05</cx:pt>
          <cx:pt idx="51788">-1.40497937222535e-05</cx:pt>
          <cx:pt idx="51789">-1.40535820326417e-05</cx:pt>
          <cx:pt idx="51790">-1.40535820326417e-05</cx:pt>
          <cx:pt idx="51791">-1.40535820326417e-05</cx:pt>
          <cx:pt idx="51792">-1.40535820326417e-05</cx:pt>
          <cx:pt idx="51793">-1.40728571811784e-05</cx:pt>
          <cx:pt idx="51794">-1.4120714317494e-05</cx:pt>
          <cx:pt idx="51795">-1.4120714317494e-05</cx:pt>
          <cx:pt idx="51796">-1.4120714317494e-05</cx:pt>
          <cx:pt idx="51797">-1.4120714317494e-05</cx:pt>
          <cx:pt idx="51798">-1.4120714317494e-05</cx:pt>
          <cx:pt idx="51799">-1.4120714317494e-05</cx:pt>
          <cx:pt idx="51800">-1.4120714317494e-05</cx:pt>
          <cx:pt idx="51801">-1.41402929613527e-05</cx:pt>
          <cx:pt idx="51802">-1.4210192632415899e-05</cx:pt>
          <cx:pt idx="51803">-1.4210192632415899e-05</cx:pt>
          <cx:pt idx="51804">-1.4210192632415899e-05</cx:pt>
          <cx:pt idx="51805">-1.42362045923198e-05</cx:pt>
          <cx:pt idx="51806">-1.42362045923198e-05</cx:pt>
          <cx:pt idx="51807">-1.42362045923198e-05</cx:pt>
          <cx:pt idx="51808">-1.42362045923198e-05</cx:pt>
          <cx:pt idx="51809">-1.42362045923198e-05</cx:pt>
          <cx:pt idx="51810">-1.42362045923198e-05</cx:pt>
          <cx:pt idx="51811">-1.4241252041661901e-05</cx:pt>
          <cx:pt idx="51812">-1.4241252041661901e-05</cx:pt>
          <cx:pt idx="51813">-1.4241252041661901e-05</cx:pt>
          <cx:pt idx="51814">-1.4241252041661901e-05</cx:pt>
          <cx:pt idx="51815">-1.4354990239817801e-05</cx:pt>
          <cx:pt idx="51816">-1.4422085723091499e-05</cx:pt>
          <cx:pt idx="51817">-1.4432747450943101e-05</cx:pt>
          <cx:pt idx="51818">-1.44358495282011e-05</cx:pt>
          <cx:pt idx="51819">-1.44358495282011e-05</cx:pt>
          <cx:pt idx="51820">-1.44358495282011e-05</cx:pt>
          <cx:pt idx="51821">-1.44366552867193e-05</cx:pt>
          <cx:pt idx="51822">-1.4443915450080901e-05</cx:pt>
          <cx:pt idx="51823">-1.44502455452459e-05</cx:pt>
          <cx:pt idx="51824">-1.44502455452459e-05</cx:pt>
          <cx:pt idx="51825">-1.44502455452459e-05</cx:pt>
          <cx:pt idx="51826">-1.44502455452459e-05</cx:pt>
          <cx:pt idx="51827">-1.44502455452459e-05</cx:pt>
          <cx:pt idx="51828">-1.44502455452459e-05</cx:pt>
          <cx:pt idx="51829">-1.4507858451061899e-05</cx:pt>
          <cx:pt idx="51830">-1.4507858451061899e-05</cx:pt>
          <cx:pt idx="51831">-1.4507858451061899e-05</cx:pt>
          <cx:pt idx="51832">-1.4507858451061899e-05</cx:pt>
          <cx:pt idx="51833">-1.45383508148225e-05</cx:pt>
          <cx:pt idx="51834">-1.45383508148225e-05</cx:pt>
          <cx:pt idx="51835">-1.45383508148225e-05</cx:pt>
          <cx:pt idx="51836">-1.45383508148225e-05</cx:pt>
          <cx:pt idx="51837">-1.45383508148225e-05</cx:pt>
          <cx:pt idx="51838">-1.45383508148225e-05</cx:pt>
          <cx:pt idx="51839">-1.45383508148225e-05</cx:pt>
          <cx:pt idx="51840">-1.45383508148225e-05</cx:pt>
          <cx:pt idx="51841">-1.4567468948648e-05</cx:pt>
          <cx:pt idx="51842">-1.4567468948648e-05</cx:pt>
          <cx:pt idx="51843">-1.4595122070676601e-05</cx:pt>
          <cx:pt idx="51844">-1.4595122070676601e-05</cx:pt>
          <cx:pt idx="51845">-1.4595122070676601e-05</cx:pt>
          <cx:pt idx="51846">-1.4663398385559799e-05</cx:pt>
          <cx:pt idx="51847">-1.46822602077836e-05</cx:pt>
          <cx:pt idx="51848">-1.46822602077836e-05</cx:pt>
          <cx:pt idx="51849">-1.46822602077836e-05</cx:pt>
          <cx:pt idx="51850">-1.47321884886138e-05</cx:pt>
          <cx:pt idx="51851">-1.47321884886138e-05</cx:pt>
          <cx:pt idx="51852">-1.4741587458098e-05</cx:pt>
          <cx:pt idx="51853">-1.4741587458098e-05</cx:pt>
          <cx:pt idx="51854">-1.47543599840791e-05</cx:pt>
          <cx:pt idx="51855">-1.47543599840791e-05</cx:pt>
          <cx:pt idx="51856">-1.47543599840791e-05</cx:pt>
          <cx:pt idx="51857">-1.47543599840791e-05</cx:pt>
          <cx:pt idx="51858">-1.4771637390384399e-05</cx:pt>
          <cx:pt idx="51859">-1.4771637390384399e-05</cx:pt>
          <cx:pt idx="51860">-1.4771637390384399e-05</cx:pt>
          <cx:pt idx="51861">-1.4771637390384399e-05</cx:pt>
          <cx:pt idx="51862">-1.4771637390384399e-05</cx:pt>
          <cx:pt idx="51863">-1.47996294760761e-05</cx:pt>
          <cx:pt idx="51864">-1.47996294760761e-05</cx:pt>
          <cx:pt idx="51865">-1.47996294760761e-05</cx:pt>
          <cx:pt idx="51866">-1.4800193405383399e-05</cx:pt>
          <cx:pt idx="51867">-1.4800193405383399e-05</cx:pt>
          <cx:pt idx="51868">-1.4800193405383399e-05</cx:pt>
          <cx:pt idx="51869">-1.4800193405383399e-05</cx:pt>
          <cx:pt idx="51870">-1.4800193405383399e-05</cx:pt>
          <cx:pt idx="51871">-1.48054007651168e-05</cx:pt>
          <cx:pt idx="51872">-1.48401856362315e-05</cx:pt>
          <cx:pt idx="51873">-1.48401856362315e-05</cx:pt>
          <cx:pt idx="51874">-1.4851273859898599e-05</cx:pt>
          <cx:pt idx="51875">-1.48702492831052e-05</cx:pt>
          <cx:pt idx="51876">-1.48797925449787e-05</cx:pt>
          <cx:pt idx="51877">-1.48797925449787e-05</cx:pt>
          <cx:pt idx="51878">-1.48797925449787e-05</cx:pt>
          <cx:pt idx="51879">-1.48797925449787e-05</cx:pt>
          <cx:pt idx="51880">-1.4901619689206499e-05</cx:pt>
          <cx:pt idx="51881">-1.4901619689206499e-05</cx:pt>
          <cx:pt idx="51882">-1.4930147564722e-05</cx:pt>
          <cx:pt idx="51883">-1.4930147564722e-05</cx:pt>
          <cx:pt idx="51884">-1.4930147564722e-05</cx:pt>
          <cx:pt idx="51885">-1.4930147564722e-05</cx:pt>
          <cx:pt idx="51886">-1.4930147564722e-05</cx:pt>
          <cx:pt idx="51887">-1.4930147564722e-05</cx:pt>
          <cx:pt idx="51888">-1.4940748187713799e-05</cx:pt>
          <cx:pt idx="51889">-1.4940748187713799e-05</cx:pt>
          <cx:pt idx="51890">-1.4940748187713799e-05</cx:pt>
          <cx:pt idx="51891">-1.4940748187713799e-05</cx:pt>
          <cx:pt idx="51892">-1.50099447622866e-05</cx:pt>
          <cx:pt idx="51893">-1.5046656967545399e-05</cx:pt>
          <cx:pt idx="51894">-1.50578678171578e-05</cx:pt>
          <cx:pt idx="51895">-1.50698928746946e-05</cx:pt>
          <cx:pt idx="51896">-1.507724154379e-05</cx:pt>
          <cx:pt idx="51897">-1.5138149279688599e-05</cx:pt>
          <cx:pt idx="51898">-1.5138149279688599e-05</cx:pt>
          <cx:pt idx="51899">-1.5170381913474201e-05</cx:pt>
          <cx:pt idx="51900">-1.5170381913474201e-05</cx:pt>
          <cx:pt idx="51901">-1.5170381913474201e-05</cx:pt>
          <cx:pt idx="51902">-1.5170381913474201e-05</cx:pt>
          <cx:pt idx="51903">-1.5170381913474201e-05</cx:pt>
          <cx:pt idx="51904">-1.5170381913474201e-05</cx:pt>
          <cx:pt idx="51905">-1.5170381913474201e-05</cx:pt>
          <cx:pt idx="51906">-1.5170381913474201e-05</cx:pt>
          <cx:pt idx="51907">-1.5170381913474201e-05</cx:pt>
          <cx:pt idx="51908">-1.5170381913474201e-05</cx:pt>
          <cx:pt idx="51909">-1.5170381913474201e-05</cx:pt>
          <cx:pt idx="51910">-1.5174518779219701e-05</cx:pt>
          <cx:pt idx="51911">-1.51936195919493e-05</cx:pt>
          <cx:pt idx="51912">-1.5223311535937901e-05</cx:pt>
          <cx:pt idx="51913">-1.5223311535937901e-05</cx:pt>
          <cx:pt idx="51914">-1.5231400054871101e-05</cx:pt>
          <cx:pt idx="51915">-1.5283035895294701e-05</cx:pt>
          <cx:pt idx="51916">-1.5283035895294701e-05</cx:pt>
          <cx:pt idx="51917">-1.5283035895294701e-05</cx:pt>
          <cx:pt idx="51918">-1.5283035895294701e-05</cx:pt>
          <cx:pt idx="51919">-1.5289964109259799e-05</cx:pt>
          <cx:pt idx="51920">-1.52954951781167e-05</cx:pt>
          <cx:pt idx="51921">-1.5296649184568899e-05</cx:pt>
          <cx:pt idx="51922">-1.53169966092419e-05</cx:pt>
          <cx:pt idx="51923">-1.5318007058255101e-05</cx:pt>
          <cx:pt idx="51924">-1.5318007058255101e-05</cx:pt>
          <cx:pt idx="51925">-1.5318007058255101e-05</cx:pt>
          <cx:pt idx="51926">-1.5320251205403202e-05</cx:pt>
          <cx:pt idx="51927">-1.5327462768943799e-05</cx:pt>
          <cx:pt idx="51928">-1.53473089516692e-05</cx:pt>
          <cx:pt idx="51929">-1.53473089516692e-05</cx:pt>
          <cx:pt idx="51930">-1.53473089516692e-05</cx:pt>
          <cx:pt idx="51931">-1.53473089516692e-05</cx:pt>
          <cx:pt idx="51932">-1.5366442468669798e-05</cx:pt>
          <cx:pt idx="51933">-1.538184250826e-05</cx:pt>
          <cx:pt idx="51934">-1.5446418856016099e-05</cx:pt>
          <cx:pt idx="51935">-1.5446418856016099e-05</cx:pt>
          <cx:pt idx="51936">-1.5446418856016099e-05</cx:pt>
          <cx:pt idx="51937">-1.5455344866448899e-05</cx:pt>
          <cx:pt idx="51938">-1.5455344866448899e-05</cx:pt>
          <cx:pt idx="51939">-1.5455344866448899e-05</cx:pt>
          <cx:pt idx="51940">-1.5455344866448899e-05</cx:pt>
          <cx:pt idx="51941">-1.5455344866448899e-05</cx:pt>
          <cx:pt idx="51942">-1.5455344866448899e-05</cx:pt>
          <cx:pt idx="51943">-1.5455344866448899e-05</cx:pt>
          <cx:pt idx="51944">-1.5456906417534101e-05</cx:pt>
          <cx:pt idx="51945">-1.54784679381523e-05</cx:pt>
          <cx:pt idx="51946">-1.54784679381523e-05</cx:pt>
          <cx:pt idx="51947">-1.54784679381523e-05</cx:pt>
          <cx:pt idx="51948">-1.54784679381523e-05</cx:pt>
          <cx:pt idx="51949">-1.5502297643594401e-05</cx:pt>
          <cx:pt idx="51950">-1.5505178082763201e-05</cx:pt>
          <cx:pt idx="51951">-1.5505178082763201e-05</cx:pt>
          <cx:pt idx="51952">-1.5535339952894702e-05</cx:pt>
          <cx:pt idx="51953">-1.5535339952894702e-05</cx:pt>
          <cx:pt idx="51954">-1.5535339952894702e-05</cx:pt>
          <cx:pt idx="51955">-1.5540000194305401e-05</cx:pt>
          <cx:pt idx="51956">-1.5540000194305401e-05</cx:pt>
          <cx:pt idx="51957">-1.5540000194305401e-05</cx:pt>
          <cx:pt idx="51958">-1.5540000194305401e-05</cx:pt>
          <cx:pt idx="51959">-1.5540000194305401e-05</cx:pt>
          <cx:pt idx="51960">-1.5554746360291201e-05</cx:pt>
          <cx:pt idx="51961">-1.5565664705359901e-05</cx:pt>
          <cx:pt idx="51962">-1.5565664705359901e-05</cx:pt>
          <cx:pt idx="51963">-1.5585092721080899e-05</cx:pt>
          <cx:pt idx="51964">-1.56427481728664e-05</cx:pt>
          <cx:pt idx="51965">-1.5653887495306199e-05</cx:pt>
          <cx:pt idx="51966">-1.5653887495306199e-05</cx:pt>
          <cx:pt idx="51967">-1.5653887495306199e-05</cx:pt>
          <cx:pt idx="51968">-1.5653887495306199e-05</cx:pt>
          <cx:pt idx="51969">-1.5653887495306199e-05</cx:pt>
          <cx:pt idx="51970">-1.5653887495306199e-05</cx:pt>
          <cx:pt idx="51971">-1.56756143055554e-05</cx:pt>
          <cx:pt idx="51972">-1.56756143055554e-05</cx:pt>
          <cx:pt idx="51973">-1.5702704037986099e-05</cx:pt>
          <cx:pt idx="51974">-1.5709434971586e-05</cx:pt>
          <cx:pt idx="51975">-1.5709434971586e-05</cx:pt>
          <cx:pt idx="51976">-1.5709434971586e-05</cx:pt>
          <cx:pt idx="51977">-1.5709434971586e-05</cx:pt>
          <cx:pt idx="51978">-1.5709434971586e-05</cx:pt>
          <cx:pt idx="51979">-1.5709434971586e-05</cx:pt>
          <cx:pt idx="51980">-1.5709434971586e-05</cx:pt>
          <cx:pt idx="51981">-1.5730287078850099e-05</cx:pt>
          <cx:pt idx="51982">-1.57349688934615e-05</cx:pt>
          <cx:pt idx="51983">-1.5777472310719901e-05</cx:pt>
          <cx:pt idx="51984">-1.5855216889741599e-05</cx:pt>
          <cx:pt idx="51985">-1.5855216889741599e-05</cx:pt>
          <cx:pt idx="51986">-1.5855216889741599e-05</cx:pt>
          <cx:pt idx="51987">-1.5868362377794599e-05</cx:pt>
          <cx:pt idx="51988">-1.5896337390836899e-05</cx:pt>
          <cx:pt idx="51989">-1.5912383933030299e-05</cx:pt>
          <cx:pt idx="51990">-1.5912383933030299e-05</cx:pt>
          <cx:pt idx="51991">-1.5912383933030299e-05</cx:pt>
          <cx:pt idx="51992">-1.5912383933030299e-05</cx:pt>
          <cx:pt idx="51993">-1.5920203538506501e-05</cx:pt>
          <cx:pt idx="51994">-1.5968148834624601e-05</cx:pt>
          <cx:pt idx="51995">-1.5968148834624601e-05</cx:pt>
          <cx:pt idx="51996">-1.5975003465588499e-05</cx:pt>
          <cx:pt idx="51997">-1.6027963926834102e-05</cx:pt>
          <cx:pt idx="51998">-1.6044924117243599e-05</cx:pt>
          <cx:pt idx="51999">-1.6044924117243599e-05</cx:pt>
          <cx:pt idx="52000">-1.6044924117243599e-05</cx:pt>
          <cx:pt idx="52001">-1.6044924117243599e-05</cx:pt>
          <cx:pt idx="52002">-1.6044924117243599e-05</cx:pt>
          <cx:pt idx="52003">-1.6074891701298001e-05</cx:pt>
          <cx:pt idx="52004">-1.60861397074261e-05</cx:pt>
          <cx:pt idx="52005">-1.60861397074261e-05</cx:pt>
          <cx:pt idx="52006">-1.60861397074261e-05</cx:pt>
          <cx:pt idx="52007">-1.60861397074261e-05</cx:pt>
          <cx:pt idx="52008">-1.60861397074261e-05</cx:pt>
          <cx:pt idx="52009">-1.60861397074261e-05</cx:pt>
          <cx:pt idx="52010">-1.60861397074261e-05</cx:pt>
          <cx:pt idx="52011">-1.60861397074261e-05</cx:pt>
          <cx:pt idx="52012">-1.60861397074261e-05</cx:pt>
          <cx:pt idx="52013">-1.60861397074261e-05</cx:pt>
          <cx:pt idx="52014">-1.6087549706241701e-05</cx:pt>
          <cx:pt idx="52015">-1.6087549706241701e-05</cx:pt>
          <cx:pt idx="52016">-1.6087549706241701e-05</cx:pt>
          <cx:pt idx="52017">-1.6087549706241701e-05</cx:pt>
          <cx:pt idx="52018">-1.6087549706241701e-05</cx:pt>
          <cx:pt idx="52019">-1.6108926054579298e-05</cx:pt>
          <cx:pt idx="52020">-1.6108926054579298e-05</cx:pt>
          <cx:pt idx="52021">-1.6108926054579298e-05</cx:pt>
          <cx:pt idx="52022">-1.6111869941167401e-05</cx:pt>
          <cx:pt idx="52023">-1.6111869941167401e-05</cx:pt>
          <cx:pt idx="52024">-1.6111869941167401e-05</cx:pt>
          <cx:pt idx="52025">-1.6111869941167401e-05</cx:pt>
          <cx:pt idx="52026">-1.6111869941167401e-05</cx:pt>
          <cx:pt idx="52027">-1.6111869941167401e-05</cx:pt>
          <cx:pt idx="52028">-1.6124986520748901e-05</cx:pt>
          <cx:pt idx="52029">-1.61394810917854e-05</cx:pt>
          <cx:pt idx="52030">-1.61394810917854e-05</cx:pt>
          <cx:pt idx="52031">-1.61394810917854e-05</cx:pt>
          <cx:pt idx="52032">-1.6151594958751599e-05</cx:pt>
          <cx:pt idx="52033">-1.61600333452349e-05</cx:pt>
          <cx:pt idx="52034">-1.61600333452349e-05</cx:pt>
          <cx:pt idx="52035">-1.61600333452349e-05</cx:pt>
          <cx:pt idx="52036">-1.6162742853145e-05</cx:pt>
          <cx:pt idx="52037">-1.6162742853145e-05</cx:pt>
          <cx:pt idx="52038">-1.6162742853145e-05</cx:pt>
          <cx:pt idx="52039">-1.61857416163155e-05</cx:pt>
          <cx:pt idx="52040">-1.61857416163155e-05</cx:pt>
          <cx:pt idx="52041">-1.61857416163155e-05</cx:pt>
          <cx:pt idx="52042">-1.61857416163155e-05</cx:pt>
          <cx:pt idx="52043">-1.61857416163155e-05</cx:pt>
          <cx:pt idx="52044">-1.62359017605253e-05</cx:pt>
          <cx:pt idx="52045">-1.6276192482115998e-05</cx:pt>
          <cx:pt idx="52046">-1.6285589065426501e-05</cx:pt>
          <cx:pt idx="52047">-1.6285589065426501e-05</cx:pt>
          <cx:pt idx="52048">-1.6285589065426501e-05</cx:pt>
          <cx:pt idx="52049">-1.6285589065426501e-05</cx:pt>
          <cx:pt idx="52050">-1.6285589065426501e-05</cx:pt>
          <cx:pt idx="52051">-1.6295092426435499e-05</cx:pt>
          <cx:pt idx="52052">-1.6295092426435499e-05</cx:pt>
          <cx:pt idx="52053">-1.6295092426435499e-05</cx:pt>
          <cx:pt idx="52054">-1.62963873621176e-05</cx:pt>
          <cx:pt idx="52055">-1.62963873621176e-05</cx:pt>
          <cx:pt idx="52056">-1.62963873621176e-05</cx:pt>
          <cx:pt idx="52057">-1.6302176949195301e-05</cx:pt>
          <cx:pt idx="52058">-1.6302176949195301e-05</cx:pt>
          <cx:pt idx="52059">-1.6332921640064399e-05</cx:pt>
          <cx:pt idx="52060">-1.6333035977412101e-05</cx:pt>
          <cx:pt idx="52061">-1.63621129388071e-05</cx:pt>
          <cx:pt idx="52062">-1.63621129388071e-05</cx:pt>
          <cx:pt idx="52063">-1.63621129388071e-05</cx:pt>
          <cx:pt idx="52064">-1.63621129388071e-05</cx:pt>
          <cx:pt idx="52065">-1.63621129388071e-05</cx:pt>
          <cx:pt idx="52066">-1.63621129388071e-05</cx:pt>
          <cx:pt idx="52067">-1.63621129388071e-05</cx:pt>
          <cx:pt idx="52068">-1.63621129388071e-05</cx:pt>
          <cx:pt idx="52069">-1.6368090592745501e-05</cx:pt>
          <cx:pt idx="52070">-1.6368090592745501e-05</cx:pt>
          <cx:pt idx="52071">-1.6380222586401001e-05</cx:pt>
          <cx:pt idx="52072">-1.6380222586401001e-05</cx:pt>
          <cx:pt idx="52073">-1.6414215540945398e-05</cx:pt>
          <cx:pt idx="52074">-1.6414215540945398e-05</cx:pt>
          <cx:pt idx="52075">-1.6488482484600499e-05</cx:pt>
          <cx:pt idx="52076">-1.6488482484600499e-05</cx:pt>
          <cx:pt idx="52077">-1.65058605445781e-05</cx:pt>
          <cx:pt idx="52078">-1.65058605445781e-05</cx:pt>
          <cx:pt idx="52079">-1.65058605445781e-05</cx:pt>
          <cx:pt idx="52080">-1.65160288011602e-05</cx:pt>
          <cx:pt idx="52081">-1.65160288011602e-05</cx:pt>
          <cx:pt idx="52082">-1.65160288011602e-05</cx:pt>
          <cx:pt idx="52083">-1.65160288011602e-05</cx:pt>
          <cx:pt idx="52084">-1.65160288011602e-05</cx:pt>
          <cx:pt idx="52085">-1.65160288011602e-05</cx:pt>
          <cx:pt idx="52086">-1.6563883391393501e-05</cx:pt>
          <cx:pt idx="52087">-1.65693738023252e-05</cx:pt>
          <cx:pt idx="52088">-1.65693738023252e-05</cx:pt>
          <cx:pt idx="52089">-1.65693738023252e-05</cx:pt>
          <cx:pt idx="52090">-1.65693738023252e-05</cx:pt>
          <cx:pt idx="52091">-1.65901221993395e-05</cx:pt>
          <cx:pt idx="52092">-1.65901221993395e-05</cx:pt>
          <cx:pt idx="52093">-1.66245474332954e-05</cx:pt>
          <cx:pt idx="52094">-1.6665355313348301e-05</cx:pt>
          <cx:pt idx="52095">-1.6665355313348301e-05</cx:pt>
          <cx:pt idx="52096">-1.6665355313348301e-05</cx:pt>
          <cx:pt idx="52097">-1.6665355313348301e-05</cx:pt>
          <cx:pt idx="52098">-1.6666716431393299e-05</cx:pt>
          <cx:pt idx="52099">-1.6666716431393299e-05</cx:pt>
          <cx:pt idx="52100">-1.6666716431393299e-05</cx:pt>
          <cx:pt idx="52101">-1.6666716431393299e-05</cx:pt>
          <cx:pt idx="52102">-1.6694568907745799e-05</cx:pt>
          <cx:pt idx="52103">-1.6694568907745799e-05</cx:pt>
          <cx:pt idx="52104">-1.6700954367183201e-05</cx:pt>
          <cx:pt idx="52105">-1.6711317693621e-05</cx:pt>
          <cx:pt idx="52106">-1.6711317693621e-05</cx:pt>
          <cx:pt idx="52107">-1.6732777718440699e-05</cx:pt>
          <cx:pt idx="52108">-1.6732777718440699e-05</cx:pt>
          <cx:pt idx="52109">-1.6732777718440699e-05</cx:pt>
          <cx:pt idx="52110">-1.6732777718440699e-05</cx:pt>
          <cx:pt idx="52111">-1.6732777718440699e-05</cx:pt>
          <cx:pt idx="52112">-1.6732777718440699e-05</cx:pt>
          <cx:pt idx="52113">-1.6732777718440699e-05</cx:pt>
          <cx:pt idx="52114">-1.6732777718440699e-05</cx:pt>
          <cx:pt idx="52115">-1.6732777718440699e-05</cx:pt>
          <cx:pt idx="52116">-1.6732777718440699e-05</cx:pt>
          <cx:pt idx="52117">-1.6746460839257598e-05</cx:pt>
          <cx:pt idx="52118">-1.6746460839257598e-05</cx:pt>
          <cx:pt idx="52119">-1.6755288896572902e-05</cx:pt>
          <cx:pt idx="52120">-1.6755288896572902e-05</cx:pt>
          <cx:pt idx="52121">-1.6759417744858301e-05</cx:pt>
          <cx:pt idx="52122">-1.6780961419592801e-05</cx:pt>
          <cx:pt idx="52123">-1.6798147142422501e-05</cx:pt>
          <cx:pt idx="52124">-1.6819118684224201e-05</cx:pt>
          <cx:pt idx="52125">-1.68786133710698e-05</cx:pt>
          <cx:pt idx="52126">-1.68786133710698e-05</cx:pt>
          <cx:pt idx="52127">-1.68786133710698e-05</cx:pt>
          <cx:pt idx="52128">-1.68786133710698e-05</cx:pt>
          <cx:pt idx="52129">-1.68786133710698e-05</cx:pt>
          <cx:pt idx="52130">-1.6916922149666599e-05</cx:pt>
          <cx:pt idx="52131">-1.6916922149666599e-05</cx:pt>
          <cx:pt idx="52132">-1.6916922149666599e-05</cx:pt>
          <cx:pt idx="52133">-1.6916922149666599e-05</cx:pt>
          <cx:pt idx="52134">-1.6916922149666599e-05</cx:pt>
          <cx:pt idx="52135">-1.6916922149666599e-05</cx:pt>
          <cx:pt idx="52136">-1.6916922149666599e-05</cx:pt>
          <cx:pt idx="52137">-1.6945818579500398e-05</cx:pt>
          <cx:pt idx="52138">-1.6945818579500398e-05</cx:pt>
          <cx:pt idx="52139">-1.70117060156682e-05</cx:pt>
          <cx:pt idx="52140">-1.70117060156682e-05</cx:pt>
          <cx:pt idx="52141">-1.70117060156682e-05</cx:pt>
          <cx:pt idx="52142">-1.70117060156682e-05</cx:pt>
          <cx:pt idx="52143">-1.7023111914491e-05</cx:pt>
          <cx:pt idx="52144">-1.7023111914491e-05</cx:pt>
          <cx:pt idx="52145">-1.7131926956557101e-05</cx:pt>
          <cx:pt idx="52146">-1.7135567697439999e-05</cx:pt>
          <cx:pt idx="52147">-1.7150420205083901e-05</cx:pt>
          <cx:pt idx="52148">-1.7150420205083901e-05</cx:pt>
          <cx:pt idx="52149">-1.7150420205083901e-05</cx:pt>
          <cx:pt idx="52150">-1.7253660280975399e-05</cx:pt>
          <cx:pt idx="52151">-1.7253660280975399e-05</cx:pt>
          <cx:pt idx="52152">-1.7253660280975399e-05</cx:pt>
          <cx:pt idx="52153">-1.7253660280975399e-05</cx:pt>
          <cx:pt idx="52154">-1.7288194362418298e-05</cx:pt>
          <cx:pt idx="52155">-1.7288194362418298e-05</cx:pt>
          <cx:pt idx="52156">-1.7288194362418298e-05</cx:pt>
          <cx:pt idx="52157">-1.7288194362418298e-05</cx:pt>
          <cx:pt idx="52158">-1.7288194362418298e-05</cx:pt>
          <cx:pt idx="52159">-1.7288194362418298e-05</cx:pt>
          <cx:pt idx="52160">-1.7288194362418298e-05</cx:pt>
          <cx:pt idx="52161">-1.7296377314266801e-05</cx:pt>
          <cx:pt idx="52162">-1.7311241842492298e-05</cx:pt>
          <cx:pt idx="52163">-1.7332812193935699e-05</cx:pt>
          <cx:pt idx="52164">-1.7332812193935699e-05</cx:pt>
          <cx:pt idx="52165">-1.7332812193935699e-05</cx:pt>
          <cx:pt idx="52166">-1.7336616668635099e-05</cx:pt>
          <cx:pt idx="52167">-1.7362499513433899e-05</cx:pt>
          <cx:pt idx="52168">-1.7362499513433899e-05</cx:pt>
          <cx:pt idx="52169">-1.7362499513433899e-05</cx:pt>
          <cx:pt idx="52170">-1.7362499513433899e-05</cx:pt>
          <cx:pt idx="52171">-1.7362499513433899e-05</cx:pt>
          <cx:pt idx="52172">-1.7422045416088401e-05</cx:pt>
          <cx:pt idx="52173">-1.74222729261898e-05</cx:pt>
          <cx:pt idx="52174">-1.74222729261898e-05</cx:pt>
          <cx:pt idx="52175">-1.74222729261898e-05</cx:pt>
          <cx:pt idx="52176">-1.74222729261898e-05</cx:pt>
          <cx:pt idx="52177">-1.74222729261898e-05</cx:pt>
          <cx:pt idx="52178">-1.7423540423776099e-05</cx:pt>
          <cx:pt idx="52179">-1.7423540423776099e-05</cx:pt>
          <cx:pt idx="52180">-1.7427552176889601e-05</cx:pt>
          <cx:pt idx="52181">-1.7427552176889601e-05</cx:pt>
          <cx:pt idx="52182">-1.7427552176889601e-05</cx:pt>
          <cx:pt idx="52183">-1.7427552176889601e-05</cx:pt>
          <cx:pt idx="52184">-1.7437028405415101e-05</cx:pt>
          <cx:pt idx="52185">-1.7490794101429599e-05</cx:pt>
          <cx:pt idx="52186">-1.7490794101429599e-05</cx:pt>
          <cx:pt idx="52187">-1.7490794101429599e-05</cx:pt>
          <cx:pt idx="52188">-1.7490794101429599e-05</cx:pt>
          <cx:pt idx="52189">-1.7490794101429599e-05</cx:pt>
          <cx:pt idx="52190">-1.75632180986598e-05</cx:pt>
          <cx:pt idx="52191">-1.7566772162482101e-05</cx:pt>
          <cx:pt idx="52192">-1.7566772162482101e-05</cx:pt>
          <cx:pt idx="52193">-1.7566772162482101e-05</cx:pt>
          <cx:pt idx="52194">-1.7566772162482101e-05</cx:pt>
          <cx:pt idx="52195">-1.7566772162482101e-05</cx:pt>
          <cx:pt idx="52196">-1.7574208298399001e-05</cx:pt>
          <cx:pt idx="52197">-1.7611415798197202e-05</cx:pt>
          <cx:pt idx="52198">-1.7611415798197202e-05</cx:pt>
          <cx:pt idx="52199">-1.7618926484780601e-05</cx:pt>
          <cx:pt idx="52200">-1.7693182484168501e-05</cx:pt>
          <cx:pt idx="52201">-1.77227575071784e-05</cx:pt>
          <cx:pt idx="52202">-1.7728893001388399e-05</cx:pt>
          <cx:pt idx="52203">-1.7735185655807899e-05</cx:pt>
          <cx:pt idx="52204">-1.7738117104562201e-05</cx:pt>
          <cx:pt idx="52205">-1.78053180107317e-05</cx:pt>
          <cx:pt idx="52206">-1.7836351381283001e-05</cx:pt>
          <cx:pt idx="52207">-1.7836351381283001e-05</cx:pt>
          <cx:pt idx="52208">-1.7836351381283001e-05</cx:pt>
          <cx:pt idx="52209">-1.7836351381283001e-05</cx:pt>
          <cx:pt idx="52210">-1.7836351381283001e-05</cx:pt>
          <cx:pt idx="52211">-1.7903538168891102e-05</cx:pt>
          <cx:pt idx="52212">-1.79064803376803e-05</cx:pt>
          <cx:pt idx="52213">-1.7921600283743001e-05</cx:pt>
          <cx:pt idx="52214">-1.7926533848837899e-05</cx:pt>
          <cx:pt idx="52215">-1.7945804776311101e-05</cx:pt>
          <cx:pt idx="52216">-1.7945906083849601e-05</cx:pt>
          <cx:pt idx="52217">-1.7945906083849601e-05</cx:pt>
          <cx:pt idx="52218">-1.7945906083849601e-05</cx:pt>
          <cx:pt idx="52219">-1.7945906083849601e-05</cx:pt>
          <cx:pt idx="52220">-1.7945906083849601e-05</cx:pt>
          <cx:pt idx="52221">-1.7945906083849601e-05</cx:pt>
          <cx:pt idx="52222">-1.7955943410611601e-05</cx:pt>
          <cx:pt idx="52223">-1.7983846617168901e-05</cx:pt>
          <cx:pt idx="52224">-1.7983846617168901e-05</cx:pt>
          <cx:pt idx="52225">-1.7983846617168901e-05</cx:pt>
          <cx:pt idx="52226">-1.7983846617168901e-05</cx:pt>
          <cx:pt idx="52227">-1.7983846617168901e-05</cx:pt>
          <cx:pt idx="52228">-1.7983846617168901e-05</cx:pt>
          <cx:pt idx="52229">-1.8012445815768799e-05</cx:pt>
          <cx:pt idx="52230">-1.8012445815768799e-05</cx:pt>
          <cx:pt idx="52231">-1.8012445815768799e-05</cx:pt>
          <cx:pt idx="52232">-1.8012445815768799e-05</cx:pt>
          <cx:pt idx="52233">-1.8012445815768799e-05</cx:pt>
          <cx:pt idx="52234">-1.8012445815768799e-05</cx:pt>
          <cx:pt idx="52235">-1.8033041859549299e-05</cx:pt>
          <cx:pt idx="52236">-1.8109620128093301e-05</cx:pt>
          <cx:pt idx="52237">-1.8109620128093301e-05</cx:pt>
          <cx:pt idx="52238">-1.8109620128093301e-05</cx:pt>
          <cx:pt idx="52239">-1.8109620128093301e-05</cx:pt>
          <cx:pt idx="52240">-1.8109620128093301e-05</cx:pt>
          <cx:pt idx="52241">-1.8111919849121599e-05</cx:pt>
          <cx:pt idx="52242">-1.8111919849121599e-05</cx:pt>
          <cx:pt idx="52243">-1.8111919849121599e-05</cx:pt>
          <cx:pt idx="52244">-1.8111919849121599e-05</cx:pt>
          <cx:pt idx="52245">-1.81298193031897e-05</cx:pt>
          <cx:pt idx="52246">-1.8137477023493202e-05</cx:pt>
          <cx:pt idx="52247">-1.8214381421100401e-05</cx:pt>
          <cx:pt idx="52248">-1.8214381421100401e-05</cx:pt>
          <cx:pt idx="52249">-1.8214381421100401e-05</cx:pt>
          <cx:pt idx="52250">-1.8240928146036402e-05</cx:pt>
          <cx:pt idx="52251">-1.8240928146036402e-05</cx:pt>
          <cx:pt idx="52252">-1.8240928146036402e-05</cx:pt>
          <cx:pt idx="52253">-1.8240928146036402e-05</cx:pt>
          <cx:pt idx="52254">-1.8253963597483699e-05</cx:pt>
          <cx:pt idx="52255">-1.8253963597483699e-05</cx:pt>
          <cx:pt idx="52256">-1.8258618864719701e-05</cx:pt>
          <cx:pt idx="52257">-1.8326555641811601e-05</cx:pt>
          <cx:pt idx="52258">-1.8326555641811601e-05</cx:pt>
          <cx:pt idx="52259">-1.8326555641811601e-05</cx:pt>
          <cx:pt idx="52260">-1.8326555641811601e-05</cx:pt>
          <cx:pt idx="52261">-1.8326555641811601e-05</cx:pt>
          <cx:pt idx="52262">-1.8326555641811601e-05</cx:pt>
          <cx:pt idx="52263">-1.8350206475993999e-05</cx:pt>
          <cx:pt idx="52264">-1.8350206475993999e-05</cx:pt>
          <cx:pt idx="52265">-1.8350206475993999e-05</cx:pt>
          <cx:pt idx="52266">-1.85362522251844e-05</cx:pt>
          <cx:pt idx="52267">-1.85362522251844e-05</cx:pt>
          <cx:pt idx="52268">-1.85362522251844e-05</cx:pt>
          <cx:pt idx="52269">-1.85362522251844e-05</cx:pt>
          <cx:pt idx="52270">-1.85362522251844e-05</cx:pt>
          <cx:pt idx="52271">-1.8543250238186799e-05</cx:pt>
          <cx:pt idx="52272">-1.8543250238186799e-05</cx:pt>
          <cx:pt idx="52273">-1.8543250238186799e-05</cx:pt>
          <cx:pt idx="52274">-1.8653399348097999e-05</cx:pt>
          <cx:pt idx="52275">-1.8654953716892201e-05</cx:pt>
          <cx:pt idx="52276">-1.86591076111147e-05</cx:pt>
          <cx:pt idx="52277">-1.8672891370597098e-05</cx:pt>
          <cx:pt idx="52278">-1.86992203637668e-05</cx:pt>
          <cx:pt idx="52279">-1.8719677225107801e-05</cx:pt>
          <cx:pt idx="52280">-1.8719677225107801e-05</cx:pt>
          <cx:pt idx="52281">-1.8784415460222999e-05</cx:pt>
          <cx:pt idx="52282">-1.8784415460222999e-05</cx:pt>
          <cx:pt idx="52283">-1.8784415460222999e-05</cx:pt>
          <cx:pt idx="52284">-1.87861842993044e-05</cx:pt>
          <cx:pt idx="52285">-1.87861842993044e-05</cx:pt>
          <cx:pt idx="52286">-1.87861842993044e-05</cx:pt>
          <cx:pt idx="52287">-1.87934711457334e-05</cx:pt>
          <cx:pt idx="52288">-1.8841228888902699e-05</cx:pt>
          <cx:pt idx="52289">-1.8861694724518101e-05</cx:pt>
          <cx:pt idx="52290">-1.8875226281710202e-05</cx:pt>
          <cx:pt idx="52291">-1.8875226281710202e-05</cx:pt>
          <cx:pt idx="52292">-1.8875226281710202e-05</cx:pt>
          <cx:pt idx="52293">-1.8890353242399599e-05</cx:pt>
          <cx:pt idx="52294">-1.8890353242399599e-05</cx:pt>
          <cx:pt idx="52295">-1.8890353242399599e-05</cx:pt>
          <cx:pt idx="52296">-1.8890353242399599e-05</cx:pt>
          <cx:pt idx="52297">-1.8890353242399599e-05</cx:pt>
          <cx:pt idx="52298">-1.8942217807517799e-05</cx:pt>
          <cx:pt idx="52299">-1.8954416776583899e-05</cx:pt>
          <cx:pt idx="52300">-1.8954416776583899e-05</cx:pt>
          <cx:pt idx="52301">-1.89719649104116e-05</cx:pt>
          <cx:pt idx="52302">-1.89719649104116e-05</cx:pt>
          <cx:pt idx="52303">-1.89719649104116e-05</cx:pt>
          <cx:pt idx="52304">-1.8982022684275e-05</cx:pt>
          <cx:pt idx="52305">-1.9139849647311299e-05</cx:pt>
          <cx:pt idx="52306">-1.9139849647311299e-05</cx:pt>
          <cx:pt idx="52307">-1.9139849647311299e-05</cx:pt>
          <cx:pt idx="52308">-1.9139849647311299e-05</cx:pt>
          <cx:pt idx="52309">-1.92478603863645e-05</cx:pt>
          <cx:pt idx="52310">-1.92478603863645e-05</cx:pt>
          <cx:pt idx="52311">-1.92478603863645e-05</cx:pt>
          <cx:pt idx="52312">-1.92478603863645e-05</cx:pt>
          <cx:pt idx="52313">-1.92478603863645e-05</cx:pt>
          <cx:pt idx="52314">-1.92478603863645e-05</cx:pt>
          <cx:pt idx="52315">-1.9289809800564599e-05</cx:pt>
          <cx:pt idx="52316">-1.9289809800564599e-05</cx:pt>
          <cx:pt idx="52317">-1.9311883165143399e-05</cx:pt>
          <cx:pt idx="52318">-1.9315735587950801e-05</cx:pt>
          <cx:pt idx="52319">-1.9315735587950801e-05</cx:pt>
          <cx:pt idx="52320">-1.93191450809956e-05</cx:pt>
          <cx:pt idx="52321">-1.93191450809956e-05</cx:pt>
          <cx:pt idx="52322">-1.93191450809956e-05</cx:pt>
          <cx:pt idx="52323">-1.93191450809956e-05</cx:pt>
          <cx:pt idx="52324">-1.9347289349394399e-05</cx:pt>
          <cx:pt idx="52325">-1.9373721456240299e-05</cx:pt>
          <cx:pt idx="52326">-1.9374005206076999e-05</cx:pt>
          <cx:pt idx="52327">-1.93867142377503e-05</cx:pt>
          <cx:pt idx="52328">-1.93867142377503e-05</cx:pt>
          <cx:pt idx="52329">-1.93867142377503e-05</cx:pt>
          <cx:pt idx="52330">-1.9420035083690798e-05</cx:pt>
          <cx:pt idx="52331">-1.9466969747822401e-05</cx:pt>
          <cx:pt idx="52332">-1.9541210952136301e-05</cx:pt>
          <cx:pt idx="52333">-1.9541210952136301e-05</cx:pt>
          <cx:pt idx="52334">-1.9541210952136301e-05</cx:pt>
          <cx:pt idx="52335">-1.9541210952136301e-05</cx:pt>
          <cx:pt idx="52336">-1.9541210952136301e-05</cx:pt>
          <cx:pt idx="52337">-1.95732984826322e-05</cx:pt>
          <cx:pt idx="52338">-1.95732984826322e-05</cx:pt>
          <cx:pt idx="52339">-1.9587459300829101e-05</cx:pt>
          <cx:pt idx="52340">-1.9587459300829101e-05</cx:pt>
          <cx:pt idx="52341">-1.9587459300829101e-05</cx:pt>
          <cx:pt idx="52342">-1.9587459300829101e-05</cx:pt>
          <cx:pt idx="52343">-1.9587459300829101e-05</cx:pt>
          <cx:pt idx="52344">-1.95899671489905e-05</cx:pt>
          <cx:pt idx="52345">-1.95899671489905e-05</cx:pt>
          <cx:pt idx="52346">-1.95899671489905e-05</cx:pt>
          <cx:pt idx="52347">-1.95899671489905e-05</cx:pt>
          <cx:pt idx="52348">-1.95899671489905e-05</cx:pt>
          <cx:pt idx="52349">-1.9621876231614099e-05</cx:pt>
          <cx:pt idx="52350">-1.9621876231614099e-05</cx:pt>
          <cx:pt idx="52351">-1.963298387024e-05</cx:pt>
          <cx:pt idx="52352">-1.963298387024e-05</cx:pt>
          <cx:pt idx="52353">-1.963298387024e-05</cx:pt>
          <cx:pt idx="52354">-1.963298387024e-05</cx:pt>
          <cx:pt idx="52355">-1.963298387024e-05</cx:pt>
          <cx:pt idx="52356">-1.963298387024e-05</cx:pt>
          <cx:pt idx="52357">-1.963298387024e-05</cx:pt>
          <cx:pt idx="52358">-1.9648989604511701e-05</cx:pt>
          <cx:pt idx="52359">-1.9648989604511701e-05</cx:pt>
          <cx:pt idx="52360">-1.9648989604511701e-05</cx:pt>
          <cx:pt idx="52361">-1.9648989604511701e-05</cx:pt>
          <cx:pt idx="52362">-1.9666454589400802e-05</cx:pt>
          <cx:pt idx="52363">-1.9686386906074102e-05</cx:pt>
          <cx:pt idx="52364">-1.9686386906074102e-05</cx:pt>
          <cx:pt idx="52365">-1.9686386906074102e-05</cx:pt>
          <cx:pt idx="52366">-1.9686386906074102e-05</cx:pt>
          <cx:pt idx="52367">-1.9686386906074102e-05</cx:pt>
          <cx:pt idx="52368">-1.9686386906074102e-05</cx:pt>
          <cx:pt idx="52369">-1.9719180985984201e-05</cx:pt>
          <cx:pt idx="52370">-1.9724153268288499e-05</cx:pt>
          <cx:pt idx="52371">-1.9754590074443101e-05</cx:pt>
          <cx:pt idx="52372">-1.9754590074443101e-05</cx:pt>
          <cx:pt idx="52373">-1.9754590074443101e-05</cx:pt>
          <cx:pt idx="52374">-1.9754590074443101e-05</cx:pt>
          <cx:pt idx="52375">-1.9762806094185801e-05</cx:pt>
          <cx:pt idx="52376">-1.9778052196427501e-05</cx:pt>
          <cx:pt idx="52377">-1.9778052196427501e-05</cx:pt>
          <cx:pt idx="52378">-1.9778052196427501e-05</cx:pt>
          <cx:pt idx="52379">-1.9806086445242999e-05</cx:pt>
          <cx:pt idx="52380">-1.9806086445242999e-05</cx:pt>
          <cx:pt idx="52381">-1.9806086445242999e-05</cx:pt>
          <cx:pt idx="52382">-1.9826651174078902e-05</cx:pt>
          <cx:pt idx="52383">-1.9826651174078902e-05</cx:pt>
          <cx:pt idx="52384">-1.9826651174078902e-05</cx:pt>
          <cx:pt idx="52385">-1.98427084727339e-05</cx:pt>
          <cx:pt idx="52386">-1.98555340766057e-05</cx:pt>
          <cx:pt idx="52387">-1.98555340766057e-05</cx:pt>
          <cx:pt idx="52388">-1.98555340766057e-05</cx:pt>
          <cx:pt idx="52389">-1.9866204274075298e-05</cx:pt>
          <cx:pt idx="52390">-1.9876033056746201e-05</cx:pt>
          <cx:pt idx="52391">-1.98861204824697e-05</cx:pt>
          <cx:pt idx="52392">-1.98861204824697e-05</cx:pt>
          <cx:pt idx="52393">-1.98861204824697e-05</cx:pt>
          <cx:pt idx="52394">-1.98861204824697e-05</cx:pt>
          <cx:pt idx="52395">-1.98861204824697e-05</cx:pt>
          <cx:pt idx="52396">-1.98861204824697e-05</cx:pt>
          <cx:pt idx="52397">-1.98861204824697e-05</cx:pt>
          <cx:pt idx="52398">-1.98861204824697e-05</cx:pt>
          <cx:pt idx="52399">-1.98861204824697e-05</cx:pt>
          <cx:pt idx="52400">-1.98914482370472e-05</cx:pt>
          <cx:pt idx="52401">-1.98931717167503e-05</cx:pt>
          <cx:pt idx="52402">-1.98931717167503e-05</cx:pt>
          <cx:pt idx="52403">-1.98931717167503e-05</cx:pt>
          <cx:pt idx="52404">-1.9907067388826399e-05</cx:pt>
          <cx:pt idx="52405">-1.9960775791343701e-05</cx:pt>
          <cx:pt idx="52406">-1.9960775791343701e-05</cx:pt>
          <cx:pt idx="52407">-1.9960775791343701e-05</cx:pt>
          <cx:pt idx="52408">-1.9960775791343701e-05</cx:pt>
          <cx:pt idx="52409">-1.99883154784671e-05</cx:pt>
          <cx:pt idx="52410">-1.9996770951403899e-05</cx:pt>
          <cx:pt idx="52411">-1.9996770951403899e-05</cx:pt>
          <cx:pt idx="52412">-1.9996770951403899e-05</cx:pt>
          <cx:pt idx="52413">-1.9996770951403899e-05</cx:pt>
          <cx:pt idx="52414">-1.9996770951403899e-05</cx:pt>
          <cx:pt idx="52415">-2.0075285541111999e-05</cx:pt>
          <cx:pt idx="52416">-2.0075285541111999e-05</cx:pt>
          <cx:pt idx="52417">-2.0075285541111999e-05</cx:pt>
          <cx:pt idx="52418">-2.0121772241243601e-05</cx:pt>
          <cx:pt idx="52419">-2.01357853103377e-05</cx:pt>
          <cx:pt idx="52420">-2.0163573384766201e-05</cx:pt>
          <cx:pt idx="52421">-2.0163573384766201e-05</cx:pt>
          <cx:pt idx="52422">-2.0183902117413299e-05</cx:pt>
          <cx:pt idx="52423">-2.0183902117413299e-05</cx:pt>
          <cx:pt idx="52424">-2.0203281618195499e-05</cx:pt>
          <cx:pt idx="52425">-2.0203281618195499e-05</cx:pt>
          <cx:pt idx="52426">-2.0309278006759599e-05</cx:pt>
          <cx:pt idx="52427">-2.0309278006759599e-05</cx:pt>
          <cx:pt idx="52428">-2.0309278006759599e-05</cx:pt>
          <cx:pt idx="52429">-2.0316893601675e-05</cx:pt>
          <cx:pt idx="52430">-2.0316893601675e-05</cx:pt>
          <cx:pt idx="52431">-2.0318280702383999e-05</cx:pt>
          <cx:pt idx="52432">-2.0318280702383999e-05</cx:pt>
          <cx:pt idx="52433">-2.03225299649319e-05</cx:pt>
          <cx:pt idx="52434">-2.0323053916397299e-05</cx:pt>
          <cx:pt idx="52435">-2.0323053916397299e-05</cx:pt>
          <cx:pt idx="52436">-2.0323053916397299e-05</cx:pt>
          <cx:pt idx="52437">-2.0323053916397299e-05</cx:pt>
          <cx:pt idx="52438">-2.0329742155058601e-05</cx:pt>
          <cx:pt idx="52439">-2.0329742155058601e-05</cx:pt>
          <cx:pt idx="52440">-2.0329742155058601e-05</cx:pt>
          <cx:pt idx="52441">-2.0329742155058601e-05</cx:pt>
          <cx:pt idx="52442">-2.03360124817118e-05</cx:pt>
          <cx:pt idx="52443">-2.0336710881537399e-05</cx:pt>
          <cx:pt idx="52444">-2.0336710881537399e-05</cx:pt>
          <cx:pt idx="52445">-2.0336710881537399e-05</cx:pt>
          <cx:pt idx="52446">-2.0339248513777299e-05</cx:pt>
          <cx:pt idx="52447">-2.03640993568322e-05</cx:pt>
          <cx:pt idx="52448">-2.03640993568322e-05</cx:pt>
          <cx:pt idx="52449">-2.03640993568322e-05</cx:pt>
          <cx:pt idx="52450">-2.03640993568322e-05</cx:pt>
          <cx:pt idx="52451">-2.03640993568322e-05</cx:pt>
          <cx:pt idx="52452">-2.03990840709144e-05</cx:pt>
          <cx:pt idx="52453">-2.0405350971317102e-05</cx:pt>
          <cx:pt idx="52454">-2.0405350971317102e-05</cx:pt>
          <cx:pt idx="52455">-2.0405350971317102e-05</cx:pt>
          <cx:pt idx="52456">-2.0428661793859e-05</cx:pt>
          <cx:pt idx="52457">-2.0428661793859e-05</cx:pt>
          <cx:pt idx="52458">-2.0428661793859e-05</cx:pt>
          <cx:pt idx="52459">-2.0428661793859e-05</cx:pt>
          <cx:pt idx="52460">-2.04369527337567e-05</cx:pt>
          <cx:pt idx="52461">-2.04369527337567e-05</cx:pt>
          <cx:pt idx="52462">-2.04369527337567e-05</cx:pt>
          <cx:pt idx="52463">-2.04369527337567e-05</cx:pt>
          <cx:pt idx="52464">-2.04369527337567e-05</cx:pt>
          <cx:pt idx="52465">-2.04369527337567e-05</cx:pt>
          <cx:pt idx="52466">-2.0438544908050099e-05</cx:pt>
          <cx:pt idx="52467">-2.0459567699972899e-05</cx:pt>
          <cx:pt idx="52468">-2.0474443658229201e-05</cx:pt>
          <cx:pt idx="52469">-2.0474443658229201e-05</cx:pt>
          <cx:pt idx="52470">-2.0474443658229201e-05</cx:pt>
          <cx:pt idx="52471">-2.05434901763422e-05</cx:pt>
          <cx:pt idx="52472">-2.0569315219723901e-05</cx:pt>
          <cx:pt idx="52473">-2.0569315219723901e-05</cx:pt>
          <cx:pt idx="52474">-2.0569315219723901e-05</cx:pt>
          <cx:pt idx="52475">-2.0569315219723901e-05</cx:pt>
          <cx:pt idx="52476">-2.0569315219723901e-05</cx:pt>
          <cx:pt idx="52477">-2.0591056204892401e-05</cx:pt>
          <cx:pt idx="52478">-2.0591056204892401e-05</cx:pt>
          <cx:pt idx="52479">-2.0591056204892401e-05</cx:pt>
          <cx:pt idx="52480">-2.0591056204892401e-05</cx:pt>
          <cx:pt idx="52481">-2.0591056204892401e-05</cx:pt>
          <cx:pt idx="52482">-2.0644362141043801e-05</cx:pt>
          <cx:pt idx="52483">-2.0644362141043801e-05</cx:pt>
          <cx:pt idx="52484">-2.0659286684117699e-05</cx:pt>
          <cx:pt idx="52485">-2.0659286684117699e-05</cx:pt>
          <cx:pt idx="52486">-2.0659286684117699e-05</cx:pt>
          <cx:pt idx="52487">-2.0659286684117699e-05</cx:pt>
          <cx:pt idx="52488">-2.0659286684117699e-05</cx:pt>
          <cx:pt idx="52489">-2.0659286684117699e-05</cx:pt>
          <cx:pt idx="52490">-2.07550761723902e-05</cx:pt>
          <cx:pt idx="52491">-2.07550761723902e-05</cx:pt>
          <cx:pt idx="52492">-2.0762070650817399e-05</cx:pt>
          <cx:pt idx="52493">-2.0762070650817399e-05</cx:pt>
          <cx:pt idx="52494">-2.0780615118496199e-05</cx:pt>
          <cx:pt idx="52495">-2.08392562307829e-05</cx:pt>
          <cx:pt idx="52496">-2.0855707179154201e-05</cx:pt>
          <cx:pt idx="52497">-2.08651598106497e-05</cx:pt>
          <cx:pt idx="52498">-2.08651598106497e-05</cx:pt>
          <cx:pt idx="52499">-2.08651598106497e-05</cx:pt>
          <cx:pt idx="52500">-2.08651598106497e-05</cx:pt>
          <cx:pt idx="52501">-2.096230831735e-05</cx:pt>
          <cx:pt idx="52502">-2.0999174211782299e-05</cx:pt>
          <cx:pt idx="52503">-2.0999174211782299e-05</cx:pt>
          <cx:pt idx="52504">-2.0999174211782299e-05</cx:pt>
          <cx:pt idx="52505">-2.10612697198423e-05</cx:pt>
          <cx:pt idx="52506">-2.1088341248379799e-05</cx:pt>
          <cx:pt idx="52507">-2.1088341248379799e-05</cx:pt>
          <cx:pt idx="52508">-2.1130270059593499e-05</cx:pt>
          <cx:pt idx="52509">-2.1136414975390699e-05</cx:pt>
          <cx:pt idx="52510">-2.1136414975390699e-05</cx:pt>
          <cx:pt idx="52511">-2.1136414975390699e-05</cx:pt>
          <cx:pt idx="52512">-2.1136414975390699e-05</cx:pt>
          <cx:pt idx="52513">-2.1136414975390699e-05</cx:pt>
          <cx:pt idx="52514">-2.1141964721578501e-05</cx:pt>
          <cx:pt idx="52515">-2.11464415498485e-05</cx:pt>
          <cx:pt idx="52516">-2.11464415498485e-05</cx:pt>
          <cx:pt idx="52517">-2.1194626605839699e-05</cx:pt>
          <cx:pt idx="52518">-2.1194626605839699e-05</cx:pt>
          <cx:pt idx="52519">-2.1194626605839699e-05</cx:pt>
          <cx:pt idx="52520">-2.1209529978580302e-05</cx:pt>
          <cx:pt idx="52521">-2.1209529978580302e-05</cx:pt>
          <cx:pt idx="52522">-2.12233684126453e-05</cx:pt>
          <cx:pt idx="52523">-2.1228612076792202e-05</cx:pt>
          <cx:pt idx="52524">-2.1273601159908299e-05</cx:pt>
          <cx:pt idx="52525">-2.1273601159908299e-05</cx:pt>
          <cx:pt idx="52526">-2.1273601159908299e-05</cx:pt>
          <cx:pt idx="52527">-2.1273601159908299e-05</cx:pt>
          <cx:pt idx="52528">-2.1314248402579501e-05</cx:pt>
          <cx:pt idx="52529">-2.1314248402579501e-05</cx:pt>
          <cx:pt idx="52530">-2.1314248402579501e-05</cx:pt>
          <cx:pt idx="52531">-2.1314248402579501e-05</cx:pt>
          <cx:pt idx="52532">-2.1314248402579501e-05</cx:pt>
          <cx:pt idx="52533">-2.1314248402579501e-05</cx:pt>
          <cx:pt idx="52534">-2.1314248402579501e-05</cx:pt>
          <cx:pt idx="52535">-2.1314248402579501e-05</cx:pt>
          <cx:pt idx="52536">-2.1324241203498101e-05</cx:pt>
          <cx:pt idx="52537">-2.1431739736128101e-05</cx:pt>
          <cx:pt idx="52538">-2.1431739736128101e-05</cx:pt>
          <cx:pt idx="52539">-2.1458790254843799e-05</cx:pt>
          <cx:pt idx="52540">-2.14645892043432e-05</cx:pt>
          <cx:pt idx="52541">-2.14645892043432e-05</cx:pt>
          <cx:pt idx="52542">-2.14645892043432e-05</cx:pt>
          <cx:pt idx="52543">-2.14645892043432e-05</cx:pt>
          <cx:pt idx="52544">-2.1523615045896198e-05</cx:pt>
          <cx:pt idx="52545">-2.1523615045896198e-05</cx:pt>
          <cx:pt idx="52546">-2.1523615045896198e-05</cx:pt>
          <cx:pt idx="52547">-2.1528500722225999e-05</cx:pt>
          <cx:pt idx="52548">-2.1531839743312099e-05</cx:pt>
          <cx:pt idx="52549">-2.1531839743312099e-05</cx:pt>
          <cx:pt idx="52550">-2.1531839743312099e-05</cx:pt>
          <cx:pt idx="52551">-2.1531839743312099e-05</cx:pt>
          <cx:pt idx="52552">-2.1531839743312099e-05</cx:pt>
          <cx:pt idx="52553">-2.1531839743312099e-05</cx:pt>
          <cx:pt idx="52554">-2.1531839743312099e-05</cx:pt>
          <cx:pt idx="52555">-2.1531839743312099e-05</cx:pt>
          <cx:pt idx="52556">-2.1562032453046199e-05</cx:pt>
          <cx:pt idx="52557">-2.1567877752569601e-05</cx:pt>
          <cx:pt idx="52558">-2.1567877752569601e-05</cx:pt>
          <cx:pt idx="52559">-2.1567877752569601e-05</cx:pt>
          <cx:pt idx="52560">-2.1622008579343501e-05</cx:pt>
          <cx:pt idx="52561">-2.1622008579343501e-05</cx:pt>
          <cx:pt idx="52562">-2.1622008579343501e-05</cx:pt>
          <cx:pt idx="52563">-2.1622008579343501e-05</cx:pt>
          <cx:pt idx="52564">-2.1622008579343501e-05</cx:pt>
          <cx:pt idx="52565">-2.1831807255343499e-05</cx:pt>
          <cx:pt idx="52566">-2.1840369831698599e-05</cx:pt>
          <cx:pt idx="52567">-2.18455829879782e-05</cx:pt>
          <cx:pt idx="52568">-2.18888313679262e-05</cx:pt>
          <cx:pt idx="52569">-2.18888313679262e-05</cx:pt>
          <cx:pt idx="52570">-2.18888313679262e-05</cx:pt>
          <cx:pt idx="52571">-2.1913946633243901e-05</cx:pt>
          <cx:pt idx="52572">-2.1913946633243901e-05</cx:pt>
          <cx:pt idx="52573">-2.1915662680179e-05</cx:pt>
          <cx:pt idx="52574">-2.1922748394846201e-05</cx:pt>
          <cx:pt idx="52575">-2.1922748394846201e-05</cx:pt>
          <cx:pt idx="52576">-2.1922748394846201e-05</cx:pt>
          <cx:pt idx="52577">-2.19230102844608e-05</cx:pt>
          <cx:pt idx="52578">-2.1927156586933898e-05</cx:pt>
          <cx:pt idx="52579">-2.19944717015534e-05</cx:pt>
          <cx:pt idx="52580">-2.2002155086405602e-05</cx:pt>
          <cx:pt idx="52581">-2.2008478609949599e-05</cx:pt>
          <cx:pt idx="52582">-2.2034449687219e-05</cx:pt>
          <cx:pt idx="52583">-2.2034449687219e-05</cx:pt>
          <cx:pt idx="52584">-2.2034449687219e-05</cx:pt>
          <cx:pt idx="52585">-2.2034449687219e-05</cx:pt>
          <cx:pt idx="52586">-2.2045794972361299e-05</cx:pt>
          <cx:pt idx="52587">-2.2045794972361299e-05</cx:pt>
          <cx:pt idx="52588">-2.2045794972361299e-05</cx:pt>
          <cx:pt idx="52589">-2.2045794972361299e-05</cx:pt>
          <cx:pt idx="52590">-2.2045794972361299e-05</cx:pt>
          <cx:pt idx="52591">-2.2045794972361299e-05</cx:pt>
          <cx:pt idx="52592">-2.2045794972361299e-05</cx:pt>
          <cx:pt idx="52593">-2.2045794972361299e-05</cx:pt>
          <cx:pt idx="52594">-2.2045794972361299e-05</cx:pt>
          <cx:pt idx="52595">-2.20658855494645e-05</cx:pt>
          <cx:pt idx="52596">-2.2084026813278402e-05</cx:pt>
          <cx:pt idx="52597">-2.2084026813278402e-05</cx:pt>
          <cx:pt idx="52598">-2.2099719095204701e-05</cx:pt>
          <cx:pt idx="52599">-2.2099719095204701e-05</cx:pt>
          <cx:pt idx="52600">-2.2099719095204701e-05</cx:pt>
          <cx:pt idx="52601">-2.21710160311928e-05</cx:pt>
          <cx:pt idx="52602">-2.21835152780888e-05</cx:pt>
          <cx:pt idx="52603">-2.21835152780888e-05</cx:pt>
          <cx:pt idx="52604">-2.21835152780888e-05</cx:pt>
          <cx:pt idx="52605">-2.21835152780888e-05</cx:pt>
          <cx:pt idx="52606">-2.22155390089291e-05</cx:pt>
          <cx:pt idx="52607">-2.2236763147748302e-05</cx:pt>
          <cx:pt idx="52608">-2.22464513739168e-05</cx:pt>
          <cx:pt idx="52609">-2.2259415726963601e-05</cx:pt>
          <cx:pt idx="52610">-2.2259415726963601e-05</cx:pt>
          <cx:pt idx="52611">-2.2265283619844001e-05</cx:pt>
          <cx:pt idx="52612">-2.25000909226878e-05</cx:pt>
          <cx:pt idx="52613">-2.25000909226878e-05</cx:pt>
          <cx:pt idx="52614">-2.25000909226878e-05</cx:pt>
          <cx:pt idx="52615">-2.2629371180662801e-05</cx:pt>
          <cx:pt idx="52616">-2.2635859023000599e-05</cx:pt>
          <cx:pt idx="52617">-2.2642278929067598e-05</cx:pt>
          <cx:pt idx="52618">-2.2642278929067598e-05</cx:pt>
          <cx:pt idx="52619">-2.2642278929067598e-05</cx:pt>
          <cx:pt idx="52620">-2.2691120565000498e-05</cx:pt>
          <cx:pt idx="52621">-2.2691120565000498e-05</cx:pt>
          <cx:pt idx="52622">-2.2691120565000498e-05</cx:pt>
          <cx:pt idx="52623">-2.2691120565000498e-05</cx:pt>
          <cx:pt idx="52624">-2.2691120565000498e-05</cx:pt>
          <cx:pt idx="52625">-2.27245672666511e-05</cx:pt>
          <cx:pt idx="52626">-2.2741297589135302e-05</cx:pt>
          <cx:pt idx="52627">-2.2741912793590101e-05</cx:pt>
          <cx:pt idx="52628">-2.2786560069795e-05</cx:pt>
          <cx:pt idx="52629">-2.2786560069795e-05</cx:pt>
          <cx:pt idx="52630">-2.2786560069795e-05</cx:pt>
          <cx:pt idx="52631">-2.2939868848840302e-05</cx:pt>
          <cx:pt idx="52632">-2.2955783191167901e-05</cx:pt>
          <cx:pt idx="52633">-2.2955783191167901e-05</cx:pt>
          <cx:pt idx="52634">-2.2955783191167901e-05</cx:pt>
          <cx:pt idx="52635">-2.2955783191167901e-05</cx:pt>
          <cx:pt idx="52636">-2.2994016928833701e-05</cx:pt>
          <cx:pt idx="52637">-2.2994016928833701e-05</cx:pt>
          <cx:pt idx="52638">-2.2994016928833701e-05</cx:pt>
          <cx:pt idx="52639">-2.2994016928833701e-05</cx:pt>
          <cx:pt idx="52640">-2.2994016928833701e-05</cx:pt>
          <cx:pt idx="52641">-2.2994016928833701e-05</cx:pt>
          <cx:pt idx="52642">-2.2994016928833701e-05</cx:pt>
          <cx:pt idx="52643">-2.3024407322553499e-05</cx:pt>
          <cx:pt idx="52644">-2.30598266348625e-05</cx:pt>
          <cx:pt idx="52645">-2.3065455990183401e-05</cx:pt>
          <cx:pt idx="52646">-2.3065455990183401e-05</cx:pt>
          <cx:pt idx="52647">-2.3065455990183401e-05</cx:pt>
          <cx:pt idx="52648">-2.3065455990183401e-05</cx:pt>
          <cx:pt idx="52649">-2.30763618236895e-05</cx:pt>
          <cx:pt idx="52650">-2.30763618236895e-05</cx:pt>
          <cx:pt idx="52651">-2.30763618236895e-05</cx:pt>
          <cx:pt idx="52652">-2.30763618236895e-05</cx:pt>
          <cx:pt idx="52653">-2.31033999029778e-05</cx:pt>
          <cx:pt idx="52654">-2.31033999029778e-05</cx:pt>
          <cx:pt idx="52655">-2.3122940427227201e-05</cx:pt>
          <cx:pt idx="52656">-2.3122940427227201e-05</cx:pt>
          <cx:pt idx="52657">-2.3122940427227201e-05</cx:pt>
          <cx:pt idx="52658">-2.3122940427227201e-05</cx:pt>
          <cx:pt idx="52659">-2.3173307326697101e-05</cx:pt>
          <cx:pt idx="52660">-2.31738362133734e-05</cx:pt>
          <cx:pt idx="52661">-2.31738362133734e-05</cx:pt>
          <cx:pt idx="52662">-2.31853596262997e-05</cx:pt>
          <cx:pt idx="52663">-2.3209399463471901e-05</cx:pt>
          <cx:pt idx="52664">-2.32590764384694e-05</cx:pt>
          <cx:pt idx="52665">-2.32590764384694e-05</cx:pt>
          <cx:pt idx="52666">-2.32635627430126e-05</cx:pt>
          <cx:pt idx="52667">-2.32635627430126e-05</cx:pt>
          <cx:pt idx="52668">-2.32635627430126e-05</cx:pt>
          <cx:pt idx="52669">-2.3263570045134801e-05</cx:pt>
          <cx:pt idx="52670">-2.3343835215455801e-05</cx:pt>
          <cx:pt idx="52671">-2.3343835215455801e-05</cx:pt>
          <cx:pt idx="52672">-2.3377809247147602e-05</cx:pt>
          <cx:pt idx="52673">-2.3395345282756101e-05</cx:pt>
          <cx:pt idx="52674">-2.3469003516640001e-05</cx:pt>
          <cx:pt idx="52675">-2.3474628349600899e-05</cx:pt>
          <cx:pt idx="52676">-2.3474628349600899e-05</cx:pt>
          <cx:pt idx="52677">-2.3611248595205702e-05</cx:pt>
          <cx:pt idx="52678">-2.3611248595205702e-05</cx:pt>
          <cx:pt idx="52679">-2.3611248595205702e-05</cx:pt>
          <cx:pt idx="52680">-2.3622865809304698e-05</cx:pt>
          <cx:pt idx="52681">-2.36295766596135e-05</cx:pt>
          <cx:pt idx="52682">-2.3673933741072901e-05</cx:pt>
          <cx:pt idx="52683">-2.3685309353115099e-05</cx:pt>
          <cx:pt idx="52684">-2.36992326796838e-05</cx:pt>
          <cx:pt idx="52685">-2.36992326796838e-05</cx:pt>
          <cx:pt idx="52686">-2.36992326796838e-05</cx:pt>
          <cx:pt idx="52687">-2.3742415451603201e-05</cx:pt>
          <cx:pt idx="52688">-2.3742415451603201e-05</cx:pt>
          <cx:pt idx="52689">-2.3742415451603201e-05</cx:pt>
          <cx:pt idx="52690">-2.3742415451603201e-05</cx:pt>
          <cx:pt idx="52691">-2.3742415451603201e-05</cx:pt>
          <cx:pt idx="52692">-2.38480465412193e-05</cx:pt>
          <cx:pt idx="52693">-2.3860697224926199e-05</cx:pt>
          <cx:pt idx="52694">-2.3860697224926199e-05</cx:pt>
          <cx:pt idx="52695">-2.38887193007003e-05</cx:pt>
          <cx:pt idx="52696">-2.38887193007003e-05</cx:pt>
          <cx:pt idx="52697">-2.38887193007003e-05</cx:pt>
          <cx:pt idx="52698">-2.38887193007003e-05</cx:pt>
          <cx:pt idx="52699">-2.38965554352701e-05</cx:pt>
          <cx:pt idx="52700">-2.38965554352701e-05</cx:pt>
          <cx:pt idx="52701">-2.39332240691442e-05</cx:pt>
          <cx:pt idx="52702">-2.3946901091326298e-05</cx:pt>
          <cx:pt idx="52703">-2.3946901091326298e-05</cx:pt>
          <cx:pt idx="52704">-2.3946901091326298e-05</cx:pt>
          <cx:pt idx="52705">-2.4066170335147401e-05</cx:pt>
          <cx:pt idx="52706">-2.4066170335147401e-05</cx:pt>
          <cx:pt idx="52707">-2.4066170335147401e-05</cx:pt>
          <cx:pt idx="52708">-2.4066170335147401e-05</cx:pt>
          <cx:pt idx="52709">-2.40668826584025e-05</cx:pt>
          <cx:pt idx="52710">-2.40668826584025e-05</cx:pt>
          <cx:pt idx="52711">-2.40668826584025e-05</cx:pt>
          <cx:pt idx="52712">-2.4074754394452499e-05</cx:pt>
          <cx:pt idx="52713">-2.40751707423179e-05</cx:pt>
          <cx:pt idx="52714">-2.40905901951537e-05</cx:pt>
          <cx:pt idx="52715">-2.40905901951537e-05</cx:pt>
          <cx:pt idx="52716">-2.4117776542404899e-05</cx:pt>
          <cx:pt idx="52717">-2.4126997313144001e-05</cx:pt>
          <cx:pt idx="52718">-2.4173709136097601e-05</cx:pt>
          <cx:pt idx="52719">-2.4173709136097601e-05</cx:pt>
          <cx:pt idx="52720">-2.41797331838914e-05</cx:pt>
          <cx:pt idx="52721">-2.41797331838914e-05</cx:pt>
          <cx:pt idx="52722">-2.41797331838914e-05</cx:pt>
          <cx:pt idx="52723">-2.4265426732320601e-05</cx:pt>
          <cx:pt idx="52724">-2.4265426732320601e-05</cx:pt>
          <cx:pt idx="52725">-2.4265426732320601e-05</cx:pt>
          <cx:pt idx="52726">-2.42919398772155e-05</cx:pt>
          <cx:pt idx="52727">-2.42919398772155e-05</cx:pt>
          <cx:pt idx="52728">-2.4326064437407799e-05</cx:pt>
          <cx:pt idx="52729">-2.4326064437407799e-05</cx:pt>
          <cx:pt idx="52730">-2.4326064437407799e-05</cx:pt>
          <cx:pt idx="52731">-2.44096036083548e-05</cx:pt>
          <cx:pt idx="52732">-2.44096036083548e-05</cx:pt>
          <cx:pt idx="52733">-2.44096036083548e-05</cx:pt>
          <cx:pt idx="52734">-2.4466255507651701e-05</cx:pt>
          <cx:pt idx="52735">-2.4466255507651701e-05</cx:pt>
          <cx:pt idx="52736">-2.4466255507651701e-05</cx:pt>
          <cx:pt idx="52737">-2.45616914694914e-05</cx:pt>
          <cx:pt idx="52738">-2.46126328330159e-05</cx:pt>
          <cx:pt idx="52739">-2.46126328330159e-05</cx:pt>
          <cx:pt idx="52740">-2.46126328330159e-05</cx:pt>
          <cx:pt idx="52741">-2.46126328330159e-05</cx:pt>
          <cx:pt idx="52742">-2.46126328330159e-05</cx:pt>
          <cx:pt idx="52743">-2.46126328330159e-05</cx:pt>
          <cx:pt idx="52744">-2.46126328330159e-05</cx:pt>
          <cx:pt idx="52745">-2.46243670767029e-05</cx:pt>
          <cx:pt idx="52746">-2.46243670767029e-05</cx:pt>
          <cx:pt idx="52747">-2.46243670767029e-05</cx:pt>
          <cx:pt idx="52748">-2.4678749069067099e-05</cx:pt>
          <cx:pt idx="52749">-2.4678749069067099e-05</cx:pt>
          <cx:pt idx="52750">-2.4678749069067099e-05</cx:pt>
          <cx:pt idx="52751">-2.4678749069067099e-05</cx:pt>
          <cx:pt idx="52752">-2.4696536507809501e-05</cx:pt>
          <cx:pt idx="52753">-2.4696536507809501e-05</cx:pt>
          <cx:pt idx="52754">-2.4705404779803902e-05</cx:pt>
          <cx:pt idx="52755">-2.4724326917729201e-05</cx:pt>
          <cx:pt idx="52756">-2.4724326917729201e-05</cx:pt>
          <cx:pt idx="52757">-2.4724326917729201e-05</cx:pt>
          <cx:pt idx="52758">-2.4724326917729201e-05</cx:pt>
          <cx:pt idx="52759">-2.4724326917729201e-05</cx:pt>
          <cx:pt idx="52760">-2.4724326917729201e-05</cx:pt>
          <cx:pt idx="52761">-2.47463451667908e-05</cx:pt>
          <cx:pt idx="52762">-2.47524106878119e-05</cx:pt>
          <cx:pt idx="52763">-2.47524106878119e-05</cx:pt>
          <cx:pt idx="52764">-2.47524106878119e-05</cx:pt>
          <cx:pt idx="52765">-2.47524106878119e-05</cx:pt>
          <cx:pt idx="52766">-2.47524106878119e-05</cx:pt>
          <cx:pt idx="52767">-2.4773046475568899e-05</cx:pt>
          <cx:pt idx="52768">-2.4773046475568899e-05</cx:pt>
          <cx:pt idx="52769">-2.4805182271679799e-05</cx:pt>
          <cx:pt idx="52770">-2.4805182271679799e-05</cx:pt>
          <cx:pt idx="52771">-2.4805182271679799e-05</cx:pt>
          <cx:pt idx="52772">-2.4805182271679799e-05</cx:pt>
          <cx:pt idx="52773">-2.4805182271679799e-05</cx:pt>
          <cx:pt idx="52774">-2.4825272275192701e-05</cx:pt>
          <cx:pt idx="52775">-2.4825272275192701e-05</cx:pt>
          <cx:pt idx="52776">-2.4825272275192701e-05</cx:pt>
          <cx:pt idx="52777">-2.4825272275192701e-05</cx:pt>
          <cx:pt idx="52778">-2.48901738624192e-05</cx:pt>
          <cx:pt idx="52779">-2.48901738624192e-05</cx:pt>
          <cx:pt idx="52780">-2.4890375614648099e-05</cx:pt>
          <cx:pt idx="52781">-2.4890375614648099e-05</cx:pt>
          <cx:pt idx="52782">-2.4890375614648099e-05</cx:pt>
          <cx:pt idx="52783">-2.4890375614648099e-05</cx:pt>
          <cx:pt idx="52784">-2.4890375614648099e-05</cx:pt>
          <cx:pt idx="52785">-2.4890375614648099e-05</cx:pt>
          <cx:pt idx="52786">-2.4890375614648099e-05</cx:pt>
          <cx:pt idx="52787">-2.4937750203281399e-05</cx:pt>
          <cx:pt idx="52788">-2.4937750203281399e-05</cx:pt>
          <cx:pt idx="52789">-2.4937750203281399e-05</cx:pt>
          <cx:pt idx="52790">-2.4937750203281399e-05</cx:pt>
          <cx:pt idx="52791">-2.4956810726007201e-05</cx:pt>
          <cx:pt idx="52792">-2.4956810726007201e-05</cx:pt>
          <cx:pt idx="52793">-2.4995616534051399e-05</cx:pt>
          <cx:pt idx="52794">-2.4995616534051399e-05</cx:pt>
          <cx:pt idx="52795">-2.4995616534051399e-05</cx:pt>
          <cx:pt idx="52796">-2.4995616534051399e-05</cx:pt>
          <cx:pt idx="52797">-2.5016993518452101e-05</cx:pt>
          <cx:pt idx="52798">-2.5016993518452101e-05</cx:pt>
          <cx:pt idx="52799">-2.5016993518452101e-05</cx:pt>
          <cx:pt idx="52800">-2.5016993518452101e-05</cx:pt>
          <cx:pt idx="52801">-2.5016993518452101e-05</cx:pt>
          <cx:pt idx="52802">-2.5026846905513601e-05</cx:pt>
          <cx:pt idx="52803">-2.50744814869746e-05</cx:pt>
          <cx:pt idx="52804">-2.5085816083616999e-05</cx:pt>
          <cx:pt idx="52805">-2.5085816083616999e-05</cx:pt>
          <cx:pt idx="52806">-2.5085816083616999e-05</cx:pt>
          <cx:pt idx="52807">-2.5085816083616999e-05</cx:pt>
          <cx:pt idx="52808">-2.5085816083616999e-05</cx:pt>
          <cx:pt idx="52809">-2.5085816083616999e-05</cx:pt>
          <cx:pt idx="52810">-2.5085816083616999e-05</cx:pt>
          <cx:pt idx="52811">-2.5085816083616999e-05</cx:pt>
          <cx:pt idx="52812">-2.5224501296395299e-05</cx:pt>
          <cx:pt idx="52813">-2.5224501296395299e-05</cx:pt>
          <cx:pt idx="52814">-2.5224501296395299e-05</cx:pt>
          <cx:pt idx="52815">-2.5224501296395299e-05</cx:pt>
          <cx:pt idx="52816">-2.5224501296395299e-05</cx:pt>
          <cx:pt idx="52817">-2.5224501296395299e-05</cx:pt>
          <cx:pt idx="52818">-2.5260534775141899e-05</cx:pt>
          <cx:pt idx="52819">-2.5260534775141899e-05</cx:pt>
          <cx:pt idx="52820">-2.5314658294944501e-05</cx:pt>
          <cx:pt idx="52821">-2.5332533779574802e-05</cx:pt>
          <cx:pt idx="52822">-2.5332533779574802e-05</cx:pt>
          <cx:pt idx="52823">-2.5356181047287699e-05</cx:pt>
          <cx:pt idx="52824">-2.5367506868787e-05</cx:pt>
          <cx:pt idx="52825">-2.5367506868787e-05</cx:pt>
          <cx:pt idx="52826">-2.5373566824542099e-05</cx:pt>
          <cx:pt idx="52827">-2.5373566824542099e-05</cx:pt>
          <cx:pt idx="52828">-2.5373566824542099e-05</cx:pt>
          <cx:pt idx="52829">-2.5373566824542099e-05</cx:pt>
          <cx:pt idx="52830">-2.5373566824542099e-05</cx:pt>
          <cx:pt idx="52831">-2.5404447438241402e-05</cx:pt>
          <cx:pt idx="52832">-2.5414289840566899e-05</cx:pt>
          <cx:pt idx="52833">-2.5414289840566899e-05</cx:pt>
          <cx:pt idx="52834">-2.5414289840566899e-05</cx:pt>
          <cx:pt idx="52835">-2.5638160950833401e-05</cx:pt>
          <cx:pt idx="52836">-2.5638160950833401e-05</cx:pt>
          <cx:pt idx="52837">-2.5638160950833401e-05</cx:pt>
          <cx:pt idx="52838">-2.5638160950833401e-05</cx:pt>
          <cx:pt idx="52839">-2.5768136212535102e-05</cx:pt>
          <cx:pt idx="52840">-2.5768136212535102e-05</cx:pt>
          <cx:pt idx="52841">-2.5768136212535102e-05</cx:pt>
          <cx:pt idx="52842">-2.57805914779733e-05</cx:pt>
          <cx:pt idx="52843">-2.57805914779733e-05</cx:pt>
          <cx:pt idx="52844">-2.57805914779733e-05</cx:pt>
          <cx:pt idx="52845">-2.5804306012654099e-05</cx:pt>
          <cx:pt idx="52846">-2.5804306012654099e-05</cx:pt>
          <cx:pt idx="52847">-2.5804306012654099e-05</cx:pt>
          <cx:pt idx="52848">-2.5829222748995799e-05</cx:pt>
          <cx:pt idx="52849">-2.5829222748995799e-05</cx:pt>
          <cx:pt idx="52850">-2.5829222748995799e-05</cx:pt>
          <cx:pt idx="52851">-2.5829222748995799e-05</cx:pt>
          <cx:pt idx="52852">-2.5878685502863101e-05</cx:pt>
          <cx:pt idx="52853">-2.5909653533434599e-05</cx:pt>
          <cx:pt idx="52854">-2.5909653533434599e-05</cx:pt>
          <cx:pt idx="52855">-2.5909653533434599e-05</cx:pt>
          <cx:pt idx="52856">-2.5909653533434599e-05</cx:pt>
          <cx:pt idx="52857">-2.5909653533434599e-05</cx:pt>
          <cx:pt idx="52858">-2.5909653533434599e-05</cx:pt>
          <cx:pt idx="52859">-2.59496419451366e-05</cx:pt>
          <cx:pt idx="52860">-2.5957407033949201e-05</cx:pt>
          <cx:pt idx="52861">-2.5957407033949201e-05</cx:pt>
          <cx:pt idx="52862">-2.5997350674263999e-05</cx:pt>
          <cx:pt idx="52863">-2.5997350674263999e-05</cx:pt>
          <cx:pt idx="52864">-2.5997350674263999e-05</cx:pt>
          <cx:pt idx="52865">-2.5997350674263999e-05</cx:pt>
          <cx:pt idx="52866">-2.5997350674263999e-05</cx:pt>
          <cx:pt idx="52867">-2.5997350674263999e-05</cx:pt>
          <cx:pt idx="52868">-2.5997350674263999e-05</cx:pt>
          <cx:pt idx="52869">-2.6003649887879499e-05</cx:pt>
          <cx:pt idx="52870">-2.6003649887879499e-05</cx:pt>
          <cx:pt idx="52871">-2.6003649887879499e-05</cx:pt>
          <cx:pt idx="52872">-2.6003649887879499e-05</cx:pt>
          <cx:pt idx="52873">-2.6004496448252299e-05</cx:pt>
          <cx:pt idx="52874">-2.6004496448252299e-05</cx:pt>
          <cx:pt idx="52875">-2.6004496448252299e-05</cx:pt>
          <cx:pt idx="52876">-2.6004496448252299e-05</cx:pt>
          <cx:pt idx="52877">-2.6004496448252299e-05</cx:pt>
          <cx:pt idx="52878">-2.6022976133996098e-05</cx:pt>
          <cx:pt idx="52879">-2.6022976133996098e-05</cx:pt>
          <cx:pt idx="52880">-2.6022976133996098e-05</cx:pt>
          <cx:pt idx="52881">-2.6022976133996098e-05</cx:pt>
          <cx:pt idx="52882">-2.6022976133996098e-05</cx:pt>
          <cx:pt idx="52883">-2.60908079809763e-05</cx:pt>
          <cx:pt idx="52884">-2.60908079809763e-05</cx:pt>
          <cx:pt idx="52885">-2.6103020820609299e-05</cx:pt>
          <cx:pt idx="52886">-2.6111727668220101e-05</cx:pt>
          <cx:pt idx="52887">-2.6117703154709101e-05</cx:pt>
          <cx:pt idx="52888">-2.6117703154709101e-05</cx:pt>
          <cx:pt idx="52889">-2.6117703154709101e-05</cx:pt>
          <cx:pt idx="52890">-2.6117703154709101e-05</cx:pt>
          <cx:pt idx="52891">-2.6117703154709101e-05</cx:pt>
          <cx:pt idx="52892">-2.6117703154709101e-05</cx:pt>
          <cx:pt idx="52893">-2.6117703154709101e-05</cx:pt>
          <cx:pt idx="52894">-2.6117703154709101e-05</cx:pt>
          <cx:pt idx="52895">-2.6117703154709101e-05</cx:pt>
          <cx:pt idx="52896">-2.6127878799725399e-05</cx:pt>
          <cx:pt idx="52897">-2.6131148770067799e-05</cx:pt>
          <cx:pt idx="52898">-2.6285595362326699e-05</cx:pt>
          <cx:pt idx="52899">-2.6299303745617502e-05</cx:pt>
          <cx:pt idx="52900">-2.6356410961679298e-05</cx:pt>
          <cx:pt idx="52901">-2.6536220556329302e-05</cx:pt>
          <cx:pt idx="52902">-2.65859299485745e-05</cx:pt>
          <cx:pt idx="52903">-2.65859299485745e-05</cx:pt>
          <cx:pt idx="52904">-2.65859299485745e-05</cx:pt>
          <cx:pt idx="52905">-2.65875903007914e-05</cx:pt>
          <cx:pt idx="52906">-2.65875903007914e-05</cx:pt>
          <cx:pt idx="52907">-2.66022030773423e-05</cx:pt>
          <cx:pt idx="52908">-2.66022030773423e-05</cx:pt>
          <cx:pt idx="52909">-2.66022030773423e-05</cx:pt>
          <cx:pt idx="52910">-2.66022030773423e-05</cx:pt>
          <cx:pt idx="52911">-2.66022030773423e-05</cx:pt>
          <cx:pt idx="52912">-2.6670884731730701e-05</cx:pt>
          <cx:pt idx="52913">-2.67448063013182e-05</cx:pt>
          <cx:pt idx="52914">-2.6786353624398299e-05</cx:pt>
          <cx:pt idx="52915">-2.68135207384284e-05</cx:pt>
          <cx:pt idx="52916">-2.68229304820337e-05</cx:pt>
          <cx:pt idx="52917">-2.68229304820337e-05</cx:pt>
          <cx:pt idx="52918">-2.68229304820337e-05</cx:pt>
          <cx:pt idx="52919">-2.68229304820337e-05</cx:pt>
          <cx:pt idx="52920">-2.68262191123006e-05</cx:pt>
          <cx:pt idx="52921">-2.68668145478708e-05</cx:pt>
          <cx:pt idx="52922">-2.68668145478708e-05</cx:pt>
          <cx:pt idx="52923">-2.68668145478708e-05</cx:pt>
          <cx:pt idx="52924">-2.6877529046951701e-05</cx:pt>
          <cx:pt idx="52925">-2.6881465869583002e-05</cx:pt>
          <cx:pt idx="52926">-2.6892051722990199e-05</cx:pt>
          <cx:pt idx="52927">-2.6892051722990199e-05</cx:pt>
          <cx:pt idx="52928">-2.69018643393156e-05</cx:pt>
          <cx:pt idx="52929">-2.6904752014833101e-05</cx:pt>
          <cx:pt idx="52930">-2.6916637084806399e-05</cx:pt>
          <cx:pt idx="52931">-2.69363406196125e-05</cx:pt>
          <cx:pt idx="52932">-2.69363406196125e-05</cx:pt>
          <cx:pt idx="52933">-2.69363406196125e-05</cx:pt>
          <cx:pt idx="52934">-2.6975514531306601e-05</cx:pt>
          <cx:pt idx="52935">-2.6975514531306601e-05</cx:pt>
          <cx:pt idx="52936">-2.7027279461213899e-05</cx:pt>
          <cx:pt idx="52937">-2.7038467012710798e-05</cx:pt>
          <cx:pt idx="52938">-2.7038467012710798e-05</cx:pt>
          <cx:pt idx="52939">-2.7038467012710798e-05</cx:pt>
          <cx:pt idx="52940">-2.7079208606234299e-05</cx:pt>
          <cx:pt idx="52941">-2.7079208606234299e-05</cx:pt>
          <cx:pt idx="52942">-2.71178104840109e-05</cx:pt>
          <cx:pt idx="52943">-2.7131884511186199e-05</cx:pt>
          <cx:pt idx="52944">-2.7132159919800201e-05</cx:pt>
          <cx:pt idx="52945">-2.7132159919800201e-05</cx:pt>
          <cx:pt idx="52946">-2.7132159919800201e-05</cx:pt>
          <cx:pt idx="52947">-2.7149421479789401e-05</cx:pt>
          <cx:pt idx="52948">-2.7149421479789401e-05</cx:pt>
          <cx:pt idx="52949">-2.7149421479789401e-05</cx:pt>
          <cx:pt idx="52950">-2.7149421479789401e-05</cx:pt>
          <cx:pt idx="52951">-2.7149421479789401e-05</cx:pt>
          <cx:pt idx="52952">-2.7149421479789401e-05</cx:pt>
          <cx:pt idx="52953">-2.7149421479789401e-05</cx:pt>
          <cx:pt idx="52954">-2.71651004761979e-05</cx:pt>
          <cx:pt idx="52955">-2.7196316714468601e-05</cx:pt>
          <cx:pt idx="52956">-2.7196316714468601e-05</cx:pt>
          <cx:pt idx="52957">-2.7196316714468601e-05</cx:pt>
          <cx:pt idx="52958">-2.7229738721815899e-05</cx:pt>
          <cx:pt idx="52959">-2.7249757626267701e-05</cx:pt>
          <cx:pt idx="52960">-2.7249757626267701e-05</cx:pt>
          <cx:pt idx="52961">-2.7249757626267701e-05</cx:pt>
          <cx:pt idx="52962">-2.7299257988134501e-05</cx:pt>
          <cx:pt idx="52963">-2.7319720394069499e-05</cx:pt>
          <cx:pt idx="52964">-2.7319720394069499e-05</cx:pt>
          <cx:pt idx="52965">-2.7372183805899901e-05</cx:pt>
          <cx:pt idx="52966">-2.7372183805899901e-05</cx:pt>
          <cx:pt idx="52967">-2.7416849063659299e-05</cx:pt>
          <cx:pt idx="52968">-2.7452262643523599e-05</cx:pt>
          <cx:pt idx="52969">-2.7504850213352398e-05</cx:pt>
          <cx:pt idx="52970">-2.7549085436867301e-05</cx:pt>
          <cx:pt idx="52971">-2.7549085436867301e-05</cx:pt>
          <cx:pt idx="52972">-2.7549085436867301e-05</cx:pt>
          <cx:pt idx="52973">-2.7578048214342199e-05</cx:pt>
          <cx:pt idx="52974">-2.7578048214342199e-05</cx:pt>
          <cx:pt idx="52975">-2.7578048214342199e-05</cx:pt>
          <cx:pt idx="52976">-2.7578048214342199e-05</cx:pt>
          <cx:pt idx="52977">-2.7641235946971601e-05</cx:pt>
          <cx:pt idx="52978">-2.76472498523923e-05</cx:pt>
          <cx:pt idx="52979">-2.77388193889944e-05</cx:pt>
          <cx:pt idx="52980">-2.77388193889944e-05</cx:pt>
          <cx:pt idx="52981">-2.77388193889944e-05</cx:pt>
          <cx:pt idx="52982">-2.77388193889944e-05</cx:pt>
          <cx:pt idx="52983">-2.77388193889944e-05</cx:pt>
          <cx:pt idx="52984">-2.77388193889944e-05</cx:pt>
          <cx:pt idx="52985">-2.77388193889944e-05</cx:pt>
          <cx:pt idx="52986">-2.77388193889944e-05</cx:pt>
          <cx:pt idx="52987">-2.77388193889944e-05</cx:pt>
          <cx:pt idx="52988">-2.77388193889944e-05</cx:pt>
          <cx:pt idx="52989">-2.7749659363916001e-05</cx:pt>
          <cx:pt idx="52990">-2.7773362644015399e-05</cx:pt>
          <cx:pt idx="52991">-2.7774470386704701e-05</cx:pt>
          <cx:pt idx="52992">-2.7774470386704701e-05</cx:pt>
          <cx:pt idx="52993">-2.7774470386704701e-05</cx:pt>
          <cx:pt idx="52994">-2.7774470386704701e-05</cx:pt>
          <cx:pt idx="52995">-2.7824869317564599e-05</cx:pt>
          <cx:pt idx="52996">-2.7893422140545398e-05</cx:pt>
          <cx:pt idx="52997">-2.7894739954891499e-05</cx:pt>
          <cx:pt idx="52998">-2.79163919271075e-05</cx:pt>
          <cx:pt idx="52999">-2.79163919271075e-05</cx:pt>
          <cx:pt idx="53000">-2.79163919271075e-05</cx:pt>
          <cx:pt idx="53001">-2.79163919271075e-05</cx:pt>
          <cx:pt idx="53002">-2.79163919271075e-05</cx:pt>
          <cx:pt idx="53003">-2.7933617489837699e-05</cx:pt>
          <cx:pt idx="53004">-2.7933617489837699e-05</cx:pt>
          <cx:pt idx="53005">-2.7933617489837699e-05</cx:pt>
          <cx:pt idx="53006">-2.79697225155006e-05</cx:pt>
          <cx:pt idx="53007">-2.79697225155006e-05</cx:pt>
          <cx:pt idx="53008">-2.79697225155006e-05</cx:pt>
          <cx:pt idx="53009">-2.79697225155006e-05</cx:pt>
          <cx:pt idx="53010">-2.79697225155006e-05</cx:pt>
          <cx:pt idx="53011">-2.79697225155006e-05</cx:pt>
          <cx:pt idx="53012">-2.79893510280203e-05</cx:pt>
          <cx:pt idx="53013">-2.79893510280203e-05</cx:pt>
          <cx:pt idx="53014">-2.80228524352447e-05</cx:pt>
          <cx:pt idx="53015">-2.80228524352447e-05</cx:pt>
          <cx:pt idx="53016">-2.80228524352447e-05</cx:pt>
          <cx:pt idx="53017">-2.8023218603488998e-05</cx:pt>
          <cx:pt idx="53018">-2.8119729182355e-05</cx:pt>
          <cx:pt idx="53019">-2.8145754340787001e-05</cx:pt>
          <cx:pt idx="53020">-2.8177527941833101e-05</cx:pt>
          <cx:pt idx="53021">-2.8177527941833101e-05</cx:pt>
          <cx:pt idx="53022">-2.8177527941833101e-05</cx:pt>
          <cx:pt idx="53023">-2.8177527941833101e-05</cx:pt>
          <cx:pt idx="53024">-2.8201864384984399e-05</cx:pt>
          <cx:pt idx="53025">-2.8201864384984399e-05</cx:pt>
          <cx:pt idx="53026">-2.8201864384984399e-05</cx:pt>
          <cx:pt idx="53027">-2.8201864384984399e-05</cx:pt>
          <cx:pt idx="53028">-2.8218748572925099e-05</cx:pt>
          <cx:pt idx="53029">-2.8357474702421899e-05</cx:pt>
          <cx:pt idx="53030">-2.8468986980117402e-05</cx:pt>
          <cx:pt idx="53031">-2.8468986980117402e-05</cx:pt>
          <cx:pt idx="53032">-2.8482504083323801e-05</cx:pt>
          <cx:pt idx="53033">-2.8814088745501001e-05</cx:pt>
          <cx:pt idx="53034">-2.8814088745501001e-05</cx:pt>
          <cx:pt idx="53035">-2.8814088745501001e-05</cx:pt>
          <cx:pt idx="53036">-2.8814088745501001e-05</cx:pt>
          <cx:pt idx="53037">-2.8814088745501001e-05</cx:pt>
          <cx:pt idx="53038">-2.8814088745501001e-05</cx:pt>
          <cx:pt idx="53039">-2.8839446219386402e-05</cx:pt>
          <cx:pt idx="53040">-2.8839446219386402e-05</cx:pt>
          <cx:pt idx="53041">-2.8867113156487002e-05</cx:pt>
          <cx:pt idx="53042">-2.8867113156487002e-05</cx:pt>
          <cx:pt idx="53043">-2.8873720902738099e-05</cx:pt>
          <cx:pt idx="53044">-2.8889615310300101e-05</cx:pt>
          <cx:pt idx="53045">-2.8944437585473501e-05</cx:pt>
          <cx:pt idx="53046">-2.8944437585473501e-05</cx:pt>
          <cx:pt idx="53047">-2.8944437585473501e-05</cx:pt>
          <cx:pt idx="53048">-2.8976467118897899e-05</cx:pt>
          <cx:pt idx="53049">-2.8976467118897899e-05</cx:pt>
          <cx:pt idx="53050">-2.8976467118897899e-05</cx:pt>
          <cx:pt idx="53051">-2.9031483707323999e-05</cx:pt>
          <cx:pt idx="53052">-2.9031483707323999e-05</cx:pt>
          <cx:pt idx="53053">-2.9031483707323999e-05</cx:pt>
          <cx:pt idx="53054">-2.9112770603436498e-05</cx:pt>
          <cx:pt idx="53055">-2.9112770603436498e-05</cx:pt>
          <cx:pt idx="53056">-2.9117379893004301e-05</cx:pt>
          <cx:pt idx="53057">-2.9117379893004301e-05</cx:pt>
          <cx:pt idx="53058">-2.9117379893004301e-05</cx:pt>
          <cx:pt idx="53059">-2.9144624576595599e-05</cx:pt>
          <cx:pt idx="53060">-2.9151211292182399e-05</cx:pt>
          <cx:pt idx="53061">-2.9151211292182399e-05</cx:pt>
          <cx:pt idx="53062">-2.9151211292182399e-05</cx:pt>
          <cx:pt idx="53063">-2.92097950856649e-05</cx:pt>
          <cx:pt idx="53064">-2.92097950856649e-05</cx:pt>
          <cx:pt idx="53065">-2.92097950856649e-05</cx:pt>
          <cx:pt idx="53066">-2.92097950856649e-05</cx:pt>
          <cx:pt idx="53067">-2.92097950856649e-05</cx:pt>
          <cx:pt idx="53068">-2.92097950856649e-05</cx:pt>
          <cx:pt idx="53069">-2.92097950856649e-05</cx:pt>
          <cx:pt idx="53070">-2.9254133960982401e-05</cx:pt>
          <cx:pt idx="53071">-2.9254133960982401e-05</cx:pt>
          <cx:pt idx="53072">-2.9254133960982401e-05</cx:pt>
          <cx:pt idx="53073">-2.9254133960982401e-05</cx:pt>
          <cx:pt idx="53074">-2.9254133960982401e-05</cx:pt>
          <cx:pt idx="53075">-2.9312037979202899e-05</cx:pt>
          <cx:pt idx="53076">-2.9312037979202899e-05</cx:pt>
          <cx:pt idx="53077">-2.9312037979202899e-05</cx:pt>
          <cx:pt idx="53078">-2.9312037979202899e-05</cx:pt>
          <cx:pt idx="53079">-2.9312037979202899e-05</cx:pt>
          <cx:pt idx="53080">-2.9312037979202899e-05</cx:pt>
          <cx:pt idx="53081">-2.9312037979202899e-05</cx:pt>
          <cx:pt idx="53082">-2.9312037979202899e-05</cx:pt>
          <cx:pt idx="53083">-2.9312037979202899e-05</cx:pt>
          <cx:pt idx="53084">-2.9312037979202899e-05</cx:pt>
          <cx:pt idx="53085">-2.9312037979202899e-05</cx:pt>
          <cx:pt idx="53086">-2.9312037979202899e-05</cx:pt>
          <cx:pt idx="53087">-2.9392037100457999e-05</cx:pt>
          <cx:pt idx="53088">-2.9435016578225001e-05</cx:pt>
          <cx:pt idx="53089">-2.9435016578225001e-05</cx:pt>
          <cx:pt idx="53090">-2.9435016578225001e-05</cx:pt>
          <cx:pt idx="53091">-2.9461038340832101e-05</cx:pt>
          <cx:pt idx="53092">-2.9464376977227701e-05</cx:pt>
          <cx:pt idx="53093">-2.9467625318187799e-05</cx:pt>
          <cx:pt idx="53094">-2.9467625318187799e-05</cx:pt>
          <cx:pt idx="53095">-2.9467625318187799e-05</cx:pt>
          <cx:pt idx="53096">-2.9467625318187799e-05</cx:pt>
          <cx:pt idx="53097">-2.9521392276634001e-05</cx:pt>
          <cx:pt idx="53098">-2.9521392276634001e-05</cx:pt>
          <cx:pt idx="53099">-2.9521392276634001e-05</cx:pt>
          <cx:pt idx="53100">-2.9528974379820799e-05</cx:pt>
          <cx:pt idx="53101">-2.9528974379820799e-05</cx:pt>
          <cx:pt idx="53102">-2.9528974379820799e-05</cx:pt>
          <cx:pt idx="53103">-2.9617066745272999e-05</cx:pt>
          <cx:pt idx="53104">-2.9617066745272999e-05</cx:pt>
          <cx:pt idx="53105">-2.9617066745272999e-05</cx:pt>
          <cx:pt idx="53106">-2.9617066745272999e-05</cx:pt>
          <cx:pt idx="53107">-2.9617066745272999e-05</cx:pt>
          <cx:pt idx="53108">-2.9617066745272999e-05</cx:pt>
          <cx:pt idx="53109">-2.9617066745272999e-05</cx:pt>
          <cx:pt idx="53110">-2.9641572541662998e-05</cx:pt>
          <cx:pt idx="53111">-2.9641572541662998e-05</cx:pt>
          <cx:pt idx="53112">-2.9641572541662998e-05</cx:pt>
          <cx:pt idx="53113">-2.9644095851572501e-05</cx:pt>
          <cx:pt idx="53114">-2.9644095851572501e-05</cx:pt>
          <cx:pt idx="53115">-2.9644095851572501e-05</cx:pt>
          <cx:pt idx="53116">-2.9688644358847899e-05</cx:pt>
          <cx:pt idx="53117">-2.9688644358847899e-05</cx:pt>
          <cx:pt idx="53118">-2.9688644358847899e-05</cx:pt>
          <cx:pt idx="53119">-2.9688644358847899e-05</cx:pt>
          <cx:pt idx="53120">-2.9834119989128601e-05</cx:pt>
          <cx:pt idx="53121">-2.9834119989128601e-05</cx:pt>
          <cx:pt idx="53122">-2.99138050528754e-05</cx:pt>
          <cx:pt idx="53123">-2.9943219411804498e-05</cx:pt>
          <cx:pt idx="53124">-2.9943219411804498e-05</cx:pt>
          <cx:pt idx="53125">-2.9943219411804498e-05</cx:pt>
          <cx:pt idx="53126">-2.9943219411804498e-05</cx:pt>
          <cx:pt idx="53127">-2.9943219411804498e-05</cx:pt>
          <cx:pt idx="53128">-2.9949161040784699e-05</cx:pt>
          <cx:pt idx="53129">-2.9949161040784699e-05</cx:pt>
          <cx:pt idx="53130">-3.0018473007902699e-05</cx:pt>
          <cx:pt idx="53131">-3.0023167992386902e-05</cx:pt>
          <cx:pt idx="53132">-3.0023167992386902e-05</cx:pt>
          <cx:pt idx="53133">-3.00283306762885e-05</cx:pt>
          <cx:pt idx="53134">-3.0037728036242201e-05</cx:pt>
          <cx:pt idx="53135">-3.00452579021435e-05</cx:pt>
          <cx:pt idx="53136">-3.00452579021435e-05</cx:pt>
          <cx:pt idx="53137">-3.0093291937790499e-05</cx:pt>
          <cx:pt idx="53138">-3.00983323962991e-05</cx:pt>
          <cx:pt idx="53139">-3.00983323962991e-05</cx:pt>
          <cx:pt idx="53140">-3.00983323962991e-05</cx:pt>
          <cx:pt idx="53141">-3.01057018848429e-05</cx:pt>
          <cx:pt idx="53142">-3.0161695310872898e-05</cx:pt>
          <cx:pt idx="53143">-3.0161695310872898e-05</cx:pt>
          <cx:pt idx="53144">-3.0161695310872898e-05</cx:pt>
          <cx:pt idx="53145">-3.01785185467563e-05</cx:pt>
          <cx:pt idx="53146">-3.01785185467563e-05</cx:pt>
          <cx:pt idx="53147">-3.01999519106097e-05</cx:pt>
          <cx:pt idx="53148">-3.0268274747656401e-05</cx:pt>
          <cx:pt idx="53149">-3.0268274747656401e-05</cx:pt>
          <cx:pt idx="53150">-3.0268274747656401e-05</cx:pt>
          <cx:pt idx="53151">-3.0268274747656401e-05</cx:pt>
          <cx:pt idx="53152">-3.0268274747656401e-05</cx:pt>
          <cx:pt idx="53153">-3.0268274747656401e-05</cx:pt>
          <cx:pt idx="53154">-3.0268274747656401e-05</cx:pt>
          <cx:pt idx="53155">-3.0268274747656401e-05</cx:pt>
          <cx:pt idx="53156">-3.0298732789577499e-05</cx:pt>
          <cx:pt idx="53157">-3.0309294828085401e-05</cx:pt>
          <cx:pt idx="53158">-3.0311487646822501e-05</cx:pt>
          <cx:pt idx="53159">-3.0311487646822501e-05</cx:pt>
          <cx:pt idx="53160">-3.0453624705685102e-05</cx:pt>
          <cx:pt idx="53161">-3.0453624705685102e-05</cx:pt>
          <cx:pt idx="53162">-3.0453624705685102e-05</cx:pt>
          <cx:pt idx="53163">-3.0453624705685102e-05</cx:pt>
          <cx:pt idx="53164">-3.0462907693713301e-05</cx:pt>
          <cx:pt idx="53165">-3.0462907693713301e-05</cx:pt>
          <cx:pt idx="53166">-3.0462907693713301e-05</cx:pt>
          <cx:pt idx="53167">-3.0462907693713301e-05</cx:pt>
          <cx:pt idx="53168">-3.04959887766531e-05</cx:pt>
          <cx:pt idx="53169">-3.04959887766531e-05</cx:pt>
          <cx:pt idx="53170">-3.04959887766531e-05</cx:pt>
          <cx:pt idx="53171">-3.04959887766531e-05</cx:pt>
          <cx:pt idx="53172">-3.0542350318644502e-05</cx:pt>
          <cx:pt idx="53173">-3.0566071790589402e-05</cx:pt>
          <cx:pt idx="53174">-3.0570639083284299e-05</cx:pt>
          <cx:pt idx="53175">-3.08573844913002e-05</cx:pt>
          <cx:pt idx="53176">-3.09126208867221e-05</cx:pt>
          <cx:pt idx="53177">-3.09126208867221e-05</cx:pt>
          <cx:pt idx="53178">-3.09126208867221e-05</cx:pt>
          <cx:pt idx="53179">-3.09126208867221e-05</cx:pt>
          <cx:pt idx="53180">-3.09126208867221e-05</cx:pt>
          <cx:pt idx="53181">-3.09126208867221e-05</cx:pt>
          <cx:pt idx="53182">-3.0920202081390001e-05</cx:pt>
          <cx:pt idx="53183">-3.0920202081390001e-05</cx:pt>
          <cx:pt idx="53184">-3.0920202081390001e-05</cx:pt>
          <cx:pt idx="53185">-3.0954815719548497e-05</cx:pt>
          <cx:pt idx="53186">-3.0954815719548497e-05</cx:pt>
          <cx:pt idx="53187">-3.0954815719548497e-05</cx:pt>
          <cx:pt idx="53188">-3.0954815719548497e-05</cx:pt>
          <cx:pt idx="53189">-3.0963935032687001e-05</cx:pt>
          <cx:pt idx="53190">-3.0963935032687001e-05</cx:pt>
          <cx:pt idx="53191">-3.0983859100569002e-05</cx:pt>
          <cx:pt idx="53192">-3.0983859100569002e-05</cx:pt>
          <cx:pt idx="53193">-3.0983859100569002e-05</cx:pt>
          <cx:pt idx="53194">-3.0983859100569002e-05</cx:pt>
          <cx:pt idx="53195">-3.0983859100569002e-05</cx:pt>
          <cx:pt idx="53196">-3.0983859100569002e-05</cx:pt>
          <cx:pt idx="53197">-3.0983859100569002e-05</cx:pt>
          <cx:pt idx="53198">-3.0983859100569002e-05</cx:pt>
          <cx:pt idx="53199">-3.0983859100569002e-05</cx:pt>
          <cx:pt idx="53200">-3.1080014486135897e-05</cx:pt>
          <cx:pt idx="53201">-3.1080014486135897e-05</cx:pt>
          <cx:pt idx="53202">-3.1080014486135897e-05</cx:pt>
          <cx:pt idx="53203">-3.1080014486135897e-05</cx:pt>
          <cx:pt idx="53204">-3.11176022926175e-05</cx:pt>
          <cx:pt idx="53205">-3.1310571613977299e-05</cx:pt>
          <cx:pt idx="53206">-3.1310571613977299e-05</cx:pt>
          <cx:pt idx="53207">-3.1389171832366397e-05</cx:pt>
          <cx:pt idx="53208">-3.1389171832366397e-05</cx:pt>
          <cx:pt idx="53209">-3.1389171832366397e-05</cx:pt>
          <cx:pt idx="53210">-3.1389171832366397e-05</cx:pt>
          <cx:pt idx="53211">-3.1389171832366397e-05</cx:pt>
          <cx:pt idx="53212">-3.1389171832366397e-05</cx:pt>
          <cx:pt idx="53213">-3.1416655341475597e-05</cx:pt>
          <cx:pt idx="53214">-3.1425084511087498e-05</cx:pt>
          <cx:pt idx="53215">-3.1425084511087498e-05</cx:pt>
          <cx:pt idx="53216">-3.1425084511087498e-05</cx:pt>
          <cx:pt idx="53217">-3.1510071239038202e-05</cx:pt>
          <cx:pt idx="53218">-3.1510071239038202e-05</cx:pt>
          <cx:pt idx="53219">-3.1549739948209502e-05</cx:pt>
          <cx:pt idx="53220">-3.1583189282299198e-05</cx:pt>
          <cx:pt idx="53221">-3.1623359786733099e-05</cx:pt>
          <cx:pt idx="53222">-3.1623359786733099e-05</cx:pt>
          <cx:pt idx="53223">-3.1623359786733099e-05</cx:pt>
          <cx:pt idx="53224">-3.1623359786733099e-05</cx:pt>
          <cx:pt idx="53225">-3.16361294520518e-05</cx:pt>
          <cx:pt idx="53226">-3.16361294520518e-05</cx:pt>
          <cx:pt idx="53227">-3.16361294520518e-05</cx:pt>
          <cx:pt idx="53228">-3.1688285472077901e-05</cx:pt>
          <cx:pt idx="53229">-3.1688285472077901e-05</cx:pt>
          <cx:pt idx="53230">-3.1688285472077901e-05</cx:pt>
          <cx:pt idx="53231">-3.1784196135783903e-05</cx:pt>
          <cx:pt idx="53232">-3.1784196135783903e-05</cx:pt>
          <cx:pt idx="53233">-3.1861695001653801e-05</cx:pt>
          <cx:pt idx="53234">-3.18682377756063e-05</cx:pt>
          <cx:pt idx="53235">-3.18682377756063e-05</cx:pt>
          <cx:pt idx="53236">-3.18682377756063e-05</cx:pt>
          <cx:pt idx="53237">-3.18682377756063e-05</cx:pt>
          <cx:pt idx="53238">-3.18682377756063e-05</cx:pt>
          <cx:pt idx="53239">-3.1978968166384497e-05</cx:pt>
          <cx:pt idx="53240">-3.1978968166384497e-05</cx:pt>
          <cx:pt idx="53241">-3.1983295345826397e-05</cx:pt>
          <cx:pt idx="53242">-3.2017671721485403e-05</cx:pt>
          <cx:pt idx="53243">-3.2017671721485403e-05</cx:pt>
          <cx:pt idx="53244">-3.2017671721485403e-05</cx:pt>
          <cx:pt idx="53245">-3.2017671721485403e-05</cx:pt>
          <cx:pt idx="53246">-3.2017671721485403e-05</cx:pt>
          <cx:pt idx="53247">-3.2017671721485403e-05</cx:pt>
          <cx:pt idx="53248">-3.2017671721485403e-05</cx:pt>
          <cx:pt idx="53249">-3.2053277960870202e-05</cx:pt>
          <cx:pt idx="53250">-3.2053277960870202e-05</cx:pt>
          <cx:pt idx="53251">-3.2053277960870202e-05</cx:pt>
          <cx:pt idx="53252">-3.21007469466203e-05</cx:pt>
          <cx:pt idx="53253">-3.2238677051559801e-05</cx:pt>
          <cx:pt idx="53254">-3.2238677051559801e-05</cx:pt>
          <cx:pt idx="53255">-3.2238677051559801e-05</cx:pt>
          <cx:pt idx="53256">-3.2238677051559801e-05</cx:pt>
          <cx:pt idx="53257">-3.2238677051559801e-05</cx:pt>
          <cx:pt idx="53258">-3.2238677051559801e-05</cx:pt>
          <cx:pt idx="53259">-3.2255492765413301e-05</cx:pt>
          <cx:pt idx="53260">-3.2294371805780601e-05</cx:pt>
          <cx:pt idx="53261">-3.2294371805780601e-05</cx:pt>
          <cx:pt idx="53262">-3.2294371805780601e-05</cx:pt>
          <cx:pt idx="53263">-3.2294371805780601e-05</cx:pt>
          <cx:pt idx="53264">-3.2294371805780601e-05</cx:pt>
          <cx:pt idx="53265">-3.2294371805780601e-05</cx:pt>
          <cx:pt idx="53266">-3.2294371805780601e-05</cx:pt>
          <cx:pt idx="53267">-3.2321132146560802e-05</cx:pt>
          <cx:pt idx="53268">-3.2359323053958597e-05</cx:pt>
          <cx:pt idx="53269">-3.2399248634792502e-05</cx:pt>
          <cx:pt idx="53270">-3.2399248634792502e-05</cx:pt>
          <cx:pt idx="53271">-3.2399248634792502e-05</cx:pt>
          <cx:pt idx="53272">-3.2399248634792502e-05</cx:pt>
          <cx:pt idx="53273">-3.24425434923236e-05</cx:pt>
          <cx:pt idx="53274">-3.24425434923236e-05</cx:pt>
          <cx:pt idx="53275">-3.2571178130853001e-05</cx:pt>
          <cx:pt idx="53276">-3.25917725303174e-05</cx:pt>
          <cx:pt idx="53277">-3.25917725303174e-05</cx:pt>
          <cx:pt idx="53278">-3.25917725303174e-05</cx:pt>
          <cx:pt idx="53279">-3.2628322097003203e-05</cx:pt>
          <cx:pt idx="53280">-3.2628322097003203e-05</cx:pt>
          <cx:pt idx="53281">-3.2721590051912597e-05</cx:pt>
          <cx:pt idx="53282">-3.2721590051912597e-05</cx:pt>
          <cx:pt idx="53283">-3.2741716181960101e-05</cx:pt>
          <cx:pt idx="53284">-3.2741716181960101e-05</cx:pt>
          <cx:pt idx="53285">-3.2741716181960101e-05</cx:pt>
          <cx:pt idx="53286">-3.2757282169051997e-05</cx:pt>
          <cx:pt idx="53287">-3.2757282169051997e-05</cx:pt>
          <cx:pt idx="53288">-3.2757282169051997e-05</cx:pt>
          <cx:pt idx="53289">-3.2878073938394503e-05</cx:pt>
          <cx:pt idx="53290">-3.28790810030352e-05</cx:pt>
          <cx:pt idx="53291">-3.2886185454123199e-05</cx:pt>
          <cx:pt idx="53292">-3.2886185454123199e-05</cx:pt>
          <cx:pt idx="53293">-3.2886185454123199e-05</cx:pt>
          <cx:pt idx="53294">-3.2886185454123199e-05</cx:pt>
          <cx:pt idx="53295">-3.2886185454123199e-05</cx:pt>
          <cx:pt idx="53296">-3.2891954130807302e-05</cx:pt>
          <cx:pt idx="53297">-3.2891954130807302e-05</cx:pt>
          <cx:pt idx="53298">-3.2891954130807302e-05</cx:pt>
          <cx:pt idx="53299">-3.2891954130807302e-05</cx:pt>
          <cx:pt idx="53300">-3.2891954130807302e-05</cx:pt>
          <cx:pt idx="53301">-3.2891954130807302e-05</cx:pt>
          <cx:pt idx="53302">-3.2891954130807302e-05</cx:pt>
          <cx:pt idx="53303">-3.2901426652432299e-05</cx:pt>
          <cx:pt idx="53304">-3.2910750726454602e-05</cx:pt>
          <cx:pt idx="53305">-3.2910750726454602e-05</cx:pt>
          <cx:pt idx="53306">-3.2944159858451199e-05</cx:pt>
          <cx:pt idx="53307">-3.2944159858451199e-05</cx:pt>
          <cx:pt idx="53308">-3.2944159858451199e-05</cx:pt>
          <cx:pt idx="53309">-3.2944159858451199e-05</cx:pt>
          <cx:pt idx="53310">-3.2977730762014498e-05</cx:pt>
          <cx:pt idx="53311">-3.3062065676100601e-05</cx:pt>
          <cx:pt idx="53312">-3.3062065676100601e-05</cx:pt>
          <cx:pt idx="53313">-3.3062065676100601e-05</cx:pt>
          <cx:pt idx="53314">-3.3062065676100601e-05</cx:pt>
          <cx:pt idx="53315">-3.3064077382889498e-05</cx:pt>
          <cx:pt idx="53316">-3.3064077382889498e-05</cx:pt>
          <cx:pt idx="53317">-3.3070263848351601e-05</cx:pt>
          <cx:pt idx="53318">-3.3176597125729697e-05</cx:pt>
          <cx:pt idx="53319">-3.3176597125729697e-05</cx:pt>
          <cx:pt idx="53320">-3.32613941117635e-05</cx:pt>
          <cx:pt idx="53321">-3.32873824395071e-05</cx:pt>
          <cx:pt idx="53322">-3.32873824395071e-05</cx:pt>
          <cx:pt idx="53323">-3.3310067471572699e-05</cx:pt>
          <cx:pt idx="53324">-3.3324644597362298e-05</cx:pt>
          <cx:pt idx="53325">-3.3387808737268402e-05</cx:pt>
          <cx:pt idx="53326">-3.3387808737268402e-05</cx:pt>
          <cx:pt idx="53327">-3.3387808737268402e-05</cx:pt>
          <cx:pt idx="53328">-3.3387808737268402e-05</cx:pt>
          <cx:pt idx="53329">-3.3387808737268402e-05</cx:pt>
          <cx:pt idx="53330">-3.34261613063006e-05</cx:pt>
          <cx:pt idx="53331">-3.34261613063006e-05</cx:pt>
          <cx:pt idx="53332">-3.34261613063006e-05</cx:pt>
          <cx:pt idx="53333">-3.34261613063006e-05</cx:pt>
          <cx:pt idx="53334">-3.34261613063006e-05</cx:pt>
          <cx:pt idx="53335">-3.3430491870648998e-05</cx:pt>
          <cx:pt idx="53336">-3.3465593204994199e-05</cx:pt>
          <cx:pt idx="53337">-3.3465593204994199e-05</cx:pt>
          <cx:pt idx="53338">-3.3465593204994199e-05</cx:pt>
          <cx:pt idx="53339">-3.3465593204994199e-05</cx:pt>
          <cx:pt idx="53340">-3.3543069585589299e-05</cx:pt>
          <cx:pt idx="53341">-3.3585838796029397e-05</cx:pt>
          <cx:pt idx="53342">-3.35868049160559e-05</cx:pt>
          <cx:pt idx="53343">-3.36477132460503e-05</cx:pt>
          <cx:pt idx="53344">-3.36477132460503e-05</cx:pt>
          <cx:pt idx="53345">-3.36477132460503e-05</cx:pt>
          <cx:pt idx="53346">-3.36477132460503e-05</cx:pt>
          <cx:pt idx="53347">-3.36477132460503e-05</cx:pt>
          <cx:pt idx="53348">-3.3683141420836802e-05</cx:pt>
          <cx:pt idx="53349">-3.3683141420836802e-05</cx:pt>
          <cx:pt idx="53350">-3.3683141420836802e-05</cx:pt>
          <cx:pt idx="53351">-3.3683141420836802e-05</cx:pt>
          <cx:pt idx="53352">-3.3690531343948703e-05</cx:pt>
          <cx:pt idx="53353">-3.37088961781226e-05</cx:pt>
          <cx:pt idx="53354">-3.38338442993333e-05</cx:pt>
          <cx:pt idx="53355">-3.4020416170737699e-05</cx:pt>
          <cx:pt idx="53356">-3.4020416170737699e-05</cx:pt>
          <cx:pt idx="53357">-3.4020416170737699e-05</cx:pt>
          <cx:pt idx="53358">-3.4020416170737699e-05</cx:pt>
          <cx:pt idx="53359">-3.4022993521519802e-05</cx:pt>
          <cx:pt idx="53360">-3.40753327094039e-05</cx:pt>
          <cx:pt idx="53361">-3.4095340097650601e-05</cx:pt>
          <cx:pt idx="53362">-3.4095340097650601e-05</cx:pt>
          <cx:pt idx="53363">-3.4113995917409702e-05</cx:pt>
          <cx:pt idx="53364">-3.4113995917409702e-05</cx:pt>
          <cx:pt idx="53365">-3.4113995917409702e-05</cx:pt>
          <cx:pt idx="53366">-3.4113995917409702e-05</cx:pt>
          <cx:pt idx="53367">-3.4194913124711503e-05</cx:pt>
          <cx:pt idx="53368">-3.4194913124711503e-05</cx:pt>
          <cx:pt idx="53369">-3.4194913124711503e-05</cx:pt>
          <cx:pt idx="53370">-3.4194913124711503e-05</cx:pt>
          <cx:pt idx="53371">-3.4194913124711503e-05</cx:pt>
          <cx:pt idx="53372">-3.4194913124711503e-05</cx:pt>
          <cx:pt idx="53373">-3.4195176805978699e-05</cx:pt>
          <cx:pt idx="53374">-3.4310058556811e-05</cx:pt>
          <cx:pt idx="53375">-3.4356673801295203e-05</cx:pt>
          <cx:pt idx="53376">-3.4356673801295203e-05</cx:pt>
          <cx:pt idx="53377">-3.44502871617234e-05</cx:pt>
          <cx:pt idx="53378">-3.44502871617234e-05</cx:pt>
          <cx:pt idx="53379">-3.44502871617234e-05</cx:pt>
          <cx:pt idx="53380">-3.44502871617234e-05</cx:pt>
          <cx:pt idx="53381">-3.44502871617234e-05</cx:pt>
          <cx:pt idx="53382">-3.44502871617234e-05</cx:pt>
          <cx:pt idx="53383">-3.4464164470903999e-05</cx:pt>
          <cx:pt idx="53384">-3.4464164470903999e-05</cx:pt>
          <cx:pt idx="53385">-3.4472861233036199e-05</cx:pt>
          <cx:pt idx="53386">-3.4472861233036199e-05</cx:pt>
          <cx:pt idx="53387">-3.4550541363764797e-05</cx:pt>
          <cx:pt idx="53388">-3.4550541363764797e-05</cx:pt>
          <cx:pt idx="53389">-3.4563518544671301e-05</cx:pt>
          <cx:pt idx="53390">-3.4576388724836698e-05</cx:pt>
          <cx:pt idx="53391">-3.4639976981639603e-05</cx:pt>
          <cx:pt idx="53392">-3.4639976981639603e-05</cx:pt>
          <cx:pt idx="53393">-3.4639976981639603e-05</cx:pt>
          <cx:pt idx="53394">-3.4673553297416501e-05</cx:pt>
          <cx:pt idx="53395">-3.4673553297416501e-05</cx:pt>
          <cx:pt idx="53396">-3.4673553297416501e-05</cx:pt>
          <cx:pt idx="53397">-3.47610724306916e-05</cx:pt>
          <cx:pt idx="53398">-3.47610724306916e-05</cx:pt>
          <cx:pt idx="53399">-3.47610724306916e-05</cx:pt>
          <cx:pt idx="53400">-3.47610724306916e-05</cx:pt>
          <cx:pt idx="53401">-3.4768761657109097e-05</cx:pt>
          <cx:pt idx="53402">-3.4768761657109097e-05</cx:pt>
          <cx:pt idx="53403">-3.4953594529147602e-05</cx:pt>
          <cx:pt idx="53404">-3.4966851481978198e-05</cx:pt>
          <cx:pt idx="53405">-3.4966851481978198e-05</cx:pt>
          <cx:pt idx="53406">-3.4966851481978198e-05</cx:pt>
          <cx:pt idx="53407">-3.4966851481978198e-05</cx:pt>
          <cx:pt idx="53408">-3.4966851481978198e-05</cx:pt>
          <cx:pt idx="53409">-3.4966851481978198e-05</cx:pt>
          <cx:pt idx="53410">-3.4966851481978198e-05</cx:pt>
          <cx:pt idx="53411">-3.4987795133430902e-05</cx:pt>
          <cx:pt idx="53412">-3.4987795133430902e-05</cx:pt>
          <cx:pt idx="53413">-3.4987795133430902e-05</cx:pt>
          <cx:pt idx="53414">-3.4987795133430902e-05</cx:pt>
          <cx:pt idx="53415">-3.4987795133430902e-05</cx:pt>
          <cx:pt idx="53416">-3.4987795133430902e-05</cx:pt>
          <cx:pt idx="53417">-3.4987795133430902e-05</cx:pt>
          <cx:pt idx="53418">-3.4987795133430902e-05</cx:pt>
          <cx:pt idx="53419">-3.4987795133430902e-05</cx:pt>
          <cx:pt idx="53420">-3.4987795133430902e-05</cx:pt>
          <cx:pt idx="53421">-3.4987795133430902e-05</cx:pt>
          <cx:pt idx="53422">-3.4987795133430902e-05</cx:pt>
          <cx:pt idx="53423">-3.4987795133430902e-05</cx:pt>
          <cx:pt idx="53424">-3.4987795133430902e-05</cx:pt>
          <cx:pt idx="53425">-3.4994245290894798e-05</cx:pt>
          <cx:pt idx="53426">-3.5017168435762002e-05</cx:pt>
          <cx:pt idx="53427">-3.5028837104086397e-05</cx:pt>
          <cx:pt idx="53428">-3.5073734454299002e-05</cx:pt>
          <cx:pt idx="53429">-3.5095807074435998e-05</cx:pt>
          <cx:pt idx="53430">-3.52160092209886e-05</cx:pt>
          <cx:pt idx="53431">-3.5232586307566398e-05</cx:pt>
          <cx:pt idx="53432">-3.5325120261952799e-05</cx:pt>
          <cx:pt idx="53433">-3.5325120261952799e-05</cx:pt>
          <cx:pt idx="53434">-3.5325120261952799e-05</cx:pt>
          <cx:pt idx="53435">-3.5325120261952799e-05</cx:pt>
          <cx:pt idx="53436">-3.5325120261952799e-05</cx:pt>
          <cx:pt idx="53437">-3.5428889979600399e-05</cx:pt>
          <cx:pt idx="53438">-3.5462841973841397e-05</cx:pt>
          <cx:pt idx="53439">-3.5489482764708098e-05</cx:pt>
          <cx:pt idx="53440">-3.5489482764708098e-05</cx:pt>
          <cx:pt idx="53441">-3.5489482764708098e-05</cx:pt>
          <cx:pt idx="53442">-3.5489482764708098e-05</cx:pt>
          <cx:pt idx="53443">-3.5512882854609102e-05</cx:pt>
          <cx:pt idx="53444">-3.5512882854609102e-05</cx:pt>
          <cx:pt idx="53445">-3.5561082252036e-05</cx:pt>
          <cx:pt idx="53446">-3.5561082252036e-05</cx:pt>
          <cx:pt idx="53447">-3.5561082252036e-05</cx:pt>
          <cx:pt idx="53448">-3.5561082252036e-05</cx:pt>
          <cx:pt idx="53449">-3.5561082252036e-05</cx:pt>
          <cx:pt idx="53450">-3.5569482099408298e-05</cx:pt>
          <cx:pt idx="53451">-3.5569482099408298e-05</cx:pt>
          <cx:pt idx="53452">-3.56377362079491e-05</cx:pt>
          <cx:pt idx="53453">-3.56377362079491e-05</cx:pt>
          <cx:pt idx="53454">-3.56377362079491e-05</cx:pt>
          <cx:pt idx="53455">-3.5666099007014e-05</cx:pt>
          <cx:pt idx="53456">-3.5666099007014e-05</cx:pt>
          <cx:pt idx="53457">-3.5666099007014e-05</cx:pt>
          <cx:pt idx="53458">-3.5666099007014e-05</cx:pt>
          <cx:pt idx="53459">-3.5666099007014e-05</cx:pt>
          <cx:pt idx="53460">-3.57938198669001e-05</cx:pt>
          <cx:pt idx="53461">-3.5881313303999597e-05</cx:pt>
          <cx:pt idx="53462">-3.5965052770736801e-05</cx:pt>
          <cx:pt idx="53463">-3.60291016846779e-05</cx:pt>
          <cx:pt idx="53464">-3.6108663964602598e-05</cx:pt>
          <cx:pt idx="53465">-3.6186378333303097e-05</cx:pt>
          <cx:pt idx="53466">-3.6186378333303097e-05</cx:pt>
          <cx:pt idx="53467">-3.6186378333303097e-05</cx:pt>
          <cx:pt idx="53468">-3.6186378333303097e-05</cx:pt>
          <cx:pt idx="53469">-3.61904321819091e-05</cx:pt>
          <cx:pt idx="53470">-3.61904321819091e-05</cx:pt>
          <cx:pt idx="53471">-3.6214099951095797e-05</cx:pt>
          <cx:pt idx="53472">-3.6226638126629698e-05</cx:pt>
          <cx:pt idx="53473">-3.6226638126629698e-05</cx:pt>
          <cx:pt idx="53474">-3.6226638126629698e-05</cx:pt>
          <cx:pt idx="53475">-3.63454112635079e-05</cx:pt>
          <cx:pt idx="53476">-3.63454112635079e-05</cx:pt>
          <cx:pt idx="53477">-3.6360515862741701e-05</cx:pt>
          <cx:pt idx="53478">-3.6410005692026398e-05</cx:pt>
          <cx:pt idx="53479">-3.6410005692026398e-05</cx:pt>
          <cx:pt idx="53480">-3.6410005692026398e-05</cx:pt>
          <cx:pt idx="53481">-3.6410005692026398e-05</cx:pt>
          <cx:pt idx="53482">-3.6410005692026398e-05</cx:pt>
          <cx:pt idx="53483">-3.6523393541983197e-05</cx:pt>
          <cx:pt idx="53484">-3.6529379479264298e-05</cx:pt>
          <cx:pt idx="53485">-3.6624542605183502e-05</cx:pt>
          <cx:pt idx="53486">-3.6624542605183502e-05</cx:pt>
          <cx:pt idx="53487">-3.6624542605183502e-05</cx:pt>
          <cx:pt idx="53488">-3.6624542605183502e-05</cx:pt>
          <cx:pt idx="53489">-3.6624542605183502e-05</cx:pt>
          <cx:pt idx="53490">-3.6685735556702798e-05</cx:pt>
          <cx:pt idx="53491">-3.6726295988074498e-05</cx:pt>
          <cx:pt idx="53492">-3.6739020046987997e-05</cx:pt>
          <cx:pt idx="53493">-3.6739020046987997e-05</cx:pt>
          <cx:pt idx="53494">-3.6739020046987997e-05</cx:pt>
          <cx:pt idx="53495">-3.67734402449207e-05</cx:pt>
          <cx:pt idx="53496">-3.67734402449207e-05</cx:pt>
          <cx:pt idx="53497">-3.67734402449207e-05</cx:pt>
          <cx:pt idx="53498">-3.67734402449207e-05</cx:pt>
          <cx:pt idx="53499">-3.67734402449207e-05</cx:pt>
          <cx:pt idx="53500">-3.6806300898912198e-05</cx:pt>
          <cx:pt idx="53501">-3.6882164093777503e-05</cx:pt>
          <cx:pt idx="53502">-3.6882863858365297e-05</cx:pt>
          <cx:pt idx="53503">-3.6882863858365297e-05</cx:pt>
          <cx:pt idx="53504">-3.6882863858365297e-05</cx:pt>
          <cx:pt idx="53505">-3.6882863858365297e-05</cx:pt>
          <cx:pt idx="53506">-3.6888569420496401e-05</cx:pt>
          <cx:pt idx="53507">-3.69064006651859e-05</cx:pt>
          <cx:pt idx="53508">-3.69064006651859e-05</cx:pt>
          <cx:pt idx="53509">-3.6944114767684801e-05</cx:pt>
          <cx:pt idx="53510">-3.6949729909577002e-05</cx:pt>
          <cx:pt idx="53511">-3.6949729909577002e-05</cx:pt>
          <cx:pt idx="53512">-3.6949729909577002e-05</cx:pt>
          <cx:pt idx="53513">-3.6949729909577002e-05</cx:pt>
          <cx:pt idx="53514">-3.7099181301721898e-05</cx:pt>
          <cx:pt idx="53515">-3.7130342807310898e-05</cx:pt>
          <cx:pt idx="53516">-3.7130342807310898e-05</cx:pt>
          <cx:pt idx="53517">-3.7130342807310898e-05</cx:pt>
          <cx:pt idx="53518">-3.7130342807310898e-05</cx:pt>
          <cx:pt idx="53519">-3.7130342807310898e-05</cx:pt>
          <cx:pt idx="53520">-3.7133241925328503e-05</cx:pt>
          <cx:pt idx="53521">-3.7218974518003303e-05</cx:pt>
          <cx:pt idx="53522">-3.7218974518003303e-05</cx:pt>
          <cx:pt idx="53523">-3.7274768927575301e-05</cx:pt>
          <cx:pt idx="53524">-3.7383702778839502e-05</cx:pt>
          <cx:pt idx="53525">-3.7383702778839502e-05</cx:pt>
          <cx:pt idx="53526">-3.7383702778839502e-05</cx:pt>
          <cx:pt idx="53527">-3.7383702778839502e-05</cx:pt>
          <cx:pt idx="53528">-3.7383702778839502e-05</cx:pt>
          <cx:pt idx="53529">-3.7407293439052899e-05</cx:pt>
          <cx:pt idx="53530">-3.7428634644869597e-05</cx:pt>
          <cx:pt idx="53531">-3.7489536525141602e-05</cx:pt>
          <cx:pt idx="53532">-3.7546409007985198e-05</cx:pt>
          <cx:pt idx="53533">-3.7546409007985198e-05</cx:pt>
          <cx:pt idx="53534">-3.7546409007985198e-05</cx:pt>
          <cx:pt idx="53535">-3.7546409007985198e-05</cx:pt>
          <cx:pt idx="53536">-3.7546409007985198e-05</cx:pt>
          <cx:pt idx="53537">-3.7566076205765601e-05</cx:pt>
          <cx:pt idx="53538">-3.7566076205765601e-05</cx:pt>
          <cx:pt idx="53539">-3.7566076205765601e-05</cx:pt>
          <cx:pt idx="53540">-3.7629976812455001e-05</cx:pt>
          <cx:pt idx="53541">-3.7645974696244102e-05</cx:pt>
          <cx:pt idx="53542">-3.7645974696244102e-05</cx:pt>
          <cx:pt idx="53543">-3.7645974696244102e-05</cx:pt>
          <cx:pt idx="53544">-3.7645974696244102e-05</cx:pt>
          <cx:pt idx="53545">-3.7690017163803697e-05</cx:pt>
          <cx:pt idx="53546">-3.7690017163803697e-05</cx:pt>
          <cx:pt idx="53547">-3.7690017163803697e-05</cx:pt>
          <cx:pt idx="53548">-3.7690017163803697e-05</cx:pt>
          <cx:pt idx="53549">-3.7690017163803697e-05</cx:pt>
          <cx:pt idx="53550">-3.7690017163803697e-05</cx:pt>
          <cx:pt idx="53551">-3.7721833225406999e-05</cx:pt>
          <cx:pt idx="53552">-3.7721833225406999e-05</cx:pt>
          <cx:pt idx="53553">-3.77569562994292e-05</cx:pt>
          <cx:pt idx="53554">-3.77569562994292e-05</cx:pt>
          <cx:pt idx="53555">-3.77569562994292e-05</cx:pt>
          <cx:pt idx="53556">-3.7801256579448402e-05</cx:pt>
          <cx:pt idx="53557">-3.7801256579448402e-05</cx:pt>
          <cx:pt idx="53558">-3.7801256579448402e-05</cx:pt>
          <cx:pt idx="53559">-3.7801256579448402e-05</cx:pt>
          <cx:pt idx="53560">-3.78586077473657e-05</cx:pt>
          <cx:pt idx="53561">-3.7930971234367397e-05</cx:pt>
          <cx:pt idx="53562">-3.7993110642353298e-05</cx:pt>
          <cx:pt idx="53563">-3.8070889857342001e-05</cx:pt>
          <cx:pt idx="53564">-3.8077573429023803e-05</cx:pt>
          <cx:pt idx="53565">-3.8138704455488998e-05</cx:pt>
          <cx:pt idx="53566">-3.8138704455488998e-05</cx:pt>
          <cx:pt idx="53567">-3.8205400536937497e-05</cx:pt>
          <cx:pt idx="53568">-3.8205400536937497e-05</cx:pt>
          <cx:pt idx="53569">-3.82101075748127e-05</cx:pt>
          <cx:pt idx="53570">-3.82101075748127e-05</cx:pt>
          <cx:pt idx="53571">-3.82101075748127e-05</cx:pt>
          <cx:pt idx="53572">-3.8302814743907797e-05</cx:pt>
          <cx:pt idx="53573">-3.8302814743907797e-05</cx:pt>
          <cx:pt idx="53574">-3.8302814743907797e-05</cx:pt>
          <cx:pt idx="53575">-3.8302814743907797e-05</cx:pt>
          <cx:pt idx="53576">-3.8302814743907797e-05</cx:pt>
          <cx:pt idx="53577">-3.84140462408728e-05</cx:pt>
          <cx:pt idx="53578">-3.84140462408728e-05</cx:pt>
          <cx:pt idx="53579">-3.8454349472006897e-05</cx:pt>
          <cx:pt idx="53580">-3.8454349472006897e-05</cx:pt>
          <cx:pt idx="53581">-3.8454349472006897e-05</cx:pt>
          <cx:pt idx="53582">-3.8454349472006897e-05</cx:pt>
          <cx:pt idx="53583">-3.8498867783350098e-05</cx:pt>
          <cx:pt idx="53584">-3.8498867783350098e-05</cx:pt>
          <cx:pt idx="53585">-3.8498867783350098e-05</cx:pt>
          <cx:pt idx="53586">-3.8533957050368099e-05</cx:pt>
          <cx:pt idx="53587">-3.8533957050368099e-05</cx:pt>
          <cx:pt idx="53588">-3.8533957050368099e-05</cx:pt>
          <cx:pt idx="53589">-3.8548248275922198e-05</cx:pt>
          <cx:pt idx="53590">-3.8548248275922198e-05</cx:pt>
          <cx:pt idx="53591">-3.8548248275922198e-05</cx:pt>
          <cx:pt idx="53592">-3.8638290161991302e-05</cx:pt>
          <cx:pt idx="53593">-3.8652219011649997e-05</cx:pt>
          <cx:pt idx="53594">-3.8694762475426498e-05</cx:pt>
          <cx:pt idx="53595">-3.8818352061917603e-05</cx:pt>
          <cx:pt idx="53596">-3.8928797566957103e-05</cx:pt>
          <cx:pt idx="53597">-3.8928797566957103e-05</cx:pt>
          <cx:pt idx="53598">-3.8934531626524998e-05</cx:pt>
          <cx:pt idx="53599">-3.8934531626524998e-05</cx:pt>
          <cx:pt idx="53600">-3.8934531626524998e-05</cx:pt>
          <cx:pt idx="53601">-3.8938557687383103e-05</cx:pt>
          <cx:pt idx="53602">-3.8938557687383103e-05</cx:pt>
          <cx:pt idx="53603">-3.8939671484438298e-05</cx:pt>
          <cx:pt idx="53604">-3.8993880531246703e-05</cx:pt>
          <cx:pt idx="53605">-3.8993880531246703e-05</cx:pt>
          <cx:pt idx="53606">-3.9177754901056197e-05</cx:pt>
          <cx:pt idx="53607">-3.9222270034151999e-05</cx:pt>
          <cx:pt idx="53608">-3.9222270034151999e-05</cx:pt>
          <cx:pt idx="53609">-3.9256972741483003e-05</cx:pt>
          <cx:pt idx="53610">-3.9270735909834002e-05</cx:pt>
          <cx:pt idx="53611">-3.9270735909834002e-05</cx:pt>
          <cx:pt idx="53612">-3.9270735909834002e-05</cx:pt>
          <cx:pt idx="53613">-3.9445729393418398e-05</cx:pt>
          <cx:pt idx="53614">-3.9482050947176903e-05</cx:pt>
          <cx:pt idx="53615">-3.9482050947176903e-05</cx:pt>
          <cx:pt idx="53616">-3.9482050947176903e-05</cx:pt>
          <cx:pt idx="53617">-3.9498650712086902e-05</cx:pt>
          <cx:pt idx="53618">-3.9498650712086902e-05</cx:pt>
          <cx:pt idx="53619">-3.9498650712086902e-05</cx:pt>
          <cx:pt idx="53620">-3.9500594985622902e-05</cx:pt>
          <cx:pt idx="53621">-3.9500594985622902e-05</cx:pt>
          <cx:pt idx="53622">-3.9500594985622902e-05</cx:pt>
          <cx:pt idx="53623">-3.9524130950988798e-05</cx:pt>
          <cx:pt idx="53624">-3.9553397803677401e-05</cx:pt>
          <cx:pt idx="53625">-3.9553397803677401e-05</cx:pt>
          <cx:pt idx="53626">-3.9592333515851997e-05</cx:pt>
          <cx:pt idx="53627">-3.9614640200313e-05</cx:pt>
          <cx:pt idx="53628">-3.9614762093486798e-05</cx:pt>
          <cx:pt idx="53629">-3.9614762093486798e-05</cx:pt>
          <cx:pt idx="53630">-3.9614762093486798e-05</cx:pt>
          <cx:pt idx="53631">-3.9711293942208098e-05</cx:pt>
          <cx:pt idx="53632">-3.9711293942208098e-05</cx:pt>
          <cx:pt idx="53633">-3.9711293942208098e-05</cx:pt>
          <cx:pt idx="53634">-3.9711293942208098e-05</cx:pt>
          <cx:pt idx="53635">-3.9711293942208098e-05</cx:pt>
          <cx:pt idx="53636">-3.9711293942208098e-05</cx:pt>
          <cx:pt idx="53637">-3.9714042820686497e-05</cx:pt>
          <cx:pt idx="53638">-3.9740764844046999e-05</cx:pt>
          <cx:pt idx="53639">-3.9740764844046999e-05</cx:pt>
          <cx:pt idx="53640">-3.9741128544387799e-05</cx:pt>
          <cx:pt idx="53641">-3.9741128544387799e-05</cx:pt>
          <cx:pt idx="53642">-3.9741128544387799e-05</cx:pt>
          <cx:pt idx="53643">-3.9741128544387799e-05</cx:pt>
          <cx:pt idx="53644">-3.9741128544387799e-05</cx:pt>
          <cx:pt idx="53645">-3.9792715483516097e-05</cx:pt>
          <cx:pt idx="53646">-3.9816217154975398e-05</cx:pt>
          <cx:pt idx="53647">-3.9816217154975398e-05</cx:pt>
          <cx:pt idx="53648">-3.9850493280173699e-05</cx:pt>
          <cx:pt idx="53649">-3.9850493280173699e-05</cx:pt>
          <cx:pt idx="53650">-3.9850493280173699e-05</cx:pt>
          <cx:pt idx="53651">-3.9945428428051897e-05</cx:pt>
          <cx:pt idx="53652">-3.9965427636696102e-05</cx:pt>
          <cx:pt idx="53653">-3.9965427636696102e-05</cx:pt>
          <cx:pt idx="53654">-3.9965427636696102e-05</cx:pt>
          <cx:pt idx="53655">-4.0032632563961598e-05</cx:pt>
          <cx:pt idx="53656">-4.0103913500974102e-05</cx:pt>
          <cx:pt idx="53657">-4.0103913500974102e-05</cx:pt>
          <cx:pt idx="53658">-4.0103913500974102e-05</cx:pt>
          <cx:pt idx="53659">-4.0103913500974102e-05</cx:pt>
          <cx:pt idx="53660">-4.0103913500974102e-05</cx:pt>
          <cx:pt idx="53661">-4.0177072766331099e-05</cx:pt>
          <cx:pt idx="53662">-4.0223679787814497e-05</cx:pt>
          <cx:pt idx="53663">-4.0356032783524103e-05</cx:pt>
          <cx:pt idx="53664">-4.0356032783524103e-05</cx:pt>
          <cx:pt idx="53665">-4.0356032783524103e-05</cx:pt>
          <cx:pt idx="53666">-4.0356032783524103e-05</cx:pt>
          <cx:pt idx="53667">-4.0356032783524103e-05</cx:pt>
          <cx:pt idx="53668">-4.0356032783524103e-05</cx:pt>
          <cx:pt idx="53669">-4.0389720222482601e-05</cx:pt>
          <cx:pt idx="53670">-4.0389720222482601e-05</cx:pt>
          <cx:pt idx="53671">-4.0394306297807999e-05</cx:pt>
          <cx:pt idx="53672">-4.0394306297807999e-05</cx:pt>
          <cx:pt idx="53673">-4.0434701782577098e-05</cx:pt>
          <cx:pt idx="53674">-4.04498118532997e-05</cx:pt>
          <cx:pt idx="53675">-4.0465874655504599e-05</cx:pt>
          <cx:pt idx="53676">-4.0517621332789498e-05</cx:pt>
          <cx:pt idx="53677">-4.0590999625252199e-05</cx:pt>
          <cx:pt idx="53678">-4.0590999625252199e-05</cx:pt>
          <cx:pt idx="53679">-4.0595557971349598e-05</cx:pt>
          <cx:pt idx="53680">-4.0595557971349598e-05</cx:pt>
          <cx:pt idx="53681">-4.0657485862165503e-05</cx:pt>
          <cx:pt idx="53682">-4.0673544649474198e-05</cx:pt>
          <cx:pt idx="53683">-4.0678497027554597e-05</cx:pt>
          <cx:pt idx="53684">-4.0784160079756499e-05</cx:pt>
          <cx:pt idx="53685">-4.0784160079756499e-05</cx:pt>
          <cx:pt idx="53686">-4.0802169376082299e-05</cx:pt>
          <cx:pt idx="53687">-4.0865982425924299e-05</cx:pt>
          <cx:pt idx="53688">-4.0865982425924299e-05</cx:pt>
          <cx:pt idx="53689">-4.0865982425924299e-05</cx:pt>
          <cx:pt idx="53690">-4.0873905467513502e-05</cx:pt>
          <cx:pt idx="53691">-4.0893013699051899e-05</cx:pt>
          <cx:pt idx="53692">-4.0986714324511099e-05</cx:pt>
          <cx:pt idx="53693">-4.0986714324511099e-05</cx:pt>
          <cx:pt idx="53694">-4.0986714324511099e-05</cx:pt>
          <cx:pt idx="53695">-4.0986714324511099e-05</cx:pt>
          <cx:pt idx="53696">-4.1019884917858501e-05</cx:pt>
          <cx:pt idx="53697">-4.1111311821529297e-05</cx:pt>
          <cx:pt idx="53698">-4.1111311821529297e-05</cx:pt>
          <cx:pt idx="53699">-4.1111311821529297e-05</cx:pt>
          <cx:pt idx="53700">-4.1138630439447898e-05</cx:pt>
          <cx:pt idx="53701">-4.1166400089606002e-05</cx:pt>
          <cx:pt idx="53702">-4.1166400089606002e-05</cx:pt>
          <cx:pt idx="53703">-4.1166400089606002e-05</cx:pt>
          <cx:pt idx="53704">-4.1166400089606002e-05</cx:pt>
          <cx:pt idx="53705">-4.1255995930045401e-05</cx:pt>
          <cx:pt idx="53706">-4.1264500117547198e-05</cx:pt>
          <cx:pt idx="53707">-4.13137558820668e-05</cx:pt>
          <cx:pt idx="53708">-4.1349902226505603e-05</cx:pt>
          <cx:pt idx="53709">-4.1353634061597899e-05</cx:pt>
          <cx:pt idx="53710">-4.1353634061597899e-05</cx:pt>
          <cx:pt idx="53711">-4.1353634061597899e-05</cx:pt>
          <cx:pt idx="53712">-4.1353634061597899e-05</cx:pt>
          <cx:pt idx="53713">-4.1353634061597899e-05</cx:pt>
          <cx:pt idx="53714">-4.1353634061597899e-05</cx:pt>
          <cx:pt idx="53715">-4.13685448669013e-05</cx:pt>
          <cx:pt idx="53716">-4.13685448669013e-05</cx:pt>
          <cx:pt idx="53717">-4.14591001803511e-05</cx:pt>
          <cx:pt idx="53718">-4.14605563054132e-05</cx:pt>
          <cx:pt idx="53719">-4.1484475574575798e-05</cx:pt>
          <cx:pt idx="53720">-4.1514432487491101e-05</cx:pt>
          <cx:pt idx="53721">-4.1595132820949901e-05</cx:pt>
          <cx:pt idx="53722">-4.1603818371678998e-05</cx:pt>
          <cx:pt idx="53723">-4.1603818371678998e-05</cx:pt>
          <cx:pt idx="53724">-4.1603818371678998e-05</cx:pt>
          <cx:pt idx="53725">-4.1603818371678998e-05</cx:pt>
          <cx:pt idx="53726">-4.1837015221724603e-05</cx:pt>
          <cx:pt idx="53727">-4.1837015221724603e-05</cx:pt>
          <cx:pt idx="53728">-4.1948102843200297e-05</cx:pt>
          <cx:pt idx="53729">-4.1960152479618902e-05</cx:pt>
          <cx:pt idx="53730">-4.1960152479618902e-05</cx:pt>
          <cx:pt idx="53731">-4.2018069440910897e-05</cx:pt>
          <cx:pt idx="53732">-4.2018069440910897e-05</cx:pt>
          <cx:pt idx="53733">-4.20563728030031e-05</cx:pt>
          <cx:pt idx="53734">-4.20563728030031e-05</cx:pt>
          <cx:pt idx="53735">-4.20563728030031e-05</cx:pt>
          <cx:pt idx="53736">-4.20563728030031e-05</cx:pt>
          <cx:pt idx="53737">-4.2080089158516402e-05</cx:pt>
          <cx:pt idx="53738">-4.2080089158516402e-05</cx:pt>
          <cx:pt idx="53739">-4.2080089158516402e-05</cx:pt>
          <cx:pt idx="53740">-4.2080089158516402e-05</cx:pt>
          <cx:pt idx="53741">-4.2080089158516402e-05</cx:pt>
          <cx:pt idx="53742">-4.2080089158516402e-05</cx:pt>
          <cx:pt idx="53743">-4.2080089158516402e-05</cx:pt>
          <cx:pt idx="53744">-4.2080089158516402e-05</cx:pt>
          <cx:pt idx="53745">-4.2080089158516402e-05</cx:pt>
          <cx:pt idx="53746">-4.2106344542981303e-05</cx:pt>
          <cx:pt idx="53747">-4.2221624414611597e-05</cx:pt>
          <cx:pt idx="53748">-4.2307462831646103e-05</cx:pt>
          <cx:pt idx="53749">-4.2337716488110498e-05</cx:pt>
          <cx:pt idx="53750">-4.2395806790126599e-05</cx:pt>
          <cx:pt idx="53751">-4.2403489560424101e-05</cx:pt>
          <cx:pt idx="53752">-4.2403489560424101e-05</cx:pt>
          <cx:pt idx="53753">-4.2403489560424101e-05</cx:pt>
          <cx:pt idx="53754">-4.2403489560424101e-05</cx:pt>
          <cx:pt idx="53755">-4.2444136305398401e-05</cx:pt>
          <cx:pt idx="53756">-4.2538807041107497e-05</cx:pt>
          <cx:pt idx="53757">-4.2583715035905101e-05</cx:pt>
          <cx:pt idx="53758">-4.2602084812634098e-05</cx:pt>
          <cx:pt idx="53759">-4.26785114196098e-05</cx:pt>
          <cx:pt idx="53760">-4.26785114196098e-05</cx:pt>
          <cx:pt idx="53761">-4.27951338059148e-05</cx:pt>
          <cx:pt idx="53762">-4.27951338059148e-05</cx:pt>
          <cx:pt idx="53763">-4.27951338059148e-05</cx:pt>
          <cx:pt idx="53764">-4.2800706991794498e-05</cx:pt>
          <cx:pt idx="53765">-4.2858413397085297e-05</cx:pt>
          <cx:pt idx="53766">-4.2858413397085297e-05</cx:pt>
          <cx:pt idx="53767">-4.2904489454236297e-05</cx:pt>
          <cx:pt idx="53768">-4.2912691869532103e-05</cx:pt>
          <cx:pt idx="53769">-4.2917550581375701e-05</cx:pt>
          <cx:pt idx="53770">-4.2917550581375701e-05</cx:pt>
          <cx:pt idx="53771">-4.2917550581375701e-05</cx:pt>
          <cx:pt idx="53772">-4.2917550581375701e-05</cx:pt>
          <cx:pt idx="53773">-4.2975871823264502e-05</cx:pt>
          <cx:pt idx="53774">-4.31209649302697e-05</cx:pt>
          <cx:pt idx="53775">-4.31213424813893e-05</cx:pt>
          <cx:pt idx="53776">-4.3125895742828602e-05</cx:pt>
          <cx:pt idx="53777">-4.3157715132149103e-05</cx:pt>
          <cx:pt idx="53778">-4.3188271826623101e-05</cx:pt>
          <cx:pt idx="53779">-4.3345751655177098e-05</cx:pt>
          <cx:pt idx="53780">-4.3345751655177098e-05</cx:pt>
          <cx:pt idx="53781">-4.3345751655177098e-05</cx:pt>
          <cx:pt idx="53782">-4.3345751655177098e-05</cx:pt>
          <cx:pt idx="53783">-4.3345751655177098e-05</cx:pt>
          <cx:pt idx="53784">-4.3356982451753499e-05</cx:pt>
          <cx:pt idx="53785">-4.3392491392917399e-05</cx:pt>
          <cx:pt idx="53786">-4.3392491392917399e-05</cx:pt>
          <cx:pt idx="53787">-4.3392491392917399e-05</cx:pt>
          <cx:pt idx="53788">-4.3392491392917399e-05</cx:pt>
          <cx:pt idx="53789">-4.3392491392917399e-05</cx:pt>
          <cx:pt idx="53790">-4.3457419663498702e-05</cx:pt>
          <cx:pt idx="53791">-4.3457419663498702e-05</cx:pt>
          <cx:pt idx="53792">-4.3457419663498702e-05</cx:pt>
          <cx:pt idx="53793">-4.3457419663498702e-05</cx:pt>
          <cx:pt idx="53794">-4.3457419663498702e-05</cx:pt>
          <cx:pt idx="53795">-4.3457419663498702e-05</cx:pt>
          <cx:pt idx="53796">-4.3522878588087097e-05</cx:pt>
          <cx:pt idx="53797">-4.3522878588087097e-05</cx:pt>
          <cx:pt idx="53798">-4.3522878588087097e-05</cx:pt>
          <cx:pt idx="53799">-4.3522878588087097e-05</cx:pt>
          <cx:pt idx="53800">-4.3522878588087097e-05</cx:pt>
          <cx:pt idx="53801">-4.3522878588087097e-05</cx:pt>
          <cx:pt idx="53802">-4.3522878588087097e-05</cx:pt>
          <cx:pt idx="53803">-4.3522878588087097e-05</cx:pt>
          <cx:pt idx="53804">-4.3522878588087097e-05</cx:pt>
          <cx:pt idx="53805">-4.3526873493638399e-05</cx:pt>
          <cx:pt idx="53806">-4.3526873493638399e-05</cx:pt>
          <cx:pt idx="53807">-4.3526873493638399e-05</cx:pt>
          <cx:pt idx="53808">-4.3526873493638399e-05</cx:pt>
          <cx:pt idx="53809">-4.3526873493638399e-05</cx:pt>
          <cx:pt idx="53810">-4.3526873493638399e-05</cx:pt>
          <cx:pt idx="53811">-4.3526873493638399e-05</cx:pt>
          <cx:pt idx="53812">-4.3536768586387301e-05</cx:pt>
          <cx:pt idx="53813">-4.3536768586387301e-05</cx:pt>
          <cx:pt idx="53814">-4.3536768586387301e-05</cx:pt>
          <cx:pt idx="53815">-4.3536768586387301e-05</cx:pt>
          <cx:pt idx="53816">-4.3586732891462199e-05</cx:pt>
          <cx:pt idx="53817">-4.3811284112559303e-05</cx:pt>
          <cx:pt idx="53818">-4.3849052301837198e-05</cx:pt>
          <cx:pt idx="53819">-4.3849052301837198e-05</cx:pt>
          <cx:pt idx="53820">-4.3849052301837198e-05</cx:pt>
          <cx:pt idx="53821">-4.3942125500024097e-05</cx:pt>
          <cx:pt idx="53822">-4.3942125500024097e-05</cx:pt>
          <cx:pt idx="53823">-4.3942125500024097e-05</cx:pt>
          <cx:pt idx="53824">-4.3953430072271298e-05</cx:pt>
          <cx:pt idx="53825">-4.4005046522840698e-05</cx:pt>
          <cx:pt idx="53826">-4.4008162757464999e-05</cx:pt>
          <cx:pt idx="53827">-4.4048027242071503e-05</cx:pt>
          <cx:pt idx="53828">-4.4048027242071503e-05</cx:pt>
          <cx:pt idx="53829">-4.4048027242071503e-05</cx:pt>
          <cx:pt idx="53830">-4.4052388817599398e-05</cx:pt>
          <cx:pt idx="53831">-4.40529009937415e-05</cx:pt>
          <cx:pt idx="53832">-4.40773227124853e-05</cx:pt>
          <cx:pt idx="53833">-4.40773227124853e-05</cx:pt>
          <cx:pt idx="53834">-4.40773227124853e-05</cx:pt>
          <cx:pt idx="53835">-4.40773227124853e-05</cx:pt>
          <cx:pt idx="53836">-4.40773227124853e-05</cx:pt>
          <cx:pt idx="53837">-4.4096656429861503e-05</cx:pt>
          <cx:pt idx="53838">-4.4096656429861503e-05</cx:pt>
          <cx:pt idx="53839">-4.4096656429861503e-05</cx:pt>
          <cx:pt idx="53840">-4.4100967978697497e-05</cx:pt>
          <cx:pt idx="53841">-4.41106634886984e-05</cx:pt>
          <cx:pt idx="53842">-4.41106634886984e-05</cx:pt>
          <cx:pt idx="53843">-4.41106634886984e-05</cx:pt>
          <cx:pt idx="53844">-4.4113708279288697e-05</cx:pt>
          <cx:pt idx="53845">-4.4113708279288697e-05</cx:pt>
          <cx:pt idx="53846">-4.4113708279288697e-05</cx:pt>
          <cx:pt idx="53847">-4.4113708279288697e-05</cx:pt>
          <cx:pt idx="53848">-4.4113708279288697e-05</cx:pt>
          <cx:pt idx="53849">-4.4113708279288697e-05</cx:pt>
          <cx:pt idx="53850">-4.4138124862702199e-05</cx:pt>
          <cx:pt idx="53851">-4.4138124862702199e-05</cx:pt>
          <cx:pt idx="53852">-4.4148011130635603e-05</cx:pt>
          <cx:pt idx="53853">-4.4157109028582797e-05</cx:pt>
          <cx:pt idx="53854">-4.4159274770053202e-05</cx:pt>
          <cx:pt idx="53855">-4.4159274770053202e-05</cx:pt>
          <cx:pt idx="53856">-4.4159274770053202e-05</cx:pt>
          <cx:pt idx="53857">-4.4159274770053202e-05</cx:pt>
          <cx:pt idx="53858">-4.4159274770053202e-05</cx:pt>
          <cx:pt idx="53859">-4.4159274770053202e-05</cx:pt>
          <cx:pt idx="53860">-4.4159274770053202e-05</cx:pt>
          <cx:pt idx="53861">-4.4159274770053202e-05</cx:pt>
          <cx:pt idx="53862">-4.4159274770053202e-05</cx:pt>
          <cx:pt idx="53863">-4.4159274770053202e-05</cx:pt>
          <cx:pt idx="53864">-4.4159274770053202e-05</cx:pt>
          <cx:pt idx="53865">-4.4159274770053202e-05</cx:pt>
          <cx:pt idx="53866">-4.4251327099329102e-05</cx:pt>
          <cx:pt idx="53867">-4.4272810756602098e-05</cx:pt>
          <cx:pt idx="53868">-4.4348450889585403e-05</cx:pt>
          <cx:pt idx="53869">-4.4365670088542698e-05</cx:pt>
          <cx:pt idx="53870">-4.4365670088542698e-05</cx:pt>
          <cx:pt idx="53871">-4.4365670088542698e-05</cx:pt>
          <cx:pt idx="53872">-4.4365670088542698e-05</cx:pt>
          <cx:pt idx="53873">-4.4365670088542698e-05</cx:pt>
          <cx:pt idx="53874">-4.4365670088542698e-05</cx:pt>
          <cx:pt idx="53875">-4.4411394146005498e-05</cx:pt>
          <cx:pt idx="53876">-4.4411394146005498e-05</cx:pt>
          <cx:pt idx="53877">-4.4411394146005498e-05</cx:pt>
          <cx:pt idx="53878">-4.4416347602144303e-05</cx:pt>
          <cx:pt idx="53879">-4.4663725467690501e-05</cx:pt>
          <cx:pt idx="53880">-4.4663725467690501e-05</cx:pt>
          <cx:pt idx="53881">-4.4705689403346598e-05</cx:pt>
          <cx:pt idx="53882">-4.4822267708130097e-05</cx:pt>
          <cx:pt idx="53883">-4.4939095725538103e-05</cx:pt>
          <cx:pt idx="53884">-4.49816901331955e-05</cx:pt>
          <cx:pt idx="53885">-4.5009888733199598e-05</cx:pt>
          <cx:pt idx="53886">-4.5061237317819199e-05</cx:pt>
          <cx:pt idx="53887">-4.5067904223732803e-05</cx:pt>
          <cx:pt idx="53888">-4.5137344313815e-05</cx:pt>
          <cx:pt idx="53889">-4.5149750383882497e-05</cx:pt>
          <cx:pt idx="53890">-4.5149750383882497e-05</cx:pt>
          <cx:pt idx="53891">-4.5176199502623801e-05</cx:pt>
          <cx:pt idx="53892">-4.5176199502623801e-05</cx:pt>
          <cx:pt idx="53893">-4.5176199502623801e-05</cx:pt>
          <cx:pt idx="53894">-4.5176199502623801e-05</cx:pt>
          <cx:pt idx="53895">-4.5206600272826502e-05</cx:pt>
          <cx:pt idx="53896">-4.5206600272826502e-05</cx:pt>
          <cx:pt idx="53897">-4.5206600272826502e-05</cx:pt>
          <cx:pt idx="53898">-4.5210193072995602e-05</cx:pt>
          <cx:pt idx="53899">-4.5298313992971901e-05</cx:pt>
          <cx:pt idx="53900">-4.5328245845894197e-05</cx:pt>
          <cx:pt idx="53901">-4.5328245845894197e-05</cx:pt>
          <cx:pt idx="53902">-4.5328245845894197e-05</cx:pt>
          <cx:pt idx="53903">-4.5328245845894197e-05</cx:pt>
          <cx:pt idx="53904">-4.5328245845894197e-05</cx:pt>
          <cx:pt idx="53905">-4.5447945713741097e-05</cx:pt>
          <cx:pt idx="53906">-4.5449337894647197e-05</cx:pt>
          <cx:pt idx="53907">-4.5527943611018803e-05</cx:pt>
          <cx:pt idx="53908">-4.57133057603799e-05</cx:pt>
          <cx:pt idx="53909">-4.5731021359953099e-05</cx:pt>
          <cx:pt idx="53910">-4.5731021359953099e-05</cx:pt>
          <cx:pt idx="53911">-4.5731021359953099e-05</cx:pt>
          <cx:pt idx="53912">-4.5731021359953099e-05</cx:pt>
          <cx:pt idx="53913">-4.5770341797642399e-05</cx:pt>
          <cx:pt idx="53914">-4.5824044736800602e-05</cx:pt>
          <cx:pt idx="53915">-4.5850976586407502e-05</cx:pt>
          <cx:pt idx="53916">-4.5884362089910203e-05</cx:pt>
          <cx:pt idx="53917">-4.5901213449875999e-05</cx:pt>
          <cx:pt idx="53918">-4.5908901951705701e-05</cx:pt>
          <cx:pt idx="53919">-4.6013647041334203e-05</cx:pt>
          <cx:pt idx="53920">-4.6013647041334203e-05</cx:pt>
          <cx:pt idx="53921">-4.6024572784070898e-05</cx:pt>
          <cx:pt idx="53922">-4.6078430408022599e-05</cx:pt>
          <cx:pt idx="53923">-4.6253932393952302e-05</cx:pt>
          <cx:pt idx="53924">-4.6253932393952302e-05</cx:pt>
          <cx:pt idx="53925">-4.6268397283823499e-05</cx:pt>
          <cx:pt idx="53926">-4.63231960628974e-05</cx:pt>
          <cx:pt idx="53927">-4.6446991919634601e-05</cx:pt>
          <cx:pt idx="53928">-4.6456878999880001e-05</cx:pt>
          <cx:pt idx="53929">-4.6456878999880001e-05</cx:pt>
          <cx:pt idx="53930">-4.6456878999880001e-05</cx:pt>
          <cx:pt idx="53931">-4.6456878999880001e-05</cx:pt>
          <cx:pt idx="53932">-4.6459635509998301e-05</cx:pt>
          <cx:pt idx="53933">-4.6567502452015002e-05</cx:pt>
          <cx:pt idx="53934">-4.6572848207375499e-05</cx:pt>
          <cx:pt idx="53935">-4.6572848207375499e-05</cx:pt>
          <cx:pt idx="53936">-4.6572848207375499e-05</cx:pt>
          <cx:pt idx="53937">-4.6572848207375499e-05</cx:pt>
          <cx:pt idx="53938">-4.6572848207375499e-05</cx:pt>
          <cx:pt idx="53939">-4.6572848207375499e-05</cx:pt>
          <cx:pt idx="53940">-4.66628971898989e-05</cx:pt>
          <cx:pt idx="53941">-4.66628971898989e-05</cx:pt>
          <cx:pt idx="53942">-4.66628971898989e-05</cx:pt>
          <cx:pt idx="53943">-4.66628971898989e-05</cx:pt>
          <cx:pt idx="53944">-4.6672059382567998e-05</cx:pt>
          <cx:pt idx="53945">-4.6672059382567998e-05</cx:pt>
          <cx:pt idx="53946">-4.6672059382567998e-05</cx:pt>
          <cx:pt idx="53947">-4.6672059382567998e-05</cx:pt>
          <cx:pt idx="53948">-4.6672059382567998e-05</cx:pt>
          <cx:pt idx="53949">-4.6672059382567998e-05</cx:pt>
          <cx:pt idx="53950">-4.6687125088622202e-05</cx:pt>
          <cx:pt idx="53951">-4.671313066394e-05</cx:pt>
          <cx:pt idx="53952">-4.671313066394e-05</cx:pt>
          <cx:pt idx="53953">-4.6730054711293501e-05</cx:pt>
          <cx:pt idx="53954">-4.6730054711293501e-05</cx:pt>
          <cx:pt idx="53955">-4.6730054711293501e-05</cx:pt>
          <cx:pt idx="53956">-4.6730054711293501e-05</cx:pt>
          <cx:pt idx="53957">-4.6744086281594098e-05</cx:pt>
          <cx:pt idx="53958">-4.6744086281594098e-05</cx:pt>
          <cx:pt idx="53959">-4.6744086281594098e-05</cx:pt>
          <cx:pt idx="53960">-4.6787798940051701e-05</cx:pt>
          <cx:pt idx="53961">-4.6791002998348097e-05</cx:pt>
          <cx:pt idx="53962">-4.6791002998348097e-05</cx:pt>
          <cx:pt idx="53963">-4.6791002998348097e-05</cx:pt>
          <cx:pt idx="53964">-4.68623879630262e-05</cx:pt>
          <cx:pt idx="53965">-4.68623879630262e-05</cx:pt>
          <cx:pt idx="53966">-4.68623879630262e-05</cx:pt>
          <cx:pt idx="53967">-4.6953920987994103e-05</cx:pt>
          <cx:pt idx="53968">-4.6984376544138097e-05</cx:pt>
          <cx:pt idx="53969">-4.7012670959487402e-05</cx:pt>
          <cx:pt idx="53970">-4.7047675063271903e-05</cx:pt>
          <cx:pt idx="53971">-4.7086985603204699e-05</cx:pt>
          <cx:pt idx="53972">-4.7126765103333901e-05</cx:pt>
          <cx:pt idx="53973">-4.7126765103333901e-05</cx:pt>
          <cx:pt idx="53974">-4.7126765103333901e-05</cx:pt>
          <cx:pt idx="53975">-4.7135767046831103e-05</cx:pt>
          <cx:pt idx="53976">-4.7190318198157297e-05</cx:pt>
          <cx:pt idx="53977">-4.7190318198157297e-05</cx:pt>
          <cx:pt idx="53978">-4.72073261510954e-05</cx:pt>
          <cx:pt idx="53979">-4.7264794460828301e-05</cx:pt>
          <cx:pt idx="53980">-4.7287571986641702e-05</cx:pt>
          <cx:pt idx="53981">-4.7287571986641702e-05</cx:pt>
          <cx:pt idx="53982">-4.7287571986641702e-05</cx:pt>
          <cx:pt idx="53983">-4.7287571986641702e-05</cx:pt>
          <cx:pt idx="53984">-4.73288995377625e-05</cx:pt>
          <cx:pt idx="53985">-4.7340329469779703e-05</cx:pt>
          <cx:pt idx="53986">-4.7340329469779703e-05</cx:pt>
          <cx:pt idx="53987">-4.7340329469779703e-05</cx:pt>
          <cx:pt idx="53988">-4.7340329469779703e-05</cx:pt>
          <cx:pt idx="53989">-4.7340329469779703e-05</cx:pt>
          <cx:pt idx="53990">-4.7340329469779703e-05</cx:pt>
          <cx:pt idx="53991">-4.7340329469779703e-05</cx:pt>
          <cx:pt idx="53992">-4.7340329469779703e-05</cx:pt>
          <cx:pt idx="53993">-4.7362599037512701e-05</cx:pt>
          <cx:pt idx="53994">-4.7461406794513797e-05</cx:pt>
          <cx:pt idx="53995">-4.7461406794513797e-05</cx:pt>
          <cx:pt idx="53996">-4.7464819688658398e-05</cx:pt>
          <cx:pt idx="53997">-4.7464819688658398e-05</cx:pt>
          <cx:pt idx="53998">-4.7471741935403698e-05</cx:pt>
          <cx:pt idx="53999">-4.7482455893772098e-05</cx:pt>
          <cx:pt idx="54000">-4.7577767881958901e-05</cx:pt>
          <cx:pt idx="54001">-4.7577767881958901e-05</cx:pt>
          <cx:pt idx="54002">-4.7577767881958901e-05</cx:pt>
          <cx:pt idx="54003">-4.7630441134803602e-05</cx:pt>
          <cx:pt idx="54004">-4.7630441134803602e-05</cx:pt>
          <cx:pt idx="54005">-4.7630441134803602e-05</cx:pt>
          <cx:pt idx="54006">-4.7643220088759003e-05</cx:pt>
          <cx:pt idx="54007">-4.7643220088759003e-05</cx:pt>
          <cx:pt idx="54008">-4.76651380284993e-05</cx:pt>
          <cx:pt idx="54009">-4.76651380284993e-05</cx:pt>
          <cx:pt idx="54010">-4.76651380284993e-05</cx:pt>
          <cx:pt idx="54011">-4.7765483618939797e-05</cx:pt>
          <cx:pt idx="54012">-4.7807225634368297e-05</cx:pt>
          <cx:pt idx="54013">-4.7830451144360701e-05</cx:pt>
          <cx:pt idx="54014">-4.7830451144360701e-05</cx:pt>
          <cx:pt idx="54015">-4.7857798049734599e-05</cx:pt>
          <cx:pt idx="54016">-4.7857798049734599e-05</cx:pt>
          <cx:pt idx="54017">-4.7873202948315902e-05</cx:pt>
          <cx:pt idx="54018">-4.80757114914079e-05</cx:pt>
          <cx:pt idx="54019">-4.8114890052102598e-05</cx:pt>
          <cx:pt idx="54020">-4.8182256990930002e-05</cx:pt>
          <cx:pt idx="54021">-4.8182256990930002e-05</cx:pt>
          <cx:pt idx="54022">-4.8228350558878597e-05</cx:pt>
          <cx:pt idx="54023">-4.8228350558878597e-05</cx:pt>
          <cx:pt idx="54024">-4.8228350558878597e-05</cx:pt>
          <cx:pt idx="54025">-4.8228350558878597e-05</cx:pt>
          <cx:pt idx="54026">-4.8228350558878597e-05</cx:pt>
          <cx:pt idx="54027">-4.8240695045005903e-05</cx:pt>
          <cx:pt idx="54028">-4.8336328649657401e-05</cx:pt>
          <cx:pt idx="54029">-4.8368110697104798e-05</cx:pt>
          <cx:pt idx="54030">-4.8368110697104798e-05</cx:pt>
          <cx:pt idx="54031">-4.8368110697104798e-05</cx:pt>
          <cx:pt idx="54032">-4.8368110697104798e-05</cx:pt>
          <cx:pt idx="54033">-4.8368110697104798e-05</cx:pt>
          <cx:pt idx="54034">-4.8368110697104798e-05</cx:pt>
          <cx:pt idx="54035">-4.8368110697104798e-05</cx:pt>
          <cx:pt idx="54036">-4.8368110697104798e-05</cx:pt>
          <cx:pt idx="54037">-4.8368110697104798e-05</cx:pt>
          <cx:pt idx="54038">-4.8368110697104798e-05</cx:pt>
          <cx:pt idx="54039">-4.8438303248570602e-05</cx:pt>
          <cx:pt idx="54040">-4.8438303248570602e-05</cx:pt>
          <cx:pt idx="54041">-4.8580650484738698e-05</cx:pt>
          <cx:pt idx="54042">-4.86282550523316e-05</cx:pt>
          <cx:pt idx="54043">-4.86282550523316e-05</cx:pt>
          <cx:pt idx="54044">-4.86282550523316e-05</cx:pt>
          <cx:pt idx="54045">-4.8669357497438897e-05</cx:pt>
          <cx:pt idx="54046">-4.8769437441554598e-05</cx:pt>
          <cx:pt idx="54047">-4.8769437441554598e-05</cx:pt>
          <cx:pt idx="54048">-4.8769437441554598e-05</cx:pt>
          <cx:pt idx="54049">-4.9132547369507498e-05</cx:pt>
          <cx:pt idx="54050">-4.92085477595678e-05</cx:pt>
          <cx:pt idx="54051">-4.92085477595678e-05</cx:pt>
          <cx:pt idx="54052">-4.92085477595678e-05</cx:pt>
          <cx:pt idx="54053">-4.9251704108695102e-05</cx:pt>
          <cx:pt idx="54054">-4.93365345312433e-05</cx:pt>
          <cx:pt idx="54055">-4.93900765466566e-05</cx:pt>
          <cx:pt idx="54056">-4.93900765466566e-05</cx:pt>
          <cx:pt idx="54057">-4.93900765466566e-05</cx:pt>
          <cx:pt idx="54058">-4.93900765466566e-05</cx:pt>
          <cx:pt idx="54059">-4.9435416382053501e-05</cx:pt>
          <cx:pt idx="54060">-4.9435416382053501e-05</cx:pt>
          <cx:pt idx="54061">-4.9435416382053501e-05</cx:pt>
          <cx:pt idx="54062">-4.9435416382053501e-05</cx:pt>
          <cx:pt idx="54063">-4.9435416382053501e-05</cx:pt>
          <cx:pt idx="54064">-4.9524951174278801e-05</cx:pt>
          <cx:pt idx="54065">-4.9546237705423599e-05</cx:pt>
          <cx:pt idx="54066">-4.9600211178953901e-05</cx:pt>
          <cx:pt idx="54067">-4.9650544550385403e-05</cx:pt>
          <cx:pt idx="54068">-4.98328628577237e-05</cx:pt>
          <cx:pt idx="54069">-4.98328628577237e-05</cx:pt>
          <cx:pt idx="54070">-4.9868136354904301e-05</cx:pt>
          <cx:pt idx="54071">-4.9911194011570098e-05</cx:pt>
          <cx:pt idx="54072">-4.9911194011570098e-05</cx:pt>
          <cx:pt idx="54073">-4.9928410993408903e-05</cx:pt>
          <cx:pt idx="54074">-4.9928410993408903e-05</cx:pt>
          <cx:pt idx="54075">-4.9928410993408903e-05</cx:pt>
          <cx:pt idx="54076">-4.99667784016032e-05</cx:pt>
          <cx:pt idx="54077">-4.9990765710318198e-05</cx:pt>
          <cx:pt idx="54078">-4.9990765710318198e-05</cx:pt>
          <cx:pt idx="54079">-4.9990765710318198e-05</cx:pt>
          <cx:pt idx="54080">-4.9990765710318198e-05</cx:pt>
          <cx:pt idx="54081">-5.0012909707825503e-05</cx:pt>
          <cx:pt idx="54082">-5.0190780942321199e-05</cx:pt>
          <cx:pt idx="54083">-5.0224581429362297e-05</cx:pt>
          <cx:pt idx="54084">-5.0235670109365901e-05</cx:pt>
          <cx:pt idx="54085">-5.0265916360175797e-05</cx:pt>
          <cx:pt idx="54086">-5.0265916360175797e-05</cx:pt>
          <cx:pt idx="54087">-5.0291193257963198e-05</cx:pt>
          <cx:pt idx="54088">-5.0291193257963198e-05</cx:pt>
          <cx:pt idx="54089">-5.0291193257963198e-05</cx:pt>
          <cx:pt idx="54090">-5.0355697127509699e-05</cx:pt>
          <cx:pt idx="54091">-5.0355697127509699e-05</cx:pt>
          <cx:pt idx="54092">-5.0355697127509699e-05</cx:pt>
          <cx:pt idx="54093">-5.0355697127509699e-05</cx:pt>
          <cx:pt idx="54094">-5.0355697127509699e-05</cx:pt>
          <cx:pt idx="54095">-5.0355697127509699e-05</cx:pt>
          <cx:pt idx="54096">-5.0355697127509699e-05</cx:pt>
          <cx:pt idx="54097">-5.0459959892988899e-05</cx:pt>
          <cx:pt idx="54098">-5.0459959892988899e-05</cx:pt>
          <cx:pt idx="54099">-5.0490922378042502e-05</cx:pt>
          <cx:pt idx="54100">-5.05337262700344e-05</cx:pt>
          <cx:pt idx="54101">-5.05337262700344e-05</cx:pt>
          <cx:pt idx="54102">-5.05337262700344e-05</cx:pt>
          <cx:pt idx="54103">-5.05337262700344e-05</cx:pt>
          <cx:pt idx="54104">-5.05337262700344e-05</cx:pt>
          <cx:pt idx="54105">-5.0579886669978797e-05</cx:pt>
          <cx:pt idx="54106">-5.0579886669978797e-05</cx:pt>
          <cx:pt idx="54107">-5.0579886669978797e-05</cx:pt>
          <cx:pt idx="54108">-5.0732064643834903e-05</cx:pt>
          <cx:pt idx="54109">-5.0732064643834903e-05</cx:pt>
          <cx:pt idx="54110">-5.0732064643834903e-05</cx:pt>
          <cx:pt idx="54111">-5.0732064643834903e-05</cx:pt>
          <cx:pt idx="54112">-5.0732064643834903e-05</cx:pt>
          <cx:pt idx="54113">-5.0747133649084198e-05</cx:pt>
          <cx:pt idx="54114">-5.0747133649084198e-05</cx:pt>
          <cx:pt idx="54115">-5.07699206012246e-05</cx:pt>
          <cx:pt idx="54116">-5.0822932469336401e-05</cx:pt>
          <cx:pt idx="54117">-5.0822932469336401e-05</cx:pt>
          <cx:pt idx="54118">-5.0890483664620001e-05</cx:pt>
          <cx:pt idx="54119">-5.0890770259823103e-05</cx:pt>
          <cx:pt idx="54120">-5.09323400343355e-05</cx:pt>
          <cx:pt idx="54121">-5.1045803629631702e-05</cx:pt>
          <cx:pt idx="54122">-5.1175161688978697e-05</cx:pt>
          <cx:pt idx="54123">-5.1175161688978697e-05</cx:pt>
          <cx:pt idx="54124">-5.1175161688978697e-05</cx:pt>
          <cx:pt idx="54125">-5.1175161688978697e-05</cx:pt>
          <cx:pt idx="54126">-5.1175161688978697e-05</cx:pt>
          <cx:pt idx="54127">-5.1175161688978697e-05</cx:pt>
          <cx:pt idx="54128">-5.1183944730065202e-05</cx:pt>
          <cx:pt idx="54129">-5.1224206557305903e-05</cx:pt>
          <cx:pt idx="54130">-5.1253650321795098e-05</cx:pt>
          <cx:pt idx="54131">-5.1298103620364699e-05</cx:pt>
          <cx:pt idx="54132">-5.1313414748259799e-05</cx:pt>
          <cx:pt idx="54133">-5.1313414748259799e-05</cx:pt>
          <cx:pt idx="54134">-5.13284070568678e-05</cx:pt>
          <cx:pt idx="54135">-5.13284070568678e-05</cx:pt>
          <cx:pt idx="54136">-5.13284070568678e-05</cx:pt>
          <cx:pt idx="54137">-5.13284070568678e-05</cx:pt>
          <cx:pt idx="54138">-5.1427609312239499e-05</cx:pt>
          <cx:pt idx="54139">-5.1427609312239499e-05</cx:pt>
          <cx:pt idx="54140">-5.1427609312239499e-05</cx:pt>
          <cx:pt idx="54141">-5.1427609312239499e-05</cx:pt>
          <cx:pt idx="54142">-5.1427609312239499e-05</cx:pt>
          <cx:pt idx="54143">-5.1427609312239499e-05</cx:pt>
          <cx:pt idx="54144">-5.1427609312239499e-05</cx:pt>
          <cx:pt idx="54145">-5.1440652987680802e-05</cx:pt>
          <cx:pt idx="54146">-5.1440652987680802e-05</cx:pt>
          <cx:pt idx="54147">-5.1440652987680802e-05</cx:pt>
          <cx:pt idx="54148">-5.1440652987680802e-05</cx:pt>
          <cx:pt idx="54149">-5.1440652987680802e-05</cx:pt>
          <cx:pt idx="54150">-5.1440652987680802e-05</cx:pt>
          <cx:pt idx="54151">-5.1467420473333398e-05</cx:pt>
          <cx:pt idx="54152">-5.16092661025738e-05</cx:pt>
          <cx:pt idx="54153">-5.1643390519030199e-05</cx:pt>
          <cx:pt idx="54154">-5.1663837083559197e-05</cx:pt>
          <cx:pt idx="54155">-5.16678544127441e-05</cx:pt>
          <cx:pt idx="54156">-5.1697961414575897e-05</cx:pt>
          <cx:pt idx="54157">-5.1801776045731401e-05</cx:pt>
          <cx:pt idx="54158">-5.1825023061275599e-05</cx:pt>
          <cx:pt idx="54159">-5.1833954889581797e-05</cx:pt>
          <cx:pt idx="54160">-5.1849132232938498e-05</cx:pt>
          <cx:pt idx="54161">-5.1934095612290601e-05</cx:pt>
          <cx:pt idx="54162">-5.1939474449458398e-05</cx:pt>
          <cx:pt idx="54163">-5.2004300415475501e-05</cx:pt>
          <cx:pt idx="54164">-5.2004300415475501e-05</cx:pt>
          <cx:pt idx="54165">-5.2007299775759099e-05</cx:pt>
          <cx:pt idx="54166">-5.2008959419974999e-05</cx:pt>
          <cx:pt idx="54167">-5.2065480670044502e-05</cx:pt>
          <cx:pt idx="54168">-5.2065480670044502e-05</cx:pt>
          <cx:pt idx="54169">-5.2065480670044502e-05</cx:pt>
          <cx:pt idx="54170">-5.2065480670044502e-05</cx:pt>
          <cx:pt idx="54171">-5.2065480670044502e-05</cx:pt>
          <cx:pt idx="54172">-5.2148116613521597e-05</cx:pt>
          <cx:pt idx="54173">-5.2148116613521597e-05</cx:pt>
          <cx:pt idx="54174">-5.2148116613521597e-05</cx:pt>
          <cx:pt idx="54175">-5.2319002584241101e-05</cx:pt>
          <cx:pt idx="54176">-5.2319002584241101e-05</cx:pt>
          <cx:pt idx="54177">-5.2319002584241101e-05</cx:pt>
          <cx:pt idx="54178">-5.2376971679018098e-05</cx:pt>
          <cx:pt idx="54179">-5.2441989572235801e-05</cx:pt>
          <cx:pt idx="54180">-5.2441989572235801e-05</cx:pt>
          <cx:pt idx="54181">-5.2462401544972898e-05</cx:pt>
          <cx:pt idx="54182">-5.2567601947660303e-05</cx:pt>
          <cx:pt idx="54183">-5.2567601947660303e-05</cx:pt>
          <cx:pt idx="54184">-5.2567601947660303e-05</cx:pt>
          <cx:pt idx="54185">-5.2567601947660303e-05</cx:pt>
          <cx:pt idx="54186">-5.2567601947660303e-05</cx:pt>
          <cx:pt idx="54187">-5.2567601947660303e-05</cx:pt>
          <cx:pt idx="54188">-5.2567601947660303e-05</cx:pt>
          <cx:pt idx="54189">-5.2599290677686201e-05</cx:pt>
          <cx:pt idx="54190">-5.2599290677686201e-05</cx:pt>
          <cx:pt idx="54191">-5.2674353822241102e-05</cx:pt>
          <cx:pt idx="54192">-5.2674353822241102e-05</cx:pt>
          <cx:pt idx="54193">-5.27213809038027e-05</cx:pt>
          <cx:pt idx="54194">-5.27213809038027e-05</cx:pt>
          <cx:pt idx="54195">-5.27213809038027e-05</cx:pt>
          <cx:pt idx="54196">-5.2758079877213302e-05</cx:pt>
          <cx:pt idx="54197">-5.2758079877213302e-05</cx:pt>
          <cx:pt idx="54198">-5.2800387220577999e-05</cx:pt>
          <cx:pt idx="54199">-5.2817264469575803e-05</cx:pt>
          <cx:pt idx="54200">-5.2963222922085198e-05</cx:pt>
          <cx:pt idx="54201">-5.2963222922085198e-05</cx:pt>
          <cx:pt idx="54202">-5.3083941581002301e-05</cx:pt>
          <cx:pt idx="54203">-5.3083941581002301e-05</cx:pt>
          <cx:pt idx="54204">-5.3209110184598097e-05</cx:pt>
          <cx:pt idx="54205">-5.3209110184598097e-05</cx:pt>
          <cx:pt idx="54206">-5.3274458947875098e-05</cx:pt>
          <cx:pt idx="54207">-5.3274458947875098e-05</cx:pt>
          <cx:pt idx="54208">-5.3323513685485401e-05</cx:pt>
          <cx:pt idx="54209">-5.3498286764196097e-05</cx:pt>
          <cx:pt idx="54210">-5.3543476589002501e-05</cx:pt>
          <cx:pt idx="54211">-5.3543476589002501e-05</cx:pt>
          <cx:pt idx="54212">-5.3543476589002501e-05</cx:pt>
          <cx:pt idx="54213">-5.3543476589002501e-05</cx:pt>
          <cx:pt idx="54214">-5.3587466760505098e-05</cx:pt>
          <cx:pt idx="54215">-5.3603013023546097e-05</cx:pt>
          <cx:pt idx="54216">-5.3603013023546097e-05</cx:pt>
          <cx:pt idx="54217">-5.3608102230385899e-05</cx:pt>
          <cx:pt idx="54218">-5.3629017616928001e-05</cx:pt>
          <cx:pt idx="54219">-5.3688199792478702e-05</cx:pt>
          <cx:pt idx="54220">-5.3688199792478702e-05</cx:pt>
          <cx:pt idx="54221">-5.3883832893248503e-05</cx:pt>
          <cx:pt idx="54222">-5.3961992335646903e-05</cx:pt>
          <cx:pt idx="54223">-5.3961992335646903e-05</cx:pt>
          <cx:pt idx="54224">-5.4007540385982401e-05</cx:pt>
          <cx:pt idx="54225">-5.4017314516574102e-05</cx:pt>
          <cx:pt idx="54226">-5.4017314516574102e-05</cx:pt>
          <cx:pt idx="54227">-5.4017314516574102e-05</cx:pt>
          <cx:pt idx="54228">-5.4017314516574102e-05</cx:pt>
          <cx:pt idx="54229">-5.4149691747111902e-05</cx:pt>
          <cx:pt idx="54230">-5.4149691747111902e-05</cx:pt>
          <cx:pt idx="54231">-5.4172687163184802e-05</cx:pt>
          <cx:pt idx="54232">-5.4172687163184802e-05</cx:pt>
          <cx:pt idx="54233">-5.4172687163184802e-05</cx:pt>
          <cx:pt idx="54234">-5.4172687163184802e-05</cx:pt>
          <cx:pt idx="54235">-5.4172687163184802e-05</cx:pt>
          <cx:pt idx="54236">-5.4172687163184802e-05</cx:pt>
          <cx:pt idx="54237">-5.4172687163184802e-05</cx:pt>
          <cx:pt idx="54238">-5.4172687163184802e-05</cx:pt>
          <cx:pt idx="54239">-5.42073266263973e-05</cx:pt>
          <cx:pt idx="54240">-5.4229875014015901e-05</cx:pt>
          <cx:pt idx="54241">-5.4234812748347203e-05</cx:pt>
          <cx:pt idx="54242">-5.4234812748347203e-05</cx:pt>
          <cx:pt idx="54243">-5.4249328191304003e-05</cx:pt>
          <cx:pt idx="54244">-5.4249328191304003e-05</cx:pt>
          <cx:pt idx="54245">-5.4255774559800299e-05</cx:pt>
          <cx:pt idx="54246">-5.4255774559800299e-05</cx:pt>
          <cx:pt idx="54247">-5.4255774559800299e-05</cx:pt>
          <cx:pt idx="54248">-5.4255774559800299e-05</cx:pt>
          <cx:pt idx="54249">-5.4255774559800299e-05</cx:pt>
          <cx:pt idx="54250">-5.4302333893736203e-05</cx:pt>
          <cx:pt idx="54251">-5.4333238144644998e-05</cx:pt>
          <cx:pt idx="54252">-5.4333238144644998e-05</cx:pt>
          <cx:pt idx="54253">-5.4333238144644998e-05</cx:pt>
          <cx:pt idx="54254">-5.4333238144644998e-05</cx:pt>
          <cx:pt idx="54255">-5.4339519578691902e-05</cx:pt>
          <cx:pt idx="54256">-5.4392435535501602e-05</cx:pt>
          <cx:pt idx="54257">-5.4406103240213403e-05</cx:pt>
          <cx:pt idx="54258">-5.4422692976671097e-05</cx:pt>
          <cx:pt idx="54259">-5.4422692976671097e-05</cx:pt>
          <cx:pt idx="54260">-5.4868822066149003e-05</cx:pt>
          <cx:pt idx="54261">-5.4876270645844597e-05</cx:pt>
          <cx:pt idx="54262">-5.4935066655164598e-05</cx:pt>
          <cx:pt idx="54263">-5.4935066655164598e-05</cx:pt>
          <cx:pt idx="54264">-5.4935066655164598e-05</cx:pt>
          <cx:pt idx="54265">-5.4935066655164598e-05</cx:pt>
          <cx:pt idx="54266">-5.4935066655164598e-05</cx:pt>
          <cx:pt idx="54267">-5.4935066655164598e-05</cx:pt>
          <cx:pt idx="54268">-5.5028320436473399e-05</cx:pt>
          <cx:pt idx="54269">-5.5063498762379702e-05</cx:pt>
          <cx:pt idx="54270">-5.5063498762379702e-05</cx:pt>
          <cx:pt idx="54271">-5.5063498762379702e-05</cx:pt>
          <cx:pt idx="54272">-5.5063498762379702e-05</cx:pt>
          <cx:pt idx="54273">-5.5063498762379702e-05</cx:pt>
          <cx:pt idx="54274">-5.5074253152643503e-05</cx:pt>
          <cx:pt idx="54275">-5.5113205084140099e-05</cx:pt>
          <cx:pt idx="54276">-5.5113205084140099e-05</cx:pt>
          <cx:pt idx="54277">-5.5113205084140099e-05</cx:pt>
          <cx:pt idx="54278">-5.5113205084140099e-05</cx:pt>
          <cx:pt idx="54279">-5.5113205084140099e-05</cx:pt>
          <cx:pt idx="54280">-5.5210765979362798e-05</cx:pt>
          <cx:pt idx="54281">-5.5210765979362798e-05</cx:pt>
          <cx:pt idx="54282">-5.5210765979362798e-05</cx:pt>
          <cx:pt idx="54283">-5.5210765979362798e-05</cx:pt>
          <cx:pt idx="54284">-5.5210765979362798e-05</cx:pt>
          <cx:pt idx="54285">-5.5210765979362798e-05</cx:pt>
          <cx:pt idx="54286">-5.5211062608316999e-05</cx:pt>
          <cx:pt idx="54287">-5.5211062608316999e-05</cx:pt>
          <cx:pt idx="54288">-5.5211062608316999e-05</cx:pt>
          <cx:pt idx="54289">-5.5211062608316999e-05</cx:pt>
          <cx:pt idx="54290">-5.5243897540703001e-05</cx:pt>
          <cx:pt idx="54291">-5.5243897540703001e-05</cx:pt>
          <cx:pt idx="54292">-5.5243897540703001e-05</cx:pt>
          <cx:pt idx="54293">-5.5275377285615003e-05</cx:pt>
          <cx:pt idx="54294">-5.5275377285615003e-05</cx:pt>
          <cx:pt idx="54295">-5.5275377285615003e-05</cx:pt>
          <cx:pt idx="54296">-5.5275377285615003e-05</cx:pt>
          <cx:pt idx="54297">-5.5275377285615003e-05</cx:pt>
          <cx:pt idx="54298">-5.5275377285615003e-05</cx:pt>
          <cx:pt idx="54299">-5.5275377285615003e-05</cx:pt>
          <cx:pt idx="54300">-5.5275377285615003e-05</cx:pt>
          <cx:pt idx="54301">-5.54315921272788e-05</cx:pt>
          <cx:pt idx="54302">-5.54315921272788e-05</cx:pt>
          <cx:pt idx="54303">-5.54315921272788e-05</cx:pt>
          <cx:pt idx="54304">-5.54315921272788e-05</cx:pt>
          <cx:pt idx="54305">-5.54315921272788e-05</cx:pt>
          <cx:pt idx="54306">-5.5434999483049199e-05</cx:pt>
          <cx:pt idx="54307">-5.5434999483049199e-05</cx:pt>
          <cx:pt idx="54308">-5.5434999483049199e-05</cx:pt>
          <cx:pt idx="54309">-5.5530284392607898e-05</cx:pt>
          <cx:pt idx="54310">-5.5530284392607898e-05</cx:pt>
          <cx:pt idx="54311">-5.5530284392607898e-05</cx:pt>
          <cx:pt idx="54312">-5.5565684736576597e-05</cx:pt>
          <cx:pt idx="54313">-5.5565684736576597e-05</cx:pt>
          <cx:pt idx="54314">-5.5565684736576597e-05</cx:pt>
          <cx:pt idx="54315">-5.5565684736576597e-05</cx:pt>
          <cx:pt idx="54316">-5.5584844663177199e-05</cx:pt>
          <cx:pt idx="54317">-5.5643607544400201e-05</cx:pt>
          <cx:pt idx="54318">-5.5643607544400201e-05</cx:pt>
          <cx:pt idx="54319">-5.5715580862429998e-05</cx:pt>
          <cx:pt idx="54320">-5.5715580862429998e-05</cx:pt>
          <cx:pt idx="54321">-5.57615528336741e-05</cx:pt>
          <cx:pt idx="54322">-5.5770630467941901e-05</cx:pt>
          <cx:pt idx="54323">-5.5770630467941901e-05</cx:pt>
          <cx:pt idx="54324">-5.5870836432621799e-05</cx:pt>
          <cx:pt idx="54325">-5.5870836432621799e-05</cx:pt>
          <cx:pt idx="54326">-5.5870836432621799e-05</cx:pt>
          <cx:pt idx="54327">-5.5870836432621799e-05</cx:pt>
          <cx:pt idx="54328">-5.5870836432621799e-05</cx:pt>
          <cx:pt idx="54329">-5.5870836432621799e-05</cx:pt>
          <cx:pt idx="54330">-5.58741169343813e-05</cx:pt>
          <cx:pt idx="54331">-5.5893326468524098e-05</cx:pt>
          <cx:pt idx="54332">-5.5916922179809801e-05</cx:pt>
          <cx:pt idx="54333">-5.5916922179809801e-05</cx:pt>
          <cx:pt idx="54334">-5.5916922179809801e-05</cx:pt>
          <cx:pt idx="54335">-5.5916922179809801e-05</cx:pt>
          <cx:pt idx="54336">-5.5916922179809801e-05</cx:pt>
          <cx:pt idx="54337">-5.5916922179809801e-05</cx:pt>
          <cx:pt idx="54338">-5.6075024759873799e-05</cx:pt>
          <cx:pt idx="54339">-5.6075024759873799e-05</cx:pt>
          <cx:pt idx="54340">-5.6075024759873799e-05</cx:pt>
          <cx:pt idx="54341">-5.6075024759873799e-05</cx:pt>
          <cx:pt idx="54342">-5.6075024759873799e-05</cx:pt>
          <cx:pt idx="54343">-5.6075024759873799e-05</cx:pt>
          <cx:pt idx="54344">-5.6075024759873799e-05</cx:pt>
          <cx:pt idx="54345">-5.6200682967983102e-05</cx:pt>
          <cx:pt idx="54346">-5.6289915200020101e-05</cx:pt>
          <cx:pt idx="54347">-5.6289915200020101e-05</cx:pt>
          <cx:pt idx="54348">-5.6289915200020101e-05</cx:pt>
          <cx:pt idx="54349">-5.6289915200020101e-05</cx:pt>
          <cx:pt idx="54350">-5.6289915200020101e-05</cx:pt>
          <cx:pt idx="54351">-5.6299578530093302e-05</cx:pt>
          <cx:pt idx="54352">-5.6299578530093302e-05</cx:pt>
          <cx:pt idx="54353">-5.6299578530093302e-05</cx:pt>
          <cx:pt idx="54354">-5.6301087490964501e-05</cx:pt>
          <cx:pt idx="54355">-5.6301087490964501e-05</cx:pt>
          <cx:pt idx="54356">-5.6301087490964501e-05</cx:pt>
          <cx:pt idx="54357">-5.6301087490964501e-05</cx:pt>
          <cx:pt idx="54358">-5.6301087490964501e-05</cx:pt>
          <cx:pt idx="54359">-5.6301087490964501e-05</cx:pt>
          <cx:pt idx="54360">-5.6422066215095198e-05</cx:pt>
          <cx:pt idx="54361">-5.6428798887412402e-05</cx:pt>
          <cx:pt idx="54362">-5.6428798887412402e-05</cx:pt>
          <cx:pt idx="54363">-5.6428798887412402e-05</cx:pt>
          <cx:pt idx="54364">-5.6429969177991901e-05</cx:pt>
          <cx:pt idx="54365">-5.6598784648613501e-05</cx:pt>
          <cx:pt idx="54366">-5.6598784648613501e-05</cx:pt>
          <cx:pt idx="54367">-5.6717336810165498e-05</cx:pt>
          <cx:pt idx="54368">-5.6717565024039403e-05</cx:pt>
          <cx:pt idx="54369">-5.6717565024039403e-05</cx:pt>
          <cx:pt idx="54370">-5.6717565024039403e-05</cx:pt>
          <cx:pt idx="54371">-5.6717565024039403e-05</cx:pt>
          <cx:pt idx="54372">-5.6717565024039403e-05</cx:pt>
          <cx:pt idx="54373">-5.6717565024039403e-05</cx:pt>
          <cx:pt idx="54374">-5.6784220709303397e-05</cx:pt>
          <cx:pt idx="54375">-5.6784220709303397e-05</cx:pt>
          <cx:pt idx="54376">-5.6794129781039897e-05</cx:pt>
          <cx:pt idx="54377">-5.6823639893696002e-05</cx:pt>
          <cx:pt idx="54378">-5.7274586850905403e-05</cx:pt>
          <cx:pt idx="54379">-5.7274586850905403e-05</cx:pt>
          <cx:pt idx="54380">-5.7274586850905403e-05</cx:pt>
          <cx:pt idx="54381">-5.7274586850905403e-05</cx:pt>
          <cx:pt idx="54382">-5.7275368222429703e-05</cx:pt>
          <cx:pt idx="54383">-5.7275368222429703e-05</cx:pt>
          <cx:pt idx="54384">-5.7275368222429703e-05</cx:pt>
          <cx:pt idx="54385">-5.7331448897483201e-05</cx:pt>
          <cx:pt idx="54386">-5.7331448897483201e-05</cx:pt>
          <cx:pt idx="54387">-5.7331448897483201e-05</cx:pt>
          <cx:pt idx="54388">-5.7331448897483201e-05</cx:pt>
          <cx:pt idx="54389">-5.7461376618875603e-05</cx:pt>
          <cx:pt idx="54390">-5.7530782768922e-05</cx:pt>
          <cx:pt idx="54391">-5.7559035291293497e-05</cx:pt>
          <cx:pt idx="54392">-5.7582710365548297e-05</cx:pt>
          <cx:pt idx="54393">-5.7633857832149202e-05</cx:pt>
          <cx:pt idx="54394">-5.7662881135842497e-05</cx:pt>
          <cx:pt idx="54395">-5.7662881135842497e-05</cx:pt>
          <cx:pt idx="54396">-5.77099013783073e-05</cx:pt>
          <cx:pt idx="54397">-5.77099013783073e-05</cx:pt>
          <cx:pt idx="54398">-5.77099013783073e-05</cx:pt>
          <cx:pt idx="54399">-5.77099013783073e-05</cx:pt>
          <cx:pt idx="54400">-5.77099013783073e-05</cx:pt>
          <cx:pt idx="54401">-5.7734226312974098e-05</cx:pt>
          <cx:pt idx="54402">-5.7821337107539197e-05</cx:pt>
          <cx:pt idx="54403">-5.7867876822278697e-05</cx:pt>
          <cx:pt idx="54404">-5.7916464013767099e-05</cx:pt>
          <cx:pt idx="54405">-5.7916464013767099e-05</cx:pt>
          <cx:pt idx="54406">-5.7916464013767099e-05</cx:pt>
          <cx:pt idx="54407">-5.7916464013767099e-05</cx:pt>
          <cx:pt idx="54408">-5.7916709140470899e-05</cx:pt>
          <cx:pt idx="54409">-5.7916709140470899e-05</cx:pt>
          <cx:pt idx="54410">-5.7916709140470899e-05</cx:pt>
          <cx:pt idx="54411">-5.7916709140470899e-05</cx:pt>
          <cx:pt idx="54412">-5.7969672796544002e-05</cx:pt>
          <cx:pt idx="54413">-5.8011723431426699e-05</cx:pt>
          <cx:pt idx="54414">-5.8011723431426699e-05</cx:pt>
          <cx:pt idx="54415">-5.8013645879022203e-05</cx:pt>
          <cx:pt idx="54416">-5.8013645879022203e-05</cx:pt>
          <cx:pt idx="54417">-5.83491501659285e-05</cx:pt>
          <cx:pt idx="54418">-5.83491501659285e-05</cx:pt>
          <cx:pt idx="54419">-5.83491501659285e-05</cx:pt>
          <cx:pt idx="54420">-5.83491501659285e-05</cx:pt>
          <cx:pt idx="54421">-5.83491501659285e-05</cx:pt>
          <cx:pt idx="54422">-5.8511768561884398e-05</cx:pt>
          <cx:pt idx="54423">-5.8541319893266601e-05</cx:pt>
          <cx:pt idx="54424">-5.85416809025557e-05</cx:pt>
          <cx:pt idx="54425">-5.85416809025557e-05</cx:pt>
          <cx:pt idx="54426">-5.8686605575070002e-05</cx:pt>
          <cx:pt idx="54427">-5.8707831492162401e-05</cx:pt>
          <cx:pt idx="54428">-5.87161413917934e-05</cx:pt>
          <cx:pt idx="54429">-5.87187684797909e-05</cx:pt>
          <cx:pt idx="54430">-5.8779661852600199e-05</cx:pt>
          <cx:pt idx="54431">-5.8779661852600199e-05</cx:pt>
          <cx:pt idx="54432">-5.8976096906366801e-05</cx:pt>
          <cx:pt idx="54433">-5.8976096906366801e-05</cx:pt>
          <cx:pt idx="54434">-5.9086363775590803e-05</cx:pt>
          <cx:pt idx="54435">-5.9086363775590803e-05</cx:pt>
          <cx:pt idx="54436">-5.9126824663574701e-05</cx:pt>
          <cx:pt idx="54437">-5.9126824663574701e-05</cx:pt>
          <cx:pt idx="54438">-5.9138270211531998e-05</cx:pt>
          <cx:pt idx="54439">-5.9159805817111199e-05</cx:pt>
          <cx:pt idx="54440">-5.9172920337805601e-05</cx:pt>
          <cx:pt idx="54441">-5.9191618249755898e-05</cx:pt>
          <cx:pt idx="54442">-5.9247248111118297e-05</cx:pt>
          <cx:pt idx="54443">-5.94354594952357e-05</cx:pt>
          <cx:pt idx="54444">-5.9531191988942203e-05</cx:pt>
          <cx:pt idx="54445">-5.9583920989929098e-05</cx:pt>
          <cx:pt idx="54446">-5.9701569718939102e-05</cx:pt>
          <cx:pt idx="54447">-5.9701569718939102e-05</cx:pt>
          <cx:pt idx="54448">-5.9701569718939102e-05</cx:pt>
          <cx:pt idx="54449">-5.97018091899763e-05</cx:pt>
          <cx:pt idx="54450">-5.9707562415931897e-05</cx:pt>
          <cx:pt idx="54451">-5.9707562415931897e-05</cx:pt>
          <cx:pt idx="54452">-5.9707562415931897e-05</cx:pt>
          <cx:pt idx="54453">-5.9707562415931897e-05</cx:pt>
          <cx:pt idx="54454">-5.9707562415931897e-05</cx:pt>
          <cx:pt idx="54455">-5.9707562415931897e-05</cx:pt>
          <cx:pt idx="54456">-5.97124003928748e-05</cx:pt>
          <cx:pt idx="54457">-5.97124003928748e-05</cx:pt>
          <cx:pt idx="54458">-5.97124003928748e-05</cx:pt>
          <cx:pt idx="54459">-5.97124003928748e-05</cx:pt>
          <cx:pt idx="54460">-5.9861053543663401e-05</cx:pt>
          <cx:pt idx="54461">-5.9861053543663401e-05</cx:pt>
          <cx:pt idx="54462">-5.9861053543663401e-05</cx:pt>
          <cx:pt idx="54463">-5.9866638082935399e-05</cx:pt>
          <cx:pt idx="54464">-5.9909619849466099e-05</cx:pt>
          <cx:pt idx="54465">-6.01342180368476e-05</cx:pt>
          <cx:pt idx="54466">-6.01342180368476e-05</cx:pt>
          <cx:pt idx="54467">-6.01342180368476e-05</cx:pt>
          <cx:pt idx="54468">-6.01342180368476e-05</cx:pt>
          <cx:pt idx="54469">-6.01342180368476e-05</cx:pt>
          <cx:pt idx="54470">-6.01342180368476e-05</cx:pt>
          <cx:pt idx="54471">-6.01342180368476e-05</cx:pt>
          <cx:pt idx="54472">-6.01342180368476e-05</cx:pt>
          <cx:pt idx="54473">-6.01342180368476e-05</cx:pt>
          <cx:pt idx="54474">-6.01342180368476e-05</cx:pt>
          <cx:pt idx="54475">-6.01342180368476e-05</cx:pt>
          <cx:pt idx="54476">-6.01342180368476e-05</cx:pt>
          <cx:pt idx="54477">-6.01342180368476e-05</cx:pt>
          <cx:pt idx="54478">-6.01342180368476e-05</cx:pt>
          <cx:pt idx="54479">-6.01342180368476e-05</cx:pt>
          <cx:pt idx="54480">-6.01342180368476e-05</cx:pt>
          <cx:pt idx="54481">-6.01342180368476e-05</cx:pt>
          <cx:pt idx="54482">-6.01342180368476e-05</cx:pt>
          <cx:pt idx="54483">-6.0139271071373201e-05</cx:pt>
          <cx:pt idx="54484">-6.01468244237429e-05</cx:pt>
          <cx:pt idx="54485">-6.01468244237429e-05</cx:pt>
          <cx:pt idx="54486">-6.0239541256068499e-05</cx:pt>
          <cx:pt idx="54487">-6.0266421961498202e-05</cx:pt>
          <cx:pt idx="54488">-6.0266421961498202e-05</cx:pt>
          <cx:pt idx="54489">-6.0269285004237402e-05</cx:pt>
          <cx:pt idx="54490">-6.0269285004237402e-05</cx:pt>
          <cx:pt idx="54491">-6.0391588514190998e-05</cx:pt>
          <cx:pt idx="54492">-6.0391588514190998e-05</cx:pt>
          <cx:pt idx="54493">-6.0391588514190998e-05</cx:pt>
          <cx:pt idx="54494">-6.0391588514190998e-05</cx:pt>
          <cx:pt idx="54495">-6.0391588514190998e-05</cx:pt>
          <cx:pt idx="54496">-6.0391588514190998e-05</cx:pt>
          <cx:pt idx="54497">-6.0391588514190998e-05</cx:pt>
          <cx:pt idx="54498">-6.0391588514190998e-05</cx:pt>
          <cx:pt idx="54499">-6.0391588514190998e-05</cx:pt>
          <cx:pt idx="54500">-6.0405978874985797e-05</cx:pt>
          <cx:pt idx="54501">-6.0405978874985797e-05</cx:pt>
          <cx:pt idx="54502">-6.0405978874985797e-05</cx:pt>
          <cx:pt idx="54503">-6.0405978874985797e-05</cx:pt>
          <cx:pt idx="54504">-6.0405978874985797e-05</cx:pt>
          <cx:pt idx="54505">-6.0443786973957298e-05</cx:pt>
          <cx:pt idx="54506">-6.0482835977824299e-05</cx:pt>
          <cx:pt idx="54507">-6.0482835977824299e-05</cx:pt>
          <cx:pt idx="54508">-6.0506744189915502e-05</cx:pt>
          <cx:pt idx="54509">-6.0506744189915502e-05</cx:pt>
          <cx:pt idx="54510">-6.0568850091077901e-05</cx:pt>
          <cx:pt idx="54511">-6.0568850091077901e-05</cx:pt>
          <cx:pt idx="54512">-6.0683012417616301e-05</cx:pt>
          <cx:pt idx="54513">-6.0683012417616301e-05</cx:pt>
          <cx:pt idx="54514">-6.0683012417616301e-05</cx:pt>
          <cx:pt idx="54515">-6.0683012417616301e-05</cx:pt>
          <cx:pt idx="54516">-6.0683012417616301e-05</cx:pt>
          <cx:pt idx="54517">-6.0683012417616301e-05</cx:pt>
          <cx:pt idx="54518">-6.07037205934863e-05</cx:pt>
          <cx:pt idx="54519">-6.07037205934863e-05</cx:pt>
          <cx:pt idx="54520">-6.0985572507004199e-05</cx:pt>
          <cx:pt idx="54521">-6.0985572507004199e-05</cx:pt>
          <cx:pt idx="54522">-6.0985572507004199e-05</cx:pt>
          <cx:pt idx="54523">-6.0985572507004199e-05</cx:pt>
          <cx:pt idx="54524">-6.0985572507004199e-05</cx:pt>
          <cx:pt idx="54525">-6.1096164672751196e-05</cx:pt>
          <cx:pt idx="54526">-6.1258057170799306e-05</cx:pt>
          <cx:pt idx="54527">-6.1258057170799306e-05</cx:pt>
          <cx:pt idx="54528">-6.1258057170799306e-05</cx:pt>
          <cx:pt idx="54529">-6.1258057170799306e-05</cx:pt>
          <cx:pt idx="54530">-6.1258057170799306e-05</cx:pt>
          <cx:pt idx="54531">-6.1277154797628603e-05</cx:pt>
          <cx:pt idx="54532">-6.1277154797628603e-05</cx:pt>
          <cx:pt idx="54533">-6.14020207693279e-05</cx:pt>
          <cx:pt idx="54534">-6.1406708781840905e-05</cx:pt>
          <cx:pt idx="54535">-6.1406708781840905e-05</cx:pt>
          <cx:pt idx="54536">-6.1406708781840905e-05</cx:pt>
          <cx:pt idx="54537">-6.1422827269941402e-05</cx:pt>
          <cx:pt idx="54538">-6.1422827269941402e-05</cx:pt>
          <cx:pt idx="54539">-6.1422827269941402e-05</cx:pt>
          <cx:pt idx="54540">-6.1474572594392299e-05</cx:pt>
          <cx:pt idx="54541">-6.1493953733140995e-05</cx:pt>
          <cx:pt idx="54542">-6.1660004684772294e-05</cx:pt>
          <cx:pt idx="54543">-6.1660004684772294e-05</cx:pt>
          <cx:pt idx="54544">-6.1660004684772294e-05</cx:pt>
          <cx:pt idx="54545">-6.1708946381080896e-05</cx:pt>
          <cx:pt idx="54546">-6.1720303881147498e-05</cx:pt>
          <cx:pt idx="54547">-6.1720303881147498e-05</cx:pt>
          <cx:pt idx="54548">-6.1720303881147498e-05</cx:pt>
          <cx:pt idx="54549">-6.1720303881147498e-05</cx:pt>
          <cx:pt idx="54550">-6.1720303881147498e-05</cx:pt>
          <cx:pt idx="54551">-6.1720303881147498e-05</cx:pt>
          <cx:pt idx="54552">-6.1767636975312306e-05</cx:pt>
          <cx:pt idx="54553">-6.1823380970692297e-05</cx:pt>
          <cx:pt idx="54554">-6.1885295008388996e-05</cx:pt>
          <cx:pt idx="54555">-6.1885295008388996e-05</cx:pt>
          <cx:pt idx="54556">-6.1885295008388996e-05</cx:pt>
          <cx:pt idx="54557">-6.1885295008388996e-05</cx:pt>
          <cx:pt idx="54558">-6.1908894890881901e-05</cx:pt>
          <cx:pt idx="54559">-6.1908894890881901e-05</cx:pt>
          <cx:pt idx="54560">-6.2000588606490496e-05</cx:pt>
          <cx:pt idx="54561">-6.2009455950903995e-05</cx:pt>
          <cx:pt idx="54562">-6.2009455950903995e-05</cx:pt>
          <cx:pt idx="54563">-6.2009455950903995e-05</cx:pt>
          <cx:pt idx="54564">-6.2029665831585395e-05</cx:pt>
          <cx:pt idx="54565">-6.2029665831585395e-05</cx:pt>
          <cx:pt idx="54566">-6.2029665831585395e-05</cx:pt>
          <cx:pt idx="54567">-6.2029665831585395e-05</cx:pt>
          <cx:pt idx="54568">-6.2103024658072105e-05</cx:pt>
          <cx:pt idx="54569">-6.2103024658072105e-05</cx:pt>
          <cx:pt idx="54570">-6.2127820040290606e-05</cx:pt>
          <cx:pt idx="54571">-6.2156324960660695e-05</cx:pt>
          <cx:pt idx="54572">-6.2156324960660695e-05</cx:pt>
          <cx:pt idx="54573">-6.2156324960660695e-05</cx:pt>
          <cx:pt idx="54574">-6.2283179623231396e-05</cx:pt>
          <cx:pt idx="54575">-6.2321808116523394e-05</cx:pt>
          <cx:pt idx="54576">-6.2376789337522103e-05</cx:pt>
          <cx:pt idx="54577">-6.2376789337522103e-05</cx:pt>
          <cx:pt idx="54578">-6.2376789337522103e-05</cx:pt>
          <cx:pt idx="54579">-6.2381778709718504e-05</cx:pt>
          <cx:pt idx="54580">-6.2381778709718504e-05</cx:pt>
          <cx:pt idx="54581">-6.2469769042758404e-05</cx:pt>
          <cx:pt idx="54582">-6.2469769042758404e-05</cx:pt>
          <cx:pt idx="54583">-6.2558462907670806e-05</cx:pt>
          <cx:pt idx="54584">-6.2642109173818803e-05</cx:pt>
          <cx:pt idx="54585">-6.2821674798790603e-05</cx:pt>
          <cx:pt idx="54586">-6.3028207611948595e-05</cx:pt>
          <cx:pt idx="54587">-6.30718788888758e-05</cx:pt>
          <cx:pt idx="54588">-6.30718788888758e-05</cx:pt>
          <cx:pt idx="54589">-6.3111576420260901e-05</cx:pt>
          <cx:pt idx="54590">-6.3111576420260901e-05</cx:pt>
          <cx:pt idx="54591">-6.3193489342815702e-05</cx:pt>
          <cx:pt idx="54592">-6.3193489342815702e-05</cx:pt>
          <cx:pt idx="54593">-6.3193489342815702e-05</cx:pt>
          <cx:pt idx="54594">-6.3193489342815702e-05</cx:pt>
          <cx:pt idx="54595">-6.3193489342815702e-05</cx:pt>
          <cx:pt idx="54596">-6.3336680136630099e-05</cx:pt>
          <cx:pt idx="54597">-6.35641655838166e-05</cx:pt>
          <cx:pt idx="54598">-6.35641655838166e-05</cx:pt>
          <cx:pt idx="54599">-6.3739376470788701e-05</cx:pt>
          <cx:pt idx="54600">-6.3739376470788701e-05</cx:pt>
          <cx:pt idx="54601">-6.3744434609926001e-05</cx:pt>
          <cx:pt idx="54602">-6.3744434609926001e-05</cx:pt>
          <cx:pt idx="54603">-6.3744434609926001e-05</cx:pt>
          <cx:pt idx="54604">-6.3867091954912397e-05</cx:pt>
          <cx:pt idx="54605">-6.3920953585064398e-05</cx:pt>
          <cx:pt idx="54606">-6.3920953585064398e-05</cx:pt>
          <cx:pt idx="54607">-6.3926890863510102e-05</cx:pt>
          <cx:pt idx="54608">-6.3987497587650603e-05</cx:pt>
          <cx:pt idx="54609">-6.3987497587650603e-05</cx:pt>
          <cx:pt idx="54610">-6.3987497587650603e-05</cx:pt>
          <cx:pt idx="54611">-6.3987497587650603e-05</cx:pt>
          <cx:pt idx="54612">-6.4013409055846499e-05</cx:pt>
          <cx:pt idx="54613">-6.4047564427599797e-05</cx:pt>
          <cx:pt idx="54614">-6.4087008415309599e-05</cx:pt>
          <cx:pt idx="54615">-6.4090324328754599e-05</cx:pt>
          <cx:pt idx="54616">-6.4189161972430793e-05</cx:pt>
          <cx:pt idx="54617">-6.4353245852450796e-05</cx:pt>
          <cx:pt idx="54618">-6.4362561795735005e-05</cx:pt>
          <cx:pt idx="54619">-6.4376021326191296e-05</cx:pt>
          <cx:pt idx="54620">-6.4376021326191296e-05</cx:pt>
          <cx:pt idx="54621">-6.4376021326191296e-05</cx:pt>
          <cx:pt idx="54622">-6.4376021326191296e-05</cx:pt>
          <cx:pt idx="54623">-6.4376021326191296e-05</cx:pt>
          <cx:pt idx="54624">-6.4475611489942796e-05</cx:pt>
          <cx:pt idx="54625">-6.4475809741443597e-05</cx:pt>
          <cx:pt idx="54626">-6.4528083582858804e-05</cx:pt>
          <cx:pt idx="54627">-6.4546024911263294e-05</cx:pt>
          <cx:pt idx="54628">-6.4546024911263294e-05</cx:pt>
          <cx:pt idx="54629">-6.4546024911263294e-05</cx:pt>
          <cx:pt idx="54630">-6.4546024911263294e-05</cx:pt>
          <cx:pt idx="54631">-6.4546024911263294e-05</cx:pt>
          <cx:pt idx="54632">-6.4730925384467796e-05</cx:pt>
          <cx:pt idx="54633">-6.4730925384467796e-05</cx:pt>
          <cx:pt idx="54634">-6.4730925384467796e-05</cx:pt>
          <cx:pt idx="54635">-6.4775976660100601e-05</cx:pt>
          <cx:pt idx="54636">-6.4775976660100601e-05</cx:pt>
          <cx:pt idx="54637">-6.4775976660100601e-05</cx:pt>
          <cx:pt idx="54638">-6.4915441971572294e-05</cx:pt>
          <cx:pt idx="54639">-6.4915441971572294e-05</cx:pt>
          <cx:pt idx="54640">-6.4990563116641193e-05</cx:pt>
          <cx:pt idx="54641">-6.4990563116641193e-05</cx:pt>
          <cx:pt idx="54642">-6.4990563116641193e-05</cx:pt>
          <cx:pt idx="54643">-6.4990563116641193e-05</cx:pt>
          <cx:pt idx="54644">-6.4990563116641193e-05</cx:pt>
          <cx:pt idx="54645">-6.5078461286844798e-05</cx:pt>
          <cx:pt idx="54646">-6.5086747534876305e-05</cx:pt>
          <cx:pt idx="54647">-6.5086747534876305e-05</cx:pt>
          <cx:pt idx="54648">-6.5086747534876305e-05</cx:pt>
          <cx:pt idx="54649">-6.5189109740763503e-05</cx:pt>
          <cx:pt idx="54650">-6.5189109740763503e-05</cx:pt>
          <cx:pt idx="54651">-6.5189109740763503e-05</cx:pt>
          <cx:pt idx="54652">-6.5189109740763503e-05</cx:pt>
          <cx:pt idx="54653">-6.5189109740763503e-05</cx:pt>
          <cx:pt idx="54654">-6.5226610640603893e-05</cx:pt>
          <cx:pt idx="54655">-6.5278098470724095e-05</cx:pt>
          <cx:pt idx="54656">-6.5278098470724095e-05</cx:pt>
          <cx:pt idx="54657">-6.5278098470724095e-05</cx:pt>
          <cx:pt idx="54658">-6.5390495583699494e-05</cx:pt>
          <cx:pt idx="54659">-6.5444467187721403e-05</cx:pt>
          <cx:pt idx="54660">-6.5461972479031197e-05</cx:pt>
          <cx:pt idx="54661">-6.5542863392782497e-05</cx:pt>
          <cx:pt idx="54662">-6.5554526395589406e-05</cx:pt>
          <cx:pt idx="54663">-6.5750605090462001e-05</cx:pt>
          <cx:pt idx="54664">-6.5854779867972402e-05</cx:pt>
          <cx:pt idx="54665">-6.6071182932917605e-05</cx:pt>
          <cx:pt idx="54666">-6.6106699804720595e-05</cx:pt>
          <cx:pt idx="54667">-6.6106699804720595e-05</cx:pt>
          <cx:pt idx="54668">-6.6106699804720595e-05</cx:pt>
          <cx:pt idx="54669">-6.6106699804720595e-05</cx:pt>
          <cx:pt idx="54670">-6.6378518565602995e-05</cx:pt>
          <cx:pt idx="54671">-6.6378518565602995e-05</cx:pt>
          <cx:pt idx="54672">-6.6378518565602995e-05</cx:pt>
          <cx:pt idx="54673">-6.6378518565602995e-05</cx:pt>
          <cx:pt idx="54674">-6.6378518565602995e-05</cx:pt>
          <cx:pt idx="54675">-6.6378518565602995e-05</cx:pt>
          <cx:pt idx="54676">-6.6378518565602995e-05</cx:pt>
          <cx:pt idx="54677">-6.6378518565602995e-05</cx:pt>
          <cx:pt idx="54678">-6.6378518565602995e-05</cx:pt>
          <cx:pt idx="54679">-6.6616769427321404e-05</cx:pt>
          <cx:pt idx="54680">-6.6616769427321404e-05</cx:pt>
          <cx:pt idx="54681">-6.6616769427321404e-05</cx:pt>
          <cx:pt idx="54682">-6.6616769427321404e-05</cx:pt>
          <cx:pt idx="54683">-6.6705424683935295e-05</cx:pt>
          <cx:pt idx="54684">-6.6774918263909296e-05</cx:pt>
          <cx:pt idx="54685">-6.6840963108483295e-05</cx:pt>
          <cx:pt idx="54686">-6.6973420381182796e-05</cx:pt>
          <cx:pt idx="54687">-6.7087145482282596e-05</cx:pt>
          <cx:pt idx="54688">-6.721678114106e-05</cx:pt>
          <cx:pt idx="54689">-6.721678114106e-05</cx:pt>
          <cx:pt idx="54690">-6.7448369997227106e-05</cx:pt>
          <cx:pt idx="54691">-6.7454345043890305e-05</cx:pt>
          <cx:pt idx="54692">-6.7526955685708498e-05</cx:pt>
          <cx:pt idx="54693">-6.7526955685708498e-05</cx:pt>
          <cx:pt idx="54694">-6.7526955685708498e-05</cx:pt>
          <cx:pt idx="54695">-6.7526955685708498e-05</cx:pt>
          <cx:pt idx="54696">-6.7738646492695702e-05</cx:pt>
          <cx:pt idx="54697">-6.7831947427984802e-05</cx:pt>
          <cx:pt idx="54698">-6.7877340163390105e-05</cx:pt>
          <cx:pt idx="54699">-6.7889598250057905e-05</cx:pt>
          <cx:pt idx="54700">-6.7889598250057905e-05</cx:pt>
          <cx:pt idx="54701">-6.7889598250057905e-05</cx:pt>
          <cx:pt idx="54702">-6.7889598250057905e-05</cx:pt>
          <cx:pt idx="54703">-6.7889598250057905e-05</cx:pt>
          <cx:pt idx="54704">-6.7889598250057905e-05</cx:pt>
          <cx:pt idx="54705">-6.7892314121702099e-05</cx:pt>
          <cx:pt idx="54706">-6.7892314121702099e-05</cx:pt>
          <cx:pt idx="54707">-6.7892314121702099e-05</cx:pt>
          <cx:pt idx="54708">-6.7892314121702099e-05</cx:pt>
          <cx:pt idx="54709">-6.7892314121702099e-05</cx:pt>
          <cx:pt idx="54710">-6.7986413934040306e-05</cx:pt>
          <cx:pt idx="54711">-6.8094509722245493e-05</cx:pt>
          <cx:pt idx="54712">-6.8123433540916801e-05</cx:pt>
          <cx:pt idx="54713">-6.8136182554754394e-05</cx:pt>
          <cx:pt idx="54714">-6.8179507369072807e-05</cx:pt>
          <cx:pt idx="54715">-6.8179507369072807e-05</cx:pt>
          <cx:pt idx="54716">-6.8179507369072807e-05</cx:pt>
          <cx:pt idx="54717">-6.8179507369072807e-05</cx:pt>
          <cx:pt idx="54718">-6.8204854504094002e-05</cx:pt>
          <cx:pt idx="54719">-6.8204854504094002e-05</cx:pt>
          <cx:pt idx="54720">-6.8204854504094002e-05</cx:pt>
          <cx:pt idx="54721">-6.8302373143539096e-05</cx:pt>
          <cx:pt idx="54722">-6.8380026426580399e-05</cx:pt>
          <cx:pt idx="54723">-6.8380026426580399e-05</cx:pt>
          <cx:pt idx="54724">-6.8380026426580399e-05</cx:pt>
          <cx:pt idx="54725">-6.8380026426580399e-05</cx:pt>
          <cx:pt idx="54726">-6.8380026426580399e-05</cx:pt>
          <cx:pt idx="54727">-6.8465144364588198e-05</cx:pt>
          <cx:pt idx="54728">-6.8498739674345205e-05</cx:pt>
          <cx:pt idx="54729">-6.8498739674345205e-05</cx:pt>
          <cx:pt idx="54730">-6.8498739674345205e-05</cx:pt>
          <cx:pt idx="54731">-6.8498739674345205e-05</cx:pt>
          <cx:pt idx="54732">-6.8498739674345205e-05</cx:pt>
          <cx:pt idx="54733">-6.8685860111383101e-05</cx:pt>
          <cx:pt idx="54734">-6.8685860111383101e-05</cx:pt>
          <cx:pt idx="54735">-6.8685860111383101e-05</cx:pt>
          <cx:pt idx="54736">-6.8841649446734605e-05</cx:pt>
          <cx:pt idx="54737">-6.8875986953438403e-05</cx:pt>
          <cx:pt idx="54738">-6.89005743234468e-05</cx:pt>
          <cx:pt idx="54739">-6.8928328941808106e-05</cx:pt>
          <cx:pt idx="54740">-6.8962262199066598e-05</cx:pt>
          <cx:pt idx="54741">-6.8962262199066598e-05</cx:pt>
          <cx:pt idx="54742">-6.8962262199066598e-05</cx:pt>
          <cx:pt idx="54743">-6.8962262199066598e-05</cx:pt>
          <cx:pt idx="54744">-6.8990487451970595e-05</cx:pt>
          <cx:pt idx="54745">-6.9132870479368601e-05</cx:pt>
          <cx:pt idx="54746">-6.9132870479368601e-05</cx:pt>
          <cx:pt idx="54747">-6.9273505893445501e-05</cx:pt>
          <cx:pt idx="54748">-6.9273505893445501e-05</cx:pt>
          <cx:pt idx="54749">-6.9283152304097794e-05</cx:pt>
          <cx:pt idx="54750">-6.9283152304097794e-05</cx:pt>
          <cx:pt idx="54751">-6.9283152304097794e-05</cx:pt>
          <cx:pt idx="54752">-6.9349447118892505e-05</cx:pt>
          <cx:pt idx="54753">-6.9349447118892505e-05</cx:pt>
          <cx:pt idx="54754">-6.9388207889574499e-05</cx:pt>
          <cx:pt idx="54755">-6.95281567183172e-05</cx:pt>
          <cx:pt idx="54756">-6.95281567183172e-05</cx:pt>
          <cx:pt idx="54757">-6.9545423397260895e-05</cx:pt>
          <cx:pt idx="54758">-6.9649642845407599e-05</cx:pt>
          <cx:pt idx="54759">-6.9685217294117196e-05</cx:pt>
          <cx:pt idx="54760">-6.9685217294117196e-05</cx:pt>
          <cx:pt idx="54761">-6.9774337545006702e-05</cx:pt>
          <cx:pt idx="54762">-6.9804960537953698e-05</cx:pt>
          <cx:pt idx="54763">-6.9886294829538606e-05</cx:pt>
          <cx:pt idx="54764">-6.9889159964550999e-05</cx:pt>
          <cx:pt idx="54765">-6.9937895458181798e-05</cx:pt>
          <cx:pt idx="54766">-6.9937895458181798e-05</cx:pt>
          <cx:pt idx="54767">-6.9994765520836602e-05</cx:pt>
          <cx:pt idx="54768">-7.0037986229837902e-05</cx:pt>
          <cx:pt idx="54769">-7.0037986229837902e-05</cx:pt>
          <cx:pt idx="54770">-7.0037986229837902e-05</cx:pt>
          <cx:pt idx="54771">-7.0037986229837902e-05</cx:pt>
          <cx:pt idx="54772">-7.0037986229837902e-05</cx:pt>
          <cx:pt idx="54773">-7.0037986229837902e-05</cx:pt>
          <cx:pt idx="54774">-7.0037986229837902e-05</cx:pt>
          <cx:pt idx="54775">-7.0037986229837902e-05</cx:pt>
          <cx:pt idx="54776">-7.0065700640191793e-05</cx:pt>
          <cx:pt idx="54777">-7.0065700640191793e-05</cx:pt>
          <cx:pt idx="54778">-7.0065700640191793e-05</cx:pt>
          <cx:pt idx="54779">-7.00866832141326e-05</cx:pt>
          <cx:pt idx="54780">-7.00866832141326e-05</cx:pt>
          <cx:pt idx="54781">-7.00866832141326e-05</cx:pt>
          <cx:pt idx="54782">-7.0134838213804196e-05</cx:pt>
          <cx:pt idx="54783">-7.0202611516051599e-05</cx:pt>
          <cx:pt idx="54784">-7.0209685103203299e-05</cx:pt>
          <cx:pt idx="54785">-7.0237112349083906e-05</cx:pt>
          <cx:pt idx="54786">-7.0385024201067905e-05</cx:pt>
          <cx:pt idx="54787">-7.0436822775701697e-05</cx:pt>
          <cx:pt idx="54788">-7.0450160843040402e-05</cx:pt>
          <cx:pt idx="54789">-7.0450160843040402e-05</cx:pt>
          <cx:pt idx="54790">-7.0450160843040402e-05</cx:pt>
          <cx:pt idx="54791">-7.0545773134099204e-05</cx:pt>
          <cx:pt idx="54792">-7.0545773134099204e-05</cx:pt>
          <cx:pt idx="54793">-7.0545773134099204e-05</cx:pt>
          <cx:pt idx="54794">-7.0545773134099204e-05</cx:pt>
          <cx:pt idx="54795">-7.0545773134099204e-05</cx:pt>
          <cx:pt idx="54796">-7.0560718433507403e-05</cx:pt>
          <cx:pt idx="54797">-7.0808064325227996e-05</cx:pt>
          <cx:pt idx="54798">-7.0808064325227996e-05</cx:pt>
          <cx:pt idx="54799">-7.0808064325227996e-05</cx:pt>
          <cx:pt idx="54800">-7.0935121622835105e-05</cx:pt>
          <cx:pt idx="54801">-7.0935121622835105e-05</cx:pt>
          <cx:pt idx="54802">-7.0935121622835105e-05</cx:pt>
          <cx:pt idx="54803">-7.0935121622835105e-05</cx:pt>
          <cx:pt idx="54804">-7.0999389189603995e-05</cx:pt>
          <cx:pt idx="54805">-7.1097039779936697e-05</cx:pt>
          <cx:pt idx="54806">-7.1097039779936697e-05</cx:pt>
          <cx:pt idx="54807">-7.12376942684345e-05</cx:pt>
          <cx:pt idx="54808">-7.12376942684345e-05</cx:pt>
          <cx:pt idx="54809">-7.12376942684345e-05</cx:pt>
          <cx:pt idx="54810">-7.12376942684345e-05</cx:pt>
          <cx:pt idx="54811">-7.12376942684345e-05</cx:pt>
          <cx:pt idx="54812">-7.1375073288777201e-05</cx:pt>
          <cx:pt idx="54813">-7.1414074693145594e-05</cx:pt>
          <cx:pt idx="54814">-7.1495125790316307e-05</cx:pt>
          <cx:pt idx="54815">-7.1495125790316307e-05</cx:pt>
          <cx:pt idx="54816">-7.1495125790316307e-05</cx:pt>
          <cx:pt idx="54817">-7.1495125790316307e-05</cx:pt>
          <cx:pt idx="54818">-7.1529668003087496e-05</cx:pt>
          <cx:pt idx="54819">-7.1715275704970397e-05</cx:pt>
          <cx:pt idx="54820">-7.1715275704970397e-05</cx:pt>
          <cx:pt idx="54821">-7.1715275704970397e-05</cx:pt>
          <cx:pt idx="54822">-7.1715275704970397e-05</cx:pt>
          <cx:pt idx="54823">-7.1715275704970397e-05</cx:pt>
          <cx:pt idx="54824">-7.1715275704970397e-05</cx:pt>
          <cx:pt idx="54825">-7.1715275704970397e-05</cx:pt>
          <cx:pt idx="54826">-7.1791717451239996e-05</cx:pt>
          <cx:pt idx="54827">-7.1825140644813596e-05</cx:pt>
          <cx:pt idx="54828">-7.1840633697249897e-05</cx:pt>
          <cx:pt idx="54829">-7.1842710332654995e-05</cx:pt>
          <cx:pt idx="54830">-7.1955908593460003e-05</cx:pt>
          <cx:pt idx="54831">-7.1955908593460003e-05</cx:pt>
          <cx:pt idx="54832">-7.1955908593460003e-05</cx:pt>
          <cx:pt idx="54833">-7.1955908593460003e-05</cx:pt>
          <cx:pt idx="54834">-7.2089981172871297e-05</cx:pt>
          <cx:pt idx="54835">-7.2089981172871297e-05</cx:pt>
          <cx:pt idx="54836">-7.2129819742269399e-05</cx:pt>
          <cx:pt idx="54837">-7.2270393664354394e-05</cx:pt>
          <cx:pt idx="54838">-7.2321160436947203e-05</cx:pt>
          <cx:pt idx="54839">-7.2321160436947203e-05</cx:pt>
          <cx:pt idx="54840">-7.2321160436947203e-05</cx:pt>
          <cx:pt idx="54841">-7.2352629396478201e-05</cx:pt>
          <cx:pt idx="54842">-7.2539344640468593e-05</cx:pt>
          <cx:pt idx="54843">-7.2595786052479202e-05</cx:pt>
          <cx:pt idx="54844">-7.2612832349115998e-05</cx:pt>
          <cx:pt idx="54845">-7.2612832349115998e-05</cx:pt>
          <cx:pt idx="54846">-7.2612832349115998e-05</cx:pt>
          <cx:pt idx="54847">-7.2715853601735707e-05</cx:pt>
          <cx:pt idx="54848">-7.2715853601735707e-05</cx:pt>
          <cx:pt idx="54849">-7.2715853601735707e-05</cx:pt>
          <cx:pt idx="54850">-7.2715853601735707e-05</cx:pt>
          <cx:pt idx="54851">-7.28890427987131e-05</cx:pt>
          <cx:pt idx="54852">-7.28890427987131e-05</cx:pt>
          <cx:pt idx="54853">-7.28890427987131e-05</cx:pt>
          <cx:pt idx="54854">-7.2951159901768706e-05</cx:pt>
          <cx:pt idx="54855">-7.3017946246250296e-05</cx:pt>
          <cx:pt idx="54856">-7.3017946246250296e-05</cx:pt>
          <cx:pt idx="54857">-7.3017946246250296e-05</cx:pt>
          <cx:pt idx="54858">-7.3017946246250296e-05</cx:pt>
          <cx:pt idx="54859">-7.3039404233938697e-05</cx:pt>
          <cx:pt idx="54860">-7.3056895755962501e-05</cx:pt>
          <cx:pt idx="54861">-7.3056895755962501e-05</cx:pt>
          <cx:pt idx="54862">-7.3056895755962501e-05</cx:pt>
          <cx:pt idx="54863">-7.3236580080777603e-05</cx:pt>
          <cx:pt idx="54864">-7.3259704720266501e-05</cx:pt>
          <cx:pt idx="54865">-7.3259704720266501e-05</cx:pt>
          <cx:pt idx="54866">-7.3360398268171496e-05</cx:pt>
          <cx:pt idx="54867">-7.3360398268171496e-05</cx:pt>
          <cx:pt idx="54868">-7.3360398268171496e-05</cx:pt>
          <cx:pt idx="54869">-7.3360398268171496e-05</cx:pt>
          <cx:pt idx="54870">-7.3360398268171496e-05</cx:pt>
          <cx:pt idx="54871">-7.3371060327948094e-05</cx:pt>
          <cx:pt idx="54872">-7.3459847909263095e-05</cx:pt>
          <cx:pt idx="54873">-7.3763463914467095e-05</cx:pt>
          <cx:pt idx="54874">-7.3763463914467095e-05</cx:pt>
          <cx:pt idx="54875">-7.3769256237251501e-05</cx:pt>
          <cx:pt idx="54876">-7.3882462071189005e-05</cx:pt>
          <cx:pt idx="54877">-7.3882462071189005e-05</cx:pt>
          <cx:pt idx="54878">-7.3882462071189005e-05</cx:pt>
          <cx:pt idx="54879">-7.3882462071189005e-05</cx:pt>
          <cx:pt idx="54880">-7.3911442701614101e-05</cx:pt>
          <cx:pt idx="54881">-7.3927398672881693e-05</cx:pt>
          <cx:pt idx="54882">-7.3927398672881693e-05</cx:pt>
          <cx:pt idx="54883">-7.3927398672881693e-05</cx:pt>
          <cx:pt idx="54884">-7.4039206860501304e-05</cx:pt>
          <cx:pt idx="54885">-7.4039206860501304e-05</cx:pt>
          <cx:pt idx="54886">-7.4039206860501304e-05</cx:pt>
          <cx:pt idx="54887">-7.4039206860501304e-05</cx:pt>
          <cx:pt idx="54888">-7.4039206860501304e-05</cx:pt>
          <cx:pt idx="54889">-7.4135909451674702e-05</cx:pt>
          <cx:pt idx="54890">-7.4154241697797405e-05</cx:pt>
          <cx:pt idx="54891">-7.4227684188066397e-05</cx:pt>
          <cx:pt idx="54892">-7.4227684188066397e-05</cx:pt>
          <cx:pt idx="54893">-7.43626584936966e-05</cx:pt>
          <cx:pt idx="54894">-7.43626584936966e-05</cx:pt>
          <cx:pt idx="54895">-7.43626584936966e-05</cx:pt>
          <cx:pt idx="54896">-7.4525001145572903e-05</cx:pt>
          <cx:pt idx="54897">-7.4655622956464594e-05</cx:pt>
          <cx:pt idx="54898">-7.4678583657650306e-05</cx:pt>
          <cx:pt idx="54899">-7.4702874627284298e-05</cx:pt>
          <cx:pt idx="54900">-7.4702874627284298e-05</cx:pt>
          <cx:pt idx="54901">-7.4822496927705198e-05</cx:pt>
          <cx:pt idx="54902">-7.4822496927705198e-05</cx:pt>
          <cx:pt idx="54903">-7.4822496927705198e-05</cx:pt>
          <cx:pt idx="54904">-7.4877358748809801e-05</cx:pt>
          <cx:pt idx="54905">-7.4877358748809801e-05</cx:pt>
          <cx:pt idx="54906">-7.4913924355669094e-05</cx:pt>
          <cx:pt idx="54907">-7.4913924355669094e-05</cx:pt>
          <cx:pt idx="54908">-7.4936215512315203e-05</cx:pt>
          <cx:pt idx="54909">-7.5014048490806297e-05</cx:pt>
          <cx:pt idx="54910">-7.51642465074332e-05</cx:pt>
          <cx:pt idx="54911">-7.5243070651154101e-05</cx:pt>
          <cx:pt idx="54912">-7.5255007312808206e-05</cx:pt>
          <cx:pt idx="54913">-7.5255007312808206e-05</cx:pt>
          <cx:pt idx="54914">-7.5260070230172e-05</cx:pt>
          <cx:pt idx="54915">-7.5267406226779194e-05</cx:pt>
          <cx:pt idx="54916">-7.5267406226779194e-05</cx:pt>
          <cx:pt idx="54917">-7.5267406226779194e-05</cx:pt>
          <cx:pt idx="54918">-7.5334319724617096e-05</cx:pt>
          <cx:pt idx="54919">-7.5334319724617096e-05</cx:pt>
          <cx:pt idx="54920">-7.5334319724617096e-05</cx:pt>
          <cx:pt idx="54921">-7.5334319724617096e-05</cx:pt>
          <cx:pt idx="54922">-7.5334319724617096e-05</cx:pt>
          <cx:pt idx="54923">-7.5334319724617096e-05</cx:pt>
          <cx:pt idx="54924">-7.5399164006755199e-05</cx:pt>
          <cx:pt idx="54925">-7.5399164006755199e-05</cx:pt>
          <cx:pt idx="54926">-7.5399164006755199e-05</cx:pt>
          <cx:pt idx="54927">-7.5422011719311906e-05</cx:pt>
          <cx:pt idx="54928">-7.5422011719311906e-05</cx:pt>
          <cx:pt idx="54929">-7.5422011719311906e-05</cx:pt>
          <cx:pt idx="54930">-7.5468491741779e-05</cx:pt>
          <cx:pt idx="54931">-7.5468491741779e-05</cx:pt>
          <cx:pt idx="54932">-7.5468491741779e-05</cx:pt>
          <cx:pt idx="54933">-7.5468491741779e-05</cx:pt>
          <cx:pt idx="54934">-7.5468491741779e-05</cx:pt>
          <cx:pt idx="54935">-7.5468491741779e-05</cx:pt>
          <cx:pt idx="54936">-7.5523127930095704e-05</cx:pt>
          <cx:pt idx="54937">-7.5523127930095704e-05</cx:pt>
          <cx:pt idx="54938">-7.5523127930095704e-05</cx:pt>
          <cx:pt idx="54939">-7.5523127930095704e-05</cx:pt>
          <cx:pt idx="54940">-7.5540595924348698e-05</cx:pt>
          <cx:pt idx="54941">-7.5540595924348698e-05</cx:pt>
          <cx:pt idx="54942">-7.5540595924348698e-05</cx:pt>
          <cx:pt idx="54943">-7.5540595924348698e-05</cx:pt>
          <cx:pt idx="54944">-7.5572471121007997e-05</cx:pt>
          <cx:pt idx="54945">-7.5808895468285097e-05</cx:pt>
          <cx:pt idx="54946">-7.5809358377798797e-05</cx:pt>
          <cx:pt idx="54947">-7.5809358377798797e-05</cx:pt>
          <cx:pt idx="54948">-7.5809358377798797e-05</cx:pt>
          <cx:pt idx="54949">-7.5809358377798797e-05</cx:pt>
          <cx:pt idx="54950">-7.5809358377798797e-05</cx:pt>
          <cx:pt idx="54951">-7.58755574712807e-05</cx:pt>
          <cx:pt idx="54952">-7.5943885997148099e-05</cx:pt>
          <cx:pt idx="54953">-7.5981691226855203e-05</cx:pt>
          <cx:pt idx="54954">-7.6101123714101106e-05</cx:pt>
          <cx:pt idx="54955">-7.6184754352236398e-05</cx:pt>
          <cx:pt idx="54956">-7.6184754352236398e-05</cx:pt>
          <cx:pt idx="54957">-7.6184754352236398e-05</cx:pt>
          <cx:pt idx="54958">-7.6184754352236398e-05</cx:pt>
          <cx:pt idx="54959">-7.6295257662720994e-05</cx:pt>
          <cx:pt idx="54960">-7.6295257662720994e-05</cx:pt>
          <cx:pt idx="54961">-7.6382200776661899e-05</cx:pt>
          <cx:pt idx="54962">-7.6506179586475305e-05</cx:pt>
          <cx:pt idx="54963">-7.6506179586475305e-05</cx:pt>
          <cx:pt idx="54964">-7.6569209583764099e-05</cx:pt>
          <cx:pt idx="54965">-7.6606208254759796e-05</cx:pt>
          <cx:pt idx="54966">-7.6617694607393795e-05</cx:pt>
          <cx:pt idx="54967">-7.6720140778736701e-05</cx:pt>
          <cx:pt idx="54968">-7.6731879420279404e-05</cx:pt>
          <cx:pt idx="54969">-7.6731879420279404e-05</cx:pt>
          <cx:pt idx="54970">-7.6731879420279404e-05</cx:pt>
          <cx:pt idx="54971">-7.6860763938533302e-05</cx:pt>
          <cx:pt idx="54972">-7.6878228068042796e-05</cx:pt>
          <cx:pt idx="54973">-7.6893037866712597e-05</cx:pt>
          <cx:pt idx="54974">-7.6893037866712597e-05</cx:pt>
          <cx:pt idx="54975">-7.6893037866712597e-05</cx:pt>
          <cx:pt idx="54976">-7.6910620040760306e-05</cx:pt>
          <cx:pt idx="54977">-7.6914482852501095e-05</cx:pt>
          <cx:pt idx="54978">-7.6927449516368495e-05</cx:pt>
          <cx:pt idx="54979">-7.6931424390042205e-05</cx:pt>
          <cx:pt idx="54980">-7.7090545709628306e-05</cx:pt>
          <cx:pt idx="54981">-7.7090545709628306e-05</cx:pt>
          <cx:pt idx="54982">-7.7090545709628306e-05</cx:pt>
          <cx:pt idx="54983">-7.7102969682287802e-05</cx:pt>
          <cx:pt idx="54984">-7.7107173507444596e-05</cx:pt>
          <cx:pt idx="54985">-7.7167683485567705e-05</cx:pt>
          <cx:pt idx="54986">-7.7216585635891494e-05</cx:pt>
          <cx:pt idx="54987">-7.7216585635891494e-05</cx:pt>
          <cx:pt idx="54988">-7.7216585635891494e-05</cx:pt>
          <cx:pt idx="54989">-7.7216585635891494e-05</cx:pt>
          <cx:pt idx="54990">-7.7310322970286301e-05</cx:pt>
          <cx:pt idx="54991">-7.7328217933223404e-05</cx:pt>
          <cx:pt idx="54992">-7.7328217933223404e-05</cx:pt>
          <cx:pt idx="54993">-7.7328217933223404e-05</cx:pt>
          <cx:pt idx="54994">-7.7328217933223404e-05</cx:pt>
          <cx:pt idx="54995">-7.7328217933223404e-05</cx:pt>
          <cx:pt idx="54996">-7.7328217933223404e-05</cx:pt>
          <cx:pt idx="54997">-7.7328217933223404e-05</cx:pt>
          <cx:pt idx="54998">-7.7328217933223404e-05</cx:pt>
          <cx:pt idx="54999">-7.7371710107028194e-05</cx:pt>
          <cx:pt idx="55000">-7.7449306608277297e-05</cx:pt>
          <cx:pt idx="55001">-7.76490775740874e-05</cx:pt>
          <cx:pt idx="55002">-7.76490775740874e-05</cx:pt>
          <cx:pt idx="55003">-7.7695421929670206e-05</cx:pt>
          <cx:pt idx="55004">-7.7695421929670206e-05</cx:pt>
          <cx:pt idx="55005">-7.7695421929670206e-05</cx:pt>
          <cx:pt idx="55006">-7.7695421929670206e-05</cx:pt>
          <cx:pt idx="55007">-7.7764560556960004e-05</cx:pt>
          <cx:pt idx="55008">-7.7764560556960004e-05</cx:pt>
          <cx:pt idx="55009">-7.7764560556960004e-05</cx:pt>
          <cx:pt idx="55010">-7.7803237163493502e-05</cx:pt>
          <cx:pt idx="55011">-7.7861188588505196e-05</cx:pt>
          <cx:pt idx="55012">-7.8018181472413198e-05</cx:pt>
          <cx:pt idx="55013">-7.8073817121996107e-05</cx:pt>
          <cx:pt idx="55014">-7.8173475714300402e-05</cx:pt>
          <cx:pt idx="55015">-7.8288640688580795e-05</cx:pt>
          <cx:pt idx="55016">-7.8288640688580795e-05</cx:pt>
          <cx:pt idx="55017">-7.8288640688580795e-05</cx:pt>
          <cx:pt idx="55018">-7.8289617395266403e-05</cx:pt>
          <cx:pt idx="55019">-7.8496112000889901e-05</cx:pt>
          <cx:pt idx="55020">-7.8496112000889901e-05</cx:pt>
          <cx:pt idx="55021">-7.8496112000889901e-05</cx:pt>
          <cx:pt idx="55022">-7.8682432824092501e-05</cx:pt>
          <cx:pt idx="55023">-7.8682432824092501e-05</cx:pt>
          <cx:pt idx="55024">-7.8682432824092501e-05</cx:pt>
          <cx:pt idx="55025">-7.8786014950563507e-05</cx:pt>
          <cx:pt idx="55026">-7.8817715227180203e-05</cx:pt>
          <cx:pt idx="55027">-7.8817715227180203e-05</cx:pt>
          <cx:pt idx="55028">-7.8817715227180203e-05</cx:pt>
          <cx:pt idx="55029">-7.8817715227180203e-05</cx:pt>
          <cx:pt idx="55030">-7.8817715227180203e-05</cx:pt>
          <cx:pt idx="55031">-7.88268542454612e-05</cx:pt>
          <cx:pt idx="55032">-7.88268542454612e-05</cx:pt>
          <cx:pt idx="55033">-7.88268542454612e-05</cx:pt>
          <cx:pt idx="55034">-7.88268542454612e-05</cx:pt>
          <cx:pt idx="55035">-7.8972385535982197e-05</cx:pt>
          <cx:pt idx="55036">-7.8972385535982197e-05</cx:pt>
          <cx:pt idx="55037">-7.8972385535982197e-05</cx:pt>
          <cx:pt idx="55038">-7.8972385535982197e-05</cx:pt>
          <cx:pt idx="55039">-7.8989236389351899e-05</cx:pt>
          <cx:pt idx="55040">-7.8999610070556797e-05</cx:pt>
          <cx:pt idx="55041">-7.9083882308680898e-05</cx:pt>
          <cx:pt idx="55042">-7.9083882308680898e-05</cx:pt>
          <cx:pt idx="55043">-7.9110807875589702e-05</cx:pt>
          <cx:pt idx="55044">-7.9408497204741106e-05</cx:pt>
          <cx:pt idx="55045">-7.9716968335273505e-05</cx:pt>
          <cx:pt idx="55046">-7.9716968335273505e-05</cx:pt>
          <cx:pt idx="55047">-7.9732815209952198e-05</cx:pt>
          <cx:pt idx="55048">-7.9771668341701202e-05</cx:pt>
          <cx:pt idx="55049">-7.9771668341701202e-05</cx:pt>
          <cx:pt idx="55050">-7.9771668341701202e-05</cx:pt>
          <cx:pt idx="55051">-7.9771668341701202e-05</cx:pt>
          <cx:pt idx="55052">-7.9771668341701202e-05</cx:pt>
          <cx:pt idx="55053">-7.9771668341701202e-05</cx:pt>
          <cx:pt idx="55054">-7.9771668341701202e-05</cx:pt>
          <cx:pt idx="55055">-7.9771668341701202e-05</cx:pt>
          <cx:pt idx="55056">-7.9771668341701202e-05</cx:pt>
          <cx:pt idx="55057">-7.9771668341701202e-05</cx:pt>
          <cx:pt idx="55058">-7.9771668341701202e-05</cx:pt>
          <cx:pt idx="55059">-7.9890004053677406e-05</cx:pt>
          <cx:pt idx="55060">-7.9890004053677406e-05</cx:pt>
          <cx:pt idx="55061">-8.0104473290329296e-05</cx:pt>
          <cx:pt idx="55062">-8.0139322480088897e-05</cx:pt>
          <cx:pt idx="55063">-8.0189270335234396e-05</cx:pt>
          <cx:pt idx="55064">-8.0189270335234396e-05</cx:pt>
          <cx:pt idx="55065">-8.0189270335234396e-05</cx:pt>
          <cx:pt idx="55066">-8.0380129251147694e-05</cx:pt>
          <cx:pt idx="55067">-8.0380129251147694e-05</cx:pt>
          <cx:pt idx="55068">-8.0399125632849895e-05</cx:pt>
          <cx:pt idx="55069">-8.0399125632849895e-05</cx:pt>
          <cx:pt idx="55070">-8.0399125632849895e-05</cx:pt>
          <cx:pt idx="55071">-8.0399125632849895e-05</cx:pt>
          <cx:pt idx="55072">-8.0401321816181605e-05</cx:pt>
          <cx:pt idx="55073">-8.0401321816181605e-05</cx:pt>
          <cx:pt idx="55074">-8.0401321816181605e-05</cx:pt>
          <cx:pt idx="55075">-8.0401321816181605e-05</cx:pt>
          <cx:pt idx="55076">-8.0401321816181605e-05</cx:pt>
          <cx:pt idx="55077">-8.0504954781150694e-05</cx:pt>
          <cx:pt idx="55078">-8.0535689350006901e-05</cx:pt>
          <cx:pt idx="55079">-8.0535689350006901e-05</cx:pt>
          <cx:pt idx="55080">-8.0557219891714302e-05</cx:pt>
          <cx:pt idx="55081">-8.0609879715777994e-05</cx:pt>
          <cx:pt idx="55082">-8.0787822906016194e-05</cx:pt>
          <cx:pt idx="55083">-8.0787822906016194e-05</cx:pt>
          <cx:pt idx="55084">-8.0868329464228698e-05</cx:pt>
          <cx:pt idx="55085">-8.0868329464228698e-05</cx:pt>
          <cx:pt idx="55086">-8.0868329464228698e-05</cx:pt>
          <cx:pt idx="55087">-8.0868329464228698e-05</cx:pt>
          <cx:pt idx="55088">-8.0868329464228698e-05</cx:pt>
          <cx:pt idx="55089">-8.0910431897663707e-05</cx:pt>
          <cx:pt idx="55090">-8.1057482504111203e-05</cx:pt>
          <cx:pt idx="55091">-8.1067468780963702e-05</cx:pt>
          <cx:pt idx="55092">-8.1147189418349496e-05</cx:pt>
          <cx:pt idx="55093">-8.1166505613949094e-05</cx:pt>
          <cx:pt idx="55094">-8.1199915564504805e-05</cx:pt>
          <cx:pt idx="55095">-8.1255783493705997e-05</cx:pt>
          <cx:pt idx="55096">-8.1255783493705997e-05</cx:pt>
          <cx:pt idx="55097">-8.1255783493705997e-05</cx:pt>
          <cx:pt idx="55098">-8.1381500123865199e-05</cx:pt>
          <cx:pt idx="55099">-8.1440567165336295e-05</cx:pt>
          <cx:pt idx="55100">-8.1598703991636105e-05</cx:pt>
          <cx:pt idx="55101">-8.1598703991636105e-05</cx:pt>
          <cx:pt idx="55102">-8.1598703991636105e-05</cx:pt>
          <cx:pt idx="55103">-8.1598703991636105e-05</cx:pt>
          <cx:pt idx="55104">-8.1731982252414802e-05</cx:pt>
          <cx:pt idx="55105">-8.1731982252414802e-05</cx:pt>
          <cx:pt idx="55106">-8.1798735924377907e-05</cx:pt>
          <cx:pt idx="55107">-8.1798735924377907e-05</cx:pt>
          <cx:pt idx="55108">-8.1861970464530698e-05</cx:pt>
          <cx:pt idx="55109">-8.1897143269890599e-05</cx:pt>
          <cx:pt idx="55110">-8.1897143269890599e-05</cx:pt>
          <cx:pt idx="55111">-8.1912097055384099e-05</cx:pt>
          <cx:pt idx="55112">-8.2177290235414203e-05</cx:pt>
          <cx:pt idx="55113">-8.2451923244788902e-05</cx:pt>
          <cx:pt idx="55114">-8.2637335896396406e-05</cx:pt>
          <cx:pt idx="55115">-8.2708122927755304e-05</cx:pt>
          <cx:pt idx="55116">-8.2708122927755304e-05</cx:pt>
          <cx:pt idx="55117">-8.2708122927755304e-05</cx:pt>
          <cx:pt idx="55118">-8.2867001050203996e-05</cx:pt>
          <cx:pt idx="55119">-8.3000077406449006e-05</cx:pt>
          <cx:pt idx="55120">-8.3000077406449006e-05</cx:pt>
          <cx:pt idx="55121">-8.3015508815098904e-05</cx:pt>
          <cx:pt idx="55122">-8.3097628329103598e-05</cx:pt>
          <cx:pt idx="55123">-8.3097628329103598e-05</cx:pt>
          <cx:pt idx="55124">-8.3097628329103598e-05</cx:pt>
          <cx:pt idx="55125">-8.3097628329103598e-05</cx:pt>
          <cx:pt idx="55126">-8.32668309699174e-05</cx:pt>
          <cx:pt idx="55127">-8.32668309699174e-05</cx:pt>
          <cx:pt idx="55128">-8.32668309699174e-05</cx:pt>
          <cx:pt idx="55129">-8.32668309699174e-05</cx:pt>
          <cx:pt idx="55130">-8.32668309699174e-05</cx:pt>
          <cx:pt idx="55131">-8.32668309699174e-05</cx:pt>
          <cx:pt idx="55132">-8.32668309699174e-05</cx:pt>
          <cx:pt idx="55133">-8.3369900263650297e-05</cx:pt>
          <cx:pt idx="55134">-8.3622213900023094e-05</cx:pt>
          <cx:pt idx="55135">-8.3622213900023094e-05</cx:pt>
          <cx:pt idx="55136">-8.3622213900023094e-05</cx:pt>
          <cx:pt idx="55137">-8.3622213900023094e-05</cx:pt>
          <cx:pt idx="55138">-8.3622213900023094e-05</cx:pt>
          <cx:pt idx="55139">-8.3622213900023094e-05</cx:pt>
          <cx:pt idx="55140">-8.3622213900023094e-05</cx:pt>
          <cx:pt idx="55141">-8.38563692572418e-05</cx:pt>
          <cx:pt idx="55142">-8.38563692572418e-05</cx:pt>
          <cx:pt idx="55143">-8.38563692572418e-05</cx:pt>
          <cx:pt idx="55144">-8.38563692572418e-05</cx:pt>
          <cx:pt idx="55145">-8.3970409111170895e-05</cx:pt>
          <cx:pt idx="55146">-8.3984891109963394e-05</cx:pt>
          <cx:pt idx="55147">-8.3984891109963394e-05</cx:pt>
          <cx:pt idx="55148">-8.4003867169637694e-05</cx:pt>
          <cx:pt idx="55149">-8.4054005649644698e-05</cx:pt>
          <cx:pt idx="55150">-8.41017323200546e-05</cx:pt>
          <cx:pt idx="55151">-8.4160988310975804e-05</cx:pt>
          <cx:pt idx="55152">-8.4225874067107295e-05</cx:pt>
          <cx:pt idx="55153">-8.4306859955228801e-05</cx:pt>
          <cx:pt idx="55154">-8.4306859955228801e-05</cx:pt>
          <cx:pt idx="55155">-8.4312104455650294e-05</cx:pt>
          <cx:pt idx="55156">-8.4400813084482303e-05</cx:pt>
          <cx:pt idx="55157">-8.4431630662591898e-05</cx:pt>
          <cx:pt idx="55158">-8.4500435734756606e-05</cx:pt>
          <cx:pt idx="55159">-8.4529425152982606e-05</cx:pt>
          <cx:pt idx="55160">-8.4529425152982606e-05</cx:pt>
          <cx:pt idx="55161">-8.4529425152982606e-05</cx:pt>
          <cx:pt idx="55162">-8.4529425152982606e-05</cx:pt>
          <cx:pt idx="55163">-8.4529425152982606e-05</cx:pt>
          <cx:pt idx="55164">-8.4555808043241306e-05</cx:pt>
          <cx:pt idx="55165">-8.4555808043241306e-05</cx:pt>
          <cx:pt idx="55166">-8.4555808043241306e-05</cx:pt>
          <cx:pt idx="55167">-8.4855156025156499e-05</cx:pt>
          <cx:pt idx="55168">-8.5145118147552097e-05</cx:pt>
          <cx:pt idx="55169">-8.5145118147552097e-05</cx:pt>
          <cx:pt idx="55170">-8.5145118147552097e-05</cx:pt>
          <cx:pt idx="55171">-8.5245730291983504e-05</cx:pt>
          <cx:pt idx="55172">-8.5317778002185404e-05</cx:pt>
          <cx:pt idx="55173">-8.5317778002185404e-05</cx:pt>
          <cx:pt idx="55174">-8.5318432707617904e-05</cx:pt>
          <cx:pt idx="55175">-8.5485344210917797e-05</cx:pt>
          <cx:pt idx="55176">-8.5485344210917797e-05</cx:pt>
          <cx:pt idx="55177">-8.5485344210917797e-05</cx:pt>
          <cx:pt idx="55178">-8.5485344210917797e-05</cx:pt>
          <cx:pt idx="55179">-8.5511559670990896e-05</cx:pt>
          <cx:pt idx="55180">-8.5511559670990896e-05</cx:pt>
          <cx:pt idx="55181">-8.5511559670990896e-05</cx:pt>
          <cx:pt idx="55182">-8.5511559670990896e-05</cx:pt>
          <cx:pt idx="55183">-8.5511559670990896e-05</cx:pt>
          <cx:pt idx="55184">-8.5705564452392196e-05</cx:pt>
          <cx:pt idx="55185">-8.5733449348325598e-05</cx:pt>
          <cx:pt idx="55186">-8.5833525998348599e-05</cx:pt>
          <cx:pt idx="55187">-8.5833525998348599e-05</cx:pt>
          <cx:pt idx="55188">-8.5833525998348599e-05</cx:pt>
          <cx:pt idx="55189">-8.5925280553279706e-05</cx:pt>
          <cx:pt idx="55190">-8.5925280553279706e-05</cx:pt>
          <cx:pt idx="55191">-8.5976020720988298e-05</cx:pt>
          <cx:pt idx="55192">-8.5976020720988298e-05</cx:pt>
          <cx:pt idx="55193">-8.6080274263413794e-05</cx:pt>
          <cx:pt idx="55194">-8.6128980304946904e-05</cx:pt>
          <cx:pt idx="55195">-8.6128980304946904e-05</cx:pt>
          <cx:pt idx="55196">-8.6128980304946904e-05</cx:pt>
          <cx:pt idx="55197">-8.6128980304946904e-05</cx:pt>
          <cx:pt idx="55198">-8.6128980304946904e-05</cx:pt>
          <cx:pt idx="55199">-8.6134293554557804e-05</cx:pt>
          <cx:pt idx="55200">-8.6234052642209305e-05</cx:pt>
          <cx:pt idx="55201">-8.6409950694144995e-05</cx:pt>
          <cx:pt idx="55202">-8.6473961477065103e-05</cx:pt>
          <cx:pt idx="55203">-8.6476392805103294e-05</cx:pt>
          <cx:pt idx="55204">-8.6494827321241397e-05</cx:pt>
          <cx:pt idx="55205">-8.6494827321241397e-05</cx:pt>
          <cx:pt idx="55206">-8.6651246111984004e-05</cx:pt>
          <cx:pt idx="55207">-8.6651246111984004e-05</cx:pt>
          <cx:pt idx="55208">-8.6651246111984004e-05</cx:pt>
          <cx:pt idx="55209">-8.6651246111984004e-05</cx:pt>
          <cx:pt idx="55210">-8.6651246111984004e-05</cx:pt>
          <cx:pt idx="55211">-8.6674534821975502e-05</cx:pt>
          <cx:pt idx="55212">-8.6674534821975502e-05</cx:pt>
          <cx:pt idx="55213">-8.6674534821975502e-05</cx:pt>
          <cx:pt idx="55214">-8.6719765222163895e-05</cx:pt>
          <cx:pt idx="55215">-8.67365648708729e-05</cx:pt>
          <cx:pt idx="55216">-8.6821821218291694e-05</cx:pt>
          <cx:pt idx="55217">-8.6821821218291694e-05</cx:pt>
          <cx:pt idx="55218">-8.6821821218291694e-05</cx:pt>
          <cx:pt idx="55219">-8.6821821218291694e-05</cx:pt>
          <cx:pt idx="55220">-8.6937973315412003e-05</cx:pt>
          <cx:pt idx="55221">-8.6964188999763596e-05</cx:pt>
          <cx:pt idx="55222">-8.7020796711094196e-05</cx:pt>
          <cx:pt idx="55223">-8.7034354152327304e-05</cx:pt>
          <cx:pt idx="55224">-8.7034354152327304e-05</cx:pt>
          <cx:pt idx="55225">-8.7034354152327304e-05</cx:pt>
          <cx:pt idx="55226">-8.7045757176174195e-05</cx:pt>
          <cx:pt idx="55227">-8.7045757176174195e-05</cx:pt>
          <cx:pt idx="55228">-8.7151306371801605e-05</cx:pt>
          <cx:pt idx="55229">-8.7164998388788303e-05</cx:pt>
          <cx:pt idx="55230">-8.7164998388788303e-05</cx:pt>
          <cx:pt idx="55231">-8.7280409259826405e-05</cx:pt>
          <cx:pt idx="55232">-8.7381430022210802e-05</cx:pt>
          <cx:pt idx="55233">-8.7381430022210802e-05</cx:pt>
          <cx:pt idx="55234">-8.7381430022210802e-05</cx:pt>
          <cx:pt idx="55235">-8.759702621016e-05</cx:pt>
          <cx:pt idx="55236">-8.76377591588973e-05</cx:pt>
          <cx:pt idx="55237">-8.7649127717392394e-05</cx:pt>
          <cx:pt idx="55238">-8.7649127717392394e-05</cx:pt>
          <cx:pt idx="55239">-8.7649127717392394e-05</cx:pt>
          <cx:pt idx="55240">-8.7649127717392394e-05</cx:pt>
          <cx:pt idx="55241">-8.79706747116417e-05</cx:pt>
          <cx:pt idx="55242">-8.8152829859204797e-05</cx:pt>
          <cx:pt idx="55243">-8.8180380677822597e-05</cx:pt>
          <cx:pt idx="55244">-8.8191684897855806e-05</cx:pt>
          <cx:pt idx="55245">-8.8277650408736603e-05</cx:pt>
          <cx:pt idx="55246">-8.8277650408736603e-05</cx:pt>
          <cx:pt idx="55247">-8.8277650408736603e-05</cx:pt>
          <cx:pt idx="55248">-8.8319273431870698e-05</cx:pt>
          <cx:pt idx="55249">-8.84434904451689e-05</cx:pt>
          <cx:pt idx="55250">-8.84434904451689e-05</cx:pt>
          <cx:pt idx="55251">-8.8551272969967999e-05</cx:pt>
          <cx:pt idx="55252">-8.8577708246786999e-05</cx:pt>
          <cx:pt idx="55253">-8.8577708246786999e-05</cx:pt>
          <cx:pt idx="55254">-8.8577708246786999e-05</cx:pt>
          <cx:pt idx="55255">-8.8577708246786999e-05</cx:pt>
          <cx:pt idx="55256">-8.8577708246786999e-05</cx:pt>
          <cx:pt idx="55257">-8.8577708246786999e-05</cx:pt>
          <cx:pt idx="55258">-8.86361339819804e-05</cx:pt>
          <cx:pt idx="55259">-8.9122248821321896e-05</cx:pt>
          <cx:pt idx="55260">-8.9271792755385296e-05</cx:pt>
          <cx:pt idx="55261">-8.9272562110347806e-05</cx:pt>
          <cx:pt idx="55262">-8.9329305607818699e-05</cx:pt>
          <cx:pt idx="55263">-8.9338802508400205e-05</cx:pt>
          <cx:pt idx="55264">-8.9409866096696502e-05</cx:pt>
          <cx:pt idx="55265">-8.9409866096696502e-05</cx:pt>
          <cx:pt idx="55266">-8.9417777724355702e-05</cx:pt>
          <cx:pt idx="55267">-8.9453112649012797e-05</cx:pt>
          <cx:pt idx="55268">-8.9453112649012797e-05</cx:pt>
          <cx:pt idx="55269">-8.9453112649012797e-05</cx:pt>
          <cx:pt idx="55270">-8.9538543531647501e-05</cx:pt>
          <cx:pt idx="55271">-8.9554978864470102e-05</cx:pt>
          <cx:pt idx="55272">-8.9554978864470102e-05</cx:pt>
          <cx:pt idx="55273">-8.9554978864470102e-05</cx:pt>
          <cx:pt idx="55274">-8.9583536240395701e-05</cx:pt>
          <cx:pt idx="55275">-8.9583536240395701e-05</cx:pt>
          <cx:pt idx="55276">-8.9825355512140304e-05</cx:pt>
          <cx:pt idx="55277">-8.9825355512140304e-05</cx:pt>
          <cx:pt idx="55278">-8.9899648862478803e-05</cx:pt>
          <cx:pt idx="55279">-8.99320409797771e-05</cx:pt>
          <cx:pt idx="55280">-8.99320409797771e-05</cx:pt>
          <cx:pt idx="55281">-8.99320409797771e-05</cx:pt>
          <cx:pt idx="55282">-8.99320409797771e-05</cx:pt>
          <cx:pt idx="55283">-8.99320409797771e-05</cx:pt>
          <cx:pt idx="55284">-8.9936971082825996e-05</cx:pt>
          <cx:pt idx="55285">-8.9936971082825996e-05</cx:pt>
          <cx:pt idx="55286">-8.9936971082825996e-05</cx:pt>
          <cx:pt idx="55287">-9.0001311146480699e-05</cx:pt>
          <cx:pt idx="55288">-9.0006668686172994e-05</cx:pt>
          <cx:pt idx="55289">-9.0006668686172994e-05</cx:pt>
          <cx:pt idx="55290">-9.0006668686172994e-05</cx:pt>
          <cx:pt idx="55291">-9.0006668686172994e-05</cx:pt>
          <cx:pt idx="55292">-9.0006668686172994e-05</cx:pt>
          <cx:pt idx="55293">-9.0006668686172994e-05</cx:pt>
          <cx:pt idx="55294">-9.0104232665535997e-05</cx:pt>
          <cx:pt idx="55295">-9.0104232665535997e-05</cx:pt>
          <cx:pt idx="55296">-9.0147733994139004e-05</cx:pt>
          <cx:pt idx="55297">-9.0185954145549006e-05</cx:pt>
          <cx:pt idx="55298">-9.0221385925480201e-05</cx:pt>
          <cx:pt idx="55299">-9.0344278666298398e-05</cx:pt>
          <cx:pt idx="55300">-9.0344278666298398e-05</cx:pt>
          <cx:pt idx="55301">-9.0344278666298398e-05</cx:pt>
          <cx:pt idx="55302">-9.0344278666298398e-05</cx:pt>
          <cx:pt idx="55303">-9.0554203774007597e-05</cx:pt>
          <cx:pt idx="55304">-9.0773469688071497e-05</cx:pt>
          <cx:pt idx="55305">-9.0796991331848603e-05</cx:pt>
          <cx:pt idx="55306">-9.0796991331848603e-05</cx:pt>
          <cx:pt idx="55307">-9.0796991331848603e-05</cx:pt>
          <cx:pt idx="55308">-9.0796991331848603e-05</cx:pt>
          <cx:pt idx="55309">-9.0860985673591e-05</cx:pt>
          <cx:pt idx="55310">-9.0945471553631596e-05</cx:pt>
          <cx:pt idx="55311">-9.0945471553631596e-05</cx:pt>
          <cx:pt idx="55312">-9.0945471553631596e-05</cx:pt>
          <cx:pt idx="55313">-9.0945471553631596e-05</cx:pt>
          <cx:pt idx="55314">-9.0960548348005806e-05</cx:pt>
          <cx:pt idx="55315">-9.0960548348005806e-05</cx:pt>
          <cx:pt idx="55316">-9.0960548348005806e-05</cx:pt>
          <cx:pt idx="55317">-9.1301713833145303e-05</cx:pt>
          <cx:pt idx="55318">-9.1301713833145303e-05</cx:pt>
          <cx:pt idx="55319">-9.1523230200276997e-05</cx:pt>
          <cx:pt idx="55320">-9.1776724839884901e-05</cx:pt>
          <cx:pt idx="55321">-9.1776724839884901e-05</cx:pt>
          <cx:pt idx="55322">-9.1881164325830893e-05</cx:pt>
          <cx:pt idx="55323">-9.1881164325830893e-05</cx:pt>
          <cx:pt idx="55324">-9.1881164325830893e-05</cx:pt>
          <cx:pt idx="55325">-9.1881164325830893e-05</cx:pt>
          <cx:pt idx="55326">-9.2014847481458197e-05</cx:pt>
          <cx:pt idx="55327">-9.2052827873766697e-05</cx:pt>
          <cx:pt idx="55328">-9.2227135483694206e-05</cx:pt>
          <cx:pt idx="55329">-9.2244075244990502e-05</cx:pt>
          <cx:pt idx="55330">-9.22608568774485e-05</cx:pt>
          <cx:pt idx="55331">-9.2401494699599304e-05</cx:pt>
          <cx:pt idx="55332">-9.2453794948383098e-05</cx:pt>
          <cx:pt idx="55333">-9.2453794948383098e-05</cx:pt>
          <cx:pt idx="55334">-9.2453794948383098e-05</cx:pt>
          <cx:pt idx="55335">-9.2453794948383098e-05</cx:pt>
          <cx:pt idx="55336">-9.2511963002396205e-05</cx:pt>
          <cx:pt idx="55337">-9.2511963002396205e-05</cx:pt>
          <cx:pt idx="55338">-9.2511963002396205e-05</cx:pt>
          <cx:pt idx="55339">-9.2846660037615599e-05</cx:pt>
          <cx:pt idx="55340">-9.2846660037615599e-05</cx:pt>
          <cx:pt idx="55341">-9.2902180038219304e-05</cx:pt>
          <cx:pt idx="55342">-9.2902180038219304e-05</cx:pt>
          <cx:pt idx="55343">-9.2902180038219304e-05</cx:pt>
          <cx:pt idx="55344">-9.2902180038219304e-05</cx:pt>
          <cx:pt idx="55345">-9.2911264508707599e-05</cx:pt>
          <cx:pt idx="55346">-9.2911264508707599e-05</cx:pt>
          <cx:pt idx="55347">-9.2911264508707599e-05</cx:pt>
          <cx:pt idx="55348">-9.2964936127842195e-05</cx:pt>
          <cx:pt idx="55349">-9.3053421729583904e-05</cx:pt>
          <cx:pt idx="55350">-9.3158391278092898e-05</cx:pt>
          <cx:pt idx="55351">-9.3158391278092898e-05</cx:pt>
          <cx:pt idx="55352">-9.3173558600929696e-05</cx:pt>
          <cx:pt idx="55353">-9.3173558600929696e-05</cx:pt>
          <cx:pt idx="55354">-9.3173558600929696e-05</cx:pt>
          <cx:pt idx="55355">-9.3326646748657295e-05</cx:pt>
          <cx:pt idx="55356">-9.3455054532670404e-05</cx:pt>
          <cx:pt idx="55357">-9.3686193173665293e-05</cx:pt>
          <cx:pt idx="55358">-9.3686193173665293e-05</cx:pt>
          <cx:pt idx="55359">-9.3686193173665293e-05</cx:pt>
          <cx:pt idx="55360">-9.3686193173665293e-05</cx:pt>
          <cx:pt idx="55361">-9.3686193173665293e-05</cx:pt>
          <cx:pt idx="55362">-9.3785647941369799e-05</cx:pt>
          <cx:pt idx="55363">-9.3785647941369799e-05</cx:pt>
          <cx:pt idx="55364">-9.3831938964824394e-05</cx:pt>
          <cx:pt idx="55365">-9.3831938964824394e-05</cx:pt>
          <cx:pt idx="55366">-9.3831938964824394e-05</cx:pt>
          <cx:pt idx="55367">-9.3850787073391004e-05</cx:pt>
          <cx:pt idx="55368">-9.3850787073391004e-05</cx:pt>
          <cx:pt idx="55369">-9.3850787073391004e-05</cx:pt>
          <cx:pt idx="55370">-9.3850787073391004e-05</cx:pt>
          <cx:pt idx="55371">-9.3861132023616406e-05</cx:pt>
          <cx:pt idx="55372">-9.4071220054261299e-05</cx:pt>
          <cx:pt idx="55373">-9.4071220054261299e-05</cx:pt>
          <cx:pt idx="55374">-9.4071220054261299e-05</cx:pt>
          <cx:pt idx="55375">-9.4071220054261299e-05</cx:pt>
          <cx:pt idx="55376">-9.4071220054261299e-05</cx:pt>
          <cx:pt idx="55377">-9.4078432939190198e-05</cx:pt>
          <cx:pt idx="55378">-9.4186568084272802e-05</cx:pt>
          <cx:pt idx="55379">-9.4186568084272802e-05</cx:pt>
          <cx:pt idx="55380">-9.4186568084272802e-05</cx:pt>
          <cx:pt idx="55381">-9.4208397974373701e-05</cx:pt>
          <cx:pt idx="55382">-9.4258938137472794e-05</cx:pt>
          <cx:pt idx="55383">-9.4265075267972796e-05</cx:pt>
          <cx:pt idx="55384">-9.4265075267972796e-05</cx:pt>
          <cx:pt idx="55385">-9.4265075267972796e-05</cx:pt>
          <cx:pt idx="55386">-9.4417848595505199e-05</cx:pt>
          <cx:pt idx="55387">-9.4468431321958595e-05</cx:pt>
          <cx:pt idx="55388">-9.4468431321958595e-05</cx:pt>
          <cx:pt idx="55389">-9.4551947690861804e-05</cx:pt>
          <cx:pt idx="55390">-9.4551947690861804e-05</cx:pt>
          <cx:pt idx="55391">-9.4551947690861804e-05</cx:pt>
          <cx:pt idx="55392">-9.4634984242442894e-05</cx:pt>
          <cx:pt idx="55393">-9.4634984242442894e-05</cx:pt>
          <cx:pt idx="55394">-9.4634984242442894e-05</cx:pt>
          <cx:pt idx="55395">-9.4634984242442894e-05</cx:pt>
          <cx:pt idx="55396">-9.4706574629961301e-05</cx:pt>
          <cx:pt idx="55397">-9.4706574629961301e-05</cx:pt>
          <cx:pt idx="55398">-9.5008666065970806e-05</cx:pt>
          <cx:pt idx="55399">-9.5130819645331498e-05</cx:pt>
          <cx:pt idx="55400">-9.5130819645331498e-05</cx:pt>
          <cx:pt idx="55401">-9.5130819645331498e-05</cx:pt>
          <cx:pt idx="55402">-9.5290023633420894e-05</cx:pt>
          <cx:pt idx="55403">-9.5290023633420894e-05</cx:pt>
          <cx:pt idx="55404">-9.5290023633420894e-05</cx:pt>
          <cx:pt idx="55405">-9.5290023633420894e-05</cx:pt>
          <cx:pt idx="55406">-9.5290023633420894e-05</cx:pt>
          <cx:pt idx="55407">-9.5290023633420894e-05</cx:pt>
          <cx:pt idx="55408">-9.5290023633420894e-05</cx:pt>
          <cx:pt idx="55409">-9.53989391010603e-05</cx:pt>
          <cx:pt idx="55410">-9.53989391010603e-05</cx:pt>
          <cx:pt idx="55411">-9.5437309039214196e-05</cx:pt>
          <cx:pt idx="55412">-9.5471254891712007e-05</cx:pt>
          <cx:pt idx="55413">-9.5471254891712007e-05</cx:pt>
          <cx:pt idx="55414">-9.5471254891712007e-05</cx:pt>
          <cx:pt idx="55415">-9.5471254891712007e-05</cx:pt>
          <cx:pt idx="55416">-9.5471254891712007e-05</cx:pt>
          <cx:pt idx="55417">-9.5676255566713296e-05</cx:pt>
          <cx:pt idx="55418">-9.5676255566713296e-05</cx:pt>
          <cx:pt idx="55419">-9.5676255566713296e-05</cx:pt>
          <cx:pt idx="55420">-9.5676255566713296e-05</cx:pt>
          <cx:pt idx="55421">-9.5676255566713296e-05</cx:pt>
          <cx:pt idx="55422">-9.5676255566713296e-05</cx:pt>
          <cx:pt idx="55423">-9.5847397037537998e-05</cx:pt>
          <cx:pt idx="55424">-9.5931751130803295e-05</cx:pt>
          <cx:pt idx="55425">-9.5931751130803295e-05</cx:pt>
          <cx:pt idx="55426">-9.5931751130803295e-05</cx:pt>
          <cx:pt idx="55427">-9.5954497959425101e-05</cx:pt>
          <cx:pt idx="55428">-9.6020630940439101e-05</cx:pt>
          <cx:pt idx="55429">-9.6029209022789594e-05</cx:pt>
          <cx:pt idx="55430">-9.6120646221365002e-05</cx:pt>
          <cx:pt idx="55431">-9.6151181004056695e-05</cx:pt>
          <cx:pt idx="55432">-9.6151181004056695e-05</cx:pt>
          <cx:pt idx="55433">-9.6214121604671507e-05</cx:pt>
          <cx:pt idx="55434">-9.6214121604671507e-05</cx:pt>
          <cx:pt idx="55435">-9.6214121604671507e-05</cx:pt>
          <cx:pt idx="55436">-9.6214121604671507e-05</cx:pt>
          <cx:pt idx="55437">-9.6250808135403806e-05</cx:pt>
          <cx:pt idx="55438">-9.6250808135403806e-05</cx:pt>
          <cx:pt idx="55439">-9.6250808135403806e-05</cx:pt>
          <cx:pt idx="55440">-9.6250808135403806e-05</cx:pt>
          <cx:pt idx="55441">-9.6366138936097495e-05</cx:pt>
          <cx:pt idx="55442">-9.6434946519222597e-05</cx:pt>
          <cx:pt idx="55443">-9.6526412856751204e-05</cx:pt>
          <cx:pt idx="55444">-9.6526412856751204e-05</cx:pt>
          <cx:pt idx="55445">-9.6669236250488796e-05</cx:pt>
          <cx:pt idx="55446">-9.6907136896458605e-05</cx:pt>
          <cx:pt idx="55447">-9.7229699613415107e-05</cx:pt>
          <cx:pt idx="55448">-9.7245130826495302e-05</cx:pt>
          <cx:pt idx="55449">-9.7334496027237798e-05</cx:pt>
          <cx:pt idx="55450">-9.7541272362595795e-05</cx:pt>
          <cx:pt idx="55451">-9.7541272362595795e-05</cx:pt>
          <cx:pt idx="55452">-9.7552571579319903e-05</cx:pt>
          <cx:pt idx="55453">-9.7552571579319903e-05</cx:pt>
          <cx:pt idx="55454">-9.7552571579319903e-05</cx:pt>
          <cx:pt idx="55455">-9.7552571579319903e-05</cx:pt>
          <cx:pt idx="55456">-9.7552571579319903e-05</cx:pt>
          <cx:pt idx="55457">-9.7552571579319903e-05</cx:pt>
          <cx:pt idx="55458">-9.7552571579319903e-05</cx:pt>
          <cx:pt idx="55459">-9.7552571579319903e-05</cx:pt>
          <cx:pt idx="55460">-9.7552571579319903e-05</cx:pt>
          <cx:pt idx="55461">-9.7641433804612995e-05</cx:pt>
          <cx:pt idx="55462">-9.7641433804612995e-05</cx:pt>
          <cx:pt idx="55463">-9.7641433804612995e-05</cx:pt>
          <cx:pt idx="55464">-9.7641433804612995e-05</cx:pt>
          <cx:pt idx="55465">-9.7708630981772305e-05</cx:pt>
          <cx:pt idx="55466">-9.7838935317138295e-05</cx:pt>
          <cx:pt idx="55467">-9.7838935317138295e-05</cx:pt>
          <cx:pt idx="55468">-9.8044949588609607e-05</cx:pt>
          <cx:pt idx="55469">-9.81222800135311e-05</cx:pt>
          <cx:pt idx="55470">-9.81222800135311e-05</cx:pt>
          <cx:pt idx="55471">-9.81222800135311e-05</cx:pt>
          <cx:pt idx="55472">-9.81222800135311e-05</cx:pt>
          <cx:pt idx="55473">-9.81222800135311e-05</cx:pt>
          <cx:pt idx="55474">-9.8165015157204599e-05</cx:pt>
          <cx:pt idx="55475">-9.8368566913663004e-05</cx:pt>
          <cx:pt idx="55476">-9.8368566913663004e-05</cx:pt>
          <cx:pt idx="55477">-9.8383323659753902e-05</cx:pt>
          <cx:pt idx="55478">-9.83940866847606e-05</cx:pt>
          <cx:pt idx="55479">-9.83940866847606e-05</cx:pt>
          <cx:pt idx="55480">-9.83940866847606e-05</cx:pt>
          <cx:pt idx="55481">-9.8497506226716906e-05</cx:pt>
          <cx:pt idx="55482">-9.8563414372732997e-05</cx:pt>
          <cx:pt idx="55483">-9.85650231246349e-05</cx:pt>
          <cx:pt idx="55484">-9.85650231246349e-05</cx:pt>
          <cx:pt idx="55485">-9.85650231246349e-05</cx:pt>
          <cx:pt idx="55486">-9.8759929486279401e-05</cx:pt>
          <cx:pt idx="55487">-9.8759929486279401e-05</cx:pt>
          <cx:pt idx="55488">-9.8759929486279401e-05</cx:pt>
          <cx:pt idx="55489">-9.8759929486279401e-05</cx:pt>
          <cx:pt idx="55490">-9.8989536434683997e-05</cx:pt>
          <cx:pt idx="55491">-9.8989536434683997e-05</cx:pt>
          <cx:pt idx="55492">-9.9230981118243205e-05</cx:pt>
          <cx:pt idx="55493">-9.9233854730102102e-05</cx:pt>
          <cx:pt idx="55494">-9.9233854730102102e-05</cx:pt>
          <cx:pt idx="55495">-9.9370852249186295e-05</cx:pt>
          <cx:pt idx="55496">-9.9370852249186295e-05</cx:pt>
          <cx:pt idx="55497">-9.9370852249186295e-05</cx:pt>
          <cx:pt idx="55498">-9.9370852249186295e-05</cx:pt>
          <cx:pt idx="55499">-9.9434152891518494e-05</cx:pt>
          <cx:pt idx="55500">-9.9434152891518494e-05</cx:pt>
          <cx:pt idx="55501">-9.9434152891518494e-05</cx:pt>
          <cx:pt idx="55502">-9.9434152891518494e-05</cx:pt>
          <cx:pt idx="55503">-9.9459643526328198e-05</cx:pt>
          <cx:pt idx="55504">-9.9459643526328198e-05</cx:pt>
          <cx:pt idx="55505">-9.9459643526328198e-05</cx:pt>
          <cx:pt idx="55506">-9.9459643526328198e-05</cx:pt>
          <cx:pt idx="55507">-9.9486140929579803e-05</cx:pt>
          <cx:pt idx="55508">-9.9540606950461406e-05</cx:pt>
          <cx:pt idx="55509">-9.9691278146880099e-05</cx:pt>
          <cx:pt idx="55510">-9.9691278146880099e-05</cx:pt>
          <cx:pt idx="55511">-9.9691278146880099e-05</cx:pt>
          <cx:pt idx="55512">-9.9746436481604498e-05</cx:pt>
          <cx:pt idx="55513">-9.9864236264272203e-05</cx:pt>
          <cx:pt idx="55514">-9.9864236264272203e-05</cx:pt>
          <cx:pt idx="55515">-9.9864236264272203e-05</cx:pt>
          <cx:pt idx="55516">-9.9864236264272203e-05</cx:pt>
          <cx:pt idx="55517">-9.9864236264272203e-05</cx:pt>
          <cx:pt idx="55518">-9.9864236264272203e-05</cx:pt>
          <cx:pt idx="55519">-9.9864236264272203e-05</cx:pt>
          <cx:pt idx="55520">-9.9864236264272203e-05</cx:pt>
          <cx:pt idx="55521">-0.000100084787734296</cx:pt>
          <cx:pt idx="55522">-0.00010020450471013599</cx:pt>
          <cx:pt idx="55523">-0.000100204765819024</cx:pt>
          <cx:pt idx="55524">-0.000100204765819024</cx:pt>
          <cx:pt idx="55525">-0.000100283827339232</cx:pt>
          <cx:pt idx="55526">-0.000100390229578049</cx:pt>
          <cx:pt idx="55527">-0.000100390229578049</cx:pt>
          <cx:pt idx="55528">-0.000100404053786241</cx:pt>
          <cx:pt idx="55529">-0.000100404053786241</cx:pt>
          <cx:pt idx="55530">-0.000100404053786241</cx:pt>
          <cx:pt idx="55531">-0.000100404053786241</cx:pt>
          <cx:pt idx="55532">-0.000100404053786241</cx:pt>
          <cx:pt idx="55533">-0.000100564878364046</cx:pt>
          <cx:pt idx="55534">-0.000100618788933874</cx:pt>
          <cx:pt idx="55535">-0.000100618788933874</cx:pt>
          <cx:pt idx="55536">-0.000100618788933874</cx:pt>
          <cx:pt idx="55537">-0.000100618788933874</cx:pt>
          <cx:pt idx="55538">-0.000100618788933874</cx:pt>
          <cx:pt idx="55539">-0.000100618788933874</cx:pt>
          <cx:pt idx="55540">-0.000100618788933874</cx:pt>
          <cx:pt idx="55541">-0.00010067198938429601</cx:pt>
          <cx:pt idx="55542">-0.00010067198938429601</cx:pt>
          <cx:pt idx="55543">-0.00010067198938429601</cx:pt>
          <cx:pt idx="55544">-0.00010067198938429601</cx:pt>
          <cx:pt idx="55545">-0.00010070555635096099</cx:pt>
          <cx:pt idx="55546">-0.00010070555635096099</cx:pt>
          <cx:pt idx="55547">-0.00010070555635096099</cx:pt>
          <cx:pt idx="55548">-0.00010070555635096099</cx:pt>
          <cx:pt idx="55549">-0.00010072917799508399</cx:pt>
          <cx:pt idx="55550">-0.00010072917799508399</cx:pt>
          <cx:pt idx="55551">-0.00010072917799508399</cx:pt>
          <cx:pt idx="55552">-0.00010074491663586299</cx:pt>
          <cx:pt idx="55553">-0.000101308172197761</cx:pt>
          <cx:pt idx="55554">-0.000101325778230739</cx:pt>
          <cx:pt idx="55555">-0.000101329054596085</cx:pt>
          <cx:pt idx="55556">-0.000101329054596085</cx:pt>
          <cx:pt idx="55557">-0.000101329054596085</cx:pt>
          <cx:pt idx="55558">-0.000101329054596085</cx:pt>
          <cx:pt idx="55559">-0.000101389647486258</cx:pt>
          <cx:pt idx="55560">-0.000101389647486258</cx:pt>
          <cx:pt idx="55561">-0.000101389647486258</cx:pt>
          <cx:pt idx="55562">-0.000101389647486258</cx:pt>
          <cx:pt idx="55563">-0.000101389647486258</cx:pt>
          <cx:pt idx="55564">-0.00010165640911166799</cx:pt>
          <cx:pt idx="55565">-0.00010165640911166799</cx:pt>
          <cx:pt idx="55566">-0.000101782363228323</cx:pt>
          <cx:pt idx="55567">-0.00010179520473904</cx:pt>
          <cx:pt idx="55568">-0.000101979113002509</cx:pt>
          <cx:pt idx="55569">-0.000101979113002509</cx:pt>
          <cx:pt idx="55570">-0.000101979113002509</cx:pt>
          <cx:pt idx="55571">-0.000102069677343376</cx:pt>
          <cx:pt idx="55572">-0.00010207691189989499</cx:pt>
          <cx:pt idx="55573">-0.000102088483308247</cx:pt>
          <cx:pt idx="55574">-0.000102096197315464</cx:pt>
          <cx:pt idx="55575">-0.000102532073641917</cx:pt>
          <cx:pt idx="55576">-0.000102532073641917</cx:pt>
          <cx:pt idx="55577">-0.000102532073641917</cx:pt>
          <cx:pt idx="55578">-0.000102532073641917</cx:pt>
          <cx:pt idx="55579">-0.000102592867086735</cx:pt>
          <cx:pt idx="55580">-0.000102592867086735</cx:pt>
          <cx:pt idx="55581">-0.000102670176471552</cx:pt>
          <cx:pt idx="55582">-0.000102818882094222</cx:pt>
          <cx:pt idx="55583">-0.000102858656915266</cx:pt>
          <cx:pt idx="55584">-0.000102858656915266</cx:pt>
          <cx:pt idx="55585">-0.000102858656915266</cx:pt>
          <cx:pt idx="55586">-0.000102858656915266</cx:pt>
          <cx:pt idx="55587">-0.000103033626351157</cx:pt>
          <cx:pt idx="55588">-0.00010327261457771</cx:pt>
          <cx:pt idx="55589">-0.00010360147394020001</cx:pt>
          <cx:pt idx="55590">-0.00010360147394020001</cx:pt>
          <cx:pt idx="55591">-0.00010360147394020001</cx:pt>
          <cx:pt idx="55592">-0.00010366109907736201</cx:pt>
          <cx:pt idx="55593">-0.000103695387095478</cx:pt>
          <cx:pt idx="55594">-0.000103695387095478</cx:pt>
          <cx:pt idx="55595">-0.000103695387095478</cx:pt>
          <cx:pt idx="55596">-0.00010393366857372899</cx:pt>
          <cx:pt idx="55597">-0.000104023691257428</cx:pt>
          <cx:pt idx="55598">-0.000104127446736219</cx:pt>
          <cx:pt idx="55599">-0.000104127446736219</cx:pt>
          <cx:pt idx="55600">-0.000104127446736219</cx:pt>
          <cx:pt idx="55601">-0.000104260910538621</cx:pt>
          <cx:pt idx="55602">-0.000104260910538621</cx:pt>
          <cx:pt idx="55603">-0.000104260910538621</cx:pt>
          <cx:pt idx="55604">-0.000104512088654792</cx:pt>
          <cx:pt idx="55605">-0.00010456103857910699</cx:pt>
          <cx:pt idx="55606">-0.00010456103857910699</cx:pt>
          <cx:pt idx="55607">-0.00010456103857910699</cx:pt>
          <cx:pt idx="55608">-0.000104622960909132</cx:pt>
          <cx:pt idx="55609">-0.000104716034603481</cx:pt>
          <cx:pt idx="55610">-0.000104794161930162</cx:pt>
          <cx:pt idx="55611">-0.000104794161930162</cx:pt>
          <cx:pt idx="55612">-0.000104794161930162</cx:pt>
          <cx:pt idx="55613">-0.000104794161930162</cx:pt>
          <cx:pt idx="55614">-0.00010494910137498299</cx:pt>
          <cx:pt idx="55615">-0.000104954727623526</cx:pt>
          <cx:pt idx="55616">-0.000105156141031758</cx:pt>
          <cx:pt idx="55617">-0.000105156141031758</cx:pt>
          <cx:pt idx="55618">-0.000105156141031758</cx:pt>
          <cx:pt idx="55619">-0.00010555085027938</cx:pt>
          <cx:pt idx="55620">-0.00010555085027938</cx:pt>
          <cx:pt idx="55621">-0.00010555085027938</cx:pt>
          <cx:pt idx="55622">-0.00010557308537722301</cx:pt>
          <cx:pt idx="55623">-0.00010568921509011</cx:pt>
          <cx:pt idx="55624">-0.00010568921509011</cx:pt>
          <cx:pt idx="55625">-0.00010568921509011</cx:pt>
          <cx:pt idx="55626">-0.000105712199637521</cx:pt>
          <cx:pt idx="55627">-0.000106030638907739</cx:pt>
          <cx:pt idx="55628">-0.000106030638907739</cx:pt>
          <cx:pt idx="55629">-0.000106030638907739</cx:pt>
          <cx:pt idx="55630">-0.0001063549678558</cx:pt>
          <cx:pt idx="55631">-0.000106399419110702</cx:pt>
          <cx:pt idx="55632">-0.000106521266635649</cx:pt>
          <cx:pt idx="55633">-0.0001066656594923</cx:pt>
          <cx:pt idx="55634">-0.000106698743216501</cx:pt>
          <cx:pt idx="55635">-0.000106698743216501</cx:pt>
          <cx:pt idx="55636">-0.000106795885533913</cx:pt>
          <cx:pt idx="55637">-0.000106965424565081</cx:pt>
          <cx:pt idx="55638">-0.000107140659099429</cx:pt>
          <cx:pt idx="55639">-0.000107140659099429</cx:pt>
          <cx:pt idx="55640">-0.000107140659099429</cx:pt>
          <cx:pt idx="55641">-0.000107140659099429</cx:pt>
          <cx:pt idx="55642">-0.000107251990159614</cx:pt>
          <cx:pt idx="55643">-0.000107251990159614</cx:pt>
          <cx:pt idx="55644">-0.000107251990159614</cx:pt>
          <cx:pt idx="55645">-0.000107251990159614</cx:pt>
          <cx:pt idx="55646">-0.000107251990159614</cx:pt>
          <cx:pt idx="55647">-0.000107259399096421</cx:pt>
          <cx:pt idx="55648">-0.000107259399096421</cx:pt>
          <cx:pt idx="55649">-0.000107259399096421</cx:pt>
          <cx:pt idx="55650">-0.000107431270503967</cx:pt>
          <cx:pt idx="55651">-0.000107801015227342</cx:pt>
          <cx:pt idx="55652">-0.000107801015227342</cx:pt>
          <cx:pt idx="55653">-0.00010786570245494299</cx:pt>
          <cx:pt idx="55654">-0.000108199584478399</cx:pt>
          <cx:pt idx="55655">-0.00010823699831468701</cx:pt>
          <cx:pt idx="55656">-0.000108275680516945</cx:pt>
          <cx:pt idx="55657">-0.000108275680516945</cx:pt>
          <cx:pt idx="55658">-0.000108275680516945</cx:pt>
          <cx:pt idx="55659">-0.000108275680516945</cx:pt>
          <cx:pt idx="55660">-0.000108275680516945</cx:pt>
          <cx:pt idx="55661">-0.000108275680516945</cx:pt>
          <cx:pt idx="55662">-0.000108275680516945</cx:pt>
          <cx:pt idx="55663">-0.000108275680516945</cx:pt>
          <cx:pt idx="55664">-0.000108275680516945</cx:pt>
          <cx:pt idx="55665">-0.000108275680516945</cx:pt>
          <cx:pt idx="55666">-0.000108275680516945</cx:pt>
          <cx:pt idx="55667">-0.000108275680516945</cx:pt>
          <cx:pt idx="55668">-0.000108275680516945</cx:pt>
          <cx:pt idx="55669">-0.000108275680516945</cx:pt>
          <cx:pt idx="55670">-0.00010842874349230001</cx:pt>
          <cx:pt idx="55671">-0.000108556227859536</cx:pt>
          <cx:pt idx="55672">-0.000108556227859536</cx:pt>
          <cx:pt idx="55673">-0.000108556227859536</cx:pt>
          <cx:pt idx="55674">-0.000108556227859536</cx:pt>
          <cx:pt idx="55675">-0.00010856606673921201</cx:pt>
          <cx:pt idx="55676">-0.00010857701566117401</cx:pt>
          <cx:pt idx="55677">-0.000108755721575338</cx:pt>
          <cx:pt idx="55678">-0.000108833120795813</cx:pt>
          <cx:pt idx="55679">-0.000108833120795813</cx:pt>
          <cx:pt idx="55680">-0.0001088728533828</cx:pt>
          <cx:pt idx="55681">-0.00010892487042535</cx:pt>
          <cx:pt idx="55682">-0.00010892487042535</cx:pt>
          <cx:pt idx="55683">-0.00010892487042535</cx:pt>
          <cx:pt idx="55684">-0.00010892487042535</cx:pt>
          <cx:pt idx="55685">-0.000109076197575947</cx:pt>
          <cx:pt idx="55686">-0.00010911363626996199</cx:pt>
          <cx:pt idx="55687">-0.00010911363626996199</cx:pt>
          <cx:pt idx="55688">-0.00010911363626996199</cx:pt>
          <cx:pt idx="55689">-0.00010911363626996199</cx:pt>
          <cx:pt idx="55690">-0.00010911363626996199</cx:pt>
          <cx:pt idx="55691">-0.00010913533413554</cx:pt>
          <cx:pt idx="55692">-0.00010913533413554</cx:pt>
          <cx:pt idx="55693">-0.00010913533413554</cx:pt>
          <cx:pt idx="55694">-0.000109142321557962</cx:pt>
          <cx:pt idx="55695">-0.000109142321557962</cx:pt>
          <cx:pt idx="55696">-0.000109142321557962</cx:pt>
          <cx:pt idx="55697">-0.000109192940846081</cx:pt>
          <cx:pt idx="55698">-0.000109192940846081</cx:pt>
          <cx:pt idx="55699">-0.000109192940846081</cx:pt>
          <cx:pt idx="55700">-0.000109192940846081</cx:pt>
          <cx:pt idx="55701">-0.000109417618188591</cx:pt>
          <cx:pt idx="55702">-0.00010963019045571499</cx:pt>
          <cx:pt idx="55703">-0.00011004487370522401</cx:pt>
          <cx:pt idx="55704">-0.00011004487370522401</cx:pt>
          <cx:pt idx="55705">-0.00011004487370522401</cx:pt>
          <cx:pt idx="55706">-0.00011004487370522401</cx:pt>
          <cx:pt idx="55707">-0.00011004487370522401</cx:pt>
          <cx:pt idx="55708">-0.00011004487370522401</cx:pt>
          <cx:pt idx="55709">-0.00011004487370522401</cx:pt>
          <cx:pt idx="55710">-0.00011004487370522401</cx:pt>
          <cx:pt idx="55711">-0.000110121299907801</cx:pt>
          <cx:pt idx="55712">-0.000110208601841955</cx:pt>
          <cx:pt idx="55713">-0.00011035437233481</cx:pt>
          <cx:pt idx="55714">-0.000110372676988669</cx:pt>
          <cx:pt idx="55715">-0.000110577648772568</cx:pt>
          <cx:pt idx="55716">-0.000110659047849841</cx:pt>
          <cx:pt idx="55717">-0.000110998961897255</cx:pt>
          <cx:pt idx="55718">-0.000110998961897255</cx:pt>
          <cx:pt idx="55719">-0.000111011647789603</cx:pt>
          <cx:pt idx="55720">-0.000111011647789603</cx:pt>
          <cx:pt idx="55721">-0.00011121315231533499</cx:pt>
          <cx:pt idx="55722">-0.000111487099564834</cx:pt>
          <cx:pt idx="55723">-0.000111487099564834</cx:pt>
          <cx:pt idx="55724">-0.000111554209045864</cx:pt>
          <cx:pt idx="55725">-0.000111554209045864</cx:pt>
          <cx:pt idx="55726">-0.000111554209045864</cx:pt>
          <cx:pt idx="55727">-0.000111584173338176</cx:pt>
          <cx:pt idx="55728">-0.000111665723958478</cx:pt>
          <cx:pt idx="55729">-0.000111717020509013</cx:pt>
          <cx:pt idx="55730">-0.000111717020509013</cx:pt>
          <cx:pt idx="55731">-0.000111717020509013</cx:pt>
          <cx:pt idx="55732">-0.000111717020509013</cx:pt>
          <cx:pt idx="55733">-0.000111809075636016</cx:pt>
          <cx:pt idx="55734">-0.000111939723048018</cx:pt>
          <cx:pt idx="55735">-0.000111939723048018</cx:pt>
          <cx:pt idx="55736">-0.00011209194635011999</cx:pt>
          <cx:pt idx="55737">-0.00011209194635011999</cx:pt>
          <cx:pt idx="55738">-0.00011209194635011999</cx:pt>
          <cx:pt idx="55739">-0.000112222836698037</cx:pt>
          <cx:pt idx="55740">-0.000112252506993205</cx:pt>
          <cx:pt idx="55741">-0.00011226793367209601</cx:pt>
          <cx:pt idx="55742">-0.000112333778463224</cx:pt>
          <cx:pt idx="55743">-0.000112369615628229</cx:pt>
          <cx:pt idx="55744">-0.000112611884351785</cx:pt>
          <cx:pt idx="55745">-0.000112611884351785</cx:pt>
          <cx:pt idx="55746">-0.000112611884351785</cx:pt>
          <cx:pt idx="55747">-0.000112784293001055</cx:pt>
          <cx:pt idx="55748">-0.000112784293001055</cx:pt>
          <cx:pt idx="55749">-0.00011280047806840601</cx:pt>
          <cx:pt idx="55750">-0.00011280047806840601</cx:pt>
          <cx:pt idx="55751">-0.00011280047806840601</cx:pt>
          <cx:pt idx="55752">-0.00011287965053082399</cx:pt>
          <cx:pt idx="55753">-0.000112988967884148</cx:pt>
          <cx:pt idx="55754">-0.00011305550901177801</cx:pt>
          <cx:pt idx="55755">-0.000113454765610285</cx:pt>
          <cx:pt idx="55756">-0.000113454765610285</cx:pt>
          <cx:pt idx="55757">-0.000113454765610285</cx:pt>
          <cx:pt idx="55758">-0.000113454765610285</cx:pt>
          <cx:pt idx="55759">-0.000113558047151457</cx:pt>
          <cx:pt idx="55760">-0.00011360425328741299</cx:pt>
          <cx:pt idx="55761">-0.00011367871318542201</cx:pt>
          <cx:pt idx="55762">-0.00011383855988271401</cx:pt>
          <cx:pt idx="55763">-0.000113875746533361</cx:pt>
          <cx:pt idx="55764">-0.000113979091800404</cx:pt>
          <cx:pt idx="55765">-0.000114051582350196</cx:pt>
          <cx:pt idx="55766">-0.000114214710830569</cx:pt>
          <cx:pt idx="55767">-0.000114214710830569</cx:pt>
          <cx:pt idx="55768">-0.000114214710830569</cx:pt>
          <cx:pt idx="55769">-0.000114254983103609</cx:pt>
          <cx:pt idx="55770">-0.000114274899899951</cx:pt>
          <cx:pt idx="55771">-0.00011433788185696201</cx:pt>
          <cx:pt idx="55772">-0.00011452807149123401</cx:pt>
          <cx:pt idx="55773">-0.00011479728979712399</cx:pt>
          <cx:pt idx="55774">-0.00011479728979712399</cx:pt>
          <cx:pt idx="55775">-0.000114876623436193</cx:pt>
          <cx:pt idx="55776">-0.000114876623436193</cx:pt>
          <cx:pt idx="55777">-0.000114972595568758</cx:pt>
          <cx:pt idx="55778">-0.000115179785683987</cx:pt>
          <cx:pt idx="55779">-0.000115290137682737</cx:pt>
          <cx:pt idx="55780">-0.000115290137682737</cx:pt>
          <cx:pt idx="55781">-0.00011534604741509501</cx:pt>
          <cx:pt idx="55782">-0.000115386140144929</cx:pt>
          <cx:pt idx="55783">-0.000115626246331741</cx:pt>
          <cx:pt idx="55784">-0.00011584947319316799</cx:pt>
          <cx:pt idx="55785">-0.00011587053076635999</cx:pt>
          <cx:pt idx="55786">-0.00011587053076635999</cx:pt>
          <cx:pt idx="55787">-0.00011587053076635999</cx:pt>
          <cx:pt idx="55788">-0.000115886295640565</cx:pt>
          <cx:pt idx="55789">-0.000115901543861585</cx:pt>
          <cx:pt idx="55790">-0.000115901543861585</cx:pt>
          <cx:pt idx="55791">-0.000116139873287809</cx:pt>
          <cx:pt idx="55792">-0.000116230355258316</cx:pt>
          <cx:pt idx="55793">-0.000116505937575296</cx:pt>
          <cx:pt idx="55794">-0.000116526117899807</cx:pt>
          <cx:pt idx="55795">-0.000116526117899807</cx:pt>
          <cx:pt idx="55796">-0.000116848197751131</cx:pt>
          <cx:pt idx="55797">-0.000116848197751131</cx:pt>
          <cx:pt idx="55798">-0.000116848197751131</cx:pt>
          <cx:pt idx="55799">-0.000116848197751131</cx:pt>
          <cx:pt idx="55800">-0.000116848197751131</cx:pt>
          <cx:pt idx="55801">-0.000116848197751131</cx:pt>
          <cx:pt idx="55802">-0.000117329259379438</cx:pt>
          <cx:pt idx="55803">-0.000117329259379438</cx:pt>
          <cx:pt idx="55804">-0.000117329259379438</cx:pt>
          <cx:pt idx="55805">-0.000117329259379438</cx:pt>
          <cx:pt idx="55806">-0.000117384395289163</cx:pt>
          <cx:pt idx="55807">-0.000117384395289163</cx:pt>
          <cx:pt idx="55808">-0.000117442090015193</cx:pt>
          <cx:pt idx="55809">-0.000117570369745789</cx:pt>
          <cx:pt idx="55810">-0.000117663859561733</cx:pt>
          <cx:pt idx="55811">-0.000117663859561733</cx:pt>
          <cx:pt idx="55812">-0.000117663859561733</cx:pt>
          <cx:pt idx="55813">-0.00011778998703634801</cx:pt>
          <cx:pt idx="55814">-0.00011778998703634801</cx:pt>
          <cx:pt idx="55815">-0.000118015573639333</cx:pt>
          <cx:pt idx="55816">-0.000118015573639333</cx:pt>
          <cx:pt idx="55817">-0.00011828756764102099</cx:pt>
          <cx:pt idx="55818">-0.00011837351805977801</cx:pt>
          <cx:pt idx="55819">-0.00011839209104447099</cx:pt>
          <cx:pt idx="55820">-0.00011839209104447099</cx:pt>
          <cx:pt idx="55821">-0.00011839209104447099</cx:pt>
          <cx:pt idx="55822">-0.000118575651499796</cx:pt>
          <cx:pt idx="55823">-0.000118575651499796</cx:pt>
          <cx:pt idx="55824">-0.000118584146902154</cx:pt>
          <cx:pt idx="55825">-0.00011860654631786099</cx:pt>
          <cx:pt idx="55826">-0.00011860654631786099</cx:pt>
          <cx:pt idx="55827">-0.00011906913123212201</cx:pt>
          <cx:pt idx="55828">-0.000119146486285101</cx:pt>
          <cx:pt idx="55829">-0.000119196731222765</cx:pt>
          <cx:pt idx="55830">-0.00011932550463761499</cx:pt>
          <cx:pt idx="55831">-0.00011947991250124</cx:pt>
          <cx:pt idx="55832">-0.000119631375159516</cx:pt>
          <cx:pt idx="55833">-0.000119702006967572</cx:pt>
          <cx:pt idx="55834">-0.000119702006967572</cx:pt>
          <cx:pt idx="55835">-0.000119787481094567</cx:pt>
          <cx:pt idx="55836">-0.00011984673916332001</cx:pt>
          <cx:pt idx="55837">-0.000119887617492179</cx:pt>
          <cx:pt idx="55838">-0.000119887617492179</cx:pt>
          <cx:pt idx="55839">-0.00011990673735469699</cx:pt>
          <cx:pt idx="55840">-0.000119941007934657</cx:pt>
          <cx:pt idx="55841">-0.000119954806365565</cx:pt>
          <cx:pt idx="55842">-0.000119954806365565</cx:pt>
          <cx:pt idx="55843">-0.000119954806365565</cx:pt>
          <cx:pt idx="55844">-0.000120130694409966</cx:pt>
          <cx:pt idx="55845">-0.000120268436073695</cx:pt>
          <cx:pt idx="55846">-0.000120268436073695</cx:pt>
          <cx:pt idx="55847">-0.000120293750260508</cx:pt>
          <cx:pt idx="55848">-0.000120293750260508</cx:pt>
          <cx:pt idx="55849">-0.000120293750260508</cx:pt>
          <cx:pt idx="55850">-0.00012041229023401</cx:pt>
          <cx:pt idx="55851">-0.00012041229023401</cx:pt>
          <cx:pt idx="55852">-0.00012041229023401</cx:pt>
          <cx:pt idx="55853">-0.000120430537819508</cx:pt>
          <cx:pt idx="55854">-0.000120430537819508</cx:pt>
          <cx:pt idx="55855">-0.000120430537819508</cx:pt>
          <cx:pt idx="55856">-0.000120430537819508</cx:pt>
          <cx:pt idx="55857">-0.000120430537819508</cx:pt>
          <cx:pt idx="55858">-0.000120430829040694</cx:pt>
          <cx:pt idx="55859">-0.000120490530049666</cx:pt>
          <cx:pt idx="55860">-0.000120490530049666</cx:pt>
          <cx:pt idx="55861">-0.00012057649892353099</cx:pt>
          <cx:pt idx="55862">-0.00012062826241187</cx:pt>
          <cx:pt idx="55863">-0.00012071665914466</cx:pt>
          <cx:pt idx="55864">-0.000120765137252946</cx:pt>
          <cx:pt idx="55865">-0.000121016190986734</cx:pt>
          <cx:pt idx="55866">-0.000121024689445688</cx:pt>
          <cx:pt idx="55867">-0.000121024689445688</cx:pt>
          <cx:pt idx="55868">-0.000121024689445688</cx:pt>
          <cx:pt idx="55869">-0.000121024689445688</cx:pt>
          <cx:pt idx="55870">-0.000121282262617806</cx:pt>
          <cx:pt idx="55871">-0.000121282262617806</cx:pt>
          <cx:pt idx="55872">-0.000121282262617806</cx:pt>
          <cx:pt idx="55873">-0.000121403945129749</cx:pt>
          <cx:pt idx="55874">-0.000121403945129749</cx:pt>
          <cx:pt idx="55875">-0.000121403945129749</cx:pt>
          <cx:pt idx="55876">-0.000121403945129749</cx:pt>
          <cx:pt idx="55877">-0.000121403945129749</cx:pt>
          <cx:pt idx="55878">-0.000121762745287022</cx:pt>
          <cx:pt idx="55879">-0.000121762745287022</cx:pt>
          <cx:pt idx="55880">-0.000121762745287022</cx:pt>
          <cx:pt idx="55881">-0.000121762745287022</cx:pt>
          <cx:pt idx="55882">-0.000121762745287022</cx:pt>
          <cx:pt idx="55883">-0.000121965399282389</cx:pt>
          <cx:pt idx="55884">-0.00012203573895073701</cx:pt>
          <cx:pt idx="55885">-0.00012203573895073701</cx:pt>
          <cx:pt idx="55886">-0.00012203573895073701</cx:pt>
          <cx:pt idx="55887">-0.00012213528809976499</cx:pt>
          <cx:pt idx="55888">-0.000122232253706344</cx:pt>
          <cx:pt idx="55889">-0.000122232253706344</cx:pt>
          <cx:pt idx="55890">-0.000122232253706344</cx:pt>
          <cx:pt idx="55891">-0.000122232253706344</cx:pt>
          <cx:pt idx="55892">-0.000122232253706344</cx:pt>
          <cx:pt idx="55893">-0.00012231792677980599</cx:pt>
          <cx:pt idx="55894">-0.000122398268123798</cx:pt>
          <cx:pt idx="55895">-0.00012259697502861399</cx:pt>
          <cx:pt idx="55896">-0.00012261589577362299</cx:pt>
          <cx:pt idx="55897">-0.00012261589577362299</cx:pt>
          <cx:pt idx="55898">-0.00012261589577362299</cx:pt>
          <cx:pt idx="55899">-0.00012290711931030901</cx:pt>
          <cx:pt idx="55900">-0.00012290711931030901</cx:pt>
          <cx:pt idx="55901">-0.00012290711931030901</cx:pt>
          <cx:pt idx="55902">-0.00012316549871697801</cx:pt>
          <cx:pt idx="55903">-0.00012319988665397401</cx:pt>
          <cx:pt idx="55904">-0.00012341249841920699</cx:pt>
          <cx:pt idx="55905">-0.00012341249841920699</cx:pt>
          <cx:pt idx="55906">-0.00012341249841920699</cx:pt>
          <cx:pt idx="55907">-0.00012341249841920699</cx:pt>
          <cx:pt idx="55908">-0.00012341249841920699</cx:pt>
          <cx:pt idx="55909">-0.00012341541175849301</cx:pt>
          <cx:pt idx="55910">-0.00012349313328331599</cx:pt>
          <cx:pt idx="55911">-0.00012349313328331599</cx:pt>
          <cx:pt idx="55912">-0.00012349313328331599</cx:pt>
          <cx:pt idx="55913">-0.00012349313328331599</cx:pt>
          <cx:pt idx="55914">-0.00012360553134317301</cx:pt>
          <cx:pt idx="55915">-0.00012360553134317301</cx:pt>
          <cx:pt idx="55916">-0.000123640040212314</cx:pt>
          <cx:pt idx="55917">-0.000123640040212314</cx:pt>
          <cx:pt idx="55918">-0.000123640040212314</cx:pt>
          <cx:pt idx="55919">-0.00012366584624265201</cx:pt>
          <cx:pt idx="55920">-0.000123705603907477</cx:pt>
          <cx:pt idx="55921">-0.00012381436096634601</cx:pt>
          <cx:pt idx="55922">-0.00012381436096634601</cx:pt>
          <cx:pt idx="55923">-0.00012384404531134199</cx:pt>
          <cx:pt idx="55924">-0.000124023753879971</cx:pt>
          <cx:pt idx="55925">-0.00012438669415441899</cx:pt>
          <cx:pt idx="55926">-0.00012464198539387</cx:pt>
          <cx:pt idx="55927">-0.00012464198539387</cx:pt>
          <cx:pt idx="55928">-0.00012464198539387</cx:pt>
          <cx:pt idx="55929">-0.00012464198539387</cx:pt>
          <cx:pt idx="55930">-0.00012464198539387</cx:pt>
          <cx:pt idx="55931">-0.000124662937355315</cx:pt>
          <cx:pt idx="55932">-0.00012467189463759499</cx:pt>
          <cx:pt idx="55933">-0.000124705215454157</cx:pt>
          <cx:pt idx="55934">-0.000124705215454157</cx:pt>
          <cx:pt idx="55935">-0.00012491116566536799</cx:pt>
          <cx:pt idx="55936">-0.00012498720930790799</cx:pt>
          <cx:pt idx="55937">-0.00012503005288998399</cx:pt>
          <cx:pt idx="55938">-0.000125160199335647</cx:pt>
          <cx:pt idx="55939">-0.000125260138253327</cx:pt>
          <cx:pt idx="55940">-0.00012539231189871901</cx:pt>
          <cx:pt idx="55941">-0.00012539231189871901</cx:pt>
          <cx:pt idx="55942">-0.00012542243800673199</cx:pt>
          <cx:pt idx="55943">-0.000125422803058314</cx:pt>
          <cx:pt idx="55944">-0.00012546784765049901</cx:pt>
          <cx:pt idx="55945">-0.00012546784765049901</cx:pt>
          <cx:pt idx="55946">-0.00012546784765049901</cx:pt>
          <cx:pt idx="55947">-0.00012546784765049901</cx:pt>
          <cx:pt idx="55948">-0.00012546784765049901</cx:pt>
          <cx:pt idx="55949">-0.000125536139836592</cx:pt>
          <cx:pt idx="55950">-0.00012560502802515101</cx:pt>
          <cx:pt idx="55951">-0.00012560502802515101</cx:pt>
          <cx:pt idx="55952">-0.000126256429969081</cx:pt>
          <cx:pt idx="55953">-0.00012637144182334799</cx:pt>
          <cx:pt idx="55954">-0.00012637144182334799</cx:pt>
          <cx:pt idx="55955">-0.00012637144182334799</cx:pt>
          <cx:pt idx="55956">-0.000126431523975278</cx:pt>
          <cx:pt idx="55957">-0.000126431523975278</cx:pt>
          <cx:pt idx="55958">-0.000126431523975278</cx:pt>
          <cx:pt idx="55959">-0.00012660175249512299</cx:pt>
          <cx:pt idx="55960">-0.00012692390718119101</cx:pt>
          <cx:pt idx="55961">-0.00012692390718119101</cx:pt>
          <cx:pt idx="55962">-0.00012692390718119101</cx:pt>
          <cx:pt idx="55963">-0.000127127123587809</cx:pt>
          <cx:pt idx="55964">-0.000127127123587809</cx:pt>
          <cx:pt idx="55965">-0.000127127123587809</cx:pt>
          <cx:pt idx="55966">-0.000127127123587809</cx:pt>
          <cx:pt idx="55967">-0.000127127123587809</cx:pt>
          <cx:pt idx="55968">-0.000127127123587809</cx:pt>
          <cx:pt idx="55969">-0.000127127123587809</cx:pt>
          <cx:pt idx="55970">-0.000127127123587809</cx:pt>
          <cx:pt idx="55971">-0.000127127123587809</cx:pt>
          <cx:pt idx="55972">-0.000127127123587809</cx:pt>
          <cx:pt idx="55973">-0.000127127123587809</cx:pt>
          <cx:pt idx="55974">-0.000127127123587809</cx:pt>
          <cx:pt idx="55975">-0.000127127123587809</cx:pt>
          <cx:pt idx="55976">-0.000127127123587809</cx:pt>
          <cx:pt idx="55977">-0.00012722338694058099</cx:pt>
          <cx:pt idx="55978">-0.00012733667129498699</cx:pt>
          <cx:pt idx="55979">-0.00012733667129498699</cx:pt>
          <cx:pt idx="55980">-0.000127338692152921</cx:pt>
          <cx:pt idx="55981">-0.000127338692152921</cx:pt>
          <cx:pt idx="55982">-0.000127338692152921</cx:pt>
          <cx:pt idx="55983">-0.000127338692152921</cx:pt>
          <cx:pt idx="55984">-0.000127338692152921</cx:pt>
          <cx:pt idx="55985">-0.00012745040357722999</cx:pt>
          <cx:pt idx="55986">-0.00012745334419602799</cx:pt>
          <cx:pt idx="55987">-0.00012763448930254001</cx:pt>
          <cx:pt idx="55988">-0.00012763448930254001</cx:pt>
          <cx:pt idx="55989">-0.00012763448930254001</cx:pt>
          <cx:pt idx="55990">-0.00012763448930254001</cx:pt>
          <cx:pt idx="55991">-0.00012779888365770499</cx:pt>
          <cx:pt idx="55992">-0.00012809264015050599</cx:pt>
          <cx:pt idx="55993">-0.00012811721444843001</cx:pt>
          <cx:pt idx="55994">-0.00012821503397149599</cx:pt>
          <cx:pt idx="55995">-0.00012832465860103699</cx:pt>
          <cx:pt idx="55996">-0.00012854627048974299</cx:pt>
          <cx:pt idx="55997">-0.00012877339743938701</cx:pt>
          <cx:pt idx="55998">-0.000128809948537948</cx:pt>
          <cx:pt idx="55999">-0.00012884099949088301</cx:pt>
          <cx:pt idx="56000">-0.000128860489362005</cx:pt>
          <cx:pt idx="56001">-0.00012892411673934699</cx:pt>
          <cx:pt idx="56002">-0.000128927611849717</cx:pt>
          <cx:pt idx="56003">-0.000128927611849717</cx:pt>
          <cx:pt idx="56004">-0.000128927611849717</cx:pt>
          <cx:pt idx="56005">-0.000128927611849717</cx:pt>
          <cx:pt idx="56006">-0.000128973327036664</cx:pt>
          <cx:pt idx="56007">-0.000129083405040039</cx:pt>
          <cx:pt idx="56008">-0.00012933037068353699</cx:pt>
          <cx:pt idx="56009">-0.000129353808073065</cx:pt>
          <cx:pt idx="56010">-0.00012951377959766999</cx:pt>
          <cx:pt idx="56011">-0.00012953155085870401</cx:pt>
          <cx:pt idx="56012">-0.00012975865349552199</cx:pt>
          <cx:pt idx="56013">-0.00012975865349552199</cx:pt>
          <cx:pt idx="56014">-0.000129832004718789</cx:pt>
          <cx:pt idx="56015">-0.00012985738813954401</cx:pt>
          <cx:pt idx="56016">-0.000129893182577509</cx:pt>
          <cx:pt idx="56017">-0.00012997463957292401</cx:pt>
          <cx:pt idx="56018">-0.00013013414817425001</cx:pt>
          <cx:pt idx="56019">-0.00013013414817425001</cx:pt>
          <cx:pt idx="56020">-0.000130318912768574</cx:pt>
          <cx:pt idx="56021">-0.000130318912768574</cx:pt>
          <cx:pt idx="56022">-0.00013045331918944199</cx:pt>
          <cx:pt idx="56023">-0.000130578655086658</cx:pt>
          <cx:pt idx="56024">-0.00013059406351871</cx:pt>
          <cx:pt idx="56025">-0.00013059406351871</cx:pt>
          <cx:pt idx="56026">-0.00013059406351871</cx:pt>
          <cx:pt idx="56027">-0.00013061778529079601</cx:pt>
          <cx:pt idx="56028">-0.00013072379808105799</cx:pt>
          <cx:pt idx="56029">-0.00013072379808105799</cx:pt>
          <cx:pt idx="56030">-0.00013072379808105799</cx:pt>
          <cx:pt idx="56031">-0.00013072379808105799</cx:pt>
          <cx:pt idx="56032">-0.000130736965034344</cx:pt>
          <cx:pt idx="56033">-0.000130736965034344</cx:pt>
          <cx:pt idx="56034">-0.00013075336056539899</cx:pt>
          <cx:pt idx="56035">-0.000131034287033923</cx:pt>
          <cx:pt idx="56036">-0.000131233518296705</cx:pt>
          <cx:pt idx="56037">-0.000131233518296705</cx:pt>
          <cx:pt idx="56038">-0.00013140151897121199</cx:pt>
          <cx:pt idx="56039">-0.00013140151897121199</cx:pt>
          <cx:pt idx="56040">-0.000131454066171712</cx:pt>
          <cx:pt idx="56041">-0.000131835912247548</cx:pt>
          <cx:pt idx="56042">-0.000131835912247548</cx:pt>
          <cx:pt idx="56043">-0.00013183632839290299</cx:pt>
          <cx:pt idx="56044">-0.00013183632839290299</cx:pt>
          <cx:pt idx="56045">-0.000131887485700764</cx:pt>
          <cx:pt idx="56046">-0.000131887485700764</cx:pt>
          <cx:pt idx="56047">-0.000131887485700764</cx:pt>
          <cx:pt idx="56048">-0.000131887485700764</cx:pt>
          <cx:pt idx="56049">-0.000131887485700764</cx:pt>
          <cx:pt idx="56050">-0.00013206457338810299</cx:pt>
          <cx:pt idx="56051">-0.00013214085821315299</cx:pt>
          <cx:pt idx="56052">-0.000132353012288076</cx:pt>
          <cx:pt idx="56053">-0.00013254809736045899</cx:pt>
          <cx:pt idx="56054">-0.00013267252912381</cx:pt>
          <cx:pt idx="56055">-0.00013270467418682801</cx:pt>
          <cx:pt idx="56056">-0.00013284449231849599</cx:pt>
          <cx:pt idx="56057">-0.00013284449231849599</cx:pt>
          <cx:pt idx="56058">-0.00013284449231849599</cx:pt>
          <cx:pt idx="56059">-0.00013284449231849599</cx:pt>
          <cx:pt idx="56060">-0.00013322264543865199</cx:pt>
          <cx:pt idx="56061">-0.00013323543485592199</cx:pt>
          <cx:pt idx="56062">-0.000133257961213938</cx:pt>
          <cx:pt idx="56063">-0.00013330048446598999</cx:pt>
          <cx:pt idx="56064">-0.00013330048446598999</cx:pt>
          <cx:pt idx="56065">-0.00013330048446598999</cx:pt>
          <cx:pt idx="56066">-0.00013330048446598999</cx:pt>
          <cx:pt idx="56067">-0.00013358304645823201</cx:pt>
          <cx:pt idx="56068">-0.00013383840938241699</cx:pt>
          <cx:pt idx="56069">-0.00013384230269136501</cx:pt>
          <cx:pt idx="56070">-0.00013393912389807999</cx:pt>
          <cx:pt idx="56071">-0.00013397614259556099</cx:pt>
          <cx:pt idx="56072">-0.00013408104250353401</cx:pt>
          <cx:pt idx="56073">-0.00013408104250353401</cx:pt>
          <cx:pt idx="56074">-0.00013408104250353401</cx:pt>
          <cx:pt idx="56075">-0.00013409359341584701</cx:pt>
          <cx:pt idx="56076">-0.0001341543338505</cx:pt>
          <cx:pt idx="56077">-0.000134219230550507</cx:pt>
          <cx:pt idx="56078">-0.000134226362330048</cx:pt>
          <cx:pt idx="56079">-0.000134226362330048</cx:pt>
          <cx:pt idx="56080">-0.00013439854907197499</cx:pt>
          <cx:pt idx="56081">-0.00013469967024140001</cx:pt>
          <cx:pt idx="56082">-0.00013469967024140001</cx:pt>
          <cx:pt idx="56083">-0.00013469967024140001</cx:pt>
          <cx:pt idx="56084">-0.00013485366298211199</cx:pt>
          <cx:pt idx="56085">-0.000135092848774708</cx:pt>
          <cx:pt idx="56086">-0.000135092848774708</cx:pt>
          <cx:pt idx="56087">-0.000135092848774708</cx:pt>
          <cx:pt idx="56088">-0.000135092848774708</cx:pt>
          <cx:pt idx="56089">-0.00013511975092763399</cx:pt>
          <cx:pt idx="56090">-0.00013511975092763399</cx:pt>
          <cx:pt idx="56091">-0.00013511975092763399</cx:pt>
          <cx:pt idx="56092">-0.00013537239564766299</cx:pt>
          <cx:pt idx="56093">-0.00013537239564766299</cx:pt>
          <cx:pt idx="56094">-0.00013537239564766299</cx:pt>
          <cx:pt idx="56095">-0.00013545210027221199</cx:pt>
          <cx:pt idx="56096">-0.00013562830516605001</cx:pt>
          <cx:pt idx="56097">-0.00013562830516605001</cx:pt>
          <cx:pt idx="56098">-0.00013562830516605001</cx:pt>
          <cx:pt idx="56099">-0.00013562830516605001</cx:pt>
          <cx:pt idx="56100">-0.00013568503289084399</cx:pt>
          <cx:pt idx="56101">-0.00013586357457155601</cx:pt>
          <cx:pt idx="56102">-0.00013609331588212699</cx:pt>
          <cx:pt idx="56103">-0.00013609331588212699</cx:pt>
          <cx:pt idx="56104">-0.00013609331588212699</cx:pt>
          <cx:pt idx="56105">-0.000136239907183658</cx:pt>
          <cx:pt idx="56106">-0.000136272365109508</cx:pt>
          <cx:pt idx="56107">-0.00013636311855557101</cx:pt>
          <cx:pt idx="56108">-0.00013636311855557101</cx:pt>
          <cx:pt idx="56109">-0.00013636311855557101</cx:pt>
          <cx:pt idx="56110">-0.00013643512199721199</cx:pt>
          <cx:pt idx="56111">-0.00013664175418639401</cx:pt>
          <cx:pt idx="56112">-0.00013664175418639401</cx:pt>
          <cx:pt idx="56113">-0.00013664175418639401</cx:pt>
          <cx:pt idx="56114">-0.00013664175418639401</cx:pt>
          <cx:pt idx="56115">-0.00013664175418639401</cx:pt>
          <cx:pt idx="56116">-0.00013664175418639401</cx:pt>
          <cx:pt idx="56117">-0.000136645000790299</cx:pt>
          <cx:pt idx="56118">-0.000136646392586458</cx:pt>
          <cx:pt idx="56119">-0.00013715357734784601</cx:pt>
          <cx:pt idx="56120">-0.00013715357734784601</cx:pt>
          <cx:pt idx="56121">-0.00013715357734784601</cx:pt>
          <cx:pt idx="56122">-0.00013715357734784601</cx:pt>
          <cx:pt idx="56123">-0.00013719218998283701</cx:pt>
          <cx:pt idx="56124">-0.00013719218998283701</cx:pt>
          <cx:pt idx="56125">-0.00013719218998283701</cx:pt>
          <cx:pt idx="56126">-0.00013719218998283701</cx:pt>
          <cx:pt idx="56127">-0.00013719218998283701</cx:pt>
          <cx:pt idx="56128">-0.00013719218998283701</cx:pt>
          <cx:pt idx="56129">-0.00013719218998283701</cx:pt>
          <cx:pt idx="56130">-0.00013719218998283701</cx:pt>
          <cx:pt idx="56131">-0.00013719218998283701</cx:pt>
          <cx:pt idx="56132">-0.00013742234862133601</cx:pt>
          <cx:pt idx="56133">-0.000137484775893376</cx:pt>
          <cx:pt idx="56134">-0.000137486175614904</cx:pt>
          <cx:pt idx="56135">-0.000137486175614904</cx:pt>
          <cx:pt idx="56136">-0.000137486175614904</cx:pt>
          <cx:pt idx="56137">-0.00013752859853625801</cx:pt>
          <cx:pt idx="56138">-0.00013770210338771201</cx:pt>
          <cx:pt idx="56139">-0.00013770210338771201</cx:pt>
          <cx:pt idx="56140">-0.00013770210338771201</cx:pt>
          <cx:pt idx="56141">-0.00013771794000906899</cx:pt>
          <cx:pt idx="56142">-0.000137854700569648</cx:pt>
          <cx:pt idx="56143">-0.000137912584446773</cx:pt>
          <cx:pt idx="56144">-0.000137912584446773</cx:pt>
          <cx:pt idx="56145">-0.000137912584446773</cx:pt>
          <cx:pt idx="56146">-0.00013814286166478201</cx:pt>
          <cx:pt idx="56147">-0.00013814286166478201</cx:pt>
          <cx:pt idx="56148">-0.00013814286166478201</cx:pt>
          <cx:pt idx="56149">-0.00013814286166478201</cx:pt>
          <cx:pt idx="56150">-0.00013814286166478201</cx:pt>
          <cx:pt idx="56151">-0.00013814286166478201</cx:pt>
          <cx:pt idx="56152">-0.00013815353962819</cx:pt>
          <cx:pt idx="56153">-0.00013815353962819</cx:pt>
          <cx:pt idx="56154">-0.00013830306309785099</cx:pt>
          <cx:pt idx="56155">-0.00013830306309785099</cx:pt>
          <cx:pt idx="56156">-0.00013830306309785099</cx:pt>
          <cx:pt idx="56157">-0.00013830306309785099</cx:pt>
          <cx:pt idx="56158">-0.00013830306309785099</cx:pt>
          <cx:pt idx="56159">-0.00013840923931404399</cx:pt>
          <cx:pt idx="56160">-0.00013840923931404399</cx:pt>
          <cx:pt idx="56161">-0.000138722072383361</cx:pt>
          <cx:pt idx="56162">-0.000138722072383361</cx:pt>
          <cx:pt idx="56163">-0.000138722072383361</cx:pt>
          <cx:pt idx="56164">-0.000138722072383361</cx:pt>
          <cx:pt idx="56165">-0.000138722072383361</cx:pt>
          <cx:pt idx="56166">-0.000138722072383361</cx:pt>
          <cx:pt idx="56167">-0.000138722072383361</cx:pt>
          <cx:pt idx="56168">-0.000138722072383361</cx:pt>
          <cx:pt idx="56169">-0.000138772416629641</cx:pt>
          <cx:pt idx="56170">-0.000138772416629641</cx:pt>
          <cx:pt idx="56171">-0.000138772416629641</cx:pt>
          <cx:pt idx="56172">-0.000138772416629641</cx:pt>
          <cx:pt idx="56173">-0.000138772416629641</cx:pt>
          <cx:pt idx="56174">-0.000138772416629641</cx:pt>
          <cx:pt idx="56175">-0.000138772416629641</cx:pt>
          <cx:pt idx="56176">-0.000138772416629641</cx:pt>
          <cx:pt idx="56177">-0.000138772416629641</cx:pt>
          <cx:pt idx="56178">-0.000138772416629641</cx:pt>
          <cx:pt idx="56179">-0.000138772416629641</cx:pt>
          <cx:pt idx="56180">-0.00013892466530872799</cx:pt>
          <cx:pt idx="56181">-0.00013913749329506599</cx:pt>
          <cx:pt idx="56182">-0.00013913749329506599</cx:pt>
          <cx:pt idx="56183">-0.00013913749329506599</cx:pt>
          <cx:pt idx="56184">-0.000139373982640601</cx:pt>
          <cx:pt idx="56185">-0.00013952961219590901</cx:pt>
          <cx:pt idx="56186">-0.00013952961219590901</cx:pt>
          <cx:pt idx="56187">-0.00013952961219590901</cx:pt>
          <cx:pt idx="56188">-0.00013952961219590901</cx:pt>
          <cx:pt idx="56189">-0.00013952961219590901</cx:pt>
          <cx:pt idx="56190">-0.00013952961219590901</cx:pt>
          <cx:pt idx="56191">-0.00013952961219590901</cx:pt>
          <cx:pt idx="56192">-0.00013952961219590901</cx:pt>
          <cx:pt idx="56193">-0.00013952961219590901</cx:pt>
          <cx:pt idx="56194">-0.00013952961219590901</cx:pt>
          <cx:pt idx="56195">-0.00013956615034774699</cx:pt>
          <cx:pt idx="56196">-0.00013956615034774699</cx:pt>
          <cx:pt idx="56197">-0.00013956615034774699</cx:pt>
          <cx:pt idx="56198">-0.00013956615034774699</cx:pt>
          <cx:pt idx="56199">-0.00013965016244258801</cx:pt>
          <cx:pt idx="56200">-0.000140025315580032</cx:pt>
          <cx:pt idx="56201">-0.00014007301158713601</cx:pt>
          <cx:pt idx="56202">-0.00014010295502522201</cx:pt>
          <cx:pt idx="56203">-0.00014013140128038299</cx:pt>
          <cx:pt idx="56204">-0.000140161596289412</cx:pt>
          <cx:pt idx="56205">-0.00014029796856152301</cx:pt>
          <cx:pt idx="56206">-0.00014029842086235001</cx:pt>
          <cx:pt idx="56207">-0.00014030684942543001</cx:pt>
          <cx:pt idx="56208">-0.00014037852628274799</cx:pt>
          <cx:pt idx="56209">-0.000140381304349962</cx:pt>
          <cx:pt idx="56210">-0.00014068368787164599</cx:pt>
          <cx:pt idx="56211">-0.000140711683146409</cx:pt>
          <cx:pt idx="56212">-0.000140711683146409</cx:pt>
          <cx:pt idx="56213">-0.000140748678531696</cx:pt>
          <cx:pt idx="56214">-0.00014078428749373899</cx:pt>
          <cx:pt idx="56215">-0.00014078428749373899</cx:pt>
          <cx:pt idx="56216">-0.00014078428749373899</cx:pt>
          <cx:pt idx="56217">-0.00014090462268565899</cx:pt>
          <cx:pt idx="56218">-0.000140972711322929</cx:pt>
          <cx:pt idx="56219">-0.000140972711322929</cx:pt>
          <cx:pt idx="56220">-0.000140972711322929</cx:pt>
          <cx:pt idx="56221">-0.000140972711322929</cx:pt>
          <cx:pt idx="56222">-0.00014114569099602799</cx:pt>
          <cx:pt idx="56223">-0.000141225689371428</cx:pt>
          <cx:pt idx="56224">-0.00014131042700266699</cx:pt>
          <cx:pt idx="56225">-0.00014131042700266699</cx:pt>
          <cx:pt idx="56226">-0.000141622266819895</cx:pt>
          <cx:pt idx="56227">-0.00014180082629979801</cx:pt>
          <cx:pt idx="56228">-0.00014180082629979801</cx:pt>
          <cx:pt idx="56229">-0.00014180082629979801</cx:pt>
          <cx:pt idx="56230">-0.000141897492934252</cx:pt>
          <cx:pt idx="56231">-0.000141897492934252</cx:pt>
          <cx:pt idx="56232">-0.000141897492934252</cx:pt>
          <cx:pt idx="56233">-0.000141953970912499</cx:pt>
          <cx:pt idx="56234">-0.00014210343003835199</cx:pt>
          <cx:pt idx="56235">-0.00014210343003835199</cx:pt>
          <cx:pt idx="56236">-0.00014210343003835199</cx:pt>
          <cx:pt idx="56237">-0.00014210343003835199</cx:pt>
          <cx:pt idx="56238">-0.000142161347173345</cx:pt>
          <cx:pt idx="56239">-0.000142226068222713</cx:pt>
          <cx:pt idx="56240">-0.000142226068222713</cx:pt>
          <cx:pt idx="56241">-0.000142226068222713</cx:pt>
          <cx:pt idx="56242">-0.000142226068222713</cx:pt>
          <cx:pt idx="56243">-0.000142226068222713</cx:pt>
          <cx:pt idx="56244">-0.000142226068222713</cx:pt>
          <cx:pt idx="56245">-0.000142249786152789</cx:pt>
          <cx:pt idx="56246">-0.000142249786152789</cx:pt>
          <cx:pt idx="56247">-0.000142249786152789</cx:pt>
          <cx:pt idx="56248">-0.000142249786152789</cx:pt>
          <cx:pt idx="56249">-0.000142249786152789</cx:pt>
          <cx:pt idx="56250">-0.000142249786152789</cx:pt>
          <cx:pt idx="56251">-0.000142249786152789</cx:pt>
          <cx:pt idx="56252">-0.000142249786152789</cx:pt>
          <cx:pt idx="56253">-0.000142249786152789</cx:pt>
          <cx:pt idx="56254">-0.000142249786152789</cx:pt>
          <cx:pt idx="56255">-0.00014225988906764101</cx:pt>
          <cx:pt idx="56256">-0.00014225988906764101</cx:pt>
          <cx:pt idx="56257">-0.00014225988906764101</cx:pt>
          <cx:pt idx="56258">-0.00014225988906764101</cx:pt>
          <cx:pt idx="56259">-0.00014260281919036501</cx:pt>
          <cx:pt idx="56260">-0.00014260432616540201</cx:pt>
          <cx:pt idx="56261">-0.000142611692241728</cx:pt>
          <cx:pt idx="56262">-0.000142611692241728</cx:pt>
          <cx:pt idx="56263">-0.000142611692241728</cx:pt>
          <cx:pt idx="56264">-0.000142716536823266</cx:pt>
          <cx:pt idx="56265">-0.000142716536823266</cx:pt>
          <cx:pt idx="56266">-0.000142813321307652</cx:pt>
          <cx:pt idx="56267">-0.000142813321307652</cx:pt>
          <cx:pt idx="56268">-0.000142813321307652</cx:pt>
          <cx:pt idx="56269">-0.000142813321307652</cx:pt>
          <cx:pt idx="56270">-0.000142838010977519</cx:pt>
          <cx:pt idx="56271">-0.000142838010977519</cx:pt>
          <cx:pt idx="56272">-0.000142838010977519</cx:pt>
          <cx:pt idx="56273">-0.000142838010977519</cx:pt>
          <cx:pt idx="56274">-0.00014305933600617499</cx:pt>
          <cx:pt idx="56275">-0.00014306337104387699</cx:pt>
          <cx:pt idx="56276">-0.00014308674036358999</cx:pt>
          <cx:pt idx="56277">-0.000143258259668885</cx:pt>
          <cx:pt idx="56278">-0.00014332128098946801</cx:pt>
          <cx:pt idx="56279">-0.00014351252614113201</cx:pt>
          <cx:pt idx="56280">-0.00014373729358396699</cx:pt>
          <cx:pt idx="56281">-0.00014402310274919499</cx:pt>
          <cx:pt idx="56282">-0.00014402310274919499</cx:pt>
          <cx:pt idx="56283">-0.00014402310274919499</cx:pt>
          <cx:pt idx="56284">-0.00014405346823055101</cx:pt>
          <cx:pt idx="56285">-0.00014405346823055101</cx:pt>
          <cx:pt idx="56286">-0.000144132076940088</cx:pt>
          <cx:pt idx="56287">-0.000144377255734082</cx:pt>
          <cx:pt idx="56288">-0.000144550409341264</cx:pt>
          <cx:pt idx="56289">-0.00014465410476410001</cx:pt>
          <cx:pt idx="56290">-0.000145140407125514</cx:pt>
          <cx:pt idx="56291">-0.000145243601741472</cx:pt>
          <cx:pt idx="56292">-0.00014530442909970801</cx:pt>
          <cx:pt idx="56293">-0.00014530442909970801</cx:pt>
          <cx:pt idx="56294">-0.000145418782862144</cx:pt>
          <cx:pt idx="56295">-0.00014545272076058499</cx:pt>
          <cx:pt idx="56296">-0.000145494624094178</cx:pt>
          <cx:pt idx="56297">-0.00014553063617559899</cx:pt>
          <cx:pt idx="56298">-0.00014558460664130301</cx:pt>
          <cx:pt idx="56299">-0.00014566624183775899</cx:pt>
          <cx:pt idx="56300">-0.00014607823551235401</cx:pt>
          <cx:pt idx="56301">-0.00014607823551235401</cx:pt>
          <cx:pt idx="56302">-0.00014607823551235401</cx:pt>
          <cx:pt idx="56303">-0.000146113791511925</cx:pt>
          <cx:pt idx="56304">-0.00014613497851887901</cx:pt>
          <cx:pt idx="56305">-0.000146379554783804</cx:pt>
          <cx:pt idx="56306">-0.000146379554783804</cx:pt>
          <cx:pt idx="56307">-0.000146379554783804</cx:pt>
          <cx:pt idx="56308">-0.000146437075010688</cx:pt>
          <cx:pt idx="56309">-0.000146437075010688</cx:pt>
          <cx:pt idx="56310">-0.000146437075010688</cx:pt>
          <cx:pt idx="56311">-0.000146571408883109</cx:pt>
          <cx:pt idx="56312">-0.000146948921838228</cx:pt>
          <cx:pt idx="56313">-0.000147006389271425</cx:pt>
          <cx:pt idx="56314">-0.000147006389271425</cx:pt>
          <cx:pt idx="56315">-0.000147006389271425</cx:pt>
          <cx:pt idx="56316">-0.000147006389271425</cx:pt>
          <cx:pt idx="56317">-0.00014706256247113799</cx:pt>
          <cx:pt idx="56318">-0.00014712834743384</cx:pt>
          <cx:pt idx="56319">-0.00014723078752090001</cx:pt>
          <cx:pt idx="56320">-0.00014723078752090001</cx:pt>
          <cx:pt idx="56321">-0.00014726488024277399</cx:pt>
          <cx:pt idx="56322">-0.000147415925091272</cx:pt>
          <cx:pt idx="56323">-0.000147415925091272</cx:pt>
          <cx:pt idx="56324">-0.000147415925091272</cx:pt>
          <cx:pt idx="56325">-0.000147415925091272</cx:pt>
          <cx:pt idx="56326">-0.000147685984786985</cx:pt>
          <cx:pt idx="56327">-0.00014770243099865901</cx:pt>
          <cx:pt idx="56328">-0.00014770243099865901</cx:pt>
          <cx:pt idx="56329">-0.00014785563453538901</cx:pt>
          <cx:pt idx="56330">-0.00014812725237963701</cx:pt>
          <cx:pt idx="56331">-0.00014835422609765301</cx:pt>
          <cx:pt idx="56332">-0.00014848299047933</cx:pt>
          <cx:pt idx="56333">-0.000148587259525139</cx:pt>
          <cx:pt idx="56334">-0.000148683738413244</cx:pt>
          <cx:pt idx="56335">-0.00014868418918626301</cx:pt>
          <cx:pt idx="56336">-0.00014868912475771401</cx:pt>
          <cx:pt idx="56337">-0.00014868912475771401</cx:pt>
          <cx:pt idx="56338">-0.000148768014230568</cx:pt>
          <cx:pt idx="56339">-0.00014885968714471899</cx:pt>
          <cx:pt idx="56340">-0.000148909444763245</cx:pt>
          <cx:pt idx="56341">-0.000149014159233878</cx:pt>
          <cx:pt idx="56342">-0.000149086874802693</cx:pt>
          <cx:pt idx="56343">-0.00014913008138392299</cx:pt>
          <cx:pt idx="56344">-0.00014933302482830101</cx:pt>
          <cx:pt idx="56345">-0.00014945892872400801</cx:pt>
          <cx:pt idx="56346">-0.00014948226912910801</cx:pt>
          <cx:pt idx="56347">-0.00014972840988686101</cx:pt>
          <cx:pt idx="56348">-0.00014972840988686101</cx:pt>
          <cx:pt idx="56349">-0.00014975367578466301</cx:pt>
          <cx:pt idx="56350">-0.00014975367578466301</cx:pt>
          <cx:pt idx="56351">-0.00014975367578466301</cx:pt>
          <cx:pt idx="56352">-0.00014975367578466301</cx:pt>
          <cx:pt idx="56353">-0.00014975367578466301</cx:pt>
          <cx:pt idx="56354">-0.00014975367578466301</cx:pt>
          <cx:pt idx="56355">-0.00014975873389304499</cx:pt>
          <cx:pt idx="56356">-0.000149925403696772</cx:pt>
          <cx:pt idx="56357">-0.000149925403696772</cx:pt>
          <cx:pt idx="56358">-0.000149925403696772</cx:pt>
          <cx:pt idx="56359">-0.000149925403696772</cx:pt>
          <cx:pt idx="56360">-0.000149925403696772</cx:pt>
          <cx:pt idx="56361">-0.000149949319489431</cx:pt>
          <cx:pt idx="56362">-0.00015021275336964899</cx:pt>
          <cx:pt idx="56363">-0.00015025060877852701</cx:pt>
          <cx:pt idx="56364">-0.00015027103250309901</cx:pt>
          <cx:pt idx="56365">-0.00015041673631772999</cx:pt>
          <cx:pt idx="56366">-0.00015041673631772999</cx:pt>
          <cx:pt idx="56367">-0.00015041673631772999</cx:pt>
          <cx:pt idx="56368">-0.00015041673631772999</cx:pt>
          <cx:pt idx="56369">-0.00015041673631772999</cx:pt>
          <cx:pt idx="56370">-0.000150553663734116</cx:pt>
          <cx:pt idx="56371">-0.00015078520427866301</cx:pt>
          <cx:pt idx="56372">-0.000150851607575621</cx:pt>
          <cx:pt idx="56373">-0.000150851607575621</cx:pt>
          <cx:pt idx="56374">-0.000150851607575621</cx:pt>
          <cx:pt idx="56375">-0.000150851607575621</cx:pt>
          <cx:pt idx="56376">-0.00015090962505080001</cx:pt>
          <cx:pt idx="56377">-0.00015095039467360999</cx:pt>
          <cx:pt idx="56378">-0.00015095039467360999</cx:pt>
          <cx:pt idx="56379">-0.00015095039467360999</cx:pt>
          <cx:pt idx="56380">-0.00015095039467360999</cx:pt>
          <cx:pt idx="56381">-0.00015116637431669501</cx:pt>
          <cx:pt idx="56382">-0.000151275301797885</cx:pt>
          <cx:pt idx="56383">-0.000151275301797885</cx:pt>
          <cx:pt idx="56384">-0.000151275301797885</cx:pt>
          <cx:pt idx="56385">-0.000151275301797885</cx:pt>
          <cx:pt idx="56386">-0.000151275301797885</cx:pt>
          <cx:pt idx="56387">-0.000151315312733483</cx:pt>
          <cx:pt idx="56388">-0.00015137726218215401</cx:pt>
          <cx:pt idx="56389">-0.00015174950197816201</cx:pt>
          <cx:pt idx="56390">-0.00015174950197816201</cx:pt>
          <cx:pt idx="56391">-0.00015174950197816201</cx:pt>
          <cx:pt idx="56392">-0.00015201683152549599</cx:pt>
          <cx:pt idx="56393">-0.00015201683152549599</cx:pt>
          <cx:pt idx="56394">-0.00015201683152549599</cx:pt>
          <cx:pt idx="56395">-0.00015201683152549599</cx:pt>
          <cx:pt idx="56396">-0.00015201683152549599</cx:pt>
          <cx:pt idx="56397">-0.00015201683152549599</cx:pt>
          <cx:pt idx="56398">-0.000152152415754597</cx:pt>
          <cx:pt idx="56399">-0.000152152415754597</cx:pt>
          <cx:pt idx="56400">-0.000152152415754597</cx:pt>
          <cx:pt idx="56401">-0.00015224601321080499</cx:pt>
          <cx:pt idx="56402">-0.00015224601321080499</cx:pt>
          <cx:pt idx="56403">-0.00015224601321080499</cx:pt>
          <cx:pt idx="56404">-0.00015242745416651501</cx:pt>
          <cx:pt idx="56405">-0.00015242745416651501</cx:pt>
          <cx:pt idx="56406">-0.00015246890494532501</cx:pt>
          <cx:pt idx="56407">-0.000152537310505956</cx:pt>
          <cx:pt idx="56408">-0.000152537310505956</cx:pt>
          <cx:pt idx="56409">-0.000152705319731629</cx:pt>
          <cx:pt idx="56410">-0.000152705319731629</cx:pt>
          <cx:pt idx="56411">-0.00015280755495886399</cx:pt>
          <cx:pt idx="56412">-0.00015302504006218999</cx:pt>
          <cx:pt idx="56413">-0.00015302504006218999</cx:pt>
          <cx:pt idx="56414">-0.000153346956354654</cx:pt>
          <cx:pt idx="56415">-0.00015348341570712901</cx:pt>
          <cx:pt idx="56416">-0.00015357749656657701</cx:pt>
          <cx:pt idx="56417">-0.000153639935669554</cx:pt>
          <cx:pt idx="56418">-0.000153656612634839</cx:pt>
          <cx:pt idx="56419">-0.000153719043043868</cx:pt>
          <cx:pt idx="56420">-0.000153719043043868</cx:pt>
          <cx:pt idx="56421">-0.000153719043043868</cx:pt>
          <cx:pt idx="56422">-0.000153719043043868</cx:pt>
          <cx:pt idx="56423">-0.000153719043043868</cx:pt>
          <cx:pt idx="56424">-0.00015372664322441001</cx:pt>
          <cx:pt idx="56425">-0.00015372664322441001</cx:pt>
          <cx:pt idx="56426">-0.00015372664322441001</cx:pt>
          <cx:pt idx="56427">-0.000153817239566184</cx:pt>
          <cx:pt idx="56428">-0.000153817239566184</cx:pt>
          <cx:pt idx="56429">-0.000153817239566184</cx:pt>
          <cx:pt idx="56430">-0.00015391561883207501</cx:pt>
          <cx:pt idx="56431">-0.00015404756959900499</cx:pt>
          <cx:pt idx="56432">-0.00015404756959900499</cx:pt>
          <cx:pt idx="56433">-0.000154062476641393</cx:pt>
          <cx:pt idx="56434">-0.000154062476641393</cx:pt>
          <cx:pt idx="56435">-0.000154154161054033</cx:pt>
          <cx:pt idx="56436">-0.000154154161054033</cx:pt>
          <cx:pt idx="56437">-0.000154154161054033</cx:pt>
          <cx:pt idx="56438">-0.000154352335224077</cx:pt>
          <cx:pt idx="56439">-0.000154354124959083</cx:pt>
          <cx:pt idx="56440">-0.00015444014004518901</cx:pt>
          <cx:pt idx="56441">-0.000154445506533273</cx:pt>
          <cx:pt idx="56442">-0.000154445506533273</cx:pt>
          <cx:pt idx="56443">-0.000154445506533273</cx:pt>
          <cx:pt idx="56444">-0.00015478207866369701</cx:pt>
          <cx:pt idx="56445">-0.00015485593370373799</cx:pt>
          <cx:pt idx="56446">-0.000155028697070251</cx:pt>
          <cx:pt idx="56447">-0.00015513060566122599</cx:pt>
          <cx:pt idx="56448">-0.00015513060566122599</cx:pt>
          <cx:pt idx="56449">-0.00015528946357812201</cx:pt>
          <cx:pt idx="56450">-0.00015551095119299899</cx:pt>
          <cx:pt idx="56451">-0.00015551095119299899</cx:pt>
          <cx:pt idx="56452">-0.00015551095119299899</cx:pt>
          <cx:pt idx="56453">-0.000155570563772063</cx:pt>
          <cx:pt idx="56454">-0.000155687645023808</cx:pt>
          <cx:pt idx="56455">-0.000155687645023808</cx:pt>
          <cx:pt idx="56456">-0.00015607270269241399</cx:pt>
          <cx:pt idx="56457">-0.00015607270269241399</cx:pt>
          <cx:pt idx="56458">-0.00015607270269241399</cx:pt>
          <cx:pt idx="56459">-0.00015607270269241399</cx:pt>
          <cx:pt idx="56460">-0.00015607270269241399</cx:pt>
          <cx:pt idx="56461">-0.00015607270269241399</cx:pt>
          <cx:pt idx="56462">-0.00015615057872171099</cx:pt>
          <cx:pt idx="56463">-0.00015615057872171099</cx:pt>
          <cx:pt idx="56464">-0.00015615057872171099</cx:pt>
          <cx:pt idx="56465">-0.00015631751673371699</cx:pt>
          <cx:pt idx="56466">-0.00015633281059818701</cx:pt>
          <cx:pt idx="56467">-0.00015633281059818701</cx:pt>
          <cx:pt idx="56468">-0.00015633281059818701</cx:pt>
          <cx:pt idx="56469">-0.00015633281059818701</cx:pt>
          <cx:pt idx="56470">-0.00015633996512823801</cx:pt>
          <cx:pt idx="56471">-0.00015636920374298901</cx:pt>
          <cx:pt idx="56472">-0.00015636920374298901</cx:pt>
          <cx:pt idx="56473">-0.00015636920374298901</cx:pt>
          <cx:pt idx="56474">-0.00015636920374298901</cx:pt>
          <cx:pt idx="56475">-0.00015636920374298901</cx:pt>
          <cx:pt idx="56476">-0.00015638989964012899</cx:pt>
          <cx:pt idx="56477">-0.00015638989964012899</cx:pt>
          <cx:pt idx="56478">-0.00015638989964012899</cx:pt>
          <cx:pt idx="56479">-0.00015638989964012899</cx:pt>
          <cx:pt idx="56480">-0.00015638989964012899</cx:pt>
          <cx:pt idx="56481">-0.000156431580364149</cx:pt>
          <cx:pt idx="56482">-0.000156431580364149</cx:pt>
          <cx:pt idx="56483">-0.000156431580364149</cx:pt>
          <cx:pt idx="56484">-0.00015647756018384999</cx:pt>
          <cx:pt idx="56485">-0.00015647756018384999</cx:pt>
          <cx:pt idx="56486">-0.00015647756018384999</cx:pt>
          <cx:pt idx="56487">-0.00015653415484985999</cx:pt>
          <cx:pt idx="56488">-0.00015656014604715999</cx:pt>
          <cx:pt idx="56489">-0.00015656014604715999</cx:pt>
          <cx:pt idx="56490">-0.00015656014604715999</cx:pt>
          <cx:pt idx="56491">-0.00015656014604715999</cx:pt>
          <cx:pt idx="56492">-0.00015659202108448699</cx:pt>
          <cx:pt idx="56493">-0.000156595415896301</cx:pt>
          <cx:pt idx="56494">-0.00015662607206186601</cx:pt>
          <cx:pt idx="56495">-0.00015662607206186601</cx:pt>
          <cx:pt idx="56496">-0.00015662607206186601</cx:pt>
          <cx:pt idx="56497">-0.00015662607206186601</cx:pt>
          <cx:pt idx="56498">-0.00015662607206186601</cx:pt>
          <cx:pt idx="56499">-0.00015676121803610799</cx:pt>
          <cx:pt idx="56500">-0.000156878438349234</cx:pt>
          <cx:pt idx="56501">-0.00015702111522771899</cx:pt>
          <cx:pt idx="56502">-0.00015708645131796899</cx:pt>
          <cx:pt idx="56503">-0.00015708645131796899</cx:pt>
          <cx:pt idx="56504">-0.00015708645131796899</cx:pt>
          <cx:pt idx="56505">-0.00015708645131796899</cx:pt>
          <cx:pt idx="56506">-0.00015708645131796899</cx:pt>
          <cx:pt idx="56507">-0.00015721197860836501</cx:pt>
          <cx:pt idx="56508">-0.00015728610408837499</cx:pt>
          <cx:pt idx="56509">-0.000157356518728753</cx:pt>
          <cx:pt idx="56510">-0.000157485457779893</cx:pt>
          <cx:pt idx="56511">-0.00015757172948123501</cx:pt>
          <cx:pt idx="56512">-0.00015757172948123501</cx:pt>
          <cx:pt idx="56513">-0.00015757172948123501</cx:pt>
          <cx:pt idx="56514">-0.00015757172948123501</cx:pt>
          <cx:pt idx="56515">-0.00015757172948123501</cx:pt>
          <cx:pt idx="56516">-0.00015757172948123501</cx:pt>
          <cx:pt idx="56517">-0.000157600276938858</cx:pt>
          <cx:pt idx="56518">-0.00015770834718437099</cx:pt>
          <cx:pt idx="56519">-0.000158214618332255</cx:pt>
          <cx:pt idx="56520">-0.000158214618332255</cx:pt>
          <cx:pt idx="56521">-0.000158214618332255</cx:pt>
          <cx:pt idx="56522">-0.000158214618332255</cx:pt>
          <cx:pt idx="56523">-0.000158335210836364</cx:pt>
          <cx:pt idx="56524">-0.00015841620032556601</cx:pt>
          <cx:pt idx="56525">-0.00015841620032556601</cx:pt>
          <cx:pt idx="56526">-0.000158417947424662</cx:pt>
          <cx:pt idx="56527">-0.000158589317891262</cx:pt>
          <cx:pt idx="56528">-0.00015879089639729099</cx:pt>
          <cx:pt idx="56529">-0.00015908056999492</cx:pt>
          <cx:pt idx="56530">-0.00015908056999492</cx:pt>
          <cx:pt idx="56531">-0.00015908056999492</cx:pt>
          <cx:pt idx="56532">-0.00015908056999492</cx:pt>
          <cx:pt idx="56533">-0.00015908056999492</cx:pt>
          <cx:pt idx="56534">-0.00015917067331888701</cx:pt>
          <cx:pt idx="56535">-0.00016014123973153601</cx:pt>
          <cx:pt idx="56536">-0.000160255684982896</cx:pt>
          <cx:pt idx="56537">-0.00016032931546998099</cx:pt>
          <cx:pt idx="56538">-0.00016032931546998099</cx:pt>
          <cx:pt idx="56539">-0.00016043980667521199</cx:pt>
          <cx:pt idx="56540">-0.00016043980667521199</cx:pt>
          <cx:pt idx="56541">-0.00016043980667521199</cx:pt>
          <cx:pt idx="56542">-0.00016043980667521199</cx:pt>
          <cx:pt idx="56543">-0.00016103928679684501</cx:pt>
          <cx:pt idx="56544">-0.00016103928679684501</cx:pt>
          <cx:pt idx="56545">-0.00016126352056168599</cx:pt>
          <cx:pt idx="56546">-0.000161485526692904</cx:pt>
          <cx:pt idx="56547">-0.00016176462758573</cx:pt>
          <cx:pt idx="56548">-0.00016176462758573</cx:pt>
          <cx:pt idx="56549">-0.00016188091687754501</cx:pt>
          <cx:pt idx="56550">-0.000162234390264911</cx:pt>
          <cx:pt idx="56551">-0.00016255893102019099</cx:pt>
          <cx:pt idx="56552">-0.00016255893102019099</cx:pt>
          <cx:pt idx="56553">-0.00016255893102019099</cx:pt>
          <cx:pt idx="56554">-0.00016255893102019099</cx:pt>
          <cx:pt idx="56555">-0.00016255893102019099</cx:pt>
          <cx:pt idx="56556">-0.00016262044793774699</cx:pt>
          <cx:pt idx="56557">-0.00016262044793774699</cx:pt>
          <cx:pt idx="56558">-0.00016266086713915401</cx:pt>
          <cx:pt idx="56559">-0.000162676403634815</cx:pt>
          <cx:pt idx="56560">-0.00016277377760690899</cx:pt>
          <cx:pt idx="56561">-0.00016303445133967001</cx:pt>
          <cx:pt idx="56562">-0.00016305542349283599</cx:pt>
          <cx:pt idx="56563">-0.00016311278502612199</cx:pt>
          <cx:pt idx="56564">-0.00016318264761722601</cx:pt>
          <cx:pt idx="56565">-0.00016318264761722601</cx:pt>
          <cx:pt idx="56566">-0.00016318264761722601</cx:pt>
          <cx:pt idx="56567">-0.00016320864191267899</cx:pt>
          <cx:pt idx="56568">-0.00016320864191267899</cx:pt>
          <cx:pt idx="56569">-0.00016320864191267899</cx:pt>
          <cx:pt idx="56570">-0.00016320864191267899</cx:pt>
          <cx:pt idx="56571">-0.00016320864191267899</cx:pt>
          <cx:pt idx="56572">-0.00016323142608687901</cx:pt>
          <cx:pt idx="56573">-0.00016329682088065599</cx:pt>
          <cx:pt idx="56574">-0.000163365633162143</cx:pt>
          <cx:pt idx="56575">-0.000163365633162143</cx:pt>
          <cx:pt idx="56576">-0.000163365633162143</cx:pt>
          <cx:pt idx="56577">-0.000163365633162143</cx:pt>
          <cx:pt idx="56578">-0.00016341965652481101</cx:pt>
          <cx:pt idx="56579">-0.00016363099794770801</cx:pt>
          <cx:pt idx="56580">-0.00016363099794770801</cx:pt>
          <cx:pt idx="56581">-0.00016363099794770801</cx:pt>
          <cx:pt idx="56582">-0.00016363099794770801</cx:pt>
          <cx:pt idx="56583">-0.000163805080670196</cx:pt>
          <cx:pt idx="56584">-0.00016385489818633399</cx:pt>
          <cx:pt idx="56585">-0.00016411692845498099</cx:pt>
          <cx:pt idx="56586">-0.00016411692845498099</cx:pt>
          <cx:pt idx="56587">-0.00016411692845498099</cx:pt>
          <cx:pt idx="56588">-0.00016411692845498099</cx:pt>
          <cx:pt idx="56589">-0.00016411692845498099</cx:pt>
          <cx:pt idx="56590">-0.000164121446838428</cx:pt>
          <cx:pt idx="56591">-0.00016456597182827799</cx:pt>
          <cx:pt idx="56592">-0.00016465379099881699</cx:pt>
          <cx:pt idx="56593">-0.00016465379099881699</cx:pt>
          <cx:pt idx="56594">-0.000164830371202658</cx:pt>
          <cx:pt idx="56595">-0.00016499966452803301</cx:pt>
          <cx:pt idx="56596">-0.00016499966452803301</cx:pt>
          <cx:pt idx="56597">-0.00016554114255472601</cx:pt>
          <cx:pt idx="56598">-0.00016568308591559901</cx:pt>
          <cx:pt idx="56599">-0.00016568308591559901</cx:pt>
          <cx:pt idx="56600">-0.00016568308591559901</cx:pt>
          <cx:pt idx="56601">-0.00016604580399726701</cx:pt>
          <cx:pt idx="56602">-0.00016604580399726701</cx:pt>
          <cx:pt idx="56603">-0.00016604580399726701</cx:pt>
          <cx:pt idx="56604">-0.000166051311253667</cx:pt>
          <cx:pt idx="56605">-0.000166051311253667</cx:pt>
          <cx:pt idx="56606">-0.000166169670587746</cx:pt>
          <cx:pt idx="56607">-0.00016622731772409499</cx:pt>
          <cx:pt idx="56608">-0.00016627691732846699</cx:pt>
          <cx:pt idx="56609">-0.000166379954013732</cx:pt>
          <cx:pt idx="56610">-0.000166379954013732</cx:pt>
          <cx:pt idx="56611">-0.000166379954013732</cx:pt>
          <cx:pt idx="56612">-0.000166379954013732</cx:pt>
          <cx:pt idx="56613">-0.000166379954013732</cx:pt>
          <cx:pt idx="56614">-0.000166379954013732</cx:pt>
          <cx:pt idx="56615">-0.00016659555300328801</cx:pt>
          <cx:pt idx="56616">-0.00016669716146185199</cx:pt>
          <cx:pt idx="56617">-0.00016718567753062501</cx:pt>
          <cx:pt idx="56618">-0.00016718567753062501</cx:pt>
          <cx:pt idx="56619">-0.00016736824670455101</cx:pt>
          <cx:pt idx="56620">-0.00016736824670455101</cx:pt>
          <cx:pt idx="56621">-0.00016736824670455101</cx:pt>
          <cx:pt idx="56622">-0.00016743490293173499</cx:pt>
          <cx:pt idx="56623">-0.00016743490293173499</cx:pt>
          <cx:pt idx="56624">-0.00016743490293173499</cx:pt>
          <cx:pt idx="56625">-0.000167572512544967</cx:pt>
          <cx:pt idx="56626">-0.000167572512544967</cx:pt>
          <cx:pt idx="56627">-0.00016775128033833401</cx:pt>
          <cx:pt idx="56628">-0.00016788095192905801</cx:pt>
          <cx:pt idx="56629">-0.00016788095192905801</cx:pt>
          <cx:pt idx="56630">-0.00016788095192905801</cx:pt>
          <cx:pt idx="56631">-0.000168151465569337</cx:pt>
          <cx:pt idx="56632">-0.000168151465569337</cx:pt>
          <cx:pt idx="56633">-0.000168151465569337</cx:pt>
          <cx:pt idx="56634">-0.000168151465569337</cx:pt>
          <cx:pt idx="56635">-0.000168151465569337</cx:pt>
          <cx:pt idx="56636">-0.000168151465569337</cx:pt>
          <cx:pt idx="56637">-0.000168431906532217</cx:pt>
          <cx:pt idx="56638">-0.000168431906532217</cx:pt>
          <cx:pt idx="56639">-0.00016845315838287999</cx:pt>
          <cx:pt idx="56640">-0.00016845315838287999</cx:pt>
          <cx:pt idx="56641">-0.00016907556033672001</cx:pt>
          <cx:pt idx="56642">-0.00016907556033672001</cx:pt>
          <cx:pt idx="56643">-0.00016907556033672001</cx:pt>
          <cx:pt idx="56644">-0.00016907556033672001</cx:pt>
          <cx:pt idx="56645">-0.00016907556033672001</cx:pt>
          <cx:pt idx="56646">-0.000169360917776359</cx:pt>
          <cx:pt idx="56647">-0.00016944704196168999</cx:pt>
          <cx:pt idx="56648">-0.00016962176337191701</cx:pt>
          <cx:pt idx="56649">-0.00016962176337191701</cx:pt>
          <cx:pt idx="56650">-0.00016997779688673</cx:pt>
          <cx:pt idx="56651">-0.00017008620677908199</cx:pt>
          <cx:pt idx="56652">-0.00017008620677908199</cx:pt>
          <cx:pt idx="56653">-0.00017008620677908199</cx:pt>
          <cx:pt idx="56654">-0.00017011509516659</cx:pt>
          <cx:pt idx="56655">-0.00017011509516659</cx:pt>
          <cx:pt idx="56656">-0.00017011509516659</cx:pt>
          <cx:pt idx="56657">-0.00017011509516659</cx:pt>
          <cx:pt idx="56658">-0.00017011509516659</cx:pt>
          <cx:pt idx="56659">-0.00017013917929156099</cx:pt>
          <cx:pt idx="56660">-0.00017013917929156099</cx:pt>
          <cx:pt idx="56661">-0.00017013917929156099</cx:pt>
          <cx:pt idx="56662">-0.000170445111206045</cx:pt>
          <cx:pt idx="56663">-0.000170445111206045</cx:pt>
          <cx:pt idx="56664">-0.00017048811023545401</cx:pt>
          <cx:pt idx="56665">-0.00017063555600436999</cx:pt>
          <cx:pt idx="56666">-0.00017068569158723001</cx:pt>
          <cx:pt idx="56667">-0.00017070299794977699</cx:pt>
          <cx:pt idx="56668">-0.000170738601575096</cx:pt>
          <cx:pt idx="56669">-0.00017105269007172799</cx:pt>
          <cx:pt idx="56670">-0.00017105563431513</cx:pt>
          <cx:pt idx="56671">-0.00017105563431513</cx:pt>
          <cx:pt idx="56672">-0.000171315114872358</cx:pt>
          <cx:pt idx="56673">-0.000171315114872358</cx:pt>
          <cx:pt idx="56674">-0.000171315114872358</cx:pt>
          <cx:pt idx="56675">-0.00017133246015416201</cx:pt>
          <cx:pt idx="56676">-0.00017135962967447399</cx:pt>
          <cx:pt idx="56677">-0.000171417497328441</cx:pt>
          <cx:pt idx="56678">-0.00017149404261238601</cx:pt>
          <cx:pt idx="56679">-0.00017169606850800701</cx:pt>
          <cx:pt idx="56680">-0.00017169606850800701</cx:pt>
          <cx:pt idx="56681">-0.00017169606850800701</cx:pt>
          <cx:pt idx="56682">-0.00017185879812846099</cx:pt>
          <cx:pt idx="56683">-0.00017219442497335899</cx:pt>
          <cx:pt idx="56684">-0.00017219442497335899</cx:pt>
          <cx:pt idx="56685">-0.00017219442497335899</cx:pt>
          <cx:pt idx="56686">-0.00017222998519074101</cx:pt>
          <cx:pt idx="56687">-0.000172230904930446</cx:pt>
          <cx:pt idx="56688">-0.000172230904930446</cx:pt>
          <cx:pt idx="56689">-0.000172230904930446</cx:pt>
          <cx:pt idx="56690">-0.000172230904930446</cx:pt>
          <cx:pt idx="56691">-0.000172230904930446</cx:pt>
          <cx:pt idx="56692">-0.000172230904930446</cx:pt>
          <cx:pt idx="56693">-0.00017243843158883801</cx:pt>
          <cx:pt idx="56694">-0.00017244098110565499</cx:pt>
          <cx:pt idx="56695">-0.000172473969034558</cx:pt>
          <cx:pt idx="56696">-0.000172473969034558</cx:pt>
          <cx:pt idx="56697">-0.000172473969034558</cx:pt>
          <cx:pt idx="56698">-0.000172473969034558</cx:pt>
          <cx:pt idx="56699">-0.000172473969034558</cx:pt>
          <cx:pt idx="56700">-0.00017280743052909401</cx:pt>
          <cx:pt idx="56701">-0.00017280743052909401</cx:pt>
          <cx:pt idx="56702">-0.000172815428394064</cx:pt>
          <cx:pt idx="56703">-0.00017283344972391501</cx:pt>
          <cx:pt idx="56704">-0.00017293179968884699</cx:pt>
          <cx:pt idx="56705">-0.00017312546787500799</cx:pt>
          <cx:pt idx="56706">-0.00017312546787500799</cx:pt>
          <cx:pt idx="56707">-0.00017312546787500799</cx:pt>
          <cx:pt idx="56708">-0.00017407199856732001</cx:pt>
          <cx:pt idx="56709">-0.00017407199856732001</cx:pt>
          <cx:pt idx="56710">-0.00017407199856732001</cx:pt>
          <cx:pt idx="56711">-0.000174217391868996</cx:pt>
          <cx:pt idx="56712">-0.00017443951119060699</cx:pt>
          <cx:pt idx="56713">-0.000174833912711812</cx:pt>
          <cx:pt idx="56714">-0.000174833912711812</cx:pt>
          <cx:pt idx="56715">-0.000174848202469309</cx:pt>
          <cx:pt idx="56716">-0.00017526137765152701</cx:pt>
          <cx:pt idx="56717">-0.00017526137765152701</cx:pt>
          <cx:pt idx="56718">-0.00017526137765152701</cx:pt>
          <cx:pt idx="56719">-0.00017526137765152701</cx:pt>
          <cx:pt idx="56720">-0.000175268265593</cx:pt>
          <cx:pt idx="56721">-0.00017536263863083699</cx:pt>
          <cx:pt idx="56722">-0.00017562662622915299</cx:pt>
          <cx:pt idx="56723">-0.00017562662622915299</cx:pt>
          <cx:pt idx="56724">-0.00017562662622915299</cx:pt>
          <cx:pt idx="56725">-0.00017562662622915299</cx:pt>
          <cx:pt idx="56726">-0.00017562662622915299</cx:pt>
          <cx:pt idx="56727">-0.000175742706635574</cx:pt>
          <cx:pt idx="56728">-0.000175767603790517</cx:pt>
          <cx:pt idx="56729">-0.00017584632833600201</cx:pt>
          <cx:pt idx="56730">-0.00017588562958631499</cx:pt>
          <cx:pt idx="56731">-0.00017588562958631499</cx:pt>
          <cx:pt idx="56732">-0.00017588562958631499</cx:pt>
          <cx:pt idx="56733">-0.00017588562958631499</cx:pt>
          <cx:pt idx="56734">-0.00017619362570990199</cx:pt>
          <cx:pt idx="56735">-0.00017628280468007899</cx:pt>
          <cx:pt idx="56736">-0.00017628280468007899</cx:pt>
          <cx:pt idx="56737">-0.00017628280468007899</cx:pt>
          <cx:pt idx="56738">-0.00017628280468007899</cx:pt>
          <cx:pt idx="56739">-0.00017641208954716499</cx:pt>
          <cx:pt idx="56740">-0.00017642632155885101</cx:pt>
          <cx:pt idx="56741">-0.00017676056287763999</cx:pt>
          <cx:pt idx="56742">-0.00017676056287763999</cx:pt>
          <cx:pt idx="56743">-0.00017678253428498499</cx:pt>
          <cx:pt idx="56744">-0.000176853029287762</cx:pt>
          <cx:pt idx="56745">-0.00017693561959039299</cx:pt>
          <cx:pt idx="56746">-0.00017713992179979699</cx:pt>
          <cx:pt idx="56747">-0.000177241062625673</cx:pt>
          <cx:pt idx="56748">-0.00017772099843204901</cx:pt>
          <cx:pt idx="56749">-0.000177733630453757</cx:pt>
          <cx:pt idx="56750">-0.000177733630453757</cx:pt>
          <cx:pt idx="56751">-0.000177733630453757</cx:pt>
          <cx:pt idx="56752">-0.000177733630453757</cx:pt>
          <cx:pt idx="56753">-0.000177733630453757</cx:pt>
          <cx:pt idx="56754">-0.00017777318575028299</cx:pt>
          <cx:pt idx="56755">-0.00017777318575028299</cx:pt>
          <cx:pt idx="56756">-0.00017787598956470901</cx:pt>
          <cx:pt idx="56757">-0.000178010093252689</cx:pt>
          <cx:pt idx="56758">-0.000178010093252689</cx:pt>
          <cx:pt idx="56759">-0.000178010093252689</cx:pt>
          <cx:pt idx="56760">-0.000178010093252689</cx:pt>
          <cx:pt idx="56761">-0.000178010093252689</cx:pt>
          <cx:pt idx="56762">-0.000178010093252689</cx:pt>
          <cx:pt idx="56763">-0.000178010093252689</cx:pt>
          <cx:pt idx="56764">-0.000178010093252689</cx:pt>
          <cx:pt idx="56765">-0.000178010093252689</cx:pt>
          <cx:pt idx="56766">-0.00017803257391124999</cx:pt>
          <cx:pt idx="56767">-0.00017813479670202701</cx:pt>
          <cx:pt idx="56768">-0.000178607245594008</cx:pt>
          <cx:pt idx="56769">-0.00017864625655695401</cx:pt>
          <cx:pt idx="56770">-0.00017865447214789499</cx:pt>
          <cx:pt idx="56771">-0.00017865447214789499</cx:pt>
          <cx:pt idx="56772">-0.00017865447214789499</cx:pt>
          <cx:pt idx="56773">-0.00017913480066007601</cx:pt>
          <cx:pt idx="56774">-0.000179269761058166</cx:pt>
          <cx:pt idx="56775">-0.000179269761058166</cx:pt>
          <cx:pt idx="56776">-0.00017957128126915099</cx:pt>
          <cx:pt idx="56777">-0.00017965071102428001</cx:pt>
          <cx:pt idx="56778">-0.000179778677867784</cx:pt>
          <cx:pt idx="56779">-0.000179817354166957</cx:pt>
          <cx:pt idx="56780">-0.000179945082266916</cx:pt>
          <cx:pt idx="56781">-0.000179945082266916</cx:pt>
          <cx:pt idx="56782">-0.000179945082266916</cx:pt>
          <cx:pt idx="56783">-0.000179945082266916</cx:pt>
          <cx:pt idx="56784">-0.00017998443610743099</cx:pt>
          <cx:pt idx="56785">-0.00017998443610743099</cx:pt>
          <cx:pt idx="56786">-0.000180099173849892</cx:pt>
          <cx:pt idx="56787">-0.000180278221271412</cx:pt>
          <cx:pt idx="56788">-0.000180522170559304</cx:pt>
          <cx:pt idx="56789">-0.00018084198289109</cx:pt>
          <cx:pt idx="56790">-0.00018095074839015999</cx:pt>
          <cx:pt idx="56791">-0.00018133089242310799</cx:pt>
          <cx:pt idx="56792">-0.00018141111846977999</cx:pt>
          <cx:pt idx="56793">-0.000181427706534417</cx:pt>
          <cx:pt idx="56794">-0.000181427706534417</cx:pt>
          <cx:pt idx="56795">-0.00018144103972666701</cx:pt>
          <cx:pt idx="56796">-0.00018154693937614299</cx:pt>
          <cx:pt idx="56797">-0.00018171183425546799</cx:pt>
          <cx:pt idx="56798">-0.00018171183425546799</cx:pt>
          <cx:pt idx="56799">-0.00018171183425546799</cx:pt>
          <cx:pt idx="56800">-0.00018183408531203</cx:pt>
          <cx:pt idx="56801">-0.00018183408531203</cx:pt>
          <cx:pt idx="56802">-0.00018183408531203</cx:pt>
          <cx:pt idx="56803">-0.00018183408531203</cx:pt>
          <cx:pt idx="56804">-0.00018183408531203</cx:pt>
          <cx:pt idx="56805">-0.00018183408531203</cx:pt>
          <cx:pt idx="56806">-0.00018183408531203</cx:pt>
          <cx:pt idx="56807">-0.00018183408531203</cx:pt>
          <cx:pt idx="56808">-0.00018183408531203</cx:pt>
          <cx:pt idx="56809">-0.00018183408531203</cx:pt>
          <cx:pt idx="56810">-0.00018183408531203</cx:pt>
          <cx:pt idx="56811">-0.00018183408531203</cx:pt>
          <cx:pt idx="56812">-0.00018183408531203</cx:pt>
          <cx:pt idx="56813">-0.00018189389011895099</cx:pt>
          <cx:pt idx="56814">-0.000182217714771839</cx:pt>
          <cx:pt idx="56815">-0.00018252834146391199</cx:pt>
          <cx:pt idx="56816">-0.00018252834146391199</cx:pt>
          <cx:pt idx="56817">-0.00018252834146391199</cx:pt>
          <cx:pt idx="56818">-0.00018268328629504401</cx:pt>
          <cx:pt idx="56819">-0.000183034206944022</cx:pt>
          <cx:pt idx="56820">-0.000183034206944022</cx:pt>
          <cx:pt idx="56821">-0.00018308649855042599</cx:pt>
          <cx:pt idx="56822">-0.00018308649855042599</cx:pt>
          <cx:pt idx="56823">-0.00018308649855042599</cx:pt>
          <cx:pt idx="56824">-0.00018308649855042599</cx:pt>
          <cx:pt idx="56825">-0.00018308649855042599</cx:pt>
          <cx:pt idx="56826">-0.00018308649855042599</cx:pt>
          <cx:pt idx="56827">-0.00018308649855042599</cx:pt>
          <cx:pt idx="56828">-0.000183152368535536</cx:pt>
          <cx:pt idx="56829">-0.00018330405114420399</cx:pt>
          <cx:pt idx="56830">-0.00018344057169334999</cx:pt>
          <cx:pt idx="56831">-0.00018383916119407099</cx:pt>
          <cx:pt idx="56832">-0.000183840264891327</cx:pt>
          <cx:pt idx="56833">-0.000183840264891327</cx:pt>
          <cx:pt idx="56834">-0.000183840264891327</cx:pt>
          <cx:pt idx="56835">-0.000183840264891327</cx:pt>
          <cx:pt idx="56836">-0.000183840264891327</cx:pt>
          <cx:pt idx="56837">-0.000183840264891327</cx:pt>
          <cx:pt idx="56838">-0.000184329355995977</cx:pt>
          <cx:pt idx="56839">-0.000184432932352039</cx:pt>
          <cx:pt idx="56840">-0.000184824986759217</cx:pt>
          <cx:pt idx="56841">-0.00018509560974492301</cx:pt>
          <cx:pt idx="56842">-0.00018509560974492301</cx:pt>
          <cx:pt idx="56843">-0.00018509560974492301</cx:pt>
          <cx:pt idx="56844">-0.00018536681447758001</cx:pt>
          <cx:pt idx="56845">-0.00018536681447758001</cx:pt>
          <cx:pt idx="56846">-0.00018536681447758001</cx:pt>
          <cx:pt idx="56847">-0.000185400706010299</cx:pt>
          <cx:pt idx="56848">-0.00018546535225734699</cx:pt>
          <cx:pt idx="56849">-0.000185594922237109</cx:pt>
          <cx:pt idx="56850">-0.00018570062558547501</cx:pt>
          <cx:pt idx="56851">-0.00018570062558547501</cx:pt>
          <cx:pt idx="56852">-0.00018595743415166099</cx:pt>
          <cx:pt idx="56853">-0.00018601821793266099</cx:pt>
          <cx:pt idx="56854">-0.000186040370005722</cx:pt>
          <cx:pt idx="56855">-0.000186068240242434</cx:pt>
          <cx:pt idx="56856">-0.000186068240242434</cx:pt>
          <cx:pt idx="56857">-0.000186068240242434</cx:pt>
          <cx:pt idx="56858">-0.000186068240242434</cx:pt>
          <cx:pt idx="56859">-0.000186068240242434</cx:pt>
          <cx:pt idx="56860">-0.000186068240242434</cx:pt>
          <cx:pt idx="56861">-0.00018609327160990099</cx:pt>
          <cx:pt idx="56862">-0.00018609370929434499</cx:pt>
          <cx:pt idx="56863">-0.00018615280810963699</cx:pt>
          <cx:pt idx="56864">-0.00018615280810963699</cx:pt>
          <cx:pt idx="56865">-0.00018615280810963699</cx:pt>
          <cx:pt idx="56866">-0.00018615280810963699</cx:pt>
          <cx:pt idx="56867">-0.00018615280810963699</cx:pt>
          <cx:pt idx="56868">-0.00018622856827706099</cx:pt>
          <cx:pt idx="56869">-0.00018657096183158101</cx:pt>
          <cx:pt idx="56870">-0.00018683893359714701</cx:pt>
          <cx:pt idx="56871">-0.000186888919841304</cx:pt>
          <cx:pt idx="56872">-0.000186888919841304</cx:pt>
          <cx:pt idx="56873">-0.000186888919841304</cx:pt>
          <cx:pt idx="56874">-0.000187020707190007</cx:pt>
          <cx:pt idx="56875">-0.000187020707190007</cx:pt>
          <cx:pt idx="56876">-0.000187020707190007</cx:pt>
          <cx:pt idx="56877">-0.00018759234978610201</cx:pt>
          <cx:pt idx="56878">-0.00018759234978610201</cx:pt>
          <cx:pt idx="56879">-0.00018770730268610999</cx:pt>
          <cx:pt idx="56880">-0.000187951895994854</cx:pt>
          <cx:pt idx="56881">-0.000187956226859447</cx:pt>
          <cx:pt idx="56882">-0.00018805167085879799</cx:pt>
          <cx:pt idx="56883">-0.00018853241868323</cx:pt>
          <cx:pt idx="56884">-0.00018853241868323</cx:pt>
          <cx:pt idx="56885">-0.000188601428442443</cx:pt>
          <cx:pt idx="56886">-0.000188601428442443</cx:pt>
          <cx:pt idx="56887">-0.000188601428442443</cx:pt>
          <cx:pt idx="56888">-0.000188601428442443</cx:pt>
          <cx:pt idx="56889">-0.00018861853596389001</cx:pt>
          <cx:pt idx="56890">-0.00018861853596389001</cx:pt>
          <cx:pt idx="56891">-0.00018861853596389001</cx:pt>
          <cx:pt idx="56892">-0.00018861853596389001</cx:pt>
          <cx:pt idx="56893">-0.00018861853596389001</cx:pt>
          <cx:pt idx="56894">-0.000188646449281221</cx:pt>
          <cx:pt idx="56895">-0.000188646449281221</cx:pt>
          <cx:pt idx="56896">-0.000188646449281221</cx:pt>
          <cx:pt idx="56897">-0.000188646449281221</cx:pt>
          <cx:pt idx="56898">-0.000188646449281221</cx:pt>
          <cx:pt idx="56899">-0.000188757195954471</cx:pt>
          <cx:pt idx="56900">-0.000188757195954471</cx:pt>
          <cx:pt idx="56901">-0.000188757195954471</cx:pt>
          <cx:pt idx="56902">-0.000188757195954471</cx:pt>
          <cx:pt idx="56903">-0.000189007431069813</cx:pt>
          <cx:pt idx="56904">-0.000189007431069813</cx:pt>
          <cx:pt idx="56905">-0.000189013800746386</cx:pt>
          <cx:pt idx="56906">-0.000189013800746386</cx:pt>
          <cx:pt idx="56907">-0.000189033845029575</cx:pt>
          <cx:pt idx="56908">-0.000189033845029575</cx:pt>
          <cx:pt idx="56909">-0.00018934037018462999</cx:pt>
          <cx:pt idx="56910">-0.000189945559458868</cx:pt>
          <cx:pt idx="56911">-0.000189945559458868</cx:pt>
          <cx:pt idx="56912">-0.000189945559458868</cx:pt>
          <cx:pt idx="56913">-0.000189945559458868</cx:pt>
          <cx:pt idx="56914">-0.000190206086746419</cx:pt>
          <cx:pt idx="56915">-0.000190247262287938</cx:pt>
          <cx:pt idx="56916">-0.000190382163954426</cx:pt>
          <cx:pt idx="56917">-0.00019050925470559901</cx:pt>
          <cx:pt idx="56918">-0.00019064119896088799</cx:pt>
          <cx:pt idx="56919">-0.00019064119896088799</cx:pt>
          <cx:pt idx="56920">-0.00019064119896088799</cx:pt>
          <cx:pt idx="56921">-0.00019064119896088799</cx:pt>
          <cx:pt idx="56922">-0.00019066860838435999</cx:pt>
          <cx:pt idx="56923">-0.00019066860838435999</cx:pt>
          <cx:pt idx="56924">-0.00019066860838435999</cx:pt>
          <cx:pt idx="56925">-0.000191326724181192</cx:pt>
          <cx:pt idx="56926">-0.000191659985140491</cx:pt>
          <cx:pt idx="56927">-0.00019189598487113501</cx:pt>
          <cx:pt idx="56928">-0.000192070202931838</cx:pt>
          <cx:pt idx="56929">-0.000192070202931838</cx:pt>
          <cx:pt idx="56930">-0.000192070202931838</cx:pt>
          <cx:pt idx="56931">-0.000192070202931838</cx:pt>
          <cx:pt idx="56932">-0.000192070202931838</cx:pt>
          <cx:pt idx="56933">-0.000192070202931838</cx:pt>
          <cx:pt idx="56934">-0.000192335736058797</cx:pt>
          <cx:pt idx="56935">-0.000192335736058797</cx:pt>
          <cx:pt idx="56936">-0.000192335736058797</cx:pt>
          <cx:pt idx="56937">-0.00019249173607024901</cx:pt>
          <cx:pt idx="56938">-0.000192532874567784</cx:pt>
          <cx:pt idx="56939">-0.000192532874567784</cx:pt>
          <cx:pt idx="56940">-0.000192532874567784</cx:pt>
          <cx:pt idx="56941">-0.000192536737421054</cx:pt>
          <cx:pt idx="56942">-0.000192536737421054</cx:pt>
          <cx:pt idx="56943">-0.000192536737421054</cx:pt>
          <cx:pt idx="56944">-0.000192772241487981</cx:pt>
          <cx:pt idx="56945">-0.00019337961843618299</cx:pt>
          <cx:pt idx="56946">-0.00019337961843618299</cx:pt>
          <cx:pt idx="56947">-0.00019337961843618299</cx:pt>
          <cx:pt idx="56948">-0.00019337961843618299</cx:pt>
          <cx:pt idx="56949">-0.00019338440240859999</cx:pt>
          <cx:pt idx="56950">-0.000193390908586161</cx:pt>
          <cx:pt idx="56951">-0.00019354055463206699</cx:pt>
          <cx:pt idx="56952">-0.00019384435875521299</cx:pt>
          <cx:pt idx="56953">-0.00019412782496153601</cx:pt>
          <cx:pt idx="56954">-0.00019412782496153601</cx:pt>
          <cx:pt idx="56955">-0.00019412782496153601</cx:pt>
          <cx:pt idx="56956">-0.000194270104180519</cx:pt>
          <cx:pt idx="56957">-0.000194270104180519</cx:pt>
          <cx:pt idx="56958">-0.000194314993601098</cx:pt>
          <cx:pt idx="56959">-0.000194314993601098</cx:pt>
          <cx:pt idx="56960">-0.000194314993601098</cx:pt>
          <cx:pt idx="56961">-0.00019440749276811799</cx:pt>
          <cx:pt idx="56962">-0.00019440749276811799</cx:pt>
          <cx:pt idx="56963">-0.00019440749276811799</cx:pt>
          <cx:pt idx="56964">-0.00019440749276811799</cx:pt>
          <cx:pt idx="56965">-0.00019440749276811799</cx:pt>
          <cx:pt idx="56966">-0.00019469982642585101</cx:pt>
          <cx:pt idx="56967">-0.00019477410146013499</cx:pt>
          <cx:pt idx="56968">-0.00019486817947529899</cx:pt>
          <cx:pt idx="56969">-0.00019486817947529899</cx:pt>
          <cx:pt idx="56970">-0.00019488854054157799</cx:pt>
          <cx:pt idx="56971">-0.00019488854054157799</cx:pt>
          <cx:pt idx="56972">-0.00019494790481316499</cx:pt>
          <cx:pt idx="56973">-0.00019504708900052999</cx:pt>
          <cx:pt idx="56974">-0.00019504708900052999</cx:pt>
          <cx:pt idx="56975">-0.00019504708900052999</cx:pt>
          <cx:pt idx="56976">-0.00019504708900052999</cx:pt>
          <cx:pt idx="56977">-0.00019504708900052999</cx:pt>
          <cx:pt idx="56978">-0.00019504708900052999</cx:pt>
          <cx:pt idx="56979">-0.00019504708900052999</cx:pt>
          <cx:pt idx="56980">-0.000195803480377755</cx:pt>
          <cx:pt idx="56981">-0.00019595741856019</cx:pt>
          <cx:pt idx="56982">-0.00019595949280800499</cx:pt>
          <cx:pt idx="56983">-0.00019595949280800499</cx:pt>
          <cx:pt idx="56984">-0.00019595949280800499</cx:pt>
          <cx:pt idx="56985">-0.00019595949280800499</cx:pt>
          <cx:pt idx="56986">-0.000196183011891756</cx:pt>
          <cx:pt idx="56987">-0.000196183011891756</cx:pt>
          <cx:pt idx="56988">-0.00019631689261433499</cx:pt>
          <cx:pt idx="56989">-0.00019631689261433499</cx:pt>
          <cx:pt idx="56990">-0.00019631689261433499</cx:pt>
          <cx:pt idx="56991">-0.000196379992581564</cx:pt>
          <cx:pt idx="56992">-0.000196544434289668</cx:pt>
          <cx:pt idx="56993">-0.00019675838947997101</cx:pt>
          <cx:pt idx="56994">-0.00019677472933962001</cx:pt>
          <cx:pt idx="56995">-0.00019700823274388599</cx:pt>
          <cx:pt idx="56996">-0.00019721080448268901</cx:pt>
          <cx:pt idx="56997">-0.00019735857641946499</cx:pt>
          <cx:pt idx="56998">-0.00019735857641946499</cx:pt>
          <cx:pt idx="56999">-0.00019735857641946499</cx:pt>
          <cx:pt idx="57000">-0.00019735857641946499</cx:pt>
          <cx:pt idx="57001">-0.00019735857641946499</cx:pt>
          <cx:pt idx="57002">-0.00019735857641946499</cx:pt>
          <cx:pt idx="57003">-0.00019735857641946499</cx:pt>
          <cx:pt idx="57004">-0.00019735857641946499</cx:pt>
          <cx:pt idx="57005">-0.00019739332125418401</cx:pt>
          <cx:pt idx="57006">-0.00019764093985333501</cx:pt>
          <cx:pt idx="57007">-0.00019764093985333501</cx:pt>
          <cx:pt idx="57008">-0.00019764093985333501</cx:pt>
          <cx:pt idx="57009">-0.00019764093985333501</cx:pt>
          <cx:pt idx="57010">-0.00019764093985333501</cx:pt>
          <cx:pt idx="57011">-0.00019769648015876201</cx:pt>
          <cx:pt idx="57012">-0.00019772879316595901</cx:pt>
          <cx:pt idx="57013">-0.000197761815144392</cx:pt>
          <cx:pt idx="57014">-0.000197761815144392</cx:pt>
          <cx:pt idx="57015">-0.000197761815144392</cx:pt>
          <cx:pt idx="57016">-0.00019802689793296701</cx:pt>
          <cx:pt idx="57017">-0.00019806906364346999</cx:pt>
          <cx:pt idx="57018">-0.00019806906364346999</cx:pt>
          <cx:pt idx="57019">-0.00019806906364346999</cx:pt>
          <cx:pt idx="57020">-0.00019809945311342699</cx:pt>
          <cx:pt idx="57021">-0.00019809945311342699</cx:pt>
          <cx:pt idx="57022">-0.00019809945311342699</cx:pt>
          <cx:pt idx="57023">-0.00019809945311342699</cx:pt>
          <cx:pt idx="57024">-0.00019809945311342699</cx:pt>
          <cx:pt idx="57025">-0.00019813671636625599</cx:pt>
          <cx:pt idx="57026">-0.000198715547728574</cx:pt>
          <cx:pt idx="57027">-0.000198715547728574</cx:pt>
          <cx:pt idx="57028">-0.000198715547728574</cx:pt>
          <cx:pt idx="57029">-0.000198715547728574</cx:pt>
          <cx:pt idx="57030">-0.000198983893636079</cx:pt>
          <cx:pt idx="57031">-0.000198983893636079</cx:pt>
          <cx:pt idx="57032">-0.000199088962252726</cx:pt>
          <cx:pt idx="57033">-0.000199088962252726</cx:pt>
          <cx:pt idx="57034">-0.00019910975230515599</cx:pt>
          <cx:pt idx="57035">-0.00019910975230515599</cx:pt>
          <cx:pt idx="57036">-0.00019910975230515599</cx:pt>
          <cx:pt idx="57037">-0.000199491858256579</cx:pt>
          <cx:pt idx="57038">-0.000199491858256579</cx:pt>
          <cx:pt idx="57039">-0.000199491858256579</cx:pt>
          <cx:pt idx="57040">-0.00019967745357154899</cx:pt>
          <cx:pt idx="57041">-0.00019967745357154899</cx:pt>
          <cx:pt idx="57042">-0.00019967745357154899</cx:pt>
          <cx:pt idx="57043">-0.00019967745357154899</cx:pt>
          <cx:pt idx="57044">-0.00019970310302038001</cx:pt>
          <cx:pt idx="57045">-0.00019970310302038001</cx:pt>
          <cx:pt idx="57046">-0.00019970310302038001</cx:pt>
          <cx:pt idx="57047">-0.00019970310302038001</cx:pt>
          <cx:pt idx="57048">-0.00019971720489098899</cx:pt>
          <cx:pt idx="57049">-0.00019980049760898901</cx:pt>
          <cx:pt idx="57050">-0.00019980049760898901</cx:pt>
          <cx:pt idx="57051">-0.00019981704160618901</cx:pt>
          <cx:pt idx="57052">-0.00019981704160618901</cx:pt>
          <cx:pt idx="57053">-0.00019981704160618901</cx:pt>
          <cx:pt idx="57054">-0.000199928267811195</cx:pt>
          <cx:pt idx="57055">-0.000199928267811195</cx:pt>
          <cx:pt idx="57056">-0.000199928267811195</cx:pt>
          <cx:pt idx="57057">-0.000199928267811195</cx:pt>
          <cx:pt idx="57058">-0.00020020100669369001</cx:pt>
          <cx:pt idx="57059">-0.00020020100669369001</cx:pt>
          <cx:pt idx="57060">-0.00020020100669369001</cx:pt>
          <cx:pt idx="57061">-0.00020028910406573501</cx:pt>
          <cx:pt idx="57062">-0.00020028910406573501</cx:pt>
          <cx:pt idx="57063">-0.00020028910406573501</cx:pt>
          <cx:pt idx="57064">-0.00020034932242300101</cx:pt>
          <cx:pt idx="57065">-0.00020052141193882501</cx:pt>
          <cx:pt idx="57066">-0.00020052141193882501</cx:pt>
          <cx:pt idx="57067">-0.000200666008841069</cx:pt>
          <cx:pt idx="57068">-0.000200809498181567</cx:pt>
          <cx:pt idx="57069">-0.00020146452560816099</cx:pt>
          <cx:pt idx="57070">-0.00020183570786441401</cx:pt>
          <cx:pt idx="57071">-0.00020183570786441401</cx:pt>
          <cx:pt idx="57072">-0.00020209575197752</cx:pt>
          <cx:pt idx="57073">-0.00020209575197752</cx:pt>
          <cx:pt idx="57074">-0.00020242954164222999</cx:pt>
          <cx:pt idx="57075">-0.00020242954164222999</cx:pt>
          <cx:pt idx="57076">-0.00020242954164222999</cx:pt>
          <cx:pt idx="57077">-0.00020242954164222999</cx:pt>
          <cx:pt idx="57078">-0.000202459999843442</cx:pt>
          <cx:pt idx="57079">-0.000202459999843442</cx:pt>
          <cx:pt idx="57080">-0.000202460858370334</cx:pt>
          <cx:pt idx="57081">-0.00020249608604581699</cx:pt>
          <cx:pt idx="57082">-0.00020249608604581699</cx:pt>
          <cx:pt idx="57083">-0.00020249608604581699</cx:pt>
          <cx:pt idx="57084">-0.00020257127792699001</cx:pt>
          <cx:pt idx="57085">-0.00020275780086422899</cx:pt>
          <cx:pt idx="57086">-0.000202831658638943</cx:pt>
          <cx:pt idx="57087">-0.00020322111938064199</cx:pt>
          <cx:pt idx="57088">-0.00020322949492358299</cx:pt>
          <cx:pt idx="57089">-0.000203310952014545</cx:pt>
          <cx:pt idx="57090">-0.000203310952014545</cx:pt>
          <cx:pt idx="57091">-0.000203310952014545</cx:pt>
          <cx:pt idx="57092">-0.000203310952014545</cx:pt>
          <cx:pt idx="57093">-0.00020334155324449799</cx:pt>
          <cx:pt idx="57094">-0.00020351974839471801</cx:pt>
          <cx:pt idx="57095">-0.00020400086217947099</cx:pt>
          <cx:pt idx="57096">-0.00020466933468841</cx:pt>
          <cx:pt idx="57097">-0.00020477420481734599</cx:pt>
          <cx:pt idx="57098">-0.00020477420481734599</cx:pt>
          <cx:pt idx="57099">-0.00020477420481734599</cx:pt>
          <cx:pt idx="57100">-0.000205413604166058</cx:pt>
          <cx:pt idx="57101">-0.00020546934890026199</cx:pt>
          <cx:pt idx="57102">-0.00020553153162077299</cx:pt>
          <cx:pt idx="57103">-0.00020603245991484</cx:pt>
          <cx:pt idx="57104">-0.000206145383630846</cx:pt>
          <cx:pt idx="57105">-0.00020637534228261001</cx:pt>
          <cx:pt idx="57106">-0.000206442556474335</cx:pt>
          <cx:pt idx="57107">-0.000206442556474335</cx:pt>
          <cx:pt idx="57108">-0.00020688928934066799</cx:pt>
          <cx:pt idx="57109">-0.00020700873141213399</cx:pt>
          <cx:pt idx="57110">-0.00020729836172290799</cx:pt>
          <cx:pt idx="57111">-0.00020729836172290799</cx:pt>
          <cx:pt idx="57112">-0.00020729836172290799</cx:pt>
          <cx:pt idx="57113">-0.00020729836172290799</cx:pt>
          <cx:pt idx="57114">-0.00020729836172290799</cx:pt>
          <cx:pt idx="57115">-0.000207430542410493</cx:pt>
          <cx:pt idx="57116">-0.000207657250186127</cx:pt>
          <cx:pt idx="57117">-0.00020776027435217</cx:pt>
          <cx:pt idx="57118">-0.00020776027435217</cx:pt>
          <cx:pt idx="57119">-0.00020776027435217</cx:pt>
          <cx:pt idx="57120">-0.000207773748170239</cx:pt>
          <cx:pt idx="57121">-0.00020797700803460399</cx:pt>
          <cx:pt idx="57122">-0.000208099515303159</cx:pt>
          <cx:pt idx="57123">-0.000208099515303159</cx:pt>
          <cx:pt idx="57124">-0.000208099515303159</cx:pt>
          <cx:pt idx="57125">-0.000208099515303159</cx:pt>
          <cx:pt idx="57126">-0.000208099515303159</cx:pt>
          <cx:pt idx="57127">-0.000208099515303159</cx:pt>
          <cx:pt idx="57128">-0.000208099945928369</cx:pt>
          <cx:pt idx="57129">-0.00020816786756791</cx:pt>
          <cx:pt idx="57130">-0.000208214198643641</cx:pt>
          <cx:pt idx="57131">-0.00020822099738525</cx:pt>
          <cx:pt idx="57132">-0.00020824293328689999</cx:pt>
          <cx:pt idx="57133">-0.00020853295232411601</cx:pt>
          <cx:pt idx="57134">-0.00020853295232411601</cx:pt>
          <cx:pt idx="57135">-0.00020853295232411601</cx:pt>
          <cx:pt idx="57136">-0.00020877659043805501</cx:pt>
          <cx:pt idx="57137">-0.000208784034234022</cx:pt>
          <cx:pt idx="57138">-0.000208996314631895</cx:pt>
          <cx:pt idx="57139">-0.000208996314631895</cx:pt>
          <cx:pt idx="57140">-0.000208996314631895</cx:pt>
          <cx:pt idx="57141">-0.000209305937072756</cx:pt>
          <cx:pt idx="57142">-0.00020957059308183699</cx:pt>
          <cx:pt idx="57143">-0.00020957059308183699</cx:pt>
          <cx:pt idx="57144">-0.00020957059308183699</cx:pt>
          <cx:pt idx="57145">-0.00020957059308183699</cx:pt>
          <cx:pt idx="57146">-0.00020957059308183699</cx:pt>
          <cx:pt idx="57147">-0.00020957059308183699</cx:pt>
          <cx:pt idx="57148">-0.00020959900982472801</cx:pt>
          <cx:pt idx="57149">-0.000209722717209712</cx:pt>
          <cx:pt idx="57150">-0.000210062589484748</cx:pt>
          <cx:pt idx="57151">-0.00021020308996202099</cx:pt>
          <cx:pt idx="57152">-0.000210732879820782</cx:pt>
          <cx:pt idx="57153">-0.000210732879820782</cx:pt>
          <cx:pt idx="57154">-0.000210732879820782</cx:pt>
          <cx:pt idx="57155">-0.000210732879820782</cx:pt>
          <cx:pt idx="57156">-0.000211098782284713</cx:pt>
          <cx:pt idx="57157">-0.00021121103019235799</cx:pt>
          <cx:pt idx="57158">-0.00021121103019235799</cx:pt>
          <cx:pt idx="57159">-0.00021121103019235799</cx:pt>
          <cx:pt idx="57160">-0.000211761410285181</cx:pt>
          <cx:pt idx="57161">-0.000211761410285181</cx:pt>
          <cx:pt idx="57162">-0.000211761410285181</cx:pt>
          <cx:pt idx="57163">-0.000211761410285181</cx:pt>
          <cx:pt idx="57164">-0.000211761410285181</cx:pt>
          <cx:pt idx="57165">-0.000211761410285181</cx:pt>
          <cx:pt idx="57166">-0.000211787711804329</cx:pt>
          <cx:pt idx="57167">-0.000211787711804329</cx:pt>
          <cx:pt idx="57168">-0.000211787711804329</cx:pt>
          <cx:pt idx="57169">-0.000211787711804329</cx:pt>
          <cx:pt idx="57170">-0.000211939957733302</cx:pt>
          <cx:pt idx="57171">-0.00021208217985194401</cx:pt>
          <cx:pt idx="57172">-0.00021208217985194401</cx:pt>
          <cx:pt idx="57173">-0.000212317937291629</cx:pt>
          <cx:pt idx="57174">-0.00021263093832499499</cx:pt>
          <cx:pt idx="57175">-0.000212952483400361</cx:pt>
          <cx:pt idx="57176">-0.00021305079382214401</cx:pt>
          <cx:pt idx="57177">-0.00021309481205335001</cx:pt>
          <cx:pt idx="57178">-0.00021312622541854199</cx:pt>
          <cx:pt idx="57179">-0.00021329323351674799</cx:pt>
          <cx:pt idx="57180">-0.00021352895347160001</cx:pt>
          <cx:pt idx="57181">-0.00021357873274444099</cx:pt>
          <cx:pt idx="57182">-0.00021383995162055101</cx:pt>
          <cx:pt idx="57183">-0.000213899011122101</cx:pt>
          <cx:pt idx="57184">-0.00021393149059531101</cx:pt>
          <cx:pt idx="57185">-0.000214189198621624</cx:pt>
          <cx:pt idx="57186">-0.000214189198621624</cx:pt>
          <cx:pt idx="57187">-0.000214189198621624</cx:pt>
          <cx:pt idx="57188">-0.000214189198621624</cx:pt>
          <cx:pt idx="57189">-0.000214189198621624</cx:pt>
          <cx:pt idx="57190">-0.000214189198621624</cx:pt>
          <cx:pt idx="57191">-0.000214189198621624</cx:pt>
          <cx:pt idx="57192">-0.000214189198621624</cx:pt>
          <cx:pt idx="57193">-0.000214189198621624</cx:pt>
          <cx:pt idx="57194">-0.000214302995366799</cx:pt>
          <cx:pt idx="57195">-0.000214302995366799</cx:pt>
          <cx:pt idx="57196">-0.000215015150171649</cx:pt>
          <cx:pt idx="57197">-0.000215015150171649</cx:pt>
          <cx:pt idx="57198">-0.000215015150171649</cx:pt>
          <cx:pt idx="57199">-0.00021538853992327301</cx:pt>
          <cx:pt idx="57200">-0.00021538853992327301</cx:pt>
          <cx:pt idx="57201">-0.00021538853992327301</cx:pt>
          <cx:pt idx="57202">-0.00021538853992327301</cx:pt>
          <cx:pt idx="57203">-0.00021538853992327301</cx:pt>
          <cx:pt idx="57204">-0.00021538853992327301</cx:pt>
          <cx:pt idx="57205">-0.00021538853992327301</cx:pt>
          <cx:pt idx="57206">-0.00021538853992327301</cx:pt>
          <cx:pt idx="57207">-0.00021538853992327301</cx:pt>
          <cx:pt idx="57208">-0.00021538853992327301</cx:pt>
          <cx:pt idx="57209">-0.00021538853992327301</cx:pt>
          <cx:pt idx="57210">-0.00021538853992327301</cx:pt>
          <cx:pt idx="57211">-0.00021601342170810101</cx:pt>
          <cx:pt idx="57212">-0.00021617947665678399</cx:pt>
          <cx:pt idx="57213">-0.00021624125475638899</cx:pt>
          <cx:pt idx="57214">-0.00021624125475638899</cx:pt>
          <cx:pt idx="57215">-0.00021624125475638899</cx:pt>
          <cx:pt idx="57216">-0.00021652256346511701</cx:pt>
          <cx:pt idx="57217">-0.00021652256346511701</cx:pt>
          <cx:pt idx="57218">-0.00021652256346511701</cx:pt>
          <cx:pt idx="57219">-0.00021652256346511701</cx:pt>
          <cx:pt idx="57220">-0.00021652256346511701</cx:pt>
          <cx:pt idx="57221">-0.00021652256346511701</cx:pt>
          <cx:pt idx="57222">-0.00021656350007463301</cx:pt>
          <cx:pt idx="57223">-0.000216918859125758</cx:pt>
          <cx:pt idx="57224">-0.000216918859125758</cx:pt>
          <cx:pt idx="57225">-0.000216918859125758</cx:pt>
          <cx:pt idx="57226">-0.00021697533942059301</cx:pt>
          <cx:pt idx="57227">-0.00021699292045947399</cx:pt>
          <cx:pt idx="57228">-0.00021704058898885001</cx:pt>
          <cx:pt idx="57229">-0.00021704058898885001</cx:pt>
          <cx:pt idx="57230">-0.000217151719251884</cx:pt>
          <cx:pt idx="57231">-0.000217151719251884</cx:pt>
          <cx:pt idx="57232">-0.000217151719251884</cx:pt>
          <cx:pt idx="57233">-0.00021724469690193499</cx:pt>
          <cx:pt idx="57234">-0.000217618481118797</cx:pt>
          <cx:pt idx="57235">-0.00021764031725468499</cx:pt>
          <cx:pt idx="57236">-0.00021764031725468499</cx:pt>
          <cx:pt idx="57237">-0.00021764031725468499</cx:pt>
          <cx:pt idx="57238">-0.00021764031725468499</cx:pt>
          <cx:pt idx="57239">-0.00021764031725468499</cx:pt>
          <cx:pt idx="57240">-0.00021770058377878601</cx:pt>
          <cx:pt idx="57241">-0.00021775696435374101</cx:pt>
          <cx:pt idx="57242">-0.00021775696435374101</cx:pt>
          <cx:pt idx="57243">-0.00021775696435374101</cx:pt>
          <cx:pt idx="57244">-0.00021775696435374101</cx:pt>
          <cx:pt idx="57245">-0.000217895865208004</cx:pt>
          <cx:pt idx="57246">-0.00021793795529755799</cx:pt>
          <cx:pt idx="57247">-0.000217941089700239</cx:pt>
          <cx:pt idx="57248">-0.00021807923885914</cx:pt>
          <cx:pt idx="57249">-0.00021810155197185901</cx:pt>
          <cx:pt idx="57250">-0.00021810155197185901</cx:pt>
          <cx:pt idx="57251">-0.00021821096805370099</cx:pt>
          <cx:pt idx="57252">-0.00021843640815584199</cx:pt>
          <cx:pt idx="57253">-0.00021846690359605099</cx:pt>
          <cx:pt idx="57254">-0.00021846690359605099</cx:pt>
          <cx:pt idx="57255">-0.00021846690359605099</cx:pt>
          <cx:pt idx="57256">-0.00021861639327847501</cx:pt>
          <cx:pt idx="57257">-0.00021861639327847501</cx:pt>
          <cx:pt idx="57258">-0.000218816206100684</cx:pt>
          <cx:pt idx="57259">-0.000218816206100684</cx:pt>
          <cx:pt idx="57260">-0.000218816206100684</cx:pt>
          <cx:pt idx="57261">-0.000218816206100684</cx:pt>
          <cx:pt idx="57262">-0.00021886185478726001</cx:pt>
          <cx:pt idx="57263">-0.00021886185478726001</cx:pt>
          <cx:pt idx="57264">-0.000218964839509851</cx:pt>
          <cx:pt idx="57265">-0.00021900817512203599</cx:pt>
          <cx:pt idx="57266">-0.00021900817512203599</cx:pt>
          <cx:pt idx="57267">-0.00021900817512203599</cx:pt>
          <cx:pt idx="57268">-0.00021909619566924299</cx:pt>
          <cx:pt idx="57269">-0.00021909619566924299</cx:pt>
          <cx:pt idx="57270">-0.00021909619566924299</cx:pt>
          <cx:pt idx="57271">-0.00021910264701065999</cx:pt>
          <cx:pt idx="57272">-0.00021919299129492299</cx:pt>
          <cx:pt idx="57273">-0.000219206733144143</cx:pt>
          <cx:pt idx="57274">-0.000219206733144143</cx:pt>
          <cx:pt idx="57275">-0.000219206733144143</cx:pt>
          <cx:pt idx="57276">-0.000219382120910851</cx:pt>
          <cx:pt idx="57277">-0.00021951197971490001</cx:pt>
          <cx:pt idx="57278">-0.00021951197971490001</cx:pt>
          <cx:pt idx="57279">-0.00022024941948139599</cx:pt>
          <cx:pt idx="57280">-0.00022024941948139599</cx:pt>
          <cx:pt idx="57281">-0.00022024941948139599</cx:pt>
          <cx:pt idx="57282">-0.00022028299302698001</cx:pt>
          <cx:pt idx="57283">-0.00022064828115842</cx:pt>
          <cx:pt idx="57284">-0.000220692651822393</cx:pt>
          <cx:pt idx="57285">-0.00022105784502008999</cx:pt>
          <cx:pt idx="57286">-0.000221126503932918</cx:pt>
          <cx:pt idx="57287">-0.00022141198329314</cx:pt>
          <cx:pt idx="57288">-0.00022141198329314</cx:pt>
          <cx:pt idx="57289">-0.00022141907604040299</cx:pt>
          <cx:pt idx="57290">-0.00022143640327299501</cx:pt>
          <cx:pt idx="57291">-0.00022143640327299501</cx:pt>
          <cx:pt idx="57292">-0.00022143640327299501</cx:pt>
          <cx:pt idx="57293">-0.00022149604081693499</cx:pt>
          <cx:pt idx="57294">-0.00022149604081693499</cx:pt>
          <cx:pt idx="57295">-0.00022153782825002499</cx:pt>
          <cx:pt idx="57296">-0.000221547875933654</cx:pt>
          <cx:pt idx="57297">-0.00022185028295478699</cx:pt>
          <cx:pt idx="57298">-0.00022185028295478699</cx:pt>
          <cx:pt idx="57299">-0.00022185028295478699</cx:pt>
          <cx:pt idx="57300">-0.00022188218781260901</cx:pt>
          <cx:pt idx="57301">-0.00022205035859105499</cx:pt>
          <cx:pt idx="57302">-0.00022205035859105499</cx:pt>
          <cx:pt idx="57303">-0.00022211647941812099</cx:pt>
          <cx:pt idx="57304">-0.000222197507075751</cx:pt>
          <cx:pt idx="57305">-0.00022220017194666099</cx:pt>
          <cx:pt idx="57306">-0.00022221809481846099</cx:pt>
          <cx:pt idx="57307">-0.000222309932388725</cx:pt>
          <cx:pt idx="57308">-0.00022260750617958801</cx:pt>
          <cx:pt idx="57309">-0.00022260750617958801</cx:pt>
          <cx:pt idx="57310">-0.00022260750617958801</cx:pt>
          <cx:pt idx="57311">-0.000222712230544701</cx:pt>
          <cx:pt idx="57312">-0.00022272191435614399</cx:pt>
          <cx:pt idx="57313">-0.000223132503111935</cx:pt>
          <cx:pt idx="57314">-0.000223376927500349</cx:pt>
          <cx:pt idx="57315">-0.00022349709522832801</cx:pt>
          <cx:pt idx="57316">-0.00022349709522832801</cx:pt>
          <cx:pt idx="57317">-0.00022353346200145301</cx:pt>
          <cx:pt idx="57318">-0.00022402344448233099</cx:pt>
          <cx:pt idx="57319">-0.00022403467594582499</cx:pt>
          <cx:pt idx="57320">-0.00022403467594582499</cx:pt>
          <cx:pt idx="57321">-0.00022403467594582499</cx:pt>
          <cx:pt idx="57322">-0.00022425796528484899</cx:pt>
          <cx:pt idx="57323">-0.000224316025210532</cx:pt>
          <cx:pt idx="57324">-0.000224316025210532</cx:pt>
          <cx:pt idx="57325">-0.000224316025210532</cx:pt>
          <cx:pt idx="57326">-0.000224316025210532</cx:pt>
          <cx:pt idx="57327">-0.00022449698185407699</cx:pt>
          <cx:pt idx="57328">-0.00022449698185407699</cx:pt>
          <cx:pt idx="57329">-0.00022449698185407699</cx:pt>
          <cx:pt idx="57330">-0.00022449698185407699</cx:pt>
          <cx:pt idx="57331">-0.000224510218418292</cx:pt>
          <cx:pt idx="57332">-0.000224510218418292</cx:pt>
          <cx:pt idx="57333">-0.000224510218418292</cx:pt>
          <cx:pt idx="57334">-0.000224510218418292</cx:pt>
          <cx:pt idx="57335">-0.000224510218418292</cx:pt>
          <cx:pt idx="57336">-0.00022453395876153101</cx:pt>
          <cx:pt idx="57337">-0.00022453395876153101</cx:pt>
          <cx:pt idx="57338">-0.00022453395876153101</cx:pt>
          <cx:pt idx="57339">-0.00022453395876153101</cx:pt>
          <cx:pt idx="57340">-0.00022453395876153101</cx:pt>
          <cx:pt idx="57341">-0.00022516820248450099</cx:pt>
          <cx:pt idx="57342">-0.00022518528457821601</cx:pt>
          <cx:pt idx="57343">-0.000225472816322174</cx:pt>
          <cx:pt idx="57344">-0.000225765837062634</cx:pt>
          <cx:pt idx="57345">-0.000225765837062634</cx:pt>
          <cx:pt idx="57346">-0.000225838437528757</cx:pt>
          <cx:pt idx="57347">-0.00022626800776022799</cx:pt>
          <cx:pt idx="57348">-0.00022626800776022799</cx:pt>
          <cx:pt idx="57349">-0.00022626800776022799</cx:pt>
          <cx:pt idx="57350">-0.000227334135894758</cx:pt>
          <cx:pt idx="57351">-0.000227334135894758</cx:pt>
          <cx:pt idx="57352">-0.000227398107139167</cx:pt>
          <cx:pt idx="57353">-0.00022748623287939599</cx:pt>
          <cx:pt idx="57354">-0.00022771869502638599</cx:pt>
          <cx:pt idx="57355">-0.00022789136656759001</cx:pt>
          <cx:pt idx="57356">-0.00022797537878224401</cx:pt>
          <cx:pt idx="57357">-0.000228027804890975</cx:pt>
          <cx:pt idx="57358">-0.000228027804890975</cx:pt>
          <cx:pt idx="57359">-0.000228027804890975</cx:pt>
          <cx:pt idx="57360">-0.000228033399838199</cx:pt>
          <cx:pt idx="57361">-0.00022822315332914601</cx:pt>
          <cx:pt idx="57362">-0.00022822315332914601</cx:pt>
          <cx:pt idx="57363">-0.00022822315332914601</cx:pt>
          <cx:pt idx="57364">-0.00022845246500811199</cx:pt>
          <cx:pt idx="57365">-0.00022845246500811199</cx:pt>
          <cx:pt idx="57366">-0.00022850263264992101</cx:pt>
          <cx:pt idx="57367">-0.00022850263264992101</cx:pt>
          <cx:pt idx="57368">-0.00022850263264992101</cx:pt>
          <cx:pt idx="57369">-0.00022850263264992101</cx:pt>
          <cx:pt idx="57370">-0.00022871514005264</cx:pt>
          <cx:pt idx="57371">-0.00022871514005264</cx:pt>
          <cx:pt idx="57372">-0.00022871514005264</cx:pt>
          <cx:pt idx="57373">-0.00022934174583210201</cx:pt>
          <cx:pt idx="57374">-0.00022934174583210201</cx:pt>
          <cx:pt idx="57375">-0.00022934174583210201</cx:pt>
          <cx:pt idx="57376">-0.00022934174583210201</cx:pt>
          <cx:pt idx="57377">-0.00022999473354067199</cx:pt>
          <cx:pt idx="57378">-0.000230372209262482</cx:pt>
          <cx:pt idx="57379">-0.00023048558047512801</cx:pt>
          <cx:pt idx="57380">-0.00023048558047512801</cx:pt>
          <cx:pt idx="57381">-0.00023048558047512801</cx:pt>
          <cx:pt idx="57382">-0.00023048558047512801</cx:pt>
          <cx:pt idx="57383">-0.000230665529769466</cx:pt>
          <cx:pt idx="57384">-0.000230717791541458</cx:pt>
          <cx:pt idx="57385">-0.000230734019085852</cx:pt>
          <cx:pt idx="57386">-0.00023084598403143899</cx:pt>
          <cx:pt idx="57387">-0.00023084598403143899</cx:pt>
          <cx:pt idx="57388">-0.00023084598403143899</cx:pt>
          <cx:pt idx="57389">-0.00023102542462484599</cx:pt>
          <cx:pt idx="57390">-0.00023127849667150499</cx:pt>
          <cx:pt idx="57391">-0.000231444885501778</cx:pt>
          <cx:pt idx="57392">-0.000231444885501778</cx:pt>
          <cx:pt idx="57393">-0.000231444885501778</cx:pt>
          <cx:pt idx="57394">-0.000231444885501778</cx:pt>
          <cx:pt idx="57395">-0.000231444885501778</cx:pt>
          <cx:pt idx="57396">-0.00023174961936148799</cx:pt>
          <cx:pt idx="57397">-0.000231814656353808</cx:pt>
          <cx:pt idx="57398">-0.00023188106980686301</cx:pt>
          <cx:pt idx="57399">-0.000231884663343522</cx:pt>
          <cx:pt idx="57400">-0.000232281401134576</cx:pt>
          <cx:pt idx="57401">-0.00023240480200349201</cx:pt>
          <cx:pt idx="57402">-0.00023245751814860501</cx:pt>
          <cx:pt idx="57403">-0.00023245751814860501</cx:pt>
          <cx:pt idx="57404">-0.000232582999543829</cx:pt>
          <cx:pt idx="57405">-0.000232582999543829</cx:pt>
          <cx:pt idx="57406">-0.00023265605975301</cx:pt>
          <cx:pt idx="57407">-0.00023270203719602601</cx:pt>
          <cx:pt idx="57408">-0.00023283373113125899</cx:pt>
          <cx:pt idx="57409">-0.00023283373113125899</cx:pt>
          <cx:pt idx="57410">-0.00023283373113125899</cx:pt>
          <cx:pt idx="57411">-0.00023283373113125899</cx:pt>
          <cx:pt idx="57412">-0.00023289550589374001</cx:pt>
          <cx:pt idx="57413">-0.00023289550589374001</cx:pt>
          <cx:pt idx="57414">-0.00023289550589374001</cx:pt>
          <cx:pt idx="57415">-0.00023289550589374001</cx:pt>
          <cx:pt idx="57416">-0.000233086904827048</cx:pt>
          <cx:pt idx="57417">-0.00023318646606158199</cx:pt>
          <cx:pt idx="57418">-0.00023318646606158199</cx:pt>
          <cx:pt idx="57419">-0.00023318646606158199</cx:pt>
          <cx:pt idx="57420">-0.00023318646606158199</cx:pt>
          <cx:pt idx="57421">-0.00023318646606158199</cx:pt>
          <cx:pt idx="57422">-0.00023318646606158199</cx:pt>
          <cx:pt idx="57423">-0.00023318646606158199</cx:pt>
          <cx:pt idx="57424">-0.00023318646606158199</cx:pt>
          <cx:pt idx="57425">-0.00023323660302144501</cx:pt>
          <cx:pt idx="57426">-0.000233260250702718</cx:pt>
          <cx:pt idx="57427">-0.00023328396987679</cx:pt>
          <cx:pt idx="57428">-0.00023328396987679</cx:pt>
          <cx:pt idx="57429">-0.00023328396987679</cx:pt>
          <cx:pt idx="57430">-0.00023328396987679</cx:pt>
          <cx:pt idx="57431">-0.00023328396987679</cx:pt>
          <cx:pt idx="57432">-0.00023328396987679</cx:pt>
          <cx:pt idx="57433">-0.00023328396987679</cx:pt>
          <cx:pt idx="57434">-0.00023328396987679</cx:pt>
          <cx:pt idx="57435">-0.00023340206160049699</cx:pt>
          <cx:pt idx="57436">-0.000234151540102873</cx:pt>
          <cx:pt idx="57437">-0.000234270574513418</cx:pt>
          <cx:pt idx="57438">-0.000234270574513418</cx:pt>
          <cx:pt idx="57439">-0.000234270574513418</cx:pt>
          <cx:pt idx="57440">-0.000234270574513418</cx:pt>
          <cx:pt idx="57441">-0.000234592831829849</cx:pt>
          <cx:pt idx="57442">-0.00023476879057832701</cx:pt>
          <cx:pt idx="57443">-0.00023485913206823501</cx:pt>
          <cx:pt idx="57444">-0.00023503944213109301</cx:pt>
          <cx:pt idx="57445">-0.00023523598587957701</cx:pt>
          <cx:pt idx="57446">-0.00023523598587957701</cx:pt>
          <cx:pt idx="57447">-0.00023523598587957701</cx:pt>
          <cx:pt idx="57448">-0.00023523598587957701</cx:pt>
          <cx:pt idx="57449">-0.00023523598587957701</cx:pt>
          <cx:pt idx="57450">-0.00023523598587957701</cx:pt>
          <cx:pt idx="57451">-0.00023523598587957701</cx:pt>
          <cx:pt idx="57452">-0.00023523598587957701</cx:pt>
          <cx:pt idx="57453">-0.00023523598587957701</cx:pt>
          <cx:pt idx="57454">-0.00023523598587957701</cx:pt>
          <cx:pt idx="57455">-0.00023529920785357001</cx:pt>
          <cx:pt idx="57456">-0.00023544358779929901</cx:pt>
          <cx:pt idx="57457">-0.00023544358779929901</cx:pt>
          <cx:pt idx="57458">-0.00023544358779929901</cx:pt>
          <cx:pt idx="57459">-0.00023586795798534799</cx:pt>
          <cx:pt idx="57460">-0.00023586795798534799</cx:pt>
          <cx:pt idx="57461">-0.00023586795798534799</cx:pt>
          <cx:pt idx="57462">-0.00023586795798534799</cx:pt>
          <cx:pt idx="57463">-0.00023586795798534799</cx:pt>
          <cx:pt idx="57464">-0.00023586795798534799</cx:pt>
          <cx:pt idx="57465">-0.00023618962763909999</cx:pt>
          <cx:pt idx="57466">-0.00023618962763909999</cx:pt>
          <cx:pt idx="57467">-0.00023618962763909999</cx:pt>
          <cx:pt idx="57468">-0.00023618962763909999</cx:pt>
          <cx:pt idx="57469">-0.00023667706511833401</cx:pt>
          <cx:pt idx="57470">-0.00023671222714490001</cx:pt>
          <cx:pt idx="57471">-0.00023671222714490001</cx:pt>
          <cx:pt idx="57472">-0.000237857920554804</cx:pt>
          <cx:pt idx="57473">-0.00023804862779738101</cx:pt>
          <cx:pt idx="57474">-0.00023804862779738101</cx:pt>
          <cx:pt idx="57475">-0.00023846789496138499</cx:pt>
          <cx:pt idx="57476">-0.00023846789496138499</cx:pt>
          <cx:pt idx="57477">-0.00023846789496138499</cx:pt>
          <cx:pt idx="57478">-0.00023846789496138499</cx:pt>
          <cx:pt idx="57479">-0.00023854205387635399</cx:pt>
          <cx:pt idx="57480">-0.00023856963625251701</cx:pt>
          <cx:pt idx="57481">-0.00023856963625251701</cx:pt>
          <cx:pt idx="57482">-0.00023856963625251701</cx:pt>
          <cx:pt idx="57483">-0.00023856963625251701</cx:pt>
          <cx:pt idx="57484">-0.00023856963625251701</cx:pt>
          <cx:pt idx="57485">-0.00023856963625251701</cx:pt>
          <cx:pt idx="57486">-0.00023856963625251701</cx:pt>
          <cx:pt idx="57487">-0.00023856963625251701</cx:pt>
          <cx:pt idx="57488">-0.00023856963625251701</cx:pt>
          <cx:pt idx="57489">-0.00023856963625251701</cx:pt>
          <cx:pt idx="57490">-0.00023856963625251701</cx:pt>
          <cx:pt idx="57491">-0.00023924472513523899</cx:pt>
          <cx:pt idx="57492">-0.00023938540743605901</cx:pt>
          <cx:pt idx="57493">-0.00023938540743605901</cx:pt>
          <cx:pt idx="57494">-0.00023938540743605901</cx:pt>
          <cx:pt idx="57495">-0.00023938540743605901</cx:pt>
          <cx:pt idx="57496">-0.00023975440048914601</cx:pt>
          <cx:pt idx="57497">-0.00023975440048914601</cx:pt>
          <cx:pt idx="57498">-0.00023975440048914601</cx:pt>
          <cx:pt idx="57499">-0.00024019599418583201</cx:pt>
          <cx:pt idx="57500">-0.00024027411356914799</cx:pt>
          <cx:pt idx="57501">-0.000240719457966311</cx:pt>
          <cx:pt idx="57502">-0.000240743030512802</cx:pt>
          <cx:pt idx="57503">-0.000240743030512802</cx:pt>
          <cx:pt idx="57504">-0.000240743030512802</cx:pt>
          <cx:pt idx="57505">-0.00024121575233187399</cx:pt>
          <cx:pt idx="57506">-0.00024121575233187399</cx:pt>
          <cx:pt idx="57507">-0.00024125369632401001</cx:pt>
          <cx:pt idx="57508">-0.00024131915944282099</cx:pt>
          <cx:pt idx="57509">-0.00024181305478217601</cx:pt>
          <cx:pt idx="57510">-0.00024202587109270899</cx:pt>
          <cx:pt idx="57511">-0.00024202587109270899</cx:pt>
          <cx:pt idx="57512">-0.00024226729706836099</cx:pt>
          <cx:pt idx="57513">-0.00024232878799934</cx:pt>
          <cx:pt idx="57514">-0.000242620557478763</cx:pt>
          <cx:pt idx="57515">-0.00024275396956064399</cx:pt>
          <cx:pt idx="57516">-0.00024277765382680599</cx:pt>
          <cx:pt idx="57517">-0.00024280789025949901</cx:pt>
          <cx:pt idx="57518">-0.000242964439088344</cx:pt>
          <cx:pt idx="57519">-0.00024304456793660401</cx:pt>
          <cx:pt idx="57520">-0.00024331897100537099</cx:pt>
          <cx:pt idx="57521">-0.000243580884794593</cx:pt>
          <cx:pt idx="57522">-0.000243580884794593</cx:pt>
          <cx:pt idx="57523">-0.000243580884794593</cx:pt>
          <cx:pt idx="57524">-0.00024361657393381201</cx:pt>
          <cx:pt idx="57525">-0.00024385133584910101</cx:pt>
          <cx:pt idx="57526">-0.00024419031466403997</cx:pt>
          <cx:pt idx="57527">-0.00024419031466403997</cx:pt>
          <cx:pt idx="57528">-0.00024419031466403997</cx:pt>
          <cx:pt idx="57529">-0.00024419031466403997</cx:pt>
          <cx:pt idx="57530">-0.00024434518158772899</cx:pt>
          <cx:pt idx="57531">-0.00024442333312216398</cx:pt>
          <cx:pt idx="57532">-0.00024461525297904299</cx:pt>
          <cx:pt idx="57533">-0.00024487515735819698</cx:pt>
          <cx:pt idx="57534">-0.00024487515735819698</cx:pt>
          <cx:pt idx="57535">-0.00024487515735819698</cx:pt>
          <cx:pt idx="57536">-0.00024515146612102002</cx:pt>
          <cx:pt idx="57537">-0.000245177715590205</cx:pt>
          <cx:pt idx="57538">-0.000245177715590205</cx:pt>
          <cx:pt idx="57539">-0.00024540507924925199</cx:pt>
          <cx:pt idx="57540">-0.00024540507924925199</cx:pt>
          <cx:pt idx="57541">-0.00024540507924925199</cx:pt>
          <cx:pt idx="57542">-0.00024578916949310298</cx:pt>
          <cx:pt idx="57543">-0.00024578916949310298</cx:pt>
          <cx:pt idx="57544">-0.000246425611403537</cx:pt>
          <cx:pt idx="57545">-0.000246425611403537</cx:pt>
          <cx:pt idx="57546">-0.000246425611403537</cx:pt>
          <cx:pt idx="57547">-0.00024645730895370702</cx:pt>
          <cx:pt idx="57548">-0.00024667518563813498</cx:pt>
          <cx:pt idx="57549">-0.00024667518563813498</cx:pt>
          <cx:pt idx="57550">-0.00024685239011058298</cx:pt>
          <cx:pt idx="57551">-0.00024685239011058298</cx:pt>
          <cx:pt idx="57552">-0.00024711250503334399</cx:pt>
          <cx:pt idx="57553">-0.00024711250503334399</cx:pt>
          <cx:pt idx="57554">-0.00024711250503334399</cx:pt>
          <cx:pt idx="57555">-0.00024711250503334399</cx:pt>
          <cx:pt idx="57556">-0.00024711250503334399</cx:pt>
          <cx:pt idx="57557">-0.00024711250503334399</cx:pt>
          <cx:pt idx="57558">-0.00024750713503827998</cx:pt>
          <cx:pt idx="57559">-0.00024753419068779698</cx:pt>
          <cx:pt idx="57560">-0.00024753419068779698</cx:pt>
          <cx:pt idx="57561">-0.00024753419068779698</cx:pt>
          <cx:pt idx="57562">-0.00024753419068779698</cx:pt>
          <cx:pt idx="57563">-0.00024779775728880302</cx:pt>
          <cx:pt idx="57564">-0.000247951670167312</cx:pt>
          <cx:pt idx="57565">-0.000247951670167312</cx:pt>
          <cx:pt idx="57566">-0.000247951670167312</cx:pt>
          <cx:pt idx="57567">-0.00024802932662213199</cx:pt>
          <cx:pt idx="57568">-0.00024807586668804999</cx:pt>
          <cx:pt idx="57569">-0.00024807586668804999</cx:pt>
          <cx:pt idx="57570">-0.00024807586668804999</cx:pt>
          <cx:pt idx="57571">-0.00024807586668804999</cx:pt>
          <cx:pt idx="57572">-0.00024843314128742701</cx:pt>
          <cx:pt idx="57573">-0.00024843314128742701</cx:pt>
          <cx:pt idx="57574">-0.00024843314128742701</cx:pt>
          <cx:pt idx="57575">-0.00024843314128742701</cx:pt>
          <cx:pt idx="57576">-0.000248505627684326</cx:pt>
          <cx:pt idx="57577">-0.00024871794632154502</cx:pt>
          <cx:pt idx="57578">-0.00024885669766434003</cx:pt>
          <cx:pt idx="57579">-0.00024896575750821699</cx:pt>
          <cx:pt idx="57580">-0.00024896575750821699</cx:pt>
          <cx:pt idx="57581">-0.00024896575750821699</cx:pt>
          <cx:pt idx="57582">-0.00024896575750821699</cx:pt>
          <cx:pt idx="57583">-0.00024896575750821699</cx:pt>
          <cx:pt idx="57584">-0.00024896575750821699</cx:pt>
          <cx:pt idx="57585">-0.00024896575750821699</cx:pt>
          <cx:pt idx="57586">-0.00024896575750821699</cx:pt>
          <cx:pt idx="57587">-0.00024928146255273999</cx:pt>
          <cx:pt idx="57588">-0.00024950431352877001</cx:pt>
          <cx:pt idx="57589">-0.00025034491416062703</cx:pt>
          <cx:pt idx="57590">-0.00025035374493895198</cx:pt>
          <cx:pt idx="57591">-0.00025037503502596401</cx:pt>
          <cx:pt idx="57592">-0.00025038891520078299</cx:pt>
          <cx:pt idx="57593">-0.00025117493531766198</cx:pt>
          <cx:pt idx="57594">-0.00025149245318112302</cx:pt>
          <cx:pt idx="57595">-0.00025149245318112302</cx:pt>
          <cx:pt idx="57596">-0.00025149245318112302</cx:pt>
          <cx:pt idx="57597">-0.00025149245318112302</cx:pt>
          <cx:pt idx="57598">-0.000251711458478966</cx:pt>
          <cx:pt idx="57599">-0.00025178878041689302</cx:pt>
          <cx:pt idx="57600">-0.00025178878041689302</cx:pt>
          <cx:pt idx="57601">-0.00025178878041689302</cx:pt>
          <cx:pt idx="57602">-0.00025178878041689302</cx:pt>
          <cx:pt idx="57603">-0.00025189618303971402</cx:pt>
          <cx:pt idx="57604">-0.00025189618303971402</cx:pt>
          <cx:pt idx="57605">-0.00025198296974272898</cx:pt>
          <cx:pt idx="57606">-0.00025198296974272898</cx:pt>
          <cx:pt idx="57607">-0.00025201821992524502</cx:pt>
          <cx:pt idx="57608">-0.00025225312653985398</cx:pt>
          <cx:pt idx="57609">-0.00025225312653985398</cx:pt>
          <cx:pt idx="57610">-0.00025225312653985398</cx:pt>
          <cx:pt idx="57611">-0.00025225312653985398</cx:pt>
          <cx:pt idx="57612">-0.000252279740099718</cx:pt>
          <cx:pt idx="57613">-0.000252279740099718</cx:pt>
          <cx:pt idx="57614">-0.000252279740099718</cx:pt>
          <cx:pt idx="57615">-0.000252279740099718</cx:pt>
          <cx:pt idx="57616">-0.000252279740099718</cx:pt>
          <cx:pt idx="57617">-0.000252279740099718</cx:pt>
          <cx:pt idx="57618">-0.000252279740099718</cx:pt>
          <cx:pt idx="57619">-0.000252279740099718</cx:pt>
          <cx:pt idx="57620">-0.000252279740099718</cx:pt>
          <cx:pt idx="57621">-0.00025261667467377003</cx:pt>
          <cx:pt idx="57622">-0.00025277392536241303</cx:pt>
          <cx:pt idx="57623">-0.00025296001845928802</cx:pt>
          <cx:pt idx="57624">-0.000253070704599786</cx:pt>
          <cx:pt idx="57625">-0.00025332789858232901</cx:pt>
          <cx:pt idx="57626">-0.00025332789858232901</cx:pt>
          <cx:pt idx="57627">-0.00025332789858232901</cx:pt>
          <cx:pt idx="57628">-0.00025332789858232901</cx:pt>
          <cx:pt idx="57629">-0.00025332789858232901</cx:pt>
          <cx:pt idx="57630">-0.00025332789858232901</cx:pt>
          <cx:pt idx="57631">-0.00025347824731353598</cx:pt>
          <cx:pt idx="57632">-0.00025347824731353598</cx:pt>
          <cx:pt idx="57633">-0.00025349576740416399</cx:pt>
          <cx:pt idx="57634">-0.00025364070847298901</cx:pt>
          <cx:pt idx="57635">-0.00025384235588421001</cx:pt>
          <cx:pt idx="57636">-0.00025387491772641799</cx:pt>
          <cx:pt idx="57637">-0.00025389524817622601</cx:pt>
          <cx:pt idx="57638">-0.00025389524817622601</cx:pt>
          <cx:pt idx="57639">-0.00025389524817622601</cx:pt>
          <cx:pt idx="57640">-0.00025389524817622601</cx:pt>
          <cx:pt idx="57641">-0.00025389524817622601</cx:pt>
          <cx:pt idx="57642">-0.00025389524817622601</cx:pt>
          <cx:pt idx="57643">-0.00025389524817622601</cx:pt>
          <cx:pt idx="57644">-0.00025389524817622601</cx:pt>
          <cx:pt idx="57645">-0.00025389524817622601</cx:pt>
          <cx:pt idx="57646">-0.00025389524817622601</cx:pt>
          <cx:pt idx="57647">-0.00025389524817622601</cx:pt>
          <cx:pt idx="57648">-0.00025395778845858599</cx:pt>
          <cx:pt idx="57649">-0.00025405977436591498</cx:pt>
          <cx:pt idx="57650">-0.00025405977436591498</cx:pt>
          <cx:pt idx="57651">-0.00025405977436591498</cx:pt>
          <cx:pt idx="57652">-0.00025405977436591498</cx:pt>
          <cx:pt idx="57653">-0.00025412563742831999</cx:pt>
          <cx:pt idx="57654">-0.000254265832425697</cx:pt>
          <cx:pt idx="57655">-0.00025430693866257501</cx:pt>
          <cx:pt idx="57656">-0.00025443024797027299</cx:pt>
          <cx:pt idx="57657">-0.00025443024797027299</cx:pt>
          <cx:pt idx="57658">-0.00025443024797027299</cx:pt>
          <cx:pt idx="57659">-0.00025443024797027299</cx:pt>
          <cx:pt idx="57660">-0.00025443656669862301</cx:pt>
          <cx:pt idx="57661">-0.00025443656669862301</cx:pt>
          <cx:pt idx="57662">-0.00025459816667520302</cx:pt>
          <cx:pt idx="57663">-0.00025459816667520302</cx:pt>
          <cx:pt idx="57664">-0.00025479690869672101</cx:pt>
          <cx:pt idx="57665">-0.000255182504344692</cx:pt>
          <cx:pt idx="57666">-0.000255182504344692</cx:pt>
          <cx:pt idx="57667">-0.00025580917150252498</cx:pt>
          <cx:pt idx="57668">-0.00025580917150252498</cx:pt>
          <cx:pt idx="57669">-0.00025580917150252498</cx:pt>
          <cx:pt idx="57670">-0.00025580917150252498</cx:pt>
          <cx:pt idx="57671">-0.00025582181151260602</cx:pt>
          <cx:pt idx="57672">-0.00025584934026517698</cx:pt>
          <cx:pt idx="57673">-0.00025584934026517698</cx:pt>
          <cx:pt idx="57674">-0.00025584934026517698</cx:pt>
          <cx:pt idx="57675">-0.00025604988508891801</cx:pt>
          <cx:pt idx="57676">-0.00025611555941846501</cx:pt>
          <cx:pt idx="57677">-0.00025626544101400303</cx:pt>
          <cx:pt idx="57678">-0.00025626544101400303</cx:pt>
          <cx:pt idx="57679">-0.00025626544101400303</cx:pt>
          <cx:pt idx="57680">-0.00025626894767326401</cx:pt>
          <cx:pt idx="57681">-0.00025626894767326401</cx:pt>
          <cx:pt idx="57682">-0.00025626894767326401</cx:pt>
          <cx:pt idx="57683">-0.00025626894767326401</cx:pt>
          <cx:pt idx="57684">-0.00025637366914364198</cx:pt>
          <cx:pt idx="57685">-0.00025637366914364198</cx:pt>
          <cx:pt idx="57686">-0.00025637366914364198</cx:pt>
          <cx:pt idx="57687">-0.000256401215056662</cx:pt>
          <cx:pt idx="57688">-0.00025682541994504398</cx:pt>
          <cx:pt idx="57689">-0.00025699731201461398</cx:pt>
          <cx:pt idx="57690">-0.000257004762116331</cx:pt>
          <cx:pt idx="57691">-0.000257004762116331</cx:pt>
          <cx:pt idx="57692">-0.000257004762116331</cx:pt>
          <cx:pt idx="57693">-0.00025737083788888001</cx:pt>
          <cx:pt idx="57694">-0.00025737083788888001</cx:pt>
          <cx:pt idx="57695">-0.00025737083788888001</cx:pt>
          <cx:pt idx="57696">-0.000257385190926309</cx:pt>
          <cx:pt idx="57697">-0.00025741187003049901</cx:pt>
          <cx:pt idx="57698">-0.00025741187003049901</cx:pt>
          <cx:pt idx="57699">-0.00025741187003049901</cx:pt>
          <cx:pt idx="57700">-0.00025750973002482998</cx:pt>
          <cx:pt idx="57701">-0.00025750973002482998</cx:pt>
          <cx:pt idx="57702">-0.00025750973002482998</cx:pt>
          <cx:pt idx="57703">-0.00025750973002482998</cx:pt>
          <cx:pt idx="57704">-0.00025750973002482998</cx:pt>
          <cx:pt idx="57705">-0.00025750973002482998</cx:pt>
          <cx:pt idx="57706">-0.00025750973002482998</cx:pt>
          <cx:pt idx="57707">-0.00025750973002482998</cx:pt>
          <cx:pt idx="57708">-0.00025761989707589702</cx:pt>
          <cx:pt idx="57709">-0.00025775071321873202</cx:pt>
          <cx:pt idx="57710">-0.00025775071321873202</cx:pt>
          <cx:pt idx="57711">-0.00025775071321873202</cx:pt>
          <cx:pt idx="57712">-0.00025775071321873202</cx:pt>
          <cx:pt idx="57713">-0.000257762323539852</cx:pt>
          <cx:pt idx="57714">-0.000257762323539852</cx:pt>
          <cx:pt idx="57715">-0.000257762323539852</cx:pt>
          <cx:pt idx="57716">-0.00025782916043882</cx:pt>
          <cx:pt idx="57717">-0.00025782916043882</cx:pt>
          <cx:pt idx="57718">-0.00025793551956467198</cx:pt>
          <cx:pt idx="57719">-0.00025793551956467198</cx:pt>
          <cx:pt idx="57720">-0.00025793551956467198</cx:pt>
          <cx:pt idx="57721">-0.00025793551956467198</cx:pt>
          <cx:pt idx="57722">-0.00025793551956467198</cx:pt>
          <cx:pt idx="57723">-0.00025803792844339099</cx:pt>
          <cx:pt idx="57724">-0.00025824169706052701</cx:pt>
          <cx:pt idx="57725">-0.00025824169706052701</cx:pt>
          <cx:pt idx="57726">-0.00025834801412247602</cx:pt>
          <cx:pt idx="57727">-0.000258462010033917</cx:pt>
          <cx:pt idx="57728">-0.000258462010033917</cx:pt>
          <cx:pt idx="57729">-0.000258462010033917</cx:pt>
          <cx:pt idx="57730">-0.00025851363319601199</cx:pt>
          <cx:pt idx="57731">-0.00025853411433940301</cx:pt>
          <cx:pt idx="57732">-0.00025858386665307802</cx:pt>
          <cx:pt idx="57733">-0.00025858386665307802</cx:pt>
          <cx:pt idx="57734">-0.00025884875351033301</cx:pt>
          <cx:pt idx="57735">-0.00025923343979045101</cx:pt>
          <cx:pt idx="57736">-0.00025937947704892398</cx:pt>
          <cx:pt idx="57737">-0.00025937947704892398</cx:pt>
          <cx:pt idx="57738">-0.00025955382360020901</cx:pt>
          <cx:pt idx="57739">-0.00025963541429134302</cx:pt>
          <cx:pt idx="57740">-0.00025963541429134302</cx:pt>
          <cx:pt idx="57741">-0.000259883577755547</cx:pt>
          <cx:pt idx="57742">-0.00025992210665162199</cx:pt>
          <cx:pt idx="57743">-0.00026001140834934798</cx:pt>
          <cx:pt idx="57744">-0.00026001140834934798</cx:pt>
          <cx:pt idx="57745">-0.00026001140834934798</cx:pt>
          <cx:pt idx="57746">-0.00026004827885548902</cx:pt>
          <cx:pt idx="57747">-0.00026004827885548902</cx:pt>
          <cx:pt idx="57748">-0.00026004827885548902</cx:pt>
          <cx:pt idx="57749">-0.00026004827885548902</cx:pt>
          <cx:pt idx="57750">-0.00026004827885548902</cx:pt>
          <cx:pt idx="57751">-0.00026004827885548902</cx:pt>
          <cx:pt idx="57752">-0.00026006094449588</cx:pt>
          <cx:pt idx="57753">-0.00026017235258840701</cx:pt>
          <cx:pt idx="57754">-0.00026017235258840701</cx:pt>
          <cx:pt idx="57755">-0.00026024331705087601</cx:pt>
          <cx:pt idx="57756">-0.00026024331705087601</cx:pt>
          <cx:pt idx="57757">-0.00026035417412831297</cx:pt>
          <cx:pt idx="57758">-0.00026094859959888698</cx:pt>
          <cx:pt idx="57759">-0.00026107133922558901</cx:pt>
          <cx:pt idx="57760">-0.00026107133922558901</cx:pt>
          <cx:pt idx="57761">-0.00026107133922558901</cx:pt>
          <cx:pt idx="57762">-0.00026121885163176399</cx:pt>
          <cx:pt idx="57763">-0.00026129978094526201</cx:pt>
          <cx:pt idx="57764">-0.00026129978094526201</cx:pt>
          <cx:pt idx="57765">-0.00026129978094526201</cx:pt>
          <cx:pt idx="57766">-0.00026129978094526201</cx:pt>
          <cx:pt idx="57767">-0.00026129978094526201</cx:pt>
          <cx:pt idx="57768">-0.00026129978094526201</cx:pt>
          <cx:pt idx="57769">-0.000261496243308911</cx:pt>
          <cx:pt idx="57770">-0.00026172168430295601</cx:pt>
          <cx:pt idx="57771">-0.00026173753515973999</cx:pt>
          <cx:pt idx="57772">-0.00026203274522712398</cx:pt>
          <cx:pt idx="57773">-0.00026260869862182099</cx:pt>
          <cx:pt idx="57774">-0.00026260869862182099</cx:pt>
          <cx:pt idx="57775">-0.00026260869862182099</cx:pt>
          <cx:pt idx="57776">-0.00026273469653242298</cx:pt>
          <cx:pt idx="57777">-0.00026273687688477802</cx:pt>
          <cx:pt idx="57778">-0.00026288233756688702</cx:pt>
          <cx:pt idx="57779">-0.00026288233756688702</cx:pt>
          <cx:pt idx="57780">-0.00026288646669539797</cx:pt>
          <cx:pt idx="57781">-0.000262987249586559</cx:pt>
          <cx:pt idx="57782">-0.000262987249586559</cx:pt>
          <cx:pt idx="57783">-0.00026343328177236698</cx:pt>
          <cx:pt idx="57784">-0.00026343328177236698</cx:pt>
          <cx:pt idx="57785">-0.00026378884652462101</cx:pt>
          <cx:pt idx="57786">-0.00026389500873510302</cx:pt>
          <cx:pt idx="57787">-0.00026403145430282297</cx:pt>
          <cx:pt idx="57788">-0.00026410308602080199</cx:pt>
          <cx:pt idx="57789">-0.00026410308602080199</cx:pt>
          <cx:pt idx="57790">-0.000264177596459755</cx:pt>
          <cx:pt idx="57791">-0.00026419870993375501</cx:pt>
          <cx:pt idx="57792">-0.00026467113136058199</cx:pt>
          <cx:pt idx="57793">-0.00026501307878849502</cx:pt>
          <cx:pt idx="57794">-0.00026501307878849502</cx:pt>
          <cx:pt idx="57795">-0.00026501307878849502</cx:pt>
          <cx:pt idx="57796">-0.00026520142763116302</cx:pt>
          <cx:pt idx="57797">-0.00026520142763116302</cx:pt>
          <cx:pt idx="57798">-0.000265483199843052</cx:pt>
          <cx:pt idx="57799">-0.000265536362901856</cx:pt>
          <cx:pt idx="57800">-0.00026560108506055698</cx:pt>
          <cx:pt idx="57801">-0.00026570407600436601</cx:pt>
          <cx:pt idx="57802">-0.00026570407600436601</cx:pt>
          <cx:pt idx="57803">-0.00026570407600436601</cx:pt>
          <cx:pt idx="57804">-0.000265799616609614</cx:pt>
          <cx:pt idx="57805">-0.00026583994806556299</cx:pt>
          <cx:pt idx="57806">-0.000266781670359823</cx:pt>
          <cx:pt idx="57807">-0.00026707578643028198</cx:pt>
          <cx:pt idx="57808">-0.00026712697115871401</cx:pt>
          <cx:pt idx="57809">-0.00026744537772410498</cx:pt>
          <cx:pt idx="57810">-0.00026758364529154497</cx:pt>
          <cx:pt idx="57811">-0.00026760434872115499</cx:pt>
          <cx:pt idx="57812">-0.00026760434872115499</cx:pt>
          <cx:pt idx="57813">-0.00026760434872115499</cx:pt>
          <cx:pt idx="57814">-0.000267763583563021</cx:pt>
          <cx:pt idx="57815">-0.00026819849174058801</cx:pt>
          <cx:pt idx="57816">-0.00026819849174058801</cx:pt>
          <cx:pt idx="57817">-0.00026819849174058801</cx:pt>
          <cx:pt idx="57818">-0.00026819849174058801</cx:pt>
          <cx:pt idx="57819">-0.00026819849174058801</cx:pt>
          <cx:pt idx="57820">-0.00026819849174058801</cx:pt>
          <cx:pt idx="57821">-0.000268471796390956</cx:pt>
          <cx:pt idx="57822">-0.00026851323249590302</cx:pt>
          <cx:pt idx="57823">-0.00026873158280625099</cx:pt>
          <cx:pt idx="57824">-0.00026893279265683101</cx:pt>
          <cx:pt idx="57825">-0.00026904253924395802</cx:pt>
          <cx:pt idx="57826">-0.00026904253924395802</cx:pt>
          <cx:pt idx="57827">-0.00026904253924395802</cx:pt>
          <cx:pt idx="57828">-0.00026904253924395802</cx:pt>
          <cx:pt idx="57829">-0.00026908190867031001</cx:pt>
          <cx:pt idx="57830">-0.00026909672703125798</cx:pt>
          <cx:pt idx="57831">-0.00026931641675048999</cx:pt>
          <cx:pt idx="57832">-0.00026962793410953401</cx:pt>
          <cx:pt idx="57833">-0.00026966517457910599</cx:pt>
          <cx:pt idx="57834">-0.00026966517457910599</cx:pt>
          <cx:pt idx="57835">-0.00026966517457910599</cx:pt>
          <cx:pt idx="57836">-0.00026966517457910599</cx:pt>
          <cx:pt idx="57837">-0.00026986416142983801</cx:pt>
          <cx:pt idx="57838">-0.00026986510829888602</cx:pt>
          <cx:pt idx="57839">-0.00026986510829888602</cx:pt>
          <cx:pt idx="57840">-0.00026986510829888602</cx:pt>
          <cx:pt idx="57841">-0.00026986510829888602</cx:pt>
          <cx:pt idx="57842">-0.00026986510829888602</cx:pt>
          <cx:pt idx="57843">-0.00026986510829888602</cx:pt>
          <cx:pt idx="57844">-0.00027003336029049902</cx:pt>
          <cx:pt idx="57845">-0.00027031601916727898</cx:pt>
          <cx:pt idx="57846">-0.00027034263190330097</cx:pt>
          <cx:pt idx="57847">-0.00027062419569355599</cx:pt>
          <cx:pt idx="57848">-0.00027067279581385097</cx:pt>
          <cx:pt idx="57849">-0.00027067279581385097</cx:pt>
          <cx:pt idx="57850">-0.00027071608506688702</cx:pt>
          <cx:pt idx="57851">-0.00027071608506688702</cx:pt>
          <cx:pt idx="57852">-0.00027071608506688702</cx:pt>
          <cx:pt idx="57853">-0.00027105662183716698</cx:pt>
          <cx:pt idx="57854">-0.00027111477399410203</cx:pt>
          <cx:pt idx="57855">-0.00027111477399410203</cx:pt>
          <cx:pt idx="57856">-0.00027169145633569</cx:pt>
          <cx:pt idx="57857">-0.00027169145633569</cx:pt>
          <cx:pt idx="57858">-0.00027169145633569</cx:pt>
          <cx:pt idx="57859">-0.000271813388783829</cx:pt>
          <cx:pt idx="57860">-0.00027228541173904503</cx:pt>
          <cx:pt idx="57861">-0.00027263819756871699</cx:pt>
          <cx:pt idx="57862">-0.00027263819756871699</cx:pt>
          <cx:pt idx="57863">-0.00027267169425042803</cx:pt>
          <cx:pt idx="57864">-0.00027272623711114202</cx:pt>
          <cx:pt idx="57865">-0.00027272917497016697</cx:pt>
          <cx:pt idx="57866">-0.00027272917497016697</cx:pt>
          <cx:pt idx="57867">-0.00027272917497016697</cx:pt>
          <cx:pt idx="57868">-0.00027272917497016697</cx:pt>
          <cx:pt idx="57869">-0.00027272917497016697</cx:pt>
          <cx:pt idx="57870">-0.000272787444274958</cx:pt>
          <cx:pt idx="57871">-0.00027310549061367902</cx:pt>
          <cx:pt idx="57872">-0.00027310549061367902</cx:pt>
          <cx:pt idx="57873">-0.00027310549061367902</cx:pt>
          <cx:pt idx="57874">-0.00027310549061367902</cx:pt>
          <cx:pt idx="57875">-0.00027326208866319698</cx:pt>
          <cx:pt idx="57876">-0.00027334817263607397</cx:pt>
          <cx:pt idx="57877">-0.00027362386849816799</cx:pt>
          <cx:pt idx="57878">-0.00027363183636446698</cx:pt>
          <cx:pt idx="57879">-0.00027423996811586901</cx:pt>
          <cx:pt idx="57880">-0.00027423996811586901</cx:pt>
          <cx:pt idx="57881">-0.00027423996811586901</cx:pt>
          <cx:pt idx="57882">-0.00027432404915997302</cx:pt>
          <cx:pt idx="57883">-0.00027438437996567402</cx:pt>
          <cx:pt idx="57884">-0.00027443856319587303</cx:pt>
          <cx:pt idx="57885">-0.00027462104467670403</cx:pt>
          <cx:pt idx="57886">-0.00027500069319365999</cx:pt>
          <cx:pt idx="57887">-0.00027500069319365999</cx:pt>
          <cx:pt idx="57888">-0.00027500069319365999</cx:pt>
          <cx:pt idx="57889">-0.00027500069319365999</cx:pt>
          <cx:pt idx="57890">-0.00027500069319365999</cx:pt>
          <cx:pt idx="57891">-0.00027506789032301398</cx:pt>
          <cx:pt idx="57892">-0.00027514890813920898</cx:pt>
          <cx:pt idx="57893">-0.00027514890813920898</cx:pt>
          <cx:pt idx="57894">-0.00027514890813920898</cx:pt>
          <cx:pt idx="57895">-0.00027514890813920898</cx:pt>
          <cx:pt idx="57896">-0.00027514890813920898</cx:pt>
          <cx:pt idx="57897">-0.00027514890813920898</cx:pt>
          <cx:pt idx="57898">-0.00027514890813920898</cx:pt>
          <cx:pt idx="57899">-0.00027514890813920898</cx:pt>
          <cx:pt idx="57900">-0.00027514890813920898</cx:pt>
          <cx:pt idx="57901">-0.00027514890813920898</cx:pt>
          <cx:pt idx="57902">-0.00027514890813920898</cx:pt>
          <cx:pt idx="57903">-0.00027528310382687502</cx:pt>
          <cx:pt idx="57904">-0.00027528310382687502</cx:pt>
          <cx:pt idx="57905">-0.00027528310382687502</cx:pt>
          <cx:pt idx="57906">-0.00027528310382687502</cx:pt>
          <cx:pt idx="57907">-0.00027528310382687502</cx:pt>
          <cx:pt idx="57908">-0.00027538015632945002</cx:pt>
          <cx:pt idx="57909">-0.00027538015632945002</cx:pt>
          <cx:pt idx="57910">-0.00027538015632945002</cx:pt>
          <cx:pt idx="57911">-0.00027539266819983803</cx:pt>
          <cx:pt idx="57912">-0.00027539266819983803</cx:pt>
          <cx:pt idx="57913">-0.00027549774002592501</cx:pt>
          <cx:pt idx="57914">-0.00027570269554481202</cx:pt>
          <cx:pt idx="57915">-0.00027570269554481202</cx:pt>
          <cx:pt idx="57916">-0.00027570269554481202</cx:pt>
          <cx:pt idx="57917">-0.000275872242225764</cx:pt>
          <cx:pt idx="57918">-0.00027591596854370298</cx:pt>
          <cx:pt idx="57919">-0.00027593441082321299</cx:pt>
          <cx:pt idx="57920">-0.00027602617119603398</cx:pt>
          <cx:pt idx="57921">-0.00027602617119603398</cx:pt>
          <cx:pt idx="57922">-0.00027610078470968101</cx:pt>
          <cx:pt idx="57923">-0.00027610078470968101</cx:pt>
          <cx:pt idx="57924">-0.00027610078470968101</cx:pt>
          <cx:pt idx="57925">-0.00027630731487554301</cx:pt>
          <cx:pt idx="57926">-0.00027630731487554301</cx:pt>
          <cx:pt idx="57927">-0.00027630731487554301</cx:pt>
          <cx:pt idx="57928">-0.00027633971806821899</cx:pt>
          <cx:pt idx="57929">-0.00027650358084008999</cx:pt>
          <cx:pt idx="57930">-0.00027656634327303002</cx:pt>
          <cx:pt idx="57931">-0.00027675235377945599</cx:pt>
          <cx:pt idx="57932">-0.00027675551569786099</cx:pt>
          <cx:pt idx="57933">-0.00027675551569786099</cx:pt>
          <cx:pt idx="57934">-0.00027675551569786099</cx:pt>
          <cx:pt idx="57935">-0.00027675551569786099</cx:pt>
          <cx:pt idx="57936">-0.00027682364173613801</cx:pt>
          <cx:pt idx="57937">-0.00027706683442940802</cx:pt>
          <cx:pt idx="57938">-0.000277374392347615</cx:pt>
          <cx:pt idx="57939">-0.00027746246252991001</cx:pt>
          <cx:pt idx="57940">-0.00027746246252991001</cx:pt>
          <cx:pt idx="57941">-0.00027772716679743699</cx:pt>
          <cx:pt idx="57942">-0.00027807164861290402</cx:pt>
          <cx:pt idx="57943">-0.00027849595109717798</cx:pt>
          <cx:pt idx="57944">-0.00027853998011284902</cx:pt>
          <cx:pt idx="57945">-0.00027857736994402101</cx:pt>
          <cx:pt idx="57946">-0.00027897284538647702</cx:pt>
          <cx:pt idx="57947">-0.00027897284538647702</cx:pt>
          <cx:pt idx="57948">-0.00027897284538647702</cx:pt>
          <cx:pt idx="57949">-0.00027947671227671397</cx:pt>
          <cx:pt idx="57950">-0.00027968635305428</cx:pt>
          <cx:pt idx="57951">-0.00027968635305428</cx:pt>
          <cx:pt idx="57952">-0.00027968635305428</cx:pt>
          <cx:pt idx="57953">-0.00027968635305428</cx:pt>
          <cx:pt idx="57954">-0.00028023600367034702</cx:pt>
          <cx:pt idx="57955">-0.00028023600367034702</cx:pt>
          <cx:pt idx="57956">-0.00028036413945261901</cx:pt>
          <cx:pt idx="57957">-0.00028036413945261901</cx:pt>
          <cx:pt idx="57958">-0.00028036413945261901</cx:pt>
          <cx:pt idx="57959">-0.000280488232075332</cx:pt>
          <cx:pt idx="57960">-0.00028050491593157499</cx:pt>
          <cx:pt idx="57961">-0.00028050491593157499</cx:pt>
          <cx:pt idx="57962">-0.00028053622643100699</cx:pt>
          <cx:pt idx="57963">-0.00028053622643100699</cx:pt>
          <cx:pt idx="57964">-0.00028064093765365201</cx:pt>
          <cx:pt idx="57965">-0.00028064093765365201</cx:pt>
          <cx:pt idx="57966">-0.00028107695560932399</cx:pt>
          <cx:pt idx="57967">-0.00028107695560932399</cx:pt>
          <cx:pt idx="57968">-0.00028107695560932399</cx:pt>
          <cx:pt idx="57969">-0.00028107695560932399</cx:pt>
          <cx:pt idx="57970">-0.00028107695560932399</cx:pt>
          <cx:pt idx="57971">-0.00028107695560932399</cx:pt>
          <cx:pt idx="57972">-0.00028107695560932399</cx:pt>
          <cx:pt idx="57973">-0.00028118851909324298</cx:pt>
          <cx:pt idx="57974">-0.00028118851909324298</cx:pt>
          <cx:pt idx="57975">-0.00028118851909324298</cx:pt>
          <cx:pt idx="57976">-0.00028118851909324298</cx:pt>
          <cx:pt idx="57977">-0.000281778732082291</cx:pt>
          <cx:pt idx="57978">-0.00028192456035545103</cx:pt>
          <cx:pt idx="57979">-0.00028242400995888699</cx:pt>
          <cx:pt idx="57980">-0.00028249350284802801</cx:pt>
          <cx:pt idx="57981">-0.000282579088479335</cx:pt>
          <cx:pt idx="57982">-0.00028281812661589599</cx:pt>
          <cx:pt idx="57983">-0.00028281812661589599</cx:pt>
          <cx:pt idx="57984">-0.00028281812661589599</cx:pt>
          <cx:pt idx="57985">-0.00028299045158539901</cx:pt>
          <cx:pt idx="57986">-0.00028302507049594199</cx:pt>
          <cx:pt idx="57987">-0.00028322285059440803</cx:pt>
          <cx:pt idx="57988">-0.00028322285059440803</cx:pt>
          <cx:pt idx="57989">-0.0002832363071945</cx:pt>
          <cx:pt idx="57990">-0.0002832363071945</cx:pt>
          <cx:pt idx="57991">-0.0002832363071945</cx:pt>
          <cx:pt idx="57992">-0.00028328454953020299</cx:pt>
          <cx:pt idx="57993">-0.00028352696700800501</cx:pt>
          <cx:pt idx="57994">-0.000283733439972184</cx:pt>
          <cx:pt idx="57995">-0.000283733439972184</cx:pt>
          <cx:pt idx="57996">-0.000283733439972184</cx:pt>
          <cx:pt idx="57997">-0.000283733439972184</cx:pt>
          <cx:pt idx="57998">-0.000283733439972184</cx:pt>
          <cx:pt idx="57999">-0.00028403468582797098</cx:pt>
          <cx:pt idx="58000">-0.00028403468582797098</cx:pt>
          <cx:pt idx="58001">-0.00028403468582797098</cx:pt>
          <cx:pt idx="58002">-0.00028403468582797098</cx:pt>
          <cx:pt idx="58003">-0.00028403468582797098</cx:pt>
          <cx:pt idx="58004">-0.00028403468582797098</cx:pt>
          <cx:pt idx="58005">-0.00028407773863042103</cx:pt>
          <cx:pt idx="58006">-0.00028407773863042103</cx:pt>
          <cx:pt idx="58007">-0.00028407773863042103</cx:pt>
          <cx:pt idx="58008">-0.00028407773863042103</cx:pt>
          <cx:pt idx="58009">-0.00028407773863042103</cx:pt>
          <cx:pt idx="58010">-0.00028407773863042103</cx:pt>
          <cx:pt idx="58011">-0.00028407773863042103</cx:pt>
          <cx:pt idx="58012">-0.00028438249175538198</cx:pt>
          <cx:pt idx="58013">-0.00028438249175538198</cx:pt>
          <cx:pt idx="58014">-0.00028438249175538198</cx:pt>
          <cx:pt idx="58015">-0.00028438249175538198</cx:pt>
          <cx:pt idx="58016">-0.00028438249175538198</cx:pt>
          <cx:pt idx="58017">-0.00028438249175538198</cx:pt>
          <cx:pt idx="58018">-0.00028467288743448801</cx:pt>
          <cx:pt idx="58019">-0.00028485223657784698</cx:pt>
          <cx:pt idx="58020">-0.00028496253571315498</cx:pt>
          <cx:pt idx="58021">-0.000285082941296018</cx:pt>
          <cx:pt idx="58022">-0.000285082941296018</cx:pt>
          <cx:pt idx="58023">-0.000285082941296018</cx:pt>
          <cx:pt idx="58024">-0.000285082941296018</cx:pt>
          <cx:pt idx="58025">-0.000285082941296018</cx:pt>
          <cx:pt idx="58026">-0.000285217712971725</cx:pt>
          <cx:pt idx="58027">-0.000285217712971725</cx:pt>
          <cx:pt idx="58028">-0.00028563988147651902</cx:pt>
          <cx:pt idx="58029">-0.00028563988147651902</cx:pt>
          <cx:pt idx="58030">-0.00028563988147651902</cx:pt>
          <cx:pt idx="58031">-0.00028603038837399301</cx:pt>
          <cx:pt idx="58032">-0.00028614668155912498</cx:pt>
          <cx:pt idx="58033">-0.000286342475082899</cx:pt>
          <cx:pt idx="58034">-0.000286553419931426</cx:pt>
          <cx:pt idx="58035">-0.000286553419931426</cx:pt>
          <cx:pt idx="58036">-0.000286553419931426</cx:pt>
          <cx:pt idx="58037">-0.000286553419931426</cx:pt>
          <cx:pt idx="58038">-0.000286553419931426</cx:pt>
          <cx:pt idx="58039">-0.000286553419931426</cx:pt>
          <cx:pt idx="58040">-0.000286553419931426</cx:pt>
          <cx:pt idx="58041">-0.00028765234177703902</cx:pt>
          <cx:pt idx="58042">-0.000287733729398051</cx:pt>
          <cx:pt idx="58043">-0.00028782499197124999</cx:pt>
          <cx:pt idx="58044">-0.00028788993312943</cx:pt>
          <cx:pt idx="58045">-0.00028788993312943</cx:pt>
          <cx:pt idx="58046">-0.000287982244022355</cx:pt>
          <cx:pt idx="58047">-0.00028829962611125301</cx:pt>
          <cx:pt idx="58048">-0.00028829962611125301</cx:pt>
          <cx:pt idx="58049">-0.00028829962611125301</cx:pt>
          <cx:pt idx="58050">-0.00028829962611125301</cx:pt>
          <cx:pt idx="58051">-0.00028892265743683598</cx:pt>
          <cx:pt idx="58052">-0.00028927003799525299</cx:pt>
          <cx:pt idx="58053">-0.00028927003799525299</cx:pt>
          <cx:pt idx="58054">-0.00028933947921959798</cx:pt>
          <cx:pt idx="58055">-0.00028933947921959798</cx:pt>
          <cx:pt idx="58056">-0.00028933947921959798</cx:pt>
          <cx:pt idx="58057">-0.00028933947921959798</cx:pt>
          <cx:pt idx="58058">-0.00028946843577492198</cx:pt>
          <cx:pt idx="58059">-0.00028946843577492198</cx:pt>
          <cx:pt idx="58060">-0.00028946843577492198</cx:pt>
          <cx:pt idx="58061">-0.00028947517954985201</cx:pt>
          <cx:pt idx="58062">-0.00028947517954985201</cx:pt>
          <cx:pt idx="58063">-0.00028947517954985201</cx:pt>
          <cx:pt idx="58064">-0.00028952654121470702</cx:pt>
          <cx:pt idx="58065">-0.00028952654121470702</cx:pt>
          <cx:pt idx="58066">-0.00028952654121470702</cx:pt>
          <cx:pt idx="58067">-0.00028952654121470702</cx:pt>
          <cx:pt idx="58068">-0.00029021552907501999</cx:pt>
          <cx:pt idx="58069">-0.00029048401756983798</cx:pt>
          <cx:pt idx="58070">-0.00029069976548415502</cx:pt>
          <cx:pt idx="58071">-0.00029075359627000103</cx:pt>
          <cx:pt idx="58072">-0.00029075359627000103</cx:pt>
          <cx:pt idx="58073">-0.00029075359627000103</cx:pt>
          <cx:pt idx="58074">-0.00029125711272236102</cx:pt>
          <cx:pt idx="58075">-0.000291323898553729</cx:pt>
          <cx:pt idx="58076">-0.00029150169917101102</cx:pt>
          <cx:pt idx="58077">-0.00029152691608170102</cx:pt>
          <cx:pt idx="58078">-0.00029194899549169699</cx:pt>
          <cx:pt idx="58079">-0.00029220753866762098</cx:pt>
          <cx:pt idx="58080">-0.00029255876454970702</cx:pt>
          <cx:pt idx="58081">-0.00029255876454970702</cx:pt>
          <cx:pt idx="58082">-0.00029255876454970702</cx:pt>
          <cx:pt idx="58083">-0.00029257089055223799</cx:pt>
          <cx:pt idx="58084">-0.00029346564500254098</cx:pt>
          <cx:pt idx="58085">-0.00029346564500254098</cx:pt>
          <cx:pt idx="58086">-0.00029359453775055101</cx:pt>
          <cx:pt idx="58087">-0.00029363640969820202</cx:pt>
          <cx:pt idx="58088">-0.00029369159533810401</cx:pt>
          <cx:pt idx="58089">-0.00029372228016667399</cx:pt>
          <cx:pt idx="58090">-0.00029388425479106401</cx:pt>
          <cx:pt idx="58091">-0.000294034112668294</cx:pt>
          <cx:pt idx="58092">-0.00029411441517910903</cx:pt>
          <cx:pt idx="58093">-0.00029411441517910903</cx:pt>
          <cx:pt idx="58094">-0.00029454644848879398</cx:pt>
          <cx:pt idx="58095">-0.00029454644848879398</cx:pt>
          <cx:pt idx="58096">-0.00029454644848879398</cx:pt>
          <cx:pt idx="58097">-0.00029485858886838602</cx:pt>
          <cx:pt idx="58098">-0.00029485858886838602</cx:pt>
          <cx:pt idx="58099">-0.00029485858886838602</cx:pt>
          <cx:pt idx="58100">-0.00029490422999776603</cx:pt>
          <cx:pt idx="58101">-0.00029490422999776603</cx:pt>
          <cx:pt idx="58102">-0.00029492266798341498</cx:pt>
          <cx:pt idx="58103">-0.00029511131306921999</cx:pt>
          <cx:pt idx="58104">-0.00029511131306921999</cx:pt>
          <cx:pt idx="58105">-0.00029576288059549602</cx:pt>
          <cx:pt idx="58106">-0.00029622824861577</cx:pt>
          <cx:pt idx="58107">-0.00029637478946662902</cx:pt>
          <cx:pt idx="58108">-0.00029640447115746802</cx:pt>
          <cx:pt idx="58109">-0.00029640447115746802</cx:pt>
          <cx:pt idx="58110">-0.00029640447115746802</cx:pt>
          <cx:pt idx="58111">-0.00029640447115746802</cx:pt>
          <cx:pt idx="58112">-0.00029640447115746802</cx:pt>
          <cx:pt idx="58113">-0.00029640447115746802</cx:pt>
          <cx:pt idx="58114">-0.000296893511072978</cx:pt>
          <cx:pt idx="58115">-0.00029732950505017598</cx:pt>
          <cx:pt idx="58116">-0.00029737399710230499</cx:pt>
          <cx:pt idx="58117">-0.00029737399710230499</cx:pt>
          <cx:pt idx="58118">-0.00029745519334995499</cx:pt>
          <cx:pt idx="58119">-0.00029745519334995499</cx:pt>
          <cx:pt idx="58120">-0.00029765520114543898</cx:pt>
          <cx:pt idx="58121">-0.00029781960775016102</cx:pt>
          <cx:pt idx="58122">-0.00029789375617353598</cx:pt>
          <cx:pt idx="58123">-0.00029802779547708999</cx:pt>
          <cx:pt idx="58124">-0.00029822164747281098</cx:pt>
          <cx:pt idx="58125">-0.00029822164747281098</cx:pt>
          <cx:pt idx="58126">-0.00029822164747281098</cx:pt>
          <cx:pt idx="58127">-0.00029822164747281098</cx:pt>
          <cx:pt idx="58128">-0.00029826294790506801</cx:pt>
          <cx:pt idx="58129">-0.00029826294790506801</cx:pt>
          <cx:pt idx="58130">-0.00029826294790506801</cx:pt>
          <cx:pt idx="58131">-0.00029826294790506801</cx:pt>
          <cx:pt idx="58132">-0.00029872204605662202</cx:pt>
          <cx:pt idx="58133">-0.00029881286046008602</cx:pt>
          <cx:pt idx="58134">-0.00029881694460417801</cx:pt>
          <cx:pt idx="58135">-0.00029908485127485001</cx:pt>
          <cx:pt idx="58136">-0.00029941034187053102</cx:pt>
          <cx:pt idx="58137">-0.00029948333757620198</cx:pt>
          <cx:pt idx="58138">-0.00029948333757620198</cx:pt>
          <cx:pt idx="58139">-0.00029948333757620198</cx:pt>
          <cx:pt idx="58140">-0.00029998316275474298</cx:pt>
          <cx:pt idx="58141">-0.00029998316275474298</cx:pt>
          <cx:pt idx="58142">-0.000300084923859823</cx:pt>
          <cx:pt idx="58143">-0.00030028629373477102</cx:pt>
          <cx:pt idx="58144">-0.00030028629373477102</cx:pt>
          <cx:pt idx="58145">-0.00030028629373477102</cx:pt>
          <cx:pt idx="58146">-0.00030028629373477102</cx:pt>
          <cx:pt idx="58147">-0.000300290962405462</cx:pt>
          <cx:pt idx="58148">-0.00030060229075743302</cx:pt>
          <cx:pt idx="58149">-0.00030122407815442499</cx:pt>
          <cx:pt idx="58150">-0.00030122407815442499</cx:pt>
          <cx:pt idx="58151">-0.00030126953262224297</cx:pt>
          <cx:pt idx="58152">-0.00030126953262224297</cx:pt>
          <cx:pt idx="58153">-0.00030126953262224297</cx:pt>
          <cx:pt idx="58154">-0.00030126953262224297</cx:pt>
          <cx:pt idx="58155">-0.00030126953262224297</cx:pt>
          <cx:pt idx="58156">-0.00030126953262224297</cx:pt>
          <cx:pt idx="58157">-0.00030126953262224297</cx:pt>
          <cx:pt idx="58158">-0.00030126953262224297</cx:pt>
          <cx:pt idx="58159">-0.00030152514090018998</cx:pt>
          <cx:pt idx="58160">-0.00030208936584223998</cx:pt>
          <cx:pt idx="58161">-0.00030218774809996</cx:pt>
          <cx:pt idx="58162">-0.00030222579672999203</cx:pt>
          <cx:pt idx="58163">-0.00030222579672999203</cx:pt>
          <cx:pt idx="58164">-0.00030232568607844697</cx:pt>
          <cx:pt idx="58165">-0.00030255060359577</cx:pt>
          <cx:pt idx="58166">-0.00030259216952763902</cx:pt>
          <cx:pt idx="58167">-0.00030278214606175501</cx:pt>
          <cx:pt idx="58168">-0.00030294240279444602</cx:pt>
          <cx:pt idx="58169">-0.00030294240279444602</cx:pt>
          <cx:pt idx="58170">-0.00030294240279444602</cx:pt>
          <cx:pt idx="58171">-0.00030294240279444602</cx:pt>
          <cx:pt idx="58172">-0.00030294240279444602</cx:pt>
          <cx:pt idx="58173">-0.00030294240279444602</cx:pt>
          <cx:pt idx="58174">-0.00030294240279444602</cx:pt>
          <cx:pt idx="58175">-0.00030295772403380401</cx:pt>
          <cx:pt idx="58176">-0.00030321778258532201</cx:pt>
          <cx:pt idx="58177">-0.00030338896114230998</cx:pt>
          <cx:pt idx="58178">-0.000303849523798553</cx:pt>
          <cx:pt idx="58179">-0.000304183392064611</cx:pt>
          <cx:pt idx="58180">-0.000304183392064611</cx:pt>
          <cx:pt idx="58181">-0.000304183392064611</cx:pt>
          <cx:pt idx="58182">-0.000304183392064611</cx:pt>
          <cx:pt idx="58183">-0.000304183392064611</cx:pt>
          <cx:pt idx="58184">-0.00030432581019385399</cx:pt>
          <cx:pt idx="58185">-0.00030443317251765002</cx:pt>
          <cx:pt idx="58186">-0.00030463904054158598</cx:pt>
          <cx:pt idx="58187">-0.00030475448713078798</cx:pt>
          <cx:pt idx="58188">-0.00030475448713078798</cx:pt>
          <cx:pt idx="58189">-0.00030475448713078798</cx:pt>
          <cx:pt idx="58190">-0.00030484309572413501</cx:pt>
          <cx:pt idx="58191">-0.00030507150502878899</cx:pt>
          <cx:pt idx="58192">-0.00030507150502878899</cx:pt>
          <cx:pt idx="58193">-0.000305348170119313</cx:pt>
          <cx:pt idx="58194">-0.000305348170119313</cx:pt>
          <cx:pt idx="58195">-0.000305348170119313</cx:pt>
          <cx:pt idx="58196">-0.000305348170119313</cx:pt>
          <cx:pt idx="58197">-0.00030543611415172499</cx:pt>
          <cx:pt idx="58198">-0.00030543611415172499</cx:pt>
          <cx:pt idx="58199">-0.00030543611415172499</cx:pt>
          <cx:pt idx="58200">-0.00030596143854935898</cx:pt>
          <cx:pt idx="58201">-0.000306662966857203</cx:pt>
          <cx:pt idx="58202">-0.00030680514717857499</cx:pt>
          <cx:pt idx="58203">-0.00030680514717857499</cx:pt>
          <cx:pt idx="58204">-0.00030680514717857499</cx:pt>
          <cx:pt idx="58205">-0.00030680514717857499</cx:pt>
          <cx:pt idx="58206">-0.00030680514717857499</cx:pt>
          <cx:pt idx="58207">-0.00030689930342334501</cx:pt>
          <cx:pt idx="58208">-0.000307184576562122</cx:pt>
          <cx:pt idx="58209">-0.000307184576562122</cx:pt>
          <cx:pt idx="58210">-0.000307184576562122</cx:pt>
          <cx:pt idx="58211">-0.000307184576562122</cx:pt>
          <cx:pt idx="58212">-0.00030724024654261799</cx:pt>
          <cx:pt idx="58213">-0.00030724024654261799</cx:pt>
          <cx:pt idx="58214">-0.00030732312826035299</cx:pt>
          <cx:pt idx="58215">-0.00030776562611165898</cx:pt>
          <cx:pt idx="58216">-0.00030839718769796201</cx:pt>
          <cx:pt idx="58217">-0.00030840731065777502</cx:pt>
          <cx:pt idx="58218">-0.00030847670036247702</cx:pt>
          <cx:pt idx="58219">-0.00030852923793733502</cx:pt>
          <cx:pt idx="58220">-0.00030852923793733502</cx:pt>
          <cx:pt idx="58221">-0.00030852923793733502</cx:pt>
          <cx:pt idx="58222">-0.00030852923793733502</cx:pt>
          <cx:pt idx="58223">-0.00030852923793733502</cx:pt>
          <cx:pt idx="58224">-0.00030852923793733502</cx:pt>
          <cx:pt idx="58225">-0.00030871417640482599</cx:pt>
          <cx:pt idx="58226">-0.00030871417640482599</cx:pt>
          <cx:pt idx="58227">-0.00030871417640482599</cx:pt>
          <cx:pt idx="58228">-0.00030875719185938802</cx:pt>
          <cx:pt idx="58229">-0.00030875719185938802</cx:pt>
          <cx:pt idx="58230">-0.00030875719185938802</cx:pt>
          <cx:pt idx="58231">-0.00030895477083457798</cx:pt>
          <cx:pt idx="58232">-0.00030932097273498102</cx:pt>
          <cx:pt idx="58233">-0.00030932450932296898</cx:pt>
          <cx:pt idx="58234">-0.00030932450932296898</cx:pt>
          <cx:pt idx="58235">-0.000309343348001277</cx:pt>
          <cx:pt idx="58236">-0.000309343348001277</cx:pt>
          <cx:pt idx="58237">-0.000309343348001277</cx:pt>
          <cx:pt idx="58238">-0.000309343348001277</cx:pt>
          <cx:pt idx="58239">-0.00030938183184504701</cx:pt>
          <cx:pt idx="58240">-0.00030962035858396502</cx:pt>
          <cx:pt idx="58241">-0.00031029051576251398</cx:pt>
          <cx:pt idx="58242">-0.000310434094153858</cx:pt>
          <cx:pt idx="58243">-0.000311097996187685</cx:pt>
          <cx:pt idx="58244">-0.00031163951270670999</cx:pt>
          <cx:pt idx="58245">-0.00031170212352060999</cx:pt>
          <cx:pt idx="58246">-0.000311881378468211</cx:pt>
          <cx:pt idx="58247">-0.000311881378468211</cx:pt>
          <cx:pt idx="58248">-0.000311881378468211</cx:pt>
          <cx:pt idx="58249">-0.000311881378468211</cx:pt>
          <cx:pt idx="58250">-0.000311881378468211</cx:pt>
          <cx:pt idx="58251">-0.000311881378468211</cx:pt>
          <cx:pt idx="58252">-0.000312016888133289</cx:pt>
          <cx:pt idx="58253">-0.00031234222899411502</cx:pt>
          <cx:pt idx="58254">-0.00031234222899411502</cx:pt>
          <cx:pt idx="58255">-0.00031308895537764402</cx:pt>
          <cx:pt idx="58256">-0.00031308895537764402</cx:pt>
          <cx:pt idx="58257">-0.00031308895537764402</cx:pt>
          <cx:pt idx="58258">-0.00031308895537764402</cx:pt>
          <cx:pt idx="58259">-0.00031308895537764402</cx:pt>
          <cx:pt idx="58260">-0.00031308895537764402</cx:pt>
          <cx:pt idx="58261">-0.00031317371163289701</cx:pt>
          <cx:pt idx="58262">-0.00031321139101834198</cx:pt>
          <cx:pt idx="58263">-0.00031321139101834198</cx:pt>
          <cx:pt idx="58264">-0.00031321139101834198</cx:pt>
          <cx:pt idx="58265">-0.00031321139101834198</cx:pt>
          <cx:pt idx="58266">-0.00031347182587130598</cx:pt>
          <cx:pt idx="58267">-0.00031347182587130598</cx:pt>
          <cx:pt idx="58268">-0.00031347182587130598</cx:pt>
          <cx:pt idx="58269">-0.00031347182587130598</cx:pt>
          <cx:pt idx="58270">-0.00031347182587130598</cx:pt>
          <cx:pt idx="58271">-0.00031347442706193302</cx:pt>
          <cx:pt idx="58272">-0.00031347442706193302</cx:pt>
          <cx:pt idx="58273">-0.00031347442706193302</cx:pt>
          <cx:pt idx="58274">-0.00031400702671052701</cx:pt>
          <cx:pt idx="58275">-0.00031400702671052701</cx:pt>
          <cx:pt idx="58276">-0.00031400702671052701</cx:pt>
          <cx:pt idx="58277">-0.00031400702671052701</cx:pt>
          <cx:pt idx="58278">-0.00031400702671052701</cx:pt>
          <cx:pt idx="58279">-0.00031418386158309003</cx:pt>
          <cx:pt idx="58280">-0.00031482472935493301</cx:pt>
          <cx:pt idx="58281">-0.00031482472935493301</cx:pt>
          <cx:pt idx="58282">-0.00031482472935493301</cx:pt>
          <cx:pt idx="58283">-0.00031502639102700102</cx:pt>
          <cx:pt idx="58284">-0.00031502639102700102</cx:pt>
          <cx:pt idx="58285">-0.00031517691353498601</cx:pt>
          <cx:pt idx="58286">-0.00031517691353498601</cx:pt>
          <cx:pt idx="58287">-0.00031527656827505101</cx:pt>
          <cx:pt idx="58288">-0.00031547699210222798</cx:pt>
          <cx:pt idx="58289">-0.00031586073272654898</cx:pt>
          <cx:pt idx="58290">-0.00031603258874151198</cx:pt>
          <cx:pt idx="58291">-0.000316191452957895</cx:pt>
          <cx:pt idx="58292">-0.000316191452957895</cx:pt>
          <cx:pt idx="58293">-0.00031647963264654701</cx:pt>
          <cx:pt idx="58294">-0.00031647963264654701</cx:pt>
          <cx:pt idx="58295">-0.00031647963264654701</cx:pt>
          <cx:pt idx="58296">-0.00031647963264654701</cx:pt>
          <cx:pt idx="58297">-0.00031682245205363901</cx:pt>
          <cx:pt idx="58298">-0.00031682245205363901</cx:pt>
          <cx:pt idx="58299">-0.00031682245205363901</cx:pt>
          <cx:pt idx="58300">-0.00031682245205363901</cx:pt>
          <cx:pt idx="58301">-0.00031714556856298599</cx:pt>
          <cx:pt idx="58302">-0.00031715404982143901</cx:pt>
          <cx:pt idx="58303">-0.00031715404982143901</cx:pt>
          <cx:pt idx="58304">-0.00031715404982143901</cx:pt>
          <cx:pt idx="58305">-0.00031715404982143901</cx:pt>
          <cx:pt idx="58306">-0.00031717332444638802</cx:pt>
          <cx:pt idx="58307">-0.00031717354499581499</cx:pt>
          <cx:pt idx="58308">-0.00031729524060094102</cx:pt>
          <cx:pt idx="58309">-0.00031729524060094102</cx:pt>
          <cx:pt idx="58310">-0.00031729524060094102</cx:pt>
          <cx:pt idx="58311">-0.00031790818923686499</cx:pt>
          <cx:pt idx="58312">-0.00031790818923686499</cx:pt>
          <cx:pt idx="58313">-0.00031826793749958302</cx:pt>
          <cx:pt idx="58314">-0.000318356286326706</cx:pt>
          <cx:pt idx="58315">-0.00031836860006898498</cx:pt>
          <cx:pt idx="58316">-0.00031859519913805302</cx:pt>
          <cx:pt idx="58317">-0.00031860877617322699</cx:pt>
          <cx:pt idx="58318">-0.00031872645358061097</cx:pt>
          <cx:pt idx="58319">-0.00031872645358061097</cx:pt>
          <cx:pt idx="58320">-0.00031872645358061097</cx:pt>
          <cx:pt idx="58321">-0.00031906164811129601</cx:pt>
          <cx:pt idx="58322">-0.00031906164811129601</cx:pt>
          <cx:pt idx="58323">-0.00031906164811129601</cx:pt>
          <cx:pt idx="58324">-0.00031906164811129601</cx:pt>
          <cx:pt idx="58325">-0.00031906164811129601</cx:pt>
          <cx:pt idx="58326">-0.00031925856461475702</cx:pt>
          <cx:pt idx="58327">-0.00031946561745104402</cx:pt>
          <cx:pt idx="58328">-0.00032070275402497101</cx:pt>
          <cx:pt idx="58329">-0.000320868465464065</cx:pt>
          <cx:pt idx="58330">-0.00032091274437687998</cx:pt>
          <cx:pt idx="58331">-0.00032091274437687998</cx:pt>
          <cx:pt idx="58332">-0.00032220549408421901</cx:pt>
          <cx:pt idx="58333">-0.00032231627476871799</cx:pt>
          <cx:pt idx="58334">-0.00032233192250120799</cx:pt>
          <cx:pt idx="58335">-0.00032250636290954298</cx:pt>
          <cx:pt idx="58336">-0.00032250636290954298</cx:pt>
          <cx:pt idx="58337">-0.00032274074515029798</cx:pt>
          <cx:pt idx="58338">-0.00032274074515029798</cx:pt>
          <cx:pt idx="58339">-0.00032274074515029798</cx:pt>
          <cx:pt idx="58340">-0.00032274074515029798</cx:pt>
          <cx:pt idx="58341">-0.00032274074515029798</cx:pt>
          <cx:pt idx="58342">-0.000323017999131026</cx:pt>
          <cx:pt idx="58343">-0.000323017999131026</cx:pt>
          <cx:pt idx="58344">-0.000323017999131026</cx:pt>
          <cx:pt idx="58345">-0.000323017999131026</cx:pt>
          <cx:pt idx="58346">-0.000323017999131026</cx:pt>
          <cx:pt idx="58347">-0.00032311751530839301</cx:pt>
          <cx:pt idx="58348">-0.00032332813685074802</cx:pt>
          <cx:pt idx="58349">-0.00032332813685074802</cx:pt>
          <cx:pt idx="58350">-0.000323405505724075</cx:pt>
          <cx:pt idx="58351">-0.000323405505724075</cx:pt>
          <cx:pt idx="58352">-0.000323405505724075</cx:pt>
          <cx:pt idx="58353">-0.000323405505724075</cx:pt>
          <cx:pt idx="58354">-0.00032359041004849598</cx:pt>
          <cx:pt idx="58355">-0.00032363638713962703</cx:pt>
          <cx:pt idx="58356">-0.00032363638713962703</cx:pt>
          <cx:pt idx="58357">-0.00032363638713962703</cx:pt>
          <cx:pt idx="58358">-0.00032363638713962703</cx:pt>
          <cx:pt idx="58359">-0.00032367330084792298</cx:pt>
          <cx:pt idx="58360">-0.00032398862364848001</cx:pt>
          <cx:pt idx="58361">-0.00032433407416043199</cx:pt>
          <cx:pt idx="58362">-0.00032433407416043199</cx:pt>
          <cx:pt idx="58363">-0.00032433407416043199</cx:pt>
          <cx:pt idx="58364">-0.00032433407416043199</cx:pt>
          <cx:pt idx="58365">-0.00032433407416043199</cx:pt>
          <cx:pt idx="58366">-0.00032433407416043199</cx:pt>
          <cx:pt idx="58367">-0.00032433407416043199</cx:pt>
          <cx:pt idx="58368">-0.00032491868256934002</cx:pt>
          <cx:pt idx="58369">-0.00032491868256934002</cx:pt>
          <cx:pt idx="58370">-0.00032491868256934002</cx:pt>
          <cx:pt idx="58371">-0.00032491868256934002</cx:pt>
          <cx:pt idx="58372">-0.00032491868256934002</cx:pt>
          <cx:pt idx="58373">-0.00032491868256934002</cx:pt>
          <cx:pt idx="58374">-0.00032514300724354502</cx:pt>
          <cx:pt idx="58375">-0.00032514300724354502</cx:pt>
          <cx:pt idx="58376">-0.00032514300724354502</cx:pt>
          <cx:pt idx="58377">-0.00032514300724354502</cx:pt>
          <cx:pt idx="58378">-0.00032522893078901699</cx:pt>
          <cx:pt idx="58379">-0.000325448407977848</cx:pt>
          <cx:pt idx="58380">-0.000325448407977848</cx:pt>
          <cx:pt idx="58381">-0.000325448407977848</cx:pt>
          <cx:pt idx="58382">-0.000325448407977848</cx:pt>
          <cx:pt idx="58383">-0.00032611363596113</cx:pt>
          <cx:pt idx="58384">-0.00032611363596113</cx:pt>
          <cx:pt idx="58385">-0.00032611363596113</cx:pt>
          <cx:pt idx="58386">-0.00032611363596113</cx:pt>
          <cx:pt idx="58387">-0.00032665062886444798</cx:pt>
          <cx:pt idx="58388">-0.000326815757340477</cx:pt>
          <cx:pt idx="58389">-0.00032683026747429999</cx:pt>
          <cx:pt idx="58390">-0.00032683026747429999</cx:pt>
          <cx:pt idx="58391">-0.00032683026747429999</cx:pt>
          <cx:pt idx="58392">-0.00032683026747429999</cx:pt>
          <cx:pt idx="58393">-0.00032683026747429999</cx:pt>
          <cx:pt idx="58394">-0.00032683026747429999</cx:pt>
          <cx:pt idx="58395">-0.00032774722376386999</cx:pt>
          <cx:pt idx="58396">-0.00032774722376386999</cx:pt>
          <cx:pt idx="58397">-0.00032774722376386999</cx:pt>
          <cx:pt idx="58398">-0.00032808790389145302</cx:pt>
          <cx:pt idx="58399">-0.000328174138631743</cx:pt>
          <cx:pt idx="58400">-0.000328174138631743</cx:pt>
          <cx:pt idx="58401">-0.000328174138631743</cx:pt>
          <cx:pt idx="58402">-0.000328174138631743</cx:pt>
          <cx:pt idx="58403">-0.000328219347268635</cx:pt>
          <cx:pt idx="58404">-0.00032833292956702202</cx:pt>
          <cx:pt idx="58405">-0.000328714365248421</cx:pt>
          <cx:pt idx="58406">-0.000329048599099917</cx:pt>
          <cx:pt idx="58407">-0.000329068061786208</cx:pt>
          <cx:pt idx="58408">-0.00032954456483662498</cx:pt>
          <cx:pt idx="58409">-0.00032954456483662498</cx:pt>
          <cx:pt idx="58410">-0.00032959681856221002</cx:pt>
          <cx:pt idx="58411">-0.00032959681856221002</cx:pt>
          <cx:pt idx="58412">-0.00032973539083038899</cx:pt>
          <cx:pt idx="58413">-0.00032981299299456198</cx:pt>
          <cx:pt idx="58414">-0.00032995897179411999</cx:pt>
          <cx:pt idx="58415">-0.00032995897179411999</cx:pt>
          <cx:pt idx="58416">-0.00033018543672541802</cx:pt>
          <cx:pt idx="58417">-0.00033026678424962402</cx:pt>
          <cx:pt idx="58418">-0.00033074035765048702</cx:pt>
          <cx:pt idx="58419">-0.00033074035765048702</cx:pt>
          <cx:pt idx="58420">-0.00033074035765048702</cx:pt>
          <cx:pt idx="58421">-0.00033074035765048702</cx:pt>
          <cx:pt idx="58422">-0.00033074035765048702</cx:pt>
          <cx:pt idx="58423">-0.00033116923273481598</cx:pt>
          <cx:pt idx="58424">-0.00033167385510116099</cx:pt>
          <cx:pt idx="58425">-0.00033177375215695602</cx:pt>
          <cx:pt idx="58426">-0.00033184621010699501</cx:pt>
          <cx:pt idx="58427">-0.00033184621010699501</cx:pt>
          <cx:pt idx="58428">-0.00033184621010699501</cx:pt>
          <cx:pt idx="58429">-0.00033184621010699501</cx:pt>
          <cx:pt idx="58430">-0.00033184621010699501</cx:pt>
          <cx:pt idx="58431">-0.00033241048506841002</cx:pt>
          <cx:pt idx="58432">-0.00033241048506841002</cx:pt>
          <cx:pt idx="58433">-0.00033248427635602598</cx:pt>
          <cx:pt idx="58434">-0.00033288056052231099</cx:pt>
          <cx:pt idx="58435">-0.000332969571940463</cx:pt>
          <cx:pt idx="58436">-0.00033302807464795402</cx:pt>
          <cx:pt idx="58437">-0.00033377655161466002</cx:pt>
          <cx:pt idx="58438">-0.000333863765608699</cx:pt>
          <cx:pt idx="58439">-0.000333863765608699</cx:pt>
          <cx:pt idx="58440">-0.00033396222026822698</cx:pt>
          <cx:pt idx="58441">-0.00033396222026822698</cx:pt>
          <cx:pt idx="58442">-0.00033396222026822698</cx:pt>
          <cx:pt idx="58443">-0.000334010524271632</cx:pt>
          <cx:pt idx="58444">-0.000334010524271632</cx:pt>
          <cx:pt idx="58445">-0.00033515733442029499</cx:pt>
          <cx:pt idx="58446">-0.00033616891661166501</cx:pt>
          <cx:pt idx="58447">-0.00033616891661166501</cx:pt>
          <cx:pt idx="58448">-0.00033616891661166501</cx:pt>
          <cx:pt idx="58449">-0.00033616891661166501</cx:pt>
          <cx:pt idx="58450">-0.00033642420480827601</cx:pt>
          <cx:pt idx="58451">-0.00033666962307375502</cx:pt>
          <cx:pt idx="58452">-0.00033755159349259801</cx:pt>
          <cx:pt idx="58453">-0.00033755159349259801</cx:pt>
          <cx:pt idx="58454">-0.00033755159349259801</cx:pt>
          <cx:pt idx="58455">-0.00033769064381835998</cx:pt>
          <cx:pt idx="58456">-0.00033783725914069199</cx:pt>
          <cx:pt idx="58457">-0.00033787823367127499</cx:pt>
          <cx:pt idx="58458">-0.00033845402758628799</cx:pt>
          <cx:pt idx="58459">-0.00033845402758628799</cx:pt>
          <cx:pt idx="58460">-0.00033845402758628799</cx:pt>
          <cx:pt idx="58461">-0.00033845402758628799</cx:pt>
          <cx:pt idx="58462">-0.00033851229637049901</cx:pt>
          <cx:pt idx="58463">-0.000339351763527355</cx:pt>
          <cx:pt idx="58464">-0.00034017241355816397</cx:pt>
          <cx:pt idx="58465">-0.00034018923689050202</cx:pt>
          <cx:pt idx="58466">-0.00034018923689050202</cx:pt>
          <cx:pt idx="58467">-0.00034018923689050202</cx:pt>
          <cx:pt idx="58468">-0.00034018923689050202</cx:pt>
          <cx:pt idx="58469">-0.00034018923689050202</cx:pt>
          <cx:pt idx="58470">-0.00034053766503427501</cx:pt>
          <cx:pt idx="58471">-0.00034059839603134401</cx:pt>
          <cx:pt idx="58472">-0.00034059839603134401</cx:pt>
          <cx:pt idx="58473">-0.00034059839603134401</cx:pt>
          <cx:pt idx="58474">-0.000340612059375774</cx:pt>
          <cx:pt idx="58475">-0.000340612059375774</cx:pt>
          <cx:pt idx="58476">-0.000340612059375774</cx:pt>
          <cx:pt idx="58477">-0.000340689376983639</cx:pt>
          <cx:pt idx="58478">-0.000340689376983639</cx:pt>
          <cx:pt idx="58479">-0.000340703793914081</cx:pt>
          <cx:pt idx="58480">-0.00034083123108744702</cx:pt>
          <cx:pt idx="58481">-0.00034083123108744702</cx:pt>
          <cx:pt idx="58482">-0.00034100299364932501</cx:pt>
          <cx:pt idx="58483">-0.00034100299364932501</cx:pt>
          <cx:pt idx="58484">-0.00034100299364932501</cx:pt>
          <cx:pt idx="58485">-0.00034100299364932501</cx:pt>
          <cx:pt idx="58486">-0.00034106833616710298</cx:pt>
          <cx:pt idx="58487">-0.00034164315974264</cx:pt>
          <cx:pt idx="58488">-0.00034164315974264</cx:pt>
          <cx:pt idx="58489">-0.000341741856856768</cx:pt>
          <cx:pt idx="58490">-0.000341830568439603</cx:pt>
          <cx:pt idx="58491">-0.000341830568439603</cx:pt>
          <cx:pt idx="58492">-0.00034199622357772302</cx:pt>
          <cx:pt idx="58493">-0.00034199622357772302</cx:pt>
          <cx:pt idx="58494">-0.00034199622357772302</cx:pt>
          <cx:pt idx="58495">-0.00034220041919762</cx:pt>
          <cx:pt idx="58496">-0.00034271018775417601</cx:pt>
          <cx:pt idx="58497">-0.00034290248553044101</cx:pt>
          <cx:pt idx="58498">-0.000343028908560274</cx:pt>
          <cx:pt idx="58499">-0.000343028908560274</cx:pt>
          <cx:pt idx="58500">-0.000343028908560274</cx:pt>
          <cx:pt idx="58501">-0.00034375067977977</cx:pt>
          <cx:pt idx="58502">-0.00034375067977977</cx:pt>
          <cx:pt idx="58503">-0.000343807902060197</cx:pt>
          <cx:pt idx="58504">-0.000343807902060197</cx:pt>
          <cx:pt idx="58505">-0.00034401530248624198</cx:pt>
          <cx:pt idx="58506">-0.000344051267314568</cx:pt>
          <cx:pt idx="58507">-0.000344051267314568</cx:pt>
          <cx:pt idx="58508">-0.000344231244437777</cx:pt>
          <cx:pt idx="58509">-0.00034438032986589901</cx:pt>
          <cx:pt idx="58510">-0.00034438032986589901</cx:pt>
          <cx:pt idx="58511">-0.00034438032986589901</cx:pt>
          <cx:pt idx="58512">-0.00034438032986589901</cx:pt>
          <cx:pt idx="58513">-0.00034438032986589901</cx:pt>
          <cx:pt idx="58514">-0.00034477587980332201</cx:pt>
          <cx:pt idx="58515">-0.00034477587980332201</cx:pt>
          <cx:pt idx="58516">-0.00034560261226319899</cx:pt>
          <cx:pt idx="58517">-0.000345713388004887</cx:pt>
          <cx:pt idx="58518">-0.00034583594530264601</cx:pt>
          <cx:pt idx="58519">-0.00034588758503614802</cx:pt>
          <cx:pt idx="58520">-0.00034588758503614802</cx:pt>
          <cx:pt idx="58521">-0.00034588758503614802</cx:pt>
          <cx:pt idx="58522">-0.00034588758503614802</cx:pt>
          <cx:pt idx="58523">-0.00034588758503614802</cx:pt>
          <cx:pt idx="58524">-0.000346165594803848</cx:pt>
          <cx:pt idx="58525">-0.000346165594803848</cx:pt>
          <cx:pt idx="58526">-0.000346204941948785</cx:pt>
          <cx:pt idx="58527">-0.000346246060564187</cx:pt>
          <cx:pt idx="58528">-0.00034626443360772898</cx:pt>
          <cx:pt idx="58529">-0.00034626443360772898</cx:pt>
          <cx:pt idx="58530">-0.00034626443360772898</cx:pt>
          <cx:pt idx="58531">-0.00034626443360772898</cx:pt>
          <cx:pt idx="58532">-0.00034626443360772898</cx:pt>
          <cx:pt idx="58533">-0.00034626443360772898</cx:pt>
          <cx:pt idx="58534">-0.00034626443360772898</cx:pt>
          <cx:pt idx="58535">-0.00034648521256837002</cx:pt>
          <cx:pt idx="58536">-0.00034653646226604</cx:pt>
          <cx:pt idx="58537">-0.00034699261254437998</cx:pt>
          <cx:pt idx="58538">-0.00034748975617186398</cx:pt>
          <cx:pt idx="58539">-0.000347731568942607</cx:pt>
          <cx:pt idx="58540">-0.000347731568942607</cx:pt>
          <cx:pt idx="58541">-0.000347731568942607</cx:pt>
          <cx:pt idx="58542">-0.000347731568942607</cx:pt>
          <cx:pt idx="58543">-0.000347731568942607</cx:pt>
          <cx:pt idx="58544">-0.000347731568942607</cx:pt>
          <cx:pt idx="58545">-0.000347731568942607</cx:pt>
          <cx:pt idx="58546">-0.000347731568942607</cx:pt>
          <cx:pt idx="58547">-0.000347731568942607</cx:pt>
          <cx:pt idx="58548">-0.000347731568942607</cx:pt>
          <cx:pt idx="58549">-0.000347731568942607</cx:pt>
          <cx:pt idx="58550">-0.000347731568942607</cx:pt>
          <cx:pt idx="58551">-0.000347731568942607</cx:pt>
          <cx:pt idx="58552">-0.00034780423427162202</cx:pt>
          <cx:pt idx="58553">-0.00034780423427162202</cx:pt>
          <cx:pt idx="58554">-0.00034780423427162202</cx:pt>
          <cx:pt idx="58555">-0.00034780423427162202</cx:pt>
          <cx:pt idx="58556">-0.00034845417498418599</cx:pt>
          <cx:pt idx="58557">-0.00034845417498418599</cx:pt>
          <cx:pt idx="58558">-0.00034845417498418599</cx:pt>
          <cx:pt idx="58559">-0.000348655557353093</cx:pt>
          <cx:pt idx="58560">-0.00034919609446767502</cx:pt>
          <cx:pt idx="58561">-0.000349498700832057</cx:pt>
          <cx:pt idx="58562">-0.00034967596578094</cx:pt>
          <cx:pt idx="58563">-0.00034975569127153799</cx:pt>
          <cx:pt idx="58564">-0.00034975569127153799</cx:pt>
          <cx:pt idx="58565">-0.00035005241541469901</cx:pt>
          <cx:pt idx="58566">-0.00035005241541469901</cx:pt>
          <cx:pt idx="58567">-0.00035066145984924998</cx:pt>
          <cx:pt idx="58568">-0.000350679489428964</cx:pt>
          <cx:pt idx="58569">-0.000350679489428964</cx:pt>
          <cx:pt idx="58570">-0.000350899333752103</cx:pt>
          <cx:pt idx="58571">-0.000350899333752103</cx:pt>
          <cx:pt idx="58572">-0.00035125325245830702</cx:pt>
          <cx:pt idx="58573">-0.000351278510529237</cx:pt>
          <cx:pt idx="58574">-0.000351278510529237</cx:pt>
          <cx:pt idx="58575">-0.000351278510529237</cx:pt>
          <cx:pt idx="58576">-0.000351278510529237</cx:pt>
          <cx:pt idx="58577">-0.000351278510529237</cx:pt>
          <cx:pt idx="58578">-0.000351278510529237</cx:pt>
          <cx:pt idx="58579">-0.000351278510529237</cx:pt>
          <cx:pt idx="58580">-0.00035137441642518199</cx:pt>
          <cx:pt idx="58581">-0.00035137441642518199</cx:pt>
          <cx:pt idx="58582">-0.00035143619811864302</cx:pt>
          <cx:pt idx="58583">-0.00035163199288816002</cx:pt>
          <cx:pt idx="58584">-0.00035163199288816002</cx:pt>
          <cx:pt idx="58585">-0.00035164219222053798</cx:pt>
          <cx:pt idx="58586">-0.00035164219222053798</cx:pt>
          <cx:pt idx="58587">-0.00035164219222053798</cx:pt>
          <cx:pt idx="58588">-0.00035164219222053798</cx:pt>
          <cx:pt idx="58589">-0.00035173560849948701</cx:pt>
          <cx:pt idx="58590">-0.00035173560849948701</cx:pt>
          <cx:pt idx="58591">-0.00035257146048817199</cx:pt>
          <cx:pt idx="58592">-0.00035257146048817199</cx:pt>
          <cx:pt idx="58593">-0.00035257146048817199</cx:pt>
          <cx:pt idx="58594">-0.00035279399006510603</cx:pt>
          <cx:pt idx="58595">-0.00035283161936465501</cx:pt>
          <cx:pt idx="58596">-0.00035382289692185699</cx:pt>
          <cx:pt idx="58597">-0.00035393031433009903</cx:pt>
          <cx:pt idx="58598">-0.00035397715563779199</cx:pt>
          <cx:pt idx="58599">-0.00035430303065191898</cx:pt>
          <cx:pt idx="58600">-0.00035430303065191898</cx:pt>
          <cx:pt idx="58601">-0.00035430303065191898</cx:pt>
          <cx:pt idx="58602">-0.00035430303065191898</cx:pt>
          <cx:pt idx="58603">-0.00035430303065191898</cx:pt>
          <cx:pt idx="58604">-0.00035430303065191898</cx:pt>
          <cx:pt idx="58605">-0.00035466389593848</cx:pt>
          <cx:pt idx="58606">-0.00035488909560361199</cx:pt>
          <cx:pt idx="58607">-0.00035488909560361199</cx:pt>
          <cx:pt idx="58608">-0.00035488909560361199</cx:pt>
          <cx:pt idx="58609">-0.000355138766941572</cx:pt>
          <cx:pt idx="58610">-0.00035530037786619202</cx:pt>
          <cx:pt idx="58611">-0.00035566256150139998</cx:pt>
          <cx:pt idx="58612">-0.00035566256150139998</cx:pt>
          <cx:pt idx="58613">-0.00035566256150139998</cx:pt>
          <cx:pt idx="58614">-0.00035566256150139998</cx:pt>
          <cx:pt idx="58615">-0.00035566256150139998</cx:pt>
          <cx:pt idx="58616">-0.00035566256150139998</cx:pt>
          <cx:pt idx="58617">-0.00035580730786210699</cx:pt>
          <cx:pt idx="58618">-0.00035580730786210699</cx:pt>
          <cx:pt idx="58619">-0.00035616360935325199</cx:pt>
          <cx:pt idx="58620">-0.00035626044613191798</cx:pt>
          <cx:pt idx="58621">-0.00035626044613191798</cx:pt>
          <cx:pt idx="58622">-0.00035648208521312598</cx:pt>
          <cx:pt idx="58623">-0.00035658679486665599</cx:pt>
          <cx:pt idx="58624">-0.00035687504817550399</cx:pt>
          <cx:pt idx="58625">-0.00035703378525985999</cx:pt>
          <cx:pt idx="58626">-0.00035724384910515498</cx:pt>
          <cx:pt idx="58627">-0.00035724384910515498</cx:pt>
          <cx:pt idx="58628">-0.00035729236690481701</cx:pt>
          <cx:pt idx="58629">-0.00035736744085051802</cx:pt>
          <cx:pt idx="58630">-0.00035736744085051802</cx:pt>
          <cx:pt idx="58631">-0.000357442998221565</cx:pt>
          <cx:pt idx="58632">-0.000357442998221565</cx:pt>
          <cx:pt idx="58633">-0.000357442998221565</cx:pt>
          <cx:pt idx="58634">-0.000357785207094752</cx:pt>
          <cx:pt idx="58635">-0.000357785207094752</cx:pt>
          <cx:pt idx="58636">-0.00035783025679350102</cx:pt>
          <cx:pt idx="58637">-0.00035783025679350102</cx:pt>
          <cx:pt idx="58638">-0.00035783025679350102</cx:pt>
          <cx:pt idx="58639">-0.00035783025679350102</cx:pt>
          <cx:pt idx="58640">-0.00035793650801701799</cx:pt>
          <cx:pt idx="58641">-0.00035793650801701799</cx:pt>
          <cx:pt idx="58642">-0.00035793650801701799</cx:pt>
          <cx:pt idx="58643">-0.00035793650801701799</cx:pt>
          <cx:pt idx="58644">-0.00035793650801701799</cx:pt>
          <cx:pt idx="58645">-0.00035793650801701799</cx:pt>
          <cx:pt idx="58646">-0.00035793650801701799</cx:pt>
          <cx:pt idx="58647">-0.00035793650801701799</cx:pt>
          <cx:pt idx="58648">-0.00035793650801701799</cx:pt>
          <cx:pt idx="58649">-0.00035810001588396502</cx:pt>
          <cx:pt idx="58650">-0.00035818171940912603</cx:pt>
          <cx:pt idx="58651">-0.00035829355377068201</cx:pt>
          <cx:pt idx="58652">-0.00035887505318213202</cx:pt>
          <cx:pt idx="58653">-0.00035887505318213202</cx:pt>
          <cx:pt idx="58654">-0.00035887505318213202</cx:pt>
          <cx:pt idx="58655">-0.00035887505318213202</cx:pt>
          <cx:pt idx="58656">-0.00035887505318213202</cx:pt>
          <cx:pt idx="58657">-0.00035927815405646999</cx:pt>
          <cx:pt idx="58658">-0.000359641028574356</cx:pt>
          <cx:pt idx="58659">-0.00036043599028002198</cx:pt>
          <cx:pt idx="58660">-0.00036095559798475599</cx:pt>
          <cx:pt idx="58661">-0.00036095559798475599</cx:pt>
          <cx:pt idx="58662">-0.00036095559798475599</cx:pt>
          <cx:pt idx="58663">-0.00036095559798475599</cx:pt>
          <cx:pt idx="58664">-0.00036095559798475599</cx:pt>
          <cx:pt idx="58665">-0.00036180311157256098</cx:pt>
          <cx:pt idx="58666">-0.00036211652420524502</cx:pt>
          <cx:pt idx="58667">-0.00036226882083924202</cx:pt>
          <cx:pt idx="58668">-0.00036232336211895798</cx:pt>
          <cx:pt idx="58669">-0.00036276137606575798</cx:pt>
          <cx:pt idx="58670">-0.00036317068062062302</cx:pt>
          <cx:pt idx="58671">-0.00036318227907797799</cx:pt>
          <cx:pt idx="58672">-0.00036323229080165398</cx:pt>
          <cx:pt idx="58673">-0.00036329348818039503</cx:pt>
          <cx:pt idx="58674">-0.00036337605879158499</cx:pt>
          <cx:pt idx="58675">-0.00036337605879158499</cx:pt>
          <cx:pt idx="58676">-0.00036337605879158499</cx:pt>
          <cx:pt idx="58677">-0.00036337605879158499</cx:pt>
          <cx:pt idx="58678">-0.000363568303701409</cx:pt>
          <cx:pt idx="58679">-0.000363568303701409</cx:pt>
          <cx:pt idx="58680">-0.000363568303701409</cx:pt>
          <cx:pt idx="58681">-0.000363568303701409</cx:pt>
          <cx:pt idx="58682">-0.00036372689802881497</cx:pt>
          <cx:pt idx="58683">-0.00036402181323039699</cx:pt>
          <cx:pt idx="58684">-0.000364102973064149</cx:pt>
          <cx:pt idx="58685">-0.00036417888911971302</cx:pt>
          <cx:pt idx="58686">-0.00036473293067848501</cx:pt>
          <cx:pt idx="58687">-0.00036473293067848501</cx:pt>
          <cx:pt idx="58688">-0.00036473293067848501</cx:pt>
          <cx:pt idx="58689">-0.00036473293067848501</cx:pt>
          <cx:pt idx="58690">-0.00036483988457276898</cx:pt>
          <cx:pt idx="58691">-0.00036483988457276898</cx:pt>
          <cx:pt idx="58692">-0.00036483988457276898</cx:pt>
          <cx:pt idx="58693">-0.00036483988457276898</cx:pt>
          <cx:pt idx="58694">-0.00036483988457276898</cx:pt>
          <cx:pt idx="58695">-0.00036483988457276898</cx:pt>
          <cx:pt idx="58696">-0.00036483988457276898</cx:pt>
          <cx:pt idx="58697">-0.00036483988457276898</cx:pt>
          <cx:pt idx="58698">-0.00036486490751554102</cx:pt>
          <cx:pt idx="58699">-0.00036527275119764899</cx:pt>
          <cx:pt idx="58700">-0.00036543895772764902</cx:pt>
          <cx:pt idx="58701">-0.00036607207878271099</cx:pt>
          <cx:pt idx="58702">-0.00036653747443478102</cx:pt>
          <cx:pt idx="58703">-0.00036653747443478102</cx:pt>
          <cx:pt idx="58704">-0.00036660204591922399</cx:pt>
          <cx:pt idx="58705">-0.00036663384708012501</cx:pt>
          <cx:pt idx="58706">-0.00036663384708012501</cx:pt>
          <cx:pt idx="58707">-0.000366740884620883</cx:pt>
          <cx:pt idx="58708">-0.00036701615005980899</cx:pt>
          <cx:pt idx="58709">-0.00036701615005980899</cx:pt>
          <cx:pt idx="58710">-0.00036724279325845501</cx:pt>
          <cx:pt idx="58711">-0.00036733953390355098</cx:pt>
          <cx:pt idx="58712">-0.00036733953390355098</cx:pt>
          <cx:pt idx="58713">-0.00036733953390355098</cx:pt>
          <cx:pt idx="58714">-0.00036733953390355098</cx:pt>
          <cx:pt idx="58715">-0.00036743431032739099</cx:pt>
          <cx:pt idx="58716">-0.00036743431032739099</cx:pt>
          <cx:pt idx="58717">-0.00036743431032739099</cx:pt>
          <cx:pt idx="58718">-0.00036743431032739099</cx:pt>
          <cx:pt idx="58719">-0.00036746601600833002</cx:pt>
          <cx:pt idx="58720">-0.00036769729987975102</cx:pt>
          <cx:pt idx="58721">-0.00036780660987573198</cx:pt>
          <cx:pt idx="58722">-0.00036792904747421197</cx:pt>
          <cx:pt idx="58723">-0.00036799874940187202</cx:pt>
          <cx:pt idx="58724">-0.00036799874940187202</cx:pt>
          <cx:pt idx="58725">-0.00036799874940187202</cx:pt>
          <cx:pt idx="58726">-0.00036799874940187202</cx:pt>
          <cx:pt idx="58727">-0.00036799874940187202</cx:pt>
          <cx:pt idx="58728">-0.000368428522671617</cx:pt>
          <cx:pt idx="58729">-0.00036874858779422498</cx:pt>
          <cx:pt idx="58730">-0.00036874858779422498</cx:pt>
          <cx:pt idx="58731">-0.00036874858779422498</cx:pt>
          <cx:pt idx="58732">-0.000368838964256707</cx:pt>
          <cx:pt idx="58733">-0.000368838964256707</cx:pt>
          <cx:pt idx="58734">-0.000368838964256707</cx:pt>
          <cx:pt idx="58735">-0.000368838964256707</cx:pt>
          <cx:pt idx="58736">-0.000368838964256707</cx:pt>
          <cx:pt idx="58737">-0.000368838964256707</cx:pt>
          <cx:pt idx="58738">-0.000368838964256707</cx:pt>
          <cx:pt idx="58739">-0.000368838964256707</cx:pt>
          <cx:pt idx="58740">-0.00036892524258731502</cx:pt>
          <cx:pt idx="58741">-0.00036910834845027302</cx:pt>
          <cx:pt idx="58742">-0.00036926934626485298</cx:pt>
          <cx:pt idx="58743">-0.00036960472054422497</cx:pt>
          <cx:pt idx="58744">-0.00036960472054422497</cx:pt>
          <cx:pt idx="58745">-0.00036972117450682001</cx:pt>
          <cx:pt idx="58746">-0.00036972117450682001</cx:pt>
          <cx:pt idx="58747">-0.00036972117450682001</cx:pt>
          <cx:pt idx="58748">-0.00036972117450682001</cx:pt>
          <cx:pt idx="58749">-0.00036972117450682001</cx:pt>
          <cx:pt idx="58750">-0.00036972117450682001</cx:pt>
          <cx:pt idx="58751">-0.00036972117450682001</cx:pt>
          <cx:pt idx="58752">-0.00036972117450682001</cx:pt>
          <cx:pt idx="58753">-0.00036972117450682001</cx:pt>
          <cx:pt idx="58754">-0.00036987010680581198</cx:pt>
          <cx:pt idx="58755">-0.00037010544299545002</cx:pt>
          <cx:pt idx="58756">-0.00037010544299545002</cx:pt>
          <cx:pt idx="58757">-0.00037010544299545002</cx:pt>
          <cx:pt idx="58758">-0.00037010544299545002</cx:pt>
          <cx:pt idx="58759">-0.00037010544299545002</cx:pt>
          <cx:pt idx="58760">-0.00037058161673812599</cx:pt>
          <cx:pt idx="58761">-0.00037058161673812599</cx:pt>
          <cx:pt idx="58762">-0.00037059850727137202</cx:pt>
          <cx:pt idx="58763">-0.00037060479333619201</cx:pt>
          <cx:pt idx="58764">-0.00037061759292244498</cx:pt>
          <cx:pt idx="58765">-0.00037061759292244498</cx:pt>
          <cx:pt idx="58766">-0.00037061759292244498</cx:pt>
          <cx:pt idx="58767">-0.00037061759292244498</cx:pt>
          <cx:pt idx="58768">-0.00037071707643540597</cx:pt>
          <cx:pt idx="58769">-0.00037071707643540597</cx:pt>
          <cx:pt idx="58770">-0.00037071707643540597</cx:pt>
          <cx:pt idx="58771">-0.00037071707643540597</cx:pt>
          <cx:pt idx="58772">-0.00037071707643540597</cx:pt>
          <cx:pt idx="58773">-0.00037111360347072999</cx:pt>
          <cx:pt idx="58774">-0.00037175378848921799</cx:pt>
          <cx:pt idx="58775">-0.00037175378848921799</cx:pt>
          <cx:pt idx="58776">-0.000372265696324576</cx:pt>
          <cx:pt idx="58777">-0.000372277315285593</cx:pt>
          <cx:pt idx="58778">-0.000372583354531488</cx:pt>
          <cx:pt idx="58779">-0.000372583354531488</cx:pt>
          <cx:pt idx="58780">-0.000372583354531488</cx:pt>
          <cx:pt idx="58781">-0.00037285757453341502</cx:pt>
          <cx:pt idx="58782">-0.00037285757453341502</cx:pt>
          <cx:pt idx="58783">-0.00037323622893682099</cx:pt>
          <cx:pt idx="58784">-0.00037323622893682099</cx:pt>
          <cx:pt idx="58785">-0.00037323622893682099</cx:pt>
          <cx:pt idx="58786">-0.000374164572183085</cx:pt>
          <cx:pt idx="58787">-0.00037437044297894</cx:pt>
          <cx:pt idx="58788">-0.00037437044297894</cx:pt>
          <cx:pt idx="58789">-0.00037442634150589</cx:pt>
          <cx:pt idx="58790">-0.00037486471453142099</cx:pt>
          <cx:pt idx="58791">-0.00037492136695879398</cx:pt>
          <cx:pt idx="58792">-0.00037492136695879398</cx:pt>
          <cx:pt idx="58793">-0.00037492136695879398</cx:pt>
          <cx:pt idx="58794">-0.00037492136695879398</cx:pt>
          <cx:pt idx="58795">-0.00037492136695879398</cx:pt>
          <cx:pt idx="58796">-0.00037492136695879398</cx:pt>
          <cx:pt idx="58797">-0.000375333725646568</cx:pt>
          <cx:pt idx="58798">-0.00037547300652542899</cx:pt>
          <cx:pt idx="58799">-0.00037547300652542899</cx:pt>
          <cx:pt idx="58800">-0.00037547300652542899</cx:pt>
          <cx:pt idx="58801">-0.000375504529922581</cx:pt>
          <cx:pt idx="58802">-0.00037582664003589701</cx:pt>
          <cx:pt idx="58803">-0.00037612461008263402</cx:pt>
          <cx:pt idx="58804">-0.00037612461008263402</cx:pt>
          <cx:pt idx="58805">-0.00037612461008263402</cx:pt>
          <cx:pt idx="58806">-0.00037612461008263402</cx:pt>
          <cx:pt idx="58807">-0.00037612461008263402</cx:pt>
          <cx:pt idx="58808">-0.00037620516733245801</cx:pt>
          <cx:pt idx="58809">-0.00037638880749751201</cx:pt>
          <cx:pt idx="58810">-0.00037650068637735701</cx:pt>
          <cx:pt idx="58811">-0.00037650068637735701</cx:pt>
          <cx:pt idx="58812">-0.00037650068637735701</cx:pt>
          <cx:pt idx="58813">-0.00037650068637735701</cx:pt>
          <cx:pt idx="58814">-0.00037650068637735701</cx:pt>
          <cx:pt idx="58815">-0.00037650068637735701</cx:pt>
          <cx:pt idx="58816">-0.00037681261271946102</cx:pt>
          <cx:pt idx="58817">-0.00037730142548034499</cx:pt>
          <cx:pt idx="58818">-0.00037730142548034499</cx:pt>
          <cx:pt idx="58819">-0.00037751693808793101</cx:pt>
          <cx:pt idx="58820">-0.00037817208114525401</cx:pt>
          <cx:pt idx="58821">-0.000378299856949439</cx:pt>
          <cx:pt idx="58822">-0.000378541620928948</cx:pt>
          <cx:pt idx="58823">-0.00037887244939189798</cx:pt>
          <cx:pt idx="58824">-0.00037887244939189798</cx:pt>
          <cx:pt idx="58825">-0.000378931671536317</cx:pt>
          <cx:pt idx="58826">-0.00037949093503335799</cx:pt>
          <cx:pt idx="58827">-0.00037949093503335799</cx:pt>
          <cx:pt idx="58828">-0.00037976116479230599</cx:pt>
          <cx:pt idx="58829">-0.00037976116479230599</cx:pt>
          <cx:pt idx="58830">-0.00037978383713676498</cx:pt>
          <cx:pt idx="58831">-0.00037979741504614602</cx:pt>
          <cx:pt idx="58832">-0.00037979741504614602</cx:pt>
          <cx:pt idx="58833">-0.00037982979295032599</cx:pt>
          <cx:pt idx="58834">-0.00037982979295032599</cx:pt>
          <cx:pt idx="58835">-0.00037982979295032599</cx:pt>
          <cx:pt idx="58836">-0.00037982979295032599</cx:pt>
          <cx:pt idx="58837">-0.00037982979295032599</cx:pt>
          <cx:pt idx="58838">-0.000380010807064737</cx:pt>
          <cx:pt idx="58839">-0.000380010807064737</cx:pt>
          <cx:pt idx="58840">-0.000380010807064737</cx:pt>
          <cx:pt idx="58841">-0.00038007677690988102</cx:pt>
          <cx:pt idx="58842">-0.00038007677690988102</cx:pt>
          <cx:pt idx="58843">-0.00038007677690988102</cx:pt>
          <cx:pt idx="58844">-0.00038007677690988102</cx:pt>
          <cx:pt idx="58845">-0.00038007677690988102</cx:pt>
          <cx:pt idx="58846">-0.00038010631472989298</cx:pt>
          <cx:pt idx="58847">-0.00038013504532145799</cx:pt>
          <cx:pt idx="58848">-0.00038013504532145799</cx:pt>
          <cx:pt idx="58849">-0.00038013504532145799</cx:pt>
          <cx:pt idx="58850">-0.000380287202593673</cx:pt>
          <cx:pt idx="58851">-0.000380287202593673</cx:pt>
          <cx:pt idx="58852">-0.00038031152775363499</cx:pt>
          <cx:pt idx="58853">-0.00038089250598528701</cx:pt>
          <cx:pt idx="58854">-0.00038091923105956001</cx:pt>
          <cx:pt idx="58855">-0.00038091923105956001</cx:pt>
          <cx:pt idx="58856">-0.00038091923105956001</cx:pt>
          <cx:pt idx="58857">-0.00038091923105956001</cx:pt>
          <cx:pt idx="58858">-0.00038162408925777002</cx:pt>
          <cx:pt idx="58859">-0.000381938783695339</cx:pt>
          <cx:pt idx="58860">-0.000381990394887556</cx:pt>
          <cx:pt idx="58861">-0.00038220227947942598</cx:pt>
          <cx:pt idx="58862">-0.000382353052714042</cx:pt>
          <cx:pt idx="58863">-0.000382639981782718</cx:pt>
          <cx:pt idx="58864">-0.00038280104912724198</cx:pt>
          <cx:pt idx="58865">-0.00038363545944471199</cx:pt>
          <cx:pt idx="58866">-0.00038373498214413598</cx:pt>
          <cx:pt idx="58867">-0.00038374892777825</cx:pt>
          <cx:pt idx="58868">-0.00038383985986630698</cx:pt>
          <cx:pt idx="58869">-0.00038384723728513998</cx:pt>
          <cx:pt idx="58870">-0.00038384723728513998</cx:pt>
          <cx:pt idx="58871">-0.00038404078019574703</cx:pt>
          <cx:pt idx="58872">-0.00038414040586367599</cx:pt>
          <cx:pt idx="58873">-0.00038421478572105697</cx:pt>
          <cx:pt idx="58874">-0.00038421478572105697</cx:pt>
          <cx:pt idx="58875">-0.00038421478572105697</cx:pt>
          <cx:pt idx="58876">-0.00038421478572105697</cx:pt>
          <cx:pt idx="58877">-0.00038426239860695399</cx:pt>
          <cx:pt idx="58878">-0.00038519513372608399</cx:pt>
          <cx:pt idx="58879">-0.00038521737435668702</cx:pt>
          <cx:pt idx="58880">-0.00038521737435668702</cx:pt>
          <cx:pt idx="58881">-0.00038617813174727698</cx:pt>
          <cx:pt idx="58882">-0.00038617813174727698</cx:pt>
          <cx:pt idx="58883">-0.00038617813174727698</cx:pt>
          <cx:pt idx="58884">-0.00038617813174727698</cx:pt>
          <cx:pt idx="58885">-0.00038617813174727698</cx:pt>
          <cx:pt idx="58886">-0.00038617813174727698</cx:pt>
          <cx:pt idx="58887">-0.00038617813174727698</cx:pt>
          <cx:pt idx="58888">-0.00038652661515254099</cx:pt>
          <cx:pt idx="58889">-0.00038658337664517498</cx:pt>
          <cx:pt idx="58890">-0.00038658337664517498</cx:pt>
          <cx:pt idx="58891">-0.000386732087830908</cx:pt>
          <cx:pt idx="58892">-0.000386732087830908</cx:pt>
          <cx:pt idx="58893">-0.00038709288978172298</cx:pt>
          <cx:pt idx="58894">-0.00038733845653684098</cx:pt>
          <cx:pt idx="58895">-0.00038761443394355898</cx:pt>
          <cx:pt idx="58896">-0.00038761443394355898</cx:pt>
          <cx:pt idx="58897">-0.00038761443394355898</cx:pt>
          <cx:pt idx="58898">-0.00038779609609802498</cx:pt>
          <cx:pt idx="58899">-0.00038787480560284498</cx:pt>
          <cx:pt idx="58900">-0.00038787480560284498</cx:pt>
          <cx:pt idx="58901">-0.00038787480560284498</cx:pt>
          <cx:pt idx="58902">-0.000388281321501034</cx:pt>
          <cx:pt idx="58903">-0.00038835899793540401</cx:pt>
          <cx:pt idx="58904">-0.00038853556527309799</cx:pt>
          <cx:pt idx="58905">-0.00038853556527309799</cx:pt>
          <cx:pt idx="58906">-0.00038853556527309799</cx:pt>
          <cx:pt idx="58907">-0.00038936709400817798</cx:pt>
          <cx:pt idx="58908">-0.00038939669221089301</cx:pt>
          <cx:pt idx="58909">-0.00038939669221089301</cx:pt>
          <cx:pt idx="58910">-0.00038947564060069301</cx:pt>
          <cx:pt idx="58911">-0.00038959016381477402</cx:pt>
          <cx:pt idx="58912">-0.00038963814247661502</cx:pt>
          <cx:pt idx="58913">-0.00038964854825033601</cx:pt>
          <cx:pt idx="58914">-0.00039069474625456202</cx:pt>
          <cx:pt idx="58915">-0.00039069474625456202</cx:pt>
          <cx:pt idx="58916">-0.00039069474625456202</cx:pt>
          <cx:pt idx="58917">-0.00039069474625456202</cx:pt>
          <cx:pt idx="58918">-0.00039069474625456202</cx:pt>
          <cx:pt idx="58919">-0.00039081817631731201</cx:pt>
          <cx:pt idx="58920">-0.00039081817631731201</cx:pt>
          <cx:pt idx="58921">-0.00039081817631731201</cx:pt>
          <cx:pt idx="58922">-0.00039081817631731201</cx:pt>
          <cx:pt idx="58923">-0.000390994290026868</cx:pt>
          <cx:pt idx="58924">-0.00039102580996018001</cx:pt>
          <cx:pt idx="58925">-0.00039126544888843002</cx:pt>
          <cx:pt idx="58926">-0.00039196190468393602</cx:pt>
          <cx:pt idx="58927">-0.00039202217276961899</cx:pt>
          <cx:pt idx="58928">-0.00039202217276961899</cx:pt>
          <cx:pt idx="58929">-0.00039202217276961899</cx:pt>
          <cx:pt idx="58930">-0.00039202217276961899</cx:pt>
          <cx:pt idx="58931">-0.00039204131499082599</cx:pt>
          <cx:pt idx="58932">-0.00039273152573127801</cx:pt>
          <cx:pt idx="58933">-0.00039273152573127801</cx:pt>
          <cx:pt idx="58934">-0.00039273152573127801</cx:pt>
          <cx:pt idx="58935">-0.00039273152573127801</cx:pt>
          <cx:pt idx="58936">-0.00039286927340675102</cx:pt>
          <cx:pt idx="58937">-0.000393193489957477</cx:pt>
          <cx:pt idx="58938">-0.00039332051943206399</cx:pt>
          <cx:pt idx="58939">-0.000393431273100931</cx:pt>
          <cx:pt idx="58940">-0.00039375195832033999</cx:pt>
          <cx:pt idx="58941">-0.000394062824809103</cx:pt>
          <cx:pt idx="58942">-0.000394062824809103</cx:pt>
          <cx:pt idx="58943">-0.00039419349163825001</cx:pt>
          <cx:pt idx="58944">-0.00039419349163825001</cx:pt>
          <cx:pt idx="58945">-0.00039421302701504398</cx:pt>
          <cx:pt idx="58946">-0.00039421302701504398</cx:pt>
          <cx:pt idx="58947">-0.00039457359332732098</cx:pt>
          <cx:pt idx="58948">-0.00039560964431008001</cx:pt>
          <cx:pt idx="58949">-0.00039598531112656202</cx:pt>
          <cx:pt idx="58950">-0.00039604279698370601</cx:pt>
          <cx:pt idx="58951">-0.00039630529023537399</cx:pt>
          <cx:pt idx="58952">-0.00039630529023537399</cx:pt>
          <cx:pt idx="58953">-0.00039630529023537399</cx:pt>
          <cx:pt idx="58954">-0.00039630529023537399</cx:pt>
          <cx:pt idx="58955">-0.00039633987208723999</cx:pt>
          <cx:pt idx="58956">-0.00039680473235812901</cx:pt>
          <cx:pt idx="58957">-0.00039680473235812901</cx:pt>
          <cx:pt idx="58958">-0.00039681791943784199</cx:pt>
          <cx:pt idx="58959">-0.00039681791943784199</cx:pt>
          <cx:pt idx="58960">-0.00039681791943784199</cx:pt>
          <cx:pt idx="58961">-0.00039722233615116699</cx:pt>
          <cx:pt idx="58962">-0.00039730341776913802</cx:pt>
          <cx:pt idx="58963">-0.00039730341776913802</cx:pt>
          <cx:pt idx="58964">-0.00039730341776913802</cx:pt>
          <cx:pt idx="58965">-0.00039730341776913802</cx:pt>
          <cx:pt idx="58966">-0.00039732919871318098</cx:pt>
          <cx:pt idx="58967">-0.00039759176457755701</cx:pt>
          <cx:pt idx="58968">-0.00039759176457755701</cx:pt>
          <cx:pt idx="58969">-0.00039759176457755701</cx:pt>
          <cx:pt idx="58970">-0.00039759176457755701</cx:pt>
          <cx:pt idx="58971">-0.00039759176457755701</cx:pt>
          <cx:pt idx="58972">-0.00039873884872458702</cx:pt>
          <cx:pt idx="58973">-0.00039873884872458702</cx:pt>
          <cx:pt idx="58974">-0.00039886922163607998</cx:pt>
          <cx:pt idx="58975">-0.00039952391852615199</cx:pt>
          <cx:pt idx="58976">-0.00039952391852615199</cx:pt>
          <cx:pt idx="58977">-0.00039967161772532899</cx:pt>
          <cx:pt idx="58978">-0.00039967161772532899</cx:pt>
          <cx:pt idx="58979">-0.00039967161772532899</cx:pt>
          <cx:pt idx="58980">-0.00039981282014824097</cx:pt>
          <cx:pt idx="58981">-0.00040010672221083102</cx:pt>
          <cx:pt idx="58982">-0.00040010672221083102</cx:pt>
          <cx:pt idx="58983">-0.00040010672221083102</cx:pt>
          <cx:pt idx="58984">-0.00040010672221083102</cx:pt>
          <cx:pt idx="58985">-0.00040015599075768799</cx:pt>
          <cx:pt idx="58986">-0.00040015599075768799</cx:pt>
          <cx:pt idx="58987">-0.00040027974892773999</cx:pt>
          <cx:pt idx="58988">-0.000400705189595628</cx:pt>
          <cx:pt idx="58989">-0.00040077374934626201</cx:pt>
          <cx:pt idx="58990">-0.00040119203279492398</cx:pt>
          <cx:pt idx="58991">-0.00040119203279492398</cx:pt>
          <cx:pt idx="58992">-0.00040119203279492398</cx:pt>
          <cx:pt idx="58993">-0.00040119982909184599</cx:pt>
          <cx:pt idx="58994">-0.00040119982909184599</cx:pt>
          <cx:pt idx="58995">-0.00040119982909184599</cx:pt>
          <cx:pt idx="58996">-0.00040146512717717297</cx:pt>
          <cx:pt idx="58997">-0.00040206041075715901</cx:pt>
          <cx:pt idx="58998">-0.00040206041075715901</cx:pt>
          <cx:pt idx="58999">-0.00040248530858802097</cx:pt>
          <cx:pt idx="59000">-0.00040286550103163098</cx:pt>
          <cx:pt idx="59001">-0.00040304338890158602</cx:pt>
          <cx:pt idx="59002">-0.00040366500813304902</cx:pt>
          <cx:pt idx="59003">-0.00040366500813304902</cx:pt>
          <cx:pt idx="59004">-0.00040366500813304902</cx:pt>
          <cx:pt idx="59005">-0.00040366500813304902</cx:pt>
          <cx:pt idx="59006">-0.00040395442752741998</cx:pt>
          <cx:pt idx="59007">-0.00040397372967517799</cx:pt>
          <cx:pt idx="59008">-0.00040442643396198499</cx:pt>
          <cx:pt idx="59009">-0.00040442643396198499</cx:pt>
          <cx:pt idx="59010">-0.00040442643396198499</cx:pt>
          <cx:pt idx="59011">-0.000404750842101729</cx:pt>
          <cx:pt idx="59012">-0.000404786842805041</cx:pt>
          <cx:pt idx="59013">-0.00040520299211566199</cx:pt>
          <cx:pt idx="59014">-0.00040528872100908101</cx:pt>
          <cx:pt idx="59015">-0.00040528872100908101</cx:pt>
          <cx:pt idx="59016">-0.00040528872100908101</cx:pt>
          <cx:pt idx="59017">-0.00040529301361663</cx:pt>
          <cx:pt idx="59018">-0.00040529301361663</cx:pt>
          <cx:pt idx="59019">-0.00040532844318999799</cx:pt>
          <cx:pt idx="59020">-0.00040532844318999799</cx:pt>
          <cx:pt idx="59021">-0.00040539849806756902</cx:pt>
          <cx:pt idx="59022">-0.00040539849806756902</cx:pt>
          <cx:pt idx="59023">-0.00040539849806756902</cx:pt>
          <cx:pt idx="59024">-0.00040539849806756902</cx:pt>
          <cx:pt idx="59025">-0.00040539849806756902</cx:pt>
          <cx:pt idx="59026">-0.00040539849806756902</cx:pt>
          <cx:pt idx="59027">-0.00040539849806756902</cx:pt>
          <cx:pt idx="59028">-0.000405852253272958</cx:pt>
          <cx:pt idx="59029">-0.000405852253272958</cx:pt>
          <cx:pt idx="59030">-0.000405852253272958</cx:pt>
          <cx:pt idx="59031">-0.000405852253272958</cx:pt>
          <cx:pt idx="59032">-0.00040600289715759098</cx:pt>
          <cx:pt idx="59033">-0.000406234932883932</cx:pt>
          <cx:pt idx="59034">-0.00040667286314769298</cx:pt>
          <cx:pt idx="59035">-0.000406737870842697</cx:pt>
          <cx:pt idx="59036">-0.000406737870842697</cx:pt>
          <cx:pt idx="59037">-0.000406740336823539</cx:pt>
          <cx:pt idx="59038">-0.000406740336823539</cx:pt>
          <cx:pt idx="59039">-0.000406740336823539</cx:pt>
          <cx:pt idx="59040">-0.000406740336823539</cx:pt>
          <cx:pt idx="59041">-0.00040718226200077</cx:pt>
          <cx:pt idx="59042">-0.00040718226200077</cx:pt>
          <cx:pt idx="59043">-0.00040718226200077</cx:pt>
          <cx:pt idx="59044">-0.00040718226200077</cx:pt>
          <cx:pt idx="59045">-0.00040740998935853798</cx:pt>
          <cx:pt idx="59046">-0.00040801631089844401</cx:pt>
          <cx:pt idx="59047">-0.00040806889100492298</cx:pt>
          <cx:pt idx="59048">-0.00040806889100492298</cx:pt>
          <cx:pt idx="59049">-0.00040806889100492298</cx:pt>
          <cx:pt idx="59050">-0.00040807986196600302</cx:pt>
          <cx:pt idx="59051">-0.00040810648508521699</cx:pt>
          <cx:pt idx="59052">-0.00040864303645702402</cx:pt>
          <cx:pt idx="59053">-0.00040865222107324003</cx:pt>
          <cx:pt idx="59054">-0.00040867664340350302</cx:pt>
          <cx:pt idx="59055">-0.00040867664340350302</cx:pt>
          <cx:pt idx="59056">-0.00040867664340350302</cx:pt>
          <cx:pt idx="59057">-0.00040904465058949402</cx:pt>
          <cx:pt idx="59058">-0.00040945300015849198</cx:pt>
          <cx:pt idx="59059">-0.00040954750682204902</cx:pt>
          <cx:pt idx="59060">-0.00040957522592176699</cx:pt>
          <cx:pt idx="59061">-0.00040997599260166702</cx:pt>
          <cx:pt idx="59062">-0.00040997599260166702</cx:pt>
          <cx:pt idx="59063">-0.00041021679744523802</cx:pt>
          <cx:pt idx="59064">-0.00041021679744523802</cx:pt>
          <cx:pt idx="59065">-0.00041021679744523802</cx:pt>
          <cx:pt idx="59066">-0.00041053895900304902</cx:pt>
          <cx:pt idx="59067">-0.00041053895900304902</cx:pt>
          <cx:pt idx="59068">-0.00041053895900304902</cx:pt>
          <cx:pt idx="59069">-0.00041053895900304902</cx:pt>
          <cx:pt idx="59070">-0.00041053895900304902</cx:pt>
          <cx:pt idx="59071">-0.00041053895900304902</cx:pt>
          <cx:pt idx="59072">-0.00041063891076032101</cx:pt>
          <cx:pt idx="59073">-0.00041063891076032101</cx:pt>
          <cx:pt idx="59074">-0.00041076224207098002</cx:pt>
          <cx:pt idx="59075">-0.00041076224207098002</cx:pt>
          <cx:pt idx="59076">-0.00041098244742298799</cx:pt>
          <cx:pt idx="59077">-0.000411066590285651</cx:pt>
          <cx:pt idx="59078">-0.000411066590285651</cx:pt>
          <cx:pt idx="59079">-0.00041195832903432699</cx:pt>
          <cx:pt idx="59080">-0.00041255694248582898</cx:pt>
          <cx:pt idx="59081">-0.00041255694248582898</cx:pt>
          <cx:pt idx="59082">-0.00041255694248582898</cx:pt>
          <cx:pt idx="59083">-0.00041255694248582898</cx:pt>
          <cx:pt idx="59084">-0.00041255694248582898</cx:pt>
          <cx:pt idx="59085">-0.00041268229759969</cx:pt>
          <cx:pt idx="59086">-0.00041268229759969</cx:pt>
          <cx:pt idx="59087">-0.00041268229759969</cx:pt>
          <cx:pt idx="59088">-0.00041268229759969</cx:pt>
          <cx:pt idx="59089">-0.00041283713250973701</cx:pt>
          <cx:pt idx="59090">-0.00041283713250973701</cx:pt>
          <cx:pt idx="59091">-0.00041283713250973701</cx:pt>
          <cx:pt idx="59092">-0.00041283713250973701</cx:pt>
          <cx:pt idx="59093">-0.00041283713250973701</cx:pt>
          <cx:pt idx="59094">-0.00041283713250973701</cx:pt>
          <cx:pt idx="59095">-0.00041283713250973701</cx:pt>
          <cx:pt idx="59096">-0.00041289278413924799</cx:pt>
          <cx:pt idx="59097">-0.00041289278413924799</cx:pt>
          <cx:pt idx="59098">-0.00041293626704695798</cx:pt>
          <cx:pt idx="59099">-0.00041303045999297898</cx:pt>
          <cx:pt idx="59100">-0.000413253798698151</cx:pt>
          <cx:pt idx="59101">-0.000413747432108734</cx:pt>
          <cx:pt idx="59102">-0.00041429029703501398</cx:pt>
          <cx:pt idx="59103">-0.00041429029703501398</cx:pt>
          <cx:pt idx="59104">-0.00041429029703501398</cx:pt>
          <cx:pt idx="59105">-0.00041453220921741299</cx:pt>
          <cx:pt idx="59106">-0.00041462121333743599</cx:pt>
          <cx:pt idx="59107">-0.00041489277988375901</cx:pt>
          <cx:pt idx="59108">-0.00041511805518882201</cx:pt>
          <cx:pt idx="59109">-0.00041511805518882201</cx:pt>
          <cx:pt idx="59110">-0.00041534777083727302</cx:pt>
          <cx:pt idx="59111">-0.00041535280570783499</cx:pt>
          <cx:pt idx="59112">-0.000415388162485835</cx:pt>
          <cx:pt idx="59113">-0.00041539300298157599</cx:pt>
          <cx:pt idx="59114">-0.00041539300298157599</cx:pt>
          <cx:pt idx="59115">-0.00041539300298157599</cx:pt>
          <cx:pt idx="59116">-0.000415593618170372</cx:pt>
          <cx:pt idx="59117">-0.00041563881510436001</cx:pt>
          <cx:pt idx="59118">-0.000415673558234041</cx:pt>
          <cx:pt idx="59119">-0.000415673558234041</cx:pt>
          <cx:pt idx="59120">-0.000415673558234041</cx:pt>
          <cx:pt idx="59121">-0.00041619621367048899</cx:pt>
          <cx:pt idx="59122">-0.00041619621367048899</cx:pt>
          <cx:pt idx="59123">-0.000416206257072237</cx:pt>
          <cx:pt idx="59124">-0.00041679368776593502</cx:pt>
          <cx:pt idx="59125">-0.000416897734209892</cx:pt>
          <cx:pt idx="59126">-0.000417234645418471</cx:pt>
          <cx:pt idx="59127">-0.00041729600257043301</cx:pt>
          <cx:pt idx="59128">-0.00041729600257043301</cx:pt>
          <cx:pt idx="59129">-0.00041729600257043301</cx:pt>
          <cx:pt idx="59130">-0.00041729600257043301</cx:pt>
          <cx:pt idx="59131">-0.00041729600257043301</cx:pt>
          <cx:pt idx="59132">-0.00041729600257043301</cx:pt>
          <cx:pt idx="59133">-0.00041729600257043301</cx:pt>
          <cx:pt idx="59134">-0.00041729600257043301</cx:pt>
          <cx:pt idx="59135">-0.00041729600257043301</cx:pt>
          <cx:pt idx="59136">-0.00041771585541868601</cx:pt>
          <cx:pt idx="59137">-0.00041827176105929301</cx:pt>
          <cx:pt idx="59138">-0.00041827176105929301</cx:pt>
          <cx:pt idx="59139">-0.00041827176105929301</cx:pt>
          <cx:pt idx="59140">-0.00041827769075192299</cx:pt>
          <cx:pt idx="59141">-0.00041827769075192299</cx:pt>
          <cx:pt idx="59142">-0.00041827769075192299</cx:pt>
          <cx:pt idx="59143">-0.00041827769075192299</cx:pt>
          <cx:pt idx="59144">-0.000418350272222933</cx:pt>
          <cx:pt idx="59145">-0.000418350272222933</cx:pt>
          <cx:pt idx="59146">-0.00041889840838404599</cx:pt>
          <cx:pt idx="59147">-0.000419271938858703</cx:pt>
          <cx:pt idx="59148">-0.000419271938858703</cx:pt>
          <cx:pt idx="59149">-0.000419271938858703</cx:pt>
          <cx:pt idx="59150">-0.000419835245399122</cx:pt>
          <cx:pt idx="59151">-0.000419835245399122</cx:pt>
          <cx:pt idx="59152">-0.000419835245399122</cx:pt>
          <cx:pt idx="59153">-0.000420585521620518</cx:pt>
          <cx:pt idx="59154">-0.00042066925203103301</cx:pt>
          <cx:pt idx="59155">-0.00042087716458890701</cx:pt>
          <cx:pt idx="59156">-0.00042095237772900502</cx:pt>
          <cx:pt idx="59157">-0.00042095237772900502</cx:pt>
          <cx:pt idx="59158">-0.00042095237772900502</cx:pt>
          <cx:pt idx="59159">-0.00042095237772900502</cx:pt>
          <cx:pt idx="59160">-0.00042095237772900502</cx:pt>
          <cx:pt idx="59161">-0.00042103721435897098</cx:pt>
          <cx:pt idx="59162">-0.00042122568010890198</cx:pt>
          <cx:pt idx="59163">-0.00042134729997220899</cx:pt>
          <cx:pt idx="59164">-0.00042183095061103498</cx:pt>
          <cx:pt idx="59165">-0.00042187498719597198</cx:pt>
          <cx:pt idx="59166">-0.00042219940279042498</cx:pt>
          <cx:pt idx="59167">-0.00042238508885400201</cx:pt>
          <cx:pt idx="59168">-0.00042244929528070303</cx:pt>
          <cx:pt idx="59169">-0.00042291925142560501</cx:pt>
          <cx:pt idx="59170">-0.00042321132403378201</cx:pt>
          <cx:pt idx="59171">-0.00042321854032672602</cx:pt>
          <cx:pt idx="59172">-0.00042321854032672602</cx:pt>
          <cx:pt idx="59173">-0.00042321854032672602</cx:pt>
          <cx:pt idx="59174">-0.00042321854032672602</cx:pt>
          <cx:pt idx="59175">-0.00042321854032672602</cx:pt>
          <cx:pt idx="59176">-0.00042321854032672602</cx:pt>
          <cx:pt idx="59177">-0.00042352282057036298</cx:pt>
          <cx:pt idx="59178">-0.00042362014389376798</cx:pt>
          <cx:pt idx="59179">-0.00042362014389376798</cx:pt>
          <cx:pt idx="59180">-0.00042362014389376798</cx:pt>
          <cx:pt idx="59181">-0.00042365938545798899</cx:pt>
          <cx:pt idx="59182">-0.00042425059057316197</cx:pt>
          <cx:pt idx="59183">-0.00042425059057316197</cx:pt>
          <cx:pt idx="59184">-0.00042425059057316197</cx:pt>
          <cx:pt idx="59185">-0.00042425059057316197</cx:pt>
          <cx:pt idx="59186">-0.00042428433853126702</cx:pt>
          <cx:pt idx="59187">-0.00042428433853126702</cx:pt>
          <cx:pt idx="59188">-0.00042428433853126702</cx:pt>
          <cx:pt idx="59189">-0.00042437953722522498</cx:pt>
          <cx:pt idx="59190">-0.00042437953722522498</cx:pt>
          <cx:pt idx="59191">-0.00042478042363393802</cx:pt>
          <cx:pt idx="59192">-0.00042478042363393802</cx:pt>
          <cx:pt idx="59193">-0.00042504581349902902</cx:pt>
          <cx:pt idx="59194">-0.00042504581349902902</cx:pt>
          <cx:pt idx="59195">-0.00042504581349902902</cx:pt>
          <cx:pt idx="59196">-0.00042504581349902902</cx:pt>
          <cx:pt idx="59197">-0.00042504581349902902</cx:pt>
          <cx:pt idx="59198">-0.00042504581349902902</cx:pt>
          <cx:pt idx="59199">-0.00042504581349902902</cx:pt>
          <cx:pt idx="59200">-0.00042517482068471897</cx:pt>
          <cx:pt idx="59201">-0.00042571755278616601</cx:pt>
          <cx:pt idx="59202">-0.00042571755278616601</cx:pt>
          <cx:pt idx="59203">-0.00042571755278616601</cx:pt>
          <cx:pt idx="59204">-0.00042600365384357899</cx:pt>
          <cx:pt idx="59205">-0.00042600365384357899</cx:pt>
          <cx:pt idx="59206">-0.000426036514404808</cx:pt>
          <cx:pt idx="59207">-0.00042711683702136699</cx:pt>
          <cx:pt idx="59208">-0.00042734633765444699</cx:pt>
          <cx:pt idx="59209">-0.00042767106512001498</cx:pt>
          <cx:pt idx="59210">-0.00042939122387311102</cx:pt>
          <cx:pt idx="59211">-0.00042941848706749797</cx:pt>
          <cx:pt idx="59212">-0.000429453523603223</cx:pt>
          <cx:pt idx="59213">-0.00042978766349601198</cx:pt>
          <cx:pt idx="59214">-0.00042978766349601198</cx:pt>
          <cx:pt idx="59215">-0.00042978766349601198</cx:pt>
          <cx:pt idx="59216">-0.00043005789417010598</cx:pt>
          <cx:pt idx="59217">-0.00043014571916895301</cx:pt>
          <cx:pt idx="59218">-0.00043014571916895301</cx:pt>
          <cx:pt idx="59219">-0.00043028776316820301</cx:pt>
          <cx:pt idx="59220">-0.00043028776316820301</cx:pt>
          <cx:pt idx="59221">-0.00043028776316820301</cx:pt>
          <cx:pt idx="59222">-0.00043032531981990202</cx:pt>
          <cx:pt idx="59223">-0.000430818399930732</cx:pt>
          <cx:pt idx="59224">-0.00043099490884311202</cx:pt>
          <cx:pt idx="59225">-0.00043099490884311202</cx:pt>
          <cx:pt idx="59226">-0.00043099490884311202</cx:pt>
          <cx:pt idx="59227">-0.00043099490884311202</cx:pt>
          <cx:pt idx="59228">-0.00043099490884311202</cx:pt>
          <cx:pt idx="59229">-0.00043099490884311202</cx:pt>
          <cx:pt idx="59230">-0.00043099490884311202</cx:pt>
          <cx:pt idx="59231">-0.00043099490884311202</cx:pt>
          <cx:pt idx="59232">-0.000430995843146564</cx:pt>
          <cx:pt idx="59233">-0.00043121741133248903</cx:pt>
          <cx:pt idx="59234">-0.00043145111351243699</cx:pt>
          <cx:pt idx="59235">-0.00043145111351243699</cx:pt>
          <cx:pt idx="59236">-0.000431493471546048</cx:pt>
          <cx:pt idx="59237">-0.00043178564700068698</cx:pt>
          <cx:pt idx="59238">-0.00043178564700068698</cx:pt>
          <cx:pt idx="59239">-0.00043178564700068698</cx:pt>
          <cx:pt idx="59240">-0.00043195488004971899</cx:pt>
          <cx:pt idx="59241">-0.00043252952106343602</cx:pt>
          <cx:pt idx="59242">-0.00043252952106343602</cx:pt>
          <cx:pt idx="59243">-0.00043292876710403699</cx:pt>
          <cx:pt idx="59244">-0.00043331433645698003</cx:pt>
          <cx:pt idx="59245">-0.00043381005027710601</cx:pt>
          <cx:pt idx="59246">-0.00043394221754947798</cx:pt>
          <cx:pt idx="59247">-0.00043419855797270998</cx:pt>
          <cx:pt idx="59248">-0.00043488520675415799</cx:pt>
          <cx:pt idx="59249">-0.000435088229623963</cx:pt>
          <cx:pt idx="59250">-0.00043513487978647799</cx:pt>
          <cx:pt idx="59251">-0.00043530276601135497</cx:pt>
          <cx:pt idx="59252">-0.00043530276601135497</cx:pt>
          <cx:pt idx="59253">-0.00043530276601135497</cx:pt>
          <cx:pt idx="59254">-0.00043530276601135497</cx:pt>
          <cx:pt idx="59255">-0.00043530276601135497</cx:pt>
          <cx:pt idx="59256">-0.00043530276601135497</cx:pt>
          <cx:pt idx="59257">-0.00043530276601135497</cx:pt>
          <cx:pt idx="59258">-0.00043530276601135497</cx:pt>
          <cx:pt idx="59259">-0.00043530276601135497</cx:pt>
          <cx:pt idx="59260">-0.00043530276601135497</cx:pt>
          <cx:pt idx="59261">-0.00043530276601135497</cx:pt>
          <cx:pt idx="59262">-0.00043547483187821501</cx:pt>
          <cx:pt idx="59263">-0.00043563695103065602</cx:pt>
          <cx:pt idx="59264">-0.00043563695103065602</cx:pt>
          <cx:pt idx="59265">-0.00043563695103065602</cx:pt>
          <cx:pt idx="59266">-0.00043647297352381601</cx:pt>
          <cx:pt idx="59267">-0.000436707201042125</cx:pt>
          <cx:pt idx="59268">-0.000436707201042125</cx:pt>
          <cx:pt idx="59269">-0.000436707201042125</cx:pt>
          <cx:pt idx="59270">-0.000436707201042125</cx:pt>
          <cx:pt idx="59271">-0.000436707201042125</cx:pt>
          <cx:pt idx="59272">-0.00043686806534690099</cx:pt>
          <cx:pt idx="59273">-0.00043686806534690099</cx:pt>
          <cx:pt idx="59274">-0.00043723046153480298</cx:pt>
          <cx:pt idx="59275">-0.00043760077829765599</cx:pt>
          <cx:pt idx="59276">-0.00043764669767691502</cx:pt>
          <cx:pt idx="59277">-0.00043783307360096798</cx:pt>
          <cx:pt idx="59278">-0.00043805204191794597</cx:pt>
          <cx:pt idx="59279">-0.00043822591692408</cx:pt>
          <cx:pt idx="59280">-0.00043837731312515102</cx:pt>
          <cx:pt idx="59281">-0.00043849128756046302</cx:pt>
          <cx:pt idx="59282">-0.00043941234651506201</cx:pt>
          <cx:pt idx="59283">-0.00043941234651506201</cx:pt>
          <cx:pt idx="59284">-0.00043941234651506201</cx:pt>
          <cx:pt idx="59285">-0.00043941234651506201</cx:pt>
          <cx:pt idx="59286">-0.00043941234651506201</cx:pt>
          <cx:pt idx="59287">-0.00043941234651506201</cx:pt>
          <cx:pt idx="59288">-0.00043941234651506201</cx:pt>
          <cx:pt idx="59289">-0.00043941234651506201</cx:pt>
          <cx:pt idx="59290">-0.00043941234651506201</cx:pt>
          <cx:pt idx="59291">-0.00043941234651506201</cx:pt>
          <cx:pt idx="59292">-0.00043950050231099098</cx:pt>
          <cx:pt idx="59293">-0.00044050525609346197</cx:pt>
          <cx:pt idx="59294">-0.00044080950961798801</cx:pt>
          <cx:pt idx="59295">-0.00044080950961798801</cx:pt>
          <cx:pt idx="59296">-0.00044080950961798801</cx:pt>
          <cx:pt idx="59297">-0.00044085494675974701</cx:pt>
          <cx:pt idx="59298">-0.00044085494675974701</cx:pt>
          <cx:pt idx="59299">-0.00044085494675974701</cx:pt>
          <cx:pt idx="59300">-0.000440877557103652</cx:pt>
          <cx:pt idx="59301">-0.00044103598280477202</cx:pt>
          <cx:pt idx="59302">-0.00044103598280477202</cx:pt>
          <cx:pt idx="59303">-0.00044103598280477202</cx:pt>
          <cx:pt idx="59304">-0.00044103598280477202</cx:pt>
          <cx:pt idx="59305">-0.00044103598280477202</cx:pt>
          <cx:pt idx="59306">-0.00044103598280477202</cx:pt>
          <cx:pt idx="59307">-0.00044114740326215801</cx:pt>
          <cx:pt idx="59308">-0.00044140111914672901</cx:pt>
          <cx:pt idx="59309">-0.00044154499426286398</cx:pt>
          <cx:pt idx="59310">-0.00044210867077552597</cx:pt>
          <cx:pt idx="59311">-0.00044210867077552597</cx:pt>
          <cx:pt idx="59312">-0.00044210867077552597</cx:pt>
          <cx:pt idx="59313">-0.00044210867077552597</cx:pt>
          <cx:pt idx="59314">-0.00044210867077552597</cx:pt>
          <cx:pt idx="59315">-0.000442513821495773</cx:pt>
          <cx:pt idx="59316">-0.00044261980375007799</cx:pt>
          <cx:pt idx="59317">-0.00044261980375007799</cx:pt>
          <cx:pt idx="59318">-0.00044265183833915402</cx:pt>
          <cx:pt idx="59319">-0.00044287280654599099</cx:pt>
          <cx:pt idx="59320">-0.00044299903590280099</cx:pt>
          <cx:pt idx="59321">-0.00044299903590280099</cx:pt>
          <cx:pt idx="59322">-0.00044337261390315301</cx:pt>
          <cx:pt idx="59323">-0.00044337261390315301</cx:pt>
          <cx:pt idx="59324">-0.00044337261390315301</cx:pt>
          <cx:pt idx="59325">-0.00044337261390315301</cx:pt>
          <cx:pt idx="59326">-0.00044337261390315301</cx:pt>
          <cx:pt idx="59327">-0.000443700565909575</cx:pt>
          <cx:pt idx="59328">-0.00044433067374584801</cx:pt>
          <cx:pt idx="59329">-0.00044433067374584801</cx:pt>
          <cx:pt idx="59330">-0.00044433067374584801</cx:pt>
          <cx:pt idx="59331">-0.00044433067374584801</cx:pt>
          <cx:pt idx="59332">-0.00044446391289188001</cx:pt>
          <cx:pt idx="59333">-0.000444594854323858</cx:pt>
          <cx:pt idx="59334">-0.00044494142424321702</cx:pt>
          <cx:pt idx="59335">-0.00044494142424321702</cx:pt>
          <cx:pt idx="59336">-0.00044574417877457699</cx:pt>
          <cx:pt idx="59337">-0.00044579286667919703</cx:pt>
          <cx:pt idx="59338">-0.00044579286667919703</cx:pt>
          <cx:pt idx="59339">-0.00044579286667919703</cx:pt>
          <cx:pt idx="59340">-0.000446190310722826</cx:pt>
          <cx:pt idx="59341">-0.000447129580322514</cx:pt>
          <cx:pt idx="59342">-0.000447129580322514</cx:pt>
          <cx:pt idx="59343">-0.000447129580322514</cx:pt>
          <cx:pt idx="59344">-0.00044747879223362702</cx:pt>
          <cx:pt idx="59345">-0.00044747879223362702</cx:pt>
          <cx:pt idx="59346">-0.00044752932316133499</cx:pt>
          <cx:pt idx="59347">-0.00044752932316133499</cx:pt>
          <cx:pt idx="59348">-0.00044799524204131502</cx:pt>
          <cx:pt idx="59349">-0.00044868761367396703</cx:pt>
          <cx:pt idx="59350">-0.00044873247013972801</cx:pt>
          <cx:pt idx="59351">-0.00044887003032914298</cx:pt>
          <cx:pt idx="59352">-0.00044910017646877001</cx:pt>
          <cx:pt idx="59353">-0.00044910017646877001</cx:pt>
          <cx:pt idx="59354">-0.00044921668732415002</cx:pt>
          <cx:pt idx="59355">-0.00044925700123637802</cx:pt>
          <cx:pt idx="59356">-0.00044925700123637802</cx:pt>
          <cx:pt idx="59357">-0.00044925700123637802</cx:pt>
          <cx:pt idx="59358">-0.00044925700123637802</cx:pt>
          <cx:pt idx="59359">-0.00044925700123637802</cx:pt>
          <cx:pt idx="59360">-0.00044925700123637802</cx:pt>
          <cx:pt idx="59361">-0.00044925700123637802</cx:pt>
          <cx:pt idx="59362">-0.00044925700123637802</cx:pt>
          <cx:pt idx="59363">-0.00044926753408282603</cx:pt>
          <cx:pt idx="59364">-0.00044964833112943401</cx:pt>
          <cx:pt idx="59365">-0.00044964833112943401</cx:pt>
          <cx:pt idx="59366">-0.00044964833112943401</cx:pt>
          <cx:pt idx="59367">-0.00045003266280713898</cx:pt>
          <cx:pt idx="59368">-0.00045014674055035699</cx:pt>
          <cx:pt idx="59369">-0.00045014674055035699</cx:pt>
          <cx:pt idx="59370">-0.00045017750948436898</cx:pt>
          <cx:pt idx="59371">-0.000452045806157149</cx:pt>
          <cx:pt idx="59372">-0.00045234284047799699</cx:pt>
          <cx:pt idx="59373">-0.00045234284047799699</cx:pt>
          <cx:pt idx="59374">-0.00045234866870971899</cx:pt>
          <cx:pt idx="59375">-0.00045234866870971899</cx:pt>
          <cx:pt idx="59376">-0.00045281130049055801</cx:pt>
          <cx:pt idx="59377">-0.00045284486234469</cx:pt>
          <cx:pt idx="59378">-0.00045289496546672498</cx:pt>
          <cx:pt idx="59379">-0.00045323709411580098</cx:pt>
          <cx:pt idx="59380">-0.00045325341146984499</cx:pt>
          <cx:pt idx="59381">-0.000453644715631837</cx:pt>
          <cx:pt idx="59382">-0.000453644715631837</cx:pt>
          <cx:pt idx="59383">-0.000453644715631837</cx:pt>
          <cx:pt idx="59384">-0.000453644715631837</cx:pt>
          <cx:pt idx="59385">-0.000453644715631837</cx:pt>
          <cx:pt idx="59386">-0.000453644715631837</cx:pt>
          <cx:pt idx="59387">-0.000453644715631837</cx:pt>
          <cx:pt idx="59388">-0.00045376020911831603</cx:pt>
          <cx:pt idx="59389">-0.00045386741257176998</cx:pt>
          <cx:pt idx="59390">-0.00045403092079331699</cx:pt>
          <cx:pt idx="59391">-0.00045405501428195201</cx:pt>
          <cx:pt idx="59392">-0.00045408306830916403</cx:pt>
          <cx:pt idx="59393">-0.00045408306830916403</cx:pt>
          <cx:pt idx="59394">-0.00045408306830916403</cx:pt>
          <cx:pt idx="59395">-0.00045408306830916403</cx:pt>
          <cx:pt idx="59396">-0.00045408306830916403</cx:pt>
          <cx:pt idx="59397">-0.00045408306830916403</cx:pt>
          <cx:pt idx="59398">-0.00045416796931615301</cx:pt>
          <cx:pt idx="59399">-0.00045416796931615301</cx:pt>
          <cx:pt idx="59400">-0.00045416796931615301</cx:pt>
          <cx:pt idx="59401">-0.000454777655042561</cx:pt>
          <cx:pt idx="59402">-0.000454777655042561</cx:pt>
          <cx:pt idx="59403">-0.00045510583657234902</cx:pt>
          <cx:pt idx="59404">-0.00045593739112213599</cx:pt>
          <cx:pt idx="59405">-0.00045594011858937302</cx:pt>
          <cx:pt idx="59406">-0.00045594011858937302</cx:pt>
          <cx:pt idx="59407">-0.00045594011858937302</cx:pt>
          <cx:pt idx="59408">-0.000456185335909625</cx:pt>
          <cx:pt idx="59409">-0.00045705781915978002</cx:pt>
          <cx:pt idx="59410">-0.00045705781915978002</cx:pt>
          <cx:pt idx="59411">-0.00045705781915978002</cx:pt>
          <cx:pt idx="59412">-0.00045705781915978002</cx:pt>
          <cx:pt idx="59413">-0.00045705781915978002</cx:pt>
          <cx:pt idx="59414">-0.00045736282799335699</cx:pt>
          <cx:pt idx="59415">-0.00045736282799335699</cx:pt>
          <cx:pt idx="59416">-0.00045736282799335699</cx:pt>
          <cx:pt idx="59417">-0.00045736282799335699</cx:pt>
          <cx:pt idx="59418">-0.00045742082796412499</cx:pt>
          <cx:pt idx="59419">-0.00045742082796412499</cx:pt>
          <cx:pt idx="59420">-0.00045742082796412499</cx:pt>
          <cx:pt idx="59421">-0.00045742082796412499</cx:pt>
          <cx:pt idx="59422">-0.00045742082796412499</cx:pt>
          <cx:pt idx="59423">-0.00045742082796412499</cx:pt>
          <cx:pt idx="59424">-0.00045742082796412499</cx:pt>
          <cx:pt idx="59425">-0.00045745174493822498</cx:pt>
          <cx:pt idx="59426">-0.00045768869666170298</cx:pt>
          <cx:pt idx="59427">-0.000457746689451446</cx:pt>
          <cx:pt idx="59428">-0.000457746689451446</cx:pt>
          <cx:pt idx="59429">-0.000457746689451446</cx:pt>
          <cx:pt idx="59430">-0.000457746689451446</cx:pt>
          <cx:pt idx="59431">-0.000457746689451446</cx:pt>
          <cx:pt idx="59432">-0.000457746689451446</cx:pt>
          <cx:pt idx="59433">-0.000457746689451446</cx:pt>
          <cx:pt idx="59434">-0.000457746689451446</cx:pt>
          <cx:pt idx="59435">-0.000457746689451446</cx:pt>
          <cx:pt idx="59436">-0.000457746689451446</cx:pt>
          <cx:pt idx="59437">-0.000457746689451446</cx:pt>
          <cx:pt idx="59438">-0.000457839221539032</cx:pt>
          <cx:pt idx="59439">-0.00045859432957733401</cx:pt>
          <cx:pt idx="59440">-0.00045859432957733401</cx:pt>
          <cx:pt idx="59441">-0.000458820174213578</cx:pt>
          <cx:pt idx="59442">-0.000458872628495338</cx:pt>
          <cx:pt idx="59443">-0.00045896567358895602</cx:pt>
          <cx:pt idx="59444">-0.00045917972952258502</cx:pt>
          <cx:pt idx="59445">-0.00045955325759384602</cx:pt>
          <cx:pt idx="59446">-0.00045955325759384602</cx:pt>
          <cx:pt idx="59447">-0.00045978801835375697</cx:pt>
          <cx:pt idx="59448">-0.00046047338508698301</cx:pt>
          <cx:pt idx="59449">-0.00046047338508698301</cx:pt>
          <cx:pt idx="59450">-0.00046047338508698301</cx:pt>
          <cx:pt idx="59451">-0.00046047338508698301</cx:pt>
          <cx:pt idx="59452">-0.00046047338508698301</cx:pt>
          <cx:pt idx="59453">-0.00046064998125646198</cx:pt>
          <cx:pt idx="59454">-0.000461052432279988</cx:pt>
          <cx:pt idx="59455">-0.00046107388171748802</cx:pt>
          <cx:pt idx="59456">-0.00046128167123987701</cx:pt>
          <cx:pt idx="59457">-0.00046128167123987701</cx:pt>
          <cx:pt idx="59458">-0.00046128167123987701</cx:pt>
          <cx:pt idx="59459">-0.00046128167123987701</cx:pt>
          <cx:pt idx="59460">-0.00046148689709994098</cx:pt>
          <cx:pt idx="59461">-0.00046216310237164602</cx:pt>
          <cx:pt idx="59462">-0.00046245549646819697</cx:pt>
          <cx:pt idx="59463">-0.00046346154844402102</cx:pt>
          <cx:pt idx="59464">-0.00046412066237569601</cx:pt>
          <cx:pt idx="59465">-0.00046412066237569601</cx:pt>
          <cx:pt idx="59466">-0.00046412066237569601</cx:pt>
          <cx:pt idx="59467">-0.000464382450683109</cx:pt>
          <cx:pt idx="59468">-0.000464436373147089</cx:pt>
          <cx:pt idx="59469">-0.000464547192784921</cx:pt>
          <cx:pt idx="59470">-0.00046487417565343401</cx:pt>
          <cx:pt idx="59471">-0.00046487417565343401</cx:pt>
          <cx:pt idx="59472">-0.00046487417565343401</cx:pt>
          <cx:pt idx="59473">-0.00046542683592495199</cx:pt>
          <cx:pt idx="59474">-0.00046542683592495199</cx:pt>
          <cx:pt idx="59475">-0.00046542683592495199</cx:pt>
          <cx:pt idx="59476">-0.00046599691218318699</cx:pt>
          <cx:pt idx="59477">-0.00046636624680505899</cx:pt>
          <cx:pt idx="59478">-0.00046636737921195999</cx:pt>
          <cx:pt idx="59479">-0.00046636737921195999</cx:pt>
          <cx:pt idx="59480">-0.00046639255176717198</cx:pt>
          <cx:pt idx="59481">-0.000466425833139816</cx:pt>
          <cx:pt idx="59482">-0.00046709991899452502</cx:pt>
          <cx:pt idx="59483">-0.00046715163847090902</cx:pt>
          <cx:pt idx="59484">-0.00046715163847090902</cx:pt>
          <cx:pt idx="59485">-0.00046715163847090902</cx:pt>
          <cx:pt idx="59486">-0.00046794529664643598</cx:pt>
          <cx:pt idx="59487">-0.00046820520896609299</cx:pt>
          <cx:pt idx="59488">-0.00046827579592418402</cx:pt>
          <cx:pt idx="59489">-0.00046827579592418402</cx:pt>
          <cx:pt idx="59490">-0.00046828619763145498</cx:pt>
          <cx:pt idx="59491">-0.000468665318304341</cx:pt>
          <cx:pt idx="59492">-0.00046915398308003799</cx:pt>
          <cx:pt idx="59493">-0.00046915406366862002</cx:pt>
          <cx:pt idx="59494">-0.00046946141319461401</cx:pt>
          <cx:pt idx="59495">-0.00046990732165424798</cx:pt>
          <cx:pt idx="59496">-0.00046990732165424798</cx:pt>
          <cx:pt idx="59497">-0.000470098097729026</cx:pt>
          <cx:pt idx="59498">-0.000470098097729026</cx:pt>
          <cx:pt idx="59499">-0.000470098097729026</cx:pt>
          <cx:pt idx="59500">-0.000470098097729026</cx:pt>
          <cx:pt idx="59501">-0.00047050612479594602</cx:pt>
          <cx:pt idx="59502">-0.00047067140197035401</cx:pt>
          <cx:pt idx="59503">-0.00047068300090410698</cx:pt>
          <cx:pt idx="59504">-0.00047116342639425002</cx:pt>
          <cx:pt idx="59505">-0.00047116342639425002</cx:pt>
          <cx:pt idx="59506">-0.00047116342639425002</cx:pt>
          <cx:pt idx="59507">-0.00047116342639425002</cx:pt>
          <cx:pt idx="59508">-0.00047116342639425002</cx:pt>
          <cx:pt idx="59509">-0.000471732896777297</cx:pt>
          <cx:pt idx="59510">-0.00047197933273775502</cx:pt>
          <cx:pt idx="59511">-0.00047237925527819998</cx:pt>
          <cx:pt idx="59512">-0.00047252641394591901</cx:pt>
          <cx:pt idx="59513">-0.00047294958035750399</cx:pt>
          <cx:pt idx="59514">-0.00047315002284681801</cx:pt>
          <cx:pt idx="59515">-0.00047316680529059198</cx:pt>
          <cx:pt idx="59516">-0.00047420003056374899</cx:pt>
          <cx:pt idx="59517">-0.00047438981453609003</cx:pt>
          <cx:pt idx="59518">-0.00047513449800632698</cx:pt>
          <cx:pt idx="59519">-0.00047517794198810099</cx:pt>
          <cx:pt idx="59520">-0.00047517794198810099</cx:pt>
          <cx:pt idx="59521">-0.00047517794198810099</cx:pt>
          <cx:pt idx="59522">-0.00047517794198810099</cx:pt>
          <cx:pt idx="59523">-0.00047517794198810099</cx:pt>
          <cx:pt idx="59524">-0.00047517794198810099</cx:pt>
          <cx:pt idx="59525">-0.00047517794198810099</cx:pt>
          <cx:pt idx="59526">-0.00047517794198810099</cx:pt>
          <cx:pt idx="59527">-0.00047517794198810099</cx:pt>
          <cx:pt idx="59528">-0.00047517794198810099</cx:pt>
          <cx:pt idx="59529">-0.00047530506444250399</cx:pt>
          <cx:pt idx="59530">-0.000475873253096337</cx:pt>
          <cx:pt idx="59531">-0.00047629484710154298</cx:pt>
          <cx:pt idx="59532">-0.00047632396191612901</cx:pt>
          <cx:pt idx="59533">-0.00047632396191612901</cx:pt>
          <cx:pt idx="59534">-0.00047706584169147502</cx:pt>
          <cx:pt idx="59535">-0.00047793857102789301</cx:pt>
          <cx:pt idx="59536">-0.00047793857102789301</cx:pt>
          <cx:pt idx="59537">-0.00047795220622727399</cx:pt>
          <cx:pt idx="59538">-0.00047796795346932198</cx:pt>
          <cx:pt idx="59539">-0.00047796795346932198</cx:pt>
          <cx:pt idx="59540">-0.00047798585196348403</cx:pt>
          <cx:pt idx="59541">-0.00047798585196348403</cx:pt>
          <cx:pt idx="59542">-0.00047798585196348403</cx:pt>
          <cx:pt idx="59543">-0.00047895113241625703</cx:pt>
          <cx:pt idx="59544">-0.00047897434156803998</cx:pt>
          <cx:pt idx="59545">-0.00047897434156803998</cx:pt>
          <cx:pt idx="59546">-0.00047897434156803998</cx:pt>
          <cx:pt idx="59547">-0.00047897434156803998</cx:pt>
          <cx:pt idx="59548">-0.00047897434156803998</cx:pt>
          <cx:pt idx="59549">-0.00047897434156803998</cx:pt>
          <cx:pt idx="59550">-0.000479657163260918</cx:pt>
          <cx:pt idx="59551">-0.000479657163260918</cx:pt>
          <cx:pt idx="59552">-0.000479657163260918</cx:pt>
          <cx:pt idx="59553">-0.000479657163260918</cx:pt>
          <cx:pt idx="59554">-0.00047969768758885799</cx:pt>
          <cx:pt idx="59555">-0.00048014109005889698</cx:pt>
          <cx:pt idx="59556">-0.00048020634486713502</cx:pt>
          <cx:pt idx="59557">-0.000480639301920629</cx:pt>
          <cx:pt idx="59558">-0.00048093148339692999</cx:pt>
          <cx:pt idx="59559">-0.00048225368024875802</cx:pt>
          <cx:pt idx="59560">-0.00048225368024875802</cx:pt>
          <cx:pt idx="59561">-0.00048225368024875802</cx:pt>
          <cx:pt idx="59562">-0.00048234425385461002</cx:pt>
          <cx:pt idx="59563">-0.00048234425385461002</cx:pt>
          <cx:pt idx="59564">-0.00048273871606386302</cx:pt>
          <cx:pt idx="59565">-0.00048273871606386302</cx:pt>
          <cx:pt idx="59566">-0.00048289539801828598</cx:pt>
          <cx:pt idx="59567">-0.00048293522510314899</cx:pt>
          <cx:pt idx="59568">-0.00048294989743381399</cx:pt>
          <cx:pt idx="59569">-0.00048294989743381399</cx:pt>
          <cx:pt idx="59570">-0.00048294989743381399</cx:pt>
          <cx:pt idx="59571">-0.00048294989743381399</cx:pt>
          <cx:pt idx="59572">-0.00048294989743381399</cx:pt>
          <cx:pt idx="59573">-0.00048305308081321202</cx:pt>
          <cx:pt idx="59574">-0.00048305308081321202</cx:pt>
          <cx:pt idx="59575">-0.00048305308081321202</cx:pt>
          <cx:pt idx="59576">-0.00048325714615571498</cx:pt>
          <cx:pt idx="59577">-0.00048434654821619903</cx:pt>
          <cx:pt idx="59578">-0.00048441920677546203</cx:pt>
          <cx:pt idx="59579">-0.00048441920677546203</cx:pt>
          <cx:pt idx="59580">-0.00048441920677546203</cx:pt>
          <cx:pt idx="59581">-0.00048441920677546203</cx:pt>
          <cx:pt idx="59582">-0.00048461690343984002</cx:pt>
          <cx:pt idx="59583">-0.00048461690343984002</cx:pt>
          <cx:pt idx="59584">-0.00048543879960885697</cx:pt>
          <cx:pt idx="59585">-0.00048575208086481798</cx:pt>
          <cx:pt idx="59586">-0.00048575208086481798</cx:pt>
          <cx:pt idx="59587">-0.00048575208086481798</cx:pt>
          <cx:pt idx="59588">-0.00048575208086481798</cx:pt>
          <cx:pt idx="59589">-0.00048575208086481798</cx:pt>
          <cx:pt idx="59590">-0.00048589221573234201</cx:pt>
          <cx:pt idx="59591">-0.00048635755637604097</cx:pt>
          <cx:pt idx="59592">-0.00048641054663748598</cx:pt>
          <cx:pt idx="59593">-0.00048674541248151597</cx:pt>
          <cx:pt idx="59594">-0.00048713884948190298</cx:pt>
          <cx:pt idx="59595">-0.00048726808172807999</cx:pt>
          <cx:pt idx="59596">-0.00048746476720742601</cx:pt>
          <cx:pt idx="59597">-0.00048746476720742601</cx:pt>
          <cx:pt idx="59598">-0.00048754121674159502</cx:pt>
          <cx:pt idx="59599">-0.000487977341407853</cx:pt>
          <cx:pt idx="59600">-0.00048808208113246</cx:pt>
          <cx:pt idx="59601">-0.00048808208113246</cx:pt>
          <cx:pt idx="59602">-0.00048825646544378698</cx:pt>
          <cx:pt idx="59603">-0.00048833674155795905</cx:pt>
          <cx:pt idx="59604">-0.00048847738101652103</cx:pt>
          <cx:pt idx="59605">-0.00048847738101652103</cx:pt>
          <cx:pt idx="59606">-0.00048865083640505197</cx:pt>
          <cx:pt idx="59607">-0.00048883706569276904</cx:pt>
          <cx:pt idx="59608">-0.00048895976968547699</cx:pt>
          <cx:pt idx="59609">-0.00048932076816250096</cx:pt>
          <cx:pt idx="59610">-0.00048937436927301396</cx:pt>
          <cx:pt idx="59611">-0.00048937436927301396</cx:pt>
          <cx:pt idx="59612">-0.00048962268992589495</cx:pt>
          <cx:pt idx="59613">-0.00048962268992589495</cx:pt>
          <cx:pt idx="59614">-0.00048962268992589495</cx:pt>
          <cx:pt idx="59615">-0.000489641254311782</cx:pt>
          <cx:pt idx="59616">-0.000489641254311782</cx:pt>
          <cx:pt idx="59617">-0.000489641254311782</cx:pt>
          <cx:pt idx="59618">-0.000489641254311782</cx:pt>
          <cx:pt idx="59619">-0.000489641254311782</cx:pt>
          <cx:pt idx="59620">-0.00048964832329475205</cx:pt>
          <cx:pt idx="59621">-0.00048964832329475205</cx:pt>
          <cx:pt idx="59622">-0.00048964832329475205</cx:pt>
          <cx:pt idx="59623">-0.00048964832329475205</cx:pt>
          <cx:pt idx="59624">-0.00048964832329475205</cx:pt>
          <cx:pt idx="59625">-0.00048964832329475205</cx:pt>
          <cx:pt idx="59626">-0.00049019608656105003</cx:pt>
          <cx:pt idx="59627">-0.00049033811275462301</cx:pt>
          <cx:pt idx="59628">-0.00049055667350833695</cx:pt>
          <cx:pt idx="59629">-0.00049111563540120396</cx:pt>
          <cx:pt idx="59630">-0.00049111563540120396</cx:pt>
          <cx:pt idx="59631">-0.00049112780617471103</cx:pt>
          <cx:pt idx="59632">-0.00049132418993796598</cx:pt>
          <cx:pt idx="59633">-0.000491383740021128</cx:pt>
          <cx:pt idx="59634">-0.00049147181953807797</cx:pt>
          <cx:pt idx="59635">-0.00049147181953807797</cx:pt>
          <cx:pt idx="59636">-0.00049147181953807797</cx:pt>
          <cx:pt idx="59637">-0.00049147181953807797</cx:pt>
          <cx:pt idx="59638">-0.00049147181953807797</cx:pt>
          <cx:pt idx="59639">-0.00049147181953807797</cx:pt>
          <cx:pt idx="59640">-0.00049147181953807797</cx:pt>
          <cx:pt idx="59641">-0.00049147181953807797</cx:pt>
          <cx:pt idx="59642">-0.00049147181953807797</cx:pt>
          <cx:pt idx="59643">-0.00049147181953807797</cx:pt>
          <cx:pt idx="59644">-0.000492235097143894</cx:pt>
          <cx:pt idx="59645">-0.00049229615194304498</cx:pt>
          <cx:pt idx="59646">-0.00049322982105574897</cx:pt>
          <cx:pt idx="59647">-0.00049332802097357999</cx:pt>
          <cx:pt idx="59648">-0.00049332802097357999</cx:pt>
          <cx:pt idx="59649">-0.00049332802097357999</cx:pt>
          <cx:pt idx="59650">-0.00049332802097357999</cx:pt>
          <cx:pt idx="59651">-0.00049360407502673203</cx:pt>
          <cx:pt idx="59652">-0.00049360407502673203</cx:pt>
          <cx:pt idx="59653">-0.00049360407502673203</cx:pt>
          <cx:pt idx="59654">-0.00049378892759468704</cx:pt>
          <cx:pt idx="59655">-0.00049378892759468704</cx:pt>
          <cx:pt idx="59656">-0.00049458138665118699</cx:pt>
          <cx:pt idx="59657">-0.00049607250259914</cx:pt>
          <cx:pt idx="59658">-0.00049648839373691298</cx:pt>
          <cx:pt idx="59659">-0.00049653509308983097</cx:pt>
          <cx:pt idx="59660">-0.00049661757008005497</cx:pt>
          <cx:pt idx="59661">-0.00049718443949084304</cx:pt>
          <cx:pt idx="59662">-0.00049723374057250298</cx:pt>
          <cx:pt idx="59663">-0.00049723374057250298</cx:pt>
          <cx:pt idx="59664">-0.00049723374057250298</cx:pt>
          <cx:pt idx="59665">-0.00049818198378289997</cx:pt>
          <cx:pt idx="59666">-0.00049881298039542799</cx:pt>
          <cx:pt idx="59667">-0.00049881298039542799</cx:pt>
          <cx:pt idx="59668">-0.00049881298039542799</cx:pt>
          <cx:pt idx="59669">-0.00049881298039542799</cx:pt>
          <cx:pt idx="59670">-0.00049881298039542799</cx:pt>
          <cx:pt idx="59671">-0.00049953818892857396</cx:pt>
          <cx:pt idx="59672">-0.00049961334673105499</cx:pt>
          <cx:pt idx="59673">-0.000500271573529956</cx:pt>
          <cx:pt idx="59674">-0.00050033301650497604</cx:pt>
          <cx:pt idx="59675">-0.00050033301650497604</cx:pt>
          <cx:pt idx="59676">-0.00050043893077238296</cx:pt>
          <cx:pt idx="59677">-0.00050129951400688802</cx:pt>
          <cx:pt idx="59678">-0.00050129951400688802</cx:pt>
          <cx:pt idx="59679">-0.00050129951400688802</cx:pt>
          <cx:pt idx="59680">-0.00050140244323740595</cx:pt>
          <cx:pt idx="59681">-0.00050208344387739302</cx:pt>
          <cx:pt idx="59682">-0.00050208344387739302</cx:pt>
          <cx:pt idx="59683">-0.00050208344387739302</cx:pt>
          <cx:pt idx="59684">-0.00050208344387739302</cx:pt>
          <cx:pt idx="59685">-0.00050208344387739302</cx:pt>
          <cx:pt idx="59686">-0.00050208344387739302</cx:pt>
          <cx:pt idx="59687">-0.00050258949605880396</cx:pt>
          <cx:pt idx="59688">-0.00050258949605880396</cx:pt>
          <cx:pt idx="59689">-0.00050258949605880396</cx:pt>
          <cx:pt idx="59690">-0.00050322877362980203</cx:pt>
          <cx:pt idx="59691">-0.00050322877362980203</cx:pt>
          <cx:pt idx="59692">-0.00050322877362980203</cx:pt>
          <cx:pt idx="59693">-0.00050322877362980203</cx:pt>
          <cx:pt idx="59694">-0.00050322877362980203</cx:pt>
          <cx:pt idx="59695">-0.00050382708338582004</cx:pt>
          <cx:pt idx="59696">-0.00050382708338582004</cx:pt>
          <cx:pt idx="59697">-0.00050382708338582004</cx:pt>
          <cx:pt idx="59698">-0.00050422622250609599</cx:pt>
          <cx:pt idx="59699">-0.00050455948019943601</cx:pt>
          <cx:pt idx="59700">-0.00050469738742617103</cx:pt>
          <cx:pt idx="59701">-0.00050473004860292496</cx:pt>
          <cx:pt idx="59702">-0.00050473004860292496</cx:pt>
          <cx:pt idx="59703">-0.000505287429358304</cx:pt>
          <cx:pt idx="59704">-0.000505287429358304</cx:pt>
          <cx:pt idx="59705">-0.000505287429358304</cx:pt>
          <cx:pt idx="59706">-0.00050560394359679302</cx:pt>
          <cx:pt idx="59707">-0.000506045628655726</cx:pt>
          <cx:pt idx="59708">-0.00050624245304242905</cx:pt>
          <cx:pt idx="59709">-0.00050631063073759502</cx:pt>
          <cx:pt idx="59710">-0.00050706600860994102</cx:pt>
          <cx:pt idx="59711">-0.00050710851398909395</cx:pt>
          <cx:pt idx="59712">-0.00050710851398909395</cx:pt>
          <cx:pt idx="59713">-0.00050710851398909395</cx:pt>
          <cx:pt idx="59714">-0.00050765795621395698</cx:pt>
          <cx:pt idx="59715">-0.00050797629906413797</cx:pt>
          <cx:pt idx="59716">-0.000508383628929151</cx:pt>
          <cx:pt idx="59717">-0.000508383628929151</cx:pt>
          <cx:pt idx="59718">-0.000508383628929151</cx:pt>
          <cx:pt idx="59719">-0.000508383628929151</cx:pt>
          <cx:pt idx="59720">-0.00050850367310995297</cx:pt>
          <cx:pt idx="59721">-0.00050968156353043098</cx:pt>
          <cx:pt idx="59722">-0.00050983394255703905</cx:pt>
          <cx:pt idx="59723">-0.00050983394255703905</cx:pt>
          <cx:pt idx="59724">-0.00050983394255703905</cx:pt>
          <cx:pt idx="59725">-0.00050983394255703905</cx:pt>
          <cx:pt idx="59726">-0.00050984107856041796</cx:pt>
          <cx:pt idx="59727">-0.00050999040264465003</cx:pt>
          <cx:pt idx="59728">-0.00051010015666751597</cx:pt>
          <cx:pt idx="59729">-0.00051012491913605604</cx:pt>
          <cx:pt idx="59730">-0.00051023600765366705</cx:pt>
          <cx:pt idx="59731">-0.00051049533461996501</cx:pt>
          <cx:pt idx="59732">-0.00051109350558436095</cx:pt>
          <cx:pt idx="59733">-0.00051161834300504996</cx:pt>
          <cx:pt idx="59734">-0.00051210537786679905</cx:pt>
          <cx:pt idx="59735">-0.00051224878153904602</cx:pt>
          <cx:pt idx="59736">-0.00051246166205330104</cx:pt>
          <cx:pt idx="59737">-0.00051247743234059096</cx:pt>
          <cx:pt idx="59738">-0.00051338938410867201</cx:pt>
          <cx:pt idx="59739">-0.00051355240881181504</cx:pt>
          <cx:pt idx="59740">-0.00051464656666158203</cx:pt>
          <cx:pt idx="59741">-0.00051521707326762504</cx:pt>
          <cx:pt idx="59742">-0.00051528347263545904</cx:pt>
          <cx:pt idx="59743">-0.00051585640849696399</cx:pt>
          <cx:pt idx="59744">-0.00051590463191568696</cx:pt>
          <cx:pt idx="59745">-0.00051590463191568696</cx:pt>
          <cx:pt idx="59746">-0.00051631421412874005</cx:pt>
          <cx:pt idx="59747">-0.00051661661408213596</cx:pt>
          <cx:pt idx="59748">-0.00051685200695976202</cx:pt>
          <cx:pt idx="59749">-0.00051685200695976202</cx:pt>
          <cx:pt idx="59750">-0.00051685200695976202</cx:pt>
          <cx:pt idx="59751">-0.00051745808582571496</cx:pt>
          <cx:pt idx="59752">-0.00051745808582571496</cx:pt>
          <cx:pt idx="59753">-0.00051745808582571496</cx:pt>
          <cx:pt idx="59754">-0.0005175372102957</cx:pt>
          <cx:pt idx="59755">-0.00051801446014017999</cx:pt>
          <cx:pt idx="59756">-0.000518564360944795</cx:pt>
          <cx:pt idx="59757">-0.000518564360944795</cx:pt>
          <cx:pt idx="59758">-0.00051909620624914095</cx:pt>
          <cx:pt idx="59759">-0.00051909620624914095</cx:pt>
          <cx:pt idx="59760">-0.00051909620624914095</cx:pt>
          <cx:pt idx="59761">-0.00051909620624914095</cx:pt>
          <cx:pt idx="59762">-0.00051935301685024002</cx:pt>
          <cx:pt idx="59763">-0.00051935301685024002</cx:pt>
          <cx:pt idx="59764">-0.00051959362804314402</cx:pt>
          <cx:pt idx="59765">-0.00051966264842572896</cx:pt>
          <cx:pt idx="59766">-0.00051996231681629998</cx:pt>
          <cx:pt idx="59767">-0.00051996231681629998</cx:pt>
          <cx:pt idx="59768">-0.00051996231681629998</cx:pt>
          <cx:pt idx="59769">-0.00051996231681629998</cx:pt>
          <cx:pt idx="59770">-0.00051996231681629998</cx:pt>
          <cx:pt idx="59771">-0.00051996231681629998</cx:pt>
          <cx:pt idx="59772">-0.00051996231681629998</cx:pt>
          <cx:pt idx="59773">-0.00052002605226450602</cx:pt>
          <cx:pt idx="59774">-0.00052002605226450602</cx:pt>
          <cx:pt idx="59775">-0.00052002605226450602</cx:pt>
          <cx:pt idx="59776">-0.00052002605226450602</cx:pt>
          <cx:pt idx="59777">-0.00052016247857858595</cx:pt>
          <cx:pt idx="59778">-0.00052016247857858595</cx:pt>
          <cx:pt idx="59779">-0.00052016247857858595</cx:pt>
          <cx:pt idx="59780">-0.00052016247857858595</cx:pt>
          <cx:pt idx="59781">-0.00052123480265449298</cx:pt>
          <cx:pt idx="59782">-0.00052158877692834904</cx:pt>
          <cx:pt idx="59783">-0.00052158877692834904</cx:pt>
          <cx:pt idx="59784">-0.00052158877692834904</cx:pt>
          <cx:pt idx="59785">-0.00052183485925976305</cx:pt>
          <cx:pt idx="59786">-0.00052200373300362497</cx:pt>
          <cx:pt idx="59787">-0.00052281213819529103</cx:pt>
          <cx:pt idx="59788">-0.00052286911382893903</cx:pt>
          <cx:pt idx="59789">-0.00052304533050823296</cx:pt>
          <cx:pt idx="59790">-0.00052313992054218495</cx:pt>
          <cx:pt idx="59791">-0.000523179885671976</cx:pt>
          <cx:pt idx="59792">-0.000523179885671976</cx:pt>
          <cx:pt idx="59793">-0.00052348023675257902</cx:pt>
          <cx:pt idx="59794">-0.00052522968027082502</cx:pt>
          <cx:pt idx="59795">-0.00052553647877442902</cx:pt>
          <cx:pt idx="59796">-0.00052615330894572102</cx:pt>
          <cx:pt idx="59797">-0.00052640303808375397</cx:pt>
          <cx:pt idx="59798">-0.00052679093503317401</cx:pt>
          <cx:pt idx="59799">-0.00052679489497234105</cx:pt>
          <cx:pt idx="59800">-0.00052746513959215497</cx:pt>
          <cx:pt idx="59801">-0.00052805929319429002</cx:pt>
          <cx:pt idx="59802">-0.00052829794961619097</cx:pt>
          <cx:pt idx="59803">-0.00052887019929650798</cx:pt>
          <cx:pt idx="59804">-0.00052890879438682805</cx:pt>
          <cx:pt idx="59805">-0.00052902933729222603</cx:pt>
          <cx:pt idx="59806">-0.00052956526674130305</cx:pt>
          <cx:pt idx="59807">-0.00053009846553793395</cx:pt>
          <cx:pt idx="59808">-0.00053009846553793395</cx:pt>
          <cx:pt idx="59809">-0.00053009846553793395</cx:pt>
          <cx:pt idx="59810">-0.00053009846553793395</cx:pt>
          <cx:pt idx="59811">-0.00053009846553793395</cx:pt>
          <cx:pt idx="59812">-0.000530389600722925</cx:pt>
          <cx:pt idx="59813">-0.000530389600722925</cx:pt>
          <cx:pt idx="59814">-0.000530389600722925</cx:pt>
          <cx:pt idx="59815">-0.00053043357906827995</cx:pt>
          <cx:pt idx="59816">-0.00053067099258342302</cx:pt>
          <cx:pt idx="59817">-0.00053120585763055304</cx:pt>
          <cx:pt idx="59818">-0.00053133868315594697</cx:pt>
          <cx:pt idx="59819">-0.000531639780544603</cx:pt>
          <cx:pt idx="59820">-0.00053209922617688404</cx:pt>
          <cx:pt idx="59821">-0.00053228540138862304</cx:pt>
          <cx:pt idx="59822">-0.00053228540138862304</cx:pt>
          <cx:pt idx="59823">-0.00053228540138862304</cx:pt>
          <cx:pt idx="59824">-0.00053228540138862304</cx:pt>
          <cx:pt idx="59825">-0.00053253335020893603</cx:pt>
          <cx:pt idx="59826">-0.00053351207397665204</cx:pt>
          <cx:pt idx="59827">-0.00053351207397665204</cx:pt>
          <cx:pt idx="59828">-0.00053351207397665204</cx:pt>
          <cx:pt idx="59829">-0.00053351207397665204</cx:pt>
          <cx:pt idx="59830">-0.00053351207397665204</cx:pt>
          <cx:pt idx="59831">-0.000534440125429615</cx:pt>
          <cx:pt idx="59832">-0.00053518912214205498</cx:pt>
          <cx:pt idx="59833">-0.00053538123595546505</cx:pt>
          <cx:pt idx="59834">-0.00053556660490887203</cx:pt>
          <cx:pt idx="59835">-0.00053565327347864801</cx:pt>
          <cx:pt idx="59836">-0.00053565327347864801</cx:pt>
          <cx:pt idx="59837">-0.00053565327347864801</cx:pt>
          <cx:pt idx="59838">-0.00053565327347864801</cx:pt>
          <cx:pt idx="59839">-0.00053568899182361996</cx:pt>
          <cx:pt idx="59840">-0.00053568899182361996</cx:pt>
          <cx:pt idx="59841">-0.00053568899182361996</cx:pt>
          <cx:pt idx="59842">-0.00053568899182361996</cx:pt>
          <cx:pt idx="59843">-0.00053568899182361996</cx:pt>
          <cx:pt idx="59844">-0.00053585869541465105</cx:pt>
          <cx:pt idx="59845">-0.00053585869541465105</cx:pt>
          <cx:pt idx="59846">-0.00053586041395790201</cx:pt>
          <cx:pt idx="59847">-0.00053586041395790201</cx:pt>
          <cx:pt idx="59848">-0.00053605689725451399</cx:pt>
          <cx:pt idx="59849">-0.00053667710223380296</cx:pt>
          <cx:pt idx="59850">-0.00053692782955766104</cx:pt>
          <cx:pt idx="59851">-0.00053714191253077803</cx:pt>
          <cx:pt idx="59852">-0.00053714191253077803</cx:pt>
          <cx:pt idx="59853">-0.00053714191253077803</cx:pt>
          <cx:pt idx="59854">-0.00053714191253077803</cx:pt>
          <cx:pt idx="59855">-0.00053750915665868898</cx:pt>
          <cx:pt idx="59856">-0.00053756478925487796</cx:pt>
          <cx:pt idx="59857">-0.00053769239184616802</cx:pt>
          <cx:pt idx="59858">-0.00053803294801966605</cx:pt>
          <cx:pt idx="59859">-0.000538101890370165</cx:pt>
          <cx:pt idx="59860">-0.00053820107330818903</cx:pt>
          <cx:pt idx="59861">-0.00053832945895015397</cx:pt>
          <cx:pt idx="59862">-0.00053832945895015397</cx:pt>
          <cx:pt idx="59863">-0.00053832945895015397</cx:pt>
          <cx:pt idx="59864">-0.00053853230148530903</cx:pt>
          <cx:pt idx="59865">-0.000538645616174071</cx:pt>
          <cx:pt idx="59866">-0.00053910517857555604</cx:pt>
          <cx:pt idx="59867">-0.00053910517857555604</cx:pt>
          <cx:pt idx="59868">-0.00053910517857555604</cx:pt>
          <cx:pt idx="59869">-0.00053910517857555604</cx:pt>
          <cx:pt idx="59870">-0.00053910517857555604</cx:pt>
          <cx:pt idx="59871">-0.00053951745125894296</cx:pt>
          <cx:pt idx="59872">-0.00053973021659777204</cx:pt>
          <cx:pt idx="59873">-0.00053992502292781104</cx:pt>
          <cx:pt idx="59874">-0.00054000411543909</cx:pt>
          <cx:pt idx="59875">-0.00054000411543909</cx:pt>
          <cx:pt idx="59876">-0.00054000411543909</cx:pt>
          <cx:pt idx="59877">-0.00054070831043708098</cx:pt>
          <cx:pt idx="59878">-0.00054093210427744198</cx:pt>
          <cx:pt idx="59879">-0.00054254521620745403</cx:pt>
          <cx:pt idx="59880">-0.00054262656024863204</cx:pt>
          <cx:pt idx="59881">-0.00054262656024863204</cx:pt>
          <cx:pt idx="59882">-0.00054318908466318902</cx:pt>
          <cx:pt idx="59883">-0.000544037039978233</cx:pt>
          <cx:pt idx="59884">-0.00054466053755032801</cx:pt>
          <cx:pt idx="59885">-0.00054466053755032801</cx:pt>
          <cx:pt idx="59886">-0.00054466053755032801</cx:pt>
          <cx:pt idx="59887">-0.00054466053755032801</cx:pt>
          <cx:pt idx="59888">-0.00054493259290957401</cx:pt>
          <cx:pt idx="59889">-0.00054496831078358903</cx:pt>
          <cx:pt idx="59890">-0.00054657474840504895</cx:pt>
          <cx:pt idx="59891">-0.00054657474840504895</cx:pt>
          <cx:pt idx="59892">-0.00054668111815400604</cx:pt>
          <cx:pt idx="59893">-0.000546752492470607</cx:pt>
          <cx:pt idx="59894">-0.00054676139988910999</cx:pt>
          <cx:pt idx="59895">-0.00054676139988910999</cx:pt>
          <cx:pt idx="59896">-0.00054676139988910999</cx:pt>
          <cx:pt idx="59897">-0.00054681215786980201</cx:pt>
          <cx:pt idx="59898">-0.00054681479903102501</cx:pt>
          <cx:pt idx="59899">-0.00054721799353534602</cx:pt>
          <cx:pt idx="59900">-0.00054721799353534602</cx:pt>
          <cx:pt idx="59901">-0.00054750422561386102</cx:pt>
          <cx:pt idx="59902">-0.00054827743930842201</cx:pt>
          <cx:pt idx="59903">-0.00054827743930842201</cx:pt>
          <cx:pt idx="59904">-0.00054827743930842201</cx:pt>
          <cx:pt idx="59905">-0.00054870095472298801</cx:pt>
          <cx:pt idx="59906">-0.00054870095472298801</cx:pt>
          <cx:pt idx="59907">-0.00054870095472298801</cx:pt>
          <cx:pt idx="59908">-0.00054882981661716205</cx:pt>
          <cx:pt idx="59909">-0.00054882981661716205</cx:pt>
          <cx:pt idx="59910">-0.00054882981661716205</cx:pt>
          <cx:pt idx="59911">-0.00054882981661716205</cx:pt>
          <cx:pt idx="59912">-0.00054911817515011796</cx:pt>
          <cx:pt idx="59913">-0.00054974601065156897</cx:pt>
          <cx:pt idx="59914">-0.00054974601065156897</cx:pt>
          <cx:pt idx="59915">-0.00054974601065156897</cx:pt>
          <cx:pt idx="59916">-0.00054974601065156897</cx:pt>
          <cx:pt idx="59917">-0.000549854383085664</cx:pt>
          <cx:pt idx="59918">-0.000549854383085664</cx:pt>
          <cx:pt idx="59919">-0.000549854383085664</cx:pt>
          <cx:pt idx="59920">-0.00054995882834109496</cx:pt>
          <cx:pt idx="59921">-0.00055014709224528505</cx:pt>
          <cx:pt idx="59922">-0.00055014709224528505</cx:pt>
          <cx:pt idx="59923">-0.00055014709224528505</cx:pt>
          <cx:pt idx="59924">-0.00055014709224528505</cx:pt>
          <cx:pt idx="59925">-0.00055037562042242901</cx:pt>
          <cx:pt idx="59926">-0.00055037562042242901</cx:pt>
          <cx:pt idx="59927">-0.00055037562042242901</cx:pt>
          <cx:pt idx="59928">-0.00055037562042242901</cx:pt>
          <cx:pt idx="59929">-0.00055037562042242901</cx:pt>
          <cx:pt idx="59930">-0.00055149048331855799</cx:pt>
          <cx:pt idx="59931">-0.00055149048331855799</cx:pt>
          <cx:pt idx="59932">-0.00055149048331855799</cx:pt>
          <cx:pt idx="59933">-0.00055149048331855799</cx:pt>
          <cx:pt idx="59934">-0.00055149048331855799</cx:pt>
          <cx:pt idx="59935">-0.00055149048331855799</cx:pt>
          <cx:pt idx="59936">-0.00055239531364998902</cx:pt>
          <cx:pt idx="59937">-0.00055252805675636701</cx:pt>
          <cx:pt idx="59938">-0.00055350761273777898</cx:pt>
          <cx:pt idx="59939">-0.00055368475191143603</cx:pt>
          <cx:pt idx="59940">-0.00055368475191143603</cx:pt>
          <cx:pt idx="59941">-0.00055368475191143603</cx:pt>
          <cx:pt idx="59942">-0.00055368475191143603</cx:pt>
          <cx:pt idx="59943">-0.00055368475191143603</cx:pt>
          <cx:pt idx="59944">-0.00055368475191143603</cx:pt>
          <cx:pt idx="59945">-0.00055377782234936198</cx:pt>
          <cx:pt idx="59946">-0.00055377782234936198</cx:pt>
          <cx:pt idx="59947">-0.00055377782234936198</cx:pt>
          <cx:pt idx="59948">-0.00055377782234936198</cx:pt>
          <cx:pt idx="59949">-0.000554238275915695</cx:pt>
          <cx:pt idx="59950">-0.00055521346006302699</cx:pt>
          <cx:pt idx="59951">-0.00055530034445948296</cx:pt>
          <cx:pt idx="59952">-0.00055530034445948296</cx:pt>
          <cx:pt idx="59953">-0.00055565800293439795</cx:pt>
          <cx:pt idx="59954">-0.00055589883548516096</cx:pt>
          <cx:pt idx="59955">-0.00055626463347528601</cx:pt>
          <cx:pt idx="59956">-0.00055656014571815998</cx:pt>
          <cx:pt idx="59957">-0.00055694846589082899</cx:pt>
          <cx:pt idx="59958">-0.00055719763286860003</cx:pt>
          <cx:pt idx="59959">-0.00055734630188859205</cx:pt>
          <cx:pt idx="59960">-0.000557583432594822</cx:pt>
          <cx:pt idx="59961">-0.00055806960774912795</cx:pt>
          <cx:pt idx="59962">-0.00055808814479459796</cx:pt>
          <cx:pt idx="59963">-0.00055821063366374199</cx:pt>
          <cx:pt idx="59964">-0.00055821063366374199</cx:pt>
          <cx:pt idx="59965">-0.00055821063366374199</cx:pt>
          <cx:pt idx="59966">-0.00055823640089438002</cx:pt>
          <cx:pt idx="59967">-0.00055923777082960303</cx:pt>
          <cx:pt idx="59968">-0.00055923777082960303</cx:pt>
          <cx:pt idx="59969">-0.00056064307334549395</cx:pt>
          <cx:pt idx="59970">-0.00056136487683278603</cx:pt>
          <cx:pt idx="59971">-0.00056158891015301504</cx:pt>
          <cx:pt idx="59972">-0.00056158891015301504</cx:pt>
          <cx:pt idx="59973">-0.00056158891015301504</cx:pt>
          <cx:pt idx="59974">-0.00056186338960504496</cx:pt>
          <cx:pt idx="59975">-0.000563016610065577</cx:pt>
          <cx:pt idx="59976">-0.000563016610065577</cx:pt>
          <cx:pt idx="59977">-0.00056334005095342199</cx:pt>
          <cx:pt idx="59978">-0.00056336865493446296</cx:pt>
          <cx:pt idx="59979">-0.00056362138932980498</cx:pt>
          <cx:pt idx="59980">-0.00056362138932980498</cx:pt>
          <cx:pt idx="59981">-0.00056400986146485201</cx:pt>
          <cx:pt idx="59982">-0.00056403354199010603</cx:pt>
          <cx:pt idx="59983">-0.00056403354199010603</cx:pt>
          <cx:pt idx="59984">-0.00056403354199010603</cx:pt>
          <cx:pt idx="59985">-0.00056443532796860698</cx:pt>
          <cx:pt idx="59986">-0.00056443532796860698</cx:pt>
          <cx:pt idx="59987">-0.00056443532796860698</cx:pt>
          <cx:pt idx="59988">-0.00056620397315726</cx:pt>
          <cx:pt idx="59989">-0.00056646919576482698</cx:pt>
          <cx:pt idx="59990">-0.00056646919576482698</cx:pt>
          <cx:pt idx="59991">-0.00056679694217020096</cx:pt>
          <cx:pt idx="59992">-0.00056679694217020096</cx:pt>
          <cx:pt idx="59993">-0.00056679694217020096</cx:pt>
          <cx:pt idx="59994">-0.00056767916844200597</cx:pt>
          <cx:pt idx="59995">-0.00056814497505483204</cx:pt>
          <cx:pt idx="59996">-0.00056814497505483204</cx:pt>
          <cx:pt idx="59997">-0.00056814497505483204</cx:pt>
          <cx:pt idx="59998">-0.00056814497505483204</cx:pt>
          <cx:pt idx="59999">-0.00056829777913973401</cx:pt>
          <cx:pt idx="60000">-0.00056862726949983905</cx:pt>
          <cx:pt idx="60001">-0.00056876498351076396</cx:pt>
          <cx:pt idx="60002">-0.000569060895185638</cx:pt>
          <cx:pt idx="60003">-0.00056959337743011697</cx:pt>
          <cx:pt idx="60004">-0.000570192990154689</cx:pt>
          <cx:pt idx="60005">-0.00057050697620052203</cx:pt>
          <cx:pt idx="60006">-0.00057076542861673801</cx:pt>
          <cx:pt idx="60007">-0.00057076542861673801</cx:pt>
          <cx:pt idx="60008">-0.00057076542861673801</cx:pt>
          <cx:pt idx="60009">-0.00057076542861673801</cx:pt>
          <cx:pt idx="60010">-0.00057076542861673801</cx:pt>
          <cx:pt idx="60011">-0.00057096670334158398</cx:pt>
          <cx:pt idx="60012">-0.00057096670334158398</cx:pt>
          <cx:pt idx="60013">-0.00057096670334158398</cx:pt>
          <cx:pt idx="60014">-0.00057096670334158398</cx:pt>
          <cx:pt idx="60015">-0.00057096670334158398</cx:pt>
          <cx:pt idx="60016">-0.00057140350109107505</cx:pt>
          <cx:pt idx="60017">-0.00057148793806008303</cx:pt>
          <cx:pt idx="60018">-0.00057255622397509899</cx:pt>
          <cx:pt idx="60019">-0.00057260729638310799</cx:pt>
          <cx:pt idx="60020">-0.00057370271290038796</cx:pt>
          <cx:pt idx="60021">-0.00057370271290038796</cx:pt>
          <cx:pt idx="60022">-0.00057397045952475596</cx:pt>
          <cx:pt idx="60023">-0.00057397045952475596</cx:pt>
          <cx:pt idx="60024">-0.000574310279447699</cx:pt>
          <cx:pt idx="60025">-0.000574310279447699</cx:pt>
          <cx:pt idx="60026">-0.000575305741730234</cx:pt>
          <cx:pt idx="60027">-0.00057601880287370803</cx:pt>
          <cx:pt idx="60028">-0.00057610026451322802</cx:pt>
          <cx:pt idx="60029">-0.00057618137564174497</cx:pt>
          <cx:pt idx="60030">-0.00057618137564174497</cx:pt>
          <cx:pt idx="60031">-0.00057618137564174497</cx:pt>
          <cx:pt idx="60032">-0.00057618137564174497</cx:pt>
          <cx:pt idx="60033">-0.00057672256024419197</cx:pt>
          <cx:pt idx="60034">-0.00057672256024419197</cx:pt>
          <cx:pt idx="60035">-0.00057672256024419197</cx:pt>
          <cx:pt idx="60036">-0.00057672256024419197</cx:pt>
          <cx:pt idx="60037">-0.000577465638397746</cx:pt>
          <cx:pt idx="60038">-0.00057763006633364397</cx:pt>
          <cx:pt idx="60039">-0.00057820888743976401</cx:pt>
          <cx:pt idx="60040">-0.00057820888743976401</cx:pt>
          <cx:pt idx="60041">-0.00057820888743976401</cx:pt>
          <cx:pt idx="60042">-0.00057820888743976401</cx:pt>
          <cx:pt idx="60043">-0.00057820888743976401</cx:pt>
          <cx:pt idx="60044">-0.00057820888743976401</cx:pt>
          <cx:pt idx="60045">-0.000578288092362203</cx:pt>
          <cx:pt idx="60046">-0.000578288092362203</cx:pt>
          <cx:pt idx="60047">-0.000578288092362203</cx:pt>
          <cx:pt idx="60048">-0.00057905574049103696</cx:pt>
          <cx:pt idx="60049">-0.00057912280464699395</cx:pt>
          <cx:pt idx="60050">-0.00057912280464699395</cx:pt>
          <cx:pt idx="60051">-0.00057912280464699395</cx:pt>
          <cx:pt idx="60052">-0.00057912280464699395</cx:pt>
          <cx:pt idx="60053">-0.00057915325457464197</cx:pt>
          <cx:pt idx="60054">-0.00057987836421578896</cx:pt>
          <cx:pt idx="60055">-0.00058020197728540302</cx:pt>
          <cx:pt idx="60056">-0.00058049344110029503</cx:pt>
          <cx:pt idx="60057">-0.00058067057342744901</cx:pt>
          <cx:pt idx="60058">-0.00058067057342744901</cx:pt>
          <cx:pt idx="60059">-0.00058067057342744901</cx:pt>
          <cx:pt idx="60060">-0.00058108343718617499</cx:pt>
          <cx:pt idx="60061">-0.00058174619313917605</cx:pt>
          <cx:pt idx="60062">-0.00058174619313917605</cx:pt>
          <cx:pt idx="60063">-0.00058174619313917605</cx:pt>
          <cx:pt idx="60064">-0.00058174619313917605</cx:pt>
          <cx:pt idx="60065">-0.00058174619313917605</cx:pt>
          <cx:pt idx="60066">-0.00058174619313917605</cx:pt>
          <cx:pt idx="60067">-0.00058179605975330201</cx:pt>
          <cx:pt idx="60068">-0.00058179605975330201</cx:pt>
          <cx:pt idx="60069">-0.00058254576847811097</cx:pt>
          <cx:pt idx="60070">-0.00058301411754603104</cx:pt>
          <cx:pt idx="60071">-0.00058301411754603104</cx:pt>
          <cx:pt idx="60072">-0.00058335236030923295</cx:pt>
          <cx:pt idx="60073">-0.00058372573436673604</cx:pt>
          <cx:pt idx="60074">-0.00058461903279045197</cx:pt>
          <cx:pt idx="60075">-0.00058556284613735298</cx:pt>
          <cx:pt idx="60076">-0.00058602854443099903</cx:pt>
          <cx:pt idx="60077">-0.00058610934108698203</cx:pt>
          <cx:pt idx="60078">-0.00058610934108698203</cx:pt>
          <cx:pt idx="60079">-0.00058699708661056704</cx:pt>
          <cx:pt idx="60080">-0.00058699708661056704</cx:pt>
          <cx:pt idx="60081">-0.00058699708661056704</cx:pt>
          <cx:pt idx="60082">-0.00058703219747796196</cx:pt>
          <cx:pt idx="60083">-0.00058740241315788496</cx:pt>
          <cx:pt idx="60084">-0.00058867547331037905</cx:pt>
          <cx:pt idx="60085">-0.00058867547331037905</cx:pt>
          <cx:pt idx="60086">-0.00058970320479621798</cx:pt>
          <cx:pt idx="60087">-0.00058971907311715398</cx:pt>
          <cx:pt idx="60088">-0.00058976671065987701</cx:pt>
          <cx:pt idx="60089">-0.00058976671065987701</cx:pt>
          <cx:pt idx="60090">-0.00059049865842389696</cx:pt>
          <cx:pt idx="60091">-0.00059054732427938099</cx:pt>
          <cx:pt idx="60092">-0.000590600760850041</cx:pt>
          <cx:pt idx="60093">-0.00059122411153168103</cx:pt>
          <cx:pt idx="60094">-0.00059129858965313001</cx:pt>
          <cx:pt idx="60095">-0.00059159703030386502</cx:pt>
          <cx:pt idx="60096">-0.00059183157295821702</cx:pt>
          <cx:pt idx="60097">-0.00059199608721091505</cx:pt>
          <cx:pt idx="60098">-0.00059199608721091505</cx:pt>
          <cx:pt idx="60099">-0.00059199608721091505</cx:pt>
          <cx:pt idx="60100">-0.00059232351537812295</cx:pt>
          <cx:pt idx="60101">-0.00059236815605803001</cx:pt>
          <cx:pt idx="60102">-0.00059343312210767497</cx:pt>
          <cx:pt idx="60103">-0.00059353069817508197</cx:pt>
          <cx:pt idx="60104">-0.00059356513361297799</cx:pt>
          <cx:pt idx="60105">-0.000594200043744474</cx:pt>
          <cx:pt idx="60106">-0.000594200043744474</cx:pt>
          <cx:pt idx="60107">-0.00059465669052843797</cx:pt>
          <cx:pt idx="60108">-0.00059465669052843797</cx:pt>
          <cx:pt idx="60109">-0.00059465669052843797</cx:pt>
          <cx:pt idx="60110">-0.00059465669052843797</cx:pt>
          <cx:pt idx="60111">-0.000596217091385468</cx:pt>
          <cx:pt idx="60112">-0.000596217091385468</cx:pt>
          <cx:pt idx="60113">-0.000596217091385468</cx:pt>
          <cx:pt idx="60114">-0.00059626059624174298</cx:pt>
          <cx:pt idx="60115">-0.0005964342791742</cx:pt>
          <cx:pt idx="60116">-0.00059658196406678604</cx:pt>
          <cx:pt idx="60117">-0.00059658196406678604</cx:pt>
          <cx:pt idx="60118">-0.00059658196406678604</cx:pt>
          <cx:pt idx="60119">-0.00059658196406678604</cx:pt>
          <cx:pt idx="60120">-0.00059667634070389801</cx:pt>
          <cx:pt idx="60121">-0.00059669773086268502</cx:pt>
          <cx:pt idx="60122">-0.00059670409931950497</cx:pt>
          <cx:pt idx="60123">-0.00059755753249324803</cx:pt>
          <cx:pt idx="60124">-0.00059755994196584105</cx:pt>
          <cx:pt idx="60125">-0.00059796785766053702</cx:pt>
          <cx:pt idx="60126">-0.00059832692825492902</cx:pt>
          <cx:pt idx="60127">-0.00059836554813307095</cx:pt>
          <cx:pt idx="60128">-0.00059892713511123196</cx:pt>
          <cx:pt idx="60129">-0.00059892713511123196</cx:pt>
          <cx:pt idx="60130">-0.00059904525283032697</cx:pt>
          <cx:pt idx="60131">-0.00060082978384716598</cx:pt>
          <cx:pt idx="60132">-0.00060082978384716598</cx:pt>
          <cx:pt idx="60133">-0.00060082978384716598</cx:pt>
          <cx:pt idx="60134">-0.00060117339091910903</cx:pt>
          <cx:pt idx="60135">-0.00060157407164518296</cx:pt>
          <cx:pt idx="60136">-0.00060157407164518296</cx:pt>
          <cx:pt idx="60137">-0.00060157407164518296</cx:pt>
          <cx:pt idx="60138">-0.00060157407164518296</cx:pt>
          <cx:pt idx="60139">-0.00060157407164518296</cx:pt>
          <cx:pt idx="60140">-0.00060167330471359198</cx:pt>
          <cx:pt idx="60141">-0.00060177926435785005</cx:pt>
          <cx:pt idx="60142">-0.00060193878209290703</cx:pt>
          <cx:pt idx="60143">-0.00060205175491861399</cx:pt>
          <cx:pt idx="60144">-0.00060205175491861399</cx:pt>
          <cx:pt idx="60145">-0.00060205175491861399</cx:pt>
          <cx:pt idx="60146">-0.00060205175491861399</cx:pt>
          <cx:pt idx="60147">-0.00060207291907238703</cx:pt>
          <cx:pt idx="60148">-0.00060207291907238703</cx:pt>
          <cx:pt idx="60149">-0.00060207291907238703</cx:pt>
          <cx:pt idx="60150">-0.00060261415679961096</cx:pt>
          <cx:pt idx="60151">-0.00060277996590955298</cx:pt>
          <cx:pt idx="60152">-0.00060373735950002699</cx:pt>
          <cx:pt idx="60153">-0.00060373735950002699</cx:pt>
          <cx:pt idx="60154">-0.00060373735950002699</cx:pt>
          <cx:pt idx="60155">-0.00060373735950002699</cx:pt>
          <cx:pt idx="60156">-0.00060403676395422103</cx:pt>
          <cx:pt idx="60157">-0.00060417029089440298</cx:pt>
          <cx:pt idx="60158">-0.00060417029089440298</cx:pt>
          <cx:pt idx="60159">-0.00060423343698197103</cx:pt>
          <cx:pt idx="60160">-0.00060463543798198799</cx:pt>
          <cx:pt idx="60161">-0.00060463543798198799</cx:pt>
          <cx:pt idx="60162">-0.00060463543798198799</cx:pt>
          <cx:pt idx="60163">-0.00060463543798198799</cx:pt>
          <cx:pt idx="60164">-0.00060463543798198799</cx:pt>
          <cx:pt idx="60165">-0.00060465667143778197</cx:pt>
          <cx:pt idx="60166">-0.00060487414844035195</cx:pt>
          <cx:pt idx="60167">-0.00060509230305929695</cx:pt>
          <cx:pt idx="60168">-0.00060509230305929695</cx:pt>
          <cx:pt idx="60169">-0.00060509230305929695</cx:pt>
          <cx:pt idx="60170">-0.00060509230305929695</cx:pt>
          <cx:pt idx="60171">-0.00060509230305929695</cx:pt>
          <cx:pt idx="60172">-0.00060509230305929695</cx:pt>
          <cx:pt idx="60173">-0.00060509230305929695</cx:pt>
          <cx:pt idx="60174">-0.00060509230305929695</cx:pt>
          <cx:pt idx="60175">-0.000605293310706063</cx:pt>
          <cx:pt idx="60176">-0.00060532268956568303</cx:pt>
          <cx:pt idx="60177">-0.00060532268956568303</cx:pt>
          <cx:pt idx="60178">-0.00060566697024217798</cx:pt>
          <cx:pt idx="60179">-0.00060706040641683105</cx:pt>
          <cx:pt idx="60180">-0.000607539889698201</cx:pt>
          <cx:pt idx="60181">-0.00060773009765689604</cx:pt>
          <cx:pt idx="60182">-0.00060785070658983097</cx:pt>
          <cx:pt idx="60183">-0.00060865328912051498</cx:pt>
          <cx:pt idx="60184">-0.00060865328912051498</cx:pt>
          <cx:pt idx="60185">-0.00060865328912051498</cx:pt>
          <cx:pt idx="60186">-0.00060911907560932499</cx:pt>
          <cx:pt idx="60187">-0.00060960442163140104</cx:pt>
          <cx:pt idx="60188">-0.00060960442163140104</cx:pt>
          <cx:pt idx="60189">-0.00060960442163140104</cx:pt>
          <cx:pt idx="60190">-0.00061069593505925905</cx:pt>
          <cx:pt idx="60191">-0.00061105953416689502</cx:pt>
          <cx:pt idx="60192">-0.00061105953416689502</cx:pt>
          <cx:pt idx="60193">-0.00061105953416689502</cx:pt>
          <cx:pt idx="60194">-0.00061105953416689502</cx:pt>
          <cx:pt idx="60195">-0.00061105953416689502</cx:pt>
          <cx:pt idx="60196">-0.00061125778091311003</cx:pt>
          <cx:pt idx="60197">-0.00061125778091311003</cx:pt>
          <cx:pt idx="60198">-0.00061125778091311003</cx:pt>
          <cx:pt idx="60199">-0.00061125778091311003</cx:pt>
          <cx:pt idx="60200">-0.000611781548938189</cx:pt>
          <cx:pt idx="60201">-0.00061211493516381799</cx:pt>
          <cx:pt idx="60202">-0.000612609651963015</cx:pt>
          <cx:pt idx="60203">-0.000612609651963015</cx:pt>
          <cx:pt idx="60204">-0.000612609651963015</cx:pt>
          <cx:pt idx="60205">-0.000612609651963015</cx:pt>
          <cx:pt idx="60206">-0.000612609651963015</cx:pt>
          <cx:pt idx="60207">-0.00061262308242025798</cx:pt>
          <cx:pt idx="60208">-0.00061371125782910504</cx:pt>
          <cx:pt idx="60209">-0.00061380451511535501</cx:pt>
          <cx:pt idx="60210">-0.000613850651297239</cx:pt>
          <cx:pt idx="60211">-0.00061391479011188902</cx:pt>
          <cx:pt idx="60212">-0.00061391479011188902</cx:pt>
          <cx:pt idx="60213">-0.00061391479011188902</cx:pt>
          <cx:pt idx="60214">-0.00061391479011188902</cx:pt>
          <cx:pt idx="60215">-0.000614121200478224</cx:pt>
          <cx:pt idx="60216">-0.00061449865747988802</cx:pt>
          <cx:pt idx="60217">-0.00061460957475111303</cx:pt>
          <cx:pt idx="60218">-0.00061460957475111303</cx:pt>
          <cx:pt idx="60219">-0.00061538323240423198</cx:pt>
          <cx:pt idx="60220">-0.00061633669275705603</cx:pt>
          <cx:pt idx="60221">-0.00061633669275705603</cx:pt>
          <cx:pt idx="60222">-0.00061656705919940205</cx:pt>
          <cx:pt idx="60223">-0.00061688777397523101</cx:pt>
          <cx:pt idx="60224">-0.00061724627123121599</cx:pt>
          <cx:pt idx="60225">-0.00061774916526879204</cx:pt>
          <cx:pt idx="60226">-0.00061794330961616596</cx:pt>
          <cx:pt idx="60227">-0.00061853470954595499</cx:pt>
          <cx:pt idx="60228">-0.00061853470954595499</cx:pt>
          <cx:pt idx="60229">-0.00061853470954595499</cx:pt>
          <cx:pt idx="60230">-0.00061853470954595499</cx:pt>
          <cx:pt idx="60231">-0.00061896029541370001</cx:pt>
          <cx:pt idx="60232">-0.00061899012961102399</cx:pt>
          <cx:pt idx="60233">-0.00061909353435490205</cx:pt>
          <cx:pt idx="60234">-0.00061916944121079905</cx:pt>
          <cx:pt idx="60235">-0.00061971964114685698</cx:pt>
          <cx:pt idx="60236">-0.00062000770526832996</cx:pt>
          <cx:pt idx="60237">-0.000620067978063055</cx:pt>
          <cx:pt idx="60238">-0.00062133459917455001</cx:pt>
          <cx:pt idx="60239">-0.00062133459917455001</cx:pt>
          <cx:pt idx="60240">-0.00062209050149207004</cx:pt>
          <cx:pt idx="60241">-0.00062222515087088101</cx:pt>
          <cx:pt idx="60242">-0.00062222515087088101</cx:pt>
          <cx:pt idx="60243">-0.00062222515087088101</cx:pt>
          <cx:pt idx="60244">-0.000622751042011756</cx:pt>
          <cx:pt idx="60245">-0.00062299345127382795</cx:pt>
          <cx:pt idx="60246">-0.00062334673251292</cx:pt>
          <cx:pt idx="60247">-0.00062371759580031304</cx:pt>
          <cx:pt idx="60248">-0.00062407439254694402</cx:pt>
          <cx:pt idx="60249">-0.00062492805784493497</cx:pt>
          <cx:pt idx="60250">-0.00062532945312426</cx:pt>
          <cx:pt idx="60251">-0.00062532945312426</cx:pt>
          <cx:pt idx="60252">-0.00062532945312426</cx:pt>
          <cx:pt idx="60253">-0.00062604075419093802</cx:pt>
          <cx:pt idx="60254">-0.00062686482429966898</cx:pt>
          <cx:pt idx="60255">-0.00062686482429966898</cx:pt>
          <cx:pt idx="60256">-0.00062725986738930103</cx:pt>
          <cx:pt idx="60257">-0.00062725986738930103</cx:pt>
          <cx:pt idx="60258">-0.00062781573198683702</cx:pt>
          <cx:pt idx="60259">-0.00062781573198683702</cx:pt>
          <cx:pt idx="60260">-0.00062781573198683702</cx:pt>
          <cx:pt idx="60261">-0.00062900299695741097</cx:pt>
          <cx:pt idx="60262">-0.00062900299695741097</cx:pt>
          <cx:pt idx="60263">-0.00062900299695741097</cx:pt>
          <cx:pt idx="60264">-0.00062900299695741097</cx:pt>
          <cx:pt idx="60265">-0.00062900299695741097</cx:pt>
          <cx:pt idx="60266">-0.00062900299695741097</cx:pt>
          <cx:pt idx="60267">-0.00062964063393973501</cx:pt>
          <cx:pt idx="60268">-0.00063076037052517701</cx:pt>
          <cx:pt idx="60269">-0.00063092304526413698</cx:pt>
          <cx:pt idx="60270">-0.00063092304526413698</cx:pt>
          <cx:pt idx="60271">-0.00063165465461201601</cx:pt>
          <cx:pt idx="60272">-0.00063171539673886705</cx:pt>
          <cx:pt idx="60273">-0.00063197284034949795</cx:pt>
          <cx:pt idx="60274">-0.00063217086918545304</cx:pt>
          <cx:pt idx="60275">-0.00063217086918545304</cx:pt>
          <cx:pt idx="60276">-0.00063217086918545304</cx:pt>
          <cx:pt idx="60277">-0.00063217086918545304</cx:pt>
          <cx:pt idx="60278">-0.00063222974360609195</cx:pt>
          <cx:pt idx="60279">-0.00063222974360609195</cx:pt>
          <cx:pt idx="60280">-0.00063222974360609195</cx:pt>
          <cx:pt idx="60281">-0.00063222974360609195</cx:pt>
          <cx:pt idx="60282">-0.00063299870201526196</cx:pt>
          <cx:pt idx="60283">-0.00063311343251413999</cx:pt>
          <cx:pt idx="60284">-0.00063340740957223399</cx:pt>
          <cx:pt idx="60285">-0.00063375018882317995</cx:pt>
          <cx:pt idx="60286">-0.00063430102951034901</cx:pt>
          <cx:pt idx="60287">-0.00063430102951034901</cx:pt>
          <cx:pt idx="60288">-0.00063457856617162803</cx:pt>
          <cx:pt idx="60289">-0.00063457856617162803</cx:pt>
          <cx:pt idx="60290">-0.00063476573543414698</cx:pt>
          <cx:pt idx="60291">-0.00063476573543414698</cx:pt>
          <cx:pt idx="60292">-0.00063479213379266002</cx:pt>
          <cx:pt idx="60293">-0.00063501087911481803</cx:pt>
          <cx:pt idx="60294">-0.00063501087911481803</cx:pt>
          <cx:pt idx="60295">-0.00063518186063996095</cx:pt>
          <cx:pt idx="60296">-0.00063535288786285501</cx:pt>
          <cx:pt idx="60297">-0.00063646443431707395</cx:pt>
          <cx:pt idx="60298">-0.00063664551255324196</cx:pt>
          <cx:pt idx="60299">-0.00063664551255324196</cx:pt>
          <cx:pt idx="60300">-0.00063664551255324196</cx:pt>
          <cx:pt idx="60301">-0.00063724005394284104</cx:pt>
          <cx:pt idx="60302">-0.00063766737720270903</cx:pt>
          <cx:pt idx="60303">-0.00063786896252526802</cx:pt>
          <cx:pt idx="60304">-0.00063793462108139101</cx:pt>
          <cx:pt idx="60305">-0.00063793462108139101</cx:pt>
          <cx:pt idx="60306">-0.00063816044640477396</cx:pt>
          <cx:pt idx="60307">-0.00063816044640477396</cx:pt>
          <cx:pt idx="60308">-0.00063868246794435797</cx:pt>
          <cx:pt idx="60309">-0.000638752339150564</cx:pt>
          <cx:pt idx="60310">-0.000638752339150564</cx:pt>
          <cx:pt idx="60311">-0.00063920456554190702</cx:pt>
          <cx:pt idx="60312">-0.00063936636539786305</cx:pt>
          <cx:pt idx="60313">-0.00063936636539786305</cx:pt>
          <cx:pt idx="60314">-0.00063964653347404197</cx:pt>
          <cx:pt idx="60315">-0.00064004494085114503</cx:pt>
          <cx:pt idx="60316">-0.00064004494085114503</cx:pt>
          <cx:pt idx="60317">-0.00064008087488128895</cx:pt>
          <cx:pt idx="60318">-0.00064008087488128895</cx:pt>
          <cx:pt idx="60319">-0.00064008087488128895</cx:pt>
          <cx:pt idx="60320">-0.00064008087488128895</cx:pt>
          <cx:pt idx="60321">-0.00064017656689141305</cx:pt>
          <cx:pt idx="60322">-0.00064017656689141305</cx:pt>
          <cx:pt idx="60323">-0.00064017656689141305</cx:pt>
          <cx:pt idx="60324">-0.00064017656689141305</cx:pt>
          <cx:pt idx="60325">-0.00064017656689141305</cx:pt>
          <cx:pt idx="60326">-0.00064017656689141305</cx:pt>
          <cx:pt idx="60327">-0.00064093801040707101</cx:pt>
          <cx:pt idx="60328">-0.00064093801040707101</cx:pt>
          <cx:pt idx="60329">-0.00064093801040707101</cx:pt>
          <cx:pt idx="60330">-0.00064093801040707101</cx:pt>
          <cx:pt idx="60331">-0.00064093801040707101</cx:pt>
          <cx:pt idx="60332">-0.00064093801040707101</cx:pt>
          <cx:pt idx="60333">-0.00064135916280293496</cx:pt>
          <cx:pt idx="60334">-0.00064135916280293496</cx:pt>
          <cx:pt idx="60335">-0.00064135916280293496</cx:pt>
          <cx:pt idx="60336">-0.00064135916280293496</cx:pt>
          <cx:pt idx="60337">-0.00064165729562304299</cx:pt>
          <cx:pt idx="60338">-0.00064202072836838002</cx:pt>
          <cx:pt idx="60339">-0.00064202072836838002</cx:pt>
          <cx:pt idx="60340">-0.00064234486988528803</cx:pt>
          <cx:pt idx="60341">-0.00064250161302818395</cx:pt>
          <cx:pt idx="60342">-0.00064250161302818395</cx:pt>
          <cx:pt idx="60343">-0.00064250161302818395</cx:pt>
          <cx:pt idx="60344">-0.00064250161302818395</cx:pt>
          <cx:pt idx="60345">-0.00064250161302818395</cx:pt>
          <cx:pt idx="60346">-0.00064250161302818395</cx:pt>
          <cx:pt idx="60347">-0.00064250161302818395</cx:pt>
          <cx:pt idx="60348">-0.00064250161302818395</cx:pt>
          <cx:pt idx="60349">-0.00064275769236083</cx:pt>
          <cx:pt idx="60350">-0.00064323351822678895</cx:pt>
          <cx:pt idx="60351">-0.00064412441569851396</cx:pt>
          <cx:pt idx="60352">-0.00064426728621190597</cx:pt>
          <cx:pt idx="60353">-0.000644286585055031</cx:pt>
          <cx:pt idx="60354">-0.00064470687555613496</cx:pt>
          <cx:pt idx="60355">-0.00064470687555613496</cx:pt>
          <cx:pt idx="60356">-0.00064470687555613496</cx:pt>
          <cx:pt idx="60357">-0.00064470687555613496</cx:pt>
          <cx:pt idx="60358">-0.00064470687555613496</cx:pt>
          <cx:pt idx="60359">-0.00064470687555613496</cx:pt>
          <cx:pt idx="60360">-0.00064470687555613496</cx:pt>
          <cx:pt idx="60361">-0.00064470687555613496</cx:pt>
          <cx:pt idx="60362">-0.00064470687555613496</cx:pt>
          <cx:pt idx="60363">-0.00064534373526487995</cx:pt>
          <cx:pt idx="60364">-0.00064559419773339898</cx:pt>
          <cx:pt idx="60365">-0.00064615904949202896</cx:pt>
          <cx:pt idx="60366">-0.00064631631160024796</cx:pt>
          <cx:pt idx="60367">-0.00064631631160024796</cx:pt>
          <cx:pt idx="60368">-0.00064721973305998195</cx:pt>
          <cx:pt idx="60369">-0.00064747072550547203</cx:pt>
          <cx:pt idx="60370">-0.00064753815138615905</cx:pt>
          <cx:pt idx="60371">-0.00064775040435904397</cx:pt>
          <cx:pt idx="60372">-0.00064811577687723799</cx:pt>
          <cx:pt idx="60373">-0.00064811577687723799</cx:pt>
          <cx:pt idx="60374">-0.00064811577687723799</cx:pt>
          <cx:pt idx="60375">-0.00064811577687723799</cx:pt>
          <cx:pt idx="60376">-0.00064811577687723799</cx:pt>
          <cx:pt idx="60377">-0.00064811577687723799</cx:pt>
          <cx:pt idx="60378">-0.000648178990044628</cx:pt>
          <cx:pt idx="60379">-0.00064848396011112097</cx:pt>
          <cx:pt idx="60380">-0.00064995867589250002</cx:pt>
          <cx:pt idx="60381">-0.00064995867589250002</cx:pt>
          <cx:pt idx="60382">-0.00064995867589250002</cx:pt>
          <cx:pt idx="60383">-0.00064995867589250002</cx:pt>
          <cx:pt idx="60384">-0.00064995867589250002</cx:pt>
          <cx:pt idx="60385">-0.00065004720620562804</cx:pt>
          <cx:pt idx="60386">-0.00065049502419175999</cx:pt>
          <cx:pt idx="60387">-0.00065049502419175999</cx:pt>
          <cx:pt idx="60388">-0.00065049502419175999</cx:pt>
          <cx:pt idx="60389">-0.00065049502419175999</cx:pt>
          <cx:pt idx="60390">-0.00065049502419175999</cx:pt>
          <cx:pt idx="60391">-0.00065056314780242899</cx:pt>
          <cx:pt idx="60392">-0.00065065446292659297</cx:pt>
          <cx:pt idx="60393">-0.00065158795524435998</cx:pt>
          <cx:pt idx="60394">-0.00065167803935507903</cx:pt>
          <cx:pt idx="60395">-0.00065167803935507903</cx:pt>
          <cx:pt idx="60396">-0.00065167803935507903</cx:pt>
          <cx:pt idx="60397">-0.00065167803935507903</cx:pt>
          <cx:pt idx="60398">-0.00065167803935507903</cx:pt>
          <cx:pt idx="60399">-0.00065205243985481302</cx:pt>
          <cx:pt idx="60400">-0.00065205243985481302</cx:pt>
          <cx:pt idx="60401">-0.000652245351897126</cx:pt>
          <cx:pt idx="60402">-0.00065227873145926095</cx:pt>
          <cx:pt idx="60403">-0.00065258910650817996</cx:pt>
          <cx:pt idx="60404">-0.00065282292614325004</cx:pt>
          <cx:pt idx="60405">-0.00065282292614325004</cx:pt>
          <cx:pt idx="60406">-0.00065362399435663803</cx:pt>
          <cx:pt idx="60407">-0.00065362399435663803</cx:pt>
          <cx:pt idx="60408">-0.00065366053494859998</cx:pt>
          <cx:pt idx="60409">-0.00065366053494859998</cx:pt>
          <cx:pt idx="60410">-0.00065420303412220204</cx:pt>
          <cx:pt idx="60411">-0.000654264961086025</cx:pt>
          <cx:pt idx="60412">-0.000654264961086025</cx:pt>
          <cx:pt idx="60413">-0.000654264961086025</cx:pt>
          <cx:pt idx="60414">-0.000654264961086025</cx:pt>
          <cx:pt idx="60415">-0.000654264961086025</cx:pt>
          <cx:pt idx="60416">-0.00065445004148406705</cx:pt>
          <cx:pt idx="60417">-0.00065483788046949703</cx:pt>
          <cx:pt idx="60418">-0.00065522221865381999</cx:pt>
          <cx:pt idx="60419">-0.00065522221865381999</cx:pt>
          <cx:pt idx="60420">-0.00065522221865381999</cx:pt>
          <cx:pt idx="60421">-0.00065534480117444404</cx:pt>
          <cx:pt idx="60422">-0.00065537818586274802</cx:pt>
          <cx:pt idx="60423">-0.000656155597708408</cx:pt>
          <cx:pt idx="60424">-0.00065711880491903696</cx:pt>
          <cx:pt idx="60425">-0.00065728985993977599</cx:pt>
          <cx:pt idx="60426">-0.00065737576243026202</cx:pt>
          <cx:pt idx="60427">-0.00065766337318127598</cx:pt>
          <cx:pt idx="60428">-0.00065815582957865003</cx:pt>
          <cx:pt idx="60429">-0.00065899993919999898</cx:pt>
          <cx:pt idx="60430">-0.00065903779121299303</cx:pt>
          <cx:pt idx="60431">-0.00065905186076807597</cx:pt>
          <cx:pt idx="60432">-0.00065905186076807597</cx:pt>
          <cx:pt idx="60433">-0.00065913742923162102</cx:pt>
          <cx:pt idx="60434">-0.00065930617078309396</cx:pt>
          <cx:pt idx="60435">-0.00065930617078309396</cx:pt>
          <cx:pt idx="60436">-0.00065942770537914298</cx:pt>
          <cx:pt idx="60437">-0.00066092328256273005</cx:pt>
          <cx:pt idx="60438">-0.00066097049168801505</cx:pt>
          <cx:pt idx="60439">-0.00066240574031947003</cx:pt>
          <cx:pt idx="60440">-0.00066240574031947003</cx:pt>
          <cx:pt idx="60441">-0.00066257126124166701</cx:pt>
          <cx:pt idx="60442">-0.00066260228242684903</cx:pt>
          <cx:pt idx="60443">-0.00066306056687259903</cx:pt>
          <cx:pt idx="60444">-0.00066308167104956199</cx:pt>
          <cx:pt idx="60445">-0.00066308167104956199</cx:pt>
          <cx:pt idx="60446">-0.00066351662745205901</cx:pt>
          <cx:pt idx="60447">-0.00066376916454920405</cx:pt>
          <cx:pt idx="60448">-0.00066386510367401905</cx:pt>
          <cx:pt idx="60449">-0.00066386510367401905</cx:pt>
          <cx:pt idx="60450">-0.00066460088056633599</cx:pt>
          <cx:pt idx="60451">-0.00066545101761943798</cx:pt>
          <cx:pt idx="60452">-0.00066547614015610203</cx:pt>
          <cx:pt idx="60453">-0.00066547614015610203</cx:pt>
          <cx:pt idx="60454">-0.00066547614015610203</cx:pt>
          <cx:pt idx="60455">-0.00066547614015610203</cx:pt>
          <cx:pt idx="60456">-0.00066572236793061999</cx:pt>
          <cx:pt idx="60457">-0.00066590804837614</cx:pt>
          <cx:pt idx="60458">-0.00066590804837614</cx:pt>
          <cx:pt idx="60459">-0.00066590804837614</cx:pt>
          <cx:pt idx="60460">-0.00066590804837614</cx:pt>
          <cx:pt idx="60461">-0.00066590804837614</cx:pt>
          <cx:pt idx="60462">-0.00066686315808557996</cx:pt>
          <cx:pt idx="60463">-0.00066696784579970596</cx:pt>
          <cx:pt idx="60464">-0.00066723700984499699</cx:pt>
          <cx:pt idx="60465">-0.00066726671549324605</cx:pt>
          <cx:pt idx="60466">-0.00066789853868720801</cx:pt>
          <cx:pt idx="60467">-0.00066789853868720801</cx:pt>
          <cx:pt idx="60468">-0.00066821269658701404</cx:pt>
          <cx:pt idx="60469">-0.00066821269658701404</cx:pt>
          <cx:pt idx="60470">-0.00066821269658701404</cx:pt>
          <cx:pt idx="60471">-0.00066821269658701404</cx:pt>
          <cx:pt idx="60472">-0.00066821269658701404</cx:pt>
          <cx:pt idx="60473">-0.00066821269658701404</cx:pt>
          <cx:pt idx="60474">-0.00066821269658701404</cx:pt>
          <cx:pt idx="60475">-0.00066821269658701404</cx:pt>
          <cx:pt idx="60476">-0.00066821269658701404</cx:pt>
          <cx:pt idx="60477">-0.00066821269658701404</cx:pt>
          <cx:pt idx="60478">-0.00066821269658701404</cx:pt>
          <cx:pt idx="60479">-0.00066821269658701404</cx:pt>
          <cx:pt idx="60480">-0.00066822312416222696</cx:pt>
          <cx:pt idx="60481">-0.00066874695971237805</cx:pt>
          <cx:pt idx="60482">-0.00066887876356421503</cx:pt>
          <cx:pt idx="60483">-0.00066920421129354805</cx:pt>
          <cx:pt idx="60484">-0.00066933467938867005</cx:pt>
          <cx:pt idx="60485">-0.00067021766604907795</cx:pt>
          <cx:pt idx="60486">-0.00067028082679189904</cx:pt>
          <cx:pt idx="60487">-0.00067037772863687295</cx:pt>
          <cx:pt idx="60488">-0.00067039038456247495</cx:pt>
          <cx:pt idx="60489">-0.00067039038456247495</cx:pt>
          <cx:pt idx="60490">-0.00067039038456247495</cx:pt>
          <cx:pt idx="60491">-0.00067039038456247495</cx:pt>
          <cx:pt idx="60492">-0.00067039038456247495</cx:pt>
          <cx:pt idx="60493">-0.00067078815817465302</cx:pt>
          <cx:pt idx="60494">-0.00067078815817465302</cx:pt>
          <cx:pt idx="60495">-0.00067084755975833498</cx:pt>
          <cx:pt idx="60496">-0.00067089219241881696</cx:pt>
          <cx:pt idx="60497">-0.00067110282191598495</cx:pt>
          <cx:pt idx="60498">-0.00067110282191598495</cx:pt>
          <cx:pt idx="60499">-0.00067110282191598495</cx:pt>
          <cx:pt idx="60500">-0.00067125376484710299</cx:pt>
          <cx:pt idx="60501">-0.00067196721118142205</cx:pt>
          <cx:pt idx="60502">-0.00067222336589383596</cx:pt>
          <cx:pt idx="60503">-0.00067234791919721097</cx:pt>
          <cx:pt idx="60504">-0.00067275155739342197</cx:pt>
          <cx:pt idx="60505">-0.00067284964643981498</cx:pt>
          <cx:pt idx="60506">-0.00067369901928792601</cx:pt>
          <cx:pt idx="60507">-0.00067400270000369503</cx:pt>
          <cx:pt idx="60508">-0.00067409024036896705</cx:pt>
          <cx:pt idx="60509">-0.00067409024036896705</cx:pt>
          <cx:pt idx="60510">-0.00067409024036896705</cx:pt>
          <cx:pt idx="60511">-0.00067409024036896705</cx:pt>
          <cx:pt idx="60512">-0.00067422455793271301</cx:pt>
          <cx:pt idx="60513">-0.00067479191200060004</cx:pt>
          <cx:pt idx="60514">-0.000675036243294556</cx:pt>
          <cx:pt idx="60515">-0.00067566352395615197</cx:pt>
          <cx:pt idx="60516">-0.00067710175762106402</cx:pt>
          <cx:pt idx="60517">-0.00067710175762106402</cx:pt>
          <cx:pt idx="60518">-0.00067710175762106402</cx:pt>
          <cx:pt idx="60519">-0.00067710175762106402</cx:pt>
          <cx:pt idx="60520">-0.00067710175762106402</cx:pt>
          <cx:pt idx="60521">-0.00067710175762106402</cx:pt>
          <cx:pt idx="60522">-0.00067732719914067197</cx:pt>
          <cx:pt idx="60523">-0.00067732719914067197</cx:pt>
          <cx:pt idx="60524">-0.00067819567272640099</cx:pt>
          <cx:pt idx="60525">-0.00067842005946723799</cx:pt>
          <cx:pt idx="60526">-0.00067849193686237797</cx:pt>
          <cx:pt idx="60527">-0.00067867711634628095</cx:pt>
          <cx:pt idx="60528">-0.00067996725301841304</cx:pt>
          <cx:pt idx="60529">-0.00068037847378100405</cx:pt>
          <cx:pt idx="60530">-0.00068136232416593197</cx:pt>
          <cx:pt idx="60531">-0.00068181362186759396</cx:pt>
          <cx:pt idx="60532">-0.00068222965042335896</cx:pt>
          <cx:pt idx="60533">-0.00068244632383667998</cx:pt>
          <cx:pt idx="60534">-0.00068244632383667998</cx:pt>
          <cx:pt idx="60535">-0.00068244632383667998</cx:pt>
          <cx:pt idx="60536">-0.00068244632383667998</cx:pt>
          <cx:pt idx="60537">-0.00068276579412937998</cx:pt>
          <cx:pt idx="60538">-0.00068276579412937998</cx:pt>
          <cx:pt idx="60539">-0.00068392274269971195</cx:pt>
          <cx:pt idx="60540">-0.00068392274269971195</cx:pt>
          <cx:pt idx="60541">-0.00068423071979943303</cx:pt>
          <cx:pt idx="60542">-0.00068466644802636797</cx:pt>
          <cx:pt idx="60543">-0.00068466644802636797</cx:pt>
          <cx:pt idx="60544">-0.00068548863315948995</cx:pt>
          <cx:pt idx="60545">-0.00068548863315948995</cx:pt>
          <cx:pt idx="60546">-0.00068548863315948995</cx:pt>
          <cx:pt idx="60547">-0.00068571490197507105</cx:pt>
          <cx:pt idx="60548">-0.00068633731168770502</cx:pt>
          <cx:pt idx="60549">-0.00068633731168770502</cx:pt>
          <cx:pt idx="60550">-0.00068674069439258296</cx:pt>
          <cx:pt idx="60551">-0.00068700407771166605</cx:pt>
          <cx:pt idx="60552">-0.00068700407771166605</cx:pt>
          <cx:pt idx="60553">-0.00068700407771166605</cx:pt>
          <cx:pt idx="60554">-0.00068700407771166605</cx:pt>
          <cx:pt idx="60555">-0.00068700407771166605</cx:pt>
          <cx:pt idx="60556">-0.00068743705457903503</cx:pt>
          <cx:pt idx="60557">-0.00068743705457903503</cx:pt>
          <cx:pt idx="60558">-0.00068743705457903503</cx:pt>
          <cx:pt idx="60559">-0.00068743705457903503</cx:pt>
          <cx:pt idx="60560">-0.00068743705457903503</cx:pt>
          <cx:pt idx="60561">-0.00068743705457903503</cx:pt>
          <cx:pt idx="60562">-0.00068743705457903503</cx:pt>
          <cx:pt idx="60563">-0.00068773671127926096</cx:pt>
          <cx:pt idx="60564">-0.00068773671127926096</cx:pt>
          <cx:pt idx="60565">-0.00068922196617376996</cx:pt>
          <cx:pt idx="60566">-0.00068923733863145002</cx:pt>
          <cx:pt idx="60567">-0.00068923733863145002</cx:pt>
          <cx:pt idx="60568">-0.00068923733863145002</cx:pt>
          <cx:pt idx="60569">-0.00068923733863145002</cx:pt>
          <cx:pt idx="60570">-0.00069014697232138605</cx:pt>
          <cx:pt idx="60571">-0.00069077838729805698</cx:pt>
          <cx:pt idx="60572">-0.00069078938334640099</cx:pt>
          <cx:pt idx="60573">-0.00069078938334640099</cx:pt>
          <cx:pt idx="60574">-0.00069078938334640099</cx:pt>
          <cx:pt idx="60575">-0.00069140491595179505</cx:pt>
          <cx:pt idx="60576">-0.00069140491595179505</cx:pt>
          <cx:pt idx="60577">-0.00069140491595179505</cx:pt>
          <cx:pt idx="60578">-0.00069140491595179505</cx:pt>
          <cx:pt idx="60579">-0.00069143255255196205</cx:pt>
          <cx:pt idx="60580">-0.00069143255255196205</cx:pt>
          <cx:pt idx="60581">-0.00069143255255196205</cx:pt>
          <cx:pt idx="60582">-0.00069143255255196205</cx:pt>
          <cx:pt idx="60583">-0.00069143255255196205</cx:pt>
          <cx:pt idx="60584">-0.00069143255255196205</cx:pt>
          <cx:pt idx="60585">-0.00069143255255196205</cx:pt>
          <cx:pt idx="60586">-0.00069143255255196205</cx:pt>
          <cx:pt idx="60587">-0.00069148696336668899</cx:pt>
          <cx:pt idx="60588">-0.00069148696336668899</cx:pt>
          <cx:pt idx="60589">-0.00069148696336668899</cx:pt>
          <cx:pt idx="60590">-0.00069153676978932199</cx:pt>
          <cx:pt idx="60591">-0.00069153676978932199</cx:pt>
          <cx:pt idx="60592">-0.00069153676978932199</cx:pt>
          <cx:pt idx="60593">-0.00069178763930351401</cx:pt>
          <cx:pt idx="60594">-0.00069178763930351401</cx:pt>
          <cx:pt idx="60595">-0.00069178763930351401</cx:pt>
          <cx:pt idx="60596">-0.00069178763930351401</cx:pt>
          <cx:pt idx="60597">-0.00069178763930351401</cx:pt>
          <cx:pt idx="60598">-0.00069178763930351401</cx:pt>
          <cx:pt idx="60599">-0.00069231191460965996</cx:pt>
          <cx:pt idx="60600">-0.00069238870287050903</cx:pt>
          <cx:pt idx="60601">-0.00069238870287050903</cx:pt>
          <cx:pt idx="60602">-0.00069238870287050903</cx:pt>
          <cx:pt idx="60603">-0.00069238870287050903</cx:pt>
          <cx:pt idx="60604">-0.00069238870287050903</cx:pt>
          <cx:pt idx="60605">-0.00069261470297548905</cx:pt>
          <cx:pt idx="60606">-0.00069316125101965501</cx:pt>
          <cx:pt idx="60607">-0.00069329152798092901</cx:pt>
          <cx:pt idx="60608">-0.00069346979816751401</cx:pt>
          <cx:pt idx="60609">-0.00069368565441950804</cx:pt>
          <cx:pt idx="60610">-0.00069399874052175799</cx:pt>
          <cx:pt idx="60611">-0.00069475444349065003</cx:pt>
          <cx:pt idx="60612">-0.00069475480740779504</cx:pt>
          <cx:pt idx="60613">-0.00069475480740779504</cx:pt>
          <cx:pt idx="60614">-0.00069475480740779504</cx:pt>
          <cx:pt idx="60615">-0.00069475480740779504</cx:pt>
          <cx:pt idx="60616">-0.00069516958971448204</cx:pt>
          <cx:pt idx="60617">-0.00069516958971448204</cx:pt>
          <cx:pt idx="60618">-0.00069516958971448204</cx:pt>
          <cx:pt idx="60619">-0.00069536180983567196</cx:pt>
          <cx:pt idx="60620">-0.00069546313788521399</cx:pt>
          <cx:pt idx="60621">-0.00069614749894089396</cx:pt>
          <cx:pt idx="60622">-0.00069631563340016996</cx:pt>
          <cx:pt idx="60623">-0.00069631563340016996</cx:pt>
          <cx:pt idx="60624">-0.00069631563340016996</cx:pt>
          <cx:pt idx="60625">-0.00069631563340016996</cx:pt>
          <cx:pt idx="60626">-0.00069692438453301201</cx:pt>
          <cx:pt idx="60627">-0.00069692438453301201</cx:pt>
          <cx:pt idx="60628">-0.000696972286273918</cx:pt>
          <cx:pt idx="60629">-0.00069722275739108296</cx:pt>
          <cx:pt idx="60630">-0.00069722275739108296</cx:pt>
          <cx:pt idx="60631">-0.00069722275739108296</cx:pt>
          <cx:pt idx="60632">-0.00069722275739108296</cx:pt>
          <cx:pt idx="60633">-0.00069722275739108296</cx:pt>
          <cx:pt idx="60634">-0.00069734352303485903</cx:pt>
          <cx:pt idx="60635">-0.00069747785438772805</cx:pt>
          <cx:pt idx="60636">-0.00069747785438772805</cx:pt>
          <cx:pt idx="60637">-0.00069747785438772805</cx:pt>
          <cx:pt idx="60638">-0.00069796312003965596</cx:pt>
          <cx:pt idx="60639">-0.00069836481668631898</cx:pt>
          <cx:pt idx="60640">-0.00069855859194428499</cx:pt>
          <cx:pt idx="60641">-0.00069880215241260304</cx:pt>
          <cx:pt idx="60642">-0.00069882840711742503</cx:pt>
          <cx:pt idx="60643">-0.00069949562514016995</cx:pt>
          <cx:pt idx="60644">-0.00070032184463896896</cx:pt>
          <cx:pt idx="60645">-0.00070082266021508695</cx:pt>
          <cx:pt idx="60646">-0.00070199100477332595</cx:pt>
          <cx:pt idx="60647">-0.00070231596120315604</cx:pt>
          <cx:pt idx="60648">-0.00070323000619993596</cx:pt>
          <cx:pt idx="60649">-0.00070325933629026801</cx:pt>
          <cx:pt idx="60650">-0.00070399704193932196</cx:pt>
          <cx:pt idx="60651">-0.00070416331296879796</cx:pt>
          <cx:pt idx="60652">-0.00070443377267453999</cx:pt>
          <cx:pt idx="60653">-0.00070443377267453999</cx:pt>
          <cx:pt idx="60654">-0.00070508954451859796</cx:pt>
          <cx:pt idx="60655">-0.00070508954451859796</cx:pt>
          <cx:pt idx="60656">-0.00070512365582349999</cx:pt>
          <cx:pt idx="60657">-0.00070559243733355598</cx:pt>
          <cx:pt idx="60658">-0.00070627070783837803</cx:pt>
          <cx:pt idx="60659">-0.00070627070783837803</cx:pt>
          <cx:pt idx="60660">-0.00070627070783837803</cx:pt>
          <cx:pt idx="60661">-0.00070707676998362499</cx:pt>
          <cx:pt idx="60662">-0.00070798401034335198</cx:pt>
          <cx:pt idx="60663">-0.00070798911197208602</cx:pt>
          <cx:pt idx="60664">-0.00070802457554189303</cx:pt>
          <cx:pt idx="60665">-0.00070887912902848</cx:pt>
          <cx:pt idx="60666">-0.00070897383654699704</cx:pt>
          <cx:pt idx="60667">-0.00070897383654699704</cx:pt>
          <cx:pt idx="60668">-0.00070897383654699704</cx:pt>
          <cx:pt idx="60669">-0.00070897383654699704</cx:pt>
          <cx:pt idx="60670">-0.00070897383654699704</cx:pt>
          <cx:pt idx="60671">-0.00070897383654699704</cx:pt>
          <cx:pt idx="60672">-0.00070897383654699704</cx:pt>
          <cx:pt idx="60673">-0.00070897383654699704</cx:pt>
          <cx:pt idx="60674">-0.00070897383654699704</cx:pt>
          <cx:pt idx="60675">-0.00070897383654699704</cx:pt>
          <cx:pt idx="60676">-0.00070906584022503098</cx:pt>
          <cx:pt idx="60677">-0.00070906584022503098</cx:pt>
          <cx:pt idx="60678">-0.000709215018546257</cx:pt>
          <cx:pt idx="60679">-0.00070936402718538598</cx:pt>
          <cx:pt idx="60680">-0.000709596648910318</cx:pt>
          <cx:pt idx="60681">-0.00071042313615154605</cx:pt>
          <cx:pt idx="60682">-0.00071103032396200802</cx:pt>
          <cx:pt idx="60683">-0.000711198423898602</cx:pt>
          <cx:pt idx="60684">-0.000711198423898602</cx:pt>
          <cx:pt idx="60685">-0.00071185428660216999</cx:pt>
          <cx:pt idx="60686">-0.00071185428660216999</cx:pt>
          <cx:pt idx="60687">-0.00071185428660216999</cx:pt>
          <cx:pt idx="60688">-0.00071185428660216999</cx:pt>
          <cx:pt idx="60689">-0.00071226757848518395</cx:pt>
          <cx:pt idx="60690">-0.00071265173337606205</cx:pt>
          <cx:pt idx="60691">-0.00071272076908790796</cx:pt>
          <cx:pt idx="60692">-0.00071287166299871204</cx:pt>
          <cx:pt idx="60693">-0.00071287166299871204</cx:pt>
          <cx:pt idx="60694">-0.00071395039851953202</cx:pt>
          <cx:pt idx="60695">-0.00071395039851953202</cx:pt>
          <cx:pt idx="60696">-0.00071395039851953202</cx:pt>
          <cx:pt idx="60697">-0.00071421972221832203</cx:pt>
          <cx:pt idx="60698">-0.00071501255256982898</cx:pt>
          <cx:pt idx="60699">-0.00071577191282727398</cx:pt>
          <cx:pt idx="60700">-0.00071601870828009095</cx:pt>
          <cx:pt idx="60701">-0.00071601870828009095</cx:pt>
          <cx:pt idx="60702">-0.00071601870828009095</cx:pt>
          <cx:pt idx="60703">-0.000718052013300678</cx:pt>
          <cx:pt idx="60704">-0.000718052013300678</cx:pt>
          <cx:pt idx="60705">-0.000718052013300678</cx:pt>
          <cx:pt idx="60706">-0.000718052013300678</cx:pt>
          <cx:pt idx="60707">-0.000718052013300678</cx:pt>
          <cx:pt idx="60708">-0.000718052013300678</cx:pt>
          <cx:pt idx="60709">-0.00071858852417109101</cx:pt>
          <cx:pt idx="60710">-0.00071870872403337197</cx:pt>
          <cx:pt idx="60711">-0.00071870872403337197</cx:pt>
          <cx:pt idx="60712">-0.00071924585081246299</cx:pt>
          <cx:pt idx="60713">-0.00071926926962793904</cx:pt>
          <cx:pt idx="60714">-0.00071951044289609103</cx:pt>
          <cx:pt idx="60715">-0.00071951044289609103</cx:pt>
          <cx:pt idx="60716">-0.00071951044289609103</cx:pt>
          <cx:pt idx="60717">-0.00071972153307933696</cx:pt>
          <cx:pt idx="60718">-0.00071993600833225005</cx:pt>
          <cx:pt idx="60719">-0.00072016461063070195</cx:pt>
          <cx:pt idx="60720">-0.00072016461063070195</cx:pt>
          <cx:pt idx="60721">-0.00072064320287730597</cx:pt>
          <cx:pt idx="60722">-0.00072099990502948598</cx:pt>
          <cx:pt idx="60723">-0.000721105939784822</cx:pt>
          <cx:pt idx="60724">-0.000721105939784822</cx:pt>
          <cx:pt idx="60725">-0.000721105939784822</cx:pt>
          <cx:pt idx="60726">-0.000721215587780354</cx:pt>
          <cx:pt idx="60727">-0.00072236062573315704</cx:pt>
          <cx:pt idx="60728">-0.00072291925953680799</cx:pt>
          <cx:pt idx="60729">-0.00072429702958766602</cx:pt>
          <cx:pt idx="60730">-0.00072429702958766602</cx:pt>
          <cx:pt idx="60731">-0.00072429702958766602</cx:pt>
          <cx:pt idx="60732">-0.00072429702958766602</cx:pt>
          <cx:pt idx="60733">-0.00072429702958766602</cx:pt>
          <cx:pt idx="60734">-0.00072432541843659901</cx:pt>
          <cx:pt idx="60735">-0.00072432541843659901</cx:pt>
          <cx:pt idx="60736">-0.00072432541843659901</cx:pt>
          <cx:pt idx="60737">-0.00072432541843659901</cx:pt>
          <cx:pt idx="60738">-0.00072454010506325104</cx:pt>
          <cx:pt idx="60739">-0.00072486814766347903</cx:pt>
          <cx:pt idx="60740">-0.00072553092519044005</cx:pt>
          <cx:pt idx="60741">-0.00072553092519044005</cx:pt>
          <cx:pt idx="60742">-0.00072553092519044005</cx:pt>
          <cx:pt idx="60743">-0.00072553092519044005</cx:pt>
          <cx:pt idx="60744">-0.00072553092519044005</cx:pt>
          <cx:pt idx="60745">-0.00072580524516484399</cx:pt>
          <cx:pt idx="60746">-0.00072580524516484399</cx:pt>
          <cx:pt idx="60747">-0.00072580524516484399</cx:pt>
          <cx:pt idx="60748">-0.00072632094511080399</cx:pt>
          <cx:pt idx="60749">-0.00072669816426439496</cx:pt>
          <cx:pt idx="60750">-0.00072777579789535195</cx:pt>
          <cx:pt idx="60751">-0.00072777579789535195</cx:pt>
          <cx:pt idx="60752">-0.00072797048915721201</cx:pt>
          <cx:pt idx="60753">-0.00072829723610261504</cx:pt>
          <cx:pt idx="60754">-0.00072877225353601199</cx:pt>
          <cx:pt idx="60755">-0.00072877225353601199</cx:pt>
          <cx:pt idx="60756">-0.00072877225353601199</cx:pt>
          <cx:pt idx="60757">-0.00072891448049405404</cx:pt>
          <cx:pt idx="60758">-0.00072891448049405404</cx:pt>
          <cx:pt idx="60759">-0.00072891448049405404</cx:pt>
          <cx:pt idx="60760">-0.00072944913470134802</cx:pt>
          <cx:pt idx="60761">-0.00072951915154368795</cx:pt>
          <cx:pt idx="60762">-0.00072951915154368795</cx:pt>
          <cx:pt idx="60763">-0.00072951915154368795</cx:pt>
          <cx:pt idx="60764">-0.00072959715592317499</cx:pt>
          <cx:pt idx="60765">-0.00072959715592317499</cx:pt>
          <cx:pt idx="60766">-0.00072962258493269102</cx:pt>
          <cx:pt idx="60767">-0.00072967976914553904</cx:pt>
          <cx:pt idx="60768">-0.00072983574242678798</cx:pt>
          <cx:pt idx="60769">-0.00072984195520640796</cx:pt>
          <cx:pt idx="60770">-0.00073129778727565103</cx:pt>
          <cx:pt idx="60771">-0.00073175692341092603</cx:pt>
          <cx:pt idx="60772">-0.00073175692341092603</cx:pt>
          <cx:pt idx="60773">-0.00073175692341092603</cx:pt>
          <cx:pt idx="60774">-0.00073175692341092603</cx:pt>
          <cx:pt idx="60775">-0.00073254261770558696</cx:pt>
          <cx:pt idx="60776">-0.00073268263307432605</cx:pt>
          <cx:pt idx="60777">-0.00073268263307432605</cx:pt>
          <cx:pt idx="60778">-0.00073268263307432605</cx:pt>
          <cx:pt idx="60779">-0.00073285963415791302</cx:pt>
          <cx:pt idx="60780">-0.00073289698529948797</cx:pt>
          <cx:pt idx="60781">-0.00073289698529948797</cx:pt>
          <cx:pt idx="60782">-0.00073327759068395504</cx:pt>
          <cx:pt idx="60783">-0.00073497748643487799</cx:pt>
          <cx:pt idx="60784">-0.000735200695406887</cx:pt>
          <cx:pt idx="60785">-0.00073545900996784897</cx:pt>
          <cx:pt idx="60786">-0.00073595581687200195</cx:pt>
          <cx:pt idx="60787">-0.00073636387419399602</cx:pt>
          <cx:pt idx="60788">-0.00073734169753972496</cx:pt>
          <cx:pt idx="60789">-0.00073734169753972496</cx:pt>
          <cx:pt idx="60790">-0.00073734169753972496</cx:pt>
          <cx:pt idx="60791">-0.00073734169753972496</cx:pt>
          <cx:pt idx="60792">-0.00073745501382987196</cx:pt>
          <cx:pt idx="60793">-0.00073745501382987196</cx:pt>
          <cx:pt idx="60794">-0.00073785495386126398</cx:pt>
          <cx:pt idx="60795">-0.00073802602470586303</cx:pt>
          <cx:pt idx="60796">-0.00073802602470586303</cx:pt>
          <cx:pt idx="60797">-0.00073856718589485895</cx:pt>
          <cx:pt idx="60798">-0.00074040731315713998</cx:pt>
          <cx:pt idx="60799">-0.00074040731315713998</cx:pt>
          <cx:pt idx="60800">-0.00074119785182787795</cx:pt>
          <cx:pt idx="60801">-0.00074152986157263701</cx:pt>
          <cx:pt idx="60802">-0.00074192506058085603</cx:pt>
          <cx:pt idx="60803">-0.00074233591914935699</cx:pt>
          <cx:pt idx="60804">-0.00074274316979490603</cx:pt>
          <cx:pt idx="60805">-0.00074274316979490603</cx:pt>
          <cx:pt idx="60806">-0.00074284546319263898</cx:pt>
          <cx:pt idx="60807">-0.00074284546319263898</cx:pt>
          <cx:pt idx="60808">-0.00074284546319263898</cx:pt>
          <cx:pt idx="60809">-0.00074284546319263898</cx:pt>
          <cx:pt idx="60810">-0.00074284546319263898</cx:pt>
          <cx:pt idx="60811">-0.00074284546319263898</cx:pt>
          <cx:pt idx="60812">-0.00074284546319263898</cx:pt>
          <cx:pt idx="60813">-0.00074287050597609595</cx:pt>
          <cx:pt idx="60814">-0.00074287050597609595</cx:pt>
          <cx:pt idx="60815">-0.00074302558868809395</cx:pt>
          <cx:pt idx="60816">-0.00074372486138838398</cx:pt>
          <cx:pt idx="60817">-0.00074372486138838398</cx:pt>
          <cx:pt idx="60818">-0.00074372486138838398</cx:pt>
          <cx:pt idx="60819">-0.00074372486138838398</cx:pt>
          <cx:pt idx="60820">-0.00074394006388772997</cx:pt>
          <cx:pt idx="60821">-0.00074394474572185597</cx:pt>
          <cx:pt idx="60822">-0.00074619237346938401</cx:pt>
          <cx:pt idx="60823">-0.00074619237346938401</cx:pt>
          <cx:pt idx="60824">-0.00074621687526996703</cx:pt>
          <cx:pt idx="60825">-0.00074650318169018105</cx:pt>
          <cx:pt idx="60826">-0.00074670649079761097</cx:pt>
          <cx:pt idx="60827">-0.00074670649079761097</cx:pt>
          <cx:pt idx="60828">-0.00074670649079761097</cx:pt>
          <cx:pt idx="60829">-0.00074676817708243105</cx:pt>
          <cx:pt idx="60830">-0.00074696183851240803</cx:pt>
          <cx:pt idx="60831">-0.00074719185959253303</cx:pt>
          <cx:pt idx="60832">-0.00074794645937854701</cx:pt>
          <cx:pt idx="60833">-0.00074808391318444904</cx:pt>
          <cx:pt idx="60834">-0.00074934521002062904</cx:pt>
          <cx:pt idx="60835">-0.00074944736842452904</cx:pt>
          <cx:pt idx="60836">-0.00074944736842452904</cx:pt>
          <cx:pt idx="60837">-0.00074944736842452904</cx:pt>
          <cx:pt idx="60838">-0.00074944736842452904</cx:pt>
          <cx:pt idx="60839">-0.00075010173737368097</cx:pt>
          <cx:pt idx="60840">-0.00075072288970872499</cx:pt>
          <cx:pt idx="60841">-0.00075146717476176302</cx:pt>
          <cx:pt idx="60842">-0.00075164179504700896</cx:pt>
          <cx:pt idx="60843">-0.00075190346665093605</cx:pt>
          <cx:pt idx="60844">-0.00075202388576565103</cx:pt>
          <cx:pt idx="60845">-0.00075202388576565103</cx:pt>
          <cx:pt idx="60846">-0.00075202388576565103</cx:pt>
          <cx:pt idx="60847">-0.00075202388576565103</cx:pt>
          <cx:pt idx="60848">-0.00075232337209463597</cx:pt>
          <cx:pt idx="60849">-0.00075253364909003595</cx:pt>
          <cx:pt idx="60850">-0.00075275772832707698</cx:pt>
          <cx:pt idx="60851">-0.00075343966756666596</cx:pt>
          <cx:pt idx="60852">-0.00075343966756666596</cx:pt>
          <cx:pt idx="60853">-0.00075343966756666596</cx:pt>
          <cx:pt idx="60854">-0.00075409199521785401</cx:pt>
          <cx:pt idx="60855">-0.00075409703215037504</cx:pt>
          <cx:pt idx="60856">-0.00075409703215037504</cx:pt>
          <cx:pt idx="60857">-0.00075411922131061202</cx:pt>
          <cx:pt idx="60858">-0.00075417991558383705</cx:pt>
          <cx:pt idx="60859">-0.00075430643130305495</cx:pt>
          <cx:pt idx="60860">-0.00075444499836379599</cx:pt>
          <cx:pt idx="60861">-0.00075444499836379599</cx:pt>
          <cx:pt idx="60862">-0.00075449736126976597</cx:pt>
          <cx:pt idx="60863">-0.00075449736126976597</cx:pt>
          <cx:pt idx="60864">-0.00075449736126976597</cx:pt>
          <cx:pt idx="60865">-0.00075449736126976597</cx:pt>
          <cx:pt idx="60866">-0.00075449736126976597</cx:pt>
          <cx:pt idx="60867">-0.00075449736126976597</cx:pt>
          <cx:pt idx="60868">-0.00075612382895592</cx:pt>
          <cx:pt idx="60869">-0.00075630420169923497</cx:pt>
          <cx:pt idx="60870">-0.00075652973103769103</cx:pt>
          <cx:pt idx="60871">-0.00075653474732714798</cx:pt>
          <cx:pt idx="60872">-0.00075706730904228595</cx:pt>
          <cx:pt idx="60873">-0.00075706730904228595</cx:pt>
          <cx:pt idx="60874">-0.00075706730904228595</cx:pt>
          <cx:pt idx="60875">-0.00075706730904228595</cx:pt>
          <cx:pt idx="60876">-0.00075706730904228595</cx:pt>
          <cx:pt idx="60877">-0.00075768916819877801</cx:pt>
          <cx:pt idx="60878">-0.00075784513762404003</cx:pt>
          <cx:pt idx="60879">-0.00075887915370579902</cx:pt>
          <cx:pt idx="60880">-0.00075892949885748395</cx:pt>
          <cx:pt idx="60881">-0.00075912622584723202</cx:pt>
          <cx:pt idx="60882">-0.00075951091263518099</cx:pt>
          <cx:pt idx="60883">-0.00075951091263518099</cx:pt>
          <cx:pt idx="60884">-0.00076015355381976203</cx:pt>
          <cx:pt idx="60885">-0.000760974173797219</cx:pt>
          <cx:pt idx="60886">-0.000760974173797219</cx:pt>
          <cx:pt idx="60887">-0.000760974173797219</cx:pt>
          <cx:pt idx="60888">-0.000761917847980161</cx:pt>
          <cx:pt idx="60889">-0.00076209600631809695</cx:pt>
          <cx:pt idx="60890">-0.00076209600631809695</cx:pt>
          <cx:pt idx="60891">-0.000762208779772193</cx:pt>
          <cx:pt idx="60892">-0.00076294610599102197</cx:pt>
          <cx:pt idx="60893">-0.00076327750363586601</cx:pt>
          <cx:pt idx="60894">-0.00076371881006307503</cx:pt>
          <cx:pt idx="60895">-0.00076382952307627299</cx:pt>
          <cx:pt idx="60896">-0.00076382952307627299</cx:pt>
          <cx:pt idx="60897">-0.00076530071956739602</cx:pt>
          <cx:pt idx="60898">-0.00076530071956739602</cx:pt>
          <cx:pt idx="60899">-0.000765429338136339</cx:pt>
          <cx:pt idx="60900">-0.000765429338136339</cx:pt>
          <cx:pt idx="60901">-0.000765429338136339</cx:pt>
          <cx:pt idx="60902">-0.000765429338136339</cx:pt>
          <cx:pt idx="60903">-0.00076589259441091004</cx:pt>
          <cx:pt idx="60904">-0.00076589259441091004</cx:pt>
          <cx:pt idx="60905">-0.00076603424109642599</cx:pt>
          <cx:pt idx="60906">-0.00076603424109642599</cx:pt>
          <cx:pt idx="60907">-0.00076603424109642599</cx:pt>
          <cx:pt idx="60908">-0.00076628373822788299</cx:pt>
          <cx:pt idx="60909">-0.00076628373822788299</cx:pt>
          <cx:pt idx="60910">-0.00076628373822788299</cx:pt>
          <cx:pt idx="60911">-0.00076631684525877699</cx:pt>
          <cx:pt idx="60912">-0.00076638587759824501</cx:pt>
          <cx:pt idx="60913">-0.00076804722917469604</cx:pt>
          <cx:pt idx="60914">-0.00076826079502050797</cx:pt>
          <cx:pt idx="60915">-0.00076829964101750997</cx:pt>
          <cx:pt idx="60916">-0.00076858774654960896</cx:pt>
          <cx:pt idx="60917">-0.00076871078714785398</cx:pt>
          <cx:pt idx="60918">-0.00076937540681817505</cx:pt>
          <cx:pt idx="60919">-0.00076961509468785301</cx:pt>
          <cx:pt idx="60920">-0.00076992384799206301</cx:pt>
          <cx:pt idx="60921">-0.00077017244528510996</cx:pt>
          <cx:pt idx="60922">-0.00077055429620477599</cx:pt>
          <cx:pt idx="60923">-0.00077072097203567105</cx:pt>
          <cx:pt idx="60924">-0.00077072097203567105</cx:pt>
          <cx:pt idx="60925">-0.00077072097203567105</cx:pt>
          <cx:pt idx="60926">-0.00077072097203567105</cx:pt>
          <cx:pt idx="60927">-0.00077072097203567105</cx:pt>
          <cx:pt idx="60928">-0.00077072097203567105</cx:pt>
          <cx:pt idx="60929">-0.00077072097203567105</cx:pt>
          <cx:pt idx="60930">-0.00077115936507039405</cx:pt>
          <cx:pt idx="60931">-0.00077132942203082604</cx:pt>
          <cx:pt idx="60932">-0.00077132942203082604</cx:pt>
          <cx:pt idx="60933">-0.00077132942203082604</cx:pt>
          <cx:pt idx="60934">-0.00077246960661872695</cx:pt>
          <cx:pt idx="60935">-0.00077285970265035802</cx:pt>
          <cx:pt idx="60936">-0.00077343127081841098</cx:pt>
          <cx:pt idx="60937">-0.00077343127081841098</cx:pt>
          <cx:pt idx="60938">-0.00077366771670194195</cx:pt>
          <cx:pt idx="60939">-0.00077431660163112897</cx:pt>
          <cx:pt idx="60940">-0.00077431660163112897</cx:pt>
          <cx:pt idx="60941">-0.00077431660163112897</cx:pt>
          <cx:pt idx="60942">-0.00077431660163112897</cx:pt>
          <cx:pt idx="60943">-0.00077574961120568996</cx:pt>
          <cx:pt idx="60944">-0.00077585612223994799</cx:pt>
          <cx:pt idx="60945">-0.00077661068385200503</cx:pt>
          <cx:pt idx="60946">-0.00077694418295885304</cx:pt>
          <cx:pt idx="60947">-0.00077713065871707005</cx:pt>
          <cx:pt idx="60948">-0.00078029474412561796</cx:pt>
          <cx:pt idx="60949">-0.00078049469056910099</cx:pt>
          <cx:pt idx="60950">-0.00078063679105629504</cx:pt>
          <cx:pt idx="60951">-0.00078067811542171205</cx:pt>
          <cx:pt idx="60952">-0.00078067811542171205</cx:pt>
          <cx:pt idx="60953">-0.00078067811542171205</cx:pt>
          <cx:pt idx="60954">-0.00078067811542171205</cx:pt>
          <cx:pt idx="60955">-0.00078067811542171205</cx:pt>
          <cx:pt idx="60956">-0.000780683158953603</cx:pt>
          <cx:pt idx="60957">-0.000780683158953603</cx:pt>
          <cx:pt idx="60958">-0.000780683158953603</cx:pt>
          <cx:pt idx="60959">-0.000780683158953603</cx:pt>
          <cx:pt idx="60960">-0.000780683158953603</cx:pt>
          <cx:pt idx="60961">-0.00078079017669671798</cx:pt>
          <cx:pt idx="60962">-0.00078079017669671798</cx:pt>
          <cx:pt idx="60963">-0.00078079017669671798</cx:pt>
          <cx:pt idx="60964">-0.00078079017669671798</cx:pt>
          <cx:pt idx="60965">-0.00078082487652735</cx:pt>
          <cx:pt idx="60966">-0.00078082487652735</cx:pt>
          <cx:pt idx="60967">-0.00078119293941972603</cx:pt>
          <cx:pt idx="60968">-0.00078119293941972603</cx:pt>
          <cx:pt idx="60969">-0.00078119293941972603</cx:pt>
          <cx:pt idx="60970">-0.00078119293941972603</cx:pt>
          <cx:pt idx="60971">-0.00078155917639788504</cx:pt>
          <cx:pt idx="60972">-0.00078202171129801499</cx:pt>
          <cx:pt idx="60973">-0.00078202171129801499</cx:pt>
          <cx:pt idx="60974">-0.00078202171129801499</cx:pt>
          <cx:pt idx="60975">-0.00078213126429084803</cx:pt>
          <cx:pt idx="60976">-0.00078247702564584803</cx:pt>
          <cx:pt idx="60977">-0.00078269492988939802</cx:pt>
          <cx:pt idx="60978">-0.00078269492988939802</cx:pt>
          <cx:pt idx="60979">-0.00078400483444168105</cx:pt>
          <cx:pt idx="60980">-0.00078465646883897297</cx:pt>
          <cx:pt idx="60981">-0.00078465646883897297</cx:pt>
          <cx:pt idx="60982">-0.00078465646883897297</cx:pt>
          <cx:pt idx="60983">-0.00078465646883897297</cx:pt>
          <cx:pt idx="60984">-0.00078568129507099204</cx:pt>
          <cx:pt idx="60985">-0.00078568129507099204</cx:pt>
          <cx:pt idx="60986">-0.00078568129507099204</cx:pt>
          <cx:pt idx="60987">-0.00078568129507099204</cx:pt>
          <cx:pt idx="60988">-0.00078568129507099204</cx:pt>
          <cx:pt idx="60989">-0.00078568129507099204</cx:pt>
          <cx:pt idx="60990">-0.00078605336357908198</cx:pt>
          <cx:pt idx="60991">-0.00078605336357908198</cx:pt>
          <cx:pt idx="60992">-0.00078605336357908198</cx:pt>
          <cx:pt idx="60993">-0.00078613305345702695</cx:pt>
          <cx:pt idx="60994">-0.00078647370954234002</cx:pt>
          <cx:pt idx="60995">-0.00078647370954234002</cx:pt>
          <cx:pt idx="60996">-0.00078647370954234002</cx:pt>
          <cx:pt idx="60997">-0.00078658504266685596</cx:pt>
          <cx:pt idx="60998">-0.00078675440316312004</cx:pt>
          <cx:pt idx="60999">-0.00078695865133765702</cx:pt>
          <cx:pt idx="61000">-0.00078695865133765702</cx:pt>
          <cx:pt idx="61001">-0.00078695865133765702</cx:pt>
          <cx:pt idx="61002">-0.00078695865133765702</cx:pt>
          <cx:pt idx="61003">-0.00078715262673098195</cx:pt>
          <cx:pt idx="61004">-0.00078715262673098195</cx:pt>
          <cx:pt idx="61005">-0.00078715262673098195</cx:pt>
          <cx:pt idx="61006">-0.00078715262673098195</cx:pt>
          <cx:pt idx="61007">-0.00078715262673098195</cx:pt>
          <cx:pt idx="61008">-0.00078725631476658298</cx:pt>
          <cx:pt idx="61009">-0.00078865079282221197</cx:pt>
          <cx:pt idx="61010">-0.00078865079282221197</cx:pt>
          <cx:pt idx="61011">-0.00078865079282221197</cx:pt>
          <cx:pt idx="61012">-0.00078865079282221197</cx:pt>
          <cx:pt idx="61013">-0.00078925652275992997</cx:pt>
          <cx:pt idx="61014">-0.00078954483346807102</cx:pt>
          <cx:pt idx="61015">-0.00078954483346807102</cx:pt>
          <cx:pt idx="61016">-0.00078954483346807102</cx:pt>
          <cx:pt idx="61017">-0.000790572561735766</cx:pt>
          <cx:pt idx="61018">-0.00079086854187924397</cx:pt>
          <cx:pt idx="61019">-0.00079174552347050496</cx:pt>
          <cx:pt idx="61020">-0.00079207191311244502</cx:pt>
          <cx:pt idx="61021">-0.00079287859621293396</cx:pt>
          <cx:pt idx="61022">-0.00079315783052002998</cx:pt>
          <cx:pt idx="61023">-0.00079406307732532596</cx:pt>
          <cx:pt idx="61024">-0.00079431525240254697</cx:pt>
          <cx:pt idx="61025">-0.00079442137922594504</cx:pt>
          <cx:pt idx="61026">-0.00079496863483986195</cx:pt>
          <cx:pt idx="61027">-0.00079553336997161396</cx:pt>
          <cx:pt idx="61028">-0.00079633984040657199</cx:pt>
          <cx:pt idx="61029">-0.00079655656363690898</cx:pt>
          <cx:pt idx="61030">-0.00079728060572003005</cx:pt>
          <cx:pt idx="61031">-0.00079728060572003005</cx:pt>
          <cx:pt idx="61032">-0.00079933187021511104</cx:pt>
          <cx:pt idx="61033">-0.00079933187021511104</cx:pt>
          <cx:pt idx="61034">-0.00079933187021511104</cx:pt>
          <cx:pt idx="61035">-0.00079977719537058798</cx:pt>
          <cx:pt idx="61036">-0.00079977719537058798</cx:pt>
          <cx:pt idx="61037">-0.00079977719537058798</cx:pt>
          <cx:pt idx="61038">-0.00080042042061261097</cx:pt>
          <cx:pt idx="61039">-0.00080134204537509097</cx:pt>
          <cx:pt idx="61040">-0.00080134204537509097</cx:pt>
          <cx:pt idx="61041">-0.00080151166163525004</cx:pt>
          <cx:pt idx="61042">-0.00080177380317643799</cx:pt>
          <cx:pt idx="61043">-0.00080210061934605701</cx:pt>
          <cx:pt idx="61044">-0.00080210061934605701</cx:pt>
          <cx:pt idx="61045">-0.00080210061934605701</cx:pt>
          <cx:pt idx="61046">-0.00080244604775890898</cx:pt>
          <cx:pt idx="61047">-0.00080451153599345095</cx:pt>
          <cx:pt idx="61048">-0.00080611689557136398</cx:pt>
          <cx:pt idx="61049">-0.00080618352602037605</cx:pt>
          <cx:pt idx="61050">-0.00080655251709623398</cx:pt>
          <cx:pt idx="61051">-0.00080771519429528405</cx:pt>
          <cx:pt idx="61052">-0.00080773156166856703</cx:pt>
          <cx:pt idx="61053">-0.00080773156166856703</cx:pt>
          <cx:pt idx="61054">-0.00080773156166856703</cx:pt>
          <cx:pt idx="61055">-0.00080783611899845598</cx:pt>
          <cx:pt idx="61056">-0.00080898513850704602</cx:pt>
          <cx:pt idx="61057">-0.00080898513850704602</cx:pt>
          <cx:pt idx="61058">-0.00080898513850704602</cx:pt>
          <cx:pt idx="61059">-0.00080898513850704602</cx:pt>
          <cx:pt idx="61060">-0.00080898513850704602</cx:pt>
          <cx:pt idx="61061">-0.00080898513850704602</cx:pt>
          <cx:pt idx="61062">-0.00080898513850704602</cx:pt>
          <cx:pt idx="61063">-0.00081005308017054797</cx:pt>
          <cx:pt idx="61064">-0.000812707039711984</cx:pt>
          <cx:pt idx="61065">-0.000812707039711984</cx:pt>
          <cx:pt idx="61066">-0.000812707039711984</cx:pt>
          <cx:pt idx="61067">-0.000812707039711984</cx:pt>
          <cx:pt idx="61068">-0.00081369752464091301</cx:pt>
          <cx:pt idx="61069">-0.00081375677157767697</cx:pt>
          <cx:pt idx="61070">-0.00081476257475984097</cx:pt>
          <cx:pt idx="61071">-0.00081483415513154505</cx:pt>
          <cx:pt idx="61072">-0.00081483415513154505</cx:pt>
          <cx:pt idx="61073">-0.00081542405155878299</cx:pt>
          <cx:pt idx="61074">-0.00081626000617980804</cx:pt>
          <cx:pt idx="61075">-0.000816397588223416</cx:pt>
          <cx:pt idx="61076">-0.000816397588223416</cx:pt>
          <cx:pt idx="61077">-0.000816397588223416</cx:pt>
          <cx:pt idx="61078">-0.000816397588223416</cx:pt>
          <cx:pt idx="61079">-0.00081705148034667699</cx:pt>
          <cx:pt idx="61080">-0.00081719937984413098</cx:pt>
          <cx:pt idx="61081">-0.00081719937984413098</cx:pt>
          <cx:pt idx="61082">-0.00081730992183041897</cx:pt>
          <cx:pt idx="61083">-0.00081795006016450501</cx:pt>
          <cx:pt idx="61084">-0.00081922275271047802</cx:pt>
          <cx:pt idx="61085">-0.00082000920164287797</cx:pt>
          <cx:pt idx="61086">-0.00082000920164287797</cx:pt>
          <cx:pt idx="61087">-0.00082000920164287797</cx:pt>
          <cx:pt idx="61088">-0.00082000920164287797</cx:pt>
          <cx:pt idx="61089">-0.000822469607594667</cx:pt>
          <cx:pt idx="61090">-0.00082306806873434497</cx:pt>
          <cx:pt idx="61091">-0.00082317985527568898</cx:pt>
          <cx:pt idx="61092">-0.00082334881223461497</cx:pt>
          <cx:pt idx="61093">-0.00082334881223461497</cx:pt>
          <cx:pt idx="61094">-0.00082334881223461497</cx:pt>
          <cx:pt idx="61095">-0.00082393282125802002</cx:pt>
          <cx:pt idx="61096">-0.00082512493671337895</cx:pt>
          <cx:pt idx="61097">-0.00082512493671337895</cx:pt>
          <cx:pt idx="61098">-0.00082512493671337895</cx:pt>
          <cx:pt idx="61099">-0.00082512493671337895</cx:pt>
          <cx:pt idx="61100">-0.00082512493671337895</cx:pt>
          <cx:pt idx="61101">-0.00082544411786336202</cx:pt>
          <cx:pt idx="61102">-0.00082544411786336202</cx:pt>
          <cx:pt idx="61103">-0.00082544411786336202</cx:pt>
          <cx:pt idx="61104">-0.00082544411786336202</cx:pt>
          <cx:pt idx="61105">-0.00082544411786336202</cx:pt>
          <cx:pt idx="61106">-0.000825802955846826</cx:pt>
          <cx:pt idx="61107">-0.000825802955846826</cx:pt>
          <cx:pt idx="61108">-0.000825802955846826</cx:pt>
          <cx:pt idx="61109">-0.00082603156669890597</cx:pt>
          <cx:pt idx="61110">-0.00082656430164465902</cx:pt>
          <cx:pt idx="61111">-0.000827462254105184</cx:pt>
          <cx:pt idx="61112">-0.00082859144103353396</cx:pt>
          <cx:pt idx="61113">-0.00082913877302603402</cx:pt>
          <cx:pt idx="61114">-0.00082941904986574995</cx:pt>
          <cx:pt idx="61115">-0.00082941904986574995</cx:pt>
          <cx:pt idx="61116">-0.00082941904986574995</cx:pt>
          <cx:pt idx="61117">-0.00082941904986574995</cx:pt>
          <cx:pt idx="61118">-0.00082989201585648696</cx:pt>
          <cx:pt idx="61119">-0.00083039173762649199</cx:pt>
          <cx:pt idx="61120">-0.00083039173762649199</cx:pt>
          <cx:pt idx="61121">-0.000830611664853309</cx:pt>
          <cx:pt idx="61122">-0.000830611664853309</cx:pt>
          <cx:pt idx="61123">-0.00083094755656620703</cx:pt>
          <cx:pt idx="61124">-0.00083094755656620703</cx:pt>
          <cx:pt idx="61125">-0.00083135966154785496</cx:pt>
          <cx:pt idx="61126">-0.00083135966154785496</cx:pt>
          <cx:pt idx="61127">-0.00083135966154785496</cx:pt>
          <cx:pt idx="61128">-0.00083173929294441304</cx:pt>
          <cx:pt idx="61129">-0.00083185415439101802</cx:pt>
          <cx:pt idx="61130">-0.00083202252578698098</cx:pt>
          <cx:pt idx="61131">-0.00083202252578698098</cx:pt>
          <cx:pt idx="61132">-0.00083202252578698098</cx:pt>
          <cx:pt idx="61133">-0.00083230239885168198</cx:pt>
          <cx:pt idx="61134">-0.00083268587027018198</cx:pt>
          <cx:pt idx="61135">-0.00083268587027018198</cx:pt>
          <cx:pt idx="61136">-0.00083268587027018198</cx:pt>
          <cx:pt idx="61137">-0.00083289462905836804</cx:pt>
          <cx:pt idx="61138">-0.00083334379008884196</cx:pt>
          <cx:pt idx="61139">-0.00083340990612340603</cx:pt>
          <cx:pt idx="61140">-0.00083428401409650903</cx:pt>
          <cx:pt idx="61141">-0.00083542747182279895</cx:pt>
          <cx:pt idx="61142">-0.00083602561722061696</cx:pt>
          <cx:pt idx="61143">-0.00083815175835198199</cx:pt>
          <cx:pt idx="61144">-0.00083870213746426098</cx:pt>
          <cx:pt idx="61145">-0.00083885668763141103</cx:pt>
          <cx:pt idx="61146">-0.00083891531492424995</cx:pt>
          <cx:pt idx="61147">-0.00083891531492424995</cx:pt>
          <cx:pt idx="61148">-0.00083925428748532504</cx:pt>
          <cx:pt idx="61149">-0.00083925855200922496</cx:pt>
          <cx:pt idx="61150">-0.00083959570584792595</cx:pt>
          <cx:pt idx="61151">-0.00083975066346357596</cx:pt>
          <cx:pt idx="61152">-0.00083975066346357596</cx:pt>
          <cx:pt idx="61153">-0.00083977837908400497</cx:pt>
          <cx:pt idx="61154">-0.00083977837908400497</cx:pt>
          <cx:pt idx="61155">-0.00083977837908400497</cx:pt>
          <cx:pt idx="61156">-0.00083977837908400497</cx:pt>
          <cx:pt idx="61157">-0.00083993869793710701</cx:pt>
          <cx:pt idx="61158">-0.00083993869793710701</cx:pt>
          <cx:pt idx="61159">-0.00083993869793710701</cx:pt>
          <cx:pt idx="61160">-0.00083993869793710701</cx:pt>
          <cx:pt idx="61161">-0.00083993869793710701</cx:pt>
          <cx:pt idx="61162">-0.000839962050265897</cx:pt>
          <cx:pt idx="61163">-0.00084192402083256904</cx:pt>
          <cx:pt idx="61164">-0.00084192402083256904</cx:pt>
          <cx:pt idx="61165">-0.00084305331818509</cx:pt>
          <cx:pt idx="61166">-0.00084305331818509</cx:pt>
          <cx:pt idx="61167">-0.00084305331818509</cx:pt>
          <cx:pt idx="61168">-0.00084305331818509</cx:pt>
          <cx:pt idx="61169">-0.00084305331818509</cx:pt>
          <cx:pt idx="61170">-0.00084370990608205801</cx:pt>
          <cx:pt idx="61171">-0.00084543164263342803</cx:pt>
          <cx:pt idx="61172">-0.00084548315274291202</cx:pt>
          <cx:pt idx="61173">-0.00084548315274291202</cx:pt>
          <cx:pt idx="61174">-0.00084548315274291202</cx:pt>
          <cx:pt idx="61175">-0.00084548315274291202</cx:pt>
          <cx:pt idx="61176">-0.00084548315274291202</cx:pt>
          <cx:pt idx="61177">-0.00084550619575196205</cx:pt>
          <cx:pt idx="61178">-0.00084652343135562403</cx:pt>
          <cx:pt idx="61179">-0.00084785472909897097</cx:pt>
          <cx:pt idx="61180">-0.00084838683673583298</cx:pt>
          <cx:pt idx="61181">-0.00084967405609704695</cx:pt>
          <cx:pt idx="61182">-0.00084993022445525803</cx:pt>
          <cx:pt idx="61183">-0.00085010481667992504</cx:pt>
          <cx:pt idx="61184">-0.00085010481667992504</cx:pt>
          <cx:pt idx="61185">-0.00085010481667992504</cx:pt>
          <cx:pt idx="61186">-0.00085033509492752203</cx:pt>
          <cx:pt idx="61187">-0.00085055915573565601</cx:pt>
          <cx:pt idx="61188">-0.00085096556358993402</cx:pt>
          <cx:pt idx="61189">-0.00085096556358993402</cx:pt>
          <cx:pt idx="61190">-0.00085152768012237198</cx:pt>
          <cx:pt idx="61191">-0.00085167083354426303</cx:pt>
          <cx:pt idx="61192">-0.00085167424362624197</cx:pt>
          <cx:pt idx="61193">-0.00085231490528752697</cx:pt>
          <cx:pt idx="61194">-0.00085317691577858901</cx:pt>
          <cx:pt idx="61195">-0.00085317849546491997</cx:pt>
          <cx:pt idx="61196">-0.00085326216853808304</cx:pt>
          <cx:pt idx="61197">-0.00085334423809784398</cx:pt>
          <cx:pt idx="61198">-0.00085350488278777901</cx:pt>
          <cx:pt idx="61199">-0.00085350488278777901</cx:pt>
          <cx:pt idx="61200">-0.00085350488278777901</cx:pt>
          <cx:pt idx="61201">-0.00085350488278777901</cx:pt>
          <cx:pt idx="61202">-0.00085350488278777901</cx:pt>
          <cx:pt idx="61203">-0.000853603713647599</cx:pt>
          <cx:pt idx="61204">-0.000853603713647599</cx:pt>
          <cx:pt idx="61205">-0.000853603713647599</cx:pt>
          <cx:pt idx="61206">-0.00085391490635483103</cx:pt>
          <cx:pt idx="61207">-0.00085533879778383495</cx:pt>
          <cx:pt idx="61208">-0.00085542011756037004</cx:pt>
          <cx:pt idx="61209">-0.00085690765849569196</cx:pt>
          <cx:pt idx="61210">-0.00085690765849569196</cx:pt>
          <cx:pt idx="61211">-0.00085690765849569196</cx:pt>
          <cx:pt idx="61212">-0.00085798502507324396</cx:pt>
          <cx:pt idx="61213">-0.00085977800839127699</cx:pt>
          <cx:pt idx="61214">-0.00085977800839127699</cx:pt>
          <cx:pt idx="61215">-0.00085977800839127699</cx:pt>
          <cx:pt idx="61216">-0.00085977800839127699</cx:pt>
          <cx:pt idx="61217">-0.00085977800839127699</cx:pt>
          <cx:pt idx="61218">-0.00085977800839127699</cx:pt>
          <cx:pt idx="61219">-0.00086017375576569405</cx:pt>
          <cx:pt idx="61220">-0.00086044190512608604</cx:pt>
          <cx:pt idx="61221">-0.00086102998700712504</cx:pt>
          <cx:pt idx="61222">-0.00086102998700712504</cx:pt>
          <cx:pt idx="61223">-0.00086102998700712504</cx:pt>
          <cx:pt idx="61224">-0.00086102998700712504</cx:pt>
          <cx:pt idx="61225">-0.000861087826214849</cx:pt>
          <cx:pt idx="61226">-0.000861087826214849</cx:pt>
          <cx:pt idx="61227">-0.000861087826214849</cx:pt>
          <cx:pt idx="61228">-0.000861087826214849</cx:pt>
          <cx:pt idx="61229">-0.00086174334778933498</cx:pt>
          <cx:pt idx="61230">-0.00086197800050551404</cx:pt>
          <cx:pt idx="61231">-0.00086197800050551404</cx:pt>
          <cx:pt idx="61232">-0.00086313686887278299</cx:pt>
          <cx:pt idx="61233">-0.00086400537040843802</cx:pt>
          <cx:pt idx="61234">-0.00086400537040843802</cx:pt>
          <cx:pt idx="61235">-0.00086476078917021399</cx:pt>
          <cx:pt idx="61236">-0.000865118700445339</cx:pt>
          <cx:pt idx="61237">-0.00086577659157810103</cx:pt>
          <cx:pt idx="61238">-0.00086605920701051796</cx:pt>
          <cx:pt idx="61239">-0.00086713715866449997</cx:pt>
          <cx:pt idx="61240">-0.00086713715866449997</cx:pt>
          <cx:pt idx="61241">-0.00086765602044938097</cx:pt>
          <cx:pt idx="61242">-0.00086787008924382801</cx:pt>
          <cx:pt idx="61243">-0.00086787008924382801</cx:pt>
          <cx:pt idx="61244">-0.00087013140842881703</cx:pt>
          <cx:pt idx="61245">-0.00087060374633163295</cx:pt>
          <cx:pt idx="61246">-0.00087060374633163295</cx:pt>
          <cx:pt idx="61247">-0.00087060374633163295</cx:pt>
          <cx:pt idx="61248">-0.00087086287684502695</cx:pt>
          <cx:pt idx="61249">-0.00087093438004796702</cx:pt>
          <cx:pt idx="61250">-0.00087093438004796702</cx:pt>
          <cx:pt idx="61251">-0.000871686015988469</cx:pt>
          <cx:pt idx="61252">-0.000871686015988469</cx:pt>
          <cx:pt idx="61253">-0.000871686015988469</cx:pt>
          <cx:pt idx="61254">-0.000871686015988469</cx:pt>
          <cx:pt idx="61255">-0.00087188213431378995</cx:pt>
          <cx:pt idx="61256">-0.00087188213431378995</cx:pt>
          <cx:pt idx="61257">-0.00087188213431378995</cx:pt>
          <cx:pt idx="61258">-0.00087188213431378995</cx:pt>
          <cx:pt idx="61259">-0.00087269808251148699</cx:pt>
          <cx:pt idx="61260">-0.00087269808251148699</cx:pt>
          <cx:pt idx="61261">-0.00087269808251148699</cx:pt>
          <cx:pt idx="61262">-0.000873679719726057</cx:pt>
          <cx:pt idx="61263">-0.00087389635071505496</cx:pt>
          <cx:pt idx="61264">-0.00087448150140367702</cx:pt>
          <cx:pt idx="61265">-0.00087448150140367702</cx:pt>
          <cx:pt idx="61266">-0.00087542019876549497</cx:pt>
          <cx:pt idx="61267">-0.00087557435596507898</cx:pt>
          <cx:pt idx="61268">-0.00087639067441951698</cx:pt>
          <cx:pt idx="61269">-0.00087682685661300995</cx:pt>
          <cx:pt idx="61270">-0.00087682685661300995</cx:pt>
          <cx:pt idx="61271">-0.00087684018133931698</cx:pt>
          <cx:pt idx="61272">-0.000877426756977108</cx:pt>
          <cx:pt idx="61273">-0.00087813578069287205</cx:pt>
          <cx:pt idx="61274">-0.00087813578069287205</cx:pt>
          <cx:pt idx="61275">-0.000878316194245727</cx:pt>
          <cx:pt idx="61276">-0.00087834135895169696</cx:pt>
          <cx:pt idx="61277">-0.00087834135895169696</cx:pt>
          <cx:pt idx="61278">-0.00087834135895169696</cx:pt>
          <cx:pt idx="61279">-0.00087860614222319599</cx:pt>
          <cx:pt idx="61280">-0.00087871060738624405</cx:pt>
          <cx:pt idx="61281">-0.000879001177077197</cx:pt>
          <cx:pt idx="61282">-0.000879001177077197</cx:pt>
          <cx:pt idx="61283">-0.000879001177077197</cx:pt>
          <cx:pt idx="61284">-0.000879001177077197</cx:pt>
          <cx:pt idx="61285">-0.000879001177077197</cx:pt>
          <cx:pt idx="61286">-0.00087981394315491497</cx:pt>
          <cx:pt idx="61287">-0.000880207405258266</cx:pt>
          <cx:pt idx="61288">-0.00088031326784909802</cx:pt>
          <cx:pt idx="61289">-0.00088077667534062402</cx:pt>
          <cx:pt idx="61290">-0.000880825467343758</cx:pt>
          <cx:pt idx="61291">-0.00088092449279603396</cx:pt>
          <cx:pt idx="61292">-0.00088135636607317603</cx:pt>
          <cx:pt idx="61293">-0.00088135636607317603</cx:pt>
          <cx:pt idx="61294">-0.00088150818474493498</cx:pt>
          <cx:pt idx="61295">-0.00088177413282521295</cx:pt>
          <cx:pt idx="61296">-0.00088177413282521295</cx:pt>
          <cx:pt idx="61297">-0.00088177413282521295</cx:pt>
          <cx:pt idx="61298">-0.00088177413282521295</cx:pt>
          <cx:pt idx="61299">-0.00088177413282521295</cx:pt>
          <cx:pt idx="61300">-0.00088197547621235298</cx:pt>
          <cx:pt idx="61301">-0.00088208378484630695</cx:pt>
          <cx:pt idx="61302">-0.00088240379732977005</cx:pt>
          <cx:pt idx="61303">-0.00088331372163183897</cx:pt>
          <cx:pt idx="61304">-0.00088367793911397401</cx:pt>
          <cx:pt idx="61305">-0.00088376443636577196</cx:pt>
          <cx:pt idx="61306">-0.00088382525867325</cx:pt>
          <cx:pt idx="61307">-0.00088382525867325</cx:pt>
          <cx:pt idx="61308">-0.00088382525867325</cx:pt>
          <cx:pt idx="61309">-0.00088382525867325</cx:pt>
          <cx:pt idx="61310">-0.00088382525867325</cx:pt>
          <cx:pt idx="61311">-0.00088382525867325</cx:pt>
          <cx:pt idx="61312">-0.00088422644247674199</cx:pt>
          <cx:pt idx="61313">-0.00088428461399266101</cx:pt>
          <cx:pt idx="61314">-0.00088428461399266101</cx:pt>
          <cx:pt idx="61315">-0.00088510490204069502</cx:pt>
          <cx:pt idx="61316">-0.000885173680152228</cx:pt>
          <cx:pt idx="61317">-0.000885173680152228</cx:pt>
          <cx:pt idx="61318">-0.00088543410291663999</cx:pt>
          <cx:pt idx="61319">-0.00088543410291663999</cx:pt>
          <cx:pt idx="61320">-0.00088543410291663999</cx:pt>
          <cx:pt idx="61321">-0.00088543410291663999</cx:pt>
          <cx:pt idx="61322">-0.00088543410291663999</cx:pt>
          <cx:pt idx="61323">-0.00088543410291663999</cx:pt>
          <cx:pt idx="61324">-0.00088592482058162301</cx:pt>
          <cx:pt idx="61325">-0.000886888666488414</cx:pt>
          <cx:pt idx="61326">-0.00088695860108642399</cx:pt>
          <cx:pt idx="61327">-0.00088695860108642399</cx:pt>
          <cx:pt idx="61328">-0.00088697711587730195</cx:pt>
          <cx:pt idx="61329">-0.00088757457078373497</cx:pt>
          <cx:pt idx="61330">-0.00088757457078373497</cx:pt>
          <cx:pt idx="61331">-0.00088757457078373497</cx:pt>
          <cx:pt idx="61332">-0.00088757457078373497</cx:pt>
          <cx:pt idx="61333">-0.00088777200280857997</cx:pt>
          <cx:pt idx="61334">-0.00088777200280857997</cx:pt>
          <cx:pt idx="61335">-0.00088778304390379798</cx:pt>
          <cx:pt idx="61336">-0.00088778304390379798</cx:pt>
          <cx:pt idx="61337">-0.00088822913291175</cx:pt>
          <cx:pt idx="61338">-0.00088855478672249905</cx:pt>
          <cx:pt idx="61339">-0.00088855478672249905</cx:pt>
          <cx:pt idx="61340">-0.00088911890574945997</cx:pt>
          <cx:pt idx="61341">-0.00088911890574945997</cx:pt>
          <cx:pt idx="61342">-0.00088911890574945997</cx:pt>
          <cx:pt idx="61343">-0.00088911890574945997</cx:pt>
          <cx:pt idx="61344">-0.00088911890574945997</cx:pt>
          <cx:pt idx="61345">-0.000889415020736</cx:pt>
          <cx:pt idx="61346">-0.00089012972346768499</cx:pt>
          <cx:pt idx="61347">-0.00089025030045379898</cx:pt>
          <cx:pt idx="61348">-0.00089261099580864697</cx:pt>
          <cx:pt idx="61349">-0.00089265155285782999</cx:pt>
          <cx:pt idx="61350">-0.000893068973710036</cx:pt>
          <cx:pt idx="61351">-0.000893508012416075</cx:pt>
          <cx:pt idx="61352">-0.00089426302089844504</cx:pt>
          <cx:pt idx="61353">-0.00089429325126188402</cx:pt>
          <cx:pt idx="61354">-0.00089448989170627798</cx:pt>
          <cx:pt idx="61355">-0.00089448989170627798</cx:pt>
          <cx:pt idx="61356">-0.00089448989170627798</cx:pt>
          <cx:pt idx="61357">-0.00089448989170627798</cx:pt>
          <cx:pt idx="61358">-0.00089448989170627798</cx:pt>
          <cx:pt idx="61359">-0.00089448989170627798</cx:pt>
          <cx:pt idx="61360">-0.00089485717923050402</cx:pt>
          <cx:pt idx="61361">-0.000897151548846448</cx:pt>
          <cx:pt idx="61362">-0.000897151548846448</cx:pt>
          <cx:pt idx="61363">-0.00089746070140003895</cx:pt>
          <cx:pt idx="61364">-0.00089820688870363295</cx:pt>
          <cx:pt idx="61365">-0.00089820688870363295</cx:pt>
          <cx:pt idx="61366">-0.000898248801608137</cx:pt>
          <cx:pt idx="61367">-0.00089856585025292399</cx:pt>
          <cx:pt idx="61368">-0.00089861248238369096</cx:pt>
          <cx:pt idx="61369">-0.00089861248238369096</cx:pt>
          <cx:pt idx="61370">-0.00089927129868866505</cx:pt>
          <cx:pt idx="61371">-0.00089927129868866505</cx:pt>
          <cx:pt idx="61372">-0.00090023392869169696</cx:pt>
          <cx:pt idx="61373">-0.00090023392869169696</cx:pt>
          <cx:pt idx="61374">-0.00090034859192156605</cx:pt>
          <cx:pt idx="61375">-0.00090149108601407101</cx:pt>
          <cx:pt idx="61376">-0.00090149108601407101</cx:pt>
          <cx:pt idx="61377">-0.00090216931766587004</cx:pt>
          <cx:pt idx="61378">-0.00090275365495164105</cx:pt>
          <cx:pt idx="61379">-0.00090275365495164105</cx:pt>
          <cx:pt idx="61380">-0.00090275365495164105</cx:pt>
          <cx:pt idx="61381">-0.00090275365495164105</cx:pt>
          <cx:pt idx="61382">-0.00090379054246750204</cx:pt>
          <cx:pt idx="61383">-0.00090515660073294999</cx:pt>
          <cx:pt idx="61384">-0.00090517136419085203</cx:pt>
          <cx:pt idx="61385">-0.00090562260098111603</cx:pt>
          <cx:pt idx="61386">-0.00090569628774637403</cx:pt>
          <cx:pt idx="61387">-0.00090585420195587096</cx:pt>
          <cx:pt idx="61388">-0.00090585420195587096</cx:pt>
          <cx:pt idx="61389">-0.00090602371194748203</cx:pt>
          <cx:pt idx="61390">-0.00090708427752365201</cx:pt>
          <cx:pt idx="61391">-0.00090718951847698398</cx:pt>
          <cx:pt idx="61392">-0.00090802304309729905</cx:pt>
          <cx:pt idx="61393">-0.00090873942821842295</cx:pt>
          <cx:pt idx="61394">-0.00090883524805481799</cx:pt>
          <cx:pt idx="61395">-0.00090939397952338795</cx:pt>
          <cx:pt idx="61396">-0.00091003193440454295</cx:pt>
          <cx:pt idx="61397">-0.00091028903687215398</cx:pt>
          <cx:pt idx="61398">-0.00091028903687215398</cx:pt>
          <cx:pt idx="61399">-0.00091028903687215398</cx:pt>
          <cx:pt idx="61400">-0.00091028903687215398</cx:pt>
          <cx:pt idx="61401">-0.00091028903687215398</cx:pt>
          <cx:pt idx="61402">-0.00091051633361978696</cx:pt>
          <cx:pt idx="61403">-0.00091051633361978696</cx:pt>
          <cx:pt idx="61404">-0.00091191071619177303</cx:pt>
          <cx:pt idx="61405">-0.00091195751753905298</cx:pt>
          <cx:pt idx="61406">-0.00091195751753905298</cx:pt>
          <cx:pt idx="61407">-0.00091227093935013302</cx:pt>
          <cx:pt idx="61408">-0.00091227093935013302</cx:pt>
          <cx:pt idx="61409">-0.00091227093935013302</cx:pt>
          <cx:pt idx="61410">-0.00091227093935013302</cx:pt>
          <cx:pt idx="61411">-0.00091227093935013302</cx:pt>
          <cx:pt idx="61412">-0.00091227191009789904</cx:pt>
          <cx:pt idx="61413">-0.000912467921670175</cx:pt>
          <cx:pt idx="61414">-0.00091297852609401899</cx:pt>
          <cx:pt idx="61415">-0.00091450031251069804</cx:pt>
          <cx:pt idx="61416">-0.00091521778004216895</cx:pt>
          <cx:pt idx="61417">-0.00091521778004216895</cx:pt>
          <cx:pt idx="61418">-0.00091521778004216895</cx:pt>
          <cx:pt idx="61419">-0.00091521778004216895</cx:pt>
          <cx:pt idx="61420">-0.00091521778004216895</cx:pt>
          <cx:pt idx="61421">-0.00091521778004216895</cx:pt>
          <cx:pt idx="61422">-0.00091521778004216895</cx:pt>
          <cx:pt idx="61423">-0.00091521778004216895</cx:pt>
          <cx:pt idx="61424">-0.00091521778004216895</cx:pt>
          <cx:pt idx="61425">-0.00091521778004216895</cx:pt>
          <cx:pt idx="61426">-0.00091521778004216895</cx:pt>
          <cx:pt idx="61427">-0.00091530386604719795</cx:pt>
          <cx:pt idx="61428">-0.00091539856501294896</cx:pt>
          <cx:pt idx="61429">-0.000915667209218932</cx:pt>
          <cx:pt idx="61430">-0.00091640356002858805</cx:pt>
          <cx:pt idx="61431">-0.00091640356002858805</cx:pt>
          <cx:pt idx="61432">-0.00091679458016771201</cx:pt>
          <cx:pt idx="61433">-0.00091679458016771201</cx:pt>
          <cx:pt idx="61434">-0.00091786468134546703</cx:pt>
          <cx:pt idx="61435">-0.00091804912628114797</cx:pt>
          <cx:pt idx="61436">-0.00091804912628114797</cx:pt>
          <cx:pt idx="61437">-0.00091804912628114797</cx:pt>
          <cx:pt idx="61438">-0.00091804912628114797</cx:pt>
          <cx:pt idx="61439">-0.000920763534678238</cx:pt>
          <cx:pt idx="61440">-0.000920763534678238</cx:pt>
          <cx:pt idx="61441">-0.000920763534678238</cx:pt>
          <cx:pt idx="61442">-0.000920763534678238</cx:pt>
          <cx:pt idx="61443">-0.000921591172158247</cx:pt>
          <cx:pt idx="61444">-0.00092185540015065801</cx:pt>
          <cx:pt idx="61445">-0.00092185540015065801</cx:pt>
          <cx:pt idx="61446">-0.00092185540015065801</cx:pt>
          <cx:pt idx="61447">-0.00092185540015065801</cx:pt>
          <cx:pt idx="61448">-0.00092188111204292002</cx:pt>
          <cx:pt idx="61449">-0.00092227732482060302</cx:pt>
          <cx:pt idx="61450">-0.00092227732482060302</cx:pt>
          <cx:pt idx="61451">-0.00092227732482060302</cx:pt>
          <cx:pt idx="61452">-0.00092227732482060302</cx:pt>
          <cx:pt idx="61453">-0.00092227732482060302</cx:pt>
          <cx:pt idx="61454">-0.00092271870851746399</cx:pt>
          <cx:pt idx="61455">-0.00092271870851746399</cx:pt>
          <cx:pt idx="61456">-0.00092271870851746399</cx:pt>
          <cx:pt idx="61457">-0.00092298587018093097</cx:pt>
          <cx:pt idx="61458">-0.00092486661829605898</cx:pt>
          <cx:pt idx="61459">-0.00092511824743497296</cx:pt>
          <cx:pt idx="61460">-0.00092511824743497296</cx:pt>
          <cx:pt idx="61461">-0.00092511824743497296</cx:pt>
          <cx:pt idx="61462">-0.00092511824743497296</cx:pt>
          <cx:pt idx="61463">-0.00092556005192225802</cx:pt>
          <cx:pt idx="61464">-0.00092556389529357605</cx:pt>
          <cx:pt idx="61465">-0.00092583756256078202</cx:pt>
          <cx:pt idx="61466">-0.00092583756256078202</cx:pt>
          <cx:pt idx="61467">-0.00092583756256078202</cx:pt>
          <cx:pt idx="61468">-0.00092583756256078202</cx:pt>
          <cx:pt idx="61469">-0.00092583756256078202</cx:pt>
          <cx:pt idx="61470">-0.00092658938777643403</cx:pt>
          <cx:pt idx="61471">-0.00092667329580456697</cx:pt>
          <cx:pt idx="61472">-0.00092671745092553299</cx:pt>
          <cx:pt idx="61473">-0.00092671745092553299</cx:pt>
          <cx:pt idx="61474">-0.00093065454692310896</cx:pt>
          <cx:pt idx="61475">-0.00093084921154697805</cx:pt>
          <cx:pt idx="61476">-0.00093198256545485995</cx:pt>
          <cx:pt idx="61477">-0.00093422573486603901</cx:pt>
          <cx:pt idx="61478">-0.00093422573486603901</cx:pt>
          <cx:pt idx="61479">-0.00093422573486603901</cx:pt>
          <cx:pt idx="61480">-0.00093422573486603901</cx:pt>
          <cx:pt idx="61481">-0.00093422573486603901</cx:pt>
          <cx:pt idx="61482">-0.00093422573486603901</cx:pt>
          <cx:pt idx="61483">-0.00093422573486603901</cx:pt>
          <cx:pt idx="61484">-0.00093521870615934696</cx:pt>
          <cx:pt idx="61485">-0.00093569243509886797</cx:pt>
          <cx:pt idx="61486">-0.00093569243509886797</cx:pt>
          <cx:pt idx="61487">-0.00093574899694429396</cx:pt>
          <cx:pt idx="61488">-0.00093626036977717498</cx:pt>
          <cx:pt idx="61489">-0.00093657330443186796</cx:pt>
          <cx:pt idx="61490">-0.00093726906863009999</cx:pt>
          <cx:pt idx="61491">-0.00093735615264332699</cx:pt>
          <cx:pt idx="61492">-0.00093785507706684805</cx:pt>
          <cx:pt idx="61493">-0.00093885900463986001</cx:pt>
          <cx:pt idx="61494">-0.00094019197212346305</cx:pt>
          <cx:pt idx="61495">-0.00094048496700315496</cx:pt>
          <cx:pt idx="61496">-0.00094112062122914098</cx:pt>
          <cx:pt idx="61497">-0.00094121076445863002</cx:pt>
          <cx:pt idx="61498">-0.00094345208414809898</cx:pt>
          <cx:pt idx="61499">-0.00094361086299520297</cx:pt>
          <cx:pt idx="61500">-0.00094361086299520297</cx:pt>
          <cx:pt idx="61501">-0.00094374221525153005</cx:pt>
          <cx:pt idx="61502">-0.00094435437608167904</cx:pt>
          <cx:pt idx="61503">-0.00094478517299136501</cx:pt>
          <cx:pt idx="61504">-0.00094478517299136501</cx:pt>
          <cx:pt idx="61505">-0.00094478517299136501</cx:pt>
          <cx:pt idx="61506">-0.00094478517299136501</cx:pt>
          <cx:pt idx="61507">-0.00094478517299136501</cx:pt>
          <cx:pt idx="61508">-0.00094483252254964</cx:pt>
          <cx:pt idx="61509">-0.00094654781575283903</cx:pt>
          <cx:pt idx="61510">-0.00094654781575283903</cx:pt>
          <cx:pt idx="61511">-0.00094654781575283903</cx:pt>
          <cx:pt idx="61512">-0.000946731732660281</cx:pt>
          <cx:pt idx="61513">-0.00094728479036259097</cx:pt>
          <cx:pt idx="61514">-0.00094935538585216904</cx:pt>
          <cx:pt idx="61515">-0.00095176080386269403</cx:pt>
          <cx:pt idx="61516">-0.00095176080386269403</cx:pt>
          <cx:pt idx="61517">-0.00095176080386269403</cx:pt>
          <cx:pt idx="61518">-0.000952581459744981</cx:pt>
          <cx:pt idx="61519">-0.00095260096529014703</cx:pt>
          <cx:pt idx="61520">-0.00095273318156320196</cx:pt>
          <cx:pt idx="61521">-0.00095295271102782599</cx:pt>
          <cx:pt idx="61522">-0.00095295271102782599</cx:pt>
          <cx:pt idx="61523">-0.00095295271102782599</cx:pt>
          <cx:pt idx="61524">-0.00095410965190343897</cx:pt>
          <cx:pt idx="61525">-0.00095518139267793698</cx:pt>
          <cx:pt idx="61526">-0.00095574093163192802</cx:pt>
          <cx:pt idx="61527">-0.00095839977858240696</cx:pt>
          <cx:pt idx="61528">-0.00095887705040078003</cx:pt>
          <cx:pt idx="61529">-0.00095887705040078003</cx:pt>
          <cx:pt idx="61530">-0.00095953364043780396</cx:pt>
          <cx:pt idx="61531">-0.00095988813076310802</cx:pt>
          <cx:pt idx="61532">-0.00095988813076310802</cx:pt>
          <cx:pt idx="61533">-0.00095988813076310802</cx:pt>
          <cx:pt idx="61534">-0.00095988813076310802</cx:pt>
          <cx:pt idx="61535">-0.00096073215556289097</cx:pt>
          <cx:pt idx="61536">-0.000960837390913272</cx:pt>
          <cx:pt idx="61537">-0.00096153259148464704</cx:pt>
          <cx:pt idx="61538">-0.00096176590910288396</cx:pt>
          <cx:pt idx="61539">-0.00096233401486743196</cx:pt>
          <cx:pt idx="61540">-0.00096277184541685898</cx:pt>
          <cx:pt idx="61541">-0.00096347740488667304</cx:pt>
          <cx:pt idx="61542">-0.00096347740488667304</cx:pt>
          <cx:pt idx="61543">-0.00096347740488667304</cx:pt>
          <cx:pt idx="61544">-0.000964720715934747</cx:pt>
          <cx:pt idx="61545">-0.00096531495038086699</cx:pt>
          <cx:pt idx="61546">-0.00096531495038086699</cx:pt>
          <cx:pt idx="61547">-0.00096531495038086699</cx:pt>
          <cx:pt idx="61548">-0.00096587395237368102</cx:pt>
          <cx:pt idx="61549">-0.00096596318403615699</cx:pt>
          <cx:pt idx="61550">-0.00096609671875865595</cx:pt>
          <cx:pt idx="61551">-0.00096609671875865595</cx:pt>
          <cx:pt idx="61552">-0.00096609671875865595</cx:pt>
          <cx:pt idx="61553">-0.00096609671875865595</cx:pt>
          <cx:pt idx="61554">-0.00096609671875865595</cx:pt>
          <cx:pt idx="61555">-0.00096625519497420503</cx:pt>
          <cx:pt idx="61556">-0.00096654977318422805</cx:pt>
          <cx:pt idx="61557">-0.00096695164428675195</cx:pt>
          <cx:pt idx="61558">-0.00096695164428675195</cx:pt>
          <cx:pt idx="61559">-0.00096857048672340895</cx:pt>
          <cx:pt idx="61560">-0.00096913631996958197</cx:pt>
          <cx:pt idx="61561">-0.00096913631996958197</cx:pt>
          <cx:pt idx="61562">-0.00096917147340893099</cx:pt>
          <cx:pt idx="61563">-0.00096917147340893099</cx:pt>
          <cx:pt idx="61564">-0.00096919623074136804</cx:pt>
          <cx:pt idx="61565">-0.000969227984480024</cx:pt>
          <cx:pt idx="61566">-0.000969227984480024</cx:pt>
          <cx:pt idx="61567">-0.000969227984480024</cx:pt>
          <cx:pt idx="61568">-0.000969227984480024</cx:pt>
          <cx:pt idx="61569">-0.00096967260509459399</cx:pt>
          <cx:pt idx="61570">-0.00096990580655394502</cx:pt>
          <cx:pt idx="61571">-0.00096991426372455998</cx:pt>
          <cx:pt idx="61572">-0.00096997851305703699</cx:pt>
          <cx:pt idx="61573">-0.00097004353942014795</cx:pt>
          <cx:pt idx="61574">-0.00097004353942014795</cx:pt>
          <cx:pt idx="61575">-0.00097004353942014795</cx:pt>
          <cx:pt idx="61576">-0.00097004353942014795</cx:pt>
          <cx:pt idx="61577">-0.00097082163487113501</cx:pt>
          <cx:pt idx="61578">-0.00097130344840864503</cx:pt>
          <cx:pt idx="61579">-0.00097163125578123097</cx:pt>
          <cx:pt idx="61580">-0.00097228243873522804</cx:pt>
          <cx:pt idx="61581">-0.00097228243873522804</cx:pt>
          <cx:pt idx="61582">-0.00097252873295537701</cx:pt>
          <cx:pt idx="61583">-0.00097273672850873205</cx:pt>
          <cx:pt idx="61584">-0.00097273672850873205</cx:pt>
          <cx:pt idx="61585">-0.00097273672850873205</cx:pt>
          <cx:pt idx="61586">-0.00097273672850873205</cx:pt>
          <cx:pt idx="61587">-0.00097391564323463797</cx:pt>
          <cx:pt idx="61588">-0.00097391564323463797</cx:pt>
          <cx:pt idx="61589">-0.00097468146715554496</cx:pt>
          <cx:pt idx="61590">-0.00097468146715554496</cx:pt>
          <cx:pt idx="61591">-0.00097468146715554496</cx:pt>
          <cx:pt idx="61592">-0.00097468146715554496</cx:pt>
          <cx:pt idx="61593">-0.000974751008141115</cx:pt>
          <cx:pt idx="61594">-0.00097484492676826195</cx:pt>
          <cx:pt idx="61595">-0.000975767161281741</cx:pt>
          <cx:pt idx="61596">-0.00097608440275412302</cx:pt>
          <cx:pt idx="61597">-0.000976121341762758</cx:pt>
          <cx:pt idx="61598">-0.00097706650311241605</cx:pt>
          <cx:pt idx="61599">-0.000977531102596218</cx:pt>
          <cx:pt idx="61600">-0.00097767209593095194</cx:pt>
          <cx:pt idx="61601">-0.00097836568418939993</cx:pt>
          <cx:pt idx="61602">-0.00097927950753019604</cx:pt>
          <cx:pt idx="61603">-0.00098047292982468602</cx:pt>
          <cx:pt idx="61604">-0.00098064248747860489</cx:pt>
          <cx:pt idx="61605">-0.00098064248747860489</cx:pt>
          <cx:pt idx="61606">-0.00098064248747860489</cx:pt>
          <cx:pt idx="61607">-0.00098085431405117393</cx:pt>
          <cx:pt idx="61608">-0.00098085431405117393</cx:pt>
          <cx:pt idx="61609">-0.00098085431405117393</cx:pt>
          <cx:pt idx="61610">-0.00098088621423413004</cx:pt>
          <cx:pt idx="61611">-0.0009812751788541641</cx:pt>
          <cx:pt idx="61612">-0.00098162526369010693</cx:pt>
          <cx:pt idx="61613">-0.0009824045328864731</cx:pt>
          <cx:pt idx="61614">-0.0009824045328864731</cx:pt>
          <cx:pt idx="61615">-0.0009824045328864731</cx:pt>
          <cx:pt idx="61616">-0.0009824045328864731</cx:pt>
          <cx:pt idx="61617">-0.00098260475360060205</cx:pt>
          <cx:pt idx="61618">-0.00098260475360060205</cx:pt>
          <cx:pt idx="61619">-0.00098260475360060205</cx:pt>
          <cx:pt idx="61620">-0.000982864777210071</cx:pt>
          <cx:pt idx="61621">-0.0009837082452537429</cx:pt>
          <cx:pt idx="61622">-0.0009837082452537429</cx:pt>
          <cx:pt idx="61623">-0.0009837082452537429</cx:pt>
          <cx:pt idx="61624">-0.00098382260939116803</cx:pt>
          <cx:pt idx="61625">-0.000984515772991986</cx:pt>
          <cx:pt idx="61626">-0.00098494544055561899</cx:pt>
          <cx:pt idx="61627">-0.00098494544055561899</cx:pt>
          <cx:pt idx="61628">-0.00098554598775378089</cx:pt>
          <cx:pt idx="61629">-0.00098682355612516692</cx:pt>
          <cx:pt idx="61630">-0.00098709185851240206</cx:pt>
          <cx:pt idx="61631">-0.00098737453818358609</cx:pt>
          <cx:pt idx="61632">-0.00098737453818358609</cx:pt>
          <cx:pt idx="61633">-0.00098868567259084391</cx:pt>
          <cx:pt idx="61634">-0.0009895002947437261</cx:pt>
          <cx:pt idx="61635">-0.0009895002947437261</cx:pt>
          <cx:pt idx="61636">-0.0009895002947437261</cx:pt>
          <cx:pt idx="61637">-0.0009895002947437261</cx:pt>
          <cx:pt idx="61638">-0.0009895002947437261</cx:pt>
          <cx:pt idx="61639">-0.0009896680393678579</cx:pt>
          <cx:pt idx="61640">-0.00098979141960261596</cx:pt>
          <cx:pt idx="61641">-0.00098995271686870795</cx:pt>
          <cx:pt idx="61642">-0.00099080157309654193</cx:pt>
          <cx:pt idx="61643">-0.00099080157309654193</cx:pt>
          <cx:pt idx="61644">-0.00099085064192589692</cx:pt>
          <cx:pt idx="61645">-0.0009916178472448359</cx:pt>
          <cx:pt idx="61646">-0.0009916178472448359</cx:pt>
          <cx:pt idx="61647">-0.0009916178472448359</cx:pt>
          <cx:pt idx="61648">-0.0009916178472448359</cx:pt>
          <cx:pt idx="61649">-0.00099162136096004098</cx:pt>
          <cx:pt idx="61650">-0.00099240975080982304</cx:pt>
          <cx:pt idx="61651">-0.00099273464434363997</cx:pt>
          <cx:pt idx="61652">-0.00099294870333077405</cx:pt>
          <cx:pt idx="61653">-0.00099323549357361609</cx:pt>
          <cx:pt idx="61654">-0.00099452126546664102</cx:pt>
          <cx:pt idx="61655">-0.00099460419769758102</cx:pt>
          <cx:pt idx="61656">-0.00099460419769758102</cx:pt>
          <cx:pt idx="61657">-0.00099460419769758102</cx:pt>
          <cx:pt idx="61658">-0.00099510655551787492</cx:pt>
          <cx:pt idx="61659">-0.00099546530856736595</cx:pt>
          <cx:pt idx="61660">-0.00099566614010004905</cx:pt>
          <cx:pt idx="61661">-0.00099574343638268595</cx:pt>
          <cx:pt idx="61662">-0.00099584857878934905</cx:pt>
          <cx:pt idx="61663">-0.00099584857878934905</cx:pt>
          <cx:pt idx="61664">-0.00099584857878934905</cx:pt>
          <cx:pt idx="61665">-0.00099584857878934905</cx:pt>
          <cx:pt idx="61666">-0.00099584857878934905</cx:pt>
          <cx:pt idx="61667">-0.00099616648570738093</cx:pt>
          <cx:pt idx="61668">-0.00099970901061056006</cx:pt>
          <cx:pt idx="61669">-0.00099970901061056006</cx:pt>
          <cx:pt idx="61670">-0.00099970901061056006</cx:pt>
          <cx:pt idx="61671">-0.00099970901061056006</cx:pt>
          <cx:pt idx="61672">-0.00099970901061056006</cx:pt>
          <cx:pt idx="61673">-0.00099970901061056006</cx:pt>
          <cx:pt idx="61674">-0.00099975084132073811</cx:pt>
          <cx:pt idx="61675">-0.0010002508642619899</cx:pt>
          <cx:pt idx="61676">-0.0010002508642619899</cx:pt>
          <cx:pt idx="61677">-0.0010002508642619899</cx:pt>
          <cx:pt idx="61678">-0.0010002508642619899</cx:pt>
          <cx:pt idx="61679">-0.0010002508642619899</cx:pt>
          <cx:pt idx="61680">-0.0010002508642619899</cx:pt>
          <cx:pt idx="61681">-0.0010002508642619899</cx:pt>
          <cx:pt idx="61682">-0.00100030974809637</cx:pt>
          <cx:pt idx="61683">-0.00100030974809637</cx:pt>
          <cx:pt idx="61684">-0.00100148866088097</cx:pt>
          <cx:pt idx="61685">-0.00100161347483911</cx:pt>
          <cx:pt idx="61686">-0.00100354749781003</cx:pt>
          <cx:pt idx="61687">-0.0010037310403142</cx:pt>
          <cx:pt idx="61688">-0.0010037310403142</cx:pt>
          <cx:pt idx="61689">-0.0010037310403142</cx:pt>
          <cx:pt idx="61690">-0.0010037310403142</cx:pt>
          <cx:pt idx="61691">-0.0010038725668497599</cx:pt>
          <cx:pt idx="61692">-0.0010040843369375401</cx:pt>
          <cx:pt idx="61693">-0.00100450565880333</cx:pt>
          <cx:pt idx="61694">-0.00100450565880333</cx:pt>
          <cx:pt idx="61695">-0.00100450565880333</cx:pt>
          <cx:pt idx="61696">-0.00100450565880333</cx:pt>
          <cx:pt idx="61697">-0.00100450565880333</cx:pt>
          <cx:pt idx="61698">-0.00100450565880333</cx:pt>
          <cx:pt idx="61699">-0.00100487325582002</cx:pt>
          <cx:pt idx="61700">-0.0010049570538297899</cx:pt>
          <cx:pt idx="61701">-0.0010049570538297899</cx:pt>
          <cx:pt idx="61702">-0.0010049570538297899</cx:pt>
          <cx:pt idx="61703">-0.0010049570538297899</cx:pt>
          <cx:pt idx="61704">-0.00100543887959198</cx:pt>
          <cx:pt idx="61705">-0.0010058295930662701</cx:pt>
          <cx:pt idx="61706">-0.0010058295930662701</cx:pt>
          <cx:pt idx="61707">-0.0010058295930662701</cx:pt>
          <cx:pt idx="61708">-0.0010058295930662701</cx:pt>
          <cx:pt idx="61709">-0.0010058326288957099</cx:pt>
          <cx:pt idx="61710">-0.0010064648069284001</cx:pt>
          <cx:pt idx="61711">-0.00100666698793994</cx:pt>
          <cx:pt idx="61712">-0.00100666698793994</cx:pt>
          <cx:pt idx="61713">-0.00100666698793994</cx:pt>
          <cx:pt idx="61714">-0.00100666698793994</cx:pt>
          <cx:pt idx="61715">-0.00100666698793994</cx:pt>
          <cx:pt idx="61716">-0.00100676709399094</cx:pt>
          <cx:pt idx="61717">-0.00100929494746283</cx:pt>
          <cx:pt idx="61718">-0.0010102239833096199</cx:pt>
          <cx:pt idx="61719">-0.0010108749296034499</cx:pt>
          <cx:pt idx="61720">-0.0010108749296034499</cx:pt>
          <cx:pt idx="61721">-0.00101154021963734</cx:pt>
          <cx:pt idx="61722">-0.00101190501230121</cx:pt>
          <cx:pt idx="61723">-0.0010133872591500601</cx:pt>
          <cx:pt idx="61724">-0.00101413228693444</cx:pt>
          <cx:pt idx="61725">-0.00101473987883387</cx:pt>
          <cx:pt idx="61726">-0.00101473987883387</cx:pt>
          <cx:pt idx="61727">-0.0010148305255481701</cx:pt>
          <cx:pt idx="61728">-0.0010163781811632</cx:pt>
          <cx:pt idx="61729">-0.0010165928697855799</cx:pt>
          <cx:pt idx="61730">-0.0010165928697855799</cx:pt>
          <cx:pt idx="61731">-0.0010165928697855799</cx:pt>
          <cx:pt idx="61732">-0.0010165928697855799</cx:pt>
          <cx:pt idx="61733">-0.00101703588928917</cx:pt>
          <cx:pt idx="61734">-0.00101703588928917</cx:pt>
          <cx:pt idx="61735">-0.0010173042401750499</cx:pt>
          <cx:pt idx="61736">-0.0010173356308366601</cx:pt>
          <cx:pt idx="61737">-0.0010174959459533001</cx:pt>
          <cx:pt idx="61738">-0.0010178528527023699</cx:pt>
          <cx:pt idx="61739">-0.0010180307010426101</cx:pt>
          <cx:pt idx="61740">-0.0010184810119121699</cx:pt>
          <cx:pt idx="61741">-0.0010184810119121699</cx:pt>
          <cx:pt idx="61742">-0.0010184810119121699</cx:pt>
          <cx:pt idx="61743">-0.0010184810119121699</cx:pt>
          <cx:pt idx="61744">-0.0010192769968392101</cx:pt>
          <cx:pt idx="61745">-0.0010198603407302099</cx:pt>
          <cx:pt idx="61746">-0.0010204308534158301</cx:pt>
          <cx:pt idx="61747">-0.00102065782641471</cx:pt>
          <cx:pt idx="61748">-0.0010208952685337299</cx:pt>
          <cx:pt idx="61749">-0.00102093293636153</cx:pt>
          <cx:pt idx="61750">-0.00102093293636153</cx:pt>
          <cx:pt idx="61751">-0.00102093293636153</cx:pt>
          <cx:pt idx="61752">-0.0010221126405009101</cx:pt>
          <cx:pt idx="61753">-0.0010221126405009101</cx:pt>
          <cx:pt idx="61754">-0.0010221126405009101</cx:pt>
          <cx:pt idx="61755">-0.0010221187410746301</cx:pt>
          <cx:pt idx="61756">-0.0010221187410746301</cx:pt>
          <cx:pt idx="61757">-0.00102274304264505</cx:pt>
          <cx:pt idx="61758">-0.0010232561245656099</cx:pt>
          <cx:pt idx="61759">-0.00102339478028303</cx:pt>
          <cx:pt idx="61760">-0.0010257176787925599</cx:pt>
          <cx:pt idx="61761">-0.0010259163718400401</cx:pt>
          <cx:pt idx="61762">-0.0010261414466646199</cx:pt>
          <cx:pt idx="61763">-0.0010261414466646199</cx:pt>
          <cx:pt idx="61764">-0.00102742223915939</cx:pt>
          <cx:pt idx="61765">-0.00102742223915939</cx:pt>
          <cx:pt idx="61766">-0.00102742223915939</cx:pt>
          <cx:pt idx="61767">-0.00102742223915939</cx:pt>
          <cx:pt idx="61768">-0.00102742223915939</cx:pt>
          <cx:pt idx="61769">-0.0010287347801381801</cx:pt>
          <cx:pt idx="61770">-0.0010287347801381801</cx:pt>
          <cx:pt idx="61771">-0.0010287347801381801</cx:pt>
          <cx:pt idx="61772">-0.0010287347801381801</cx:pt>
          <cx:pt idx="61773">-0.0010288284286538</cx:pt>
          <cx:pt idx="61774">-0.00102926611438995</cx:pt>
          <cx:pt idx="61775">-0.00102926611438995</cx:pt>
          <cx:pt idx="61776">-0.0010293051495042201</cx:pt>
          <cx:pt idx="61777">-0.0010293051495042201</cx:pt>
          <cx:pt idx="61778">-0.0010293051495042201</cx:pt>
          <cx:pt idx="61779">-0.0010293051495042201</cx:pt>
          <cx:pt idx="61780">-0.0010293051495042201</cx:pt>
          <cx:pt idx="61781">-0.0010293051495042201</cx:pt>
          <cx:pt idx="61782">-0.00103041515172457</cx:pt>
          <cx:pt idx="61783">-0.00103103837448555</cx:pt>
          <cx:pt idx="61784">-0.0010311357125364099</cx:pt>
          <cx:pt idx="61785">-0.0010320334110968099</cx:pt>
          <cx:pt idx="61786">-0.0010320935774064701</cx:pt>
          <cx:pt idx="61787">-0.0010328202612675801</cx:pt>
          <cx:pt idx="61788">-0.0010331853242213601</cx:pt>
          <cx:pt idx="61789">-0.0010331853242213601</cx:pt>
          <cx:pt idx="61790">-0.0010331853242213601</cx:pt>
          <cx:pt idx="61791">-0.0010331853242213601</cx:pt>
          <cx:pt idx="61792">-0.00103361220756621</cx:pt>
          <cx:pt idx="61793">-0.00103361220756621</cx:pt>
          <cx:pt idx="61794">-0.0010344777442178399</cx:pt>
          <cx:pt idx="61795">-0.00103610143424954</cx:pt>
          <cx:pt idx="61796">-0.00103610143424954</cx:pt>
          <cx:pt idx="61797">-0.00103628279503955</cx:pt>
          <cx:pt idx="61798">-0.00103628279503955</cx:pt>
          <cx:pt idx="61799">-0.00103628279503955</cx:pt>
          <cx:pt idx="61800">-0.00103705682809724</cx:pt>
          <cx:pt idx="61801">-0.0010375349340056501</cx:pt>
          <cx:pt idx="61802">-0.0010384656469935301</cx:pt>
          <cx:pt idx="61803">-0.0010384656469935301</cx:pt>
          <cx:pt idx="61804">-0.0010384656469935301</cx:pt>
          <cx:pt idx="61805">-0.0010384656469935301</cx:pt>
          <cx:pt idx="61806">-0.0010384656469935301</cx:pt>
          <cx:pt idx="61807">-0.0010384656469935301</cx:pt>
          <cx:pt idx="61808">-0.0010394212592874799</cx:pt>
          <cx:pt idx="61809">-0.0010399246336326</cx:pt>
          <cx:pt idx="61810">-0.0010399246336326</cx:pt>
          <cx:pt idx="61811">-0.0010410836192292401</cx:pt>
          <cx:pt idx="61812">-0.0010410836192292401</cx:pt>
          <cx:pt idx="61813">-0.0010410836192292401</cx:pt>
          <cx:pt idx="61814">-0.0010410836192292401</cx:pt>
          <cx:pt idx="61815">-0.0010410836192292401</cx:pt>
          <cx:pt idx="61816">-0.0010410836192292401</cx:pt>
          <cx:pt idx="61817">-0.00104276839387347</cx:pt>
          <cx:pt idx="61818">-0.00104290566872664</cx:pt>
          <cx:pt idx="61819">-0.00104293243533333</cx:pt>
          <cx:pt idx="61820">-0.00104293243533333</cx:pt>
          <cx:pt idx="61821">-0.00104293243533333</cx:pt>
          <cx:pt idx="61822">-0.00104293243533333</cx:pt>
          <cx:pt idx="61823">-0.00104293243533333</cx:pt>
          <cx:pt idx="61824">-0.0010433926764577099</cx:pt>
          <cx:pt idx="61825">-0.00104349429680181</cx:pt>
          <cx:pt idx="61826">-0.00104435183212994</cx:pt>
          <cx:pt idx="61827">-0.0010447218132878899</cx:pt>
          <cx:pt idx="61828">-0.0010455592450139</cx:pt>
          <cx:pt idx="61829">-0.0010462185766392999</cx:pt>
          <cx:pt idx="61830">-0.00104696672284992</cx:pt>
          <cx:pt idx="61831">-0.0010470767946287199</cx:pt>
          <cx:pt idx="61832">-0.0010473873022038901</cx:pt>
          <cx:pt idx="61833">-0.0010476061412768101</cx:pt>
          <cx:pt idx="61834">-0.0010478404552960801</cx:pt>
          <cx:pt idx="61835">-0.0010479574927315699</cx:pt>
          <cx:pt idx="61836">-0.0010481426933743299</cx:pt>
          <cx:pt idx="61837">-0.0010481426933743299</cx:pt>
          <cx:pt idx="61838">-0.0010481426933743299</cx:pt>
          <cx:pt idx="61839">-0.0010481426933743299</cx:pt>
          <cx:pt idx="61840">-0.0010481472075848999</cx:pt>
          <cx:pt idx="61841">-0.0010483632562615301</cx:pt>
          <cx:pt idx="61842">-0.00104858356763526</cx:pt>
          <cx:pt idx="61843">-0.00104887959829144</cx:pt>
          <cx:pt idx="61844">-0.00104998727604562</cx:pt>
          <cx:pt idx="61845">-0.00105115142481277</cx:pt>
          <cx:pt idx="61846">-0.0010517585911462</cx:pt>
          <cx:pt idx="61847">-0.00105239813800371</cx:pt>
          <cx:pt idx="61848">-0.00105269208463612</cx:pt>
          <cx:pt idx="61849">-0.0010530757914078901</cx:pt>
          <cx:pt idx="61850">-0.0010530757914078901</cx:pt>
          <cx:pt idx="61851">-0.0010530757914078901</cx:pt>
          <cx:pt idx="61852">-0.0010531192728645399</cx:pt>
          <cx:pt idx="61853">-0.0010536208550481799</cx:pt>
          <cx:pt idx="61854">-0.0010536208550481799</cx:pt>
          <cx:pt idx="61855">-0.0010536208550481799</cx:pt>
          <cx:pt idx="61856">-0.00105397675555782</cx:pt>
          <cx:pt idx="61857">-0.00105397675555782</cx:pt>
          <cx:pt idx="61858">-0.00105397675555782</cx:pt>
          <cx:pt idx="61859">-0.00105412190977074</cx:pt>
          <cx:pt idx="61860">-0.00105412190977074</cx:pt>
          <cx:pt idx="61861">-0.0010545672811466901</cx:pt>
          <cx:pt idx="61862">-0.0010552787997260701</cx:pt>
          <cx:pt idx="61863">-0.0010552787997260701</cx:pt>
          <cx:pt idx="61864">-0.0010552787997260701</cx:pt>
          <cx:pt idx="61865">-0.00105546901115645</cx:pt>
          <cx:pt idx="61866">-0.0010563721012227501</cx:pt>
          <cx:pt idx="61867">-0.0010584259168355801</cx:pt>
          <cx:pt idx="61868">-0.00105931818536949</cx:pt>
          <cx:pt idx="61869">-0.00105947103809459</cx:pt>
          <cx:pt idx="61870">-0.00105947103809459</cx:pt>
          <cx:pt idx="61871">-0.0010596513776951601</cx:pt>
          <cx:pt idx="61872">-0.0010601149511292301</cx:pt>
          <cx:pt idx="61873">-0.00106022113073541</cx:pt>
          <cx:pt idx="61874">-0.0010606098528639801</cx:pt>
          <cx:pt idx="61875">-0.00106089836399822</cx:pt>
          <cx:pt idx="61876">-0.00106161618703034</cx:pt>
          <cx:pt idx="61877">-0.00106218218359103</cx:pt>
          <cx:pt idx="61878">-0.0010629546089723099</cx:pt>
          <cx:pt idx="61879">-0.00106298930916453</cx:pt>
          <cx:pt idx="61880">-0.00106687664738577</cx:pt>
          <cx:pt idx="61881">-0.0010669744676284399</cx:pt>
          <cx:pt idx="61882">-0.0010669744676284399</cx:pt>
          <cx:pt idx="61883">-0.0010675153249925301</cx:pt>
          <cx:pt idx="61884">-0.0010675153249925301</cx:pt>
          <cx:pt idx="61885">-0.0010675153249925301</cx:pt>
          <cx:pt idx="61886">-0.0010675153249925301</cx:pt>
          <cx:pt idx="61887">-0.00106909932298633</cx:pt>
          <cx:pt idx="61888">-0.00106947853626647</cx:pt>
          <cx:pt idx="61889">-0.0010700212985074199</cx:pt>
          <cx:pt idx="61890">-0.0010700212985074199</cx:pt>
          <cx:pt idx="61891">-0.001070889150798</cx:pt>
          <cx:pt idx="61892">-0.00107148264432343</cx:pt>
          <cx:pt idx="61893">-0.00107148264432343</cx:pt>
          <cx:pt idx="61894">-0.00107148264432343</cx:pt>
          <cx:pt idx="61895">-0.00107215784435089</cx:pt>
          <cx:pt idx="61896">-0.00107215784435089</cx:pt>
          <cx:pt idx="61897">-0.00107215784435089</cx:pt>
          <cx:pt idx="61898">-0.00107215784435089</cx:pt>
          <cx:pt idx="61899">-0.00107215784435089</cx:pt>
          <cx:pt idx="61900">-0.00107236277969724</cx:pt>
          <cx:pt idx="61901">-0.00107236277969724</cx:pt>
          <cx:pt idx="61902">-0.0010731543150587</cx:pt>
          <cx:pt idx="61903">-0.0010731543150587</cx:pt>
          <cx:pt idx="61904">-0.0010731543150587</cx:pt>
          <cx:pt idx="61905">-0.00107325740694183</cx:pt>
          <cx:pt idx="61906">-0.00107325740694183</cx:pt>
          <cx:pt idx="61907">-0.00107325740694183</cx:pt>
          <cx:pt idx="61908">-0.00107325740694183</cx:pt>
          <cx:pt idx="61909">-0.0010747101431897001</cx:pt>
          <cx:pt idx="61910">-0.00107713837365524</cx:pt>
          <cx:pt idx="61911">-0.00107713837365524</cx:pt>
          <cx:pt idx="61912">-0.00107713837365524</cx:pt>
          <cx:pt idx="61913">-0.00107713837365524</cx:pt>
          <cx:pt idx="61914">-0.0010775219860263601</cx:pt>
          <cx:pt idx="61915">-0.00107801253129153</cx:pt>
          <cx:pt idx="61916">-0.0010784157650593001</cx:pt>
          <cx:pt idx="61917">-0.0010788978389052099</cx:pt>
          <cx:pt idx="61918">-0.00107953700501589</cx:pt>
          <cx:pt idx="61919">-0.0010797042070971601</cx:pt>
          <cx:pt idx="61920">-0.00108022461273394</cx:pt>
          <cx:pt idx="61921">-0.00108022461273394</cx:pt>
          <cx:pt idx="61922">-0.0010803487220173099</cx:pt>
          <cx:pt idx="61923">-0.0010803487220173099</cx:pt>
          <cx:pt idx="61924">-0.0010804552204672501</cx:pt>
          <cx:pt idx="61925">-0.0010804552204672501</cx:pt>
          <cx:pt idx="61926">-0.0010804552204672501</cx:pt>
          <cx:pt idx="61927">-0.00108100002259682</cx:pt>
          <cx:pt idx="61928">-0.00108100002259682</cx:pt>
          <cx:pt idx="61929">-0.00108100002259682</cx:pt>
          <cx:pt idx="61930">-0.0010811749551610599</cx:pt>
          <cx:pt idx="61931">-0.0010822538549672301</cx:pt>
          <cx:pt idx="61932">-0.0010822538549672301</cx:pt>
          <cx:pt idx="61933">-0.0010827522263630099</cx:pt>
          <cx:pt idx="61934">-0.0010831354026142701</cx:pt>
          <cx:pt idx="61935">-0.0010831354026142701</cx:pt>
          <cx:pt idx="61936">-0.0010831354026142701</cx:pt>
          <cx:pt idx="61937">-0.0010831354026142701</cx:pt>
          <cx:pt idx="61938">-0.0010852039326169399</cx:pt>
          <cx:pt idx="61939">-0.00108584900908055</cx:pt>
          <cx:pt idx="61940">-0.0010881936909900899</cx:pt>
          <cx:pt idx="61941">-0.0010881936909900899</cx:pt>
          <cx:pt idx="61942">-0.00108828710599431</cx:pt>
          <cx:pt idx="61943">-0.0010889723855405701</cx:pt>
          <cx:pt idx="61944">-0.0010891409542815699</cx:pt>
          <cx:pt idx="61945">-0.0010891875186622301</cx:pt>
          <cx:pt idx="61946">-0.0010891875186622301</cx:pt>
          <cx:pt idx="61947">-0.0010898569972018499</cx:pt>
          <cx:pt idx="61948">-0.0010899577393998401</cx:pt>
          <cx:pt idx="61949">-0.00109134192810456</cx:pt>
          <cx:pt idx="61950">-0.00109134192810456</cx:pt>
          <cx:pt idx="61951">-0.00109134192810456</cx:pt>
          <cx:pt idx="61952">-0.00109134192810456</cx:pt>
          <cx:pt idx="61953">-0.0010914102113352901</cx:pt>
          <cx:pt idx="61954">-0.0010914102113352901</cx:pt>
          <cx:pt idx="61955">-0.0010914102113352901</cx:pt>
          <cx:pt idx="61956">-0.0010914102113352901</cx:pt>
          <cx:pt idx="61957">-0.00109161775366407</cx:pt>
          <cx:pt idx="61958">-0.00109161775366407</cx:pt>
          <cx:pt idx="61959">-0.00109161775366407</cx:pt>
          <cx:pt idx="61960">-0.00109161775366407</cx:pt>
          <cx:pt idx="61961">-0.00109161775366407</cx:pt>
          <cx:pt idx="61962">-0.00109161775366407</cx:pt>
          <cx:pt idx="61963">-0.0010916314277363099</cx:pt>
          <cx:pt idx="61964">-0.0010925772408699201</cx:pt>
          <cx:pt idx="61965">-0.0010925772408699201</cx:pt>
          <cx:pt idx="61966">-0.0010925772408699201</cx:pt>
          <cx:pt idx="61967">-0.0010925772408699201</cx:pt>
          <cx:pt idx="61968">-0.0010932015839284399</cx:pt>
          <cx:pt idx="61969">-0.0010932015839284399</cx:pt>
          <cx:pt idx="61970">-0.0010932015839284399</cx:pt>
          <cx:pt idx="61971">-0.0010932015839284399</cx:pt>
          <cx:pt idx="61972">-0.0010932015839284399</cx:pt>
          <cx:pt idx="61973">-0.0010932015839284399</cx:pt>
          <cx:pt idx="61974">-0.00109354895911818</cx:pt>
          <cx:pt idx="61975">-0.00109402029356355</cx:pt>
          <cx:pt idx="61976">-0.00109402029356355</cx:pt>
          <cx:pt idx="61977">-0.00109402029356355</cx:pt>
          <cx:pt idx="61978">-0.0010946277078742999</cx:pt>
          <cx:pt idx="61979">-0.0010946277078742999</cx:pt>
          <cx:pt idx="61980">-0.0010946277078742999</cx:pt>
          <cx:pt idx="61981">-0.0010946277078742999</cx:pt>
          <cx:pt idx="61982">-0.0010950425479249501</cx:pt>
          <cx:pt idx="61983">-0.00109510423896744</cx:pt>
          <cx:pt idx="61984">-0.0010959829400039899</cx:pt>
          <cx:pt idx="61985">-0.0010967469389480001</cx:pt>
          <cx:pt idx="61986">-0.0010969358395223601</cx:pt>
          <cx:pt idx="61987">-0.00109812064327135</cx:pt>
          <cx:pt idx="61988">-0.00109908167886135</cx:pt>
          <cx:pt idx="61989">-0.0011001480576325799</cx:pt>
          <cx:pt idx="61990">-0.0011001480576325799</cx:pt>
          <cx:pt idx="61991">-0.0011001480576325799</cx:pt>
          <cx:pt idx="61992">-0.0011001480576325799</cx:pt>
          <cx:pt idx="61993">-0.0011004873844924299</cx:pt>
          <cx:pt idx="61994">-0.0011004873844924299</cx:pt>
          <cx:pt idx="61995">-0.0011004873844924299</cx:pt>
          <cx:pt idx="61996">-0.0011004873844924299</cx:pt>
          <cx:pt idx="61997">-0.00110090371271668</cx:pt>
          <cx:pt idx="61998">-0.00110245244717781</cx:pt>
          <cx:pt idx="61999">-0.0011032171610059201</cx:pt>
          <cx:pt idx="62000">-0.0011032171610059201</cx:pt>
          <cx:pt idx="62001">-0.0011038624724159301</cx:pt>
          <cx:pt idx="62002">-0.0011040527026932</cx:pt>
          <cx:pt idx="62003">-0.0011040527026932</cx:pt>
          <cx:pt idx="62004">-0.0011040527026932</cx:pt>
          <cx:pt idx="62005">-0.0011040527026932</cx:pt>
          <cx:pt idx="62006">-0.0011040527026932</cx:pt>
          <cx:pt idx="62007">-0.0011040527026932</cx:pt>
          <cx:pt idx="62008">-0.0011045350832997499</cx:pt>
          <cx:pt idx="62009">-0.0011047936099353899</cx:pt>
          <cx:pt idx="62010">-0.00110575491693739</cx:pt>
          <cx:pt idx="62011">-0.00110617296360404</cx:pt>
          <cx:pt idx="62012">-0.0011067377028108501</cx:pt>
          <cx:pt idx="62013">-0.0011067406012931101</cx:pt>
          <cx:pt idx="62014">-0.0011067406012931101</cx:pt>
          <cx:pt idx="62015">-0.0011076441685731399</cx:pt>
          <cx:pt idx="62016">-0.0011077869298859501</cx:pt>
          <cx:pt idx="62017">-0.0011078682443083599</cx:pt>
          <cx:pt idx="62018">-0.00110790643314481</cx:pt>
          <cx:pt idx="62019">-0.00110824494621827</cx:pt>
          <cx:pt idx="62020">-0.00110824494621827</cx:pt>
          <cx:pt idx="62021">-0.00110824494621827</cx:pt>
          <cx:pt idx="62022">-0.00110824494621827</cx:pt>
          <cx:pt idx="62023">-0.0011085725934787099</cx:pt>
          <cx:pt idx="62024">-0.00110998377363911</cx:pt>
          <cx:pt idx="62025">-0.00111019900338038</cx:pt>
          <cx:pt idx="62026">-0.0011104546672127201</cx:pt>
          <cx:pt idx="62027">-0.0011104546672127201</cx:pt>
          <cx:pt idx="62028">-0.0011104546672127201</cx:pt>
          <cx:pt idx="62029">-0.0011104546672127201</cx:pt>
          <cx:pt idx="62030">-0.0011107378142505399</cx:pt>
          <cx:pt idx="62031">-0.0011107378142505399</cx:pt>
          <cx:pt idx="62032">-0.0011115048273387801</cx:pt>
          <cx:pt idx="62033">-0.0011130251899200501</cx:pt>
          <cx:pt idx="62034">-0.00111330059872017</cx:pt>
          <cx:pt idx="62035">-0.00111384085721236</cx:pt>
          <cx:pt idx="62036">-0.0011142781086324301</cx:pt>
          <cx:pt idx="62037">-0.00111473882388904</cx:pt>
          <cx:pt idx="62038">-0.00111483226567818</cx:pt>
          <cx:pt idx="62039">-0.0011159353338092801</cx:pt>
          <cx:pt idx="62040">-0.00111691959836688</cx:pt>
          <cx:pt idx="62041">-0.0011169456483740201</cx:pt>
          <cx:pt idx="62042">-0.00111709902486257</cx:pt>
          <cx:pt idx="62043">-0.0011179021202319601</cx:pt>
          <cx:pt idx="62044">-0.0011183625189318399</cx:pt>
          <cx:pt idx="62045">-0.0011186129411217499</cx:pt>
          <cx:pt idx="62046">-0.0011189394514214399</cx:pt>
          <cx:pt idx="62047">-0.0011194482691675701</cx:pt>
          <cx:pt idx="62048">-0.0011194482691675701</cx:pt>
          <cx:pt idx="62049">-0.0011194482691675701</cx:pt>
          <cx:pt idx="62050">-0.0011194482691675701</cx:pt>
          <cx:pt idx="62051">-0.0011206671800724499</cx:pt>
          <cx:pt idx="62052">-0.0011206671800724499</cx:pt>
          <cx:pt idx="62053">-0.0011206671800724499</cx:pt>
          <cx:pt idx="62054">-0.00112130614479298</cx:pt>
          <cx:pt idx="62055">-0.0011215467893154201</cx:pt>
          <cx:pt idx="62056">-0.0011225898214724001</cx:pt>
          <cx:pt idx="62057">-0.0011236399607939299</cx:pt>
          <cx:pt idx="62058">-0.0011239825003654001</cx:pt>
          <cx:pt idx="62059">-0.0011250374523134701</cx:pt>
          <cx:pt idx="62060">-0.0011258884562628201</cx:pt>
          <cx:pt idx="62061">-0.0011263532115108599</cx:pt>
          <cx:pt idx="62062">-0.0011266023238046101</cx:pt>
          <cx:pt idx="62063">-0.0011266023238046101</cx:pt>
          <cx:pt idx="62064">-0.0011266023238046101</cx:pt>
          <cx:pt idx="62065">-0.00112749839716581</cx:pt>
          <cx:pt idx="62066">-0.00112961044080482</cx:pt>
          <cx:pt idx="62067">-0.00112962071290448</cx:pt>
          <cx:pt idx="62068">-0.0011305573771826301</cx:pt>
          <cx:pt idx="62069">-0.0011305573771826301</cx:pt>
          <cx:pt idx="62070">-0.0011307657531011801</cx:pt>
          <cx:pt idx="62071">-0.00113084662289028</cx:pt>
          <cx:pt idx="62072">-0.00113084662289028</cx:pt>
          <cx:pt idx="62073">-0.00113084662289028</cx:pt>
          <cx:pt idx="62074">-0.00113084662289028</cx:pt>
          <cx:pt idx="62075">-0.0011312088907742099</cx:pt>
          <cx:pt idx="62076">-0.0011312088907742099</cx:pt>
          <cx:pt idx="62077">-0.0011335685523937199</cx:pt>
          <cx:pt idx="62078">-0.00113568949787036</cx:pt>
          <cx:pt idx="62079">-0.00113634246298389</cx:pt>
          <cx:pt idx="62080">-0.00113736147935013</cx:pt>
          <cx:pt idx="62081">-0.00113736147935013</cx:pt>
          <cx:pt idx="62082">-0.00113736147935013</cx:pt>
          <cx:pt idx="62083">-0.00113742439134944</cx:pt>
          <cx:pt idx="62084">-0.00113742439134944</cx:pt>
          <cx:pt idx="62085">-0.00113742439134944</cx:pt>
          <cx:pt idx="62086">-0.00113742439134944</cx:pt>
          <cx:pt idx="62087">-0.0011378917236283201</cx:pt>
          <cx:pt idx="62088">-0.0011378917236283201</cx:pt>
          <cx:pt idx="62089">-0.0011382642420202801</cx:pt>
          <cx:pt idx="62090">-0.0011382642420202801</cx:pt>
          <cx:pt idx="62091">-0.0011382642420202801</cx:pt>
          <cx:pt idx="62092">-0.0011382642420202801</cx:pt>
          <cx:pt idx="62093">-0.0011382642420202801</cx:pt>
          <cx:pt idx="62094">-0.00113861021110988</cx:pt>
          <cx:pt idx="62095">-0.00113861021110988</cx:pt>
          <cx:pt idx="62096">-0.00113861021110988</cx:pt>
          <cx:pt idx="62097">-0.00113879615482538</cx:pt>
          <cx:pt idx="62098">-0.0011388355341335999</cx:pt>
          <cx:pt idx="62099">-0.0011397453421677301</cx:pt>
          <cx:pt idx="62100">-0.00114010846335626</cx:pt>
          <cx:pt idx="62101">-0.00114091674953736</cx:pt>
          <cx:pt idx="62102">-0.00114091674953736</cx:pt>
          <cx:pt idx="62103">-0.00114091674953736</cx:pt>
          <cx:pt idx="62104">-0.00114260800519393</cx:pt>
          <cx:pt idx="62105">-0.00114271623945992</cx:pt>
          <cx:pt idx="62106">-0.00114271623945992</cx:pt>
          <cx:pt idx="62107">-0.00114271623945992</cx:pt>
          <cx:pt idx="62108">-0.00114271623945992</cx:pt>
          <cx:pt idx="62109">-0.0011427776776167799</cx:pt>
          <cx:pt idx="62110">-0.0011430725641930701</cx:pt>
          <cx:pt idx="62111">-0.00114358147959947</cx:pt>
          <cx:pt idx="62112">-0.00114393265076129</cx:pt>
          <cx:pt idx="62113">-0.00114486482010115</cx:pt>
          <cx:pt idx="62114">-0.00114499815519687</cx:pt>
          <cx:pt idx="62115">-0.00114499815519687</cx:pt>
          <cx:pt idx="62116">-0.00114499815519687</cx:pt>
          <cx:pt idx="62117">-0.0011450609129037099</cx:pt>
          <cx:pt idx="62118">-0.00114520270022826</cx:pt>
          <cx:pt idx="62119">-0.0011457748256478301</cx:pt>
          <cx:pt idx="62120">-0.00114654027978019</cx:pt>
          <cx:pt idx="62121">-0.00114654027978019</cx:pt>
          <cx:pt idx="62122">-0.00114654027978019</cx:pt>
          <cx:pt idx="62123">-0.0011466449847521299</cx:pt>
          <cx:pt idx="62124">-0.00114680121518801</cx:pt>
          <cx:pt idx="62125">-0.00114763301358438</cx:pt>
          <cx:pt idx="62126">-0.00114825806942238</cx:pt>
          <cx:pt idx="62127">-0.0011488209213374001</cx:pt>
          <cx:pt idx="62128">-0.0011491612676858801</cx:pt>
          <cx:pt idx="62129">-0.0011491612676858801</cx:pt>
          <cx:pt idx="62130">-0.0011492891096111101</cx:pt>
          <cx:pt idx="62131">-0.0011500905738134001</cx:pt>
          <cx:pt idx="62132">-0.0011503526524380399</cx:pt>
          <cx:pt idx="62133">-0.0011516452526039501</cx:pt>
          <cx:pt idx="62134">-0.0011516452526039501</cx:pt>
          <cx:pt idx="62135">-0.0011516452526039501</cx:pt>
          <cx:pt idx="62136">-0.0011516452526039501</cx:pt>
          <cx:pt idx="62137">-0.0011523631131235899</cx:pt>
          <cx:pt idx="62138">-0.00115406883692512</cx:pt>
          <cx:pt idx="62139">-0.00115570053074104</cx:pt>
          <cx:pt idx="62140">-0.0011557100077235899</cx:pt>
          <cx:pt idx="62141">-0.0011565658761485101</cx:pt>
          <cx:pt idx="62142">-0.0011565658761485101</cx:pt>
          <cx:pt idx="62143">-0.0011565658761485101</cx:pt>
          <cx:pt idx="62144">-0.0011565658761485101</cx:pt>
          <cx:pt idx="62145">-0.00115700449721182</cx:pt>
          <cx:pt idx="62146">-0.0011570903330301999</cx:pt>
          <cx:pt idx="62147">-0.00115794273747637</cx:pt>
          <cx:pt idx="62148">-0.00115804778726993</cx:pt>
          <cx:pt idx="62149">-0.0011587166763136799</cx:pt>
          <cx:pt idx="62150">-0.0011587166763136799</cx:pt>
          <cx:pt idx="62151">-0.0011587166763136799</cx:pt>
          <cx:pt idx="62152">-0.0011587166763136799</cx:pt>
          <cx:pt idx="62153">-0.0011587166763136799</cx:pt>
          <cx:pt idx="62154">-0.0011587166763136799</cx:pt>
          <cx:pt idx="62155">-0.00115974470683815</cx:pt>
          <cx:pt idx="62156">-0.00116058301105584</cx:pt>
          <cx:pt idx="62157">-0.00116210271785826</cx:pt>
          <cx:pt idx="62158">-0.0011631700422144199</cx:pt>
          <cx:pt idx="62159">-0.0011631700422144199</cx:pt>
          <cx:pt idx="62160">-0.0011642532314926899</cx:pt>
          <cx:pt idx="62161">-0.00116443172570681</cx:pt>
          <cx:pt idx="62162">-0.0011645758681753701</cx:pt>
          <cx:pt idx="62163">-0.0011662600209255301</cx:pt>
          <cx:pt idx="62164">-0.0011662600209255301</cx:pt>
          <cx:pt idx="62165">-0.0011662600209255301</cx:pt>
          <cx:pt idx="62166">-0.0011665448073635699</cx:pt>
          <cx:pt idx="62167">-0.0011668213522989801</cx:pt>
          <cx:pt idx="62168">-0.0011669749685188501</cx:pt>
          <cx:pt idx="62169">-0.0011685087056097299</cx:pt>
          <cx:pt idx="62170">-0.0011703430856492801</cx:pt>
          <cx:pt idx="62171">-0.0011703430856492801</cx:pt>
          <cx:pt idx="62172">-0.0011703430856492801</cx:pt>
          <cx:pt idx="62173">-0.0011703430856492801</cx:pt>
          <cx:pt idx="62174">-0.0011703430856492801</cx:pt>
          <cx:pt idx="62175">-0.0011703430856492801</cx:pt>
          <cx:pt idx="62176">-0.0011703430856492801</cx:pt>
          <cx:pt idx="62177">-0.0011703430856492801</cx:pt>
          <cx:pt idx="62178">-0.00117122095524791</cx:pt>
          <cx:pt idx="62179">-0.0011714474883705399</cx:pt>
          <cx:pt idx="62180">-0.0011719424552655499</cx:pt>
          <cx:pt idx="62181">-0.00117308811793679</cx:pt>
          <cx:pt idx="62182">-0.0011736527501677199</cx:pt>
          <cx:pt idx="62183">-0.0011741677802490399</cx:pt>
          <cx:pt idx="62184">-0.0011744216931918901</cx:pt>
          <cx:pt idx="62185">-0.0011744216931918901</cx:pt>
          <cx:pt idx="62186">-0.0011744216931918901</cx:pt>
          <cx:pt idx="62187">-0.0011749559637913799</cx:pt>
          <cx:pt idx="62188">-0.00117605615351191</cx:pt>
          <cx:pt idx="62189">-0.0011764580599376801</cx:pt>
          <cx:pt idx="62190">-0.00117651691077234</cx:pt>
          <cx:pt idx="62191">-0.00117678533254271</cx:pt>
          <cx:pt idx="62192">-0.00117678533254271</cx:pt>
          <cx:pt idx="62193">-0.00117678533254271</cx:pt>
          <cx:pt idx="62194">-0.001177292476182</cx:pt>
          <cx:pt idx="62195">-0.001177292476182</cx:pt>
          <cx:pt idx="62196">-0.001177292476182</cx:pt>
          <cx:pt idx="62197">-0.0011773572200575099</cx:pt>
          <cx:pt idx="62198">-0.00117836846185317</cx:pt>
          <cx:pt idx="62199">-0.00118004934156521</cx:pt>
          <cx:pt idx="62200">-0.0011809384534308401</cx:pt>
          <cx:pt idx="62201">-0.0011809384534308401</cx:pt>
          <cx:pt idx="62202">-0.0011809384534308401</cx:pt>
          <cx:pt idx="62203">-0.0011809384534308401</cx:pt>
          <cx:pt idx="62204">-0.0011809384534308401</cx:pt>
          <cx:pt idx="62205">-0.00118108385966829</cx:pt>
          <cx:pt idx="62206">-0.00118168965382485</cx:pt>
          <cx:pt idx="62207">-0.0011820789627331001</cx:pt>
          <cx:pt idx="62208">-0.00118219643210617</cx:pt>
          <cx:pt idx="62209">-0.00118219643210617</cx:pt>
          <cx:pt idx="62210">-0.00118219643210617</cx:pt>
          <cx:pt idx="62211">-0.0011824030789780199</cx:pt>
          <cx:pt idx="62212">-0.0011824030789780199</cx:pt>
          <cx:pt idx="62213">-0.0011838206267678301</cx:pt>
          <cx:pt idx="62214">-0.00118521284912478</cx:pt>
          <cx:pt idx="62215">-0.0011855902505984301</cx:pt>
          <cx:pt idx="62216">-0.0011855902505984301</cx:pt>
          <cx:pt idx="62217">-0.0011856543821849</cx:pt>
          <cx:pt idx="62218">-0.0011860271435219501</cx:pt>
          <cx:pt idx="62219">-0.0011860271435219501</cx:pt>
          <cx:pt idx="62220">-0.0011860271435219501</cx:pt>
          <cx:pt idx="62221">-0.00118654555254467</cx:pt>
          <cx:pt idx="62222">-0.0011869268319714</cx:pt>
          <cx:pt idx="62223">-0.00118743196753386</cx:pt>
          <cx:pt idx="62224">-0.00118771998798736</cx:pt>
          <cx:pt idx="62225">-0.00118771998798736</cx:pt>
          <cx:pt idx="62226">-0.00118771998798736</cx:pt>
          <cx:pt idx="62227">-0.00118771998798736</cx:pt>
          <cx:pt idx="62228">-0.0011879388234646601</cx:pt>
          <cx:pt idx="62229">-0.0011879388234646601</cx:pt>
          <cx:pt idx="62230">-0.0011879388234646601</cx:pt>
          <cx:pt idx="62231">-0.0011879388234646601</cx:pt>
          <cx:pt idx="62232">-0.0011883477048038999</cx:pt>
          <cx:pt idx="62233">-0.00118840230522752</cx:pt>
          <cx:pt idx="62234">-0.0011885541946012399</cx:pt>
          <cx:pt idx="62235">-0.0011885541946012399</cx:pt>
          <cx:pt idx="62236">-0.0011885541946012399</cx:pt>
          <cx:pt idx="62237">-0.0011885541946012399</cx:pt>
          <cx:pt idx="62238">-0.0011895161968636799</cx:pt>
          <cx:pt idx="62239">-0.00118961269266906</cx:pt>
          <cx:pt idx="62240">-0.0011910459235965701</cx:pt>
          <cx:pt idx="62241">-0.00119115362820873</cx:pt>
          <cx:pt idx="62242">-0.00119115362820873</cx:pt>
          <cx:pt idx="62243">-0.00119115362820873</cx:pt>
          <cx:pt idx="62244">-0.0011920540532809199</cx:pt>
          <cx:pt idx="62245">-0.0011920540532809199</cx:pt>
          <cx:pt idx="62246">-0.0011937281719928299</cx:pt>
          <cx:pt idx="62247">-0.0011941691750120399</cx:pt>
          <cx:pt idx="62248">-0.00119556094447492</cx:pt>
          <cx:pt idx="62249">-0.0011961991946817</cx:pt>
          <cx:pt idx="62250">-0.00119620591506372</cx:pt>
          <cx:pt idx="62251">-0.00119622656785737</cx:pt>
          <cx:pt idx="62252">-0.00119622656785737</cx:pt>
          <cx:pt idx="62253">-0.0011981534958941701</cx:pt>
          <cx:pt idx="62254">-0.0011981534958941701</cx:pt>
          <cx:pt idx="62255">-0.00119848277291348</cx:pt>
          <cx:pt idx="62256">-0.00119848947565253</cx:pt>
          <cx:pt idx="62257">-0.0011987489885572299</cx:pt>
          <cx:pt idx="62258">-0.0011996239842830699</cx:pt>
          <cx:pt idx="62259">-0.00119976374804167</cx:pt>
          <cx:pt idx="62260">-0.00120061608899012</cx:pt>
          <cx:pt idx="62261">-0.00120064405861116</cx:pt>
          <cx:pt idx="62262">-0.00120184710760953</cx:pt>
          <cx:pt idx="62263">-0.0012027222661205399</cx:pt>
          <cx:pt idx="62264">-0.0012027934261248699</cx:pt>
          <cx:pt idx="62265">-0.00120430342729443</cx:pt>
          <cx:pt idx="62266">-0.00120538606019806</cx:pt>
          <cx:pt idx="62267">-0.00120538606019806</cx:pt>
          <cx:pt idx="62268">-0.00120538606019806</cx:pt>
          <cx:pt idx="62269">-0.0012072837504936999</cx:pt>
          <cx:pt idx="62270">-0.0012075064109447599</cx:pt>
          <cx:pt idx="62271">-0.00120798602370536</cx:pt>
          <cx:pt idx="62272">-0.00120875284782949</cx:pt>
          <cx:pt idx="62273">-0.00121083929582394</cx:pt>
          <cx:pt idx="62274">-0.00121100082839678</cx:pt>
          <cx:pt idx="62275">-0.0012124131071662</cx:pt>
          <cx:pt idx="62276">-0.0012130828001406201</cx:pt>
          <cx:pt idx="62277">-0.0012130828001406201</cx:pt>
          <cx:pt idx="62278">-0.0012130828001406201</cx:pt>
          <cx:pt idx="62279">-0.00121315921802878</cx:pt>
          <cx:pt idx="62280">-0.00121343942751498</cx:pt>
          <cx:pt idx="62281">-0.00121343942751498</cx:pt>
          <cx:pt idx="62282">-0.0012141500543081901</cx:pt>
          <cx:pt idx="62283">-0.0012144437826609701</cx:pt>
          <cx:pt idx="62284">-0.0012153364247020099</cx:pt>
          <cx:pt idx="62285">-0.0012153364247020099</cx:pt>
          <cx:pt idx="62286">-0.0012173865775420101</cx:pt>
          <cx:pt idx="62287">-0.0012184523549572299</cx:pt>
          <cx:pt idx="62288">-0.0012189535996396199</cx:pt>
          <cx:pt idx="62289">-0.00121919742098769</cx:pt>
          <cx:pt idx="62290">-0.00122277712647453</cx:pt>
          <cx:pt idx="62291">-0.00122361390353636</cx:pt>
          <cx:pt idx="62292">-0.00122361390353636</cx:pt>
          <cx:pt idx="62293">-0.00122446224598257</cx:pt>
          <cx:pt idx="62294">-0.0012248784684626901</cx:pt>
          <cx:pt idx="62295">-0.00122619255859908</cx:pt>
          <cx:pt idx="62296">-0.00122619255859908</cx:pt>
          <cx:pt idx="62297">-0.00122619255859908</cx:pt>
          <cx:pt idx="62298">-0.00122619255859908</cx:pt>
          <cx:pt idx="62299">-0.00122619255859908</cx:pt>
          <cx:pt idx="62300">-0.0012264509172705399</cx:pt>
          <cx:pt idx="62301">-0.0012264509172705399</cx:pt>
          <cx:pt idx="62302">-0.0012264509172705399</cx:pt>
          <cx:pt idx="62303">-0.0012264509172705399</cx:pt>
          <cx:pt idx="62304">-0.0012264509172705399</cx:pt>
          <cx:pt idx="62305">-0.00122734441217656</cx:pt>
          <cx:pt idx="62306">-0.00122734441217656</cx:pt>
          <cx:pt idx="62307">-0.0012275765717626101</cx:pt>
          <cx:pt idx="62308">-0.0012275765717626101</cx:pt>
          <cx:pt idx="62309">-0.0012275765717626101</cx:pt>
          <cx:pt idx="62310">-0.00122865914166629</cx:pt>
          <cx:pt idx="62311">-0.00122865914166629</cx:pt>
          <cx:pt idx="62312">-0.00122865914166629</cx:pt>
          <cx:pt idx="62313">-0.0012292943683645801</cx:pt>
          <cx:pt idx="62314">-0.0012292943683645801</cx:pt>
          <cx:pt idx="62315">-0.0012292943683645801</cx:pt>
          <cx:pt idx="62316">-0.0012292943683645801</cx:pt>
          <cx:pt idx="62317">-0.0012292943683645801</cx:pt>
          <cx:pt idx="62318">-0.0012296704188153201</cx:pt>
          <cx:pt idx="62319">-0.00123082035100957</cx:pt>
          <cx:pt idx="62320">-0.00123082035100957</cx:pt>
          <cx:pt idx="62321">-0.00123082035100957</cx:pt>
          <cx:pt idx="62322">-0.0012318178757366499</cx:pt>
          <cx:pt idx="62323">-0.0012318178757366499</cx:pt>
          <cx:pt idx="62324">-0.0012318178757366499</cx:pt>
          <cx:pt idx="62325">-0.0012318178757366499</cx:pt>
          <cx:pt idx="62326">-0.0012318178757366499</cx:pt>
          <cx:pt idx="62327">-0.00123194264134531</cx:pt>
          <cx:pt idx="62328">-0.00123346274129289</cx:pt>
          <cx:pt idx="62329">-0.0012342433714270999</cx:pt>
          <cx:pt idx="62330">-0.0012358339540858099</cx:pt>
          <cx:pt idx="62331">-0.0012358339540858099</cx:pt>
          <cx:pt idx="62332">-0.0012358339540858099</cx:pt>
          <cx:pt idx="62333">-0.00123938854993818</cx:pt>
          <cx:pt idx="62334">-0.00123938854993818</cx:pt>
          <cx:pt idx="62335">-0.00123938854993818</cx:pt>
          <cx:pt idx="62336">-0.0012398195012654099</cx:pt>
          <cx:pt idx="62337">-0.00124084060310798</cx:pt>
          <cx:pt idx="62338">-0.00124084060310798</cx:pt>
          <cx:pt idx="62339">-0.00124084060310798</cx:pt>
          <cx:pt idx="62340">-0.00124111182250943</cx:pt>
          <cx:pt idx="62341">-0.00124111182250943</cx:pt>
          <cx:pt idx="62342">-0.00124111182250943</cx:pt>
          <cx:pt idx="62343">-0.0012415104783459201</cx:pt>
          <cx:pt idx="62344">-0.00124169806886564</cx:pt>
          <cx:pt idx="62345">-0.0012418862492286199</cx:pt>
          <cx:pt idx="62346">-0.0012424783749939701</cx:pt>
          <cx:pt idx="62347">-0.00124287636616379</cx:pt>
          <cx:pt idx="62348">-0.0012430057036973601</cx:pt>
          <cx:pt idx="62349">-0.00124305968414856</cx:pt>
          <cx:pt idx="62350">-0.00124308936763975</cx:pt>
          <cx:pt idx="62351">-0.00124322386862662</cx:pt>
          <cx:pt idx="62352">-0.0012447466475547599</cx:pt>
          <cx:pt idx="62353">-0.00124497264662196</cx:pt>
          <cx:pt idx="62354">-0.0012461211317762401</cx:pt>
          <cx:pt idx="62355">-0.0012475415419257499</cx:pt>
          <cx:pt idx="62356">-0.0012475415419257499</cx:pt>
          <cx:pt idx="62357">-0.0012477710270477199</cx:pt>
          <cx:pt idx="62358">-0.0012477710270477199</cx:pt>
          <cx:pt idx="62359">-0.0012477710270477199</cx:pt>
          <cx:pt idx="62360">-0.0012477710270477199</cx:pt>
          <cx:pt idx="62361">-0.0012477710270477199</cx:pt>
          <cx:pt idx="62362">-0.0012483855860982199</cx:pt>
          <cx:pt idx="62363">-0.0012486792025210699</cx:pt>
          <cx:pt idx="62364">-0.0012486792025210699</cx:pt>
          <cx:pt idx="62365">-0.0012486792025210699</cx:pt>
          <cx:pt idx="62366">-0.00124892573006966</cx:pt>
          <cx:pt idx="62367">-0.0012503097411026599</cx:pt>
          <cx:pt idx="62368">-0.0012505192101858499</cx:pt>
          <cx:pt idx="62369">-0.0012505192101858499</cx:pt>
          <cx:pt idx="62370">-0.0012505192101858499</cx:pt>
          <cx:pt idx="62371">-0.00125065689255419</cx:pt>
          <cx:pt idx="62372">-0.0012506995121898401</cx:pt>
          <cx:pt idx="62373">-0.00125199122110808</cx:pt>
          <cx:pt idx="62374">-0.00125199122110808</cx:pt>
          <cx:pt idx="62375">-0.00125219564787471</cx:pt>
          <cx:pt idx="62376">-0.0012522249659048499</cx:pt>
          <cx:pt idx="62377">-0.00125356089625321</cx:pt>
          <cx:pt idx="62378">-0.0012536778764569499</cx:pt>
          <cx:pt idx="62379">-0.00125403270849082</cx:pt>
          <cx:pt idx="62380">-0.0012542970162725501</cx:pt>
          <cx:pt idx="62381">-0.0012542970162725501</cx:pt>
          <cx:pt idx="62382">-0.0012542970162725501</cx:pt>
          <cx:pt idx="62383">-0.0012542970162725501</cx:pt>
          <cx:pt idx="62384">-0.0012542970162725501</cx:pt>
          <cx:pt idx="62385">-0.00125462489418615</cx:pt>
          <cx:pt idx="62386">-0.00125528826163653</cx:pt>
          <cx:pt idx="62387">-0.00125544351087286</cx:pt>
          <cx:pt idx="62388">-0.00125595617485372</cx:pt>
          <cx:pt idx="62389">-0.00125785411933023</cx:pt>
          <cx:pt idx="62390">-0.00125910675490377</cx:pt>
          <cx:pt idx="62391">-0.00125910675490377</cx:pt>
          <cx:pt idx="62392">-0.0012601287779899599</cx:pt>
          <cx:pt idx="62393">-0.0012602033484017199</cx:pt>
          <cx:pt idx="62394">-0.0012602033484017199</cx:pt>
          <cx:pt idx="62395">-0.0012603039916594099</cx:pt>
          <cx:pt idx="62396">-0.0012603039916594099</cx:pt>
          <cx:pt idx="62397">-0.0012603039916594099</cx:pt>
          <cx:pt idx="62398">-0.0012603039916594099</cx:pt>
          <cx:pt idx="62399">-0.0012603039916594099</cx:pt>
          <cx:pt idx="62400">-0.0012603039916594099</cx:pt>
          <cx:pt idx="62401">-0.0012603039916594099</cx:pt>
          <cx:pt idx="62402">-0.00126059882025008</cx:pt>
          <cx:pt idx="62403">-0.00126131292941258</cx:pt>
          <cx:pt idx="62404">-0.00126131292941258</cx:pt>
          <cx:pt idx="62405">-0.00126157170296945</cx:pt>
          <cx:pt idx="62406">-0.0012622940475961199</cx:pt>
          <cx:pt idx="62407">-0.0012622940475961199</cx:pt>
          <cx:pt idx="62408">-0.0012622940475961199</cx:pt>
          <cx:pt idx="62409">-0.0012622940475961199</cx:pt>
          <cx:pt idx="62410">-0.0012629411124642201</cx:pt>
          <cx:pt idx="62411">-0.0012629411124642201</cx:pt>
          <cx:pt idx="62412">-0.00126422241675962</cx:pt>
          <cx:pt idx="62413">-0.00126523990091474</cx:pt>
          <cx:pt idx="62414">-0.00126555999020377</cx:pt>
          <cx:pt idx="62415">-0.0012660161684487901</cx:pt>
          <cx:pt idx="62416">-0.0012660161684487901</cx:pt>
          <cx:pt idx="62417">-0.00126642103443551</cx:pt>
          <cx:pt idx="62418">-0.0012673329481289501</cx:pt>
          <cx:pt idx="62419">-0.0012682105013094201</cx:pt>
          <cx:pt idx="62420">-0.00126863636404636</cx:pt>
          <cx:pt idx="62421">-0.00126863636404636</cx:pt>
          <cx:pt idx="62422">-0.00126863636404636</cx:pt>
          <cx:pt idx="62423">-0.00126863636404636</cx:pt>
          <cx:pt idx="62424">-0.0012701914627407599</cx:pt>
          <cx:pt idx="62425">-0.00127308999559966</cx:pt>
          <cx:pt idx="62426">-0.00127308999559966</cx:pt>
          <cx:pt idx="62427">-0.00127308999559966</cx:pt>
          <cx:pt idx="62428">-0.0012736565099927199</cx:pt>
          <cx:pt idx="62429">-0.0012745210792994501</cx:pt>
          <cx:pt idx="62430">-0.00127520743729871</cx:pt>
          <cx:pt idx="62431">-0.0012773447573756599</cx:pt>
          <cx:pt idx="62432">-0.0012773447573756599</cx:pt>
          <cx:pt idx="62433">-0.0012773447573756599</cx:pt>
          <cx:pt idx="62434">-0.0012773447573756599</cx:pt>
          <cx:pt idx="62435">-0.0012774617623296</cx:pt>
          <cx:pt idx="62436">-0.0012775209038974301</cx:pt>
          <cx:pt idx="62437">-0.0012775209038974301</cx:pt>
          <cx:pt idx="62438">-0.0012779493743767501</cx:pt>
          <cx:pt idx="62439">-0.0012779493743767501</cx:pt>
          <cx:pt idx="62440">-0.0012779493743767501</cx:pt>
          <cx:pt idx="62441">-0.0012779493743767501</cx:pt>
          <cx:pt idx="62442">-0.0012779493743767501</cx:pt>
          <cx:pt idx="62443">-0.0012779493743767501</cx:pt>
          <cx:pt idx="62444">-0.0012779493743767501</cx:pt>
          <cx:pt idx="62445">-0.0012779696211575699</cx:pt>
          <cx:pt idx="62446">-0.0012779696211575699</cx:pt>
          <cx:pt idx="62447">-0.00127809684028835</cx:pt>
          <cx:pt idx="62448">-0.00127810921227876</cx:pt>
          <cx:pt idx="62449">-0.0012789054452571099</cx:pt>
          <cx:pt idx="62450">-0.0012804285930929299</cx:pt>
          <cx:pt idx="62451">-0.0012804285930929299</cx:pt>
          <cx:pt idx="62452">-0.0012815704668378001</cx:pt>
          <cx:pt idx="62453">-0.0012815704668378001</cx:pt>
          <cx:pt idx="62454">-0.00128221243546544</cx:pt>
          <cx:pt idx="62455">-0.0012824741305325501</cx:pt>
          <cx:pt idx="62456">-0.0012824741305325501</cx:pt>
          <cx:pt idx="62457">-0.0012824741305325501</cx:pt>
          <cx:pt idx="62458">-0.0012824741305325501</cx:pt>
          <cx:pt idx="62459">-0.00128302998158917</cx:pt>
          <cx:pt idx="62460">-0.00128302998158917</cx:pt>
          <cx:pt idx="62461">-0.00128355490433425</cx:pt>
          <cx:pt idx="62462">-0.00128355490433425</cx:pt>
          <cx:pt idx="62463">-0.0012839170808379399</cx:pt>
          <cx:pt idx="62464">-0.0012845919654254499</cx:pt>
          <cx:pt idx="62465">-0.0012849536026992799</cx:pt>
          <cx:pt idx="62466">-0.0012854913950439901</cx:pt>
          <cx:pt idx="62467">-0.00128702645576529</cx:pt>
          <cx:pt idx="62468">-0.0012873483266656501</cx:pt>
          <cx:pt idx="62469">-0.0012873483266656501</cx:pt>
          <cx:pt idx="62470">-0.0012877088606522401</cx:pt>
          <cx:pt idx="62471">-0.0012878276679864199</cx:pt>
          <cx:pt idx="62472">-0.0012878276679864199</cx:pt>
          <cx:pt idx="62473">-0.0012878276679864199</cx:pt>
          <cx:pt idx="62474">-0.0012884518739115899</cx:pt>
          <cx:pt idx="62475">-0.0012884617962732601</cx:pt>
          <cx:pt idx="62476">-0.00128927270564366</cx:pt>
          <cx:pt idx="62477">-0.00128928533229265</cx:pt>
          <cx:pt idx="62478">-0.00128928533229265</cx:pt>
          <cx:pt idx="62479">-0.00128962645255784</cx:pt>
          <cx:pt idx="62480">-0.0012896557900371601</cx:pt>
          <cx:pt idx="62481">-0.00128970833035506</cx:pt>
          <cx:pt idx="62482">-0.00129036962910384</cx:pt>
          <cx:pt idx="62483">-0.0012908326009842101</cx:pt>
          <cx:pt idx="62484">-0.00129130023560326</cx:pt>
          <cx:pt idx="62485">-0.00129135375786875</cx:pt>
          <cx:pt idx="62486">-0.00129168917780758</cx:pt>
          <cx:pt idx="62487">-0.00129168917780758</cx:pt>
          <cx:pt idx="62488">-0.00129168917780758</cx:pt>
          <cx:pt idx="62489">-0.00129168917780758</cx:pt>
          <cx:pt idx="62490">-0.00129168917780758</cx:pt>
          <cx:pt idx="62491">-0.00129254824708043</cx:pt>
          <cx:pt idx="62492">-0.0012925688994647501</cx:pt>
          <cx:pt idx="62493">-0.0012925688994647501</cx:pt>
          <cx:pt idx="62494">-0.0012925688994647501</cx:pt>
          <cx:pt idx="62495">-0.0012925688994647501</cx:pt>
          <cx:pt idx="62496">-0.0012925688994647501</cx:pt>
          <cx:pt idx="62497">-0.0012931654893389699</cx:pt>
          <cx:pt idx="62498">-0.00129470481243226</cx:pt>
          <cx:pt idx="62499">-0.0012964469547640501</cx:pt>
          <cx:pt idx="62500">-0.00129843120510564</cx:pt>
          <cx:pt idx="62501">-0.00129843120510564</cx:pt>
          <cx:pt idx="62502">-0.00129843120510564</cx:pt>
          <cx:pt idx="62503">-0.00129843120510564</cx:pt>
          <cx:pt idx="62504">-0.00129843120510564</cx:pt>
          <cx:pt idx="62505">-0.0012988364351244101</cx:pt>
          <cx:pt idx="62506">-0.0012988961144456499</cx:pt>
          <cx:pt idx="62507">-0.0012994351752621601</cx:pt>
          <cx:pt idx="62508">-0.0012994351752621601</cx:pt>
          <cx:pt idx="62509">-0.0012994351752621601</cx:pt>
          <cx:pt idx="62510">-0.0012994351752621601</cx:pt>
          <cx:pt idx="62511">-0.0012994351752621601</cx:pt>
          <cx:pt idx="62512">-0.0012994351752621601</cx:pt>
          <cx:pt idx="62513">-0.00130044626934289</cx:pt>
          <cx:pt idx="62514">-0.0013009997089570601</cx:pt>
          <cx:pt idx="62515">-0.00130101929443425</cx:pt>
          <cx:pt idx="62516">-0.0013018568456109999</cx:pt>
          <cx:pt idx="62517">-0.0013019546039325001</cx:pt>
          <cx:pt idx="62518">-0.0013026774168316099</cx:pt>
          <cx:pt idx="62519">-0.00130301112935561</cx:pt>
          <cx:pt idx="62520">-0.00130301112935561</cx:pt>
          <cx:pt idx="62521">-0.0013044428870267501</cx:pt>
          <cx:pt idx="62522">-0.0013046759128239401</cx:pt>
          <cx:pt idx="62523">-0.0013046759128239401</cx:pt>
          <cx:pt idx="62524">-0.0013046759128239401</cx:pt>
          <cx:pt idx="62525">-0.0013046759128239401</cx:pt>
          <cx:pt idx="62526">-0.00130490825748164</cx:pt>
          <cx:pt idx="62527">-0.0013077543955256801</cx:pt>
          <cx:pt idx="62528">-0.0013092823945003199</cx:pt>
          <cx:pt idx="62529">-0.00131091378101602</cx:pt>
          <cx:pt idx="62530">-0.0013112071703771501</cx:pt>
          <cx:pt idx="62531">-0.0013112071703771501</cx:pt>
          <cx:pt idx="62532">-0.0013131574398573701</cx:pt>
          <cx:pt idx="62533">-0.00131374434993293</cx:pt>
          <cx:pt idx="62534">-0.00131411243452107</cx:pt>
          <cx:pt idx="62535">-0.00131411243452107</cx:pt>
          <cx:pt idx="62536">-0.00131411243452107</cx:pt>
          <cx:pt idx="62537">-0.0013147626905235701</cx:pt>
          <cx:pt idx="62538">-0.0013170978648883399</cx:pt>
          <cx:pt idx="62539">-0.0013170978648883399</cx:pt>
          <cx:pt idx="62540">-0.0013170978648883399</cx:pt>
          <cx:pt idx="62541">-0.0013176878011218801</cx:pt>
          <cx:pt idx="62542">-0.0013183477441752599</cx:pt>
          <cx:pt idx="62543">-0.0013194215350712901</cx:pt>
          <cx:pt idx="62544">-0.0013208011596493</cx:pt>
          <cx:pt idx="62545">-0.0013216067117806599</cx:pt>
          <cx:pt idx="62546">-0.0013221229304279101</cx:pt>
          <cx:pt idx="62547">-0.00132278536270881</cx:pt>
          <cx:pt idx="62548">-0.00132278536270881</cx:pt>
          <cx:pt idx="62549">-0.00132278536270881</cx:pt>
          <cx:pt idx="62550">-0.00132316256425186</cx:pt>
          <cx:pt idx="62551">-0.00132320748694405</cx:pt>
          <cx:pt idx="62552">-0.0013232823115208799</cx:pt>
          <cx:pt idx="62553">-0.0013232823115208799</cx:pt>
          <cx:pt idx="62554">-0.0013232823115208799</cx:pt>
          <cx:pt idx="62555">-0.0013232823115208799</cx:pt>
          <cx:pt idx="62556">-0.0013239907637658201</cx:pt>
          <cx:pt idx="62557">-0.0013253611720859999</cx:pt>
          <cx:pt idx="62558">-0.00132614338902989</cx:pt>
          <cx:pt idx="62559">-0.0013273326060631199</cx:pt>
          <cx:pt idx="62560">-0.00132888864623715</cx:pt>
          <cx:pt idx="62561">-0.0013299083795491799</cx:pt>
          <cx:pt idx="62562">-0.0013299083795491799</cx:pt>
          <cx:pt idx="62563">-0.0013306668633177</cx:pt>
          <cx:pt idx="62564">-0.0013319188617076599</cx:pt>
          <cx:pt idx="62565">-0.0013337736573232101</cx:pt>
          <cx:pt idx="62566">-0.00133410015429164</cx:pt>
          <cx:pt idx="62567">-0.00133410015429164</cx:pt>
          <cx:pt idx="62568">-0.0013342377662143899</cx:pt>
          <cx:pt idx="62569">-0.00133539255079884</cx:pt>
          <cx:pt idx="62570">-0.00133683200692426</cx:pt>
          <cx:pt idx="62571">-0.00133683200692426</cx:pt>
          <cx:pt idx="62572">-0.0013368931417472301</cx:pt>
          <cx:pt idx="62573">-0.00133752802495819</cx:pt>
          <cx:pt idx="62574">-0.0013395951863700601</cx:pt>
          <cx:pt idx="62575">-0.0013395951863700601</cx:pt>
          <cx:pt idx="62576">-0.0013395951863700601</cx:pt>
          <cx:pt idx="62577">-0.0013398930259990499</cx:pt>
          <cx:pt idx="62578">-0.0013399393462301401</cx:pt>
          <cx:pt idx="62579">-0.0013401824343953</cx:pt>
          <cx:pt idx="62580">-0.0013402993089845099</cx:pt>
          <cx:pt idx="62581">-0.0013418307697020699</cx:pt>
          <cx:pt idx="62582">-0.0013418307697020699</cx:pt>
          <cx:pt idx="62583">-0.00134194565014076</cx:pt>
          <cx:pt idx="62584">-0.00134206512659158</cx:pt>
          <cx:pt idx="62585">-0.0013422493342679499</cx:pt>
          <cx:pt idx="62586">-0.0013422789528207001</cx:pt>
          <cx:pt idx="62587">-0.00134274900701429</cx:pt>
          <cx:pt idx="62588">-0.0013429049503932899</cx:pt>
          <cx:pt idx="62589">-0.0013433453560420701</cx:pt>
          <cx:pt idx="62590">-0.0013433453560420701</cx:pt>
          <cx:pt idx="62591">-0.00134374221614468</cx:pt>
          <cx:pt idx="62592">-0.0013446023061473699</cx:pt>
          <cx:pt idx="62593">-0.0013452264213430799</cx:pt>
          <cx:pt idx="62594">-0.00134525743030339</cx:pt>
          <cx:pt idx="62595">-0.0013467133542069301</cx:pt>
          <cx:pt idx="62596">-0.0013467133542069301</cx:pt>
          <cx:pt idx="62597">-0.0013467133542069301</cx:pt>
          <cx:pt idx="62598">-0.0013467133542069301</cx:pt>
          <cx:pt idx="62599">-0.00134785185862519</cx:pt>
          <cx:pt idx="62600">-0.00134794062575468</cx:pt>
          <cx:pt idx="62601">-0.0013480234291984299</cx:pt>
          <cx:pt idx="62602">-0.0013482541535599899</cx:pt>
          <cx:pt idx="62603">-0.0013487593650115101</cx:pt>
          <cx:pt idx="62604">-0.00134914967171595</cx:pt>
          <cx:pt idx="62605">-0.0013506469680791601</cx:pt>
          <cx:pt idx="62606">-0.0013508397663736999</cx:pt>
          <cx:pt idx="62607">-0.00135160351506003</cx:pt>
          <cx:pt idx="62608">-0.00135342693794204</cx:pt>
          <cx:pt idx="62609">-0.00135342693794204</cx:pt>
          <cx:pt idx="62610">-0.00135342855295415</cx:pt>
          <cx:pt idx="62611">-0.00135342855295415</cx:pt>
          <cx:pt idx="62612">-0.00135342855295415</cx:pt>
          <cx:pt idx="62613">-0.001353993984173</cx:pt>
          <cx:pt idx="62614">-0.0013540042655535199</cx:pt>
          <cx:pt idx="62615">-0.0013540987301580601</cx:pt>
          <cx:pt idx="62616">-0.0013540987301580601</cx:pt>
          <cx:pt idx="62617">-0.0013540987301580601</cx:pt>
          <cx:pt idx="62618">-0.0013540987301580601</cx:pt>
          <cx:pt idx="62619">-0.00135414133864977</cx:pt>
          <cx:pt idx="62620">-0.00135457316789053</cx:pt>
          <cx:pt idx="62621">-0.0013555560859815699</cx:pt>
          <cx:pt idx="62622">-0.0013557160008946501</cx:pt>
          <cx:pt idx="62623">-0.00135573103501765</cx:pt>
          <cx:pt idx="62624">-0.00135604933623325</cx:pt>
          <cx:pt idx="62625">-0.00135682915501369</cx:pt>
          <cx:pt idx="62626">-0.0013571132609926199</cx:pt>
          <cx:pt idx="62627">-0.0013579533905070901</cx:pt>
          <cx:pt idx="62628">-0.00135808590749102</cx:pt>
          <cx:pt idx="62629">-0.00135861963868944</cx:pt>
          <cx:pt idx="62630">-0.00135861963868944</cx:pt>
          <cx:pt idx="62631">-0.00135861963868944</cx:pt>
          <cx:pt idx="62632">-0.00135861963868944</cx:pt>
          <cx:pt idx="62633">-0.0013593547725903601</cx:pt>
          <cx:pt idx="62634">-0.00136053685231966</cx:pt>
          <cx:pt idx="62635">-0.0013605517821184299</cx:pt>
          <cx:pt idx="62636">-0.0013605784093643099</cx:pt>
          <cx:pt idx="62637">-0.0013605784093643099</cx:pt>
          <cx:pt idx="62638">-0.0013605784093643099</cx:pt>
          <cx:pt idx="62639">-0.00136272256580171</cx:pt>
          <cx:pt idx="62640">-0.00136272256580171</cx:pt>
          <cx:pt idx="62641">-0.0013630391168774601</cx:pt>
          <cx:pt idx="62642">-0.0013632012790667899</cx:pt>
          <cx:pt idx="62643">-0.0013632012790667899</cx:pt>
          <cx:pt idx="62644">-0.0013632012790667899</cx:pt>
          <cx:pt idx="62645">-0.0013641323407829001</cx:pt>
          <cx:pt idx="62646">-0.00136452832998718</cx:pt>
          <cx:pt idx="62647">-0.0013656336196612199</cx:pt>
          <cx:pt idx="62648">-0.0013657315886298001</cx:pt>
          <cx:pt idx="62649">-0.0013659664062751001</cx:pt>
          <cx:pt idx="62650">-0.0013659913233172801</cx:pt>
          <cx:pt idx="62651">-0.0013659913233172801</cx:pt>
          <cx:pt idx="62652">-0.00136625792865748</cx:pt>
          <cx:pt idx="62653">-0.00136697683164537</cx:pt>
          <cx:pt idx="62654">-0.0013673854826548801</cx:pt>
          <cx:pt idx="62655">-0.0013677442127058099</cx:pt>
          <cx:pt idx="62656">-0.0013677442127058099</cx:pt>
          <cx:pt idx="62657">-0.0013677442127058099</cx:pt>
          <cx:pt idx="62658">-0.0013678740154980701</cx:pt>
          <cx:pt idx="62659">-0.0013679593618239601</cx:pt>
          <cx:pt idx="62660">-0.0013684886054891199</cx:pt>
          <cx:pt idx="62661">-0.0013685531256331599</cx:pt>
          <cx:pt idx="62662">-0.0013699592849298</cx:pt>
          <cx:pt idx="62663">-0.0013715797159691301</cx:pt>
          <cx:pt idx="62664">-0.0013715797159691301</cx:pt>
          <cx:pt idx="62665">-0.0013720190006821899</cx:pt>
          <cx:pt idx="62666">-0.0013720190006821899</cx:pt>
          <cx:pt idx="62667">-0.00137257655208176</cx:pt>
          <cx:pt idx="62668">-0.0013760142524436401</cx:pt>
          <cx:pt idx="62669">-0.0013760146502070701</cx:pt>
          <cx:pt idx="62670">-0.00137632677804575</cx:pt>
          <cx:pt idx="62671">-0.00137632677804575</cx:pt>
          <cx:pt idx="62672">-0.00137632677804575</cx:pt>
          <cx:pt idx="62673">-0.00137632677804575</cx:pt>
          <cx:pt idx="62674">-0.00137632677804575</cx:pt>
          <cx:pt idx="62675">-0.0013768436903420899</cx:pt>
          <cx:pt idx="62676">-0.0013771212667164699</cx:pt>
          <cx:pt idx="62677">-0.0013772302319100501</cx:pt>
          <cx:pt idx="62678">-0.0013780779765884699</cx:pt>
          <cx:pt idx="62679">-0.0013781028987559999</cx:pt>
          <cx:pt idx="62680">-0.0013797307001610199</cx:pt>
          <cx:pt idx="62681">-0.0013806440933695301</cx:pt>
          <cx:pt idx="62682">-0.0013806440933695301</cx:pt>
          <cx:pt idx="62683">-0.0013806440933695301</cx:pt>
          <cx:pt idx="62684">-0.0013806440933695301</cx:pt>
          <cx:pt idx="62685">-0.0013809445083973399</cx:pt>
          <cx:pt idx="62686">-0.0013809445083973399</cx:pt>
          <cx:pt idx="62687">-0.0013809445083973399</cx:pt>
          <cx:pt idx="62688">-0.0013809445083973399</cx:pt>
          <cx:pt idx="62689">-0.0013809445083973399</cx:pt>
          <cx:pt idx="62690">-0.0013819824422729001</cx:pt>
          <cx:pt idx="62691">-0.00138302702204856</cx:pt>
          <cx:pt idx="62692">-0.0013839854211080999</cx:pt>
          <cx:pt idx="62693">-0.0013848956336639201</cx:pt>
          <cx:pt idx="62694">-0.0013868523088296999</cx:pt>
          <cx:pt idx="62695">-0.0013883418439649799</cx:pt>
          <cx:pt idx="62696">-0.0013883418439649799</cx:pt>
          <cx:pt idx="62697">-0.00138889206251353</cx:pt>
          <cx:pt idx="62698">-0.0013897984775450901</cx:pt>
          <cx:pt idx="62699">-0.00139039358448565</cx:pt>
          <cx:pt idx="62700">-0.00139039358448565</cx:pt>
          <cx:pt idx="62701">-0.00139039358448565</cx:pt>
          <cx:pt idx="62702">-0.00139039358448565</cx:pt>
          <cx:pt idx="62703">-0.0013904464585809801</cx:pt>
          <cx:pt idx="62704">-0.0013904464585809801</cx:pt>
          <cx:pt idx="62705">-0.00139056304316167</cx:pt>
          <cx:pt idx="62706">-0.0013906387496852</cx:pt>
          <cx:pt idx="62707">-0.00139265457552055</cx:pt>
          <cx:pt idx="62708">-0.0013931992059649199</cx:pt>
          <cx:pt idx="62709">-0.0013936636833139101</cx:pt>
          <cx:pt idx="62710">-0.00139520200432745</cx:pt>
          <cx:pt idx="62711">-0.0013955887274660201</cx:pt>
          <cx:pt idx="62712">-0.0013983463972417299</cx:pt>
          <cx:pt idx="62713">-0.00139835949353757</cx:pt>
          <cx:pt idx="62714">-0.00139835949353757</cx:pt>
          <cx:pt idx="62715">-0.00139835949353757</cx:pt>
          <cx:pt idx="62716">-0.00139835949353757</cx:pt>
          <cx:pt idx="62717">-0.00139835949353757</cx:pt>
          <cx:pt idx="62718">-0.0013984733048117699</cx:pt>
          <cx:pt idx="62719">-0.0013997573305765401</cx:pt>
          <cx:pt idx="62720">-0.0013997573305765401</cx:pt>
          <cx:pt idx="62721">-0.0013997573305765401</cx:pt>
          <cx:pt idx="62722">-0.00140002212991632</cx:pt>
          <cx:pt idx="62723">-0.00140002212991632</cx:pt>
          <cx:pt idx="62724">-0.00140002212991632</cx:pt>
          <cx:pt idx="62725">-0.00140002212991632</cx:pt>
          <cx:pt idx="62726">-0.00140018109690276</cx:pt>
          <cx:pt idx="62727">-0.00140018109690276</cx:pt>
          <cx:pt idx="62728">-0.0014005164452078999</cx:pt>
          <cx:pt idx="62729">-0.0014005164452078999</cx:pt>
          <cx:pt idx="62730">-0.0014005164452078999</cx:pt>
          <cx:pt idx="62731">-0.0014005164452078999</cx:pt>
          <cx:pt idx="62732">-0.0014005164452078999</cx:pt>
          <cx:pt idx="62733">-0.0014005164452078999</cx:pt>
          <cx:pt idx="62734">-0.0014009752214292799</cx:pt>
          <cx:pt idx="62735">-0.0014009752214292799</cx:pt>
          <cx:pt idx="62736">-0.0014023530768007501</cx:pt>
          <cx:pt idx="62737">-0.0014023530768007501</cx:pt>
          <cx:pt idx="62738">-0.0014023530768007501</cx:pt>
          <cx:pt idx="62739">-0.00140257990727376</cx:pt>
          <cx:pt idx="62740">-0.00140257990727376</cx:pt>
          <cx:pt idx="62741">-0.00140257990727376</cx:pt>
          <cx:pt idx="62742">-0.00140257990727376</cx:pt>
          <cx:pt idx="62743">-0.0014036670144177399</cx:pt>
          <cx:pt idx="62744">-0.00140393737892711</cx:pt>
          <cx:pt idx="62745">-0.0014040394943242299</cx:pt>
          <cx:pt idx="62746">-0.0014064031219901199</cx:pt>
          <cx:pt idx="62747">-0.0014069450897449601</cx:pt>
          <cx:pt idx="62748">-0.0014095785941921101</cx:pt>
          <cx:pt idx="62749">-0.00140968566579114</cx:pt>
          <cx:pt idx="62750">-0.0014099457244201999</cx:pt>
          <cx:pt idx="62751">-0.00141010263590918</cx:pt>
          <cx:pt idx="62752">-0.00141010263590918</cx:pt>
          <cx:pt idx="62753">-0.00141010263590918</cx:pt>
          <cx:pt idx="62754">-0.00141010263590918</cx:pt>
          <cx:pt idx="62755">-0.00141010263590918</cx:pt>
          <cx:pt idx="62756">-0.00141010263590918</cx:pt>
          <cx:pt idx="62757">-0.00141043015097461</cx:pt>
          <cx:pt idx="62758">-0.0014119668994556701</cx:pt>
          <cx:pt idx="62759">-0.00141345751846619</cx:pt>
          <cx:pt idx="62760">-0.0014158774123479601</cx:pt>
          <cx:pt idx="62761">-0.0014158774123479601</cx:pt>
          <cx:pt idx="62762">-0.0014158774123479601</cx:pt>
          <cx:pt idx="62763">-0.0014158774123479601</cx:pt>
          <cx:pt idx="62764">-0.0014159312271998701</cx:pt>
          <cx:pt idx="62765">-0.0014168691351234301</cx:pt>
          <cx:pt idx="62766">-0.00141791567598066</cx:pt>
          <cx:pt idx="62767">-0.00141829966337917</cx:pt>
          <cx:pt idx="62768">-0.00141829966337917</cx:pt>
          <cx:pt idx="62769">-0.00141829966337917</cx:pt>
          <cx:pt idx="62770">-0.00141829966337917</cx:pt>
          <cx:pt idx="62771">-0.00141994976438385</cx:pt>
          <cx:pt idx="62772">-0.00141994976438385</cx:pt>
          <cx:pt idx="62773">-0.00141994976438385</cx:pt>
          <cx:pt idx="62774">-0.0014217899264841901</cx:pt>
          <cx:pt idx="62775">-0.00142205934968472</cx:pt>
          <cx:pt idx="62776">-0.00142205934968472</cx:pt>
          <cx:pt idx="62777">-0.00142205934968472</cx:pt>
          <cx:pt idx="62778">-0.0014222328525191901</cx:pt>
          <cx:pt idx="62779">-0.00142268180994965</cx:pt>
          <cx:pt idx="62780">-0.00142268180994965</cx:pt>
          <cx:pt idx="62781">-0.00142268180994965</cx:pt>
          <cx:pt idx="62782">-0.00142268180994965</cx:pt>
          <cx:pt idx="62783">-0.0014228610948270699</cx:pt>
          <cx:pt idx="62784">-0.0014231863547651501</cx:pt>
          <cx:pt idx="62785">-0.00142367065724659</cx:pt>
          <cx:pt idx="62786">-0.00142367065724659</cx:pt>
          <cx:pt idx="62787">-0.00142367065724659</cx:pt>
          <cx:pt idx="62788">-0.0014244835149075201</cx:pt>
          <cx:pt idx="62789">-0.0014249060653959999</cx:pt>
          <cx:pt idx="62790">-0.0014269865766516399</cx:pt>
          <cx:pt idx="62791">-0.00142721888280702</cx:pt>
          <cx:pt idx="62792">-0.0014287647733748001</cx:pt>
          <cx:pt idx="62793">-0.0014289671361203001</cx:pt>
          <cx:pt idx="62794">-0.0014289671361203001</cx:pt>
          <cx:pt idx="62795">-0.0014289671361203001</cx:pt>
          <cx:pt idx="62796">-0.0014289671361203001</cx:pt>
          <cx:pt idx="62797">-0.00143062057341826</cx:pt>
          <cx:pt idx="62798">-0.0014319805903252999</cx:pt>
          <cx:pt idx="62799">-0.0014329645087094</cx:pt>
          <cx:pt idx="62800">-0.00143417926195068</cx:pt>
          <cx:pt idx="62801">-0.00143417926195068</cx:pt>
          <cx:pt idx="62802">-0.0014342774297167701</cx:pt>
          <cx:pt idx="62803">-0.00143520837638495</cx:pt>
          <cx:pt idx="62804">-0.00143523823960674</cx:pt>
          <cx:pt idx="62805">-0.00143523823960674</cx:pt>
          <cx:pt idx="62806">-0.00143523823960674</cx:pt>
          <cx:pt idx="62807">-0.00143523823960674</cx:pt>
          <cx:pt idx="62808">-0.00143523823960674</cx:pt>
          <cx:pt idx="62809">-0.00143523823960674</cx:pt>
          <cx:pt idx="62810">-0.00143523823960674</cx:pt>
          <cx:pt idx="62811">-0.00143523823960674</cx:pt>
          <cx:pt idx="62812">-0.00143523823960674</cx:pt>
          <cx:pt idx="62813">-0.00143523823960674</cx:pt>
          <cx:pt idx="62814">-0.0014354185248390799</cx:pt>
          <cx:pt idx="62815">-0.0014354185248390799</cx:pt>
          <cx:pt idx="62816">-0.0014354185248390799</cx:pt>
          <cx:pt idx="62817">-0.0014354185248390799</cx:pt>
          <cx:pt idx="62818">-0.0014354185248390799</cx:pt>
          <cx:pt idx="62819">-0.00143609120866576</cx:pt>
          <cx:pt idx="62820">-0.00143609120866576</cx:pt>
          <cx:pt idx="62821">-0.00143609120866576</cx:pt>
          <cx:pt idx="62822">-0.00143609120866576</cx:pt>
          <cx:pt idx="62823">-0.0014381154369570201</cx:pt>
          <cx:pt idx="62824">-0.00143890045586046</cx:pt>
          <cx:pt idx="62825">-0.0014391625485706699</cx:pt>
          <cx:pt idx="62826">-0.0014398575813246901</cx:pt>
          <cx:pt idx="62827">-0.00144089991229211</cx:pt>
          <cx:pt idx="62828">-0.0014432154969258001</cx:pt>
          <cx:pt idx="62829">-0.0014432154969258001</cx:pt>
          <cx:pt idx="62830">-0.0014432801661991501</cx:pt>
          <cx:pt idx="62831">-0.0014432801661991501</cx:pt>
          <cx:pt idx="62832">-0.00144410396939183</cx:pt>
          <cx:pt idx="62833">-0.0014441400718372399</cx:pt>
          <cx:pt idx="62834">-0.0014445251604642199</cx:pt>
          <cx:pt idx="62835">-0.0014465006538662199</cx:pt>
          <cx:pt idx="62836">-0.0014465029740219099</cx:pt>
          <cx:pt idx="62837">-0.0014465029740219099</cx:pt>
          <cx:pt idx="62838">-0.0014465029740219099</cx:pt>
          <cx:pt idx="62839">-0.0014465826982543899</cx:pt>
          <cx:pt idx="62840">-0.00144787425971774</cx:pt>
          <cx:pt idx="62841">-0.0014479297596741499</cx:pt>
          <cx:pt idx="62842">-0.00144813466278033</cx:pt>
          <cx:pt idx="62843">-0.00144813466278033</cx:pt>
          <cx:pt idx="62844">-0.00144851657875357</cx:pt>
          <cx:pt idx="62845">-0.00144928352247974</cx:pt>
          <cx:pt idx="62846">-0.00144952287262173</cx:pt>
          <cx:pt idx="62847">-0.00144952287262173</cx:pt>
          <cx:pt idx="62848">-0.0014496685854609899</cx:pt>
          <cx:pt idx="62849">-0.0014496685854609899</cx:pt>
          <cx:pt idx="62850">-0.0014496685854609899</cx:pt>
          <cx:pt idx="62851">-0.0014496685854609899</cx:pt>
          <cx:pt idx="62852">-0.0014496685854609899</cx:pt>
          <cx:pt idx="62853">-0.0014496685854609899</cx:pt>
          <cx:pt idx="62854">-0.00145243441609759</cx:pt>
          <cx:pt idx="62855">-0.0014532511435782899</cx:pt>
          <cx:pt idx="62856">-0.00145445915943914</cx:pt>
          <cx:pt idx="62857">-0.0014548780613855099</cx:pt>
          <cx:pt idx="62858">-0.00145505116029623</cx:pt>
          <cx:pt idx="62859">-0.0014556618329783699</cx:pt>
          <cx:pt idx="62860">-0.0014556618329783699</cx:pt>
          <cx:pt idx="62861">-0.0014572281818714501</cx:pt>
          <cx:pt idx="62862">-0.0014572281818714501</cx:pt>
          <cx:pt idx="62863">-0.0014572281818714501</cx:pt>
          <cx:pt idx="62864">-0.0014572281818714501</cx:pt>
          <cx:pt idx="62865">-0.0014572281818714501</cx:pt>
          <cx:pt idx="62866">-0.0014584678490982301</cx:pt>
          <cx:pt idx="62867">-0.0014596762437830901</cx:pt>
          <cx:pt idx="62868">-0.0014599519058906901</cx:pt>
          <cx:pt idx="62869">-0.00146134995361017</cx:pt>
          <cx:pt idx="62870">-0.00146304567196038</cx:pt>
          <cx:pt idx="62871">-0.0014633421084791201</cx:pt>
          <cx:pt idx="62872">-0.0014641026384395301</cx:pt>
          <cx:pt idx="62873">-0.0014651811848267701</cx:pt>
          <cx:pt idx="62874">-0.0014658735367854799</cx:pt>
          <cx:pt idx="62875">-0.0014672916617086899</cx:pt>
          <cx:pt idx="62876">-0.0014672916617086899</cx:pt>
          <cx:pt idx="62877">-0.0014672916617086899</cx:pt>
          <cx:pt idx="62878">-0.0014672916617086899</cx:pt>
          <cx:pt idx="62879">-0.0014680100557955501</cx:pt>
          <cx:pt idx="62880">-0.0014690406536425199</cx:pt>
          <cx:pt idx="62881">-0.0014690406536425199</cx:pt>
          <cx:pt idx="62882">-0.0014690406536425199</cx:pt>
          <cx:pt idx="62883">-0.0014696063188344901</cx:pt>
          <cx:pt idx="62884">-0.0014696063188344901</cx:pt>
          <cx:pt idx="62885">-0.00146960756781502</cx:pt>
          <cx:pt idx="62886">-0.0014715913338558401</cx:pt>
          <cx:pt idx="62887">-0.0014725021204062101</cx:pt>
          <cx:pt idx="62888">-0.0014736711318630801</cx:pt>
          <cx:pt idx="62889">-0.00147464750327122</cx:pt>
          <cx:pt idx="62890">-0.00147464750327122</cx:pt>
          <cx:pt idx="62891">-0.00147464750327122</cx:pt>
          <cx:pt idx="62892">-0.00147464750327122</cx:pt>
          <cx:pt idx="62893">-0.00147649094860009</cx:pt>
          <cx:pt idx="62894">-0.0014773721514013201</cx:pt>
          <cx:pt idx="62895">-0.0014776576599168699</cx:pt>
          <cx:pt idx="62896">-0.00147766005749615</cx:pt>
          <cx:pt idx="62897">-0.0014778471749871201</cx:pt>
          <cx:pt idx="62898">-0.00147831640578618</cx:pt>
          <cx:pt idx="62899">-0.0014792263780837899</cx:pt>
          <cx:pt idx="62900">-0.0014798940129992499</cx:pt>
          <cx:pt idx="62901">-0.00148000159808023</cx:pt>
          <cx:pt idx="62902">-0.0014807573061927199</cx:pt>
          <cx:pt idx="62903">-0.0014824455657578299</cx:pt>
          <cx:pt idx="62904">-0.00148532244218547</cx:pt>
          <cx:pt idx="62905">-0.0014856909263852699</cx:pt>
          <cx:pt idx="62906">-0.00148659479215833</cx:pt>
          <cx:pt idx="62907">-0.0014868196808651101</cx:pt>
          <cx:pt idx="62908">-0.0014870091849098601</cx:pt>
          <cx:pt idx="62909">-0.0014870091849098601</cx:pt>
          <cx:pt idx="62910">-0.0014870091849098601</cx:pt>
          <cx:pt idx="62911">-0.0014870091849098601</cx:pt>
          <cx:pt idx="62912">-0.0014882804012174</cx:pt>
          <cx:pt idx="62913">-0.0014882804012174</cx:pt>
          <cx:pt idx="62914">-0.0014882804012174</cx:pt>
          <cx:pt idx="62915">-0.0014882804012174</cx:pt>
          <cx:pt idx="62916">-0.0014886301950419499</cx:pt>
          <cx:pt idx="62917">-0.00148973383303996</cx:pt>
          <cx:pt idx="62918">-0.00149044766030256</cx:pt>
          <cx:pt idx="62919">-0.00149044766030256</cx:pt>
          <cx:pt idx="62920">-0.00149044766030256</cx:pt>
          <cx:pt idx="62921">-0.00149148871460686</cx:pt>
          <cx:pt idx="62922">-0.0014916822670823001</cx:pt>
          <cx:pt idx="62923">-0.0014928214646221199</cx:pt>
          <cx:pt idx="62924">-0.00149341298159522</cx:pt>
          <cx:pt idx="62925">-0.0014969828365773599</cx:pt>
          <cx:pt idx="62926">-0.0014974398378954101</cx:pt>
          <cx:pt idx="62927">-0.0014974398378954101</cx:pt>
          <cx:pt idx="62928">-0.0014974398378954101</cx:pt>
          <cx:pt idx="62929">-0.0014980525916126601</cx:pt>
          <cx:pt idx="62930">-0.0014980960246513499</cx:pt>
          <cx:pt idx="62931">-0.0014985164937918801</cx:pt>
          <cx:pt idx="62932">-0.0014995596280140001</cx:pt>
          <cx:pt idx="62933">-0.0015000057745095099</cx:pt>
          <cx:pt idx="62934">-0.00150056369511329</cx:pt>
          <cx:pt idx="62935">-0.0015019371593091499</cx:pt>
          <cx:pt idx="62936">-0.0015019371593091499</cx:pt>
          <cx:pt idx="62937">-0.0015019371593091499</cx:pt>
          <cx:pt idx="62938">-0.0015019371593091499</cx:pt>
          <cx:pt idx="62939">-0.0015024534611846501</cx:pt>
          <cx:pt idx="62940">-0.00150453718761662</cx:pt>
          <cx:pt idx="62941">-0.0015058110903167</cx:pt>
          <cx:pt idx="62942">-0.0015064849627434</cx:pt>
          <cx:pt idx="62943">-0.0015073406696863799</cx:pt>
          <cx:pt idx="62944">-0.00150768769210636</cx:pt>
          <cx:pt idx="62945">-0.00150795409320847</cx:pt>
          <cx:pt idx="62946">-0.00150988155180343</cx:pt>
          <cx:pt idx="62947">-0.00150988155180343</cx:pt>
          <cx:pt idx="62948">-0.00151064314287147</cx:pt>
          <cx:pt idx="62949">-0.00151064314287147</cx:pt>
          <cx:pt idx="62950">-0.00151094981205173</cx:pt>
          <cx:pt idx="62951">-0.00151094981205173</cx:pt>
          <cx:pt idx="62952">-0.00151094981205173</cx:pt>
          <cx:pt idx="62953">-0.00151094981205173</cx:pt>
          <cx:pt idx="62954">-0.0015111634820310701</cx:pt>
          <cx:pt idx="62955">-0.0015111634820310701</cx:pt>
          <cx:pt idx="62956">-0.0015111634820310701</cx:pt>
          <cx:pt idx="62957">-0.0015111634820310701</cx:pt>
          <cx:pt idx="62958">-0.0015111634820310701</cx:pt>
          <cx:pt idx="62959">-0.0015111634820310701</cx:pt>
          <cx:pt idx="62960">-0.0015111634820310701</cx:pt>
          <cx:pt idx="62961">-0.0015111634820310701</cx:pt>
          <cx:pt idx="62962">-0.0015111634820310701</cx:pt>
          <cx:pt idx="62963">-0.0015111634820310701</cx:pt>
          <cx:pt idx="62964">-0.0015122117368660301</cx:pt>
          <cx:pt idx="62965">-0.0015127960874712499</cx:pt>
          <cx:pt idx="62966">-0.0015128449871751001</cx:pt>
          <cx:pt idx="62967">-0.0015132903798805201</cx:pt>
          <cx:pt idx="62968">-0.0015132903798805201</cx:pt>
          <cx:pt idx="62969">-0.0015132903798805201</cx:pt>
          <cx:pt idx="62970">-0.00151435540551478</cx:pt>
          <cx:pt idx="62971">-0.00151471172957875</cx:pt>
          <cx:pt idx="62972">-0.00151564937546467</cx:pt>
          <cx:pt idx="62973">-0.00151665186198543</cx:pt>
          <cx:pt idx="62974">-0.00151665186198543</cx:pt>
          <cx:pt idx="62975">-0.00151665186198543</cx:pt>
          <cx:pt idx="62976">-0.00151665186198543</cx:pt>
          <cx:pt idx="62977">-0.00151747246904176</cx:pt>
          <cx:pt idx="62978">-0.0015191259015927101</cx:pt>
          <cx:pt idx="62979">-0.0015202226849782899</cx:pt>
          <cx:pt idx="62980">-0.00152237322635015</cx:pt>
          <cx:pt idx="62981">-0.0015228192029327599</cx:pt>
          <cx:pt idx="62982">-0.0015234485323501799</cx:pt>
          <cx:pt idx="62983">-0.00152404623872066</cx:pt>
          <cx:pt idx="62984">-0.00152579793399211</cx:pt>
          <cx:pt idx="62985">-0.0015268330909714101</cx:pt>
          <cx:pt idx="62986">-0.00152713276560688</cx:pt>
          <cx:pt idx="62987">-0.0015274598693931899</cx:pt>
          <cx:pt idx="62988">-0.0015274598693931899</cx:pt>
          <cx:pt idx="62989">-0.0015283598224004301</cx:pt>
          <cx:pt idx="62990">-0.0015283598224004301</cx:pt>
          <cx:pt idx="62991">-0.0015283598224004301</cx:pt>
          <cx:pt idx="62992">-0.0015283598224004301</cx:pt>
          <cx:pt idx="62993">-0.00153032233449604</cx:pt>
          <cx:pt idx="62994">-0.0015312261402753401</cx:pt>
          <cx:pt idx="62995">-0.0015312261402753401</cx:pt>
          <cx:pt idx="62996">-0.0015312261402753401</cx:pt>
          <cx:pt idx="62997">-0.0015312261402753401</cx:pt>
          <cx:pt idx="62998">-0.0015313063430442101</cx:pt>
          <cx:pt idx="62999">-0.00153161980802942</cx:pt>
          <cx:pt idx="63000">-0.00153185336716453</cx:pt>
          <cx:pt idx="63001">-0.00153347632629016</cx:pt>
          <cx:pt idx="63002">-0.00153408359435653</cx:pt>
          <cx:pt idx="63003">-0.00153408359435653</cx:pt>
          <cx:pt idx="63004">-0.0015376420966027901</cx:pt>
          <cx:pt idx="63005">-0.0015376861183982501</cx:pt>
          <cx:pt idx="63006">-0.0015390200485558799</cx:pt>
          <cx:pt idx="63007">-0.0015405706250881199</cx:pt>
          <cx:pt idx="63008">-0.0015405706250881199</cx:pt>
          <cx:pt idx="63009">-0.0015405706250881199</cx:pt>
          <cx:pt idx="63010">-0.0015405706250881199</cx:pt>
          <cx:pt idx="63011">-0.0015405706250881199</cx:pt>
          <cx:pt idx="63012">-0.0015405706250881199</cx:pt>
          <cx:pt idx="63013">-0.0015405706250881199</cx:pt>
          <cx:pt idx="63014">-0.0015405706250881199</cx:pt>
          <cx:pt idx="63015">-0.0015405706250881199</cx:pt>
          <cx:pt idx="63016">-0.0015405706250881199</cx:pt>
          <cx:pt idx="63017">-0.0015405706250881199</cx:pt>
          <cx:pt idx="63018">-0.0015405706250881199</cx:pt>
          <cx:pt idx="63019">-0.00154387815534045</cx:pt>
          <cx:pt idx="63020">-0.00154387815534045</cx:pt>
          <cx:pt idx="63021">-0.00154387815534045</cx:pt>
          <cx:pt idx="63022">-0.00154387815534045</cx:pt>
          <cx:pt idx="63023">-0.00154482644036974</cx:pt>
          <cx:pt idx="63024">-0.0015456871494764499</cx:pt>
          <cx:pt idx="63025">-0.0015456984147840299</cx:pt>
          <cx:pt idx="63026">-0.0015470352871542201</cx:pt>
          <cx:pt idx="63027">-0.0015470352871542201</cx:pt>
          <cx:pt idx="63028">-0.0015470352871542201</cx:pt>
          <cx:pt idx="63029">-0.0015475713535154599</cx:pt>
          <cx:pt idx="63030">-0.0015475713535154599</cx:pt>
          <cx:pt idx="63031">-0.0015475713535154599</cx:pt>
          <cx:pt idx="63032">-0.0015475713535154599</cx:pt>
          <cx:pt idx="63033">-0.00154783928342546</cx:pt>
          <cx:pt idx="63034">-0.00154783928342546</cx:pt>
          <cx:pt idx="63035">-0.0015486221353546499</cx:pt>
          <cx:pt idx="63036">-0.00155041824771816</cx:pt>
          <cx:pt idx="63037">-0.00155352722370556</cx:pt>
          <cx:pt idx="63038">-0.00155352722370556</cx:pt>
          <cx:pt idx="63039">-0.00155352722370556</cx:pt>
          <cx:pt idx="63040">-0.00155352722370556</cx:pt>
          <cx:pt idx="63041">-0.00155352722370556</cx:pt>
          <cx:pt idx="63042">-0.00155352722370556</cx:pt>
          <cx:pt idx="63043">-0.00155476581598703</cx:pt>
          <cx:pt idx="63044">-0.0015582052083303901</cx:pt>
          <cx:pt idx="63045">-0.0015593115757079701</cx:pt>
          <cx:pt idx="63046">-0.0015594769381563299</cx:pt>
          <cx:pt idx="63047">-0.00155988695044891</cx:pt>
          <cx:pt idx="63048">-0.00155990376126179</cx:pt>
          <cx:pt idx="63049">-0.00155990376126179</cx:pt>
          <cx:pt idx="63050">-0.00155990376126179</cx:pt>
          <cx:pt idx="63051">-0.00155990376126179</cx:pt>
          <cx:pt idx="63052">-0.00155990376126179</cx:pt>
          <cx:pt idx="63053">-0.00155990376126179</cx:pt>
          <cx:pt idx="63054">-0.00155990376126179</cx:pt>
          <cx:pt idx="63055">-0.00155990376126179</cx:pt>
          <cx:pt idx="63056">-0.00156017359752591</cx:pt>
          <cx:pt idx="63057">-0.00156017359752591</cx:pt>
          <cx:pt idx="63058">-0.00156017359752591</cx:pt>
          <cx:pt idx="63059">-0.0015605073339194401</cx:pt>
          <cx:pt idx="63060">-0.0015611278995983401</cx:pt>
          <cx:pt idx="63061">-0.00156243463838867</cx:pt>
          <cx:pt idx="63062">-0.0015633887730312501</cx:pt>
          <cx:pt idx="63063">-0.0015635198763109101</cx:pt>
          <cx:pt idx="63064">-0.00156384819034253</cx:pt>
          <cx:pt idx="63065">-0.00156395314124858</cx:pt>
          <cx:pt idx="63066">-0.0015645506011190799</cx:pt>
          <cx:pt idx="63067">-0.0015647860531288499</cx:pt>
          <cx:pt idx="63068">-0.00156640488931847</cx:pt>
          <cx:pt idx="63069">-0.0015664898686721901</cx:pt>
          <cx:pt idx="63070">-0.00156682469364389</cx:pt>
          <cx:pt idx="63071">-0.0015680514329565599</cx:pt>
          <cx:pt idx="63072">-0.0015680514329565599</cx:pt>
          <cx:pt idx="63073">-0.0015680514329565599</cx:pt>
          <cx:pt idx="63074">-0.0015691216249617201</cx:pt>
          <cx:pt idx="63075">-0.00156920912128999</cx:pt>
          <cx:pt idx="63076">-0.0015703824798220299</cx:pt>
          <cx:pt idx="63077">-0.00157242104450433</cx:pt>
          <cx:pt idx="63078">-0.0015724663006326</cx:pt>
          <cx:pt idx="63079">-0.0015726609951080099</cx:pt>
          <cx:pt idx="63080">-0.0015726609951080099</cx:pt>
          <cx:pt idx="63081">-0.0015726609951080099</cx:pt>
          <cx:pt idx="63082">-0.00157306209357295</cx:pt>
          <cx:pt idx="63083">-0.0015754094944090799</cx:pt>
          <cx:pt idx="63084">-0.0015761920130719701</cx:pt>
          <cx:pt idx="63085">-0.0015761920130719701</cx:pt>
          <cx:pt idx="63086">-0.0015761920130719701</cx:pt>
          <cx:pt idx="63087">-0.0015761920130719701</cx:pt>
          <cx:pt idx="63088">-0.0015762251420869801</cx:pt>
          <cx:pt idx="63089">-0.0015766302200437899</cx:pt>
          <cx:pt idx="63090">-0.0015766302200437899</cx:pt>
          <cx:pt idx="63091">-0.0015770285121660601</cx:pt>
          <cx:pt idx="63092">-0.0015775982355895101</cx:pt>
          <cx:pt idx="63093">-0.0015782832048989899</cx:pt>
          <cx:pt idx="63094">-0.0015782832048989899</cx:pt>
          <cx:pt idx="63095">-0.0015807756545174699</cx:pt>
          <cx:pt idx="63096">-0.0015807756545174699</cx:pt>
          <cx:pt idx="63097">-0.00158213227897689</cx:pt>
          <cx:pt idx="63098">-0.00158467965313995</cx:pt>
          <cx:pt idx="63099">-0.00158495254209709</cx:pt>
          <cx:pt idx="63100">-0.0015851888733524799</cx:pt>
          <cx:pt idx="63101">-0.00158528973050993</cx:pt>
          <cx:pt idx="63102">-0.00158528973050993</cx:pt>
          <cx:pt idx="63103">-0.0015860144343379499</cx:pt>
          <cx:pt idx="63104">-0.0015860144343379499</cx:pt>
          <cx:pt idx="63105">-0.0015865941565136399</cx:pt>
          <cx:pt idx="63106">-0.0015865941565136399</cx:pt>
          <cx:pt idx="63107">-0.0015865941565136399</cx:pt>
          <cx:pt idx="63108">-0.0015865941565136399</cx:pt>
          <cx:pt idx="63109">-0.0015865941565136399</cx:pt>
          <cx:pt idx="63110">-0.00158808755427911</cx:pt>
          <cx:pt idx="63111">-0.0015886065921264501</cx:pt>
          <cx:pt idx="63112">-0.0015892066550700799</cx:pt>
          <cx:pt idx="63113">-0.0015892066550700799</cx:pt>
          <cx:pt idx="63114">-0.0015892066550700799</cx:pt>
          <cx:pt idx="63115">-0.0015892066550700799</cx:pt>
          <cx:pt idx="63116">-0.0015892066550700799</cx:pt>
          <cx:pt idx="63117">-0.0015892066550700799</cx:pt>
          <cx:pt idx="63118">-0.0015892066550700799</cx:pt>
          <cx:pt idx="63119">-0.00159103950328642</cx:pt>
          <cx:pt idx="63120">-0.0015914473061381699</cx:pt>
          <cx:pt idx="63121">-0.0015914473061381699</cx:pt>
          <cx:pt idx="63122">-0.00159152493293595</cx:pt>
          <cx:pt idx="63123">-0.0015920228794873599</cx:pt>
          <cx:pt idx="63124">-0.00159266415299374</cx:pt>
          <cx:pt idx="63125">-0.0015929866657290099</cx:pt>
          <cx:pt idx="63126">-0.00159310363870884</cx:pt>
          <cx:pt idx="63127">-0.00159310363870884</cx:pt>
          <cx:pt idx="63128">-0.00159310363870884</cx:pt>
          <cx:pt idx="63129">-0.00159310363870884</cx:pt>
          <cx:pt idx="63130">-0.00159310363870884</cx:pt>
          <cx:pt idx="63131">-0.00159562809706572</cx:pt>
          <cx:pt idx="63132">-0.00159722773111272</cx:pt>
          <cx:pt idx="63133">-0.00159722773111272</cx:pt>
          <cx:pt idx="63134">-0.00159722773111272</cx:pt>
          <cx:pt idx="63135">-0.0015979431876011799</cx:pt>
          <cx:pt idx="63136">-0.00159822119876544</cx:pt>
          <cx:pt idx="63137">-0.00159838223247361</cx:pt>
          <cx:pt idx="63138">-0.00159982563609057</cx:pt>
          <cx:pt idx="63139">-0.0016005186366939699</cx:pt>
          <cx:pt idx="63140">-0.0016005186366939699</cx:pt>
          <cx:pt idx="63141">-0.0016011580828982699</cx:pt>
          <cx:pt idx="63142">-0.0016011580828982699</cx:pt>
          <cx:pt idx="63143">-0.0016011580828982699</cx:pt>
          <cx:pt idx="63144">-0.00160227510761269</cx:pt>
          <cx:pt idx="63145">-0.00160227510761269</cx:pt>
          <cx:pt idx="63146">-0.00160227510761269</cx:pt>
          <cx:pt idx="63147">-0.00160227510761269</cx:pt>
          <cx:pt idx="63148">-0.0016028358022660001</cx:pt>
          <cx:pt idx="63149">-0.0016043685220454699</cx:pt>
          <cx:pt idx="63150">-0.0016043685220454699</cx:pt>
          <cx:pt idx="63151">-0.0016043685220454699</cx:pt>
          <cx:pt idx="63152">-0.00160531302665081</cx:pt>
          <cx:pt idx="63153">-0.0016056938133145601</cx:pt>
          <cx:pt idx="63154">-0.00160682787073847</cx:pt>
          <cx:pt idx="63155">-0.00160682787073847</cx:pt>
          <cx:pt idx="63156">-0.0016081594905692301</cx:pt>
          <cx:pt idx="63157">-0.0016093042685299699</cx:pt>
          <cx:pt idx="63158">-0.0016093042685299699</cx:pt>
          <cx:pt idx="63159">-0.00160959097030293</cx:pt>
          <cx:pt idx="63160">-0.00160959097030293</cx:pt>
          <cx:pt idx="63161">-0.00160959097030293</cx:pt>
          <cx:pt idx="63162">-0.0016104285583986499</cx:pt>
          <cx:pt idx="63163">-0.0016110701067139201</cx:pt>
          <cx:pt idx="63164">-0.0016111916494617</cx:pt>
          <cx:pt idx="63165">-0.00161156566451836</cx:pt>
          <cx:pt idx="63166">-0.00161156566451836</cx:pt>
          <cx:pt idx="63167">-0.00161156566451836</cx:pt>
          <cx:pt idx="63168">-0.00161156566451836</cx:pt>
          <cx:pt idx="63169">-0.00161208617549492</cx:pt>
          <cx:pt idx="63170">-0.0016138974993869101</cx:pt>
          <cx:pt idx="63171">-0.0016138974993869101</cx:pt>
          <cx:pt idx="63172">-0.0016138974993869101</cx:pt>
          <cx:pt idx="63173">-0.0016141572887071499</cx:pt>
          <cx:pt idx="63174">-0.0016143127713785499</cx:pt>
          <cx:pt idx="63175">-0.00161494710382948</cx:pt>
          <cx:pt idx="63176">-0.00161494710382948</cx:pt>
          <cx:pt idx="63177">-0.00161494710382948</cx:pt>
          <cx:pt idx="63178">-0.0016150674616613101</cx:pt>
          <cx:pt idx="63179">-0.0016150674616613101</cx:pt>
          <cx:pt idx="63180">-0.0016156778653427699</cx:pt>
          <cx:pt idx="63181">-0.00161656947942282</cx:pt>
          <cx:pt idx="63182">-0.00161656947942282</cx:pt>
          <cx:pt idx="63183">-0.00161656947942282</cx:pt>
          <cx:pt idx="63184">-0.0016175756293381101</cx:pt>
          <cx:pt idx="63185">-0.00161791290426669</cx:pt>
          <cx:pt idx="63186">-0.0016180247530811699</cx:pt>
          <cx:pt idx="63187">-0.00161818168464073</cx:pt>
          <cx:pt idx="63188">-0.00162023957696697</cx:pt>
          <cx:pt idx="63189">-0.00162288343413618</cx:pt>
          <cx:pt idx="63190">-0.00162288343413618</cx:pt>
          <cx:pt idx="63191">-0.0016233075104185399</cx:pt>
          <cx:pt idx="63192">-0.0016244524036447599</cx:pt>
          <cx:pt idx="63193">-0.0016244524036447599</cx:pt>
          <cx:pt idx="63194">-0.0016244721649869699</cx:pt>
          <cx:pt idx="63195">-0.00162521414752955</cx:pt>
          <cx:pt idx="63196">-0.00162521414752955</cx:pt>
          <cx:pt idx="63197">-0.00162521414752955</cx:pt>
          <cx:pt idx="63198">-0.00162521414752955</cx:pt>
          <cx:pt idx="63199">-0.0016253703662688799</cx:pt>
          <cx:pt idx="63200">-0.00162624484325736</cx:pt>
          <cx:pt idx="63201">-0.00162624484325736</cx:pt>
          <cx:pt idx="63202">-0.00162624484325736</cx:pt>
          <cx:pt idx="63203">-0.0016271558546426599</cx:pt>
          <cx:pt idx="63204">-0.0016271558546426599</cx:pt>
          <cx:pt idx="63205">-0.0016276631331572399</cx:pt>
          <cx:pt idx="63206">-0.00162798101338031</cx:pt>
          <cx:pt idx="63207">-0.00162828029304683</cx:pt>
          <cx:pt idx="63208">-0.00162828029304683</cx:pt>
          <cx:pt idx="63209">-0.00162828029304683</cx:pt>
          <cx:pt idx="63210">-0.00162828029304683</cx:pt>
          <cx:pt idx="63211">-0.0016287780226856099</cx:pt>
          <cx:pt idx="63212">-0.0016287780226856099</cx:pt>
          <cx:pt idx="63213">-0.0016287997716302001</cx:pt>
          <cx:pt idx="63214">-0.0016287997716302001</cx:pt>
          <cx:pt idx="63215">-0.0016287997716302001</cx:pt>
          <cx:pt idx="63216">-0.0016288722434792901</cx:pt>
          <cx:pt idx="63217">-0.0016291784455104701</cx:pt>
          <cx:pt idx="63218">-0.00163197592530639</cx:pt>
          <cx:pt idx="63219">-0.00163197592530639</cx:pt>
          <cx:pt idx="63220">-0.0016320764079630699</cx:pt>
          <cx:pt idx="63221">-0.00163259461213803</cx:pt>
          <cx:pt idx="63222">-0.0016326082350104801</cx:pt>
          <cx:pt idx="63223">-0.0016326557821315501</cx:pt>
          <cx:pt idx="63224">-0.00163276934880882</cx:pt>
          <cx:pt idx="63225">-0.00163276934880882</cx:pt>
          <cx:pt idx="63226">-0.00163276934880882</cx:pt>
          <cx:pt idx="63227">-0.00163276934880882</cx:pt>
          <cx:pt idx="63228">-0.00163279782218048</cx:pt>
          <cx:pt idx="63229">-0.00163279782218048</cx:pt>
          <cx:pt idx="63230">-0.00163803345348254</cx:pt>
          <cx:pt idx="63231">-0.0016381694401737699</cx:pt>
          <cx:pt idx="63232">-0.0016381694401737699</cx:pt>
          <cx:pt idx="63233">-0.0016381694401737699</cx:pt>
          <cx:pt idx="63234">-0.0016381694401737699</cx:pt>
          <cx:pt idx="63235">-0.0016386446188106499</cx:pt>
          <cx:pt idx="63236">-0.0016400302686144499</cx:pt>
          <cx:pt idx="63237">-0.0016421176150802799</cx:pt>
          <cx:pt idx="63238">-0.0016421176150802799</cx:pt>
          <cx:pt idx="63239">-0.0016421176150802799</cx:pt>
          <cx:pt idx="63240">-0.00164230755169096</cx:pt>
          <cx:pt idx="63241">-0.0016426667850658601</cx:pt>
          <cx:pt idx="63242">-0.00164297968413906</cx:pt>
          <cx:pt idx="63243">-0.00164386561449816</cx:pt>
          <cx:pt idx="63244">-0.00164386561449816</cx:pt>
          <cx:pt idx="63245">-0.00164386561449816</cx:pt>
          <cx:pt idx="63246">-0.0016448775725695401</cx:pt>
          <cx:pt idx="63247">-0.0016454384032385701</cx:pt>
          <cx:pt idx="63248">-0.0016469039532825999</cx:pt>
          <cx:pt idx="63249">-0.0016469039532825999</cx:pt>
          <cx:pt idx="63250">-0.0016469039532825999</cx:pt>
          <cx:pt idx="63251">-0.0016469039532825999</cx:pt>
          <cx:pt idx="63252">-0.0016471933042057599</cx:pt>
          <cx:pt idx="63253">-0.00164833117850925</cx:pt>
          <cx:pt idx="63254">-0.0016494949163662</cx:pt>
          <cx:pt idx="63255">-0.0016507027798522401</cx:pt>
          <cx:pt idx="63256">-0.0016507534828465601</cx:pt>
          <cx:pt idx="63257">-0.0016542780660492001</cx:pt>
          <cx:pt idx="63258">-0.0016542780660492001</cx:pt>
          <cx:pt idx="63259">-0.0016542780660492001</cx:pt>
          <cx:pt idx="63260">-0.0016542780660492001</cx:pt>
          <cx:pt idx="63261">-0.0016548635775791799</cx:pt>
          <cx:pt idx="63262">-0.0016565138735605801</cx:pt>
          <cx:pt idx="63263">-0.0016565138735605801</cx:pt>
          <cx:pt idx="63264">-0.0016565138735605801</cx:pt>
          <cx:pt idx="63265">-0.00165657601080653</cx:pt>
          <cx:pt idx="63266">-0.0016569719465562599</cx:pt>
          <cx:pt idx="63267">-0.0016569719465562599</cx:pt>
          <cx:pt idx="63268">-0.0016569719465562599</cx:pt>
          <cx:pt idx="63269">-0.0016569719465562599</cx:pt>
          <cx:pt idx="63270">-0.0016571155885422299</cx:pt>
          <cx:pt idx="63271">-0.0016573283423161899</cx:pt>
          <cx:pt idx="63272">-0.0016573283423161899</cx:pt>
          <cx:pt idx="63273">-0.0016573283423161899</cx:pt>
          <cx:pt idx="63274">-0.00165801667646606</cx:pt>
          <cx:pt idx="63275">-0.00165801667646606</cx:pt>
          <cx:pt idx="63276">-0.00165852055503144</cx:pt>
          <cx:pt idx="63277">-0.00165852055503144</cx:pt>
          <cx:pt idx="63278">-0.00165852055503144</cx:pt>
          <cx:pt idx="63279">-0.0016595939435518901</cx:pt>
          <cx:pt idx="63280">-0.0016595939435518901</cx:pt>
          <cx:pt idx="63281">-0.0016595939435518901</cx:pt>
          <cx:pt idx="63282">-0.0016597967490895699</cx:pt>
          <cx:pt idx="63283">-0.0016606075890999901</cx:pt>
          <cx:pt idx="63284">-0.0016606075890999901</cx:pt>
          <cx:pt idx="63285">-0.0016614333506682301</cx:pt>
          <cx:pt idx="63286">-0.0016621404709769401</cx:pt>
          <cx:pt idx="63287">-0.0016628548059113</cx:pt>
          <cx:pt idx="63288">-0.00166458465880728</cx:pt>
          <cx:pt idx="63289">-0.00166480671297209</cx:pt>
          <cx:pt idx="63290">-0.00166480671297209</cx:pt>
          <cx:pt idx="63291">-0.00166480671297209</cx:pt>
          <cx:pt idx="63292">-0.0016648108037169</cx:pt>
          <cx:pt idx="63293">-0.0016648108037169</cx:pt>
          <cx:pt idx="63294">-0.0016658178536247501</cx:pt>
          <cx:pt idx="63295">-0.0016663633551730901</cx:pt>
          <cx:pt idx="63296">-0.0016666064392437</cx:pt>
          <cx:pt idx="63297">-0.00166753532238103</cx:pt>
          <cx:pt idx="63298">-0.0016679148139034799</cx:pt>
          <cx:pt idx="63299">-0.00166795290554312</cx:pt>
          <cx:pt idx="63300">-0.00166795290554312</cx:pt>
          <cx:pt idx="63301">-0.00166795290554312</cx:pt>
          <cx:pt idx="63302">-0.0016681135744612201</cx:pt>
          <cx:pt idx="63303">-0.0016683764673851001</cx:pt>
          <cx:pt idx="63304">-0.00167331360655949</cx:pt>
          <cx:pt idx="63305">-0.00167331360655949</cx:pt>
          <cx:pt idx="63306">-0.00167331360655949</cx:pt>
          <cx:pt idx="63307">-0.00167331360655949</cx:pt>
          <cx:pt idx="63308">-0.0016734717691346301</cx:pt>
          <cx:pt idx="63309">-0.0016747024172386301</cx:pt>
          <cx:pt idx="63310">-0.0016747024172386301</cx:pt>
          <cx:pt idx="63311">-0.0016752147861074499</cx:pt>
          <cx:pt idx="63312">-0.0016752147861074499</cx:pt>
          <cx:pt idx="63313">-0.0016752147861074499</cx:pt>
          <cx:pt idx="63314">-0.00167522834382189</cx:pt>
          <cx:pt idx="63315">-0.00167522834382189</cx:pt>
          <cx:pt idx="63316">-0.00167522834382189</cx:pt>
          <cx:pt idx="63317">-0.0016754718310127701</cx:pt>
          <cx:pt idx="63318">-0.0016755610357880001</cx:pt>
          <cx:pt idx="63319">-0.0016783650239209399</cx:pt>
          <cx:pt idx="63320">-0.0016798773958742099</cx:pt>
          <cx:pt idx="63321">-0.0016806123248204201</cx:pt>
          <cx:pt idx="63322">-0.0016806123248204201</cx:pt>
          <cx:pt idx="63323">-0.0016817687593084999</cx:pt>
          <cx:pt idx="63324">-0.0016819410109407699</cx:pt>
          <cx:pt idx="63325">-0.00168273746627966</cx:pt>
          <cx:pt idx="63326">-0.0016827611638413401</cx:pt>
          <cx:pt idx="63327">-0.00168354084464322</cx:pt>
          <cx:pt idx="63328">-0.0016835415206603299</cx:pt>
          <cx:pt idx="63329">-0.0016836648836671001</cx:pt>
          <cx:pt idx="63330">-0.00168443050498209</cx:pt>
          <cx:pt idx="63331">-0.00168456996835426</cx:pt>
          <cx:pt idx="63332">-0.0016846251693427999</cx:pt>
          <cx:pt idx="63333">-0.00168497844659382</cx:pt>
          <cx:pt idx="63334">-0.00168505400169632</cx:pt>
          <cx:pt idx="63335">-0.00168527979723142</cx:pt>
          <cx:pt idx="63336">-0.00168527979723142</cx:pt>
          <cx:pt idx="63337">-0.00168527979723142</cx:pt>
          <cx:pt idx="63338">-0.00168527979723142</cx:pt>
          <cx:pt idx="63339">-0.00168533965004343</cx:pt>
          <cx:pt idx="63340">-0.00168533965004343</cx:pt>
          <cx:pt idx="63341">-0.00168533965004343</cx:pt>
          <cx:pt idx="63342">-0.00168533965004343</cx:pt>
          <cx:pt idx="63343">-0.00168533965004343</cx:pt>
          <cx:pt idx="63344">-0.00168533965004343</cx:pt>
          <cx:pt idx="63345">-0.0016881202688216899</cx:pt>
          <cx:pt idx="63346">-0.0016881202688216899</cx:pt>
          <cx:pt idx="63347">-0.0016881202688216899</cx:pt>
          <cx:pt idx="63348">-0.0016881202688216899</cx:pt>
          <cx:pt idx="63349">-0.0016881202688216899</cx:pt>
          <cx:pt idx="63350">-0.0016881202688216899</cx:pt>
          <cx:pt idx="63351">-0.0016886476630628101</cx:pt>
          <cx:pt idx="63352">-0.0016886476630628101</cx:pt>
          <cx:pt idx="63353">-0.0016886476630628101</cx:pt>
          <cx:pt idx="63354">-0.0016886476630628101</cx:pt>
          <cx:pt idx="63355">-0.0016886476630628101</cx:pt>
          <cx:pt idx="63356">-0.0016886476630628101</cx:pt>
          <cx:pt idx="63357">-0.0016886476630628101</cx:pt>
          <cx:pt idx="63358">-0.00168939267622094</cx:pt>
          <cx:pt idx="63359">-0.0016896354102476699</cx:pt>
          <cx:pt idx="63360">-0.0016896354102476699</cx:pt>
          <cx:pt idx="63361">-0.0016896354102476699</cx:pt>
          <cx:pt idx="63362">-0.0016896354102476699</cx:pt>
          <cx:pt idx="63363">-0.0016896595735295999</cx:pt>
          <cx:pt idx="63364">-0.0016896595735295999</cx:pt>
          <cx:pt idx="63365">-0.00168972373842114</cx:pt>
          <cx:pt idx="63366">-0.0016898130146346701</cx:pt>
          <cx:pt idx="63367">-0.0016898130146346701</cx:pt>
          <cx:pt idx="63368">-0.0016898130146346701</cx:pt>
          <cx:pt idx="63369">-0.0016898130146346701</cx:pt>
          <cx:pt idx="63370">-0.0016898130146346701</cx:pt>
          <cx:pt idx="63371">-0.0016898130146346701</cx:pt>
          <cx:pt idx="63372">-0.00168991643960809</cx:pt>
          <cx:pt idx="63373">-0.00169136282965573</cx:pt>
          <cx:pt idx="63374">-0.0016920468262516201</cx:pt>
          <cx:pt idx="63375">-0.0016925968653380601</cx:pt>
          <cx:pt idx="63376">-0.00169323795880588</cx:pt>
          <cx:pt idx="63377">-0.00169338645558548</cx:pt>
          <cx:pt idx="63378">-0.0016937321507098999</cx:pt>
          <cx:pt idx="63379">-0.0016937321507098999</cx:pt>
          <cx:pt idx="63380">-0.0016937321507098999</cx:pt>
          <cx:pt idx="63381">-0.0016940066961163901</cx:pt>
          <cx:pt idx="63382">-0.0016942674968493099</cx:pt>
          <cx:pt idx="63383">-0.0016944534873544199</cx:pt>
          <cx:pt idx="63384">-0.0016946787241124801</cx:pt>
          <cx:pt idx="63385">-0.0016946787241124801</cx:pt>
          <cx:pt idx="63386">-0.0016953109489481399</cx:pt>
          <cx:pt idx="63387">-0.0016953109489481399</cx:pt>
          <cx:pt idx="63388">-0.00169798470694013</cx:pt>
          <cx:pt idx="63389">-0.00169798470694013</cx:pt>
          <cx:pt idx="63390">-0.00169798470694013</cx:pt>
          <cx:pt idx="63391">-0.0016980452775021699</cx:pt>
          <cx:pt idx="63392">-0.0016980452775021699</cx:pt>
          <cx:pt idx="63393">-0.0016989574837224599</cx:pt>
          <cx:pt idx="63394">-0.0016989574837224599</cx:pt>
          <cx:pt idx="63395">-0.0016989574837224599</cx:pt>
          <cx:pt idx="63396">-0.0016989574837224599</cx:pt>
          <cx:pt idx="63397">-0.0016989574837224599</cx:pt>
          <cx:pt idx="63398">-0.0016989574837224599</cx:pt>
          <cx:pt idx="63399">-0.0016989574837224599</cx:pt>
          <cx:pt idx="63400">-0.0016989574837224599</cx:pt>
          <cx:pt idx="63401">-0.0016989574837224599</cx:pt>
          <cx:pt idx="63402">-0.0016990613025412999</cx:pt>
          <cx:pt idx="63403">-0.0016990613025412999</cx:pt>
          <cx:pt idx="63404">-0.0016990613025412999</cx:pt>
          <cx:pt idx="63405">-0.0016990613025412999</cx:pt>
          <cx:pt idx="63406">-0.0017011442107670799</cx:pt>
          <cx:pt idx="63407">-0.0017012246455903801</cx:pt>
          <cx:pt idx="63408">-0.0017012246455903801</cx:pt>
          <cx:pt idx="63409">-0.0017015759502726901</cx:pt>
          <cx:pt idx="63410">-0.00170168782577157</cx:pt>
          <cx:pt idx="63411">-0.00170479836468639</cx:pt>
          <cx:pt idx="63412">-0.00170504582967311</cx:pt>
          <cx:pt idx="63413">-0.00170575895010468</cx:pt>
          <cx:pt idx="63414">-0.00170690492157864</cx:pt>
          <cx:pt idx="63415">-0.00170690492157864</cx:pt>
          <cx:pt idx="63416">-0.00170690492157864</cx:pt>
          <cx:pt idx="63417">-0.0017074056394149001</cx:pt>
          <cx:pt idx="63418">-0.0017074676195145101</cx:pt>
          <cx:pt idx="63419">-0.0017077993817007601</cx:pt>
          <cx:pt idx="63420">-0.0017081167080087399</cx:pt>
          <cx:pt idx="63421">-0.0017090548000162601</cx:pt>
          <cx:pt idx="63422">-0.00170950263318071</cx:pt>
          <cx:pt idx="63423">-0.00170950263318071</cx:pt>
          <cx:pt idx="63424">-0.0017098525322161099</cx:pt>
          <cx:pt idx="63425">-0.0017099046752372801</cx:pt>
          <cx:pt idx="63426">-0.0017101613658241099</cx:pt>
          <cx:pt idx="63427">-0.0017113426859269099</cx:pt>
          <cx:pt idx="63428">-0.00171144758407807</cx:pt>
          <cx:pt idx="63429">-0.00171444059251935</cx:pt>
          <cx:pt idx="63430">-0.00171706033817174</cx:pt>
          <cx:pt idx="63431">-0.00171718717434691</cx:pt>
          <cx:pt idx="63432">-0.0017191319351606</cx:pt>
          <cx:pt idx="63433">-0.0017193079218370199</cx:pt>
          <cx:pt idx="63434">-0.00171982087800895</cx:pt>
          <cx:pt idx="63435">-0.0017204731151031301</cx:pt>
          <cx:pt idx="63436">-0.0017211575315437401</cx:pt>
          <cx:pt idx="63437">-0.0017211575315437401</cx:pt>
          <cx:pt idx="63438">-0.0017211575315437401</cx:pt>
          <cx:pt idx="63439">-0.00172155359087116</cx:pt>
          <cx:pt idx="63440">-0.00172155359087116</cx:pt>
          <cx:pt idx="63441">-0.0017232611196885</cx:pt>
          <cx:pt idx="63442">-0.0017232611196885</cx:pt>
          <cx:pt idx="63443">-0.00172366577786316</cx:pt>
          <cx:pt idx="63444">-0.00172608033308508</cx:pt>
          <cx:pt idx="63445">-0.0017266245504822301</cx:pt>
          <cx:pt idx="63446">-0.0017266245504822301</cx:pt>
          <cx:pt idx="63447">-0.0017266245504822301</cx:pt>
          <cx:pt idx="63448">-0.0017267188769205101</cx:pt>
          <cx:pt idx="63449">-0.0017267504385000501</cx:pt>
          <cx:pt idx="63450">-0.0017267504385000501</cx:pt>
          <cx:pt idx="63451">-0.00172688439762786</cx:pt>
          <cx:pt idx="63452">-0.0017271020125348101</cx:pt>
          <cx:pt idx="63453">-0.00172752745243904</cx:pt>
          <cx:pt idx="63454">-0.0017311596352626601</cx:pt>
          <cx:pt idx="63455">-0.00173286346404046</cx:pt>
          <cx:pt idx="63456">-0.0017331729682439701</cx:pt>
          <cx:pt idx="63457">-0.00173329083542723</cx:pt>
          <cx:pt idx="63458">-0.00173329083542723</cx:pt>
          <cx:pt idx="63459">-0.00173348601714837</cx:pt>
          <cx:pt idx="63460">-0.0017346928988881401</cx:pt>
          <cx:pt idx="63461">-0.00173558057562147</cx:pt>
          <cx:pt idx="63462">-0.00173558057562147</cx:pt>
          <cx:pt idx="63463">-0.00173558057562147</cx:pt>
          <cx:pt idx="63464">-0.00173590256677417</cx:pt>
          <cx:pt idx="63465">-0.00173590256677417</cx:pt>
          <cx:pt idx="63466">-0.00173590256677417</cx:pt>
          <cx:pt idx="63467">-0.00173590256677417</cx:pt>
          <cx:pt idx="63468">-0.0017371437365343999</cx:pt>
          <cx:pt idx="63469">-0.0017373647163140299</cx:pt>
          <cx:pt idx="63470">-0.00173803909737526</cx:pt>
          <cx:pt idx="63471">-0.00173865241542621</cx:pt>
          <cx:pt idx="63472">-0.00173893104015235</cx:pt>
          <cx:pt idx="63473">-0.00173896050975726</cx:pt>
          <cx:pt idx="63474">-0.00173896050975726</cx:pt>
          <cx:pt idx="63475">-0.0017398734710343301</cx:pt>
          <cx:pt idx="63476">-0.0017404882469090801</cx:pt>
          <cx:pt idx="63477">-0.0017404882469090801</cx:pt>
          <cx:pt idx="63478">-0.0017408671845900901</cx:pt>
          <cx:pt idx="63479">-0.0017419852331022701</cx:pt>
          <cx:pt idx="63480">-0.0017427472018870899</cx:pt>
          <cx:pt idx="63481">-0.0017438049072137701</cx:pt>
          <cx:pt idx="63482">-0.0017447835673039299</cx:pt>
          <cx:pt idx="63483">-0.0017447835673039299</cx:pt>
          <cx:pt idx="63484">-0.0017455681204485</cx:pt>
          <cx:pt idx="63485">-0.00174714553891121</cx:pt>
          <cx:pt idx="63486">-0.00174714553891121</cx:pt>
          <cx:pt idx="63487">-0.00174714553891121</cx:pt>
          <cx:pt idx="63488">-0.00174720558244336</cx:pt>
          <cx:pt idx="63489">-0.00174720558244336</cx:pt>
          <cx:pt idx="63490">-0.00174720558244336</cx:pt>
          <cx:pt idx="63491">-0.00174720558244336</cx:pt>
          <cx:pt idx="63492">-0.00174720558244336</cx:pt>
          <cx:pt idx="63493">-0.00174764175964877</cx:pt>
          <cx:pt idx="63494">-0.0017476483262211899</cx:pt>
          <cx:pt idx="63495">-0.0017478365827072199</cx:pt>
          <cx:pt idx="63496">-0.00174827791950253</cx:pt>
          <cx:pt idx="63497">-0.0017483361414778701</cx:pt>
          <cx:pt idx="63498">-0.00174837229178747</cx:pt>
          <cx:pt idx="63499">-0.00174842974024732</cx:pt>
          <cx:pt idx="63500">-0.0017486411837125901</cx:pt>
          <cx:pt idx="63501">-0.0017487464973711499</cx:pt>
          <cx:pt idx="63502">-0.0017490304656679601</cx:pt>
          <cx:pt idx="63503">-0.0017502066444262099</cx:pt>
          <cx:pt idx="63504">-0.0017506896569757201</cx:pt>
          <cx:pt idx="63505">-0.0017506896569757201</cx:pt>
          <cx:pt idx="63506">-0.0017514679786612801</cx:pt>
          <cx:pt idx="63507">-0.0017514679786612801</cx:pt>
          <cx:pt idx="63508">-0.0017514679786612801</cx:pt>
          <cx:pt idx="63509">-0.0017514679786612801</cx:pt>
          <cx:pt idx="63510">-0.0017514679786612801</cx:pt>
          <cx:pt idx="63511">-0.00175150913330232</cx:pt>
          <cx:pt idx="63512">-0.00175179692153214</cx:pt>
          <cx:pt idx="63513">-0.00175179692153214</cx:pt>
          <cx:pt idx="63514">-0.00175179692153214</cx:pt>
          <cx:pt idx="63515">-0.00175179692153214</cx:pt>
          <cx:pt idx="63516">-0.00175179692153214</cx:pt>
          <cx:pt idx="63517">-0.0017519728826864401</cx:pt>
          <cx:pt idx="63518">-0.00175202623274909</cx:pt>
          <cx:pt idx="63519">-0.00175202623274909</cx:pt>
          <cx:pt idx="63520">-0.0017523012969564401</cx:pt>
          <cx:pt idx="63521">-0.0017523124197925701</cx:pt>
          <cx:pt idx="63522">-0.00175248748485851</cx:pt>
          <cx:pt idx="63523">-0.00175248748485851</cx:pt>
          <cx:pt idx="63524">-0.00175248748485851</cx:pt>
          <cx:pt idx="63525">-0.0017534221882105599</cx:pt>
          <cx:pt idx="63526">-0.00175487954103681</cx:pt>
          <cx:pt idx="63527">-0.0017556323272399899</cx:pt>
          <cx:pt idx="63528">-0.00175608998314115</cx:pt>
          <cx:pt idx="63529">-0.00175608998314115</cx:pt>
          <cx:pt idx="63530">-0.00175666619662216</cx:pt>
          <cx:pt idx="63531">-0.00175666619662216</cx:pt>
          <cx:pt idx="63532">-0.00175666619662216</cx:pt>
          <cx:pt idx="63533">-0.00175695657727912</cx:pt>
          <cx:pt idx="63534">-0.0017570848005913501</cx:pt>
          <cx:pt idx="63535">-0.0017594577469731401</cx:pt>
          <cx:pt idx="63536">-0.00175949128687735</cx:pt>
          <cx:pt idx="63537">-0.0017598887039451401</cx:pt>
          <cx:pt idx="63538">-0.0017601286795698599</cx:pt>
          <cx:pt idx="63539">-0.0017605559272953399</cx:pt>
          <cx:pt idx="63540">-0.00176115517669788</cx:pt>
          <cx:pt idx="63541">-0.0017616961938824399</cx:pt>
          <cx:pt idx="63542">-0.00176428104161125</cx:pt>
          <cx:pt idx="63543">-0.00176428104161125</cx:pt>
          <cx:pt idx="63544">-0.00176428104161125</cx:pt>
          <cx:pt idx="63545">-0.00176428104161125</cx:pt>
          <cx:pt idx="63546">-0.00176428104161125</cx:pt>
          <cx:pt idx="63547">-0.00176428104161125</cx:pt>
          <cx:pt idx="63548">-0.00176428104161125</cx:pt>
          <cx:pt idx="63549">-0.00176452201754923</cx:pt>
          <cx:pt idx="63550">-0.0017648374551523</cx:pt>
          <cx:pt idx="63551">-0.00176565739495885</cx:pt>
          <cx:pt idx="63552">-0.00176565739495885</cx:pt>
          <cx:pt idx="63553">-0.0017656791136473301</cx:pt>
          <cx:pt idx="63554">-0.0017656791136473301</cx:pt>
          <cx:pt idx="63555">-0.0017656791136473301</cx:pt>
          <cx:pt idx="63556">-0.0017656791136473301</cx:pt>
          <cx:pt idx="63557">-0.0017656791136473301</cx:pt>
          <cx:pt idx="63558">-0.0017663338918959201</cx:pt>
          <cx:pt idx="63559">-0.0017663338918959201</cx:pt>
          <cx:pt idx="63560">-0.0017663338918959201</cx:pt>
          <cx:pt idx="63561">-0.0017663338918959201</cx:pt>
          <cx:pt idx="63562">-0.0017663338918959201</cx:pt>
          <cx:pt idx="63563">-0.00176786071356057</cx:pt>
          <cx:pt idx="63564">-0.0017684980290360601</cx:pt>
          <cx:pt idx="63565">-0.00176863712281264</cx:pt>
          <cx:pt idx="63566">-0.0017690918765039601</cx:pt>
          <cx:pt idx="63567">-0.0017714528584204599</cx:pt>
          <cx:pt idx="63568">-0.0017718152721512899</cx:pt>
          <cx:pt idx="63569">-0.0017728030262766899</cx:pt>
          <cx:pt idx="63570">-0.0017728030262766899</cx:pt>
          <cx:pt idx="63571">-0.0017728030262766899</cx:pt>
          <cx:pt idx="63572">-0.0017728030262766899</cx:pt>
          <cx:pt idx="63573">-0.0017728030262766899</cx:pt>
          <cx:pt idx="63574">-0.0017728030262766899</cx:pt>
          <cx:pt idx="63575">-0.0017732762054974299</cx:pt>
          <cx:pt idx="63576">-0.0017745953498017699</cx:pt>
          <cx:pt idx="63577">-0.0017745953498017699</cx:pt>
          <cx:pt idx="63578">-0.0017745953498017699</cx:pt>
          <cx:pt idx="63579">-0.0017745953498017699</cx:pt>
          <cx:pt idx="63580">-0.00177479093846097</cx:pt>
          <cx:pt idx="63581">-0.00177502454893488</cx:pt>
          <cx:pt idx="63582">-0.0017776074448200201</cx:pt>
          <cx:pt idx="63583">-0.00177771080024753</cx:pt>
          <cx:pt idx="63584">-0.00177771080024753</cx:pt>
          <cx:pt idx="63585">-0.00177771080024753</cx:pt>
          <cx:pt idx="63586">-0.00177771080024753</cx:pt>
          <cx:pt idx="63587">-0.00177771080024753</cx:pt>
          <cx:pt idx="63588">-0.00177832760115655</cx:pt>
          <cx:pt idx="63589">-0.0017784062198699399</cx:pt>
          <cx:pt idx="63590">-0.0017784062198699399</cx:pt>
          <cx:pt idx="63591">-0.00177856816493012</cx:pt>
          <cx:pt idx="63592">-0.00177856816493012</cx:pt>
          <cx:pt idx="63593">-0.00177856816493012</cx:pt>
          <cx:pt idx="63594">-0.00177856816493012</cx:pt>
          <cx:pt idx="63595">-0.00177856816493012</cx:pt>
          <cx:pt idx="63596">-0.00177856816493012</cx:pt>
          <cx:pt idx="63597">-0.0017806087077026</cx:pt>
          <cx:pt idx="63598">-0.00178250265938234</cx:pt>
          <cx:pt idx="63599">-0.00178250265938234</cx:pt>
          <cx:pt idx="63600">-0.00178250265938234</cx:pt>
          <cx:pt idx="63601">-0.0017826719624046</cx:pt>
          <cx:pt idx="63602">-0.0017832022567845799</cx:pt>
          <cx:pt idx="63603">-0.0017848811204226899</cx:pt>
          <cx:pt idx="63604">-0.00178591056904732</cx:pt>
          <cx:pt idx="63605">-0.0017868451316617601</cx:pt>
          <cx:pt idx="63606">-0.00178805396919014</cx:pt>
          <cx:pt idx="63607">-0.0017883716149253001</cx:pt>
          <cx:pt idx="63608">-0.0017885106630773</cx:pt>
          <cx:pt idx="63609">-0.00178919587601392</cx:pt>
          <cx:pt idx="63610">-0.00178997372419672</cx:pt>
          <cx:pt idx="63611">-0.0017902293596067499</cx:pt>
          <cx:pt idx="63612">-0.00179169996099261</cx:pt>
          <cx:pt idx="63613">-0.0017929836089058801</cx:pt>
          <cx:pt idx="63614">-0.0017931588743508801</cx:pt>
          <cx:pt idx="63615">-0.00179426564374029</cx:pt>
          <cx:pt idx="63616">-0.0017953408961912101</cx:pt>
          <cx:pt idx="63617">-0.0017972826728035499</cx:pt>
          <cx:pt idx="63618">-0.0017976502774952299</cx:pt>
          <cx:pt idx="63619">-0.00179886787185339</cx:pt>
          <cx:pt idx="63620">-0.00179886787185339</cx:pt>
          <cx:pt idx="63621">-0.00179987363062685</cx:pt>
          <cx:pt idx="63622">-0.0018009507504006101</cx:pt>
          <cx:pt idx="63623">-0.0018012432727306899</cx:pt>
          <cx:pt idx="63624">-0.00180132942033426</cx:pt>
          <cx:pt idx="63625">-0.00180132942033426</cx:pt>
          <cx:pt idx="63626">-0.00180132942033426</cx:pt>
          <cx:pt idx="63627">-0.00180132942033426</cx:pt>
          <cx:pt idx="63628">-0.00180132942033426</cx:pt>
          <cx:pt idx="63629">-0.00180147023736128</cx:pt>
          <cx:pt idx="63630">-0.0018016374152517399</cx:pt>
          <cx:pt idx="63631">-0.0018017332667446199</cx:pt>
          <cx:pt idx="63632">-0.00180239084668489</cx:pt>
          <cx:pt idx="63633">-0.00180239084668489</cx:pt>
          <cx:pt idx="63634">-0.00180239084668489</cx:pt>
          <cx:pt idx="63635">-0.00180239084668489</cx:pt>
          <cx:pt idx="63636">-0.00180239084668489</cx:pt>
          <cx:pt idx="63637">-0.00180239084668489</cx:pt>
          <cx:pt idx="63638">-0.00180330063970527</cx:pt>
          <cx:pt idx="63639">-0.00180330063970527</cx:pt>
          <cx:pt idx="63640">-0.00180330063970527</cx:pt>
          <cx:pt idx="63641">-0.00180408608297406</cx:pt>
          <cx:pt idx="63642">-0.00180493949401786</cx:pt>
          <cx:pt idx="63643">-0.00180528038036078</cx:pt>
          <cx:pt idx="63644">-0.00180657776553396</cx:pt>
          <cx:pt idx="63645">-0.00180676751765224</cx:pt>
          <cx:pt idx="63646">-0.0018085910574593799</cx:pt>
          <cx:pt idx="63647">-0.0018085931241707399</cx:pt>
          <cx:pt idx="63648">-0.0018085931241707399</cx:pt>
          <cx:pt idx="63649">-0.0018085931241707399</cx:pt>
          <cx:pt idx="63650">-0.0018087106883093299</cx:pt>
          <cx:pt idx="63651">-0.0018087106883093299</cx:pt>
          <cx:pt idx="63652">-0.0018087106883093299</cx:pt>
          <cx:pt idx="63653">-0.0018087106883093299</cx:pt>
          <cx:pt idx="63654">-0.0018109106734682601</cx:pt>
          <cx:pt idx="63655">-0.0018131107443670801</cx:pt>
          <cx:pt idx="63656">-0.00181311553204164</cx:pt>
          <cx:pt idx="63657">-0.00181460433388346</cx:pt>
          <cx:pt idx="63658">-0.0018151107687455099</cx:pt>
          <cx:pt idx="63659">-0.00181585375087638</cx:pt>
          <cx:pt idx="63660">-0.0018161405341335</cx:pt>
          <cx:pt idx="63661">-0.0018163638932535699</cx:pt>
          <cx:pt idx="63662">-0.00181853404763665</cx:pt>
          <cx:pt idx="63663">-0.00181983771589956</cx:pt>
          <cx:pt idx="63664">-0.00182085995629158</cx:pt>
          <cx:pt idx="63665">-0.0018211319419529799</cx:pt>
          <cx:pt idx="63666">-0.0018211319419529799</cx:pt>
          <cx:pt idx="63667">-0.00182177391205584</cx:pt>
          <cx:pt idx="63668">-0.00182590414207864</cx:pt>
          <cx:pt idx="63669">-0.0018259712772143099</cx:pt>
          <cx:pt idx="63670">-0.0018259712772143099</cx:pt>
          <cx:pt idx="63671">-0.0018259712772143099</cx:pt>
          <cx:pt idx="63672">-0.0018259712772143099</cx:pt>
          <cx:pt idx="63673">-0.0018277408594883199</cx:pt>
          <cx:pt idx="63674">-0.0018277408594883199</cx:pt>
          <cx:pt idx="63675">-0.00182808838098823</cx:pt>
          <cx:pt idx="63676">-0.0018283716682152499</cx:pt>
          <cx:pt idx="63677">-0.0018285147499487</cx:pt>
          <cx:pt idx="63678">-0.00183024983910543</cx:pt>
          <cx:pt idx="63679">-0.0018302584484877499</cx:pt>
          <cx:pt idx="63680">-0.0018302584484877499</cx:pt>
          <cx:pt idx="63681">-0.0018302584484877499</cx:pt>
          <cx:pt idx="63682">-0.0018302584484877499</cx:pt>
          <cx:pt idx="63683">-0.0018302584484877499</cx:pt>
          <cx:pt idx="63684">-0.0018305484990097901</cx:pt>
          <cx:pt idx="63685">-0.0018305484990097901</cx:pt>
          <cx:pt idx="63686">-0.0018305484990097901</cx:pt>
          <cx:pt idx="63687">-0.0018305484990097901</cx:pt>
          <cx:pt idx="63688">-0.0018315112786059799</cx:pt>
          <cx:pt idx="63689">-0.0018325436629290099</cx:pt>
          <cx:pt idx="63690">-0.0018325436629290099</cx:pt>
          <cx:pt idx="63691">-0.0018325436629290099</cx:pt>
          <cx:pt idx="63692">-0.00183262415861523</cx:pt>
          <cx:pt idx="63693">-0.00183262415861523</cx:pt>
          <cx:pt idx="63694">-0.00183262415861523</cx:pt>
          <cx:pt idx="63695">-0.00183262415861523</cx:pt>
          <cx:pt idx="63696">-0.0018351704726095801</cx:pt>
          <cx:pt idx="63697">-0.0018352087435562999</cx:pt>
          <cx:pt idx="63698">-0.00183524367085249</cx:pt>
          <cx:pt idx="63699">-0.0018355393167568399</cx:pt>
          <cx:pt idx="63700">-0.0018356884315101801</cx:pt>
          <cx:pt idx="63701">-0.0018360982525622901</cx:pt>
          <cx:pt idx="63702">-0.00183676696062354</cx:pt>
          <cx:pt idx="63703">-0.0018397025957056299</cx:pt>
          <cx:pt idx="63704">-0.0018411373111227999</cx:pt>
          <cx:pt idx="63705">-0.0018414238624422201</cx:pt>
          <cx:pt idx="63706">-0.0018416143398861399</cx:pt>
          <cx:pt idx="63707">-0.00184329218982919</cx:pt>
          <cx:pt idx="63708">-0.0018443705359468801</cx:pt>
          <cx:pt idx="63709">-0.0018443705359468801</cx:pt>
          <cx:pt idx="63710">-0.0018443705359468801</cx:pt>
          <cx:pt idx="63711">-0.0018443732188611101</cx:pt>
          <cx:pt idx="63712">-0.00184708341769832</cx:pt>
          <cx:pt idx="63713">-0.0018475946004688701</cx:pt>
          <cx:pt idx="63714">-0.0018475946004688701</cx:pt>
          <cx:pt idx="63715">-0.0018492577503994401</cx:pt>
          <cx:pt idx="63716">-0.0018492577503994401</cx:pt>
          <cx:pt idx="63717">-0.0018492577503994401</cx:pt>
          <cx:pt idx="63718">-0.0018492577503994401</cx:pt>
          <cx:pt idx="63719">-0.0018492577503994401</cx:pt>
          <cx:pt idx="63720">-0.0018495149824242301</cx:pt>
          <cx:pt idx="63721">-0.0018504313187812601</cx:pt>
          <cx:pt idx="63722">-0.0018504313187812601</cx:pt>
          <cx:pt idx="63723">-0.0018524965787462199</cx:pt>
          <cx:pt idx="63724">-0.0018524965787462199</cx:pt>
          <cx:pt idx="63725">-0.0018524965787462199</cx:pt>
          <cx:pt idx="63726">-0.0018524965787462199</cx:pt>
          <cx:pt idx="63727">-0.0018524965787462199</cx:pt>
          <cx:pt idx="63728">-0.0018524965787462199</cx:pt>
          <cx:pt idx="63729">-0.00185578362418494</cx:pt>
          <cx:pt idx="63730">-0.00185584778408163</cx:pt>
          <cx:pt idx="63731">-0.00185670794457552</cx:pt>
          <cx:pt idx="63732">-0.00185673831043854</cx:pt>
          <cx:pt idx="63733">-0.00185773674197754</cx:pt>
          <cx:pt idx="63734">-0.00185950102080834</cx:pt>
          <cx:pt idx="63735">-0.00185950102080834</cx:pt>
          <cx:pt idx="63736">-0.00185950102080834</cx:pt>
          <cx:pt idx="63737">-0.00185967100635579</cx:pt>
          <cx:pt idx="63738">-0.00185980090311402</cx:pt>
          <cx:pt idx="63739">-0.0018618071390156001</cx:pt>
          <cx:pt idx="63740">-0.0018655227092837399</cx:pt>
          <cx:pt idx="63741">-0.00186632189581359</cx:pt>
          <cx:pt idx="63742">-0.00187020427424538</cx:pt>
          <cx:pt idx="63743">-0.00187020427424538</cx:pt>
          <cx:pt idx="63744">-0.00187028672550959</cx:pt>
          <cx:pt idx="63745">-0.00187028672550959</cx:pt>
          <cx:pt idx="63746">-0.00187122509785026</cx:pt>
          <cx:pt idx="63747">-0.0018716901450507399</cx:pt>
          <cx:pt idx="63748">-0.00187169320428807</cx:pt>
          <cx:pt idx="63749">-0.0018757736408198001</cx:pt>
          <cx:pt idx="63750">-0.0018759652400847601</cx:pt>
          <cx:pt idx="63751">-0.00187629297990472</cx:pt>
          <cx:pt idx="63752">-0.00187629297990472</cx:pt>
          <cx:pt idx="63753">-0.00187629297990472</cx:pt>
          <cx:pt idx="63754">-0.00187629297990472</cx:pt>
          <cx:pt idx="63755">-0.00187661790552849</cx:pt>
          <cx:pt idx="63756">-0.0018781532865549901</cx:pt>
          <cx:pt idx="63757">-0.0018796083969528799</cx:pt>
          <cx:pt idx="63758">-0.00188002802097384</cx:pt>
          <cx:pt idx="63759">-0.00188039673406758</cx:pt>
          <cx:pt idx="63760">-0.0018804367177068699</cx:pt>
          <cx:pt idx="63761">-0.0018804367177068699</cx:pt>
          <cx:pt idx="63762">-0.0018804367177068699</cx:pt>
          <cx:pt idx="63763">-0.0018820066118901901</cx:pt>
          <cx:pt idx="63764">-0.0018820066118901901</cx:pt>
          <cx:pt idx="63765">-0.00188432156433335</cx:pt>
          <cx:pt idx="63766">-0.00188432156433335</cx:pt>
          <cx:pt idx="63767">-0.00188432156433335</cx:pt>
          <cx:pt idx="63768">-0.00188432156433335</cx:pt>
          <cx:pt idx="63769">-0.00188432156433335</cx:pt>
          <cx:pt idx="63770">-0.00188432156433335</cx:pt>
          <cx:pt idx="63771">-0.00188462649558725</cx:pt>
          <cx:pt idx="63772">-0.00188499308047879</cx:pt>
          <cx:pt idx="63773">-0.00188499308047879</cx:pt>
          <cx:pt idx="63774">-0.00188499308047879</cx:pt>
          <cx:pt idx="63775">-0.00188499308047879</cx:pt>
          <cx:pt idx="63776">-0.00188499308047879</cx:pt>
          <cx:pt idx="63777">-0.00188499308047879</cx:pt>
          <cx:pt idx="63778">-0.00188554711617591</cx:pt>
          <cx:pt idx="63779">-0.00188603227963584</cx:pt>
          <cx:pt idx="63780">-0.00188635321054079</cx:pt>
          <cx:pt idx="63781">-0.00188676181776298</cx:pt>
          <cx:pt idx="63782">-0.0018895515932527099</cx:pt>
          <cx:pt idx="63783">-0.00188971339265344</cx:pt>
          <cx:pt idx="63784">-0.00188971339265344</cx:pt>
          <cx:pt idx="63785">-0.00188971339265344</cx:pt>
          <cx:pt idx="63786">-0.0018900950022055401</cx:pt>
          <cx:pt idx="63787">-0.0018900950022055401</cx:pt>
          <cx:pt idx="63788">-0.0018900950022055401</cx:pt>
          <cx:pt idx="63789">-0.0018900950022055401</cx:pt>
          <cx:pt idx="63790">-0.00189032098047279</cx:pt>
          <cx:pt idx="63791">-0.00189032098047279</cx:pt>
          <cx:pt idx="63792">-0.00189032098047279</cx:pt>
          <cx:pt idx="63793">-0.00189032098047279</cx:pt>
          <cx:pt idx="63794">-0.00189032098047279</cx:pt>
          <cx:pt idx="63795">-0.0018907083208229199</cx:pt>
          <cx:pt idx="63796">-0.0018908283559820401</cx:pt>
          <cx:pt idx="63797">-0.00189098038883551</cx:pt>
          <cx:pt idx="63798">-0.00189248944944563</cx:pt>
          <cx:pt idx="63799">-0.00189278777284087</cx:pt>
          <cx:pt idx="63800">-0.00189278777284087</cx:pt>
          <cx:pt idx="63801">-0.00189278777284087</cx:pt>
          <cx:pt idx="63802">-0.00189291856622498</cx:pt>
          <cx:pt idx="63803">-0.0018931073485348099</cx:pt>
          <cx:pt idx="63804">-0.0018950132781458101</cx:pt>
          <cx:pt idx="63805">-0.0018954654389045</cx:pt>
          <cx:pt idx="63806">-0.0018969900322715399</cx:pt>
          <cx:pt idx="63807">-0.00189856572037086</cx:pt>
          <cx:pt idx="63808">-0.00189882802666594</cx:pt>
          <cx:pt idx="63809">-0.0018994360964685101</cx:pt>
          <cx:pt idx="63810">-0.0018994360964685101</cx:pt>
          <cx:pt idx="63811">-0.0018994360964685101</cx:pt>
          <cx:pt idx="63812">-0.00190043888527791</cx:pt>
          <cx:pt idx="63813">-0.00190043888527791</cx:pt>
          <cx:pt idx="63814">-0.00190043888527791</cx:pt>
          <cx:pt idx="63815">-0.00190043888527791</cx:pt>
          <cx:pt idx="63816">-0.00190053741917721</cx:pt>
          <cx:pt idx="63817">-0.00190063639894674</cx:pt>
          <cx:pt idx="63818">-0.00190063639894674</cx:pt>
          <cx:pt idx="63819">-0.00190108176371511</cx:pt>
          <cx:pt idx="63820">-0.0019040321947163101</cx:pt>
          <cx:pt idx="63821">-0.00190433504994262</cx:pt>
          <cx:pt idx="63822">-0.00190497363035839</cx:pt>
          <cx:pt idx="63823">-0.00190497363035839</cx:pt>
          <cx:pt idx="63824">-0.00190547868975491</cx:pt>
          <cx:pt idx="63825">-0.00190547868975491</cx:pt>
          <cx:pt idx="63826">-0.00190547868975491</cx:pt>
          <cx:pt idx="63827">-0.0019059064616049001</cx:pt>
          <cx:pt idx="63828">-0.0019085544299792499</cx:pt>
          <cx:pt idx="63829">-0.00191041479882941</cx:pt>
          <cx:pt idx="63830">-0.00191048474300169</cx:pt>
          <cx:pt idx="63831">-0.0019105247614633601</cx:pt>
          <cx:pt idx="63832">-0.0019105247614633601</cx:pt>
          <cx:pt idx="63833">-0.0019113157171102399</cx:pt>
          <cx:pt idx="63834">-0.0019123243109272</cx:pt>
          <cx:pt idx="63835">-0.0019135999678869199</cx:pt>
          <cx:pt idx="63836">-0.0019136269722353199</cx:pt>
          <cx:pt idx="63837">-0.00191447532755096</cx:pt>
          <cx:pt idx="63838">-0.00191686588520811</cx:pt>
          <cx:pt idx="63839">-0.0019180508646900599</cx:pt>
          <cx:pt idx="63840">-0.00191821288366713</cx:pt>
          <cx:pt idx="63841">-0.00191821288366713</cx:pt>
          <cx:pt idx="63842">-0.00191821288366713</cx:pt>
          <cx:pt idx="63843">-0.00191821288366713</cx:pt>
          <cx:pt idx="63844">-0.00191821288366713</cx:pt>
          <cx:pt idx="63845">-0.00191821288366713</cx:pt>
          <cx:pt idx="63846">-0.00191821288366713</cx:pt>
          <cx:pt idx="63847">-0.00191821288366713</cx:pt>
          <cx:pt idx="63848">-0.0019201391383789001</cx:pt>
          <cx:pt idx="63849">-0.0019201391383789001</cx:pt>
          <cx:pt idx="63850">-0.0019201391383789001</cx:pt>
          <cx:pt idx="63851">-0.0019201391383789001</cx:pt>
          <cx:pt idx="63852">-0.0019212727208526999</cx:pt>
          <cx:pt idx="63853">-0.0019212727208526999</cx:pt>
          <cx:pt idx="63854">-0.0019212727208526999</cx:pt>
          <cx:pt idx="63855">-0.0019212727208526999</cx:pt>
          <cx:pt idx="63856">-0.0019212727208526999</cx:pt>
          <cx:pt idx="63857">-0.0019212727208526999</cx:pt>
          <cx:pt idx="63858">-0.0019212727208526999</cx:pt>
          <cx:pt idx="63859">-0.0019232093847472099</cx:pt>
          <cx:pt idx="63860">-0.00192325953613156</cx:pt>
          <cx:pt idx="63861">-0.0019246441151094999</cx:pt>
          <cx:pt idx="63862">-0.0019248701442469299</cx:pt>
          <cx:pt idx="63863">-0.0019252098538981299</cx:pt>
          <cx:pt idx="63864">-0.0019265308305708401</cx:pt>
          <cx:pt idx="63865">-0.0019266431173671601</cx:pt>
          <cx:pt idx="63866">-0.0019270873870501401</cx:pt>
          <cx:pt idx="63867">-0.0019270873870501401</cx:pt>
          <cx:pt idx="63868">-0.0019270873870501401</cx:pt>
          <cx:pt idx="63869">-0.0019270873870501401</cx:pt>
          <cx:pt idx="63870">-0.0019272312447702401</cx:pt>
          <cx:pt idx="63871">-0.0019283271816209</cx:pt>
          <cx:pt idx="63872">-0.0019283271816209</cx:pt>
          <cx:pt idx="63873">-0.0019283271816209</cx:pt>
          <cx:pt idx="63874">-0.0019286567601868401</cx:pt>
          <cx:pt idx="63875">-0.0019286567601868401</cx:pt>
          <cx:pt idx="63876">-0.0019286567601868401</cx:pt>
          <cx:pt idx="63877">-0.0019286567601868401</cx:pt>
          <cx:pt idx="63878">-0.0019294503356994601</cx:pt>
          <cx:pt idx="63879">-0.0019294503356994601</cx:pt>
          <cx:pt idx="63880">-0.0019294503356994601</cx:pt>
          <cx:pt idx="63881">-0.0019302388732114499</cx:pt>
          <cx:pt idx="63882">-0.0019344608078101001</cx:pt>
          <cx:pt idx="63883">-0.00193702720797469</cx:pt>
          <cx:pt idx="63884">-0.0019378472797185399</cx:pt>
          <cx:pt idx="63885">-0.0019379098158228099</cx:pt>
          <cx:pt idx="63886">-0.00194073776766064</cx:pt>
          <cx:pt idx="63887">-0.00194138213879208</cx:pt>
          <cx:pt idx="63888">-0.00194138213879208</cx:pt>
          <cx:pt idx="63889">-0.0019427961944514301</cx:pt>
          <cx:pt idx="63890">-0.0019427961944514301</cx:pt>
          <cx:pt idx="63891">-0.0019427961944514301</cx:pt>
          <cx:pt idx="63892">-0.0019427961944514301</cx:pt>
          <cx:pt idx="63893">-0.00194365918519444</cx:pt>
          <cx:pt idx="63894">-0.00194365918519444</cx:pt>
          <cx:pt idx="63895">-0.00194365918519444</cx:pt>
          <cx:pt idx="63896">-0.00194365918519444</cx:pt>
          <cx:pt idx="63897">-0.00194395486396334</cx:pt>
          <cx:pt idx="63898">-0.0019445541454498</cx:pt>
          <cx:pt idx="63899">-0.0019445541454498</cx:pt>
          <cx:pt idx="63900">-0.0019445541454498</cx:pt>
          <cx:pt idx="63901">-0.0019445541454498</cx:pt>
          <cx:pt idx="63902">-0.00194575099576294</cx:pt>
          <cx:pt idx="63903">-0.0019457806323131301</cx:pt>
          <cx:pt idx="63904">-0.0019482750246686</cx:pt>
          <cx:pt idx="63905">-0.00194912183673736</cx:pt>
          <cx:pt idx="63906">-0.0019494899320325</cx:pt>
          <cx:pt idx="63907">-0.0019494899320325</cx:pt>
          <cx:pt idx="63908">-0.0019494899320325</cx:pt>
          <cx:pt idx="63909">-0.0019494899320325</cx:pt>
          <cx:pt idx="63910">-0.0019494899320325</cx:pt>
          <cx:pt idx="63911">-0.0019494899320325</cx:pt>
          <cx:pt idx="63912">-0.00195012195855548</cx:pt>
          <cx:pt idx="63913">-0.00195012195855548</cx:pt>
          <cx:pt idx="63914">-0.0019501221014221299</cx:pt>
          <cx:pt idx="63915">-0.0019501221014221299</cx:pt>
          <cx:pt idx="63916">-0.0019503274004935901</cx:pt>
          <cx:pt idx="63917">-0.0019512345899417301</cx:pt>
          <cx:pt idx="63918">-0.00195626265315039</cx:pt>
          <cx:pt idx="63919">-0.0019570569828878601</cx:pt>
          <cx:pt idx="63920">-0.0019573366482654999</cx:pt>
          <cx:pt idx="63921">-0.00195881427489949</cx:pt>
          <cx:pt idx="63922">-0.0019588423861474202</cx:pt>
          <cx:pt idx="63923">-0.00196074138466404</cx:pt>
          <cx:pt idx="63924">-0.00196113704958555</cx:pt>
          <cx:pt idx="63925">-0.00196170862810234</cx:pt>
          <cx:pt idx="63926">-0.0019628637283110998</cx:pt>
          <cx:pt idx="63927">-0.0019638336362441302</cx:pt>
          <cx:pt idx="63928">-0.0019638336362441302</cx:pt>
          <cx:pt idx="63929">-0.0019638336362441302</cx:pt>
          <cx:pt idx="63930">-0.0019642796211229098</cx:pt>
          <cx:pt idx="63931">-0.0019653867378423102</cx:pt>
          <cx:pt idx="63932">-0.00196569767933581</cx:pt>
          <cx:pt idx="63933">-0.00196569767933581</cx:pt>
          <cx:pt idx="63934">-0.00196569767933581</cx:pt>
          <cx:pt idx="63935">-0.00196569767933581</cx:pt>
          <cx:pt idx="63936">-0.00196569767933581</cx:pt>
          <cx:pt idx="63937">-0.0019664159446715298</cx:pt>
          <cx:pt idx="63938">-0.0019685460348615302</cx:pt>
          <cx:pt idx="63939">-0.0019690852134725302</cx:pt>
          <cx:pt idx="63940">-0.0019713418408879402</cx:pt>
          <cx:pt idx="63941">-0.0019716676153007698</cx:pt>
          <cx:pt idx="63942">-0.00197239345498998</cx:pt>
          <cx:pt idx="63943">-0.00197239345498998</cx:pt>
          <cx:pt idx="63944">-0.0019727389578875899</cx:pt>
          <cx:pt idx="63945">-0.0019727389578875899</cx:pt>
          <cx:pt idx="63946">-0.0019728326275028798</cx:pt>
          <cx:pt idx="63947">-0.0019740903224955801</cx:pt>
          <cx:pt idx="63948">-0.0019746707593022998</cx:pt>
          <cx:pt idx="63949">-0.0019746707593022998</cx:pt>
          <cx:pt idx="63950">-0.0019750527797199502</cx:pt>
          <cx:pt idx="63951">-0.0019755239482231999</cx:pt>
          <cx:pt idx="63952">-0.0019763402025283401</cx:pt>
          <cx:pt idx="63953">-0.0019784796508714301</cx:pt>
          <cx:pt idx="63954">-0.0019793488460410598</cx:pt>
          <cx:pt idx="63955">-0.0019803496650452898</cx:pt>
          <cx:pt idx="63956">-0.0019804670172769798</cx:pt>
          <cx:pt idx="63957">-0.0019815696566788401</cx:pt>
          <cx:pt idx="63958">-0.0019827730762612601</cx:pt>
          <cx:pt idx="63959">-0.0019836141835097602</cx:pt>
          <cx:pt idx="63960">-0.0019836141835097602</cx:pt>
          <cx:pt idx="63961">-0.0019836141835097602</cx:pt>
          <cx:pt idx="63962">-0.0019836141835097602</cx:pt>
          <cx:pt idx="63963">-0.0019848988452788601</cx:pt>
          <cx:pt idx="63964">-0.0019850323776962899</cx:pt>
          <cx:pt idx="63965">-0.00198520848946834</cx:pt>
          <cx:pt idx="63966">-0.0019855672192871398</cx:pt>
          <cx:pt idx="63967">-0.0019881629785147999</cx:pt>
          <cx:pt idx="63968">-0.0019882186171979298</cx:pt>
          <cx:pt idx="63969">-0.0019886838592185498</cx:pt>
          <cx:pt idx="63970">-0.0019889104419447798</cx:pt>
          <cx:pt idx="63971">-0.0019889104419447798</cx:pt>
          <cx:pt idx="63972">-0.0019889104419447798</cx:pt>
          <cx:pt idx="63973">-0.0019889104419447798</cx:pt>
          <cx:pt idx="63974">-0.0019890697504161801</cx:pt>
          <cx:pt idx="63975">-0.00199126410223635</cx:pt>
          <cx:pt idx="63976">-0.00199126410223635</cx:pt>
          <cx:pt idx="63977">-0.00199126410223635</cx:pt>
          <cx:pt idx="63978">-0.00199126410223635</cx:pt>
          <cx:pt idx="63979">-0.00199126410223635</cx:pt>
          <cx:pt idx="63980">-0.0019926870132770799</cx:pt>
          <cx:pt idx="63981">-0.0019926870132770799</cx:pt>
          <cx:pt idx="63982">-0.0019926870132770799</cx:pt>
          <cx:pt idx="63983">-0.0019926870132770799</cx:pt>
          <cx:pt idx="63984">-0.0019926870132770799</cx:pt>
          <cx:pt idx="63985">-0.0019930873877093999</cx:pt>
          <cx:pt idx="63986">-0.00199396956072782</cx:pt>
          <cx:pt idx="63987">-0.00199603438430927</cx:pt>
          <cx:pt idx="63988">-0.00199663338995242</cx:pt>
          <cx:pt idx="63989">-0.0019968525043972899</cx:pt>
          <cx:pt idx="63990">-0.0019969999035219601</cx:pt>
          <cx:pt idx="63991">-0.0019969999035219601</cx:pt>
          <cx:pt idx="63992">-0.0019969999035219601</cx:pt>
          <cx:pt idx="63993">-0.00199811748015986</cx:pt>
          <cx:pt idx="63994">-0.0020001645433350098</cx:pt>
          <cx:pt idx="63995">-0.0020001645433350098</cx:pt>
          <cx:pt idx="63996">-0.0020008914718482301</cx:pt>
          <cx:pt idx="63997">-0.00200335903208574</cx:pt>
          <cx:pt idx="63998">-0.0020040955698256099</cx:pt>
          <cx:pt idx="63999">-0.0020062845641186898</cx:pt>
          <cx:pt idx="64000">-0.0020068709087832501</cx:pt>
          <cx:pt idx="64001">-0.0020068709087832501</cx:pt>
          <cx:pt idx="64002">-0.0020077361691090202</cx:pt>
          <cx:pt idx="64003">-0.0020084041306261198</cx:pt>
          <cx:pt idx="64004">-0.0020084041306261198</cx:pt>
          <cx:pt idx="64005">-0.0020084041306261198</cx:pt>
          <cx:pt idx="64006">-0.0020093994255039201</cx:pt>
          <cx:pt idx="64007">-0.0020093994255039201</cx:pt>
          <cx:pt idx="64008">-0.0020112788514956301</cx:pt>
          <cx:pt idx="64009">-0.0020119373988531498</cx:pt>
          <cx:pt idx="64010">-0.0020120223957497299</cx:pt>
          <cx:pt idx="64011">-0.00201294656212106</cx:pt>
          <cx:pt idx="64012">-0.0020134517035733102</cx:pt>
          <cx:pt idx="64013">-0.0020142158672578798</cx:pt>
          <cx:pt idx="64014">-0.0020150817556602498</cx:pt>
          <cx:pt idx="64015">-0.0020150817556602498</cx:pt>
          <cx:pt idx="64016">-0.0020150817556602498</cx:pt>
          <cx:pt idx="64017">-0.0020150817556602498</cx:pt>
          <cx:pt idx="64018">-0.0020150817556602498</cx:pt>
          <cx:pt idx="64019">-0.0020161109060073102</cx:pt>
          <cx:pt idx="64020">-0.00201720259430631</cx:pt>
          <cx:pt idx="64021">-0.0020174864338766401</cx:pt>
          <cx:pt idx="64022">-0.0020174864338766401</cx:pt>
          <cx:pt idx="64023">-0.0020176681389081999</cx:pt>
          <cx:pt idx="64024">-0.0020180960646867399</cx:pt>
          <cx:pt idx="64025">-0.0020193499845619399</cx:pt>
          <cx:pt idx="64026">-0.00201963535434399</cx:pt>
          <cx:pt idx="64027">-0.0020199329176291201</cx:pt>
          <cx:pt idx="64028">-0.0020199329176291201</cx:pt>
          <cx:pt idx="64029">-0.0020199329176291201</cx:pt>
          <cx:pt idx="64030">-0.0020199329176291201</cx:pt>
          <cx:pt idx="64031">-0.0020199329176291201</cx:pt>
          <cx:pt idx="64032">-0.0020222109352552899</cx:pt>
          <cx:pt idx="64033">-0.0020222109352552899</cx:pt>
          <cx:pt idx="64034">-0.0020224345553703899</cx:pt>
          <cx:pt idx="64035">-0.0020229104393120999</cx:pt>
          <cx:pt idx="64036">-0.0020244626154852499</cx:pt>
          <cx:pt idx="64037">-0.0020255631572877399</cx:pt>
          <cx:pt idx="64038">-0.0020255631572877399</cx:pt>
          <cx:pt idx="64039">-0.0020255677568532401</cx:pt>
          <cx:pt idx="64040">-0.0020259109153086098</cx:pt>
          <cx:pt idx="64041">-0.0020259109153086098</cx:pt>
          <cx:pt idx="64042">-0.0020263751661972998</cx:pt>
          <cx:pt idx="64043">-0.0020267509385635501</cx:pt>
          <cx:pt idx="64044">-0.00202753610962533</cx:pt>
          <cx:pt idx="64045">-0.0020287153142716399</cx:pt>
          <cx:pt idx="64046">-0.0020290123003099099</cx:pt>
          <cx:pt idx="64047">-0.0020290123003099099</cx:pt>
          <cx:pt idx="64048">-0.0020290123003099099</cx:pt>
          <cx:pt idx="64049">-0.0020290123003099099</cx:pt>
          <cx:pt idx="64050">-0.0020290123003099099</cx:pt>
          <cx:pt idx="64051">-0.0020290250072350501</cx:pt>
          <cx:pt idx="64052">-0.0020290250072350501</cx:pt>
          <cx:pt idx="64053">-0.0020292945759476798</cx:pt>
          <cx:pt idx="64054">-0.0020293522385716298</cx:pt>
          <cx:pt idx="64055">-0.00203069831700433</cx:pt>
          <cx:pt idx="64056">-0.00203069831700433</cx:pt>
          <cx:pt idx="64057">-0.00203069831700433</cx:pt>
          <cx:pt idx="64058">-0.00203069831700433</cx:pt>
          <cx:pt idx="64059">-0.0020310640645969198</cx:pt>
          <cx:pt idx="64060">-0.00203465502258179</cx:pt>
          <cx:pt idx="64061">-0.0020382860019880298</cx:pt>
          <cx:pt idx="64062">-0.0020391831586687699</cx:pt>
          <cx:pt idx="64063">-0.0020396804092412402</cx:pt>
          <cx:pt idx="64064">-0.0020396804092412402</cx:pt>
          <cx:pt idx="64065">-0.0020398716800512002</cx:pt>
          <cx:pt idx="64066">-0.0020401228686839001</cx:pt>
          <cx:pt idx="64067">-0.0020401228686839001</cx:pt>
          <cx:pt idx="64068">-0.0020401228686839001</cx:pt>
          <cx:pt idx="64069">-0.0020401228686839001</cx:pt>
          <cx:pt idx="64070">-0.0020401424560485401</cx:pt>
          <cx:pt idx="64071">-0.0020401424560485401</cx:pt>
          <cx:pt idx="64072">-0.0020401424560485401</cx:pt>
          <cx:pt idx="64073">-0.0020423037372426498</cx:pt>
          <cx:pt idx="64074">-0.0020471597531519599</cx:pt>
          <cx:pt idx="64075">-0.0020471597531519599</cx:pt>
          <cx:pt idx="64076">-0.0020471597531519599</cx:pt>
          <cx:pt idx="64077">-0.00204841064142055</cx:pt>
          <cx:pt idx="64078">-0.00204854753655552</cx:pt>
          <cx:pt idx="64079">-0.00204854753655552</cx:pt>
          <cx:pt idx="64080">-0.00204854753655552</cx:pt>
          <cx:pt idx="64081">-0.00205139101364539</cx:pt>
          <cx:pt idx="64082">-0.0020531308252400098</cx:pt>
          <cx:pt idx="64083">-0.0020531308252400098</cx:pt>
          <cx:pt idx="64084">-0.0020531308252400098</cx:pt>
          <cx:pt idx="64085">-0.0020531308252400098</cx:pt>
          <cx:pt idx="64086">-0.00205424838533357</cx:pt>
          <cx:pt idx="64087">-0.00205424838533357</cx:pt>
          <cx:pt idx="64088">-0.00205823819924715</cx:pt>
          <cx:pt idx="64089">-0.0020603813122864099</cx:pt>
          <cx:pt idx="64090">-0.0020628363777902602</cx:pt>
          <cx:pt idx="64091">-0.0020637694945903999</cx:pt>
          <cx:pt idx="64092">-0.00206502844815778</cx:pt>
          <cx:pt idx="64093">-0.0020653476720204301</cx:pt>
          <cx:pt idx="64094">-0.0020654045975318802</cx:pt>
          <cx:pt idx="64095">-0.0020661680393735502</cx:pt>
          <cx:pt idx="64096">-0.0020661680393735502</cx:pt>
          <cx:pt idx="64097">-0.0020661680393735502</cx:pt>
          <cx:pt idx="64098">-0.0020661680393735502</cx:pt>
          <cx:pt idx="64099">-0.0020661680393735502</cx:pt>
          <cx:pt idx="64100">-0.0020661680393735502</cx:pt>
          <cx:pt idx="64101">-0.0020661680393735502</cx:pt>
          <cx:pt idx="64102">-0.0020661761525435801</cx:pt>
          <cx:pt idx="64103">-0.0020662100943321798</cx:pt>
          <cx:pt idx="64104">-0.0020668683286470999</cx:pt>
          <cx:pt idx="64105">-0.0020668683286470999</cx:pt>
          <cx:pt idx="64106">-0.00206711096267589</cx:pt>
          <cx:pt idx="64107">-0.00206711096267589</cx:pt>
          <cx:pt idx="64108">-0.00206711096267589</cx:pt>
          <cx:pt idx="64109">-0.00206711096267589</cx:pt>
          <cx:pt idx="64110">-0.0020707597277835501</cx:pt>
          <cx:pt idx="64111">-0.0020707597277835501</cx:pt>
          <cx:pt idx="64112">-0.0020707597277835501</cx:pt>
          <cx:pt idx="64113">-0.0020707597277835501</cx:pt>
          <cx:pt idx="64114">-0.0020707597277835501</cx:pt>
          <cx:pt idx="64115">-0.00207089146032978</cx:pt>
          <cx:pt idx="64116">-0.0020712526579922501</cx:pt>
          <cx:pt idx="64117">-0.0020714929998624401</cx:pt>
          <cx:pt idx="64118">-0.0020721431941108002</cx:pt>
          <cx:pt idx="64119">-0.0020759573820274698</cx:pt>
          <cx:pt idx="64120">-0.0020776555978010099</cx:pt>
          <cx:pt idx="64121">-0.0020781113681675898</cx:pt>
          <cx:pt idx="64122">-0.0020789199560088999</cx:pt>
          <cx:pt idx="64123">-0.0020793047888345898</cx:pt>
          <cx:pt idx="64124">-0.0020793047888345898</cx:pt>
          <cx:pt idx="64125">-0.0020793047888345898</cx:pt>
          <cx:pt idx="64126">-0.0020793047888345898</cx:pt>
          <cx:pt idx="64127">-0.0020801175962568501</cx:pt>
          <cx:pt idx="64128">-0.0020816044604457799</cx:pt>
          <cx:pt idx="64129">-0.0020822952756781002</cx:pt>
          <cx:pt idx="64130">-0.0020822952756781002</cx:pt>
          <cx:pt idx="64131">-0.0020822952756781002</cx:pt>
          <cx:pt idx="64132">-0.0020824418681232798</cx:pt>
          <cx:pt idx="64133">-0.0020842753146591698</cx:pt>
          <cx:pt idx="64134">-0.0020849241455063701</cx:pt>
          <cx:pt idx="64135">-0.0020854398451342999</cx:pt>
          <cx:pt idx="64136">-0.0020854398451342999</cx:pt>
          <cx:pt idx="64137">-0.00208697805417779</cx:pt>
          <cx:pt idx="64138">-0.00208697805417779</cx:pt>
          <cx:pt idx="64139">-0.00208697805417779</cx:pt>
          <cx:pt idx="64140">-0.00208697805417779</cx:pt>
          <cx:pt idx="64141">-0.0020872834611688901</cx:pt>
          <cx:pt idx="64142">-0.0020874144918388601</cx:pt>
          <cx:pt idx="64143">-0.0020878102968857298</cx:pt>
          <cx:pt idx="64144">-0.0020878102968857298</cx:pt>
          <cx:pt idx="64145">-0.0020878102968857298</cx:pt>
          <cx:pt idx="64146">-0.0020878102968857298</cx:pt>
          <cx:pt idx="64147">-0.0020878102968857298</cx:pt>
          <cx:pt idx="64148">-0.0020878102968857298</cx:pt>
          <cx:pt idx="64149">-0.0020904973862956601</cx:pt>
          <cx:pt idx="64150">-0.0020904973862956601</cx:pt>
          <cx:pt idx="64151">-0.0020936108995937498</cx:pt>
          <cx:pt idx="64152">-0.0020944327372354201</cx:pt>
          <cx:pt idx="64153">-0.0020944327372354201</cx:pt>
          <cx:pt idx="64154">-0.0020966990199290502</cx:pt>
          <cx:pt idx="64155">-0.0020967523530847501</cx:pt>
          <cx:pt idx="64156">-0.00209726838359114</cx:pt>
          <cx:pt idx="64157">-0.0020979867788446099</cx:pt>
          <cx:pt idx="64158">-0.0020987250038370202</cx:pt>
          <cx:pt idx="64159">-0.0020995553748145599</cx:pt>
          <cx:pt idx="64160">-0.0021039717857565302</cx:pt>
          <cx:pt idx="64161">-0.0021059699003745198</cx:pt>
          <cx:pt idx="64162">-0.0021059699003745198</cx:pt>
          <cx:pt idx="64163">-0.0021059699003745198</cx:pt>
          <cx:pt idx="64164">-0.0021059699003745198</cx:pt>
          <cx:pt idx="64165">-0.0021059699003745198</cx:pt>
          <cx:pt idx="64166">-0.0021059699003745198</cx:pt>
          <cx:pt idx="64167">-0.0021059699003745198</cx:pt>
          <cx:pt idx="64168">-0.0021059699003745198</cx:pt>
          <cx:pt idx="64169">-0.0021059699003745198</cx:pt>
          <cx:pt idx="64170">-0.00210831698853935</cx:pt>
          <cx:pt idx="64171">-0.0021086933597910199</cx:pt>
          <cx:pt idx="64172">-0.0021086933597910199</cx:pt>
          <cx:pt idx="64173">-0.0021086933597910199</cx:pt>
          <cx:pt idx="64174">-0.0021096108911571199</cx:pt>
          <cx:pt idx="64175">-0.0021096108911571199</cx:pt>
          <cx:pt idx="64176">-0.0021096108911571199</cx:pt>
          <cx:pt idx="64177">-0.00210983083940343</cx:pt>
          <cx:pt idx="64178">-0.00210983083940343</cx:pt>
          <cx:pt idx="64179">-0.00210983083940343</cx:pt>
          <cx:pt idx="64180">-0.00210983083940343</cx:pt>
          <cx:pt idx="64181">-0.0021101175135738301</cx:pt>
          <cx:pt idx="64182">-0.0021107387547825399</cx:pt>
          <cx:pt idx="64183">-0.0021116628760498102</cx:pt>
          <cx:pt idx="64184">-0.0021126925975718598</cx:pt>
          <cx:pt idx="64185">-0.00211326536023718</cx:pt>
          <cx:pt idx="64186">-0.0021133337613556801</cx:pt>
          <cx:pt idx="64187">-0.0021134127581508401</cx:pt>
          <cx:pt idx="64188">-0.0021142561265643299</cx:pt>
          <cx:pt idx="64189">-0.0021142561265643299</cx:pt>
          <cx:pt idx="64190">-0.0021142561265643299</cx:pt>
          <cx:pt idx="64191">-0.0021142561265643299</cx:pt>
          <cx:pt idx="64192">-0.0021146942125613</cx:pt>
          <cx:pt idx="64193">-0.0021153557050950299</cx:pt>
          <cx:pt idx="64194">-0.0021173922287312501</cx:pt>
          <cx:pt idx="64195">-0.0021190285625764999</cx:pt>
          <cx:pt idx="64196">-0.00211949858235781</cx:pt>
          <cx:pt idx="64197">-0.0021205613368348599</cx:pt>
          <cx:pt idx="64198">-0.0021206152795291799</cx:pt>
          <cx:pt idx="64199">-0.0021226126151179699</cx:pt>
          <cx:pt idx="64200">-0.0021226126151179699</cx:pt>
          <cx:pt idx="64201">-0.0021285846491851802</cx:pt>
          <cx:pt idx="64202">-0.0021290658151168198</cx:pt>
          <cx:pt idx="64203">-0.0021300393964818099</cx:pt>
          <cx:pt idx="64204">-0.0021307575199743301</cx:pt>
          <cx:pt idx="64205">-0.0021307575199743301</cx:pt>
          <cx:pt idx="64206">-0.0021307575199743301</cx:pt>
          <cx:pt idx="64207">-0.0021307575199743301</cx:pt>
          <cx:pt idx="64208">-0.0021313860720813598</cx:pt>
          <cx:pt idx="64209">-0.0021345803330437602</cx:pt>
          <cx:pt idx="64210">-0.0021365520574273102</cx:pt>
          <cx:pt idx="64211">-0.0021365520574273102</cx:pt>
          <cx:pt idx="64212">-0.0021366120348943998</cx:pt>
          <cx:pt idx="64213">-0.0021377269698757899</cx:pt>
          <cx:pt idx="64214">-0.0021385051098648999</cx:pt>
          <cx:pt idx="64215">-0.0021390665148421999</cx:pt>
          <cx:pt idx="64216">-0.0021390665148421999</cx:pt>
          <cx:pt idx="64217">-0.0021390665148421999</cx:pt>
          <cx:pt idx="64218">-0.0021391779109342299</cx:pt>
          <cx:pt idx="64219">-0.00213993321789804</cx:pt>
          <cx:pt idx="64220">-0.0021436117893297402</cx:pt>
          <cx:pt idx="64221">-0.00214381667223316</cx:pt>
          <cx:pt idx="64222">-0.0021442347585077502</cx:pt>
          <cx:pt idx="64223">-0.0021442587288839198</cx:pt>
          <cx:pt idx="64224">-0.0021448679394340101</cx:pt>
          <cx:pt idx="64225">-0.0021448679394340101</cx:pt>
          <cx:pt idx="64226">-0.0021496699472000401</cx:pt>
          <cx:pt idx="64227">-0.0021496699472000401</cx:pt>
          <cx:pt idx="64228">-0.0021496699472000401</cx:pt>
          <cx:pt idx="64229">-0.0021496699472000401</cx:pt>
          <cx:pt idx="64230">-0.0021496699472000401</cx:pt>
          <cx:pt idx="64231">-0.0021508910860868402</cx:pt>
          <cx:pt idx="64232">-0.0021512363128264001</cx:pt>
          <cx:pt idx="64233">-0.0021515746042725398</cx:pt>
          <cx:pt idx="64234">-0.0021517668236427099</cx:pt>
          <cx:pt idx="64235">-0.0021524386775844699</cx:pt>
          <cx:pt idx="64236">-0.0021531979057350498</cx:pt>
          <cx:pt idx="64237">-0.0021554414407940802</cx:pt>
          <cx:pt idx="64238">-0.00215552829434298</cx:pt>
          <cx:pt idx="64239">-0.00216040161582589</cx:pt>
          <cx:pt idx="64240">-0.0021604706559108602</cx:pt>
          <cx:pt idx="64241">-0.00216238304023934</cx:pt>
          <cx:pt idx="64242">-0.0021648728110528902</cx:pt>
          <cx:pt idx="64243">-0.0021651300336088799</cx:pt>
          <cx:pt idx="64244">-0.00216531809051564</cx:pt>
          <cx:pt idx="64245">-0.0021665630778800798</cx:pt>
          <cx:pt idx="64246">-0.0021668391115529902</cx:pt>
          <cx:pt idx="64247">-0.00216738561867641</cx:pt>
          <cx:pt idx="64248">-0.00216738561867641</cx:pt>
          <cx:pt idx="64249">-0.00216738561867641</cx:pt>
          <cx:pt idx="64250">-0.00216738561867641</cx:pt>
          <cx:pt idx="64251">-0.00216738561867641</cx:pt>
          <cx:pt idx="64252">-0.0021678860983414499</cx:pt>
          <cx:pt idx="64253">-0.00216836439482081</cx:pt>
          <cx:pt idx="64254">-0.00216836439482081</cx:pt>
          <cx:pt idx="64255">-0.0021692978328075002</cx:pt>
          <cx:pt idx="64256">-0.0021693640027492002</cx:pt>
          <cx:pt idx="64257">-0.0021706141412615801</cx:pt>
          <cx:pt idx="64258">-0.0021707023183481799</cx:pt>
          <cx:pt idx="64259">-0.0021712384487043799</cx:pt>
          <cx:pt idx="64260">-0.00217232957318897</cx:pt>
          <cx:pt idx="64261">-0.0021724677782814601</cx:pt>
          <cx:pt idx="64262">-0.00217507187950051</cx:pt>
          <cx:pt idx="64263">-0.0021752772320064498</cx:pt>
          <cx:pt idx="64264">-0.0021784659620878101</cx:pt>
          <cx:pt idx="64265">-0.0021796972391462301</cx:pt>
          <cx:pt idx="64266">-0.0021797682795963399</cx:pt>
          <cx:pt idx="64267">-0.00218016749311259</cx:pt>
          <cx:pt idx="64268">-0.0021819212269059301</cx:pt>
          <cx:pt idx="64269">-0.0021819212269059301</cx:pt>
          <cx:pt idx="64270">-0.0021829086354241802</cx:pt>
          <cx:pt idx="64271">-0.0021833751661548199</cx:pt>
          <cx:pt idx="64272">-0.0021866495068819602</cx:pt>
          <cx:pt idx="64273">-0.0021866495068819602</cx:pt>
          <cx:pt idx="64274">-0.0021866495068819602</cx:pt>
          <cx:pt idx="64275">-0.0021892539160037802</cx:pt>
          <cx:pt idx="64276">-0.00218964969152112</cx:pt>
          <cx:pt idx="64277">-0.00218964969152112</cx:pt>
          <cx:pt idx="64278">-0.00218964969152112</cx:pt>
          <cx:pt idx="64279">-0.0021897551056078001</cx:pt>
          <cx:pt idx="64280">-0.0021902677427333502</cx:pt>
          <cx:pt idx="64281">-0.0021904137789422401</cx:pt>
          <cx:pt idx="64282">-0.0021918984112413199</cx:pt>
          <cx:pt idx="64283">-0.0021918984112413199</cx:pt>
          <cx:pt idx="64284">-0.0021918984112413199</cx:pt>
          <cx:pt idx="64285">-0.0021918984112413199</cx:pt>
          <cx:pt idx="64286">-0.0021922871033720598</cx:pt>
          <cx:pt idx="64287">-0.0021930500133880201</cx:pt>
          <cx:pt idx="64288">-0.0021946261611260902</cx:pt>
          <cx:pt idx="64289">-0.0021947268602052301</cx:pt>
          <cx:pt idx="64290">-0.0021947268602052301</cx:pt>
          <cx:pt idx="64291">-0.0021962599596902599</cx:pt>
          <cx:pt idx="64292">-0.0021970513348185299</cx:pt>
          <cx:pt idx="64293">-0.0021984656973760299</cx:pt>
          <cx:pt idx="64294">-0.0022009113411707</cx:pt>
          <cx:pt idx="64295">-0.00220156395853027</cx:pt>
          <cx:pt idx="64296">-0.0022024805518630298</cx:pt>
          <cx:pt idx="64297">-0.0022024805518630298</cx:pt>
          <cx:pt idx="64298">-0.0022031420078033699</cx:pt>
          <cx:pt idx="64299">-0.0022031420078033699</cx:pt>
          <cx:pt idx="64300">-0.0022037795630524101</cx:pt>
          <cx:pt idx="64301">-0.0022044431461124502</cx:pt>
          <cx:pt idx="64302">-0.0022066754567254898</cx:pt>
          <cx:pt idx="64303">-0.0022069076872465298</cx:pt>
          <cx:pt idx="64304">-0.0022117587402746999</cx:pt>
          <cx:pt idx="64305">-0.0022117587402746999</cx:pt>
          <cx:pt idx="64306">-0.0022117845317237801</cx:pt>
          <cx:pt idx="64307">-0.0022136929196414001</cx:pt>
          <cx:pt idx="64308">-0.00221387334980515</cx:pt>
          <cx:pt idx="64309">-0.00221387334980515</cx:pt>
          <cx:pt idx="64310">-0.00221387334980515</cx:pt>
          <cx:pt idx="64311">-0.00221387334980515</cx:pt>
          <cx:pt idx="64312">-0.0022144334268058702</cx:pt>
          <cx:pt idx="64313">-0.0022155074545223401</cx:pt>
          <cx:pt idx="64314">-0.0022160711339197299</cx:pt>
          <cx:pt idx="64315">-0.00221662228415362</cx:pt>
          <cx:pt idx="64316">-0.0022176066227952199</cx:pt>
          <cx:pt idx="64317">-0.0022177111871607299</cx:pt>
          <cx:pt idx="64318">-0.0022183013282508499</cx:pt>
          <cx:pt idx="64319">-0.0022183013282508499</cx:pt>
          <cx:pt idx="64320">-0.0022183013282508499</cx:pt>
          <cx:pt idx="64321">-0.0022185156450743601</cx:pt>
          <cx:pt idx="64322">-0.0022191864138083901</cx:pt>
          <cx:pt idx="64323">-0.00221925025390954</cx:pt>
          <cx:pt idx="64324">-0.0022192510392550499</cx:pt>
          <cx:pt idx="64325">-0.0022192510392550499</cx:pt>
          <cx:pt idx="64326">-0.0022200544228505202</cx:pt>
          <cx:pt idx="64327">-0.0022215061546368101</cx:pt>
          <cx:pt idx="64328">-0.0022220230232485399</cx:pt>
          <cx:pt idx="64329">-0.0022225374907977901</cx:pt>
          <cx:pt idx="64330">-0.0022225374907977901</cx:pt>
          <cx:pt idx="64331">-0.0022225374907977901</cx:pt>
          <cx:pt idx="64332">-0.0022232062980462402</cx:pt>
          <cx:pt idx="64333">-0.0022244607954356199</cx:pt>
          <cx:pt idx="64334">-0.0022251874608536998</cx:pt>
          <cx:pt idx="64335">-0.0022261275163851799</cx:pt>
          <cx:pt idx="64336">-0.0022283051804022399</cx:pt>
          <cx:pt idx="64337">-0.0022315732029938098</cx:pt>
          <cx:pt idx="64338">-0.0022343536403964899</cx:pt>
          <cx:pt idx="64339">-0.0022343536403964899</cx:pt>
          <cx:pt idx="64340">-0.0022343536403964899</cx:pt>
          <cx:pt idx="64341">-0.0022343536403964899</cx:pt>
          <cx:pt idx="64342">-0.0022343536403964899</cx:pt>
          <cx:pt idx="64343">-0.0022359002047309001</cx:pt>
          <cx:pt idx="64344">-0.0022366147295874799</cx:pt>
          <cx:pt idx="64345">-0.0022366147295874799</cx:pt>
          <cx:pt idx="64346">-0.0022408981391503599</cx:pt>
          <cx:pt idx="64347">-0.0022423842996747599</cx:pt>
          <cx:pt idx="64348">-0.0022423842996747599</cx:pt>
          <cx:pt idx="64349">-0.0022432445427404001</cx:pt>
          <cx:pt idx="64350">-0.0022435962807565999</cx:pt>
          <cx:pt idx="64351">-0.0022453638713537099</cx:pt>
          <cx:pt idx="64352">-0.0022453638713537099</cx:pt>
          <cx:pt idx="64353">-0.0022468442304999399</cx:pt>
          <cx:pt idx="64354">-0.0022468442304999399</cx:pt>
          <cx:pt idx="64355">-0.0022475500176348901</cx:pt>
          <cx:pt idx="64356">-0.0022475740498102701</cx:pt>
          <cx:pt idx="64357">-0.0022475740498102701</cx:pt>
          <cx:pt idx="64358">-0.0022475740498102701</cx:pt>
          <cx:pt idx="64359">-0.0022495338290948901</cx:pt>
          <cx:pt idx="64360">-0.0022558811296928302</cx:pt>
          <cx:pt idx="64361">-0.0022566041429947599</cx:pt>
          <cx:pt idx="64362">-0.0022595537874110301</cx:pt>
          <cx:pt idx="64363">-0.0022626779876742001</cx:pt>
          <cx:pt idx="64364">-0.0022635728394978199</cx:pt>
          <cx:pt idx="64365">-0.0022643279478781202</cx:pt>
          <cx:pt idx="64366">-0.00226534716761828</cx:pt>
          <cx:pt idx="64367">-0.00226583925640279</cx:pt>
          <cx:pt idx="64368">-0.0022658581256245502</cx:pt>
          <cx:pt idx="64369">-0.0022661723810935902</cx:pt>
          <cx:pt idx="64370">-0.0022661723810935902</cx:pt>
          <cx:pt idx="64371">-0.0022661723810935902</cx:pt>
          <cx:pt idx="64372">-0.0022663822156261801</cx:pt>
          <cx:pt idx="64373">-0.0022663822156261801</cx:pt>
          <cx:pt idx="64374">-0.0022663822156261801</cx:pt>
          <cx:pt idx="64375">-0.0022663822156261801</cx:pt>
          <cx:pt idx="64376">-0.0022663822156261801</cx:pt>
          <cx:pt idx="64377">-0.0022663822156261801</cx:pt>
          <cx:pt idx="64378">-0.0022680361409992099</cx:pt>
          <cx:pt idx="64379">-0.0022687607209976998</cx:pt>
          <cx:pt idx="64380">-0.0022687607209976998</cx:pt>
          <cx:pt idx="64381">-0.0022687607209976998</cx:pt>
          <cx:pt idx="64382">-0.0022687607209976998</cx:pt>
          <cx:pt idx="64383">-0.0022687607209976998</cx:pt>
          <cx:pt idx="64384">-0.0022721455991766</cx:pt>
          <cx:pt idx="64385">-0.0022724057127187099</cx:pt>
          <cx:pt idx="64386">-0.0022724057127187099</cx:pt>
          <cx:pt idx="64387">-0.0022724057127187099</cx:pt>
          <cx:pt idx="64388">-0.0022724057127187099</cx:pt>
          <cx:pt idx="64389">-0.0022730655388407202</cx:pt>
          <cx:pt idx="64390">-0.0022730655388407202</cx:pt>
          <cx:pt idx="64391">-0.0022737884061062902</cx:pt>
          <cx:pt idx="64392">-0.00227711933839079</cx:pt>
          <cx:pt idx="64393">-0.0022799978063249402</cx:pt>
          <cx:pt idx="64394">-0.0022800534324560898</cx:pt>
          <cx:pt idx="64395">-0.0022800534324560898</cx:pt>
          <cx:pt idx="64396">-0.0022803687714435302</cx:pt>
          <cx:pt idx="64397">-0.0022852302719055702</cx:pt>
          <cx:pt idx="64398">-0.0022852302719055702</cx:pt>
          <cx:pt idx="64399">-0.0022887672936794099</cx:pt>
          <cx:pt idx="64400">-0.0022887672936794099</cx:pt>
          <cx:pt idx="64401">-0.0022896404100068201</cx:pt>
          <cx:pt idx="64402">-0.0022912685527262801</cx:pt>
          <cx:pt idx="64403">-0.0022912685527262801</cx:pt>
          <cx:pt idx="64404">-0.0022923428474836802</cx:pt>
          <cx:pt idx="64405">-0.00229310745613104</cx:pt>
          <cx:pt idx="64406">-0.00229595055362899</cx:pt>
          <cx:pt idx="64407">-0.0022960661795757</cx:pt>
          <cx:pt idx="64408">-0.0022992330671111898</cx:pt>
          <cx:pt idx="64409">-0.0022993487292798701</cx:pt>
          <cx:pt idx="64410">-0.0023000039652146601</cx:pt>
          <cx:pt idx="64411">-0.0023001243934573298</cx:pt>
          <cx:pt idx="64412">-0.00230027092957172</cx:pt>
          <cx:pt idx="64413">-0.0023025372714807102</cx:pt>
          <cx:pt idx="64414">-0.0023025372714807102</cx:pt>
          <cx:pt idx="64415">-0.0023030745452884498</cx:pt>
          <cx:pt idx="64416">-0.0023046570906467001</cx:pt>
          <cx:pt idx="64417">-0.0023046570906467001</cx:pt>
          <cx:pt idx="64418">-0.0023046570906467001</cx:pt>
          <cx:pt idx="64419">-0.0023046570906467001</cx:pt>
          <cx:pt idx="64420">-0.0023050452431120699</cx:pt>
          <cx:pt idx="64421">-0.0023062290596932598</cx:pt>
          <cx:pt idx="64422">-0.0023062537276672601</cx:pt>
          <cx:pt idx="64423">-0.00230902239289154</cx:pt>
          <cx:pt idx="64424">-0.00230991479640426</cx:pt>
          <cx:pt idx="64425">-0.0023114568014281698</cx:pt>
          <cx:pt idx="64426">-0.0023128701200443502</cx:pt>
          <cx:pt idx="64427">-0.0023128701200443502</cx:pt>
          <cx:pt idx="64428">-0.0023135678695531</cx:pt>
          <cx:pt idx="64429">-0.0023159484530199601</cx:pt>
          <cx:pt idx="64430">-0.0023165403966351802</cx:pt>
          <cx:pt idx="64431">-0.0023177704636444</cx:pt>
          <cx:pt idx="64432">-0.0023177704636444</cx:pt>
          <cx:pt idx="64433">-0.0023177704636444</cx:pt>
          <cx:pt idx="64434">-0.00231888561645619</cx:pt>
          <cx:pt idx="64435">-0.0023193820117587902</cx:pt>
          <cx:pt idx="64436">-0.0023211499764288399</cx:pt>
          <cx:pt idx="64437">-0.0023213890530031202</cx:pt>
          <cx:pt idx="64438">-0.0023213890530031202</cx:pt>
          <cx:pt idx="64439">-0.0023221121578390598</cx:pt>
          <cx:pt idx="64440">-0.0023229854215003599</cx:pt>
          <cx:pt idx="64441">-0.0023230838915081799</cx:pt>
          <cx:pt idx="64442">-0.0023264075578022601</cx:pt>
          <cx:pt idx="64443">-0.0023264075578022601</cx:pt>
          <cx:pt idx="64444">-0.0023266230555828598</cx:pt>
          <cx:pt idx="64445">-0.0023280560164913901</cx:pt>
          <cx:pt idx="64446">-0.00232849776365245</cx:pt>
          <cx:pt idx="64447">-0.0023287470358285098</cx:pt>
          <cx:pt idx="64448">-0.0023287542492948202</cx:pt>
          <cx:pt idx="64449">-0.0023287542492948202</cx:pt>
          <cx:pt idx="64450">-0.0023287542492948202</cx:pt>
          <cx:pt idx="64451">-0.0023287542492948202</cx:pt>
          <cx:pt idx="64452">-0.0023287542492948202</cx:pt>
          <cx:pt idx="64453">-0.0023287542492948202</cx:pt>
          <cx:pt idx="64454">-0.0023290350821606998</cx:pt>
          <cx:pt idx="64455">-0.0023297413824919502</cx:pt>
          <cx:pt idx="64456">-0.0023298662056330699</cx:pt>
          <cx:pt idx="64457">-0.0023298662056330699</cx:pt>
          <cx:pt idx="64458">-0.0023298662056330699</cx:pt>
          <cx:pt idx="64459">-0.0023298662056330699</cx:pt>
          <cx:pt idx="64460">-0.0023330040780277402</cx:pt>
          <cx:pt idx="64461">-0.0023330040780277402</cx:pt>
          <cx:pt idx="64462">-0.0023330040780277402</cx:pt>
          <cx:pt idx="64463">-0.00233390747718892</cx:pt>
          <cx:pt idx="64464">-0.00233390747718892</cx:pt>
          <cx:pt idx="64465">-0.0023367776793373298</cx:pt>
          <cx:pt idx="64466">-0.0023381144185063798</cx:pt>
          <cx:pt idx="64467">-0.0023381144185063798</cx:pt>
          <cx:pt idx="64468">-0.0023381144185063798</cx:pt>
          <cx:pt idx="64469">-0.0023381144185063798</cx:pt>
          <cx:pt idx="64470">-0.0023408062646680101</cx:pt>
          <cx:pt idx="64471">-0.00234209827876026</cx:pt>
          <cx:pt idx="64472">-0.00234209827876026</cx:pt>
          <cx:pt idx="64473">-0.0023453303856705099</cx:pt>
          <cx:pt idx="64474">-0.0023454158117793898</cx:pt>
          <cx:pt idx="64475">-0.00234707674076165</cx:pt>
          <cx:pt idx="64476">-0.0023474860711151101</cx:pt>
          <cx:pt idx="64477">-0.0023474860711151101</cx:pt>
          <cx:pt idx="64478">-0.0023474860711151101</cx:pt>
          <cx:pt idx="64479">-0.0023476018442819199</cx:pt>
          <cx:pt idx="64480">-0.0023484382963463498</cx:pt>
          <cx:pt idx="64481">-0.0023487308772510598</cx:pt>
          <cx:pt idx="64482">-0.00235263136914267</cx:pt>
          <cx:pt idx="64483">-0.0023538899671872501</cx:pt>
          <cx:pt idx="64484">-0.0023566782992801398</cx:pt>
          <cx:pt idx="64485">-0.0023566782992801398</cx:pt>
          <cx:pt idx="64486">-0.0023566782992801398</cx:pt>
          <cx:pt idx="64487">-0.0023566782992801398</cx:pt>
          <cx:pt idx="64488">-0.0023569083228351601</cx:pt>
          <cx:pt idx="64489">-0.00235706551403623</cx:pt>
          <cx:pt idx="64490">-0.00235706551403623</cx:pt>
          <cx:pt idx="64491">-0.0023573406993180599</cx:pt>
          <cx:pt idx="64492">-0.0023579913697184401</cx:pt>
          <cx:pt idx="64493">-0.0023579913697184401</cx:pt>
          <cx:pt idx="64494">-0.0023579913697184401</cx:pt>
          <cx:pt idx="64495">-0.0023579913697184401</cx:pt>
          <cx:pt idx="64496">-0.0023579913697184401</cx:pt>
          <cx:pt idx="64497">-0.0023579913697184401</cx:pt>
          <cx:pt idx="64498">-0.0023579913697184401</cx:pt>
          <cx:pt idx="64499">-0.0023583236655814301</cx:pt>
          <cx:pt idx="64500">-0.0023583236655814301</cx:pt>
          <cx:pt idx="64501">-0.0023583236655814301</cx:pt>
          <cx:pt idx="64502">-0.0023647064924399901</cx:pt>
          <cx:pt idx="64503">-0.0023647064924399901</cx:pt>
          <cx:pt idx="64504">-0.0023647064924399901</cx:pt>
          <cx:pt idx="64505">-0.0023650619935059801</cx:pt>
          <cx:pt idx="64506">-0.0023652731588708399</cx:pt>
          <cx:pt idx="64507">-0.0023652731588708399</cx:pt>
          <cx:pt idx="64508">-0.0023652731588708399</cx:pt>
          <cx:pt idx="64509">-0.0023652731588708399</cx:pt>
          <cx:pt idx="64510">-0.0023652731588708399</cx:pt>
          <cx:pt idx="64511">-0.0023666673857497501</cx:pt>
          <cx:pt idx="64512">-0.0023666673857497501</cx:pt>
          <cx:pt idx="64513">-0.0023666673857497501</cx:pt>
          <cx:pt idx="64514">-0.0023666673857497501</cx:pt>
          <cx:pt idx="64515">-0.0023678968572755101</cx:pt>
          <cx:pt idx="64516">-0.0023679798145314701</cx:pt>
          <cx:pt idx="64517">-0.0023699357866674301</cx:pt>
          <cx:pt idx="64518">-0.0023699357866674301</cx:pt>
          <cx:pt idx="64519">-0.0023728616120377898</cx:pt>
          <cx:pt idx="64520">-0.0023739037536514599</cx:pt>
          <cx:pt idx="64521">-0.00237595762360991</cx:pt>
          <cx:pt idx="64522">-0.0023762199433565302</cx:pt>
          <cx:pt idx="64523">-0.0023764004846652501</cx:pt>
          <cx:pt idx="64524">-0.0023764787662554198</cx:pt>
          <cx:pt idx="64525">-0.0023764787662554198</cx:pt>
          <cx:pt idx="64526">-0.0023764787662554198</cx:pt>
          <cx:pt idx="64527">-0.0023764787662554198</cx:pt>
          <cx:pt idx="64528">-0.00237657578661871</cx:pt>
          <cx:pt idx="64529">-0.00237657578661871</cx:pt>
          <cx:pt idx="64530">-0.00237657578661871</cx:pt>
          <cx:pt idx="64531">-0.0023767049352082302</cx:pt>
          <cx:pt idx="64532">-0.0023767060926565301</cx:pt>
          <cx:pt idx="64533">-0.0023814164603205702</cx:pt>
          <cx:pt idx="64534">-0.0023819924835681598</cx:pt>
          <cx:pt idx="64535">-0.0023830440454774798</cx:pt>
          <cx:pt idx="64536">-0.0023838579266903101</cx:pt>
          <cx:pt idx="64537">-0.00238408576423847</cx:pt>
          <cx:pt idx="64538">-0.00238648114082357</cx:pt>
          <cx:pt idx="64539">-0.0023889577895622001</cx:pt>
          <cx:pt idx="64540">-0.00238905826233465</cx:pt>
          <cx:pt idx="64541">-0.0023908111068585499</cx:pt>
          <cx:pt idx="64542">-0.0023924364032472099</cx:pt>
          <cx:pt idx="64543">-0.00239306056794495</cx:pt>
          <cx:pt idx="64544">-0.0023950807820426801</cx:pt>
          <cx:pt idx="64545">-0.0023965221308830499</cx:pt>
          <cx:pt idx="64546">-0.0023965221308830499</cx:pt>
          <cx:pt idx="64547">-0.0023965221308830499</cx:pt>
          <cx:pt idx="64548">-0.0023965221308830499</cx:pt>
          <cx:pt idx="64549">-0.00239991143426467</cx:pt>
          <cx:pt idx="64550">-0.00239991143426467</cx:pt>
          <cx:pt idx="64551">-0.0024003001257508799</cx:pt>
          <cx:pt idx="64552">-0.0024003247234949099</cx:pt>
          <cx:pt idx="64553">-0.00240108388845952</cx:pt>
          <cx:pt idx="64554">-0.0024013569237893999</cx:pt>
          <cx:pt idx="64555">-0.0024019034009632799</cx:pt>
          <cx:pt idx="64556">-0.0024022130005567298</cx:pt>
          <cx:pt idx="64557">-0.0024022130005567298</cx:pt>
          <cx:pt idx="64558">-0.00240488363891222</cx:pt>
          <cx:pt idx="64559">-0.0024067425378597801</cx:pt>
          <cx:pt idx="64560">-0.00240683713764199</cx:pt>
          <cx:pt idx="64561">-0.00240683713764199</cx:pt>
          <cx:pt idx="64562">-0.00240683713764199</cx:pt>
          <cx:pt idx="64563">-0.00240683713764199</cx:pt>
          <cx:pt idx="64564">-0.00240686037319292</cx:pt>
          <cx:pt idx="64565">-0.00240830012281443</cx:pt>
          <cx:pt idx="64566">-0.0024100563255592599</cx:pt>
          <cx:pt idx="64567">-0.00241143400627094</cx:pt>
          <cx:pt idx="64568">-0.00241143400627094</cx:pt>
          <cx:pt idx="64569">-0.00241143400627094</cx:pt>
          <cx:pt idx="64570">-0.00241143400627094</cx:pt>
          <cx:pt idx="64571">-0.00241310330886061</cx:pt>
          <cx:pt idx="64572">-0.0024141440784182801</cx:pt>
          <cx:pt idx="64573">-0.0024155701073967101</cx:pt>
          <cx:pt idx="64574">-0.0024161847380678001</cx:pt>
          <cx:pt idx="64575">-0.0024168474091908099</cx:pt>
          <cx:pt idx="64576">-0.0024168474091908099</cx:pt>
          <cx:pt idx="64577">-0.0024168569558128301</cx:pt>
          <cx:pt idx="64578">-0.0024168569558128301</cx:pt>
          <cx:pt idx="64579">-0.0024168569558128301</cx:pt>
          <cx:pt idx="64580">-0.0024168569558128301</cx:pt>
          <cx:pt idx="64581">-0.0024168569558128301</cx:pt>
          <cx:pt idx="64582">-0.0024168569558128301</cx:pt>
          <cx:pt idx="64583">-0.0024168569558128301</cx:pt>
          <cx:pt idx="64584">-0.0024168569558128301</cx:pt>
          <cx:pt idx="64585">-0.0024168569558128301</cx:pt>
          <cx:pt idx="64586">-0.0024176229907365101</cx:pt>
          <cx:pt idx="64587">-0.0024193845887465798</cx:pt>
          <cx:pt idx="64588">-0.0024197731259938101</cx:pt>
          <cx:pt idx="64589">-0.0024197731259938101</cx:pt>
          <cx:pt idx="64590">-0.0024197731259938101</cx:pt>
          <cx:pt idx="64591">-0.0024201434704515302</cx:pt>
          <cx:pt idx="64592">-0.0024207494650760899</cx:pt>
          <cx:pt idx="64593">-0.0024208788187735702</cx:pt>
          <cx:pt idx="64594">-0.00242103890176786</cx:pt>
          <cx:pt idx="64595">-0.00242103890176786</cx:pt>
          <cx:pt idx="64596">-0.00242103890176786</cx:pt>
          <cx:pt idx="64597">-0.00242103890176786</cx:pt>
          <cx:pt idx="64598">-0.0024225477457217501</cx:pt>
          <cx:pt idx="64599">-0.0024237990935655099</cx:pt>
          <cx:pt idx="64600">-0.0024237990935655099</cx:pt>
          <cx:pt idx="64601">-0.0024281813305185298</cx:pt>
          <cx:pt idx="64602">-0.00242943874481277</cx:pt>
          <cx:pt idx="64603">-0.00242989535111876</cx:pt>
          <cx:pt idx="64604">-0.0024300952471122202</cx:pt>
          <cx:pt idx="64605">-0.0024300952471122202</cx:pt>
          <cx:pt idx="64606">-0.0024306431744400298</cx:pt>
          <cx:pt idx="64607">-0.00243298850476102</cx:pt>
          <cx:pt idx="64608">-0.00243298850476102</cx:pt>
          <cx:pt idx="64609">-0.00243298850476102</cx:pt>
          <cx:pt idx="64610">-0.0024337856501197501</cx:pt>
          <cx:pt idx="64611">-0.0024346214986623099</cx:pt>
          <cx:pt idx="64612">-0.0024356962588745401</cx:pt>
          <cx:pt idx="64613">-0.0024375586533719501</cx:pt>
          <cx:pt idx="64614">-0.0024381655766467598</cx:pt>
          <cx:pt idx="64615">-0.00243894173194989</cx:pt>
          <cx:pt idx="64616">-0.00243894173194989</cx:pt>
          <cx:pt idx="64617">-0.00243894173194989</cx:pt>
          <cx:pt idx="64618">-0.0024401441545873299</cx:pt>
          <cx:pt idx="64619">-0.0024406874830437001</cx:pt>
          <cx:pt idx="64620">-0.0024406874830437001</cx:pt>
          <cx:pt idx="64621">-0.00244142772164251</cx:pt>
          <cx:pt idx="64622">-0.0024428706637586901</cx:pt>
          <cx:pt idx="64623">-0.0024465786191170298</cx:pt>
          <cx:pt idx="64624">-0.0024483778817615</cx:pt>
          <cx:pt idx="64625">-0.0024487967334148302</cx:pt>
          <cx:pt idx="64626">-0.0024542163684959598</cx:pt>
          <cx:pt idx="64627">-0.0024542838139132201</cx:pt>
          <cx:pt idx="64628">-0.0024561386715434199</cx:pt>
          <cx:pt idx="64629">-0.0024562977296083499</cx:pt>
          <cx:pt idx="64630">-0.0024584884286064199</cx:pt>
          <cx:pt idx="64631">-0.0024637110454197001</cx:pt>
          <cx:pt idx="64632">-0.0024643111138175</cx:pt>
          <cx:pt idx="64633">-0.0024643111138175</cx:pt>
          <cx:pt idx="64634">-0.0024643111138175</cx:pt>
          <cx:pt idx="64635">-0.0024651614432569802</cx:pt>
          <cx:pt idx="64636">-0.0024665609524519901</cx:pt>
          <cx:pt idx="64637">-0.0024665609524519901</cx:pt>
          <cx:pt idx="64638">-0.0024677249278843801</cx:pt>
          <cx:pt idx="64639">-0.0024677249278843801</cx:pt>
          <cx:pt idx="64640">-0.0024677249278843801</cx:pt>
          <cx:pt idx="64641">-0.0024681015894685398</cx:pt>
          <cx:pt idx="64642">-0.0024681015894685398</cx:pt>
          <cx:pt idx="64643">-0.0024684175919469</cx:pt>
          <cx:pt idx="64644">-0.00246885161702887</cx:pt>
          <cx:pt idx="64645">-0.0024690641316848002</cx:pt>
          <cx:pt idx="64646">-0.0024690641316848002</cx:pt>
          <cx:pt idx="64647">-0.0024690641316848002</cx:pt>
          <cx:pt idx="64648">-0.0024708902419999798</cx:pt>
          <cx:pt idx="64649">-0.0024708902419999798</cx:pt>
          <cx:pt idx="64650">-0.0024708902419999798</cx:pt>
          <cx:pt idx="64651">-0.0024709914673885598</cx:pt>
          <cx:pt idx="64652">-0.0024712568070435099</cx:pt>
          <cx:pt idx="64653">-0.0024715710974628699</cx:pt>
          <cx:pt idx="64654">-0.0024726565511737401</cx:pt>
          <cx:pt idx="64655">-0.0024729050893212401</cx:pt>
          <cx:pt idx="64656">-0.0024729137912065098</cx:pt>
          <cx:pt idx="64657">-0.0024732821801376598</cx:pt>
          <cx:pt idx="64658">-0.0024735023946423902</cx:pt>
          <cx:pt idx="64659">-0.00247428421429445</cx:pt>
          <cx:pt idx="64660">-0.00247428421429445</cx:pt>
          <cx:pt idx="64661">-0.00247428421429445</cx:pt>
          <cx:pt idx="64662">-0.0024751422281070298</cx:pt>
          <cx:pt idx="64663">-0.00247601756002326</cx:pt>
          <cx:pt idx="64664">-0.00247622053837582</cx:pt>
          <cx:pt idx="64665">-0.0024813915905518799</cx:pt>
          <cx:pt idx="64666">-0.00248219529356293</cx:pt>
          <cx:pt idx="64667">-0.0024823343805532201</cx:pt>
          <cx:pt idx="64668">-0.00248253232503542</cx:pt>
          <cx:pt idx="64669">-0.0024838486702131301</cx:pt>
          <cx:pt idx="64670">-0.0024840263122328501</cx:pt>
          <cx:pt idx="64671">-0.0024840263122328501</cx:pt>
          <cx:pt idx="64672">-0.0024852576434959599</cx:pt>
          <cx:pt idx="64673">-0.0024852576434959599</cx:pt>
          <cx:pt idx="64674">-0.0024852576434959599</cx:pt>
          <cx:pt idx="64675">-0.0024881834890874001</cx:pt>
          <cx:pt idx="64676">-0.0024888176690801601</cx:pt>
          <cx:pt idx="64677">-0.0024900500525056701</cx:pt>
          <cx:pt idx="64678">-0.0024902689596318201</cx:pt>
          <cx:pt idx="64679">-0.0024919225359705502</cx:pt>
          <cx:pt idx="64680">-0.0024919246624850598</cx:pt>
          <cx:pt idx="64681">-0.0024953229643556799</cx:pt>
          <cx:pt idx="64682">-0.0024959837253017299</cx:pt>
          <cx:pt idx="64683">-0.0024969899451662298</cx:pt>
          <cx:pt idx="64684">-0.00249739167620988</cx:pt>
          <cx:pt idx="64685">-0.0024979872728919301</cx:pt>
          <cx:pt idx="64686">-0.0025020446908744901</cx:pt>
          <cx:pt idx="64687">-0.0025022693725817802</cx:pt>
          <cx:pt idx="64688">-0.0025022693725817802</cx:pt>
          <cx:pt idx="64689">-0.00250461952468222</cx:pt>
          <cx:pt idx="64690">-0.0025055338112325298</cx:pt>
          <cx:pt idx="64691">-0.0025055338112325298</cx:pt>
          <cx:pt idx="64692">-0.0025057069803094199</cx:pt>
          <cx:pt idx="64693">-0.0025060799573705501</cx:pt>
          <cx:pt idx="64694">-0.0025062408512064498</cx:pt>
          <cx:pt idx="64695">-0.00250755497781377</cx:pt>
          <cx:pt idx="64696">-0.00250755497781377</cx:pt>
          <cx:pt idx="64697">-0.00250755497781377</cx:pt>
          <cx:pt idx="64698">-0.00250755497781377</cx:pt>
          <cx:pt idx="64699">-0.00250755497781377</cx:pt>
          <cx:pt idx="64700">-0.0025103497649502601</cx:pt>
          <cx:pt idx="64701">-0.0025103497649502601</cx:pt>
          <cx:pt idx="64702">-0.0025103497649502601</cx:pt>
          <cx:pt idx="64703">-0.0025103497649502601</cx:pt>
          <cx:pt idx="64704">-0.0025103497649502601</cx:pt>
          <cx:pt idx="64705">-0.0025103497649502601</cx:pt>
          <cx:pt idx="64706">-0.00251070042369052</cx:pt>
          <cx:pt idx="64707">-0.0025112627949896299</cx:pt>
          <cx:pt idx="64708">-0.0025146395458770601</cx:pt>
          <cx:pt idx="64709">-0.0025146395458770601</cx:pt>
          <cx:pt idx="64710">-0.0025146395458770601</cx:pt>
          <cx:pt idx="64711">-0.0025146395458770601</cx:pt>
          <cx:pt idx="64712">-0.0025164824382720801</cx:pt>
          <cx:pt idx="64713">-0.0025164824382720801</cx:pt>
          <cx:pt idx="64714">-0.0025164824382720801</cx:pt>
          <cx:pt idx="64715">-0.0025164824382720801</cx:pt>
          <cx:pt idx="64716">-0.0025164824382720801</cx:pt>
          <cx:pt idx="64717">-0.0025164824382720801</cx:pt>
          <cx:pt idx="64718">-0.00251821350980754</cx:pt>
          <cx:pt idx="64719">-0.0025182385391166501</cx:pt>
          <cx:pt idx="64720">-0.0025182385391166501</cx:pt>
          <cx:pt idx="64721">-0.0025182491477302202</cx:pt>
          <cx:pt idx="64722">-0.0025182491477302202</cx:pt>
          <cx:pt idx="64723">-0.0025183630291548301</cx:pt>
          <cx:pt idx="64724">-0.0025185801741304599</cx:pt>
          <cx:pt idx="64725">-0.0025189688548771698</cx:pt>
          <cx:pt idx="64726">-0.0025189688548771698</cx:pt>
          <cx:pt idx="64727">-0.0025189688548771698</cx:pt>
          <cx:pt idx="64728">-0.0025189688548771698</cx:pt>
          <cx:pt idx="64729">-0.0025189688548771698</cx:pt>
          <cx:pt idx="64730">-0.0025196766529508199</cx:pt>
          <cx:pt idx="64731">-0.0025196766529508199</cx:pt>
          <cx:pt idx="64732">-0.0025207582308149402</cx:pt>
          <cx:pt idx="64733">-0.0025220346718834298</cx:pt>
          <cx:pt idx="64734">-0.0025231322560833199</cx:pt>
          <cx:pt idx="64735">-0.0025248121854504501</cx:pt>
          <cx:pt idx="64736">-0.0025257397130522001</cx:pt>
          <cx:pt idx="64737">-0.0025257720624976901</cx:pt>
          <cx:pt idx="64738">-0.0025272575575379999</cx:pt>
          <cx:pt idx="64739">-0.0025287188075603698</cx:pt>
          <cx:pt idx="64740">-0.00252969337296259</cx:pt>
          <cx:pt idx="64741">-0.00252969337296259</cx:pt>
          <cx:pt idx="64742">-0.0025306735973187398</cx:pt>
          <cx:pt idx="64743">-0.0025306735973187398</cx:pt>
          <cx:pt idx="64744">-0.0025306735973187398</cx:pt>
          <cx:pt idx="64745">-0.0025306735973187398</cx:pt>
          <cx:pt idx="64746">-0.0025311018915808101</cx:pt>
          <cx:pt idx="64747">-0.0025323685665880101</cx:pt>
          <cx:pt idx="64748">-0.0025327207062860201</cx:pt>
          <cx:pt idx="64749">-0.0025327207062860201</cx:pt>
          <cx:pt idx="64750">-0.0025327207062860201</cx:pt>
          <cx:pt idx="64751">-0.0025327207062860201</cx:pt>
          <cx:pt idx="64752">-0.0025327207062860201</cx:pt>
          <cx:pt idx="64753">-0.0025338468005631702</cx:pt>
          <cx:pt idx="64754">-0.0025338468005631702</cx:pt>
          <cx:pt idx="64755">-0.0025339772745779999</cx:pt>
          <cx:pt idx="64756">-0.0025347102165824702</cx:pt>
          <cx:pt idx="64757">-0.0025390191499219802</cx:pt>
          <cx:pt idx="64758">-0.00254160761059035</cx:pt>
          <cx:pt idx="64759">-0.00254160761059035</cx:pt>
          <cx:pt idx="64760">-0.00254160761059035</cx:pt>
          <cx:pt idx="64761">-0.0025427120692854701</cx:pt>
          <cx:pt idx="64762">-0.0025427120692854701</cx:pt>
          <cx:pt idx="64763">-0.0025427120692854701</cx:pt>
          <cx:pt idx="64764">-0.0025427351313564101</cx:pt>
          <cx:pt idx="64765">-0.0025427351313564101</cx:pt>
          <cx:pt idx="64766">-0.0025427351313564101</cx:pt>
          <cx:pt idx="64767">-0.0025427351313564101</cx:pt>
          <cx:pt idx="64768">-0.0025427351313564101</cx:pt>
          <cx:pt idx="64769">-0.00254538771472643</cx:pt>
          <cx:pt idx="64770">-0.0025462110300902298</cx:pt>
          <cx:pt idx="64771">-0.0025479146602663399</cx:pt>
          <cx:pt idx="64772">-0.0025490362268821599</cx:pt>
          <cx:pt idx="64773">-0.0025512179233924399</cx:pt>
          <cx:pt idx="64774">-0.0025524417160334599</cx:pt>
          <cx:pt idx="64775">-0.0025524417160334599</cx:pt>
          <cx:pt idx="64776">-0.0025524417160334599</cx:pt>
          <cx:pt idx="64777">-0.0025528613204775898</cx:pt>
          <cx:pt idx="64778">-0.0025563075608646601</cx:pt>
          <cx:pt idx="64779">-0.0025584689355617001</cx:pt>
          <cx:pt idx="64780">-0.0025616325454381</cx:pt>
          <cx:pt idx="64781">-0.0025616325454381</cx:pt>
          <cx:pt idx="64782">-0.0025616325454381</cx:pt>
          <cx:pt idx="64783">-0.0025616325454381</cx:pt>
          <cx:pt idx="64784">-0.0025631087493658599</cx:pt>
          <cx:pt idx="64785">-0.0025631087493658599</cx:pt>
          <cx:pt idx="64786">-0.0025641696143060199</cx:pt>
          <cx:pt idx="64787">-0.00256610142834943</cx:pt>
          <cx:pt idx="64788">-0.00256610142834943</cx:pt>
          <cx:pt idx="64789">-0.00256610142834943</cx:pt>
          <cx:pt idx="64790">-0.00256610142834943</cx:pt>
          <cx:pt idx="64791">-0.0025669513281717099</cx:pt>
          <cx:pt idx="64792">-0.0025675474710525098</cx:pt>
          <cx:pt idx="64793">-0.0025676259846112602</cx:pt>
          <cx:pt idx="64794">-0.0025677823386328</cx:pt>
          <cx:pt idx="64795">-0.00257150368871917</cx:pt>
          <cx:pt idx="64796">-0.00257150368871917</cx:pt>
          <cx:pt idx="64797">-0.00257150368871917</cx:pt>
          <cx:pt idx="64798">-0.00257156686396114</cx:pt>
          <cx:pt idx="64799">-0.0025721286771125599</cx:pt>
          <cx:pt idx="64800">-0.0025721708578654101</cx:pt>
          <cx:pt idx="64801">-0.0025721708578654101</cx:pt>
          <cx:pt idx="64802">-0.0025727786959313</cx:pt>
          <cx:pt idx="64803">-0.0025727786959313</cx:pt>
          <cx:pt idx="64804">-0.0025731422260362202</cx:pt>
          <cx:pt idx="64805">-0.0025731422260362202</cx:pt>
          <cx:pt idx="64806">-0.0025734222625504099</cx:pt>
          <cx:pt idx="64807">-0.0025742517775155498</cx:pt>
          <cx:pt idx="64808">-0.0025801422674687599</cx:pt>
          <cx:pt idx="64809">-0.0025812889343605101</cx:pt>
          <cx:pt idx="64810">-0.00258177404845596</cx:pt>
          <cx:pt idx="64811">-0.00258177404845596</cx:pt>
          <cx:pt idx="64812">-0.0025822614616946701</cx:pt>
          <cx:pt idx="64813">-0.00258394231726156</cx:pt>
          <cx:pt idx="64814">-0.00258394231726156</cx:pt>
          <cx:pt idx="64815">-0.00258394231726156</cx:pt>
          <cx:pt idx="64816">-0.00258394231726156</cx:pt>
          <cx:pt idx="64817">-0.00258394231726156</cx:pt>
          <cx:pt idx="64818">-0.0025842813939547702</cx:pt>
          <cx:pt idx="64819">-0.00258459694434397</cx:pt>
          <cx:pt idx="64820">-0.00258495402923596</cx:pt>
          <cx:pt idx="64821">-0.00258645474037287</cx:pt>
          <cx:pt idx="64822">-0.00258645474037287</cx:pt>
          <cx:pt idx="64823">-0.00258645474037287</cx:pt>
          <cx:pt idx="64824">-0.00258645474037287</cx:pt>
          <cx:pt idx="64825">-0.00258645474037287</cx:pt>
          <cx:pt idx="64826">-0.00258645474037287</cx:pt>
          <cx:pt idx="64827">-0.00258645474037287</cx:pt>
          <cx:pt idx="64828">-0.00258645474037287</cx:pt>
          <cx:pt idx="64829">-0.0025870267948169801</cx:pt>
          <cx:pt idx="64830">-0.0025870267948169801</cx:pt>
          <cx:pt idx="64831">-0.0025870267948169801</cx:pt>
          <cx:pt idx="64832">-0.0025885777569258001</cx:pt>
          <cx:pt idx="64833">-0.0025885985539817998</cx:pt>
          <cx:pt idx="64834">-0.0025900669779782598</cx:pt>
          <cx:pt idx="64835">-0.0025911352095781201</cx:pt>
          <cx:pt idx="64836">-0.0025911352095781201</cx:pt>
          <cx:pt idx="64837">-0.0025911352095781201</cx:pt>
          <cx:pt idx="64838">-0.0025915459710901798</cx:pt>
          <cx:pt idx="64839">-0.0025934964327213599</cx:pt>
          <cx:pt idx="64840">-0.0025934964327213599</cx:pt>
          <cx:pt idx="64841">-0.0025934964327213599</cx:pt>
          <cx:pt idx="64842">-0.0025934964327213599</cx:pt>
          <cx:pt idx="64843">-0.0025935484702227802</cx:pt>
          <cx:pt idx="64844">-0.0025935484702227802</cx:pt>
          <cx:pt idx="64845">-0.0025935484702227802</cx:pt>
          <cx:pt idx="64846">-0.0025943132222435001</cx:pt>
          <cx:pt idx="64847">-0.0025988304409585599</cx:pt>
          <cx:pt idx="64848">-0.0026008115067818198</cx:pt>
          <cx:pt idx="64849">-0.0026010702645485901</cx:pt>
          <cx:pt idx="64850">-0.00260408780202481</cx:pt>
          <cx:pt idx="64851">-0.00260408780202481</cx:pt>
          <cx:pt idx="64852">-0.00260408780202481</cx:pt>
          <cx:pt idx="64853">-0.0026041651366810101</cx:pt>
          <cx:pt idx="64854">-0.00260705001155864</cx:pt>
          <cx:pt idx="64855">-0.0026080355030182298</cx:pt>
          <cx:pt idx="64856">-0.0026082043628752002</cx:pt>
          <cx:pt idx="64857">-0.00261080288149313</cx:pt>
          <cx:pt idx="64858">-0.0026135597556520302</cx:pt>
          <cx:pt idx="64859">-0.0026136153102729802</cx:pt>
          <cx:pt idx="64860">-0.0026136153102729802</cx:pt>
          <cx:pt idx="64861">-0.0026136153102729802</cx:pt>
          <cx:pt idx="64862">-0.0026136153102729802</cx:pt>
          <cx:pt idx="64863">-0.0026139566953221698</cx:pt>
          <cx:pt idx="64864">-0.0026147362156930401</cx:pt>
          <cx:pt idx="64865">-0.0026147362156930401</cx:pt>
          <cx:pt idx="64866">-0.00261509670151316</cx:pt>
          <cx:pt idx="64867">-0.00261509670151316</cx:pt>
          <cx:pt idx="64868">-0.0026164908462109702</cx:pt>
          <cx:pt idx="64869">-0.0026164908462109702</cx:pt>
          <cx:pt idx="64870">-0.0026192706268672798</cx:pt>
          <cx:pt idx="64871">-0.0026202081999846501</cx:pt>
          <cx:pt idx="64872">-0.0026209323711381101</cx:pt>
          <cx:pt idx="64873">-0.00262375628633827</cx:pt>
          <cx:pt idx="64874">-0.0026241400631507698</cx:pt>
          <cx:pt idx="64875">-0.0026241400631507698</cx:pt>
          <cx:pt idx="64876">-0.0026241400631507698</cx:pt>
          <cx:pt idx="64877">-0.00262516537612301</cx:pt>
          <cx:pt idx="64878">-0.00262516537612301</cx:pt>
          <cx:pt idx="64879">-0.00262516537612301</cx:pt>
          <cx:pt idx="64880">-0.0026256203234821</cx:pt>
          <cx:pt idx="64881">-0.0026256203234821</cx:pt>
          <cx:pt idx="64882">-0.0026256203234821</cx:pt>
          <cx:pt idx="64883">-0.0026259445228061801</cx:pt>
          <cx:pt idx="64884">-0.0026259445228061801</cx:pt>
          <cx:pt idx="64885">-0.0026266462243177799</cx:pt>
          <cx:pt idx="64886">-0.0026266462243177799</cx:pt>
          <cx:pt idx="64887">-0.0026277668475808702</cx:pt>
          <cx:pt idx="64888">-0.0026286660868749599</cx:pt>
          <cx:pt idx="64889">-0.0026294264539755302</cx:pt>
          <cx:pt idx="64890">-0.00262968986074933</cx:pt>
          <cx:pt idx="64891">-0.00262968986074933</cx:pt>
          <cx:pt idx="64892">-0.00262968986074933</cx:pt>
          <cx:pt idx="64893">-0.0026303544326587601</cx:pt>
          <cx:pt idx="64894">-0.0026303544326587601</cx:pt>
          <cx:pt idx="64895">-0.0026303544326587601</cx:pt>
          <cx:pt idx="64896">-0.0026303544326587601</cx:pt>
          <cx:pt idx="64897">-0.0026303544326587601</cx:pt>
          <cx:pt idx="64898">-0.0026303544326587601</cx:pt>
          <cx:pt idx="64899">-0.0026303544326587601</cx:pt>
          <cx:pt idx="64900">-0.0026313775023487701</cx:pt>
          <cx:pt idx="64901">-0.0026313775023487701</cx:pt>
          <cx:pt idx="64902">-0.0026313775023487701</cx:pt>
          <cx:pt idx="64903">-0.0026341957297766798</cx:pt>
          <cx:pt idx="64904">-0.0026348480269774801</cx:pt>
          <cx:pt idx="64905">-0.0026369793457785601</cx:pt>
          <cx:pt idx="64906">-0.0026401807273985101</cx:pt>
          <cx:pt idx="64907">-0.0026407023796374499</cx:pt>
          <cx:pt idx="64908">-0.0026407023796374499</cx:pt>
          <cx:pt idx="64909">-0.0026407023796374499</cx:pt>
          <cx:pt idx="64910">-0.0026442337207871502</cx:pt>
          <cx:pt idx="64911">-0.0026442337207871502</cx:pt>
          <cx:pt idx="64912">-0.00264562081535437</cx:pt>
          <cx:pt idx="64913">-0.0026467777168745102</cx:pt>
          <cx:pt idx="64914">-0.0026470992428347202</cx:pt>
          <cx:pt idx="64915">-0.0026470992428347202</cx:pt>
          <cx:pt idx="64916">-0.0026470992428347202</cx:pt>
          <cx:pt idx="64917">-0.0026476330924683402</cx:pt>
          <cx:pt idx="64918">-0.00264775434240421</cx:pt>
          <cx:pt idx="64919">-0.00264775434240421</cx:pt>
          <cx:pt idx="64920">-0.00264775434240421</cx:pt>
          <cx:pt idx="64921">-0.00264775434240421</cx:pt>
          <cx:pt idx="64922">-0.00264775434240421</cx:pt>
          <cx:pt idx="64923">-0.00264775732731495</cx:pt>
          <cx:pt idx="64924">-0.0026483398573124298</cx:pt>
          <cx:pt idx="64925">-0.0026489132082035301</cx:pt>
          <cx:pt idx="64926">-0.0026498751247115001</cx:pt>
          <cx:pt idx="64927">-0.0026528990806826201</cx:pt>
          <cx:pt idx="64928">-0.0026528990806826201</cx:pt>
          <cx:pt idx="64929">-0.0026528990806826201</cx:pt>
          <cx:pt idx="64930">-0.0026597103681666699</cx:pt>
          <cx:pt idx="64931">-0.0026617665363925401</cx:pt>
          <cx:pt idx="64932">-0.00266192094442171</cx:pt>
          <cx:pt idx="64933">-0.00266192094442171</cx:pt>
          <cx:pt idx="64934">-0.00266192094442171</cx:pt>
          <cx:pt idx="64935">-0.00266192094442171</cx:pt>
          <cx:pt idx="64936">-0.00266327871814649</cx:pt>
          <cx:pt idx="64937">-0.0026638377234153199</cx:pt>
          <cx:pt idx="64938">-0.00266396570376166</cx:pt>
          <cx:pt idx="64939">-0.00266407037057554</cx:pt>
          <cx:pt idx="64940">-0.0026644838166375198</cx:pt>
          <cx:pt idx="64941">-0.00266462164415774</cx:pt>
          <cx:pt idx="64942">-0.0026671339423090198</cx:pt>
          <cx:pt idx="64943">-0.0026671339423090198</cx:pt>
          <cx:pt idx="64944">-0.0026671339423090198</cx:pt>
          <cx:pt idx="64945">-0.0026671339423090198</cx:pt>
          <cx:pt idx="64946">-0.0026676639286149499</cx:pt>
          <cx:pt idx="64947">-0.0026695950885684402</cx:pt>
          <cx:pt idx="64948">-0.0026705347974753401</cx:pt>
          <cx:pt idx="64949">-0.0026705891955617301</cx:pt>
          <cx:pt idx="64950">-0.0026721521774925299</cx:pt>
          <cx:pt idx="64951">-0.0026738120123876198</cx:pt>
          <cx:pt idx="64952">-0.0026785235366728502</cx:pt>
          <cx:pt idx="64953">-0.0026795277805875999</cx:pt>
          <cx:pt idx="64954">-0.0026813295765580501</cx:pt>
          <cx:pt idx="64955">-0.0026813295765580501</cx:pt>
          <cx:pt idx="64956">-0.0026813295765580501</cx:pt>
          <cx:pt idx="64957">-0.0026813295765580501</cx:pt>
          <cx:pt idx="64958">-0.0026814062881825398</cx:pt>
          <cx:pt idx="64959">-0.00268149005891397</cx:pt>
          <cx:pt idx="64960">-0.0026825816900681899</cx:pt>
          <cx:pt idx="64961">-0.00268852822448106</cx:pt>
          <cx:pt idx="64962">-0.0026885499655392</cx:pt>
          <cx:pt idx="64963">-0.0026896210922425601</cx:pt>
          <cx:pt idx="64964">-0.0026896210922425601</cx:pt>
          <cx:pt idx="64965">-0.0026896210922425601</cx:pt>
          <cx:pt idx="64966">-0.0026896210922425601</cx:pt>
          <cx:pt idx="64967">-0.00268999872254834</cx:pt>
          <cx:pt idx="64968">-0.0026913422090453702</cx:pt>
          <cx:pt idx="64969">-0.0026913422090453702</cx:pt>
          <cx:pt idx="64970">-0.0026913422090453702</cx:pt>
          <cx:pt idx="64971">-0.0026918020846436398</cx:pt>
          <cx:pt idx="64972">-0.0026918020846436398</cx:pt>
          <cx:pt idx="64973">-0.0026918020846436398</cx:pt>
          <cx:pt idx="64974">-0.0026918020846436398</cx:pt>
          <cx:pt idx="64975">-0.0026933011810836198</cx:pt>
          <cx:pt idx="64976">-0.0026937872204887601</cx:pt>
          <cx:pt idx="64977">-0.0026937872204887601</cx:pt>
          <cx:pt idx="64978">-0.0026937872204887601</cx:pt>
          <cx:pt idx="64979">-0.0026937872204887601</cx:pt>
          <cx:pt idx="64980">-0.0026937872204887601</cx:pt>
          <cx:pt idx="64981">-0.0026937872204887601</cx:pt>
          <cx:pt idx="64982">-0.0026946903053865698</cx:pt>
          <cx:pt idx="64983">-0.0026960844237946301</cx:pt>
          <cx:pt idx="64984">-0.0026960844237946301</cx:pt>
          <cx:pt idx="64985">-0.0026990405207547399</cx:pt>
          <cx:pt idx="64986">-0.0027011381762182202</cx:pt>
          <cx:pt idx="64987">-0.0027017572966233899</cx:pt>
          <cx:pt idx="64988">-0.0027048101196428401</cx:pt>
          <cx:pt idx="64989">-0.0027060161669161201</cx:pt>
          <cx:pt idx="64990">-0.0027065858220951099</cx:pt>
          <cx:pt idx="64991">-0.0027080324079014899</cx:pt>
          <cx:pt idx="64992">-0.00271274170164937</cx:pt>
          <cx:pt idx="64993">-0.00271274170164937</cx:pt>
          <cx:pt idx="64994">-0.00271274170164937</cx:pt>
          <cx:pt idx="64995">-0.00271274170164937</cx:pt>
          <cx:pt idx="64996">-0.0027143234629049299</cx:pt>
          <cx:pt idx="64997">-0.00271585130786194</cx:pt>
          <cx:pt idx="64998">-0.00271585130786194</cx:pt>
          <cx:pt idx="64999">-0.0027169315364718098</cx:pt>
          <cx:pt idx="65000">-0.00271735292312696</cx:pt>
          <cx:pt idx="65001">-0.0027189466756530199</cx:pt>
          <cx:pt idx="65002">-0.0027193746632267102</cx:pt>
          <cx:pt idx="65003">-0.0027194040597070101</cx:pt>
          <cx:pt idx="65004">-0.0027195742798054</cx:pt>
          <cx:pt idx="65005">-0.00271961916411626</cx:pt>
          <cx:pt idx="65006">-0.00271961916411626</cx:pt>
          <cx:pt idx="65007">-0.00271961916411626</cx:pt>
          <cx:pt idx="65008">-0.0027201891290278999</cx:pt>
          <cx:pt idx="65009">-0.0027203972568415201</cx:pt>
          <cx:pt idx="65010">-0.0027235519508625201</cx:pt>
          <cx:pt idx="65011">-0.0027281842799261702</cx:pt>
          <cx:pt idx="65012">-0.0027290652499163399</cx:pt>
          <cx:pt idx="65013">-0.0027292625587257498</cx:pt>
          <cx:pt idx="65014">-0.0027297980189322198</cx:pt>
          <cx:pt idx="65015">-0.0027336473158838899</cx:pt>
          <cx:pt idx="65016">-0.00273482143327372</cx:pt>
          <cx:pt idx="65017">-0.0027360816627108402</cx:pt>
          <cx:pt idx="65018">-0.0027382422165644401</cx:pt>
          <cx:pt idx="65019">-0.0027386810630290899</cx:pt>
          <cx:pt idx="65020">-0.0027396859309040101</cx:pt>
          <cx:pt idx="65021">-0.0027440647884201998</cx:pt>
          <cx:pt idx="65022">-0.0027440647884201998</cx:pt>
          <cx:pt idx="65023">-0.0027453241341951402</cx:pt>
          <cx:pt idx="65024">-0.0027453241341951402</cx:pt>
          <cx:pt idx="65025">-0.0027453241341951402</cx:pt>
          <cx:pt idx="65026">-0.0027461855390017598</cx:pt>
          <cx:pt idx="65027">-0.0027461855390017598</cx:pt>
          <cx:pt idx="65028">-0.0027461855390017598</cx:pt>
          <cx:pt idx="65029">-0.00274691769916585</cx:pt>
          <cx:pt idx="65030">-0.0027489190357154599</cx:pt>
          <cx:pt idx="65031">-0.0027489190357154599</cx:pt>
          <cx:pt idx="65032">-0.0027501047625745098</cx:pt>
          <cx:pt idx="65033">-0.0027513607711074101</cx:pt>
          <cx:pt idx="65034">-0.0027522628599432599</cx:pt>
          <cx:pt idx="65035">-0.0027522628599432599</cx:pt>
          <cx:pt idx="65036">-0.0027522628599432599</cx:pt>
          <cx:pt idx="65037">-0.0027522628599432599</cx:pt>
          <cx:pt idx="65038">-0.0027522628599432599</cx:pt>
          <cx:pt idx="65039">-0.0027522628599432599</cx:pt>
          <cx:pt idx="65040">-0.0027522628599432599</cx:pt>
          <cx:pt idx="65041">-0.0027522628599432599</cx:pt>
          <cx:pt idx="65042">-0.0027522628599432599</cx:pt>
          <cx:pt idx="65043">-0.0027522628599432599</cx:pt>
          <cx:pt idx="65044">-0.0027527918349237799</cx:pt>
          <cx:pt idx="65045">-0.0027527918349237799</cx:pt>
          <cx:pt idx="65046">-0.0027527918349237799</cx:pt>
          <cx:pt idx="65047">-0.00275408002249075</cx:pt>
          <cx:pt idx="65048">-0.0027545847115446201</cx:pt>
          <cx:pt idx="65049">-0.0027545847115446201</cx:pt>
          <cx:pt idx="65050">-0.0027545847115446201</cx:pt>
          <cx:pt idx="65051">-0.0027545847115446201</cx:pt>
          <cx:pt idx="65052">-0.0027545847115446201</cx:pt>
          <cx:pt idx="65053">-0.0027546197287106299</cx:pt>
          <cx:pt idx="65054">-0.0027546197287106299</cx:pt>
          <cx:pt idx="65055">-0.0027546197287106299</cx:pt>
          <cx:pt idx="65056">-0.0027546197287106299</cx:pt>
          <cx:pt idx="65057">-0.0027552680323483202</cx:pt>
          <cx:pt idx="65058">-0.0027558823541075001</cx:pt>
          <cx:pt idx="65059">-0.0027563256671372699</cx:pt>
          <cx:pt idx="65060">-0.00275696366289175</cx:pt>
          <cx:pt idx="65061">-0.0027576805113516999</cx:pt>
          <cx:pt idx="65062">-0.0027579207880978301</cx:pt>
          <cx:pt idx="65063">-0.0027579207880978301</cx:pt>
          <cx:pt idx="65064">-0.0027605267389402</cx:pt>
          <cx:pt idx="65065">-0.00276120416238643</cx:pt>
          <cx:pt idx="65066">-0.0027621244017294998</cx:pt>
          <cx:pt idx="65067">-0.00276243031794737</cx:pt>
          <cx:pt idx="65068">-0.00276243031794737</cx:pt>
          <cx:pt idx="65069">-0.00276243031794737</cx:pt>
          <cx:pt idx="65070">-0.00276243031794737</cx:pt>
          <cx:pt idx="65071">-0.0027633365800109099</cx:pt>
          <cx:pt idx="65072">-0.0027642223699445899</cx:pt>
          <cx:pt idx="65073">-0.00276450661751669</cx:pt>
          <cx:pt idx="65074">-0.00276450661751669</cx:pt>
          <cx:pt idx="65075">-0.00276450661751669</cx:pt>
          <cx:pt idx="65076">-0.0027670625364083199</cx:pt>
          <cx:pt idx="65077">-0.0027670625364083199</cx:pt>
          <cx:pt idx="65078">-0.0027670625364083199</cx:pt>
          <cx:pt idx="65079">-0.0027675721210812898</cx:pt>
          <cx:pt idx="65080">-0.0027678355298141198</cx:pt>
          <cx:pt idx="65081">-0.0027684076740125698</cx:pt>
          <cx:pt idx="65082">-0.00276952863378757</cx:pt>
          <cx:pt idx="65083">-0.00276952863378757</cx:pt>
          <cx:pt idx="65084">-0.00276952863378757</cx:pt>
          <cx:pt idx="65085">-0.00276952863378757</cx:pt>
          <cx:pt idx="65086">-0.00276952863378757</cx:pt>
          <cx:pt idx="65087">-0.00276952863378757</cx:pt>
          <cx:pt idx="65088">-0.0027699759455579701</cx:pt>
          <cx:pt idx="65089">-0.0027706429483961401</cx:pt>
          <cx:pt idx="65090">-0.00277215066804607</cx:pt>
          <cx:pt idx="65091">-0.0027730290346734301</cx:pt>
          <cx:pt idx="65092">-0.0027736941517612899</cx:pt>
          <cx:pt idx="65093">-0.0027740333464615899</cx:pt>
          <cx:pt idx="65094">-0.00277843344285721</cx:pt>
          <cx:pt idx="65095">-0.0027785096834671199</cx:pt>
          <cx:pt idx="65096">-0.0027785096834671199</cx:pt>
          <cx:pt idx="65097">-0.0027785096834671199</cx:pt>
          <cx:pt idx="65098">-0.0027785096834671199</cx:pt>
          <cx:pt idx="65099">-0.0027834181336781499</cx:pt>
          <cx:pt idx="65100">-0.0027834181336781499</cx:pt>
          <cx:pt idx="65101">-0.0027834181336781499</cx:pt>
          <cx:pt idx="65102">-0.0027856112186921498</cx:pt>
          <cx:pt idx="65103">-0.0027859197225659801</cx:pt>
          <cx:pt idx="65104">-0.0027862833457656701</cx:pt>
          <cx:pt idx="65105">-0.0027863204871244299</cx:pt>
          <cx:pt idx="65106">-0.0027877707609061499</cx:pt>
          <cx:pt idx="65107">-0.0027897607348555502</cx:pt>
          <cx:pt idx="65108">-0.0027914139500534898</cx:pt>
          <cx:pt idx="65109">-0.0027914139500534898</cx:pt>
          <cx:pt idx="65110">-0.0027922166777467599</cx:pt>
          <cx:pt idx="65111">-0.0027922203077026002</cx:pt>
          <cx:pt idx="65112">-0.0027927889538837901</cx:pt>
          <cx:pt idx="65113">-0.00279391824964629</cx:pt>
          <cx:pt idx="65114">-0.00279527313735593</cx:pt>
          <cx:pt idx="65115">-0.00279527313735593</cx:pt>
          <cx:pt idx="65116">-0.00279527313735593</cx:pt>
          <cx:pt idx="65117">-0.00279692355376096</cx:pt>
          <cx:pt idx="65118">-0.0027972399328169599</cx:pt>
          <cx:pt idx="65119">-0.00279731814256663</cx:pt>
          <cx:pt idx="65120">-0.00279731814256663</cx:pt>
          <cx:pt idx="65121">-0.00279749726296293</cx:pt>
          <cx:pt idx="65122">-0.0027977358037548799</cx:pt>
          <cx:pt idx="65123">-0.0027983725306505599</cx:pt>
          <cx:pt idx="65124">-0.00279995449053913</cx:pt>
          <cx:pt idx="65125">-0.0028006332760681899</cx:pt>
          <cx:pt idx="65126">-0.00280294204465836</cx:pt>
          <cx:pt idx="65127">-0.00280486809492295</cx:pt>
          <cx:pt idx="65128">-0.00280486809492295</cx:pt>
          <cx:pt idx="65129">-0.00280486809492295</cx:pt>
          <cx:pt idx="65130">-0.00280486809492295</cx:pt>
          <cx:pt idx="65131">-0.0028055739481684999</cx:pt>
          <cx:pt idx="65132">-0.0028063080072174801</cx:pt>
          <cx:pt idx="65133">-0.0028086344550175501</cx:pt>
          <cx:pt idx="65134">-0.0028093113778492199</cx:pt>
          <cx:pt idx="65135">-0.0028098235642439202</cx:pt>
          <cx:pt idx="65136">-0.0028126751824139699</cx:pt>
          <cx:pt idx="65137">-0.0028126751824139699</cx:pt>
          <cx:pt idx="65138">-0.0028126751824139699</cx:pt>
          <cx:pt idx="65139">-0.0028126751824139699</cx:pt>
          <cx:pt idx="65140">-0.0028128802236065801</cx:pt>
          <cx:pt idx="65141">-0.0028128802236065801</cx:pt>
          <cx:pt idx="65142">-0.0028128802236065801</cx:pt>
          <cx:pt idx="65143">-0.0028131360381396498</cx:pt>
          <cx:pt idx="65144">-0.0028154840912097199</cx:pt>
          <cx:pt idx="65145">-0.0028154840912097199</cx:pt>
          <cx:pt idx="65146">-0.0028154840912097199</cx:pt>
          <cx:pt idx="65147">-0.0028154840912097199</cx:pt>
          <cx:pt idx="65148">-0.0028154840912097199</cx:pt>
          <cx:pt idx="65149">-0.0028154840912097199</cx:pt>
          <cx:pt idx="65150">-0.0028154840912097199</cx:pt>
          <cx:pt idx="65151">-0.0028155333018302399</cx:pt>
          <cx:pt idx="65152">-0.0028179265107279999</cx:pt>
          <cx:pt idx="65153">-0.0028194133333325601</cx:pt>
          <cx:pt idx="65154">-0.0028194133333325601</cx:pt>
          <cx:pt idx="65155">-0.0028203434536749499</cx:pt>
          <cx:pt idx="65156">-0.0028213925663423999</cx:pt>
          <cx:pt idx="65157">-0.0028213925663423999</cx:pt>
          <cx:pt idx="65158">-0.0028213925663423999</cx:pt>
          <cx:pt idx="65159">-0.0028213925663423999</cx:pt>
          <cx:pt idx="65160">-0.0028213925663423999</cx:pt>
          <cx:pt idx="65161">-0.0028213925663423999</cx:pt>
          <cx:pt idx="65162">-0.0028217600636811701</cx:pt>
          <cx:pt idx="65163">-0.0028225966639540598</cx:pt>
          <cx:pt idx="65164">-0.0028283602834399801</cx:pt>
          <cx:pt idx="65165">-0.0028283602834399801</cx:pt>
          <cx:pt idx="65166">-0.0028283602834399801</cx:pt>
          <cx:pt idx="65167">-0.0028283602834399801</cx:pt>
          <cx:pt idx="65168">-0.00282878410795825</cx:pt>
          <cx:pt idx="65169">-0.00282878410795825</cx:pt>
          <cx:pt idx="65170">-0.0028315709702911901</cx:pt>
          <cx:pt idx="65171">-0.00283178066225596</cx:pt>
          <cx:pt idx="65172">-0.0028318647744608799</cx:pt>
          <cx:pt idx="65173">-0.0028334530675204399</cx:pt>
          <cx:pt idx="65174">-0.0028339569967665598</cx:pt>
          <cx:pt idx="65175">-0.0028349372334329302</cx:pt>
          <cx:pt idx="65176">-0.0028384076902685899</cx:pt>
          <cx:pt idx="65177">-0.00283891230592862</cx:pt>
          <cx:pt idx="65178">-0.0028391284229916701</cx:pt>
          <cx:pt idx="65179">-0.0028401760198712499</cx:pt>
          <cx:pt idx="65180">-0.0028404657189488002</cx:pt>
          <cx:pt idx="65181">-0.0028407999868113299</cx:pt>
          <cx:pt idx="65182">-0.0028408642360394699</cx:pt>
          <cx:pt idx="65183">-0.0028408642360394699</cx:pt>
          <cx:pt idx="65184">-0.0028408642360394699</cx:pt>
          <cx:pt idx="65185">-0.00284494245082165</cx:pt>
          <cx:pt idx="65186">-0.0028451105622693301</cx:pt>
          <cx:pt idx="65187">-0.0028451105622693301</cx:pt>
          <cx:pt idx="65188">-0.0028451105622693301</cx:pt>
          <cx:pt idx="65189">-0.0028493995699149402</cx:pt>
          <cx:pt idx="65190">-0.0028493995699149402</cx:pt>
          <cx:pt idx="65191">-0.0028493995699149402</cx:pt>
          <cx:pt idx="65192">-0.0028493995699149402</cx:pt>
          <cx:pt idx="65193">-0.0028493995699149402</cx:pt>
          <cx:pt idx="65194">-0.0028493995699149402</cx:pt>
          <cx:pt idx="65195">-0.0028495427617319701</cx:pt>
          <cx:pt idx="65196">-0.0028503771699624602</cx:pt>
          <cx:pt idx="65197">-0.0028515812255868801</cx:pt>
          <cx:pt idx="65198">-0.0028528906184656002</cx:pt>
          <cx:pt idx="65199">-0.0028528906184656002</cx:pt>
          <cx:pt idx="65200">-0.0028530686512245099</cx:pt>
          <cx:pt idx="65201">-0.0028530686512245099</cx:pt>
          <cx:pt idx="65202">-0.0028530686512245099</cx:pt>
          <cx:pt idx="65203">-0.0028530686512245099</cx:pt>
          <cx:pt idx="65204">-0.0028530686512245099</cx:pt>
          <cx:pt idx="65205">-0.0028598765088510298</cx:pt>
          <cx:pt idx="65206">-0.0028631560300881702</cx:pt>
          <cx:pt idx="65207">-0.0028634754388825599</cx:pt>
          <cx:pt idx="65208">-0.0028640025813365501</cx:pt>
          <cx:pt idx="65209">-0.0028647184479882598</cx:pt>
          <cx:pt idx="65210">-0.00286667053113367</cx:pt>
          <cx:pt idx="65211">-0.0028693205632239599</cx:pt>
          <cx:pt idx="65212">-0.00287325062623021</cx:pt>
          <cx:pt idx="65213">-0.00287325062623021</cx:pt>
          <cx:pt idx="65214">-0.00287325062623021</cx:pt>
          <cx:pt idx="65215">-0.0028749412071993699</cx:pt>
          <cx:pt idx="65216">-0.0028756093143462399</cx:pt>
          <cx:pt idx="65217">-0.00287677960252047</cx:pt>
          <cx:pt idx="65218">-0.0028770470987755999</cx:pt>
          <cx:pt idx="65219">-0.0028773995176040899</cx:pt>
          <cx:pt idx="65220">-0.0028773995176040899</cx:pt>
          <cx:pt idx="65221">-0.0028773995176040899</cx:pt>
          <cx:pt idx="65222">-0.0028773995176040899</cx:pt>
          <cx:pt idx="65223">-0.0028774679296175699</cx:pt>
          <cx:pt idx="65224">-0.00287875627216271</cx:pt>
          <cx:pt idx="65225">-0.00287946838658473</cx:pt>
          <cx:pt idx="65226">-0.00287990425421147</cx:pt>
          <cx:pt idx="65227">-0.0028811631284810101</cx:pt>
          <cx:pt idx="65228">-0.0028811631284810101</cx:pt>
          <cx:pt idx="65229">-0.0028831364839457499</cx:pt>
          <cx:pt idx="65230">-0.0028885086843786299</cx:pt>
          <cx:pt idx="65231">-0.0028890316223360501</cx:pt>
          <cx:pt idx="65232">-0.0028896950204653801</cx:pt>
          <cx:pt idx="65233">-0.0028896950204653801</cx:pt>
          <cx:pt idx="65234">-0.0028896950204653801</cx:pt>
          <cx:pt idx="65235">-0.0028896950204653801</cx:pt>
          <cx:pt idx="65236">-0.0028919614542285599</cx:pt>
          <cx:pt idx="65237">-0.00289363991978697</cx:pt>
          <cx:pt idx="65238">-0.0028943861937706602</cx:pt>
          <cx:pt idx="65239">-0.0028943861937706602</cx:pt>
          <cx:pt idx="65240">-0.0028943861937706602</cx:pt>
          <cx:pt idx="65241">-0.0028946916981206698</cx:pt>
          <cx:pt idx="65242">-0.00289508704169621</cx:pt>
          <cx:pt idx="65243">-0.0028977089646689898</cx:pt>
          <cx:pt idx="65244">-0.0028985993771469499</cx:pt>
          <cx:pt idx="65245">-0.00289995404265154</cx:pt>
          <cx:pt idx="65246">-0.0029004410725998698</cx:pt>
          <cx:pt idx="65247">-0.0029004490043354602</cx:pt>
          <cx:pt idx="65248">-0.00290190294991772</cx:pt>
          <cx:pt idx="65249">-0.0029024928661082602</cx:pt>
          <cx:pt idx="65250">-0.0029045089657965002</cx:pt>
          <cx:pt idx="65251">-0.0029059983545635499</cx:pt>
          <cx:pt idx="65252">-0.0029060175478194498</cx:pt>
          <cx:pt idx="65253">-0.0029060175478194498</cx:pt>
          <cx:pt idx="65254">-0.0029060175478194498</cx:pt>
          <cx:pt idx="65255">-0.00290757065465871</cx:pt>
          <cx:pt idx="65256">-0.00290757065465871</cx:pt>
          <cx:pt idx="65257">-0.00290757065465871</cx:pt>
          <cx:pt idx="65258">-0.00290757065465871</cx:pt>
          <cx:pt idx="65259">-0.0029094048573304102</cx:pt>
          <cx:pt idx="65260">-0.0029098443685754002</cx:pt>
          <cx:pt idx="65261">-0.0029098443685754002</cx:pt>
          <cx:pt idx="65262">-0.0029119290307831501</cx:pt>
          <cx:pt idx="65263">-0.0029133003081718298</cx:pt>
          <cx:pt idx="65264">-0.0029151861220025402</cx:pt>
          <cx:pt idx="65265">-0.0029163820093949101</cx:pt>
          <cx:pt idx="65266">-0.0029180759116440298</cx:pt>
          <cx:pt idx="65267">-0.0029183066997744002</cx:pt>
          <cx:pt idx="65268">-0.0029192206392159</cx:pt>
          <cx:pt idx="65269">-0.0029195213844254702</cx:pt>
          <cx:pt idx="65270">-0.0029267258047867002</cx:pt>
          <cx:pt idx="65271">-0.0029269167219396</cx:pt>
          <cx:pt idx="65272">-0.0029271716735020398</cx:pt>
          <cx:pt idx="65273">-0.00292914108296552</cx:pt>
          <cx:pt idx="65274">-0.00292923834378307</cx:pt>
          <cx:pt idx="65275">-0.0029297057820326898</cx:pt>
          <cx:pt idx="65276">-0.0029300816364977102</cx:pt>
          <cx:pt idx="65277">-0.0029319415630320199</cx:pt>
          <cx:pt idx="65278">-0.0029369014686904298</cx:pt>
          <cx:pt idx="65279">-0.0029371165775892399</cx:pt>
          <cx:pt idx="65280">-0.00293757914281737</cx:pt>
          <cx:pt idx="65281">-0.0029395359441545502</cx:pt>
          <cx:pt idx="65282">-0.0029398973930973801</cx:pt>
          <cx:pt idx="65283">-0.00294178951250482</cx:pt>
          <cx:pt idx="65284">-0.0029420898324308202</cx:pt>
          <cx:pt idx="65285">-0.00294294467933535</cx:pt>
          <cx:pt idx="65286">-0.0029440147674820701</cx:pt>
          <cx:pt idx="65287">-0.0029440147674820701</cx:pt>
          <cx:pt idx="65288">-0.0029449934948200598</cx:pt>
          <cx:pt idx="65289">-0.0029455380273572499</cx:pt>
          <cx:pt idx="65290">-0.0029455380273572499</cx:pt>
          <cx:pt idx="65291">-0.0029455380273572499</cx:pt>
          <cx:pt idx="65292">-0.00294772127565878</cx:pt>
          <cx:pt idx="65293">-0.00294800347392321</cx:pt>
          <cx:pt idx="65294">-0.0029489224257812402</cx:pt>
          <cx:pt idx="65295">-0.0029513798053202298</cx:pt>
          <cx:pt idx="65296">-0.0029513798053202298</cx:pt>
          <cx:pt idx="65297">-0.0029513798053202298</cx:pt>
          <cx:pt idx="65298">-0.0029520070974301698</cx:pt>
          <cx:pt idx="65299">-0.00295334765911149</cx:pt>
          <cx:pt idx="65300">-0.0029544956787066999</cx:pt>
          <cx:pt idx="65301">-0.00295665628954539</cx:pt>
          <cx:pt idx="65302">-0.00295665628954539</cx:pt>
          <cx:pt idx="65303">-0.00295665628954539</cx:pt>
          <cx:pt idx="65304">-0.0029568878058413</cx:pt>
          <cx:pt idx="65305">-0.0029580935075372398</cx:pt>
          <cx:pt idx="65306">-0.0029580935075372398</cx:pt>
          <cx:pt idx="65307">-0.0029580935075372398</cx:pt>
          <cx:pt idx="65308">-0.0029580935075372398</cx:pt>
          <cx:pt idx="65309">-0.0029582663361474599</cx:pt>
          <cx:pt idx="65310">-0.0029610860374731599</cx:pt>
          <cx:pt idx="65311">-0.0029610860374731599</cx:pt>
          <cx:pt idx="65312">-0.0029610860374731599</cx:pt>
          <cx:pt idx="65313">-0.0029610860374731599</cx:pt>
          <cx:pt idx="65314">-0.0029610860374731599</cx:pt>
          <cx:pt idx="65315">-0.0029610860374731599</cx:pt>
          <cx:pt idx="65316">-0.0029610860374731599</cx:pt>
          <cx:pt idx="65317">-0.0029614705374118502</cx:pt>
          <cx:pt idx="65318">-0.0029616158206471001</cx:pt>
          <cx:pt idx="65319">-0.0029616158206471001</cx:pt>
          <cx:pt idx="65320">-0.0029616158206471001</cx:pt>
          <cx:pt idx="65321">-0.0029619400420196301</cx:pt>
          <cx:pt idx="65322">-0.0029619400420196301</cx:pt>
          <cx:pt idx="65323">-0.0029619400420196301</cx:pt>
          <cx:pt idx="65324">-0.0029619400420196301</cx:pt>
          <cx:pt idx="65325">-0.0029648091389562598</cx:pt>
          <cx:pt idx="65326">-0.0029653663247658502</cx:pt>
          <cx:pt idx="65327">-0.0029658749277122099</cx:pt>
          <cx:pt idx="65328">-0.0029658749277122099</cx:pt>
          <cx:pt idx="65329">-0.0029673655341244799</cx:pt>
          <cx:pt idx="65330">-0.0029679050048799101</cx:pt>
          <cx:pt idx="65331">-0.00296850724168061</cx:pt>
          <cx:pt idx="65332">-0.00296909099368033</cx:pt>
          <cx:pt idx="65333">-0.00296909099368033</cx:pt>
          <cx:pt idx="65334">-0.00296909099368033</cx:pt>
          <cx:pt idx="65335">-0.00296909099368033</cx:pt>
          <cx:pt idx="65336">-0.0029692229995085299</cx:pt>
          <cx:pt idx="65337">-0.0029732746025366401</cx:pt>
          <cx:pt idx="65338">-0.00297455355772274</cx:pt>
          <cx:pt idx="65339">-0.00297455355772274</cx:pt>
          <cx:pt idx="65340">-0.00297455355772274</cx:pt>
          <cx:pt idx="65341">-0.0029747890002254098</cx:pt>
          <cx:pt idx="65342">-0.0029747890002254098</cx:pt>
          <cx:pt idx="65343">-0.0029747890002254098</cx:pt>
          <cx:pt idx="65344">-0.0029753685490004102</cx:pt>
          <cx:pt idx="65345">-0.0029756518214263399</cx:pt>
          <cx:pt idx="65346">-0.0029761162962829201</cx:pt>
          <cx:pt idx="65347">-0.0029778288131620399</cx:pt>
          <cx:pt idx="65348">-0.0029778562808301301</cx:pt>
          <cx:pt idx="65349">-0.0029784438888571202</cx:pt>
          <cx:pt idx="65350">-0.0029787562373986098</cx:pt>
          <cx:pt idx="65351">-0.0029789294570089901</cx:pt>
          <cx:pt idx="65352">-0.0029789452854127401</cx:pt>
          <cx:pt idx="65353">-0.0029809702856684801</cx:pt>
          <cx:pt idx="65354">-0.00298125803432719</cx:pt>
          <cx:pt idx="65355">-0.00298125803432719</cx:pt>
          <cx:pt idx="65356">-0.00298125803432719</cx:pt>
          <cx:pt idx="65357">-0.0029823083766076799</cx:pt>
          <cx:pt idx="65358">-0.00298406640106715</cx:pt>
          <cx:pt idx="65359">-0.00298406640106715</cx:pt>
          <cx:pt idx="65360">-0.00298406640106715</cx:pt>
          <cx:pt idx="65361">-0.00298406640106715</cx:pt>
          <cx:pt idx="65362">-0.0029841785472124798</cx:pt>
          <cx:pt idx="65363">-0.0029881812576082602</cx:pt>
          <cx:pt idx="65364">-0.0029881812576082602</cx:pt>
          <cx:pt idx="65365">-0.0029882841684284798</cx:pt>
          <cx:pt idx="65366">-0.0029950514395861599</cx:pt>
          <cx:pt idx="65367">-0.0029950514395861599</cx:pt>
          <cx:pt idx="65368">-0.0029950514395861599</cx:pt>
          <cx:pt idx="65369">-0.0029956226778503001</cx:pt>
          <cx:pt idx="65370">-0.00299751804642567</cx:pt>
          <cx:pt idx="65371">-0.00299767496048594</cx:pt>
          <cx:pt idx="65372">-0.00299841241899035</cx:pt>
          <cx:pt idx="65373">-0.0029991437157842601</cx:pt>
          <cx:pt idx="65374">-0.00299916528617646</cx:pt>
          <cx:pt idx="65375">-0.00300069566545791</cx:pt>
          <cx:pt idx="65376">-0.00300069566545791</cx:pt>
          <cx:pt idx="65377">-0.0030008897039131201</cx:pt>
          <cx:pt idx="65378">-0.0030008897039131201</cx:pt>
          <cx:pt idx="65379">-0.0030008897039131201</cx:pt>
          <cx:pt idx="65380">-0.0030008897039131201</cx:pt>
          <cx:pt idx="65381">-0.0030010830662573801</cx:pt>
          <cx:pt idx="65382">-0.0030022722324763401</cx:pt>
          <cx:pt idx="65383">-0.00300444854058048</cx:pt>
          <cx:pt idx="65384">-0.0030053936512183699</cx:pt>
          <cx:pt idx="65385">-0.0030059925695547799</cx:pt>
          <cx:pt idx="65386">-0.0030061582713362999</cx:pt>
          <cx:pt idx="65387">-0.0030072332883723102</cx:pt>
          <cx:pt idx="65388">-0.0030072332883723102</cx:pt>
          <cx:pt idx="65389">-0.0030072332883723102</cx:pt>
          <cx:pt idx="65390">-0.0030085479887673899</cx:pt>
          <cx:pt idx="65391">-0.0030085479887673899</cx:pt>
          <cx:pt idx="65392">-0.0030085479887673899</cx:pt>
          <cx:pt idx="65393">-0.0030089183343935599</cx:pt>
          <cx:pt idx="65394">-0.0030121360267764399</cx:pt>
          <cx:pt idx="65395">-0.0030121730781976701</cx:pt>
          <cx:pt idx="65396">-0.00301299344352824</cx:pt>
          <cx:pt idx="65397">-0.0030135835443231402</cx:pt>
          <cx:pt idx="65398">-0.0030136724385897702</cx:pt>
          <cx:pt idx="65399">-0.0030154128703880402</cx:pt>
          <cx:pt idx="65400">-0.0030154128703880402</cx:pt>
          <cx:pt idx="65401">-0.0030154128703880402</cx:pt>
          <cx:pt idx="65402">-0.0030154128703880402</cx:pt>
          <cx:pt idx="65403">-0.0030165056383242199</cx:pt>
          <cx:pt idx="65404">-0.0030168246355912099</cx:pt>
          <cx:pt idx="65405">-0.0030196340511737599</cx:pt>
          <cx:pt idx="65406">-0.0030218796955930002</cx:pt>
          <cx:pt idx="65407">-0.0030218796955930002</cx:pt>
          <cx:pt idx="65408">-0.0030236111143796202</cx:pt>
          <cx:pt idx="65409">-0.0030236111143796202</cx:pt>
          <cx:pt idx="65410">-0.00302386599582564</cx:pt>
          <cx:pt idx="65411">-0.0030238724087179301</cx:pt>
          <cx:pt idx="65412">-0.0030247626445698101</cx:pt>
          <cx:pt idx="65413">-0.0030271335117039002</cx:pt>
          <cx:pt idx="65414">-0.00302874644178611</cx:pt>
          <cx:pt idx="65415">-0.00302918806400671</cx:pt>
          <cx:pt idx="65416">-0.00302918806400671</cx:pt>
          <cx:pt idx="65417">-0.00302918806400671</cx:pt>
          <cx:pt idx="65418">-0.00302947365127382</cx:pt>
          <cx:pt idx="65419">-0.00303364303004391</cx:pt>
          <cx:pt idx="65420">-0.00303364303004391</cx:pt>
          <cx:pt idx="65421">-0.00303364303004391</cx:pt>
          <cx:pt idx="65422">-0.0030352108206687599</cx:pt>
          <cx:pt idx="65423">-0.0030352108206687599</cx:pt>
          <cx:pt idx="65424">-0.0030352108206687599</cx:pt>
          <cx:pt idx="65425">-0.0030353212484337802</cx:pt>
          <cx:pt idx="65426">-0.0030353212484337802</cx:pt>
          <cx:pt idx="65427">-0.0030353212484337802</cx:pt>
          <cx:pt idx="65428">-0.0030353212484337802</cx:pt>
          <cx:pt idx="65429">-0.0030358288931148902</cx:pt>
          <cx:pt idx="65430">-0.0030358332435727001</cx:pt>
          <cx:pt idx="65431">-0.0030358332435727001</cx:pt>
          <cx:pt idx="65432">-0.0030361220483762102</cx:pt>
          <cx:pt idx="65433">-0.0030362449755059898</cx:pt>
          <cx:pt idx="65434">-0.0030363369621600202</cx:pt>
          <cx:pt idx="65435">-0.0030378693957020301</cx:pt>
          <cx:pt idx="65436">-0.00303998952830649</cx:pt>
          <cx:pt idx="65437">-0.00303998952830649</cx:pt>
          <cx:pt idx="65438">-0.0030401527825538802</cx:pt>
          <cx:pt idx="65439">-0.0030421768623150702</cx:pt>
          <cx:pt idx="65440">-0.0030425463113984202</cx:pt>
          <cx:pt idx="65441">-0.0030463976937494899</cx:pt>
          <cx:pt idx="65442">-0.00304861939533852</cx:pt>
          <cx:pt idx="65443">-0.0030512654010638901</cx:pt>
          <cx:pt idx="65444">-0.0030522658990082799</cx:pt>
          <cx:pt idx="65445">-0.0030528162249786198</cx:pt>
          <cx:pt idx="65446">-0.0030528162249786198</cx:pt>
          <cx:pt idx="65447">-0.0030539099550457301</cx:pt>
          <cx:pt idx="65448">-0.0030548983456789702</cx:pt>
          <cx:pt idx="65449">-0.0030554388508163199</cx:pt>
          <cx:pt idx="65450">-0.0030572936913439101</cx:pt>
          <cx:pt idx="65451">-0.00305801684903433</cx:pt>
          <cx:pt idx="65452">-0.0030583828259237501</cx:pt>
          <cx:pt idx="65453">-0.0030583828259237501</cx:pt>
          <cx:pt idx="65454">-0.0030583828259237501</cx:pt>
          <cx:pt idx="65455">-0.0030583828259237501</cx:pt>
          <cx:pt idx="65456">-0.0030587093113369299</cx:pt>
          <cx:pt idx="65457">-0.0030616494790070298</cx:pt>
          <cx:pt idx="65458">-0.00306503372000401</cx:pt>
          <cx:pt idx="65459">-0.0030671005796461298</cx:pt>
          <cx:pt idx="65460">-0.0030672972351129101</cx:pt>
          <cx:pt idx="65461">-0.00306857397501619</cx:pt>
          <cx:pt idx="65462">-0.00306857397501619</cx:pt>
          <cx:pt idx="65463">-0.00306857397501619</cx:pt>
          <cx:pt idx="65464">-0.00306857397501619</cx:pt>
          <cx:pt idx="65465">-0.00306857397501619</cx:pt>
          <cx:pt idx="65466">-0.0030690501615707501</cx:pt>
          <cx:pt idx="65467">-0.0030692814390094899</cx:pt>
          <cx:pt idx="65468">-0.0030714197041392301</cx:pt>
          <cx:pt idx="65469">-0.00307173523817844</cx:pt>
          <cx:pt idx="65470">-0.0030721823694525498</cx:pt>
          <cx:pt idx="65471">-0.0030754173620265801</cx:pt>
          <cx:pt idx="65472">-0.0030767397906662501</cx:pt>
          <cx:pt idx="65473">-0.0030767397906662501</cx:pt>
          <cx:pt idx="65474">-0.0030768351037815701</cx:pt>
          <cx:pt idx="65475">-0.0030789911310608901</cx:pt>
          <cx:pt idx="65476">-0.00307982339161694</cx:pt>
          <cx:pt idx="65477">-0.0030799486787100399</cx:pt>
          <cx:pt idx="65478">-0.0030811412501762399</cx:pt>
          <cx:pt idx="65479">-0.00308574976908848</cx:pt>
          <cx:pt idx="65480">-0.0030863106687509501</cx:pt>
          <cx:pt idx="65481">-0.0030870274748329499</cx:pt>
          <cx:pt idx="65482">-0.0030872238598719502</cx:pt>
          <cx:pt idx="65483">-0.0030877895001293299</cx:pt>
          <cx:pt idx="65484">-0.0030877895001293299</cx:pt>
          <cx:pt idx="65485">-0.0030877895001293299</cx:pt>
          <cx:pt idx="65486">-0.0030877895001293299</cx:pt>
          <cx:pt idx="65487">-0.0030879536196243801</cx:pt>
          <cx:pt idx="65488">-0.0030906621067104899</cx:pt>
          <cx:pt idx="65489">-0.0030906621067104899</cx:pt>
          <cx:pt idx="65490">-0.0030908095858288801</cx:pt>
          <cx:pt idx="65491">-0.0030908095858288801</cx:pt>
          <cx:pt idx="65492">-0.0030908095858288801</cx:pt>
          <cx:pt idx="65493">-0.0030908095858288801</cx:pt>
          <cx:pt idx="65494">-0.0030909562125954202</cx:pt>
          <cx:pt idx="65495">-0.0030916702083632801</cx:pt>
          <cx:pt idx="65496">-0.0030936764776903799</cx:pt>
          <cx:pt idx="65497">-0.0030945522695692098</cx:pt>
          <cx:pt idx="65498">-0.0030965094123193001</cx:pt>
          <cx:pt idx="65499">-0.0030965094123193001</cx:pt>
          <cx:pt idx="65500">-0.00309777098827763</cx:pt>
          <cx:pt idx="65501">-0.00309779346845062</cx:pt>
          <cx:pt idx="65502">-0.00309779346845062</cx:pt>
          <cx:pt idx="65503">-0.00309779346845062</cx:pt>
          <cx:pt idx="65504">-0.00309779346845062</cx:pt>
          <cx:pt idx="65505">-0.00309779346845062</cx:pt>
          <cx:pt idx="65506">-0.00309779346845062</cx:pt>
          <cx:pt idx="65507">-0.00309779346845062</cx:pt>
          <cx:pt idx="65508">-0.0030985747117909901</cx:pt>
          <cx:pt idx="65509">-0.0030994170240099999</cx:pt>
          <cx:pt idx="65510">-0.0030994170240099999</cx:pt>
          <cx:pt idx="65511">-0.0030994483209728298</cx:pt>
          <cx:pt idx="65512">-0.0030995187770377001</cx:pt>
          <cx:pt idx="65513">-0.00309969271507172</cx:pt>
          <cx:pt idx="65514">-0.0031029505648391999</cx:pt>
          <cx:pt idx="65515">-0.0031039778415439699</cx:pt>
          <cx:pt idx="65516">-0.0031049158294396001</cx:pt>
          <cx:pt idx="65517">-0.0031064284350250898</cx:pt>
          <cx:pt idx="65518">-0.0031074671131253199</cx:pt>
          <cx:pt idx="65519">-0.0031101631576473201</cx:pt>
          <cx:pt idx="65520">-0.00311086961210517</cx:pt>
          <cx:pt idx="65521">-0.0031145965036828401</cx:pt>
          <cx:pt idx="65522">-0.0031178319583914701</cx:pt>
          <cx:pt idx="65523">-0.0031195677569557999</cx:pt>
          <cx:pt idx="65524">-0.00312118743833238</cx:pt>
          <cx:pt idx="65525">-0.00312195031777959</cx:pt>
          <cx:pt idx="65526">-0.00312195031777959</cx:pt>
          <cx:pt idx="65527">-0.00312195031777959</cx:pt>
          <cx:pt idx="65528">-0.0031228566429980899</cx:pt>
          <cx:pt idx="65529">-0.0031228566429980899</cx:pt>
          <cx:pt idx="65530">-0.0031228566429980899</cx:pt>
          <cx:pt idx="65531">-0.00312603404128478</cx:pt>
          <cx:pt idx="65532">-0.0031262702207182401</cx:pt>
          <cx:pt idx="65533">-0.0031262988747234998</cx:pt>
          <cx:pt idx="65534">-0.0031294047149019598</cx:pt>
          <cx:pt idx="65535">-0.0031295324409436002</cx:pt>
          <cx:pt idx="65536">-0.0031295324409436002</cx:pt>
          <cx:pt idx="65537">-0.0031295324409436002</cx:pt>
          <cx:pt idx="65538">-0.0031295324409436002</cx:pt>
          <cx:pt idx="65539">-0.0031295324409436002</cx:pt>
          <cx:pt idx="65540">-0.0031301689145971198</cx:pt>
          <cx:pt idx="65541">-0.0031301689145971198</cx:pt>
          <cx:pt idx="65542">-0.0031301689145971198</cx:pt>
          <cx:pt idx="65543">-0.0031301689145971198</cx:pt>
          <cx:pt idx="65544">-0.0031301689145971198</cx:pt>
          <cx:pt idx="65545">-0.0031301689145971198</cx:pt>
          <cx:pt idx="65546">-0.00313184191667758</cx:pt>
          <cx:pt idx="65547">-0.00313184191667758</cx:pt>
          <cx:pt idx="65548">-0.00313184191667758</cx:pt>
          <cx:pt idx="65549">-0.0031324718775158499</cx:pt>
          <cx:pt idx="65550">-0.0031332229001133798</cx:pt>
          <cx:pt idx="65551">-0.0031332229001133798</cx:pt>
          <cx:pt idx="65552">-0.00313406882604228</cx:pt>
          <cx:pt idx="65553">-0.0031352921505316202</cx:pt>
          <cx:pt idx="65554">-0.0031352921505316202</cx:pt>
          <cx:pt idx="65555">-0.0031352921505316202</cx:pt>
          <cx:pt idx="65556">-0.0031352921505316202</cx:pt>
          <cx:pt idx="65557">-0.0031352921505316202</cx:pt>
          <cx:pt idx="65558">-0.0031352921505316202</cx:pt>
          <cx:pt idx="65559">-0.0031352921505316202</cx:pt>
          <cx:pt idx="65560">-0.0031352921505316202</cx:pt>
          <cx:pt idx="65561">-0.0031352921505316202</cx:pt>
          <cx:pt idx="65562">-0.0031352921505316202</cx:pt>
          <cx:pt idx="65563">-0.00313632881026652</cx:pt>
          <cx:pt idx="65564">-0.0031393780199479499</cx:pt>
          <cx:pt idx="65565">-0.0031393780199479499</cx:pt>
          <cx:pt idx="65566">-0.0031393780199479499</cx:pt>
          <cx:pt idx="65567">-0.0031393780199479499</cx:pt>
          <cx:pt idx="65568">-0.00314150031082725</cx:pt>
          <cx:pt idx="65569">-0.0031435539319852302</cx:pt>
          <cx:pt idx="65570">-0.0031442909327257301</cx:pt>
          <cx:pt idx="65571">-0.0031443300816421599</cx:pt>
          <cx:pt idx="65572">-0.0031443300816421599</cx:pt>
          <cx:pt idx="65573">-0.0031443300816421599</cx:pt>
          <cx:pt idx="65574">-0.0031445222091773099</cx:pt>
          <cx:pt idx="65575">-0.0031467192069255701</cx:pt>
          <cx:pt idx="65576">-0.0031514794296616799</cx:pt>
          <cx:pt idx="65577">-0.0031514794296616799</cx:pt>
          <cx:pt idx="65578">-0.0031514794296616799</cx:pt>
          <cx:pt idx="65579">-0.00315380215188127</cx:pt>
          <cx:pt idx="65580">-0.00315380215188127</cx:pt>
          <cx:pt idx="65581">-0.00315380215188127</cx:pt>
          <cx:pt idx="65582">-0.0031550873683124699</cx:pt>
          <cx:pt idx="65583">-0.0031555297244329301</cx:pt>
          <cx:pt idx="65584">-0.0031555297244329301</cx:pt>
          <cx:pt idx="65585">-0.0031564718031821702</cx:pt>
          <cx:pt idx="65586">-0.0031574729888604199</cx:pt>
          <cx:pt idx="65587">-0.0031586618003084199</cx:pt>
          <cx:pt idx="65588">-0.0031586618003084199</cx:pt>
          <cx:pt idx="65589">-0.0031586618003084199</cx:pt>
          <cx:pt idx="65590">-0.0031605502581741902</cx:pt>
          <cx:pt idx="65591">-0.00316142529821304</cx:pt>
          <cx:pt idx="65592">-0.00316142529821304</cx:pt>
          <cx:pt idx="65593">-0.00316142529821304</cx:pt>
          <cx:pt idx="65594">-0.00316142529821304</cx:pt>
          <cx:pt idx="65595">-0.00316142529821304</cx:pt>
          <cx:pt idx="65596">-0.00316142529821304</cx:pt>
          <cx:pt idx="65597">-0.00316142529821304</cx:pt>
          <cx:pt idx="65598">-0.00316142529821304</cx:pt>
          <cx:pt idx="65599">-0.00316142529821304</cx:pt>
          <cx:pt idx="65600">-0.00316142529821304</cx:pt>
          <cx:pt idx="65601">-0.00316142529821304</cx:pt>
          <cx:pt idx="65602">-0.00316142529821304</cx:pt>
          <cx:pt idx="65603">-0.00316142529821304</cx:pt>
          <cx:pt idx="65604">-0.0031615833974925002</cx:pt>
          <cx:pt idx="65605">-0.0031628637044898099</cx:pt>
          <cx:pt idx="65606">-0.0031649044477073799</cx:pt>
          <cx:pt idx="65607">-0.0031657772491211502</cx:pt>
          <cx:pt idx="65608">-0.0031671176169310298</cx:pt>
          <cx:pt idx="65609">-0.0031671176169310298</cx:pt>
          <cx:pt idx="65610">-0.0031678318126295399</cx:pt>
          <cx:pt idx="65611">-0.0031684740409321501</cx:pt>
          <cx:pt idx="65612">-0.0031684740409321501</cx:pt>
          <cx:pt idx="65613">-0.0031691898515099799</cx:pt>
          <cx:pt idx="65614">-0.0031691898515099799</cx:pt>
          <cx:pt idx="65615">-0.0031707124366385201</cx:pt>
          <cx:pt idx="65616">-0.0031733097187168499</cx:pt>
          <cx:pt idx="65617">-0.0031733097187168499</cx:pt>
          <cx:pt idx="65618">-0.0031733097187168499</cx:pt>
          <cx:pt idx="65619">-0.00317723445893995</cx:pt>
          <cx:pt idx="65620">-0.00317771187061327</cx:pt>
          <cx:pt idx="65621">-0.0031823948544725499</cx:pt>
          <cx:pt idx="65622">-0.0031823948544725499</cx:pt>
          <cx:pt idx="65623">-0.0031823948544725499</cx:pt>
          <cx:pt idx="65624">-0.0031890306706590702</cx:pt>
          <cx:pt idx="65625">-0.0031892012542814102</cx:pt>
          <cx:pt idx="65626">-0.0031893205150165201</cx:pt>
          <cx:pt idx="65627">-0.0031899689687195799</cx:pt>
          <cx:pt idx="65628">-0.0031899689687195799</cx:pt>
          <cx:pt idx="65629">-0.00319094632022596</cx:pt>
          <cx:pt idx="65630">-0.00319129818833582</cx:pt>
          <cx:pt idx="65631">-0.0031923486608674899</cx:pt>
          <cx:pt idx="65632">-0.0031924081639488899</cx:pt>
          <cx:pt idx="65633">-0.0031939753855512701</cx:pt>
          <cx:pt idx="65634">-0.0031950215440802099</cx:pt>
          <cx:pt idx="65635">-0.0031966432180079601</cx:pt>
          <cx:pt idx="65636">-0.0031971129303429301</cx:pt>
          <cx:pt idx="65637">-0.0031971129303429301</cx:pt>
          <cx:pt idx="65638">-0.0031971129303429301</cx:pt>
          <cx:pt idx="65639">-0.0031971129303429301</cx:pt>
          <cx:pt idx="65640">-0.0032013880651305198</cx:pt>
          <cx:pt idx="65641">-0.00320275824061832</cx:pt>
          <cx:pt idx="65642">-0.0032060811316458799</cx:pt>
          <cx:pt idx="65643">-0.0032065972189981502</cx:pt>
          <cx:pt idx="65644">-0.0032070046722628598</cx:pt>
          <cx:pt idx="65645">-0.0032070046722628598</cx:pt>
          <cx:pt idx="65646">-0.0032070046722628598</cx:pt>
          <cx:pt idx="65647">-0.0032070046722628598</cx:pt>
          <cx:pt idx="65648">-0.0032070046722628598</cx:pt>
          <cx:pt idx="65649">-0.0032081023035683402</cx:pt>
          <cx:pt idx="65650">-0.0032093027158195601</cx:pt>
          <cx:pt idx="65651">-0.0032107363033313401</cx:pt>
          <cx:pt idx="65652">-0.0032109896929148301</cx:pt>
          <cx:pt idx="65653">-0.00321397805662259</cx:pt>
          <cx:pt idx="65654">-0.0032141720906184901</cx:pt>
          <cx:pt idx="65655">-0.0032152646181949898</cx:pt>
          <cx:pt idx="65656">-0.0032152646181949898</cx:pt>
          <cx:pt idx="65657">-0.0032152646181949898</cx:pt>
          <cx:pt idx="65658">-0.0032178604325367702</cx:pt>
          <cx:pt idx="65659">-0.0032178604325367702</cx:pt>
          <cx:pt idx="65660">-0.0032178604325367702</cx:pt>
          <cx:pt idx="65661">-0.0032227587118067798</cx:pt>
          <cx:pt idx="65662">-0.0032252556844722599</cx:pt>
          <cx:pt idx="65663">-0.0032252556844722599</cx:pt>
          <cx:pt idx="65664">-0.00322833293630058</cx:pt>
          <cx:pt idx="65665">-0.0032335944824973201</cx:pt>
          <cx:pt idx="65666">-0.0032342764821190798</cx:pt>
          <cx:pt idx="65667">-0.0032342764821190798</cx:pt>
          <cx:pt idx="65668">-0.0032342764821190798</cx:pt>
          <cx:pt idx="65669">-0.0032342764821190798</cx:pt>
          <cx:pt idx="65670">-0.00323438114855023</cx:pt>
          <cx:pt idx="65671">-0.00323438114855023</cx:pt>
          <cx:pt idx="65672">-0.0032376150226112099</cx:pt>
          <cx:pt idx="65673">-0.0032409257998940802</cx:pt>
          <cx:pt idx="65674">-0.0032433487163420001</cx:pt>
          <cx:pt idx="65675">-0.0032435815536884</cx:pt>
          <cx:pt idx="65676">-0.0032435815536884</cx:pt>
          <cx:pt idx="65677">-0.0032435815536884</cx:pt>
          <cx:pt idx="65678">-0.0032435815536884</cx:pt>
          <cx:pt idx="65679">-0.0032469197328515902</cx:pt>
          <cx:pt idx="65680">-0.0032498336094500101</cx:pt>
          <cx:pt idx="65681">-0.0032498336094500101</cx:pt>
          <cx:pt idx="65682">-0.0032498336094500101</cx:pt>
          <cx:pt idx="65683">-0.0032501199478334199</cx:pt>
          <cx:pt idx="65684">-0.00325106247433824</cx:pt>
          <cx:pt idx="65685">-0.0032513164415490701</cx:pt>
          <cx:pt idx="65686">-0.00325205364060397</cx:pt>
          <cx:pt idx="65687">-0.0032554106741426998</cx:pt>
          <cx:pt idx="65688">-0.0032556789176768999</cx:pt>
          <cx:pt idx="65689">-0.00325582796748083</cx:pt>
          <cx:pt idx="65690">-0.0032586465880946702</cx:pt>
          <cx:pt idx="65691">-0.0032590708685075799</cx:pt>
          <cx:pt idx="65692">-0.0032590708685075799</cx:pt>
          <cx:pt idx="65693">-0.0032590708685075799</cx:pt>
          <cx:pt idx="65694">-0.0032590708685075799</cx:pt>
          <cx:pt idx="65695">-0.0032601286046357401</cx:pt>
          <cx:pt idx="65696">-0.0032601286046357401</cx:pt>
          <cx:pt idx="65697">-0.0032601286046357401</cx:pt>
          <cx:pt idx="65698">-0.0032601286046357401</cx:pt>
          <cx:pt idx="65699">-0.0032644383794864498</cx:pt>
          <cx:pt idx="65700">-0.0032644383794864498</cx:pt>
          <cx:pt idx="65701">-0.0032644383794864498</cx:pt>
          <cx:pt idx="65702">-0.0032645225913424001</cx:pt>
          <cx:pt idx="65703">-0.0032673545509083802</cx:pt>
          <cx:pt idx="65704">-0.0032705097519827001</cx:pt>
          <cx:pt idx="65705">-0.0032707714810041501</cx:pt>
          <cx:pt idx="65706">-0.0032760072546736598</cx:pt>
          <cx:pt idx="65707">-0.0032788330095940201</cx:pt>
          <cx:pt idx="65708">-0.0032800010823202598</cx:pt>
          <cx:pt idx="65709">-0.0032800010823202598</cx:pt>
          <cx:pt idx="65710">-0.0032800010823202598</cx:pt>
          <cx:pt idx="65711">-0.0032800010823202598</cx:pt>
          <cx:pt idx="65712">-0.0032800010823202598</cx:pt>
          <cx:pt idx="65713">-0.0032829310754147502</cx:pt>
          <cx:pt idx="65714">-0.0032829310754147502</cx:pt>
          <cx:pt idx="65715">-0.0032829310754147502</cx:pt>
          <cx:pt idx="65716">-0.0032829310754147502</cx:pt>
          <cx:pt idx="65717">-0.0032829310754147502</cx:pt>
          <cx:pt idx="65718">-0.0032857743200859998</cx:pt>
          <cx:pt idx="65719">-0.0032859919202598499</cx:pt>
          <cx:pt idx="65720">-0.0032859919202598499</cx:pt>
          <cx:pt idx="65721">-0.0032859919202598499</cx:pt>
          <cx:pt idx="65722">-0.0032889362295272402</cx:pt>
          <cx:pt idx="65723">-0.00328951977536068</cx:pt>
          <cx:pt idx="65724">-0.00329039977717723</cx:pt>
          <cx:pt idx="65725">-0.0032913814330789099</cx:pt>
          <cx:pt idx="65726">-0.00329325207623519</cx:pt>
          <cx:pt idx="65727">-0.00329374985953479</cx:pt>
          <cx:pt idx="65728">-0.0032938070315963199</cx:pt>
          <cx:pt idx="65729">-0.0032954978856095099</cx:pt>
          <cx:pt idx="65730">-0.0032957712593929401</cx:pt>
          <cx:pt idx="65731">-0.0032988928893500102</cx:pt>
          <cx:pt idx="65732">-0.0032988928893500102</cx:pt>
          <cx:pt idx="65733">-0.0032988928893500102</cx:pt>
          <cx:pt idx="65734">-0.0033031436276631499</cx:pt>
          <cx:pt idx="65735">-0.0033056562722134802</cx:pt>
          <cx:pt idx="65736">-0.0033071107789441698</cx:pt>
          <cx:pt idx="65737">-0.0033076427986350799</cx:pt>
          <cx:pt idx="65738">-0.0033091459209997698</cx:pt>
          <cx:pt idx="65739">-0.0033091459209997698</cx:pt>
          <cx:pt idx="65740">-0.0033091459209997698</cx:pt>
          <cx:pt idx="65741">-0.00330923331070857</cx:pt>
          <cx:pt idx="65742">-0.0033095159863007202</cx:pt>
          <cx:pt idx="65743">-0.0033095159863007202</cx:pt>
          <cx:pt idx="65744">-0.0033100962600911901</cx:pt>
          <cx:pt idx="65745">-0.0033128293658635601</cx:pt>
          <cx:pt idx="65746">-0.0033128293658635601</cx:pt>
          <cx:pt idx="65747">-0.0033128293658635601</cx:pt>
          <cx:pt idx="65748">-0.0033128293658635601</cx:pt>
          <cx:pt idx="65749">-0.0033170037064433398</cx:pt>
          <cx:pt idx="65750">-0.0033176649502861901</cx:pt>
          <cx:pt idx="65751">-0.0033176649502861901</cx:pt>
          <cx:pt idx="65752">-0.0033177411927547999</cx:pt>
          <cx:pt idx="65753">-0.0033180264895222599</cx:pt>
          <cx:pt idx="65754">-0.0033180264895222599</cx:pt>
          <cx:pt idx="65755">-0.0033207014975018402</cx:pt>
          <cx:pt idx="65756">-0.0033207014975018402</cx:pt>
          <cx:pt idx="65757">-0.0033207014975018402</cx:pt>
          <cx:pt idx="65758">-0.0033239454407648999</cx:pt>
          <cx:pt idx="65759">-0.0033239454407648999</cx:pt>
          <cx:pt idx="65760">-0.0033239454407648999</cx:pt>
          <cx:pt idx="65761">-0.0033239454407648999</cx:pt>
          <cx:pt idx="65762">-0.0033239454407648999</cx:pt>
          <cx:pt idx="65763">-0.0033242310966366999</cx:pt>
          <cx:pt idx="65764">-0.0033242530188317002</cx:pt>
          <cx:pt idx="65765">-0.0033266026892345701</cx:pt>
          <cx:pt idx="65766">-0.0033287463276046002</cx:pt>
          <cx:pt idx="65767">-0.0033301722135460599</cx:pt>
          <cx:pt idx="65768">-0.0033315823957258098</cx:pt>
          <cx:pt idx="65769">-0.0033315823957258098</cx:pt>
          <cx:pt idx="65770">-0.0033315823957258098</cx:pt>
          <cx:pt idx="65771">-0.0033318842517616699</cx:pt>
          <cx:pt idx="65772">-0.0033318842517616699</cx:pt>
          <cx:pt idx="65773">-0.0033318842517616699</cx:pt>
          <cx:pt idx="65774">-0.0033318842517616699</cx:pt>
          <cx:pt idx="65775">-0.0033318842517616699</cx:pt>
          <cx:pt idx="65776">-0.0033318842517616699</cx:pt>
          <cx:pt idx="65777">-0.0033318842517616699</cx:pt>
          <cx:pt idx="65778">-0.0033323055359250802</cx:pt>
          <cx:pt idx="65779">-0.0033338711910654499</cx:pt>
          <cx:pt idx="65780">-0.0033349319714048699</cx:pt>
          <cx:pt idx="65781">-0.0033377448131224402</cx:pt>
          <cx:pt idx="65782">-0.0033380765858838902</cx:pt>
          <cx:pt idx="65783">-0.0033388295315918601</cx:pt>
          <cx:pt idx="65784">-0.0033389893671532298</cx:pt>
          <cx:pt idx="65785">-0.0033392701667064998</cx:pt>
          <cx:pt idx="65786">-0.0033403500251615302</cx:pt>
          <cx:pt idx="65787">-0.0033432646249637299</cx:pt>
          <cx:pt idx="65788">-0.0033432646249637299</cx:pt>
          <cx:pt idx="65789">-0.0033432646249637299</cx:pt>
          <cx:pt idx="65790">-0.0033432646249637299</cx:pt>
          <cx:pt idx="65791">-0.0033432646249637299</cx:pt>
          <cx:pt idx="65792">-0.0033432646249637299</cx:pt>
          <cx:pt idx="65793">-0.00334437474419658</cx:pt>
          <cx:pt idx="65794">-0.00334488642242687</cx:pt>
          <cx:pt idx="65795">-0.0033452145582812298</cx:pt>
          <cx:pt idx="65796">-0.0033452145582812298</cx:pt>
          <cx:pt idx="65797">-0.0033452145582812298</cx:pt>
          <cx:pt idx="65798">-0.0033461167483030598</cx:pt>
          <cx:pt idx="65799">-0.00334849119294966</cx:pt>
          <cx:pt idx="65800">-0.0033497497467775599</cx:pt>
          <cx:pt idx="65801">-0.0033504295722148998</cx:pt>
          <cx:pt idx="65802">-0.0033532766441147699</cx:pt>
          <cx:pt idx="65803">-0.0033532766441147699</cx:pt>
          <cx:pt idx="65804">-0.0033532766441147699</cx:pt>
          <cx:pt idx="65805">-0.0033532766441147699</cx:pt>
          <cx:pt idx="65806">-0.0033532766441147699</cx:pt>
          <cx:pt idx="65807">-0.0033532766441147699</cx:pt>
          <cx:pt idx="65808">-0.0033532766441147699</cx:pt>
          <cx:pt idx="65809">-0.0033532766441147699</cx:pt>
          <cx:pt idx="65810">-0.0033532766441147699</cx:pt>
          <cx:pt idx="65811">-0.0033539099216584301</cx:pt>
          <cx:pt idx="65812">-0.0033543422285210499</cx:pt>
          <cx:pt idx="65813">-0.0033547868293409598</cx:pt>
          <cx:pt idx="65814">-0.0033564392818303799</cx:pt>
          <cx:pt idx="65815">-0.00335820175686373</cx:pt>
          <cx:pt idx="65816">-0.0033616375644751301</cx:pt>
          <cx:pt idx="65817">-0.0033616493181757401</cx:pt>
          <cx:pt idx="65818">-0.0033620687161354701</cx:pt>
          <cx:pt idx="65819">-0.0033661038248114401</cx:pt>
          <cx:pt idx="65820">-0.0033662896746847301</cx:pt>
          <cx:pt idx="65821">-0.0033686392752028298</cx:pt>
          <cx:pt idx="65822">-0.0033686505486088302</cx:pt>
          <cx:pt idx="65823">-0.0033688382897595001</cx:pt>
          <cx:pt idx="65824">-0.0033697374829437699</cx:pt>
          <cx:pt idx="65825">-0.0033720290140213899</cx:pt>
          <cx:pt idx="65826">-0.0033724828984142501</cx:pt>
          <cx:pt idx="65827">-0.0033724828984142501</cx:pt>
          <cx:pt idx="65828">-0.0033745044832618602</cx:pt>
          <cx:pt idx="65829">-0.0033748856241919102</cx:pt>
          <cx:pt idx="65830">-0.0033760388986137299</cx:pt>
          <cx:pt idx="65831">-0.00337686447022474</cx:pt>
          <cx:pt idx="65832">-0.0033782964564428998</cx:pt>
          <cx:pt idx="65833">-0.0033793191470591999</cx:pt>
          <cx:pt idx="65834">-0.0033816348847001401</cx:pt>
          <cx:pt idx="65835">-0.0033816348847001401</cx:pt>
          <cx:pt idx="65836">-0.0033816348847001401</cx:pt>
          <cx:pt idx="65837">-0.0033823208994234501</cx:pt>
          <cx:pt idx="65838">-0.0033823208994234501</cx:pt>
          <cx:pt idx="65839">-0.0033826689450352199</cx:pt>
          <cx:pt idx="65840">-0.0033826689450352199</cx:pt>
          <cx:pt idx="65841">-0.0033826689450352199</cx:pt>
          <cx:pt idx="65842">-0.0033826689450352199</cx:pt>
          <cx:pt idx="65843">-0.0033826689450352199</cx:pt>
          <cx:pt idx="65844">-0.0033826689450352199</cx:pt>
          <cx:pt idx="65845">-0.0033839024575771002</cx:pt>
          <cx:pt idx="65846">-0.0033845255043268999</cx:pt>
          <cx:pt idx="65847">-0.00338456621037735</cx:pt>
          <cx:pt idx="65848">-0.0033848922679908001</cx:pt>
          <cx:pt idx="65849">-0.00338496011422204</cx:pt>
          <cx:pt idx="65850">-0.0033849948048867498</cx:pt>
          <cx:pt idx="65851">-0.00338528235451384</cx:pt>
          <cx:pt idx="65852">-0.00338562277811432</cx:pt>
          <cx:pt idx="65853">-0.0033861298116631901</cx:pt>
          <cx:pt idx="65854">-0.0033865774128662802</cx:pt>
          <cx:pt idx="65855">-0.0033865774128662802</cx:pt>
          <cx:pt idx="65856">-0.0033865774128662802</cx:pt>
          <cx:pt idx="65857">-0.0033865781283773499</cx:pt>
          <cx:pt idx="65858">-0.0033888282466462698</cx:pt>
          <cx:pt idx="65859">-0.0033916091529652701</cx:pt>
          <cx:pt idx="65860">-0.0033944630778712402</cx:pt>
          <cx:pt idx="65861">-0.00339451044617092</cx:pt>
          <cx:pt idx="65862">-0.0033952426704219798</cx:pt>
          <cx:pt idx="65863">-0.0033955954155743501</cx:pt>
          <cx:pt idx="65864">-0.0033961706767390498</cx:pt>
          <cx:pt idx="65865">-0.00339633644025647</cx:pt>
          <cx:pt idx="65866">-0.0033966082481741498</cx:pt>
          <cx:pt idx="65867">-0.0033973699886281298</cx:pt>
          <cx:pt idx="65868">-0.0033976676474161598</cx:pt>
          <cx:pt idx="65869">-0.0033989573214948101</cx:pt>
          <cx:pt idx="65870">-0.00339916480737716</cx:pt>
          <cx:pt idx="65871">-0.00339916480737716</cx:pt>
          <cx:pt idx="65872">-0.0033998353253388899</cx:pt>
          <cx:pt idx="65873">-0.0033999487034973401</cx:pt>
          <cx:pt idx="65874">-0.0034031839056507698</cx:pt>
          <cx:pt idx="65875">-0.0034034231284982099</cx:pt>
          <cx:pt idx="65876">-0.0034046772101029802</cx:pt>
          <cx:pt idx="65877">-0.0034046772101029802</cx:pt>
          <cx:pt idx="65878">-0.0034046772101029802</cx:pt>
          <cx:pt idx="65879">-0.0034046772101029802</cx:pt>
          <cx:pt idx="65880">-0.0034046772101029802</cx:pt>
          <cx:pt idx="65881">-0.0034046772101029802</cx:pt>
          <cx:pt idx="65882">-0.0034046772101029802</cx:pt>
          <cx:pt idx="65883">-0.003404949225758</cx:pt>
          <cx:pt idx="65884">-0.0034054139742020601</cx:pt>
          <cx:pt idx="65885">-0.00340680233903147</cx:pt>
          <cx:pt idx="65886">-0.00340680233903147</cx:pt>
          <cx:pt idx="65887">-0.00340680233903147</cx:pt>
          <cx:pt idx="65888">-0.0034122657865294898</cx:pt>
          <cx:pt idx="65889">-0.0034161144924529001</cx:pt>
          <cx:pt idx="65890">-0.0034180830220750598</cx:pt>
          <cx:pt idx="65891">-0.0034180830220750598</cx:pt>
          <cx:pt idx="65892">-0.0034180830220750598</cx:pt>
          <cx:pt idx="65893">-0.0034182937345524299</cx:pt>
          <cx:pt idx="65894">-0.0034182937345524299</cx:pt>
          <cx:pt idx="65895">-0.0034182937345524299</cx:pt>
          <cx:pt idx="65896">-0.00341904456848772</cx:pt>
          <cx:pt idx="65897">-0.0034204266866374598</cx:pt>
          <cx:pt idx="65898">-0.0034211321446197102</cx:pt>
          <cx:pt idx="65899">-0.0034256965424837699</cx:pt>
          <cx:pt idx="65900">-0.0034261297976109798</cx:pt>
          <cx:pt idx="65901">-0.0034267265619731301</cx:pt>
          <cx:pt idx="65902">-0.0034267265619731301</cx:pt>
          <cx:pt idx="65903">-0.0034267265619731301</cx:pt>
          <cx:pt idx="65904">-0.0034267265619731301</cx:pt>
          <cx:pt idx="65905">-0.0034288491352915998</cx:pt>
          <cx:pt idx="65906">-0.0034290016694307501</cx:pt>
          <cx:pt idx="65907">-0.00343050048510464</cx:pt>
          <cx:pt idx="65908">-0.0034338107084476198</cx:pt>
          <cx:pt idx="65909">-0.00343440857952172</cx:pt>
          <cx:pt idx="65910">-0.0034348427307317902</cx:pt>
          <cx:pt idx="65911">-0.00343514000895453</cx:pt>
          <cx:pt idx="65912">-0.0034352160195835601</cx:pt>
          <cx:pt idx="65913">-0.00343536175075803</cx:pt>
          <cx:pt idx="65914">-0.0034370292085492901</cx:pt>
          <cx:pt idx="65915">-0.0034370292085492901</cx:pt>
          <cx:pt idx="65916">-0.0034370555590919698</cx:pt>
          <cx:pt idx="65917">-0.0034410690362556601</cx:pt>
          <cx:pt idx="65918">-0.0034434473710633598</cx:pt>
          <cx:pt idx="65919">-0.0034443914259104499</cx:pt>
          <cx:pt idx="65920">-0.0034463910742662299</cx:pt>
          <cx:pt idx="65921">-0.0034463910742662299</cx:pt>
          <cx:pt idx="65922">-0.0034463910742662299</cx:pt>
          <cx:pt idx="65923">-0.0034463910742662299</cx:pt>
          <cx:pt idx="65924">-0.0034463910742662299</cx:pt>
          <cx:pt idx="65925">-0.0034463910742662299</cx:pt>
          <cx:pt idx="65926">-0.0034463910742662299</cx:pt>
          <cx:pt idx="65927">-0.0034463910742662299</cx:pt>
          <cx:pt idx="65928">-0.0034463910742662299</cx:pt>
          <cx:pt idx="65929">-0.0034463910742662299</cx:pt>
          <cx:pt idx="65930">-0.0034486546426952501</cx:pt>
          <cx:pt idx="65931">-0.0034535279913076502</cx:pt>
          <cx:pt idx="65932">-0.0034545365832044099</cx:pt>
          <cx:pt idx="65933">-0.0034545365832044099</cx:pt>
          <cx:pt idx="65934">-0.0034545365832044099</cx:pt>
          <cx:pt idx="65935">-0.0034545365832044099</cx:pt>
          <cx:pt idx="65936">-0.0034545365832044099</cx:pt>
          <cx:pt idx="65937">-0.0034545365832044099</cx:pt>
          <cx:pt idx="65938">-0.0034545365832044099</cx:pt>
          <cx:pt idx="65939">-0.0034545365832044099</cx:pt>
          <cx:pt idx="65940">-0.0034566600475018599</cx:pt>
          <cx:pt idx="65941">-0.0034571494327333102</cx:pt>
          <cx:pt idx="65942">-0.0034594997301465699</cx:pt>
          <cx:pt idx="65943">-0.0034594997301465699</cx:pt>
          <cx:pt idx="65944">-0.0034594997301465699</cx:pt>
          <cx:pt idx="65945">-0.0034594997301465699</cx:pt>
          <cx:pt idx="65946">-0.0034633807180477999</cx:pt>
          <cx:pt idx="65947">-0.0034633807180477999</cx:pt>
          <cx:pt idx="65948">-0.0034633807180477999</cx:pt>
          <cx:pt idx="65949">-0.0034633807180477999</cx:pt>
          <cx:pt idx="65950">-0.0034633807180477999</cx:pt>
          <cx:pt idx="65951">-0.0034633807180477999</cx:pt>
          <cx:pt idx="65952">-0.0034647147834045398</cx:pt>
          <cx:pt idx="65953">-0.00346565646507188</cx:pt>
          <cx:pt idx="65954">-0.00346565646507188</cx:pt>
          <cx:pt idx="65955">-0.00346565646507188</cx:pt>
          <cx:pt idx="65956">-0.00346565646507188</cx:pt>
          <cx:pt idx="65957">-0.00346565646507188</cx:pt>
          <cx:pt idx="65958">-0.00346565646507188</cx:pt>
          <cx:pt idx="65959">-0.0034667728938606499</cx:pt>
          <cx:pt idx="65960">-0.0034681051699190901</cx:pt>
          <cx:pt idx="65961">-0.0034684498052750001</cx:pt>
          <cx:pt idx="65962">-0.0034686773613200801</cx:pt>
          <cx:pt idx="65963">-0.0034686773613200801</cx:pt>
          <cx:pt idx="65964">-0.0034686773613200801</cx:pt>
          <cx:pt idx="65965">-0.0034695166058993599</cx:pt>
          <cx:pt idx="65966">-0.0034695166058993599</cx:pt>
          <cx:pt idx="65967">-0.0034695166058993599</cx:pt>
          <cx:pt idx="65968">-0.00347082416474864</cx:pt>
          <cx:pt idx="65969">-0.0034780928275091601</cx:pt>
          <cx:pt idx="65970">-0.0034780928275091601</cx:pt>
          <cx:pt idx="65971">-0.0034780928275091601</cx:pt>
          <cx:pt idx="65972">-0.0034784054164838101</cx:pt>
          <cx:pt idx="65973">-0.00347905010133391</cx:pt>
          <cx:pt idx="65974">-0.00347927503796262</cx:pt>
          <cx:pt idx="65975">-0.0034795076745907198</cx:pt>
          <cx:pt idx="65976">-0.00348272958517224</cx:pt>
          <cx:pt idx="65977">-0.00348285769752371</cx:pt>
          <cx:pt idx="65978">-0.00348289818925381</cx:pt>
          <cx:pt idx="65979">-0.0034841313160226101</cx:pt>
          <cx:pt idx="65980">-0.0034847215581851102</cx:pt>
          <cx:pt idx="65981">-0.0034883761853441199</cx:pt>
          <cx:pt idx="65982">-0.0034923491613839601</cx:pt>
          <cx:pt idx="65983">-0.0034944111648867299</cx:pt>
          <cx:pt idx="65984">-0.00349669798921939</cx:pt>
          <cx:pt idx="65985">-0.00349669798921939</cx:pt>
          <cx:pt idx="65986">-0.0034969392349244802</cx:pt>
          <cx:pt idx="65987">-0.0034972076252935799</cx:pt>
          <cx:pt idx="65988">-0.0035023770476418198</cx:pt>
          <cx:pt idx="65989">-0.0035046696354225</cx:pt>
          <cx:pt idx="65990">-0.0035053040459011799</cx:pt>
          <cx:pt idx="65991">-0.0035062400217253302</cx:pt>
          <cx:pt idx="65992">-0.00350638795254878</cx:pt>
          <cx:pt idx="65993">-0.00350638795254878</cx:pt>
          <cx:pt idx="65994">-0.00350638795254878</cx:pt>
          <cx:pt idx="65995">-0.00350638795254878</cx:pt>
          <cx:pt idx="65996">-0.0035113780000125298</cx:pt>
          <cx:pt idx="65997">-0.0035131001092184801</cx:pt>
          <cx:pt idx="65998">-0.0035131001092184801</cx:pt>
          <cx:pt idx="65999">-0.0035132956655892699</cx:pt>
          <cx:pt idx="66000">-0.00351426431737243</cx:pt>
          <cx:pt idx="66001">-0.00351541090742818</cx:pt>
          <cx:pt idx="66002">-0.00351541090742818</cx:pt>
          <cx:pt idx="66003">-0.0035213554126166898</cx:pt>
          <cx:pt idx="66004">-0.0035238803626445902</cx:pt>
          <cx:pt idx="66005">-0.0035261564564090602</cx:pt>
          <cx:pt idx="66006">-0.0035264828978489701</cx:pt>
          <cx:pt idx="66007">-0.00352765098096003</cx:pt>
          <cx:pt idx="66008">-0.00352765098096003</cx:pt>
          <cx:pt idx="66009">-0.0035312730321695098</cx:pt>
          <cx:pt idx="66010">-0.00353152584043622</cx:pt>
          <cx:pt idx="66011">-0.00353152584043622</cx:pt>
          <cx:pt idx="66012">-0.00353152584043622</cx:pt>
          <cx:pt idx="66013">-0.00353152584043622</cx:pt>
          <cx:pt idx="66014">-0.0035319785311475</cx:pt>
          <cx:pt idx="66015">-0.00353208577388426</cx:pt>
          <cx:pt idx="66016">-0.00353501857967253</cx:pt>
          <cx:pt idx="66017">-0.0035376761910480298</cx:pt>
          <cx:pt idx="66018">-0.0035405903472547698</cx:pt>
          <cx:pt idx="66019">-0.0035446876409622199</cx:pt>
          <cx:pt idx="66020">-0.0035447550593057202</cx:pt>
          <cx:pt idx="66021">-0.0035447550593057202</cx:pt>
          <cx:pt idx="66022">-0.0035447550593057202</cx:pt>
          <cx:pt idx="66023">-0.0035464780364027801</cx:pt>
          <cx:pt idx="66024">-0.0035472797715849001</cx:pt>
          <cx:pt idx="66025">-0.0035475928982789898</cx:pt>
          <cx:pt idx="66026">-0.0035475928982789898</cx:pt>
          <cx:pt idx="66027">-0.0035475928982789898</cx:pt>
          <cx:pt idx="66028">-0.0035475928982789898</cx:pt>
          <cx:pt idx="66029">-0.0035475928982789898</cx:pt>
          <cx:pt idx="66030">-0.0035475928982789898</cx:pt>
          <cx:pt idx="66031">-0.0035475928982789898</cx:pt>
          <cx:pt idx="66032">-0.0035475928982789898</cx:pt>
          <cx:pt idx="66033">-0.0035476342940202101</cx:pt>
          <cx:pt idx="66034">-0.0035506336682193801</cx:pt>
          <cx:pt idx="66035">-0.0035519794483221899</cx:pt>
          <cx:pt idx="66036">-0.0035537274717927199</cx:pt>
          <cx:pt idx="66037">-0.0035537274717927199</cx:pt>
          <cx:pt idx="66038">-0.0035537274717927199</cx:pt>
          <cx:pt idx="66039">-0.00355407135763911</cx:pt>
          <cx:pt idx="66040">-0.0035547394337317201</cx:pt>
          <cx:pt idx="66041">-0.0035547394337317201</cx:pt>
          <cx:pt idx="66042">-0.0035547394337317201</cx:pt>
          <cx:pt idx="66043">-0.0035547394337317201</cx:pt>
          <cx:pt idx="66044">-0.0035547394337317201</cx:pt>
          <cx:pt idx="66045">-0.0035588509281922098</cx:pt>
          <cx:pt idx="66046">-0.0035612120242795899</cx:pt>
          <cx:pt idx="66047">-0.0035619814006003399</cx:pt>
          <cx:pt idx="66048">-0.0035626245789089298</cx:pt>
          <cx:pt idx="66049">-0.0035627292823862699</cx:pt>
          <cx:pt idx="66050">-0.0035633914978099399</cx:pt>
          <cx:pt idx="66051">-0.00356676846178179</cx:pt>
          <cx:pt idx="66052">-0.00356676846178179</cx:pt>
          <cx:pt idx="66053">-0.00356676846178179</cx:pt>
          <cx:pt idx="66054">-0.00356676846178179</cx:pt>
          <cx:pt idx="66055">-0.0035727336158345199</cx:pt>
          <cx:pt idx="66056">-0.0035732399771194199</cx:pt>
          <cx:pt idx="66057">-0.0035791148861633502</cx:pt>
          <cx:pt idx="66058">-0.00358995384320674</cx:pt>
          <cx:pt idx="66059">-0.0035920943872133002</cx:pt>
          <cx:pt idx="66060">-0.0035931561642033099</cx:pt>
          <cx:pt idx="66061">-0.0035936636605136</cx:pt>
          <cx:pt idx="66062">-0.0035936636605136</cx:pt>
          <cx:pt idx="66063">-0.0035936636605136</cx:pt>
          <cx:pt idx="66064">-0.00359582607542034</cx:pt>
          <cx:pt idx="66065">-0.0035961705057101301</cx:pt>
          <cx:pt idx="66066">-0.00359705931215462</cx:pt>
          <cx:pt idx="66067">-0.0035976503255923998</cx:pt>
          <cx:pt idx="66068">-0.0036040045098681599</cx:pt>
          <cx:pt idx="66069">-0.0036047437688459102</cx:pt>
          <cx:pt idx="66070">-0.0036063744663739601</cx:pt>
          <cx:pt idx="66071">-0.0036089617010182399</cx:pt>
          <cx:pt idx="66072">-0.0036160557953814798</cx:pt>
          <cx:pt idx="66073">-0.0036191766791757898</cx:pt>
          <cx:pt idx="66074">-0.0036191766791757898</cx:pt>
          <cx:pt idx="66075">-0.0036191766791757898</cx:pt>
          <cx:pt idx="66076">-0.0036191766791757898</cx:pt>
          <cx:pt idx="66077">-0.0036191766791757898</cx:pt>
          <cx:pt idx="66078">-0.0036191766791757898</cx:pt>
          <cx:pt idx="66079">-0.0036191766791757898</cx:pt>
          <cx:pt idx="66080">-0.0036191766791757898</cx:pt>
          <cx:pt idx="66081">-0.0036191766791757898</cx:pt>
          <cx:pt idx="66082">-0.0036192534393185102</cx:pt>
          <cx:pt idx="66083">-0.00361967999028469</cx:pt>
          <cx:pt idx="66084">-0.0036198906277937898</cx:pt>
          <cx:pt idx="66085">-0.0036198906277937898</cx:pt>
          <cx:pt idx="66086">-0.0036198906277937898</cx:pt>
          <cx:pt idx="66087">-0.0036198906277937898</cx:pt>
          <cx:pt idx="66088">-0.0036212985215115299</cx:pt>
          <cx:pt idx="66089">-0.0036238003071314799</cx:pt>
          <cx:pt idx="66090">-0.0036261728680509302</cx:pt>
          <cx:pt idx="66091">-0.0036263841545654801</cx:pt>
          <cx:pt idx="66092">-0.00363094537861416</cx:pt>
          <cx:pt idx="66093">-0.00363094537861416</cx:pt>
          <cx:pt idx="66094">-0.00363094537861416</cx:pt>
          <cx:pt idx="66095">-0.00363094537861416</cx:pt>
          <cx:pt idx="66096">-0.00363094537861416</cx:pt>
          <cx:pt idx="66097">-0.00363094537861416</cx:pt>
          <cx:pt idx="66098">-0.00363094537861416</cx:pt>
          <cx:pt idx="66099">-0.0036313139220859</cx:pt>
          <cx:pt idx="66100">-0.0036415295024659999</cx:pt>
          <cx:pt idx="66101">-0.0036429112911421199</cx:pt>
          <cx:pt idx="66102">-0.0036429112911421199</cx:pt>
          <cx:pt idx="66103">-0.0036430393291572898</cx:pt>
          <cx:pt idx="66104">-0.0036430393291572898</cx:pt>
          <cx:pt idx="66105">-0.0036430393291572898</cx:pt>
          <cx:pt idx="66106">-0.0036434626472402602</cx:pt>
          <cx:pt idx="66107">-0.0036450816318647698</cx:pt>
          <cx:pt idx="66108">-0.0036450816318647698</cx:pt>
          <cx:pt idx="66109">-0.0036459856275228701</cx:pt>
          <cx:pt idx="66110">-0.0036492271286739202</cx:pt>
          <cx:pt idx="66111">-0.00364948852584832</cx:pt>
          <cx:pt idx="66112">-0.00365029686433269</cx:pt>
          <cx:pt idx="66113">-0.00365170864053965</cx:pt>
          <cx:pt idx="66114">-0.00365170864053965</cx:pt>
          <cx:pt idx="66115">-0.00365170864053965</cx:pt>
          <cx:pt idx="66116">-0.0036525287672264698</cx:pt>
          <cx:pt idx="66117">-0.0036598476869820601</cx:pt>
          <cx:pt idx="66118">-0.0036600519230585299</cx:pt>
          <cx:pt idx="66119">-0.00366462101025477</cx:pt>
          <cx:pt idx="66120">-0.00366462101025477</cx:pt>
          <cx:pt idx="66121">-0.00366462101025477</cx:pt>
          <cx:pt idx="66122">-0.0036658965789835101</cx:pt>
          <cx:pt idx="66123">-0.0036658965789835101</cx:pt>
          <cx:pt idx="66124">-0.0036658965789835101</cx:pt>
          <cx:pt idx="66125">-0.0036658965789835101</cx:pt>
          <cx:pt idx="66126">-0.0036658965789835101</cx:pt>
          <cx:pt idx="66127">-0.0036658965789835101</cx:pt>
          <cx:pt idx="66128">-0.0036666371588729898</cx:pt>
          <cx:pt idx="66129">-0.0036666371588729898</cx:pt>
          <cx:pt idx="66130">-0.0036666371588729898</cx:pt>
          <cx:pt idx="66131">-0.0036666371588729898</cx:pt>
          <cx:pt idx="66132">-0.0036694293498689698</cx:pt>
          <cx:pt idx="66133">-0.0036694943168513999</cx:pt>
          <cx:pt idx="66134">-0.0036694943168513999</cx:pt>
          <cx:pt idx="66135">-0.0036718091006885602</cx:pt>
          <cx:pt idx="66136">-0.00367211923927659</cx:pt>
          <cx:pt idx="66137">-0.0036741994846561602</cx:pt>
          <cx:pt idx="66138">-0.0036760807879856498</cx:pt>
          <cx:pt idx="66139">-0.0036796654955489499</cx:pt>
          <cx:pt idx="66140">-0.00368043780400403</cx:pt>
          <cx:pt idx="66141">-0.00368074714841489</cx:pt>
          <cx:pt idx="66142">-0.0036820673084073702</cx:pt>
          <cx:pt idx="66143">-0.00368258719356711</cx:pt>
          <cx:pt idx="66144">-0.00368258719356711</cx:pt>
          <cx:pt idx="66145">-0.0036831390583290801</cx:pt>
          <cx:pt idx="66146">-0.0036844403408447801</cx:pt>
          <cx:pt idx="66147">-0.0036887849378313001</cx:pt>
          <cx:pt idx="66148">-0.0036890174954657801</cx:pt>
          <cx:pt idx="66149">-0.0036891580980855901</cx:pt>
          <cx:pt idx="66150">-0.0036891580980855901</cx:pt>
          <cx:pt idx="66151">-0.0036891580980855901</cx:pt>
          <cx:pt idx="66152">-0.0036897327029318701</cx:pt>
          <cx:pt idx="66153">-0.0036897327029318701</cx:pt>
          <cx:pt idx="66154">-0.0036897327029318701</cx:pt>
          <cx:pt idx="66155">-0.0036897327029318701</cx:pt>
          <cx:pt idx="66156">-0.0036907298458387899</cx:pt>
          <cx:pt idx="66157">-0.0036908126532247299</cx:pt>
          <cx:pt idx="66158">-0.0036919934543581901</cx:pt>
          <cx:pt idx="66159">-0.0036931977423493799</cx:pt>
          <cx:pt idx="66160">-0.0036935474740299899</cx:pt>
          <cx:pt idx="66161">-0.0036941843944528902</cx:pt>
          <cx:pt idx="66162">-0.0036950172738718502</cx:pt>
          <cx:pt idx="66163">-0.0036950172738718502</cx:pt>
          <cx:pt idx="66164">-0.0036950172738718502</cx:pt>
          <cx:pt idx="66165">-0.0036954025519963501</cx:pt>
          <cx:pt idx="66166">-0.00369640854386137</cx:pt>
          <cx:pt idx="66167">-0.0037009552055315702</cx:pt>
          <cx:pt idx="66168">-0.00370143798218694</cx:pt>
          <cx:pt idx="66169">-0.00370186739972526</cx:pt>
          <cx:pt idx="66170">-0.00370186739972526</cx:pt>
          <cx:pt idx="66171">-0.00370186739972526</cx:pt>
          <cx:pt idx="66172">-0.00370186739972526</cx:pt>
          <cx:pt idx="66173">-0.0037080399540386699</cx:pt>
          <cx:pt idx="66174">-0.0037080596588665799</cx:pt>
          <cx:pt idx="66175">-0.0037099851403319399</cx:pt>
          <cx:pt idx="66176">-0.00371188703607444</cx:pt>
          <cx:pt idx="66177">-0.0037142671613453601</cx:pt>
          <cx:pt idx="66178">-0.0037143356104663498</cx:pt>
          <cx:pt idx="66179">-0.00371534023912718</cx:pt>
          <cx:pt idx="66180">-0.00371534023912718</cx:pt>
          <cx:pt idx="66181">-0.00371534023912718</cx:pt>
          <cx:pt idx="66182">-0.00371534023912718</cx:pt>
          <cx:pt idx="66183">-0.00371534023912718</cx:pt>
          <cx:pt idx="66184">-0.00371534023912718</cx:pt>
          <cx:pt idx="66185">-0.00371534023912718</cx:pt>
          <cx:pt idx="66186">-0.0037164133538855801</cx:pt>
          <cx:pt idx="66187">-0.00371678798691099</cx:pt>
          <cx:pt idx="66188">-0.00371678798691099</cx:pt>
          <cx:pt idx="66189">-0.00371678798691099</cx:pt>
          <cx:pt idx="66190">-0.00371678798691099</cx:pt>
          <cx:pt idx="66191">-0.00371678798691099</cx:pt>
          <cx:pt idx="66192">-0.00371678798691099</cx:pt>
          <cx:pt idx="66193">-0.00371678798691099</cx:pt>
          <cx:pt idx="66194">-0.0037176459887903299</cx:pt>
          <cx:pt idx="66195">-0.0037176459887903299</cx:pt>
          <cx:pt idx="66196">-0.0037189193838559199</cx:pt>
          <cx:pt idx="66197">-0.00372415819601219</cx:pt>
          <cx:pt idx="66198">-0.00372474519545692</cx:pt>
          <cx:pt idx="66199">-0.0037252805369969002</cx:pt>
          <cx:pt idx="66200">-0.0037259041670031799</cx:pt>
          <cx:pt idx="66201">-0.0037262517592039201</cx:pt>
          <cx:pt idx="66202">-0.00372994884106006</cx:pt>
          <cx:pt idx="66203">-0.0037319476607318102</cx:pt>
          <cx:pt idx="66204">-0.0037337317708527602</cx:pt>
          <cx:pt idx="66205">-0.0037337317708527602</cx:pt>
          <cx:pt idx="66206">-0.0037337317708527602</cx:pt>
          <cx:pt idx="66207">-0.0037337317708527602</cx:pt>
          <cx:pt idx="66208">-0.00373546610906411</cx:pt>
          <cx:pt idx="66209">-0.0037366938247179299</cx:pt>
          <cx:pt idx="66210">-0.0037381016741391401</cx:pt>
          <cx:pt idx="66211">-0.0037398727135016202</cx:pt>
          <cx:pt idx="66212">-0.0037400466084378599</cx:pt>
          <cx:pt idx="66213">-0.0037435465245167199</cx:pt>
          <cx:pt idx="66214">-0.0037435465245167199</cx:pt>
          <cx:pt idx="66215">-0.0037435465245167199</cx:pt>
          <cx:pt idx="66216">-0.00374431357579304</cx:pt>
          <cx:pt idx="66217">-0.00374470535206453</cx:pt>
          <cx:pt idx="66218">-0.00374470535206453</cx:pt>
          <cx:pt idx="66219">-0.00374470535206453</cx:pt>
          <cx:pt idx="66220">-0.00374470535206453</cx:pt>
          <cx:pt idx="66221">-0.00374470535206453</cx:pt>
          <cx:pt idx="66222">-0.00374470535206453</cx:pt>
          <cx:pt idx="66223">-0.00374470535206453</cx:pt>
          <cx:pt idx="66224">-0.0037471897387810699</cx:pt>
          <cx:pt idx="66225">-0.00374744074080437</cx:pt>
          <cx:pt idx="66226">-0.0037479547665142999</cx:pt>
          <cx:pt idx="66227">-0.0037479547665142999</cx:pt>
          <cx:pt idx="66228">-0.0037479547665142999</cx:pt>
          <cx:pt idx="66229">-0.0037479547665142999</cx:pt>
          <cx:pt idx="66230">-0.0037486459566941702</cx:pt>
          <cx:pt idx="66231">-0.0037486672930922399</cx:pt>
          <cx:pt idx="66232">-0.0037511610584862799</cx:pt>
          <cx:pt idx="66233">-0.0037511610584862799</cx:pt>
          <cx:pt idx="66234">-0.0037511610584862799</cx:pt>
          <cx:pt idx="66235">-0.00375786534418873</cx:pt>
          <cx:pt idx="66236">-0.0037604421861942802</cx:pt>
          <cx:pt idx="66237">-0.00376168494073579</cx:pt>
          <cx:pt idx="66238">-0.0037617116456501601</cx:pt>
          <cx:pt idx="66239">-0.0037617116456501601</cx:pt>
          <cx:pt idx="66240">-0.0037664277394031101</cx:pt>
          <cx:pt idx="66241">-0.0037669262854842199</cx:pt>
          <cx:pt idx="66242">-0.0037672784273761299</cx:pt>
          <cx:pt idx="66243">-0.00376824551380439</cx:pt>
          <cx:pt idx="66244">-0.0037698905712822001</cx:pt>
          <cx:pt idx="66245">-0.0037698905712822001</cx:pt>
          <cx:pt idx="66246">-0.0037698905712822001</cx:pt>
          <cx:pt idx="66247">-0.0037702758983435701</cx:pt>
          <cx:pt idx="66248">-0.00377321530128942</cx:pt>
          <cx:pt idx="66249">-0.0037735118818005399</cx:pt>
          <cx:pt idx="66250">-0.0037824081441352798</cx:pt>
          <cx:pt idx="66251">-0.0037832032377193999</cx:pt>
          <cx:pt idx="66252">-0.0037832032377193999</cx:pt>
          <cx:pt idx="66253">-0.0037832032377193999</cx:pt>
          <cx:pt idx="66254">-0.00378613859245228</cx:pt>
          <cx:pt idx="66255">-0.0037888392167503599</cx:pt>
          <cx:pt idx="66256">-0.0037901085879319799</cx:pt>
          <cx:pt idx="66257">-0.0037901085879319799</cx:pt>
          <cx:pt idx="66258">-0.0037907557310928402</cx:pt>
          <cx:pt idx="66259">-0.0037918504676067001</cx:pt>
          <cx:pt idx="66260">-0.0037918504676067001</cx:pt>
          <cx:pt idx="66261">-0.0037918504676067001</cx:pt>
          <cx:pt idx="66262">-0.0037926814113933699</cx:pt>
          <cx:pt idx="66263">-0.0037936217049048902</cx:pt>
          <cx:pt idx="66264">-0.0037970610948285699</cx:pt>
          <cx:pt idx="66265">-0.0037970610948285699</cx:pt>
          <cx:pt idx="66266">-0.0037970610948285699</cx:pt>
          <cx:pt idx="66267">-0.0037970610948285699</cx:pt>
          <cx:pt idx="66268">-0.0037970610948285699</cx:pt>
          <cx:pt idx="66269">-0.0037970610948285699</cx:pt>
          <cx:pt idx="66270">-0.0037970610948285699</cx:pt>
          <cx:pt idx="66271">-0.00379769565308379</cx:pt>
          <cx:pt idx="66272">-0.0037987594653181899</cx:pt>
          <cx:pt idx="66273">-0.0037987830489548502</cx:pt>
          <cx:pt idx="66274">-0.0037987830489548502</cx:pt>
          <cx:pt idx="66275">-0.0037987830489548502</cx:pt>
          <cx:pt idx="66276">-0.0037987830489548502</cx:pt>
          <cx:pt idx="66277">-0.0037987830489548502</cx:pt>
          <cx:pt idx="66278">-0.0037987830489548502</cx:pt>
          <cx:pt idx="66279">-0.0037995028183432601</cx:pt>
          <cx:pt idx="66280">-0.0037995028183432601</cx:pt>
          <cx:pt idx="66281">-0.0037995028183432601</cx:pt>
          <cx:pt idx="66282">-0.0038016509843450002</cx:pt>
          <cx:pt idx="66283">-0.0038030794789240601</cx:pt>
          <cx:pt idx="66284">-0.0038041838962814501</cx:pt>
          <cx:pt idx="66285">-0.0038048375627203501</cx:pt>
          <cx:pt idx="66286">-0.0038055452074378</cx:pt>
          <cx:pt idx="66287">-0.0038074040699243301</cx:pt>
          <cx:pt idx="66288">-0.0038074040699243301</cx:pt>
          <cx:pt idx="66289">-0.0038076785578984398</cx:pt>
          <cx:pt idx="66290">-0.0038090087694579102</cx:pt>
          <cx:pt idx="66291">-0.0038108615445419502</cx:pt>
          <cx:pt idx="66292">-0.0038114150809456801</cx:pt>
          <cx:pt idx="66293">-0.0038120165255272399</cx:pt>
          <cx:pt idx="66294">-0.00381298433488386</cx:pt>
          <cx:pt idx="66295">-0.0038131595531513398</cx:pt>
          <cx:pt idx="66296">-0.0038132468425415701</cx:pt>
          <cx:pt idx="66297">-0.0038133299233864002</cx:pt>
          <cx:pt idx="66298">-0.00381356865652191</cx:pt>
          <cx:pt idx="66299">-0.0038149390910005602</cx:pt>
          <cx:pt idx="66300">-0.00381529911365936</cx:pt>
          <cx:pt idx="66301">-0.0038158673385300999</cx:pt>
          <cx:pt idx="66302">-0.0038161963793293899</cx:pt>
          <cx:pt idx="66303">-0.0038194177440470699</cx:pt>
          <cx:pt idx="66304">-0.0038203899696145102</cx:pt>
          <cx:pt idx="66305">-0.0038203899696145102</cx:pt>
          <cx:pt idx="66306">-0.0038204264104688599</cx:pt>
          <cx:pt idx="66307">-0.0038217221603199601</cx:pt>
          <cx:pt idx="66308">-0.0038225853475065399</cx:pt>
          <cx:pt idx="66309">-0.0038230887222283402</cx:pt>
          <cx:pt idx="66310">-0.00382391560909566</cx:pt>
          <cx:pt idx="66311">-0.00382391560909566</cx:pt>
          <cx:pt idx="66312">-0.00382935370641365</cx:pt>
          <cx:pt idx="66313">-0.00383009671555724</cx:pt>
          <cx:pt idx="66314">-0.00383145370369898</cx:pt>
          <cx:pt idx="66315">-0.0038315674679717401</cx:pt>
          <cx:pt idx="66316">-0.0038318411696579</cx:pt>
          <cx:pt idx="66317">-0.0038318411696579</cx:pt>
          <cx:pt idx="66318">-0.0038318411696579</cx:pt>
          <cx:pt idx="66319">-0.0038323947724740802</cx:pt>
          <cx:pt idx="66320">-0.0038326634704925499</cx:pt>
          <cx:pt idx="66321">-0.0038332093546823102</cx:pt>
          <cx:pt idx="66322">-0.0038334981321394802</cx:pt>
          <cx:pt idx="66323">-0.00383546384966935</cx:pt>
          <cx:pt idx="66324">-0.00383777312742769</cx:pt>
          <cx:pt idx="66325">-0.0038387270878399498</cx:pt>
          <cx:pt idx="66326">-0.0038387270878399498</cx:pt>
          <cx:pt idx="66327">-0.0038387270878399498</cx:pt>
          <cx:pt idx="66328">-0.0038387270878399498</cx:pt>
          <cx:pt idx="66329">-0.0038387270878399498</cx:pt>
          <cx:pt idx="66330">-0.0038412627891607201</cx:pt>
          <cx:pt idx="66331">-0.0038412627891607201</cx:pt>
          <cx:pt idx="66332">-0.0038412627891607201</cx:pt>
          <cx:pt idx="66333">-0.0038412627891607201</cx:pt>
          <cx:pt idx="66334">-0.0038412627891607201</cx:pt>
          <cx:pt idx="66335">-0.0038412857792788002</cx:pt>
          <cx:pt idx="66336">-0.00384405425311954</cx:pt>
          <cx:pt idx="66337">-0.00384405425311954</cx:pt>
          <cx:pt idx="66338">-0.0038442763230548201</cx:pt>
          <cx:pt idx="66339">-0.0038442763230548201</cx:pt>
          <cx:pt idx="66340">-0.0038473073603491502</cx:pt>
          <cx:pt idx="66341">-0.0038481600845765599</cx:pt>
          <cx:pt idx="66342">-0.0038481600845765599</cx:pt>
          <cx:pt idx="66343">-0.0038481600845765599</cx:pt>
          <cx:pt idx="66344">-0.0038481600845765599</cx:pt>
          <cx:pt idx="66345">-0.0038481600845765599</cx:pt>
          <cx:pt idx="66346">-0.0038481600845765599</cx:pt>
          <cx:pt idx="66347">-0.0038487329152039102</cx:pt>
          <cx:pt idx="66348">-0.0038487329152039102</cx:pt>
          <cx:pt idx="66349">-0.0038495027402179402</cx:pt>
          <cx:pt idx="66350">-0.00384968240799752</cx:pt>
          <cx:pt idx="66351">-0.0038498410473292101</cx:pt>
          <cx:pt idx="66352">-0.0038498410473292101</cx:pt>
          <cx:pt idx="66353">-0.0038505402594243899</cx:pt>
          <cx:pt idx="66354">-0.0038505402594243899</cx:pt>
          <cx:pt idx="66355">-0.0038505402594243899</cx:pt>
          <cx:pt idx="66356">-0.00385062102282961</cx:pt>
          <cx:pt idx="66357">-0.00385062102282961</cx:pt>
          <cx:pt idx="66358">-0.0038525742120638202</cx:pt>
          <cx:pt idx="66359">-0.0038546857917905598</cx:pt>
          <cx:pt idx="66360">-0.0038567813454549599</cx:pt>
          <cx:pt idx="66361">-0.0038574675092866001</cx:pt>
          <cx:pt idx="66362">-0.0038601230157985101</cx:pt>
          <cx:pt idx="66363">-0.0038601230157985101</cx:pt>
          <cx:pt idx="66364">-0.0038601230157985101</cx:pt>
          <cx:pt idx="66365">-0.0038621669427490201</cx:pt>
          <cx:pt idx="66366">-0.0038636522825752102</cx:pt>
          <cx:pt idx="66367">-0.0038643266542070002</cx:pt>
          <cx:pt idx="66368">-0.0038661388685293199</cx:pt>
          <cx:pt idx="66369">-0.0038661388685293199</cx:pt>
          <cx:pt idx="66370">-0.0038661388685293199</cx:pt>
          <cx:pt idx="66371">-0.0038667212576541498</cx:pt>
          <cx:pt idx="66372">-0.0038667212576541498</cx:pt>
          <cx:pt idx="66373">-0.0038668357356042198</cx:pt>
          <cx:pt idx="66374">-0.0038705907700069698</cx:pt>
          <cx:pt idx="66375">-0.0038721611471241998</cx:pt>
          <cx:pt idx="66376">-0.0038726471413935699</cx:pt>
          <cx:pt idx="66377">-0.0038785221415200502</cx:pt>
          <cx:pt idx="66378">-0.0038785961506275402</cx:pt>
          <cx:pt idx="66379">-0.0038814915541153798</cx:pt>
          <cx:pt idx="66380">-0.0038814915541153798</cx:pt>
          <cx:pt idx="66381">-0.0038814915541153798</cx:pt>
          <cx:pt idx="66382">-0.0038814915541153798</cx:pt>
          <cx:pt idx="66383">-0.0038825292623024402</cx:pt>
          <cx:pt idx="66384">-0.00388388001486707</cx:pt>
          <cx:pt idx="66385">-0.0038848076425738098</cx:pt>
          <cx:pt idx="66386">-0.0038848874373854899</cx:pt>
          <cx:pt idx="66387">-0.0038855604131275302</cx:pt>
          <cx:pt idx="66388">-0.0038897661434847898</cx:pt>
          <cx:pt idx="66389">-0.0038914748748772698</cx:pt>
          <cx:pt idx="66390">-0.0038926664736977801</cx:pt>
          <cx:pt idx="66391">-0.0038934727998799698</cx:pt>
          <cx:pt idx="66392">-0.0038979950312732999</cx:pt>
          <cx:pt idx="66393">-0.0038979950312732999</cx:pt>
          <cx:pt idx="66394">-0.0038979950312732999</cx:pt>
          <cx:pt idx="66395">-0.0038980902074994802</cx:pt>
          <cx:pt idx="66396">-0.0038989896511534301</cx:pt>
          <cx:pt idx="66397">-0.00389974414338865</cx:pt>
          <cx:pt idx="66398">-0.0039003022620823502</cx:pt>
          <cx:pt idx="66399">-0.0039014752681344501</cx:pt>
          <cx:pt idx="66400">-0.0039016375588650501</cx:pt>
          <cx:pt idx="66401">-0.0039016375588650501</cx:pt>
          <cx:pt idx="66402">-0.0039016375588650501</cx:pt>
          <cx:pt idx="66403">-0.0039016375588650501</cx:pt>
          <cx:pt idx="66404">-0.0039018774339270399</cx:pt>
          <cx:pt idx="66405">-0.0039048828027979801</cx:pt>
          <cx:pt idx="66406">-0.0039048828027979801</cx:pt>
          <cx:pt idx="66407">-0.0039048828027979801</cx:pt>
          <cx:pt idx="66408">-0.0039048828027979801</cx:pt>
          <cx:pt idx="66409">-0.0039048828027979801</cx:pt>
          <cx:pt idx="66410">-0.0039048828027979801</cx:pt>
          <cx:pt idx="66411">-0.0039048828027979801</cx:pt>
          <cx:pt idx="66412">-0.0039048828027979801</cx:pt>
          <cx:pt idx="66413">-0.0039052339695669698</cx:pt>
          <cx:pt idx="66414">-0.0039069702102814997</cx:pt>
          <cx:pt idx="66415">-0.003908036060001</cx:pt>
          <cx:pt idx="66416">-0.0039087941988978896</cx:pt>
          <cx:pt idx="66417">-0.0039114188264688602</cx:pt>
          <cx:pt idx="66418">-0.0039114188264688602</cx:pt>
          <cx:pt idx="66419">-0.00391322010801156</cx:pt>
          <cx:pt idx="66420">-0.0039138232871208803</cx:pt>
          <cx:pt idx="66421">-0.0039141241067909898</cx:pt>
          <cx:pt idx="66422">-0.0039159786662990399</cx:pt>
          <cx:pt idx="66423">-0.0039179354182480499</cx:pt>
          <cx:pt idx="66424">-0.0039245972343506397</cx:pt>
          <cx:pt idx="66425">-0.00393968548848564</cx:pt>
          <cx:pt idx="66426">-0.0039398947633106302</cx:pt>
          <cx:pt idx="66427">-0.0039398947633106302</cx:pt>
          <cx:pt idx="66428">-0.0039398947633106302</cx:pt>
          <cx:pt idx="66429">-0.0039398947633106302</cx:pt>
          <cx:pt idx="66430">-0.0039411218210781401</cx:pt>
          <cx:pt idx="66431">-0.0039414906853949003</cx:pt>
          <cx:pt idx="66432">-0.0039426551558471102</cx:pt>
          <cx:pt idx="66433">-0.0039426551558471102</cx:pt>
          <cx:pt idx="66434">-0.0039429668521533201</cx:pt>
          <cx:pt idx="66435">-0.0039437933057517201</cx:pt>
          <cx:pt idx="66436">-0.0039471218620774299</cx:pt>
          <cx:pt idx="66437">-0.0039536678505741104</cx:pt>
          <cx:pt idx="66438">-0.0039536678505741104</cx:pt>
          <cx:pt idx="66439">-0.0039536678505741104</cx:pt>
          <cx:pt idx="66440">-0.0039536678505741104</cx:pt>
          <cx:pt idx="66441">-0.0039536678505741104</cx:pt>
          <cx:pt idx="66442">-0.00395390549893664</cx:pt>
          <cx:pt idx="66443">-0.0039547808904433698</cx:pt>
          <cx:pt idx="66444">-0.0039547808904433698</cx:pt>
          <cx:pt idx="66445">-0.0039547808904433698</cx:pt>
          <cx:pt idx="66446">-0.0039556969536310499</cx:pt>
          <cx:pt idx="66447">-0.00395636076688341</cx:pt>
          <cx:pt idx="66448">-0.00395636076688341</cx:pt>
          <cx:pt idx="66449">-0.00395636076688341</cx:pt>
          <cx:pt idx="66450">-0.0039579081776539796</cx:pt>
          <cx:pt idx="66451">-0.00396180696510682</cx:pt>
          <cx:pt idx="66452">-0.0039633633427006701</cx:pt>
          <cx:pt idx="66453">-0.0039634470601070696</cx:pt>
          <cx:pt idx="66454">-0.0039641847427827302</cx:pt>
          <cx:pt idx="66455">-0.0039641847427827302</cx:pt>
          <cx:pt idx="66456">-0.0039641847427827302</cx:pt>
          <cx:pt idx="66457">-0.0039669311579505597</cx:pt>
          <cx:pt idx="66458">-0.0039682023329652098</cx:pt>
          <cx:pt idx="66459">-0.0039692994085688297</cx:pt>
          <cx:pt idx="66460">-0.0039717829872444599</cx:pt>
          <cx:pt idx="66461">-0.0039717829872444599</cx:pt>
          <cx:pt idx="66462">-0.0039717829872444599</cx:pt>
          <cx:pt idx="66463">-0.0039721332107052702</cx:pt>
          <cx:pt idx="66464">-0.0039724044423902604</cx:pt>
          <cx:pt idx="66465">-0.0039724044423902604</cx:pt>
          <cx:pt idx="66466">-0.0039724044423902604</cx:pt>
          <cx:pt idx="66467">-0.0039724044423902604</cx:pt>
          <cx:pt idx="66468">-0.0039724044423902604</cx:pt>
          <cx:pt idx="66469">-0.0039724044423902604</cx:pt>
          <cx:pt idx="66470">-0.0039724044423902604</cx:pt>
          <cx:pt idx="66471">-0.0039724044423902604</cx:pt>
          <cx:pt idx="66472">-0.0039724044423902604</cx:pt>
          <cx:pt idx="66473">-0.0039741488381630401</cx:pt>
          <cx:pt idx="66474">-0.0039756590684537196</cx:pt>
          <cx:pt idx="66475">-0.0039777438238517296</cx:pt>
          <cx:pt idx="66476">-0.00397828056111354</cx:pt>
          <cx:pt idx="66477">-0.0039788502404979999</cx:pt>
          <cx:pt idx="66478">-0.0039788502404979999</cx:pt>
          <cx:pt idx="66479">-0.0039835401168482401</cx:pt>
          <cx:pt idx="66480">-0.0039838439641144098</cx:pt>
          <cx:pt idx="66481">-0.0039838439641144098</cx:pt>
          <cx:pt idx="66482">-0.0039838439641144098</cx:pt>
          <cx:pt idx="66483">-0.0039838439641144098</cx:pt>
          <cx:pt idx="66484">-0.0039838439641144098</cx:pt>
          <cx:pt idx="66485">-0.0039846761184510896</cx:pt>
          <cx:pt idx="66486">-0.0039849114163151402</cx:pt>
          <cx:pt idx="66487">-0.0039853408017877399</cx:pt>
          <cx:pt idx="66488">-0.0039882966751550002</cx:pt>
          <cx:pt idx="66489">-0.0039916870712204998</cx:pt>
          <cx:pt idx="66490">-0.0039916870712204998</cx:pt>
          <cx:pt idx="66491">-0.0039916870712204998</cx:pt>
          <cx:pt idx="66492">-0.0039916870712204998</cx:pt>
          <cx:pt idx="66493">-0.0039924645722988102</cx:pt>
          <cx:pt idx="66494">-0.0039924645722988102</cx:pt>
          <cx:pt idx="66495">-0.0039924645722988102</cx:pt>
          <cx:pt idx="66496">-0.0039924645722988102</cx:pt>
          <cx:pt idx="66497">-0.0039924645722988102</cx:pt>
          <cx:pt idx="66498">-0.0039924645722988102</cx:pt>
          <cx:pt idx="66499">-0.0039924645722988102</cx:pt>
          <cx:pt idx="66500">-0.0039924645722988102</cx:pt>
          <cx:pt idx="66501">-0.0039924645722988102</cx:pt>
          <cx:pt idx="66502">-0.0039924645722988102</cx:pt>
          <cx:pt idx="66503">-0.0039924971968130401</cx:pt>
          <cx:pt idx="66504">-0.0039924971968130401</cx:pt>
          <cx:pt idx="66505">-0.0039924971968130401</cx:pt>
          <cx:pt idx="66506">-0.0039924971968130401</cx:pt>
          <cx:pt idx="66507">-0.0039924971968130401</cx:pt>
          <cx:pt idx="66508">-0.0039924971968130401</cx:pt>
          <cx:pt idx="66509">-0.0039924971968130401</cx:pt>
          <cx:pt idx="66510">-0.0039952443036732196</cx:pt>
          <cx:pt idx="66511">-0.0039987571275138904</cx:pt>
          <cx:pt idx="66512">-0.0039995984979638898</cx:pt>
          <cx:pt idx="66513">-0.0039999094568122801</cx:pt>
          <cx:pt idx="66514">-0.0040021717037712796</cx:pt>
          <cx:pt idx="66515">-0.0040025525794279704</cx:pt>
          <cx:pt idx="66516">-0.0040030015335427499</cx:pt>
          <cx:pt idx="66517">-0.0040030015335427499</cx:pt>
          <cx:pt idx="66518">-0.0040035020505074697</cx:pt>
          <cx:pt idx="66519">-0.0040072043108370196</cx:pt>
          <cx:pt idx="66520">-0.0040076460045720703</cx:pt>
          <cx:pt idx="66521">-0.0040084041988837299</cx:pt>
          <cx:pt idx="66522">-0.0040106266081778499</cx:pt>
          <cx:pt idx="66523">-0.0040119222020069097</cx:pt>
          <cx:pt idx="66524">-0.0040126972524063597</cx:pt>
          <cx:pt idx="66525">-0.0040135192843022303</cx:pt>
          <cx:pt idx="66526">-0.0040138789973903398</cx:pt>
          <cx:pt idx="66527">-0.0040146701547829101</cx:pt>
          <cx:pt idx="66528">-0.0040150208672877202</cx:pt>
          <cx:pt idx="66529">-0.0040150208672877202</cx:pt>
          <cx:pt idx="66530">-0.0040150579043009603</cx:pt>
          <cx:pt idx="66531">-0.0040150579043009603</cx:pt>
          <cx:pt idx="66532">-0.0040150579043009603</cx:pt>
          <cx:pt idx="66533">-0.0040150579043009603</cx:pt>
          <cx:pt idx="66534">-0.0040150579043009603</cx:pt>
          <cx:pt idx="66535">-0.0040178647188578399</cx:pt>
          <cx:pt idx="66536">-0.0040208877715613199</cx:pt>
          <cx:pt idx="66537">-0.0040272350522158797</cx:pt>
          <cx:pt idx="66538">-0.0040282583921657103</cx:pt>
          <cx:pt idx="66539">-0.0040299587539757101</cx:pt>
          <cx:pt idx="66540">-0.0040302238629229201</cx:pt>
          <cx:pt idx="66541">-0.0040316788776585503</cx:pt>
          <cx:pt idx="66542">-0.0040335641175259004</cx:pt>
          <cx:pt idx="66543">-0.00403396539375261</cx:pt>
          <cx:pt idx="66544">-0.0040356404045605197</cx:pt>
          <cx:pt idx="66545">-0.0040360887979747802</cx:pt>
          <cx:pt idx="66546">-0.0040366109926056196</cx:pt>
          <cx:pt idx="66547">-0.0040366109926056196</cx:pt>
          <cx:pt idx="66548">-0.0040366109926056196</cx:pt>
          <cx:pt idx="66549">-0.0040375422674993802</cx:pt>
          <cx:pt idx="66550">-0.0040389524210833402</cx:pt>
          <cx:pt idx="66551">-0.0040389524210833402</cx:pt>
          <cx:pt idx="66552">-0.0040389524210833402</cx:pt>
          <cx:pt idx="66553">-0.0040389524210833402</cx:pt>
          <cx:pt idx="66554">-0.0040389524210833402</cx:pt>
          <cx:pt idx="66555">-0.0040389524210833402</cx:pt>
          <cx:pt idx="66556">-0.0040389524210833402</cx:pt>
          <cx:pt idx="66557">-0.00404233899958695</cx:pt>
          <cx:pt idx="66558">-0.0040435420219596899</cx:pt>
          <cx:pt idx="66559">-0.0040435420219596899</cx:pt>
          <cx:pt idx="66560">-0.0040435420219596899</cx:pt>
          <cx:pt idx="66561">-0.0040465724746257198</cx:pt>
          <cx:pt idx="66562">-0.0040478502810792202</cx:pt>
          <cx:pt idx="66563">-0.0040478502810792202</cx:pt>
          <cx:pt idx="66564">-0.0040478502810792202</cx:pt>
          <cx:pt idx="66565">-0.0040512978405873199</cx:pt>
          <cx:pt idx="66566">-0.0040513588548254697</cx:pt>
          <cx:pt idx="66567">-0.0040513588548254697</cx:pt>
          <cx:pt idx="66568">-0.0040515038581315299</cx:pt>
          <cx:pt idx="66569">-0.00405300112179413</cx:pt>
          <cx:pt idx="66570">-0.00405319233073392</cx:pt>
          <cx:pt idx="66571">-0.00405675869314068</cx:pt>
          <cx:pt idx="66572">-0.0040633179076946602</cx:pt>
          <cx:pt idx="66573">-0.0040633179076946602</cx:pt>
          <cx:pt idx="66574">-0.0040633179076946602</cx:pt>
          <cx:pt idx="66575">-0.0040675794060990303</cx:pt>
          <cx:pt idx="66576">-0.0040675794060990303</cx:pt>
          <cx:pt idx="66577">-0.0040677516727879804</cx:pt>
          <cx:pt idx="66578">-0.0040736411860611702</cx:pt>
          <cx:pt idx="66579">-0.0040736411860611702</cx:pt>
          <cx:pt idx="66580">-0.0040736411860611702</cx:pt>
          <cx:pt idx="66581">-0.0040736411860611702</cx:pt>
          <cx:pt idx="66582">-0.0040747365004193499</cx:pt>
          <cx:pt idx="66583">-0.0040756773305947796</cx:pt>
          <cx:pt idx="66584">-0.0040756773305947796</cx:pt>
          <cx:pt idx="66585">-0.0040756773305947796</cx:pt>
          <cx:pt idx="66586">-0.0040756773305947796</cx:pt>
          <cx:pt idx="66587">-0.0040772756486619497</cx:pt>
          <cx:pt idx="66588">-0.0040772756486619497</cx:pt>
          <cx:pt idx="66589">-0.0040772756486619497</cx:pt>
          <cx:pt idx="66590">-0.0040772756486619497</cx:pt>
          <cx:pt idx="66591">-0.0040789004981410396</cx:pt>
          <cx:pt idx="66592">-0.0040790771161293496</cx:pt>
          <cx:pt idx="66593">-0.0040830297437958098</cx:pt>
          <cx:pt idx="66594">-0.0040832580318459297</cx:pt>
          <cx:pt idx="66595">-0.0040832580318459297</cx:pt>
          <cx:pt idx="66596">-0.0040832580318459297</cx:pt>
          <cx:pt idx="66597">-0.0040835077534389502</cx:pt>
          <cx:pt idx="66598">-0.0040885325938588898</cx:pt>
          <cx:pt idx="66599">-0.0040893269653896397</cx:pt>
          <cx:pt idx="66600">-0.0040901685853049598</cx:pt>
          <cx:pt idx="66601">-0.0040901685853049598</cx:pt>
          <cx:pt idx="66602">-0.0040901685853049598</cx:pt>
          <cx:pt idx="66603">-0.0040901685853049598</cx:pt>
          <cx:pt idx="66604">-0.0040901685853049598</cx:pt>
          <cx:pt idx="66605">-0.0040933679397320297</cx:pt>
          <cx:pt idx="66606">-0.0040947154216808097</cx:pt>
          <cx:pt idx="66607">-0.0040981591796836704</cx:pt>
          <cx:pt idx="66608">-0.0041030725249548497</cx:pt>
          <cx:pt idx="66609">-0.0041045800093101699</cx:pt>
          <cx:pt idx="66610">-0.0041067006825442204</cx:pt>
          <cx:pt idx="66611">-0.0041098208902783399</cx:pt>
          <cx:pt idx="66612">-0.00411134766230412</cx:pt>
          <cx:pt idx="66613">-0.00411134766230412</cx:pt>
          <cx:pt idx="66614">-0.0041118332669029299</cx:pt>
          <cx:pt idx="66615">-0.0041144468067245603</cx:pt>
          <cx:pt idx="66616">-0.0041159253037030699</cx:pt>
          <cx:pt idx="66617">-0.0041159253037030699</cx:pt>
          <cx:pt idx="66618">-0.0041164979029725199</cx:pt>
          <cx:pt idx="66619">-0.00411664799595827</cx:pt>
          <cx:pt idx="66620">-0.0041170370239897499</cx:pt>
          <cx:pt idx="66621">-0.0041170370239897499</cx:pt>
          <cx:pt idx="66622">-0.0041170370239897499</cx:pt>
          <cx:pt idx="66623">-0.0041170370239897499</cx:pt>
          <cx:pt idx="66624">-0.0041170370239897499</cx:pt>
          <cx:pt idx="66625">-0.0041170370239897499</cx:pt>
          <cx:pt idx="66626">-0.0041170370239897499</cx:pt>
          <cx:pt idx="66627">-0.0041170370239897499</cx:pt>
          <cx:pt idx="66628">-0.0041170370239897499</cx:pt>
          <cx:pt idx="66629">-0.0041170370239897499</cx:pt>
          <cx:pt idx="66630">-0.0041170370239897499</cx:pt>
          <cx:pt idx="66631">-0.00411977229930736</cx:pt>
          <cx:pt idx="66632">-0.00411977229930736</cx:pt>
          <cx:pt idx="66633">-0.00411977229930736</cx:pt>
          <cx:pt idx="66634">-0.00411977229930736</cx:pt>
          <cx:pt idx="66635">-0.0041204017191220198</cx:pt>
          <cx:pt idx="66636">-0.00412060368305952</cx:pt>
          <cx:pt idx="66637">-0.00412060368305952</cx:pt>
          <cx:pt idx="66638">-0.00412060368305952</cx:pt>
          <cx:pt idx="66639">-0.00412060368305952</cx:pt>
          <cx:pt idx="66640">-0.0041241887102493203</cx:pt>
          <cx:pt idx="66641">-0.00412978982363486</cx:pt>
          <cx:pt idx="66642">-0.00412978982363486</cx:pt>
          <cx:pt idx="66643">-0.00412978982363486</cx:pt>
          <cx:pt idx="66644">-0.00412978982363486</cx:pt>
          <cx:pt idx="66645">-0.0041307676973877999</cx:pt>
          <cx:pt idx="66646">-0.0041327300587201401</cx:pt>
          <cx:pt idx="66647">-0.0041338418296385801</cx:pt>
          <cx:pt idx="66648">-0.0041342616707890998</cx:pt>
          <cx:pt idx="66649">-0.0041344613529312596</cx:pt>
          <cx:pt idx="66650">-0.0041362781399045196</cx:pt>
          <cx:pt idx="66651">-0.0041362781399045196</cx:pt>
          <cx:pt idx="66652">-0.0041362781399045196</cx:pt>
          <cx:pt idx="66653">-0.0041362781399045196</cx:pt>
          <cx:pt idx="66654">-0.0041362781399045196</cx:pt>
          <cx:pt idx="66655">-0.0041369362442634002</cx:pt>
          <cx:pt idx="66656">-0.0041403345758673198</cx:pt>
          <cx:pt idx="66657">-0.0041426628668432101</cx:pt>
          <cx:pt idx="66658">-0.0041427498013587999</cx:pt>
          <cx:pt idx="66659">-0.0041434653939814202</cx:pt>
          <cx:pt idx="66660">-0.0041434653939814202</cx:pt>
          <cx:pt idx="66661">-0.0041441022576289097</cx:pt>
          <cx:pt idx="66662">-0.0041444295670504698</cx:pt>
          <cx:pt idx="66663">-0.0041444295670504698</cx:pt>
          <cx:pt idx="66664">-0.0041444295670504698</cx:pt>
          <cx:pt idx="66665">-0.0041444295670504698</cx:pt>
          <cx:pt idx="66666">-0.0041444295670504698</cx:pt>
          <cx:pt idx="66667">-0.0041444295670504698</cx:pt>
          <cx:pt idx="66668">-0.0041451541438321596</cx:pt>
          <cx:pt idx="66669">-0.0041512317076606298</cx:pt>
          <cx:pt idx="66670">-0.0041562163575324697</cx:pt>
          <cx:pt idx="66671">-0.0041562163575324697</cx:pt>
          <cx:pt idx="66672">-0.0041562163575324697</cx:pt>
          <cx:pt idx="66673">-0.00415658978027758</cx:pt>
          <cx:pt idx="66674">-0.0041567403075306502</cx:pt>
          <cx:pt idx="66675">-0.0041577141400818002</cx:pt>
          <cx:pt idx="66676">-0.0041579062855857298</cx:pt>
          <cx:pt idx="66677">-0.0041579062855857298</cx:pt>
          <cx:pt idx="66678">-0.00415890074498757</cx:pt>
          <cx:pt idx="66679">-0.0041589354348964902</cx:pt>
          <cx:pt idx="66680">-0.0041589354348964902</cx:pt>
          <cx:pt idx="66681">-0.0041589354348964902</cx:pt>
          <cx:pt idx="66682">-0.0041589354348964902</cx:pt>
          <cx:pt idx="66683">-0.0041589354348964902</cx:pt>
          <cx:pt idx="66684">-0.0041602346837011197</cx:pt>
          <cx:pt idx="66685">-0.0041632175706173297</cx:pt>
          <cx:pt idx="66686">-0.0041650620371067896</cx:pt>
          <cx:pt idx="66687">-0.0041666836528652298</cx:pt>
          <cx:pt idx="66688">-0.00416669317710838</cx:pt>
          <cx:pt idx="66689">-0.0041669833950773102</cx:pt>
          <cx:pt idx="66690">-0.0041691299119662696</cx:pt>
          <cx:pt idx="66691">-0.0041701379235810796</cx:pt>
          <cx:pt idx="66692">-0.0041718223990323102</cx:pt>
          <cx:pt idx="66693">-0.0041718223990323102</cx:pt>
          <cx:pt idx="66694">-0.0041725745856601298</cx:pt>
          <cx:pt idx="66695">-0.0041733015966413101</cx:pt>
          <cx:pt idx="66696">-0.0041752715085383698</cx:pt>
          <cx:pt idx="66697">-0.00417738479309038</cx:pt>
          <cx:pt idx="66698">-0.0041778601247438804</cx:pt>
          <cx:pt idx="66699">-0.0041778601247438804</cx:pt>
          <cx:pt idx="66700">-0.0041778601247438804</cx:pt>
          <cx:pt idx="66701">-0.0041804244683308596</cx:pt>
          <cx:pt idx="66702">-0.0041804244683308596</cx:pt>
          <cx:pt idx="66703">-0.0041828276122588904</cx:pt>
          <cx:pt idx="66704">-0.0041869318235302402</cx:pt>
          <cx:pt idx="66705">-0.0041869318235302402</cx:pt>
          <cx:pt idx="66706">-0.0041873676480336797</cx:pt>
          <cx:pt idx="66707">-0.0041883207591102397</cx:pt>
          <cx:pt idx="66708">-0.0041891150718317499</cx:pt>
          <cx:pt idx="66709">-0.0041895467405315698</cx:pt>
          <cx:pt idx="66710">-0.0041901954054973699</cx:pt>
          <cx:pt idx="66711">-0.0041910418416938504</cx:pt>
          <cx:pt idx="66712">-0.0041932064528898104</cx:pt>
          <cx:pt idx="66713">-0.0041932064528898104</cx:pt>
          <cx:pt idx="66714">-0.0041943519152647301</cx:pt>
          <cx:pt idx="66715">-0.0041943519152647301</cx:pt>
          <cx:pt idx="66716">-0.0041943519152647301</cx:pt>
          <cx:pt idx="66717">-0.0041969222333152903</cx:pt>
          <cx:pt idx="66718">-0.00420046146182759</cx:pt>
          <cx:pt idx="66719">-0.0042008020515376804</cx:pt>
          <cx:pt idx="66720">-0.0042033091562781299</cx:pt>
          <cx:pt idx="66721">-0.0042033091562781299</cx:pt>
          <cx:pt idx="66722">-0.0042033091562781299</cx:pt>
          <cx:pt idx="66723">-0.0042063820697515802</cx:pt>
          <cx:pt idx="66724">-0.0042067579649989698</cx:pt>
          <cx:pt idx="66725">-0.0042067579649989698</cx:pt>
          <cx:pt idx="66726">-0.0042067579649989698</cx:pt>
          <cx:pt idx="66727">-0.0042067579649989698</cx:pt>
          <cx:pt idx="66728">-0.0042067975779680501</cx:pt>
          <cx:pt idx="66729">-0.0042070925982840698</cx:pt>
          <cx:pt idx="66730">-0.0042077849809426596</cx:pt>
          <cx:pt idx="66731">-0.0042105363219576298</cx:pt>
          <cx:pt idx="66732">-0.0042105363219576298</cx:pt>
          <cx:pt idx="66733">-0.0042105363219576298</cx:pt>
          <cx:pt idx="66734">-0.0042105363219576298</cx:pt>
          <cx:pt idx="66735">-0.0042150069493233303</cx:pt>
          <cx:pt idx="66736">-0.0042152414217862602</cx:pt>
          <cx:pt idx="66737">-0.0042154145177797598</cx:pt>
          <cx:pt idx="66738">-0.0042154145177797598</cx:pt>
          <cx:pt idx="66739">-0.0042155532136881101</cx:pt>
          <cx:pt idx="66740">-0.0042160737326062698</cx:pt>
          <cx:pt idx="66741">-0.0042165379665909698</cx:pt>
          <cx:pt idx="66742">-0.0042167999782853401</cx:pt>
          <cx:pt idx="66743">-0.0042167999782853401</cx:pt>
          <cx:pt idx="66744">-0.0042167999782853401</cx:pt>
          <cx:pt idx="66745">-0.0042167999782853401</cx:pt>
          <cx:pt idx="66746">-0.0042167999782853401</cx:pt>
          <cx:pt idx="66747">-0.0042168673340939704</cx:pt>
          <cx:pt idx="66748">-0.0042168673340939704</cx:pt>
          <cx:pt idx="66749">-0.0042180477998095996</cx:pt>
          <cx:pt idx="66750">-0.0042215889150436</cx:pt>
          <cx:pt idx="66751">-0.00422442723630708</cx:pt>
          <cx:pt idx="66752">-0.00422877850114839</cx:pt>
          <cx:pt idx="66753">-0.0042296152788935601</cx:pt>
          <cx:pt idx="66754">-0.0042306108638253898</cx:pt>
          <cx:pt idx="66755">-0.0042306108638253898</cx:pt>
          <cx:pt idx="66756">-0.0042307748672679802</cx:pt>
          <cx:pt idx="66757">-0.0042310286865654603</cx:pt>
          <cx:pt idx="66758">-0.0042314837637592601</cx:pt>
          <cx:pt idx="66759">-0.00423185276424691</cx:pt>
          <cx:pt idx="66760">-0.00423185276424691</cx:pt>
          <cx:pt idx="66761">-0.00423185276424691</cx:pt>
          <cx:pt idx="66762">-0.00423185276424691</cx:pt>
          <cx:pt idx="66763">-0.00423185276424691</cx:pt>
          <cx:pt idx="66764">-0.00423185276424691</cx:pt>
          <cx:pt idx="66765">-0.00423185276424691</cx:pt>
          <cx:pt idx="66766">-0.00423185276424691</cx:pt>
          <cx:pt idx="66767">-0.0042346031411431596</cx:pt>
          <cx:pt idx="66768">-0.00423728432641761</cx:pt>
          <cx:pt idx="66769">-0.00423728432641761</cx:pt>
          <cx:pt idx="66770">-0.0042379624934049797</cx:pt>
          <cx:pt idx="66771">-0.0042382203224827202</cx:pt>
          <cx:pt idx="66772">-0.0042392078360854596</cx:pt>
          <cx:pt idx="66773">-0.0042417696628020297</cx:pt>
          <cx:pt idx="66774">-0.00424535935884754</cx:pt>
          <cx:pt idx="66775">-0.0042470310760469197</cx:pt>
          <cx:pt idx="66776">-0.0042470310760469197</cx:pt>
          <cx:pt idx="66777">-0.0042470310760469197</cx:pt>
          <cx:pt idx="66778">-0.0042506728147355998</cx:pt>
          <cx:pt idx="66779">-0.0042512038320828898</cx:pt>
          <cx:pt idx="66780">-0.0042537796600074004</cx:pt>
          <cx:pt idx="66781">-0.0042615697002251597</cx:pt>
          <cx:pt idx="66782">-0.00426242931498371</cx:pt>
          <cx:pt idx="66783">-0.00426242931498371</cx:pt>
          <cx:pt idx="66784">-0.00426242931498371</cx:pt>
          <cx:pt idx="66785">-0.0042668551707674401</cx:pt>
          <cx:pt idx="66786">-0.0042695112528244499</cx:pt>
          <cx:pt idx="66787">-0.0042695112528244499</cx:pt>
          <cx:pt idx="66788">-0.0042695112528244499</cx:pt>
          <cx:pt idx="66789">-0.0042695112528244499</cx:pt>
          <cx:pt idx="66790">-0.0042695112528244499</cx:pt>
          <cx:pt idx="66791">-0.0042697734836328301</cx:pt>
          <cx:pt idx="66792">-0.0042725836342084296</cx:pt>
          <cx:pt idx="66793">-0.0042734550713065004</cx:pt>
          <cx:pt idx="66794">-0.00427493514226902</cx:pt>
          <cx:pt idx="66795">-0.00427493514226902</cx:pt>
          <cx:pt idx="66796">-0.00427493514226902</cx:pt>
          <cx:pt idx="66797">-0.0042749639506487903</cx:pt>
          <cx:pt idx="66798">-0.0042759887089135699</cx:pt>
          <cx:pt idx="66799">-0.0042759887089135699</cx:pt>
          <cx:pt idx="66800">-0.0042759887089135699</cx:pt>
          <cx:pt idx="66801">-0.0042759887089135699</cx:pt>
          <cx:pt idx="66802">-0.0042759887089135699</cx:pt>
          <cx:pt idx="66803">-0.0042759887089135699</cx:pt>
          <cx:pt idx="66804">-0.0042759887089135699</cx:pt>
          <cx:pt idx="66805">-0.0042759887089135699</cx:pt>
          <cx:pt idx="66806">-0.0042787390213704004</cx:pt>
          <cx:pt idx="66807">-0.0042787476918639197</cx:pt>
          <cx:pt idx="66808">-0.0042790358315186296</cx:pt>
          <cx:pt idx="66809">-0.0042793062723124201</cx:pt>
          <cx:pt idx="66810">-0.0042822201997349896</cx:pt>
          <cx:pt idx="66811">-0.0042844597106918101</cx:pt>
          <cx:pt idx="66812">-0.0042859511001552197</cx:pt>
          <cx:pt idx="66813">-0.0042859511001552197</cx:pt>
          <cx:pt idx="66814">-0.0042859511001552197</cx:pt>
          <cx:pt idx="66815">-0.0042859511001552197</cx:pt>
          <cx:pt idx="66816">-0.0042859511001552197</cx:pt>
          <cx:pt idx="66817">-0.0042872540953029503</cx:pt>
          <cx:pt idx="66818">-0.0042891768026948598</cx:pt>
          <cx:pt idx="66819">-0.0042893671583185402</cx:pt>
          <cx:pt idx="66820">-0.00428951485301729</cx:pt>
          <cx:pt idx="66821">-0.00428951485301729</cx:pt>
          <cx:pt idx="66822">-0.0042896355250358099</cx:pt>
          <cx:pt idx="66823">-0.0042901956241530401</cx:pt>
          <cx:pt idx="66824">-0.0042901956241530401</cx:pt>
          <cx:pt idx="66825">-0.0042913223943715096</cx:pt>
          <cx:pt idx="66826">-0.0042913223943715096</cx:pt>
          <cx:pt idx="66827">-0.0042913223943715096</cx:pt>
          <cx:pt idx="66828">-0.0042913223943715096</cx:pt>
          <cx:pt idx="66829">-0.0042913223943715096</cx:pt>
          <cx:pt idx="66830">-0.0042913223943715096</cx:pt>
          <cx:pt idx="66831">-0.0042915029098526802</cx:pt>
          <cx:pt idx="66832">-0.00429412147918344</cx:pt>
          <cx:pt idx="66833">-0.0042968978705957596</cx:pt>
          <cx:pt idx="66834">-0.0042985484406044602</cx:pt>
          <cx:pt idx="66835">-0.0042986499594197501</cx:pt>
          <cx:pt idx="66836">-0.0042986499594197501</cx:pt>
          <cx:pt idx="66837">-0.0043015707350510203</cx:pt>
          <cx:pt idx="66838">-0.00430486937372568</cx:pt>
          <cx:pt idx="66839">-0.0043053789014940802</cx:pt>
          <cx:pt idx="66840">-0.0043053789014940802</cx:pt>
          <cx:pt idx="66841">-0.0043053789014940802</cx:pt>
          <cx:pt idx="66842">-0.0043065892197802899</cx:pt>
          <cx:pt idx="66843">-0.0043069598642190201</cx:pt>
          <cx:pt idx="66844">-0.0043091069345721697</cx:pt>
          <cx:pt idx="66845">-0.0043094015004860198</cx:pt>
          <cx:pt idx="66846">-0.00430987486242531</cx:pt>
          <cx:pt idx="66847">-0.0043104860169332296</cx:pt>
          <cx:pt idx="66848">-0.0043104860169332296</cx:pt>
          <cx:pt idx="66849">-0.0043104860169332296</cx:pt>
          <cx:pt idx="66850">-0.0043104860169332296</cx:pt>
          <cx:pt idx="66851">-0.0043104860169332296</cx:pt>
          <cx:pt idx="66852">-0.0043104860169332296</cx:pt>
          <cx:pt idx="66853">-0.0043151952599619799</cx:pt>
          <cx:pt idx="66854">-0.0043168718425175097</cx:pt>
          <cx:pt idx="66855">-0.0043181243997480398</cx:pt>
          <cx:pt idx="66856">-0.0043181243997480398</cx:pt>
          <cx:pt idx="66857">-0.0043188727318541602</cx:pt>
          <cx:pt idx="66858">-0.00431946513515955</cx:pt>
          <cx:pt idx="66859">-0.0043194947581936798</cx:pt>
          <cx:pt idx="66860">-0.0043202610514541297</cx:pt>
          <cx:pt idx="66861">-0.0043202925685715404</cx:pt>
          <cx:pt idx="66862">-0.0043206243732751897</cx:pt>
          <cx:pt idx="66863">-0.0043220095860414297</cx:pt>
          <cx:pt idx="66864">-0.0043220095860414297</cx:pt>
          <cx:pt idx="66865">-0.0043220095860414297</cx:pt>
          <cx:pt idx="66866">-0.0043267862589607999</cx:pt>
          <cx:pt idx="66867">-0.0043279691096857198</cx:pt>
          <cx:pt idx="66868">-0.0043283021539829696</cx:pt>
          <cx:pt idx="66869">-0.0043285141296827596</cx:pt>
          <cx:pt idx="66870">-0.0043291962383121699</cx:pt>
          <cx:pt idx="66871">-0.0043291962383121699</cx:pt>
          <cx:pt idx="66872">-0.0043320249574301996</cx:pt>
          <cx:pt idx="66873">-0.0043320249574301996</cx:pt>
          <cx:pt idx="66874">-0.0043320249574301996</cx:pt>
          <cx:pt idx="66875">-0.0043337523686577603</cx:pt>
          <cx:pt idx="66876">-0.0043337523686577603</cx:pt>
          <cx:pt idx="66877">-0.0043357180404060402</cx:pt>
          <cx:pt idx="66878">-0.0043357180404060402</cx:pt>
          <cx:pt idx="66879">-0.0043359921301140804</cx:pt>
          <cx:pt idx="66880">-0.0043362270990782697</cx:pt>
          <cx:pt idx="66881">-0.0043362270990782697</cx:pt>
          <cx:pt idx="66882">-0.0043366146076672498</cx:pt>
          <cx:pt idx="66883">-0.0043366146076672498</cx:pt>
          <cx:pt idx="66884">-0.0043366598490908199</cx:pt>
          <cx:pt idx="66885">-0.0043378941422920298</cx:pt>
          <cx:pt idx="66886">-0.0043385514279434302</cx:pt>
          <cx:pt idx="66887">-0.0043385514279434302</cx:pt>
          <cx:pt idx="66888">-0.0043385514279434302</cx:pt>
          <cx:pt idx="66889">-0.0043385514279434302</cx:pt>
          <cx:pt idx="66890">-0.0043387231771388002</cx:pt>
          <cx:pt idx="66891">-0.0043390504017005197</cx:pt>
          <cx:pt idx="66892">-0.0043390504017005197</cx:pt>
          <cx:pt idx="66893">-0.0043390504017005197</cx:pt>
          <cx:pt idx="66894">-0.0043390504017005197</cx:pt>
          <cx:pt idx="66895">-0.0043393417119837897</cx:pt>
          <cx:pt idx="66896">-0.0043407204972519299</cx:pt>
          <cx:pt idx="66897">-0.0043424128092109399</cx:pt>
          <cx:pt idx="66898">-0.0043427364159873199</cx:pt>
          <cx:pt idx="66899">-0.0043436629264149099</cx:pt>
          <cx:pt idx="66900">-0.0043466200795008701</cx:pt>
          <cx:pt idx="66901">-0.0043488959910528502</cx:pt>
          <cx:pt idx="66902">-0.0043502089975895799</cx:pt>
          <cx:pt idx="66903">-0.0043502089975895799</cx:pt>
          <cx:pt idx="66904">-0.0043502089975895799</cx:pt>
          <cx:pt idx="66905">-0.0043508147586112898</cx:pt>
          <cx:pt idx="66906">-0.0043560401376333598</cx:pt>
          <cx:pt idx="66907">-0.0043560401376333598</cx:pt>
          <cx:pt idx="66908">-0.0043560401376333598</cx:pt>
          <cx:pt idx="66909">-0.0043560401376333598</cx:pt>
          <cx:pt idx="66910">-0.0043560401376333598</cx:pt>
          <cx:pt idx="66911">-0.0043570552478927101</cx:pt>
          <cx:pt idx="66912">-0.004357776786736</cx:pt>
          <cx:pt idx="66913">-0.00435862484836466</cx:pt>
          <cx:pt idx="66914">-0.0043592083124757604</cx:pt>
          <cx:pt idx="66915">-0.0043624705233538301</cx:pt>
          <cx:pt idx="66916">-0.0043624705233538301</cx:pt>
          <cx:pt idx="66917">-0.0043634215044186997</cx:pt>
          <cx:pt idx="66918">-0.0043637672291768096</cx:pt>
          <cx:pt idx="66919">-0.0043639726521636701</cx:pt>
          <cx:pt idx="66920">-0.0043651999800306401</cx:pt>
          <cx:pt idx="66921">-0.00436747566151991</cx:pt>
          <cx:pt idx="66922">-0.00436747566151991</cx:pt>
          <cx:pt idx="66923">-0.0043677908100935798</cx:pt>
          <cx:pt idx="66924">-0.00436886756475738</cx:pt>
          <cx:pt idx="66925">-0.0043706845574029299</cx:pt>
          <cx:pt idx="66926">-0.0043748225659055997</cx:pt>
          <cx:pt idx="66927">-0.0043759698215114998</cx:pt>
          <cx:pt idx="66928">-0.0043806881258179201</cx:pt>
          <cx:pt idx="66929">-0.0043814452598582602</cx:pt>
          <cx:pt idx="66930">-0.0043828081699896796</cx:pt>
          <cx:pt idx="66931">-0.0043856705483587997</cx:pt>
          <cx:pt idx="66932">-0.0043856705483587997</cx:pt>
          <cx:pt idx="66933">-0.0043856705483587997</cx:pt>
          <cx:pt idx="66934">-0.0043862260839270303</cx:pt>
          <cx:pt idx="66935">-0.0043881651748201604</cx:pt>
          <cx:pt idx="66936">-0.00438968003274168</cx:pt>
          <cx:pt idx="66937">-0.0043938495380658298</cx:pt>
          <cx:pt idx="66938">-0.00439923506765574</cx:pt>
          <cx:pt idx="66939">-0.0043998575155456297</cx:pt>
          <cx:pt idx="66940">-0.0044004409902539503</cx:pt>
          <cx:pt idx="66941">-0.0044011107240216896</cx:pt>
          <cx:pt idx="66942">-0.0044011185613827102</cx:pt>
          <cx:pt idx="66943">-0.0044074261350022202</cx:pt>
          <cx:pt idx="66944">-0.00440806564872638</cx:pt>
          <cx:pt idx="66945">-0.0044104981689450703</cx:pt>
          <cx:pt idx="66946">-0.0044254873849513196</cx:pt>
          <cx:pt idx="66947">-0.0044257084840495899</cx:pt>
          <cx:pt idx="66948">-0.0044285682042202899</cx:pt>
          <cx:pt idx="66949">-0.0044286564917872199</cx:pt>
          <cx:pt idx="66950">-0.0044305387740803202</cx:pt>
          <cx:pt idx="66951">-0.0044305387740803202</cx:pt>
          <cx:pt idx="66952">-0.0044305387740803202</cx:pt>
          <cx:pt idx="66953">-0.0044320298373479198</cx:pt>
          <cx:pt idx="66954">-0.0044320298373479198</cx:pt>
          <cx:pt idx="66955">-0.00443258206122685</cx:pt>
          <cx:pt idx="66956">-0.0044349905326322801</cx:pt>
          <cx:pt idx="66957">-0.0044354432346851999</cx:pt>
          <cx:pt idx="66958">-0.0044379905657618802</cx:pt>
          <cx:pt idx="66959">-0.0044384056546737599</cx:pt>
          <cx:pt idx="66960">-0.0044384056546737599</cx:pt>
          <cx:pt idx="66961">-0.0044384056546737599</cx:pt>
          <cx:pt idx="66962">-0.0044384056546737599</cx:pt>
          <cx:pt idx="66963">-0.0044416667457713201</cx:pt>
          <cx:pt idx="66964">-0.0044416667457713201</cx:pt>
          <cx:pt idx="66965">-0.0044416667457713201</cx:pt>
          <cx:pt idx="66966">-0.0044417985730507703</cx:pt>
          <cx:pt idx="66967">-0.0044420005038159401</cx:pt>
          <cx:pt idx="66968">-0.0044441836090076499</cx:pt>
          <cx:pt idx="66969">-0.0044473235364220097</cx:pt>
          <cx:pt idx="66970">-0.0044473235364220097</cx:pt>
          <cx:pt idx="66971">-0.0044473235364220097</cx:pt>
          <cx:pt idx="66972">-0.0044473235364220097</cx:pt>
          <cx:pt idx="66973">-0.00444863177784912</cx:pt>
          <cx:pt idx="66974">-0.00444863177784912</cx:pt>
          <cx:pt idx="66975">-0.00444863177784912</cx:pt>
          <cx:pt idx="66976">-0.00444863177784912</cx:pt>
          <cx:pt idx="66977">-0.00444863177784912</cx:pt>
          <cx:pt idx="66978">-0.00444863177784912</cx:pt>
          <cx:pt idx="66979">-0.0044497546345805602</cx:pt>
          <cx:pt idx="66980">-0.0044534411360759602</cx:pt>
          <cx:pt idx="66981">-0.0044544858154671003</cx:pt>
          <cx:pt idx="66982">-0.0044558365669335499</cx:pt>
          <cx:pt idx="66983">-0.0044559738263469798</cx:pt>
          <cx:pt idx="66984">-0.0044571347233274099</cx:pt>
          <cx:pt idx="66985">-0.0044573399443922903</cx:pt>
          <cx:pt idx="66986">-0.0044573399443922903</cx:pt>
          <cx:pt idx="66987">-0.0044573399443922903</cx:pt>
          <cx:pt idx="66988">-0.0044573399443922903</cx:pt>
          <cx:pt idx="66989">-0.0044573399443922903</cx:pt>
          <cx:pt idx="66990">-0.0044573399443922903</cx:pt>
          <cx:pt idx="66991">-0.0044573399443922903</cx:pt>
          <cx:pt idx="66992">-0.0044573399443922903</cx:pt>
          <cx:pt idx="66993">-0.0044573399443922903</cx:pt>
          <cx:pt idx="66994">-0.0044594289844435402</cx:pt>
          <cx:pt idx="66995">-0.00446295370050957</cx:pt>
          <cx:pt idx="66996">-0.00446295370050957</cx:pt>
          <cx:pt idx="66997">-0.00446295370050957</cx:pt>
          <cx:pt idx="66998">-0.0044643776582523201</cx:pt>
          <cx:pt idx="66999">-0.0044643776582523201</cx:pt>
          <cx:pt idx="67000">-0.0044694938985340802</cx:pt>
          <cx:pt idx="67001">-0.0044704418157484596</cx:pt>
          <cx:pt idx="67002">-0.00447087696284119</cx:pt>
          <cx:pt idx="67003">-0.0044710689262883602</cx:pt>
          <cx:pt idx="67004">-0.0044723907688277902</cx:pt>
          <cx:pt idx="67005">-0.0044769274036931001</cx:pt>
          <cx:pt idx="67006">-0.0044810462387093299</cx:pt>
          <cx:pt idx="67007">-0.00448147091236173</cx:pt>
          <cx:pt idx="67008">-0.00448235390794349</cx:pt>
          <cx:pt idx="67009">-0.00448235390794349</cx:pt>
          <cx:pt idx="67010">-0.00448265346009583</cx:pt>
          <cx:pt idx="67011">-0.0044837012006046896</cx:pt>
          <cx:pt idx="67012">-0.0044838375227738902</cx:pt>
          <cx:pt idx="67013">-0.0044838375227738902</cx:pt>
          <cx:pt idx="67014">-0.0044879702937618803</cx:pt>
          <cx:pt idx="67015">-0.0044889318961284499</cx:pt>
          <cx:pt idx="67016">-0.00448992044030569</cx:pt>
          <cx:pt idx="67017">-0.0044910611946977</cx:pt>
          <cx:pt idx="67018">-0.0044921079686416898</cx:pt>
          <cx:pt idx="67019">-0.0044923948376302701</cx:pt>
          <cx:pt idx="67020">-0.0044935181388950397</cx:pt>
          <cx:pt idx="67021">-0.0044946233607645204</cx:pt>
          <cx:pt idx="67022">-0.0044946233607645204</cx:pt>
          <cx:pt idx="67023">-0.00450038770946875</cx:pt>
          <cx:pt idx="67024">-0.0045026948290539503</cx:pt>
          <cx:pt idx="67025">-0.0045046181378923904</cx:pt>
          <cx:pt idx="67026">-0.0045069590568222202</cx:pt>
          <cx:pt idx="67027">-0.0045069590568222202</cx:pt>
          <cx:pt idx="67028">-0.0045078174073720102</cx:pt>
          <cx:pt idx="67029">-0.0045083952063262201</cx:pt>
          <cx:pt idx="67030">-0.0045083952063262201</cx:pt>
          <cx:pt idx="67031">-0.0045098326003052804</cx:pt>
          <cx:pt idx="67032">-0.0045098326003052804</cx:pt>
          <cx:pt idx="67033">-0.0045132121289449397</cx:pt>
          <cx:pt idx="67034">-0.0045132121289449397</cx:pt>
          <cx:pt idx="67035">-0.0045132121289449397</cx:pt>
          <cx:pt idx="67036">-0.00451394461331848</cx:pt>
          <cx:pt idx="67037">-0.0045156506480988103</cx:pt>
          <cx:pt idx="67038">-0.00451607167140215</cx:pt>
          <cx:pt idx="67039">-0.0045168388672081798</cx:pt>
          <cx:pt idx="67040">-0.0045201347919519201</cx:pt>
          <cx:pt idx="67041">-0.0045201347919519201</cx:pt>
          <cx:pt idx="67042">-0.0045201347919519201</cx:pt>
          <cx:pt idx="67043">-0.0045201347919519201</cx:pt>
          <cx:pt idx="67044">-0.0045211390973443101</cx:pt>
          <cx:pt idx="67045">-0.0045214881313418798</cx:pt>
          <cx:pt idx="67046">-0.0045224323224683401</cx:pt>
          <cx:pt idx="67047">-0.0045260490917348496</cx:pt>
          <cx:pt idx="67048">-0.00452609629337891</cx:pt>
          <cx:pt idx="67049">-0.0045284278805568503</cx:pt>
          <cx:pt idx="67050">-0.0045395133300797398</cx:pt>
          <cx:pt idx="67051">-0.0045407760497971896</cx:pt>
          <cx:pt idx="67052">-0.0045412788538225501</cx:pt>
          <cx:pt idx="67053">-0.0045419906431624002</cx:pt>
          <cx:pt idx="67054">-0.0045438928508656998</cx:pt>
          <cx:pt idx="67055">-0.0045453595534981203</cx:pt>
          <cx:pt idx="67056">-0.0045453595534981203</cx:pt>
          <cx:pt idx="67057">-0.0045453595534981203</cx:pt>
          <cx:pt idx="67058">-0.00454545406872161</cx:pt>
          <cx:pt idx="67059">-0.00454545406872161</cx:pt>
          <cx:pt idx="67060">-0.00454545406872161</cx:pt>
          <cx:pt idx="67061">-0.0045454595809875896</cx:pt>
          <cx:pt idx="67062">-0.0045462782641609396</cx:pt>
          <cx:pt idx="67063">-0.0045499701474674796</cx:pt>
          <cx:pt idx="67064">-0.0045537187169421697</cx:pt>
          <cx:pt idx="67065">-0.0045552099586128204</cx:pt>
          <cx:pt idx="67066">-0.0045563843643519498</cx:pt>
          <cx:pt idx="67067">-0.0045570883402530297</cx:pt>
          <cx:pt idx="67068">-0.00455782331903335</cx:pt>
          <cx:pt idx="67069">-0.0045616031820052503</cx:pt>
          <cx:pt idx="67070">-0.0045629421605273496</cx:pt>
          <cx:pt idx="67071">-0.0045642301078644499</cx:pt>
          <cx:pt idx="67072">-0.0045642301078644499</cx:pt>
          <cx:pt idx="67073">-0.0045642301078644499</cx:pt>
          <cx:pt idx="67074">-0.0045656128838061699</cx:pt>
          <cx:pt idx="67075">-0.0045676815097110404</cx:pt>
          <cx:pt idx="67076">-0.0045680995968156203</cx:pt>
          <cx:pt idx="67077">-0.0045706125437415803</cx:pt>
          <cx:pt idx="67078">-0.0045706125437415803</cx:pt>
          <cx:pt idx="67079">-0.0045706125437415803</cx:pt>
          <cx:pt idx="67080">-0.0045708258064396101</cx:pt>
          <cx:pt idx="67081">-0.00457140405862744</cx:pt>
          <cx:pt idx="67082">-0.00457140405862744</cx:pt>
          <cx:pt idx="67083">-0.00457140405862744</cx:pt>
          <cx:pt idx="67084">-0.00457140405862744</cx:pt>
          <cx:pt idx="67085">-0.0045719381535259396</cx:pt>
          <cx:pt idx="67086">-0.0045734071695102399</cx:pt>
          <cx:pt idx="67087">-0.0045772857071194398</cx:pt>
          <cx:pt idx="67088">-0.00457941792350227</cx:pt>
          <cx:pt idx="67089">-0.0045816107752461597</cx:pt>
          <cx:pt idx="67090">-0.0045821136088779304</cx:pt>
          <cx:pt idx="67091">-0.0045821136088779304</cx:pt>
          <cx:pt idx="67092">-0.0045821136088779304</cx:pt>
          <cx:pt idx="67093">-0.0045837822830809899</cx:pt>
          <cx:pt idx="67094">-0.0045896558082574599</cx:pt>
          <cx:pt idx="67095">-0.0045913466391712104</cx:pt>
          <cx:pt idx="67096">-0.0045926747730139798</cx:pt>
          <cx:pt idx="67097">-0.0045962760069822601</cx:pt>
          <cx:pt idx="67098">-0.0045962760069822601</cx:pt>
          <cx:pt idx="67099">-0.0045962760069822601</cx:pt>
          <cx:pt idx="67100">-0.0045962760069822601</cx:pt>
          <cx:pt idx="67101">-0.0045972543409798202</cx:pt>
          <cx:pt idx="67102">-0.0045975344521165902</cx:pt>
          <cx:pt idx="67103">-0.0046015638572997897</cx:pt>
          <cx:pt idx="67104">-0.0046020246089433798</cx:pt>
          <cx:pt idx="67105">-0.0046038268064186099</cx:pt>
          <cx:pt idx="67106">-0.0046053528433819902</cx:pt>
          <cx:pt idx="67107">-0.0046121593153274198</cx:pt>
          <cx:pt idx="67108">-0.0046136014914259001</cx:pt>
          <cx:pt idx="67109">-0.0046166975812491602</cx:pt>
          <cx:pt idx="67110">-0.0046169402097855803</cx:pt>
          <cx:pt idx="67111">-0.0046182787380557302</cx:pt>
          <cx:pt idx="67112">-0.0046192907524663799</cx:pt>
          <cx:pt idx="67113">-0.0046220357261042202</cx:pt>
          <cx:pt idx="67114">-0.00462709259806469</cx:pt>
          <cx:pt idx="67115">-0.00462709259806469</cx:pt>
          <cx:pt idx="67116">-0.0046297293951083297</cx:pt>
          <cx:pt idx="67117">-0.0046323752774001404</cx:pt>
          <cx:pt idx="67118">-0.0046323752774001404</cx:pt>
          <cx:pt idx="67119">-0.0046328456735217401</cx:pt>
          <cx:pt idx="67120">-0.0046357951555807504</cx:pt>
          <cx:pt idx="67121">-0.0046361955802007998</cx:pt>
          <cx:pt idx="67122">-0.0046361955802007998</cx:pt>
          <cx:pt idx="67123">-0.0046372441198722497</cx:pt>
          <cx:pt idx="67124">-0.00463923971666301</cx:pt>
          <cx:pt idx="67125">-0.0046394250114984003</cx:pt>
          <cx:pt idx="67126">-0.0046427051419291303</cx:pt>
          <cx:pt idx="67127">-0.0046541895083128297</cx:pt>
          <cx:pt idx="67128">-0.0046560912823498399</cx:pt>
          <cx:pt idx="67129">-0.0046582824336838897</cx:pt>
          <cx:pt idx="67130">-0.0046606183194119804</cx:pt>
          <cx:pt idx="67131">-0.0046612997979400403</cx:pt>
          <cx:pt idx="67132">-0.0046660013913187798</cx:pt>
          <cx:pt idx="67133">-0.0046660013913187798</cx:pt>
          <cx:pt idx="67134">-0.0046660013913187798</cx:pt>
          <cx:pt idx="67135">-0.0046660013913187798</cx:pt>
          <cx:pt idx="67136">-0.0046660013913187798</cx:pt>
          <cx:pt idx="67137">-0.0046667860094453404</cx:pt>
          <cx:pt idx="67138">-0.0046677724382742404</cx:pt>
          <cx:pt idx="67139">-0.0046677724382742404</cx:pt>
          <cx:pt idx="67140">-0.0046677724382742404</cx:pt>
          <cx:pt idx="67141">-0.0046689515091219696</cx:pt>
          <cx:pt idx="67142">-0.0046703358852075404</cx:pt>
          <cx:pt idx="67143">-0.00467051954513442</cx:pt>
          <cx:pt idx="67144">-0.0046705664682342397</cx:pt>
          <cx:pt idx="67145">-0.0046712234048764999</cx:pt>
          <cx:pt idx="67146">-0.0046731941528527403</cx:pt>
          <cx:pt idx="67147">-0.0046731941528527403</cx:pt>
          <cx:pt idx="67148">-0.0046731941528527403</cx:pt>
          <cx:pt idx="67149">-0.0046746211408873898</cx:pt>
          <cx:pt idx="67150">-0.0046751328585939098</cx:pt>
          <cx:pt idx="67151">-0.0046776598352582599</cx:pt>
          <cx:pt idx="67152">-0.0046796628493867599</cx:pt>
          <cx:pt idx="67153">-0.00468278884159331</cx:pt>
          <cx:pt idx="67154">-0.00468278884159331</cx:pt>
          <cx:pt idx="67155">-0.00468278884159331</cx:pt>
          <cx:pt idx="67156">-0.00468278884159331</cx:pt>
          <cx:pt idx="67157">-0.00468555624024968</cx:pt>
          <cx:pt idx="67158">-0.0046878417611504698</cx:pt>
          <cx:pt idx="67159">-0.0046907036737000498</cx:pt>
          <cx:pt idx="67160">-0.0046927534011309002</cx:pt>
          <cx:pt idx="67161">-0.0046927534011309002</cx:pt>
          <cx:pt idx="67162">-0.0046935933950829596</cx:pt>
          <cx:pt idx="67163">-0.0046944976329585499</cx:pt>
          <cx:pt idx="67164">-0.0046948321231067604</cx:pt>
          <cx:pt idx="67165">-0.0046948321231067604</cx:pt>
          <cx:pt idx="67166">-0.0046948321231067604</cx:pt>
          <cx:pt idx="67167">-0.0046948321231067604</cx:pt>
          <cx:pt idx="67168">-0.0046948321231067604</cx:pt>
          <cx:pt idx="67169">-0.0046958767434733002</cx:pt>
          <cx:pt idx="67170">-0.0046958767434733002</cx:pt>
          <cx:pt idx="67171">-0.00469723447977532</cx:pt>
          <cx:pt idx="67172">-0.0047000823273441799</cx:pt>
          <cx:pt idx="67173">-0.0047061454854763901</cx:pt>
          <cx:pt idx="67174">-0.0047101320739194596</cx:pt>
          <cx:pt idx="67175">-0.0047105711629534999</cx:pt>
          <cx:pt idx="67176">-0.0047111461709812901</cx:pt>
          <cx:pt idx="67177">-0.0047111461709812901</cx:pt>
          <cx:pt idx="67178">-0.0047111461709812901</cx:pt>
          <cx:pt idx="67179">-0.0047116727106407998</cx:pt>
          <cx:pt idx="67180">-0.0047116727106407998</cx:pt>
          <cx:pt idx="67181">-0.0047116727106407998</cx:pt>
          <cx:pt idx="67182">-0.0047116727106407998</cx:pt>
          <cx:pt idx="67183">-0.0047125749133276797</cx:pt>
          <cx:pt idx="67184">-0.0047126634612144501</cx:pt>
          <cx:pt idx="67185">-0.0047168524660748798</cx:pt>
          <cx:pt idx="67186">-0.0047168524660748798</cx:pt>
          <cx:pt idx="67187">-0.0047168524660748798</cx:pt>
          <cx:pt idx="67188">-0.0047168524660748798</cx:pt>
          <cx:pt idx="67189">-0.0047175590613562799</cx:pt>
          <cx:pt idx="67190">-0.0047198432048241902</cx:pt>
          <cx:pt idx="67191">-0.0047212782166772401</cx:pt>
          <cx:pt idx="67192">-0.0047218834906627696</cx:pt>
          <cx:pt idx="67193">-0.0047243986786667603</cx:pt>
          <cx:pt idx="67194">-0.0047243986786667603</cx:pt>
          <cx:pt idx="67195">-0.0047243986786667603</cx:pt>
          <cx:pt idx="67196">-0.0047243986786667603</cx:pt>
          <cx:pt idx="67197">-0.0047250948838679996</cx:pt>
          <cx:pt idx="67198">-0.0047286507736441098</cx:pt>
          <cx:pt idx="67199">-0.0047292082888294902</cx:pt>
          <cx:pt idx="67200">-0.0047292082888294902</cx:pt>
          <cx:pt idx="67201">-0.0047292082888294902</cx:pt>
          <cx:pt idx="67202">-0.0047331256905803996</cx:pt>
          <cx:pt idx="67203">-0.0047331256905803996</cx:pt>
          <cx:pt idx="67204">-0.0047331256905803996</cx:pt>
          <cx:pt idx="67205">-0.0047331256905803996</cx:pt>
          <cx:pt idx="67206">-0.0047334111117640102</cx:pt>
          <cx:pt idx="67207">-0.0047334111117640102</cx:pt>
          <cx:pt idx="67208">-0.0047334111117640102</cx:pt>
          <cx:pt idx="67209">-0.0047334111117640102</cx:pt>
          <cx:pt idx="67210">-0.0047334111117640102</cx:pt>
          <cx:pt idx="67211">-0.0047367953885251403</cx:pt>
          <cx:pt idx="67212">-0.0047406654582799503</cx:pt>
          <cx:pt idx="67213">-0.0047406654582799503</cx:pt>
          <cx:pt idx="67214">-0.0047423780314754804</cx:pt>
          <cx:pt idx="67215">-0.0047429411511149397</cx:pt>
          <cx:pt idx="67216">-0.0047441580339225402</cx:pt>
          <cx:pt idx="67217">-0.0047457487725485904</cx:pt>
          <cx:pt idx="67218">-0.0047467873853489799</cx:pt>
          <cx:pt idx="67219">-0.0047467873853489799</cx:pt>
          <cx:pt idx="67220">-0.0047468912859744104</cx:pt>
          <cx:pt idx="67221">-0.0047468912859744104</cx:pt>
          <cx:pt idx="67222">-0.0047469020071797402</cx:pt>
          <cx:pt idx="67223">-0.0047498762551210104</cx:pt>
          <cx:pt idx="67224">-0.0047562928866301604</cx:pt>
          <cx:pt idx="67225">-0.0047577936677776402</cx:pt>
          <cx:pt idx="67226">-0.0047599039649535097</cx:pt>
          <cx:pt idx="67227">-0.0047600408213379101</cx:pt>
          <cx:pt idx="67228">-0.0047601063162158097</cx:pt>
          <cx:pt idx="67229">-0.0047602705722923798</cx:pt>
          <cx:pt idx="67230">-0.0047602705722923798</cx:pt>
          <cx:pt idx="67231">-0.0047602705722923798</cx:pt>
          <cx:pt idx="67232">-0.0047602705722923798</cx:pt>
          <cx:pt idx="67233">-0.0047635305096845604</cx:pt>
          <cx:pt idx="67234">-0.0047635305096845604</cx:pt>
          <cx:pt idx="67235">-0.0047635305096845604</cx:pt>
          <cx:pt idx="67236">-0.0047638849239643299</cx:pt>
          <cx:pt idx="67237">-0.0047701600561850903</cx:pt>
          <cx:pt idx="67238">-0.0047701600561850903</cx:pt>
          <cx:pt idx="67239">-0.0047741079555160201</cx:pt>
          <cx:pt idx="67240">-0.0047741079555160201</cx:pt>
          <cx:pt idx="67241">-0.0047741079555160201</cx:pt>
          <cx:pt idx="67242">-0.0047751979461150501</cx:pt>
          <cx:pt idx="67243">-0.0047751979461150501</cx:pt>
          <cx:pt idx="67244">-0.0047751979461150501</cx:pt>
          <cx:pt idx="67245">-0.0047772936842068597</cx:pt>
          <cx:pt idx="67246">-0.0047782746637554203</cx:pt>
          <cx:pt idx="67247">-0.0047789000343279996</cx:pt>
          <cx:pt idx="67248">-0.00478114603066914</cx:pt>
          <cx:pt idx="67249">-0.0047812181340380596</cx:pt>
          <cx:pt idx="67250">-0.0047816961203564698</cx:pt>
          <cx:pt idx="67251">-0.0047816961203564698</cx:pt>
          <cx:pt idx="67252">-0.0047816961203564698</cx:pt>
          <cx:pt idx="67253">-0.0047830640791201497</cx:pt>
          <cx:pt idx="67254">-0.0047830640791201497</cx:pt>
          <cx:pt idx="67255">-0.0047830640791201497</cx:pt>
          <cx:pt idx="67256">-0.0047830640791201497</cx:pt>
          <cx:pt idx="67257">-0.0047837281347617904</cx:pt>
          <cx:pt idx="67258">-0.0047843446665182098</cx:pt>
          <cx:pt idx="67259">-0.0047843446665182098</cx:pt>
          <cx:pt idx="67260">-0.0047876625735324497</cx:pt>
          <cx:pt idx="67261">-0.0047882351082709504</cx:pt>
          <cx:pt idx="67262">-0.0047882351082709504</cx:pt>
          <cx:pt idx="67263">-0.0047882351082709504</cx:pt>
          <cx:pt idx="67264">-0.0047892993778660903</cx:pt>
          <cx:pt idx="67265">-0.0047922073150961</cx:pt>
          <cx:pt idx="67266">-0.0047935329149516401</cx:pt>
          <cx:pt idx="67267">-0.0047935329149516401</cx:pt>
          <cx:pt idx="67268">-0.0047941790500217402</cx:pt>
          <cx:pt idx="67269">-0.0047947837138590304</cx:pt>
          <cx:pt idx="67270">-0.0048003212764405499</cx:pt>
          <cx:pt idx="67271">-0.00480219828104034</cx:pt>
          <cx:pt idx="67272">-0.0048023058723706703</cx:pt>
          <cx:pt idx="67273">-0.0048023058723706703</cx:pt>
          <cx:pt idx="67274">-0.0048023058723706703</cx:pt>
          <cx:pt idx="67275">-0.0048023058723706703</cx:pt>
          <cx:pt idx="67276">-0.0048047761478966899</cx:pt>
          <cx:pt idx="67277">-0.0048047761478966899</cx:pt>
          <cx:pt idx="67278">-0.0048047761478966899</cx:pt>
          <cx:pt idx="67279">-0.0048063205051044298</cx:pt>
          <cx:pt idx="67280">-0.0048072380377450997</cx:pt>
          <cx:pt idx="67281">-0.00480724205129096</cx:pt>
          <cx:pt idx="67282">-0.0048076180768865003</cx:pt>
          <cx:pt idx="67283">-0.0048079867192561904</cx:pt>
          <cx:pt idx="67284">-0.0048084617426205796</cx:pt>
          <cx:pt idx="67285">-0.0048086720610047203</cx:pt>
          <cx:pt idx="67286">-0.0048086720610047203</cx:pt>
          <cx:pt idx="67287">-0.0048102364533446802</cx:pt>
          <cx:pt idx="67288">-0.0048114097708049702</cx:pt>
          <cx:pt idx="67289">-0.0048114097708049702</cx:pt>
          <cx:pt idx="67290">-0.0048114097708049702</cx:pt>
          <cx:pt idx="67291">-0.0048114097708049702</cx:pt>
          <cx:pt idx="67292">-0.0048116813432652304</cx:pt>
          <cx:pt idx="67293">-0.0048119830781728498</cx:pt>
          <cx:pt idx="67294">-0.0048157700371993101</cx:pt>
          <cx:pt idx="67295">-0.0048157807981194399</cx:pt>
          <cx:pt idx="67296">-0.0048157807981194399</cx:pt>
          <cx:pt idx="67297">-0.0048166382032345401</cx:pt>
          <cx:pt idx="67298">-0.0048166382032345401</cx:pt>
          <cx:pt idx="67299">-0.0048171286887885604</cx:pt>
          <cx:pt idx="67300">-0.0048185345338863598</cx:pt>
          <cx:pt idx="67301">-0.0048207146342409196</cx:pt>
          <cx:pt idx="67302">-0.00482077864642324</cx:pt>
          <cx:pt idx="67303">-0.00482137452199173</cx:pt>
          <cx:pt idx="67304">-0.00482137452199173</cx:pt>
          <cx:pt idx="67305">-0.00482137452199173</cx:pt>
          <cx:pt idx="67306">-0.0048215437327683297</cx:pt>
          <cx:pt idx="67307">-0.0048219680560766904</cx:pt>
          <cx:pt idx="67308">-0.0048230735694620597</cx:pt>
          <cx:pt idx="67309">-0.0048230735694620597</cx:pt>
          <cx:pt idx="67310">-0.0048230735694620597</cx:pt>
          <cx:pt idx="67311">-0.0048230735694620597</cx:pt>
          <cx:pt idx="67312">-0.0048232736726902996</cx:pt>
          <cx:pt idx="67313">-0.0048232736726902996</cx:pt>
          <cx:pt idx="67314">-0.0048232736726902996</cx:pt>
          <cx:pt idx="67315">-0.0048232736726902996</cx:pt>
          <cx:pt idx="67316">-0.0048232736726902996</cx:pt>
          <cx:pt idx="67317">-0.0048232736726902996</cx:pt>
          <cx:pt idx="67318">-0.0048232736726902996</cx:pt>
          <cx:pt idx="67319">-0.0048235437155077004</cx:pt>
          <cx:pt idx="67320">-0.0048265943782603597</cx:pt>
          <cx:pt idx="67321">-0.0048266956913101903</cx:pt>
          <cx:pt idx="67322">-0.0048278854354920197</cx:pt>
          <cx:pt idx="67323">-0.0048281921375000498</cx:pt>
          <cx:pt idx="67324">-0.0048293267106093501</cx:pt>
          <cx:pt idx="67325">-0.0048319312602137302</cx:pt>
          <cx:pt idx="67326">-0.0048322804655191003</cx:pt>
          <cx:pt idx="67327">-0.0048347156297624001</cx:pt>
          <cx:pt idx="67328">-0.0048357980916902896</cx:pt>
          <cx:pt idx="67329">-0.0048369442120264998</cx:pt>
          <cx:pt idx="67330">-0.0048391246860684297</cx:pt>
          <cx:pt idx="67331">-0.0048392490091297502</cx:pt>
          <cx:pt idx="67332">-0.0048417351067819702</cx:pt>
          <cx:pt idx="67333">-0.00484261853337871</cx:pt>
          <cx:pt idx="67334">-0.00484340279907923</cx:pt>
          <cx:pt idx="67335">-0.00484340279907923</cx:pt>
          <cx:pt idx="67336">-0.00484340279907923</cx:pt>
          <cx:pt idx="67337">-0.0048462841107804197</cx:pt>
          <cx:pt idx="67338">-0.0048462841107804197</cx:pt>
          <cx:pt idx="67339">-0.0048466025327156496</cx:pt>
          <cx:pt idx="67340">-0.0048468464500160298</cx:pt>
          <cx:pt idx="67341">-0.0048476366335860497</cx:pt>
          <cx:pt idx="67342">-0.0048476366335860497</cx:pt>
          <cx:pt idx="67343">-0.0048519373833704801</cx:pt>
          <cx:pt idx="67344">-0.0048519373833704801</cx:pt>
          <cx:pt idx="67345">-0.0048523586249158398</cx:pt>
          <cx:pt idx="67346">-0.0048525765984480697</cx:pt>
          <cx:pt idx="67347">-0.0048531386849206704</cx:pt>
          <cx:pt idx="67348">-0.0048548711094939098</cx:pt>
          <cx:pt idx="67349">-0.0048563874369324904</cx:pt>
          <cx:pt idx="67350">-0.0048601904942244404</cx:pt>
          <cx:pt idx="67351">-0.0048616458829529498</cx:pt>
          <cx:pt idx="67352">-0.0048616458829529498</cx:pt>
          <cx:pt idx="67353">-0.0048616458829529498</cx:pt>
          <cx:pt idx="67354">-0.0048616458829529498</cx:pt>
          <cx:pt idx="67355">-0.0048626233098507101</cx:pt>
          <cx:pt idx="67356">-0.0048634342718215703</cx:pt>
          <cx:pt idx="67357">-0.0048648321392698504</cx:pt>
          <cx:pt idx="67358">-0.0048676879123869497</cx:pt>
          <cx:pt idx="67359">-0.0048687683638898799</cx:pt>
          <cx:pt idx="67360">-0.0048692246120190501</cx:pt>
          <cx:pt idx="67361">-0.0048700078996662998</cx:pt>
          <cx:pt idx="67362">-0.00487033189373669</cx:pt>
          <cx:pt idx="67363">-0.00487436896117544</cx:pt>
          <cx:pt idx="67364">-0.00487436896117544</cx:pt>
          <cx:pt idx="67365">-0.00487436896117544</cx:pt>
          <cx:pt idx="67366">-0.0048743910060853298</cx:pt>
          <cx:pt idx="67367">-0.0048795098403244599</cx:pt>
          <cx:pt idx="67368">-0.0048795098403244599</cx:pt>
          <cx:pt idx="67369">-0.0048814194287704997</cx:pt>
          <cx:pt idx="67370">-0.0048837299097662197</cx:pt>
          <cx:pt idx="67371">-0.0048868842765239298</cx:pt>
          <cx:pt idx="67372">-0.0048877847824216796</cx:pt>
          <cx:pt idx="67373">-0.0048887464856518202</cx:pt>
          <cx:pt idx="67374">-0.0048895162575514602</cx:pt>
          <cx:pt idx="67375">-0.0048895778415489503</cx:pt>
          <cx:pt idx="67376">-0.0048902842553797199</cx:pt>
          <cx:pt idx="67377">-0.0048913900399622902</cx:pt>
          <cx:pt idx="67378">-0.0048931115556918904</cx:pt>
          <cx:pt idx="67379">-0.0048931170368828499</cx:pt>
          <cx:pt idx="67380">-0.0048958951711984399</cx:pt>
          <cx:pt idx="67381">-0.0048961179381253103</cx:pt>
          <cx:pt idx="67382">-0.0048967978976140504</cx:pt>
          <cx:pt idx="67383">-0.0048983491596208597</cx:pt>
          <cx:pt idx="67384">-0.0048995355719841198</cx:pt>
          <cx:pt idx="67385">-0.0049058373187457699</cx:pt>
          <cx:pt idx="67386">-0.0049059755456560203</cx:pt>
          <cx:pt idx="67387">-0.0049075415647291797</cx:pt>
          <cx:pt idx="67388">-0.0049092056662586297</cx:pt>
          <cx:pt idx="67389">-0.0049092056662586297</cx:pt>
          <cx:pt idx="67390">-0.0049092056662586297</cx:pt>
          <cx:pt idx="67391">-0.00491215216306321</cx:pt>
          <cx:pt idx="67392">-0.00491215216306321</cx:pt>
          <cx:pt idx="67393">-0.00491215216306321</cx:pt>
          <cx:pt idx="67394">-0.00491215216306321</cx:pt>
          <cx:pt idx="67395">-0.00491215216306321</cx:pt>
          <cx:pt idx="67396">-0.00491215216306321</cx:pt>
          <cx:pt idx="67397">-0.00491215216306321</cx:pt>
          <cx:pt idx="67398">-0.004913083133212</cx:pt>
          <cx:pt idx="67399">-0.0049139112349105103</cx:pt>
          <cx:pt idx="67400">-0.0049139112349105103</cx:pt>
          <cx:pt idx="67401">-0.0049139112349105103</cx:pt>
          <cx:pt idx="67402">-0.0049157312943275099</cx:pt>
          <cx:pt idx="67403">-0.00491884202760807</cx:pt>
          <cx:pt idx="67404">-0.00491884202760807</cx:pt>
          <cx:pt idx="67405">-0.0049216971812822202</cx:pt>
          <cx:pt idx="67406">-0.0049235316512202202</cx:pt>
          <cx:pt idx="67407">-0.0049320729303569599</cx:pt>
          <cx:pt idx="67408">-0.0049338344034215</cx:pt>
          <cx:pt idx="67409">-0.0049338344034215</cx:pt>
          <cx:pt idx="67410">-0.0049338344034215</cx:pt>
          <cx:pt idx="67411">-0.0049340474156793403</cx:pt>
          <cx:pt idx="67412">-0.0049340474156793403</cx:pt>
          <cx:pt idx="67413">-0.0049378369921650404</cx:pt>
          <cx:pt idx="67414">-0.0049407349162384701</cx:pt>
          <cx:pt idx="67415">-0.0049407591836960101</cx:pt>
          <cx:pt idx="67416">-0.0049437031113525598</cx:pt>
          <cx:pt idx="67417">-0.0049446024599679702</cx:pt>
          <cx:pt idx="67418">-0.0049515652008948396</cx:pt>
          <cx:pt idx="67419">-0.0049542932751045401</cx:pt>
          <cx:pt idx="67420">-0.0049542932751045401</cx:pt>
          <cx:pt idx="67421">-0.0049542932751045401</cx:pt>
          <cx:pt idx="67422">-0.0049561564080186004</cx:pt>
          <cx:pt idx="67423">-0.0049572235617507303</cx:pt>
          <cx:pt idx="67424">-0.0049573862857274801</cx:pt>
          <cx:pt idx="67425">-0.0049582416920033404</cx:pt>
          <cx:pt idx="67426">-0.0049582416920033404</cx:pt>
          <cx:pt idx="67427">-0.0049593347321278602</cx:pt>
          <cx:pt idx="67428">-0.0049602592653505201</cx:pt>
          <cx:pt idx="67429">-0.0049667443443664801</cx:pt>
          <cx:pt idx="67430">-0.0049681224120043102</cx:pt>
          <cx:pt idx="67431">-0.0049702123224015004</cx:pt>
          <cx:pt idx="67432">-0.0049751744220627699</cx:pt>
          <cx:pt idx="67433">-0.0049763612630448597</cx:pt>
          <cx:pt idx="67434">-0.0049763612630448597</cx:pt>
          <cx:pt idx="67435">-0.0049769765786591797</cx:pt>
          <cx:pt idx="67436">-0.0049807161469876604</cx:pt>
          <cx:pt idx="67437">-0.0049807161469876604</cx:pt>
          <cx:pt idx="67438">-0.0049833145506997202</cx:pt>
          <cx:pt idx="67439">-0.00499170628242495</cx:pt>
          <cx:pt idx="67440">-0.0049944013729544502</cx:pt>
          <cx:pt idx="67441">-0.0049961714623683899</cx:pt>
          <cx:pt idx="67442">-0.0049961714623683899</cx:pt>
          <cx:pt idx="67443">-0.0049961714623683899</cx:pt>
          <cx:pt idx="67444">-0.0049961714623683899</cx:pt>
          <cx:pt idx="67445">-0.0049994366685411698</cx:pt>
          <cx:pt idx="67446">-0.0050030201571128197</cx:pt>
          <cx:pt idx="67447">-0.0050030201571128197</cx:pt>
          <cx:pt idx="67448">-0.0050030201571128197</cx:pt>
          <cx:pt idx="67449">-0.0050030201571128197</cx:pt>
          <cx:pt idx="67450">-0.0050030201571128197</cx:pt>
          <cx:pt idx="67451">-0.0050030201571128197</cx:pt>
          <cx:pt idx="67452">-0.0050030201571128197</cx:pt>
          <cx:pt idx="67453">-0.0050030201571128197</cx:pt>
          <cx:pt idx="67454">-0.0050080032894534998</cx:pt>
          <cx:pt idx="67455">-0.0050095271077728702</cx:pt>
          <cx:pt idx="67456">-0.00501005005885712</cx:pt>
          <cx:pt idx="67457">-0.0050130054542060496</cx:pt>
          <cx:pt idx="67458">-0.0050130054542060496</cx:pt>
          <cx:pt idx="67459">-0.0050130054542060496</cx:pt>
          <cx:pt idx="67460">-0.0050130054542060496</cx:pt>
          <cx:pt idx="67461">-0.00501415048718483</cx:pt>
          <cx:pt idx="67462">-0.00501415048718483</cx:pt>
          <cx:pt idx="67463">-0.0050149929361294598</cx:pt>
          <cx:pt idx="67464">-0.0050162977551408</cx:pt>
          <cx:pt idx="67465">-0.00501714017859932</cx:pt>
          <cx:pt idx="67466">-0.0050183044266461502</cx:pt>
          <cx:pt idx="67467">-0.0050193654934103903</cx:pt>
          <cx:pt idx="67468">-0.0050193654934103903</cx:pt>
          <cx:pt idx="67469">-0.0050206425821769001</cx:pt>
          <cx:pt idx="67470">-0.0050208861967727001</cx:pt>
          <cx:pt idx="67471">-0.0050228587973448801</cx:pt>
          <cx:pt idx="67472">-0.0050241438899076597</cx:pt>
          <cx:pt idx="67473">-0.0050255604188500797</cx:pt>
          <cx:pt idx="67474">-0.00502592071018806</cx:pt>
          <cx:pt idx="67475">-0.00502592071018806</cx:pt>
          <cx:pt idx="67476">-0.00502592071018806</cx:pt>
          <cx:pt idx="67477">-0.00502592071018806</cx:pt>
          <cx:pt idx="67478">-0.00502765332211297</cx:pt>
          <cx:pt idx="67479">-0.0050280412975073196</cx:pt>
          <cx:pt idx="67480">-0.0050282449833711201</cx:pt>
          <cx:pt idx="67481">-0.0050288479914331399</cx:pt>
          <cx:pt idx="67482">-0.0050313707933283599</cx:pt>
          <cx:pt idx="67483">-0.0050313707933283599</cx:pt>
          <cx:pt idx="67484">-0.0050322441785082602</cx:pt>
          <cx:pt idx="67485">-0.0050335095761151897</cx:pt>
          <cx:pt idx="67486">-0.0050335095761151897</cx:pt>
          <cx:pt idx="67487">-0.0050335819790589299</cx:pt>
          <cx:pt idx="67488">-0.0050335819790589299</cx:pt>
          <cx:pt idx="67489">-0.0050345518479006602</cx:pt>
          <cx:pt idx="67490">-0.0050345518479006602</cx:pt>
          <cx:pt idx="67491">-0.0050345518479006602</cx:pt>
          <cx:pt idx="67492">-0.0050345518479006602</cx:pt>
          <cx:pt idx="67493">-0.0050345518479006602</cx:pt>
          <cx:pt idx="67494">-0.0050352139437874199</cx:pt>
          <cx:pt idx="67495">-0.0050352139437874199</cx:pt>
          <cx:pt idx="67496">-0.0050357374762937104</cx:pt>
          <cx:pt idx="67497">-0.0050367563190141101</cx:pt>
          <cx:pt idx="67498">-0.0050380550435573197</cx:pt>
          <cx:pt idx="67499">-0.0050380550435573197</cx:pt>
          <cx:pt idx="67500">-0.0050380550435573197</cx:pt>
          <cx:pt idx="67501">-0.0050384926213102501</cx:pt>
          <cx:pt idx="67502">-0.0050406806077148399</cx:pt>
          <cx:pt idx="67503">-0.0050433450713006497</cx:pt>
          <cx:pt idx="67504">-0.0050433450713006497</cx:pt>
          <cx:pt idx="67505">-0.0050433450713006497</cx:pt>
          <cx:pt idx="67506">-0.00504484113842988</cx:pt>
          <cx:pt idx="67507">-0.00504579920637728</cx:pt>
          <cx:pt idx="67508">-0.0050487940688214803</cx:pt>
          <cx:pt idx="67509">-0.0050517778271787998</cx:pt>
          <cx:pt idx="67510">-0.0050522256829155301</cx:pt>
          <cx:pt idx="67511">-0.0050522459011574502</cx:pt>
          <cx:pt idx="67512">-0.0050522781998163001</cx:pt>
          <cx:pt idx="67513">-0.0050554699311346702</cx:pt>
          <cx:pt idx="67514">-0.0050585724617667003</cx:pt>
          <cx:pt idx="67515">-0.0050585724617667003</cx:pt>
          <cx:pt idx="67516">-0.0050585724617667003</cx:pt>
          <cx:pt idx="67517">-0.0050585724617667003</cx:pt>
          <cx:pt idx="67518">-0.0050585724617667003</cx:pt>
          <cx:pt idx="67519">-0.0050587074806960402</cx:pt>
          <cx:pt idx="67520">-0.0050625846509913903</cx:pt>
          <cx:pt idx="67521">-0.0050625846509913903</cx:pt>
          <cx:pt idx="67522">-0.0050630251735093099</cx:pt>
          <cx:pt idx="67523">-0.0050636248816773597</cx:pt>
          <cx:pt idx="67524">-0.0050636248816773597</cx:pt>
          <cx:pt idx="67525">-0.0050650987225917899</cx:pt>
          <cx:pt idx="67526">-0.0050679366655698999</cx:pt>
          <cx:pt idx="67527">-0.0050702381215495902</cx:pt>
          <cx:pt idx="67528">-0.0050706347499519799</cx:pt>
          <cx:pt idx="67529">-0.0050721690377669802</cx:pt>
          <cx:pt idx="67530">-0.0050721690377669802</cx:pt>
          <cx:pt idx="67531">-0.0050735239095844199</cx:pt>
          <cx:pt idx="67532">-0.0050756133052611398</cx:pt>
          <cx:pt idx="67533">-0.0050768098064334103</cx:pt>
          <cx:pt idx="67534">-0.0050768098064334103</cx:pt>
          <cx:pt idx="67535">-0.0050768098064334103</cx:pt>
          <cx:pt idx="67536">-0.0050797709253134404</cx:pt>
          <cx:pt idx="67537">-0.0050797709253134404</cx:pt>
          <cx:pt idx="67538">-0.0050800645945283896</cx:pt>
          <cx:pt idx="67539">-0.0050800645945283896</cx:pt>
          <cx:pt idx="67540">-0.0050800645945283896</cx:pt>
          <cx:pt idx="67541">-0.0050810566612183297</cx:pt>
          <cx:pt idx="67542">-0.0050827163449630201</cx:pt>
          <cx:pt idx="67543">-0.0050842217127826201</cx:pt>
          <cx:pt idx="67544">-0.0050842217127826201</cx:pt>
          <cx:pt idx="67545">-0.0050842217127826201</cx:pt>
          <cx:pt idx="67546">-0.0050842217127826201</cx:pt>
          <cx:pt idx="67547">-0.0050842217127826201</cx:pt>
          <cx:pt idx="67548">-0.0050865858081141904</cx:pt>
          <cx:pt idx="67549">-0.0050888400084590397</cx:pt>
          <cx:pt idx="67550">-0.0050892680030427302</cx:pt>
          <cx:pt idx="67551">-0.0050955236963848302</cx:pt>
          <cx:pt idx="67552">-0.0050961341947670796</cx:pt>
          <cx:pt idx="67553">-0.0050973070636362999</cx:pt>
          <cx:pt idx="67554">-0.0050991695491466203</cx:pt>
          <cx:pt idx="67555">-0.0050991695491466203</cx:pt>
          <cx:pt idx="67556">-0.0050991695491466203</cx:pt>
          <cx:pt idx="67557">-0.0051009599492760202</cx:pt>
          <cx:pt idx="67558">-0.0051024734935320101</cx:pt>
          <cx:pt idx="67559">-0.0051104431570742799</cx:pt>
          <cx:pt idx="67560">-0.0051110056499679198</cx:pt>
          <cx:pt idx="67561">-0.0051114072361686099</cx:pt>
          <cx:pt idx="67562">-0.0051121383999310002</cx:pt>
          <cx:pt idx="67563">-0.0051146092723565696</cx:pt>
          <cx:pt idx="67564">-0.0051150505905919099</cx:pt>
          <cx:pt idx="67565">-0.0051170065339743503</cx:pt>
          <cx:pt idx="67566">-0.0051181199969498698</cx:pt>
          <cx:pt idx="67567">-0.0051188739048769801</cx:pt>
          <cx:pt idx="67568">-0.0051199432992075199</cx:pt>
          <cx:pt idx="67569">-0.00512279198965164</cx:pt>
          <cx:pt idx="67570">-0.0051237857461553203</cx:pt>
          <cx:pt idx="67571">-0.00512967390621778</cx:pt>
          <cx:pt idx="67572">-0.00513321703324155</cx:pt>
          <cx:pt idx="67573">-0.0051365134074072604</cx:pt>
          <cx:pt idx="67574">-0.0051485565456014497</cx:pt>
          <cx:pt idx="67575">-0.0051485565456014497</cx:pt>
          <cx:pt idx="67576">-0.0051532831553914799</cx:pt>
          <cx:pt idx="67577">-0.0051537557559230502</cx:pt>
          <cx:pt idx="67578">-0.0051609073530435598</cx:pt>
          <cx:pt idx="67579">-0.0051621257204015197</cx:pt>
          <cx:pt idx="67580">-0.0051634594036140498</cx:pt>
          <cx:pt idx="67581">-0.0051635546563311404</cx:pt>
          <cx:pt idx="67582">-0.0051676327357110903</cx:pt>
          <cx:pt idx="67583">-0.0051686422261479096</cx:pt>
          <cx:pt idx="67584">-0.0051686422261479096</cx:pt>
          <cx:pt idx="67585">-0.0051686422261479096</cx:pt>
          <cx:pt idx="67586">-0.0051686422261479096</cx:pt>
          <cx:pt idx="67587">-0.0051686422261479096</cx:pt>
          <cx:pt idx="67588">-0.00516874106475608</cx:pt>
          <cx:pt idx="67589">-0.0051709928320889699</cx:pt>
          <cx:pt idx="67590">-0.0051739198172668401</cx:pt>
          <cx:pt idx="67591">-0.0051750233946607702</cx:pt>
          <cx:pt idx="67592">-0.0051869078901110796</cx:pt>
          <cx:pt idx="67593">-0.0051991333218394898</cx:pt>
          <cx:pt idx="67594">-0.0052001441346475503</cx:pt>
          <cx:pt idx="67595">-0.00520312564934139</cx:pt>
          <cx:pt idx="67596">-0.0052035592933805897</cx:pt>
          <cx:pt idx="67597">-0.0052038111290032898</cx:pt>
          <cx:pt idx="67598">-0.0052104279806176696</cx:pt>
          <cx:pt idx="67599">-0.0052114752933550904</cx:pt>
          <cx:pt idx="67600">-0.0052116654329470097</cx:pt>
          <cx:pt idx="67601">-0.0052162508238998003</cx:pt>
          <cx:pt idx="67602">-0.0052162508238998003</cx:pt>
          <cx:pt idx="67603">-0.0052162508238998003</cx:pt>
          <cx:pt idx="67604">-0.0052214407677419403</cx:pt>
          <cx:pt idx="67605">-0.0052218722352102504</cx:pt>
          <cx:pt idx="67606">-0.0052218920673761096</cx:pt>
          <cx:pt idx="67607">-0.0052218920673761096</cx:pt>
          <cx:pt idx="67608">-0.0052241423939851503</cx:pt>
          <cx:pt idx="67609">-0.0052263733297078898</cx:pt>
          <cx:pt idx="67610">-0.0052263733297078898</cx:pt>
          <cx:pt idx="67611">-0.0052263733297078898</cx:pt>
          <cx:pt idx="67612">-0.00522857442643086</cx:pt>
          <cx:pt idx="67613">-0.00522857442643086</cx:pt>
          <cx:pt idx="67614">-0.0052291451396213598</cx:pt>
          <cx:pt idx="67615">-0.0052305971877923</cx:pt>
          <cx:pt idx="67616">-0.0052313740966711698</cx:pt>
          <cx:pt idx="67617">-0.0052313740966711698</cx:pt>
          <cx:pt idx="67618">-0.0052313740966711698</cx:pt>
          <cx:pt idx="67619">-0.0052313740966711698</cx:pt>
          <cx:pt idx="67620">-0.0052313740966711698</cx:pt>
          <cx:pt idx="67621">-0.0052333945256117899</cx:pt>
          <cx:pt idx="67622">-0.0052333945256117899</cx:pt>
          <cx:pt idx="67623">-0.0052343329094055296</cx:pt>
          <cx:pt idx="67624">-0.0052343329094055296</cx:pt>
          <cx:pt idx="67625">-0.0052353156997220103</cx:pt>
          <cx:pt idx="67626">-0.0052363298650843996</cx:pt>
          <cx:pt idx="67627">-0.0052399906015221896</cx:pt>
          <cx:pt idx="67628">-0.0052399906015221896</cx:pt>
          <cx:pt idx="67629">-0.0052412520573335</cx:pt>
          <cx:pt idx="67630">-0.0052413390438606896</cx:pt>
          <cx:pt idx="67631">-0.0052413390438606896</cx:pt>
          <cx:pt idx="67632">-0.0052425134118134001</cx:pt>
          <cx:pt idx="67633">-0.00524351906253107</cx:pt>
          <cx:pt idx="67634">-0.0052439919217107996</cx:pt>
          <cx:pt idx="67635">-0.00524468922941992</cx:pt>
          <cx:pt idx="67636">-0.0052463745478064502</cx:pt>
          <cx:pt idx="67637">-0.0052484896507469098</cx:pt>
          <cx:pt idx="67638">-0.0052484896507469098</cx:pt>
          <cx:pt idx="67639">-0.0052484896507469098</cx:pt>
          <cx:pt idx="67640">-0.0052484896507469098</cx:pt>
          <cx:pt idx="67641">-0.0052484896507469098</cx:pt>
          <cx:pt idx="67642">-0.0052484896507469098</cx:pt>
          <cx:pt idx="67643">-0.0052503307522460303</cx:pt>
          <cx:pt idx="67644">-0.0052517688447152296</cx:pt>
          <cx:pt idx="67645">-0.0052537632225266003</cx:pt>
          <cx:pt idx="67646">-0.0052561703631564</cx:pt>
          <cx:pt idx="67647">-0.0052574382186542203</cx:pt>
          <cx:pt idx="67648">-0.0052583071967028097</cx:pt>
          <cx:pt idx="67649">-0.0052625432467872796</cx:pt>
          <cx:pt idx="67650">-0.0052660126750699102</cx:pt>
          <cx:pt idx="67651">-0.0052753332462202197</cx:pt>
          <cx:pt idx="67652">-0.0052836763865220697</cx:pt>
          <cx:pt idx="67653">-0.0052836763865220697</cx:pt>
          <cx:pt idx="67654">-0.0052836763865220697</cx:pt>
          <cx:pt idx="67655">-0.0052836763865220697</cx:pt>
          <cx:pt idx="67656">-0.0052836763865220697</cx:pt>
          <cx:pt idx="67657">-0.0052836763865220697</cx:pt>
          <cx:pt idx="67658">-0.0052876077736419896</cx:pt>
          <cx:pt idx="67659">-0.0052915727404775296</cx:pt>
          <cx:pt idx="67660">-0.0052923216587109903</cx:pt>
          <cx:pt idx="67661">-0.0052972302578294201</cx:pt>
          <cx:pt idx="67662">-0.0052976511785897797</cx:pt>
          <cx:pt idx="67663">-0.0052996858384872798</cx:pt>
          <cx:pt idx="67664">-0.0053022750571639198</cx:pt>
          <cx:pt idx="67665">-0.0053022750571639198</cx:pt>
          <cx:pt idx="67666">-0.0053022750571639198</cx:pt>
          <cx:pt idx="67667">-0.0053022750571639198</cx:pt>
          <cx:pt idx="67668">-0.0053022750571639198</cx:pt>
          <cx:pt idx="67669">-0.0053022750571639198</cx:pt>
          <cx:pt idx="67670">-0.0053022750571639198</cx:pt>
          <cx:pt idx="67671">-0.0053029716261912699</cx:pt>
          <cx:pt idx="67672">-0.00530750594210089</cx:pt>
          <cx:pt idx="67673">-0.0053110646266348004</cx:pt>
          <cx:pt idx="67674">-0.0053110646266348004</cx:pt>
          <cx:pt idx="67675">-0.0053110646266348004</cx:pt>
          <cx:pt idx="67676">-0.0053110646266348004</cx:pt>
          <cx:pt idx="67677">-0.0053110646266348004</cx:pt>
          <cx:pt idx="67678">-0.0053140822195989496</cx:pt>
          <cx:pt idx="67679">-0.0053141701337301598</cx:pt>
          <cx:pt idx="67680">-0.0053186449194944701</cx:pt>
          <cx:pt idx="67681">-0.0053205896194574998</cx:pt>
          <cx:pt idx="67682">-0.0053217997107764597</cx:pt>
          <cx:pt idx="67683">-0.0053237279355770701</cx:pt>
          <cx:pt idx="67684">-0.0053252417203054399</cx:pt>
          <cx:pt idx="67685">-0.0053270330085542703</cx:pt>
          <cx:pt idx="67686">-0.0053273318505963497</cx:pt>
          <cx:pt idx="67687">-0.0053273318505963497</cx:pt>
          <cx:pt idx="67688">-0.0053273318505963497</cx:pt>
          <cx:pt idx="67689">-0.0053273318505963497</cx:pt>
          <cx:pt idx="67690">-0.0053283196574169201</cx:pt>
          <cx:pt idx="67691">-0.0053332531433939101</cx:pt>
          <cx:pt idx="67692">-0.0053340573572606999</cx:pt>
          <cx:pt idx="67693">-0.0053342018415836502</cx:pt>
          <cx:pt idx="67694">-0.0053355828455248899</cx:pt>
          <cx:pt idx="67695">-0.0053403585072447097</cx:pt>
          <cx:pt idx="67696">-0.0053403585072447097</cx:pt>
          <cx:pt idx="67697">-0.0053403585072447097</cx:pt>
          <cx:pt idx="67698">-0.0053403585072447097</cx:pt>
          <cx:pt idx="67699">-0.0053403585072447097</cx:pt>
          <cx:pt idx="67700">-0.0053403585072447097</cx:pt>
          <cx:pt idx="67701">-0.0053403585072447097</cx:pt>
          <cx:pt idx="67702">-0.0053403585072447097</cx:pt>
          <cx:pt idx="67703">-0.0053410073984935897</cx:pt>
          <cx:pt idx="67704">-0.0053413368388080303</cx:pt>
          <cx:pt idx="67705">-0.0053423211945000902</cx:pt>
          <cx:pt idx="67706">-0.0053473540039124003</cx:pt>
          <cx:pt idx="67707">-0.0053488948077759996</cx:pt>
          <cx:pt idx="67708">-0.0053489474499893103</cx:pt>
          <cx:pt idx="67709">-0.0053500187365690599</cx:pt>
          <cx:pt idx="67710">-0.0053500187365690599</cx:pt>
          <cx:pt idx="67711">-0.0053500187365690599</cx:pt>
          <cx:pt idx="67712">-0.0053500187365690599</cx:pt>
          <cx:pt idx="67713">-0.0053502959104738098</cx:pt>
          <cx:pt idx="67714">-0.0053542966569364</cx:pt>
          <cx:pt idx="67715">-0.0053545628620612403</cx:pt>
          <cx:pt idx="67716">-0.0053559830564879696</cx:pt>
          <cx:pt idx="67717">-0.0053584173470352797</cx:pt>
          <cx:pt idx="67718">-0.0053669413061346403</cx:pt>
          <cx:pt idx="67719">-0.0053669413061346403</cx:pt>
          <cx:pt idx="67720">-0.0053669413061346403</cx:pt>
          <cx:pt idx="67721">-0.0053704211467173199</cx:pt>
          <cx:pt idx="67722">-0.0053704211467173199</cx:pt>
          <cx:pt idx="67723">-0.0053727394890304902</cx:pt>
          <cx:pt idx="67724">-0.0053727394890304902</cx:pt>
          <cx:pt idx="67725">-0.0053727394890304902</cx:pt>
          <cx:pt idx="67726">-0.0053727394890304902</cx:pt>
          <cx:pt idx="67727">-0.0053730367386768899</cx:pt>
          <cx:pt idx="67728">-0.0053782969334564496</cx:pt>
          <cx:pt idx="67729">-0.0053852207761933904</cx:pt>
          <cx:pt idx="67730">-0.0053862487469932101</cx:pt>
          <cx:pt idx="67731">-0.0053862487469932101</cx:pt>
          <cx:pt idx="67732">-0.0053862487469932101</cx:pt>
          <cx:pt idx="67733">-0.0053862487469932101</cx:pt>
          <cx:pt idx="67734">-0.0053911619087094499</cx:pt>
          <cx:pt idx="67735">-0.0053926693151404304</cx:pt>
          <cx:pt idx="67736">-0.0053926693151404304</cx:pt>
          <cx:pt idx="67737">-0.0053926693151404304</cx:pt>
          <cx:pt idx="67738">-0.0053927811077647001</cx:pt>
          <cx:pt idx="67739">-0.0053933497625633896</cx:pt>
          <cx:pt idx="67740">-0.0053933497625633896</cx:pt>
          <cx:pt idx="67741">-0.0053933497625633896</cx:pt>
          <cx:pt idx="67742">-0.0053933497625633896</cx:pt>
          <cx:pt idx="67743">-0.0053933497625633896</cx:pt>
          <cx:pt idx="67744">-0.0053933497625633896</cx:pt>
          <cx:pt idx="67745">-0.0053933654975757504</cx:pt>
          <cx:pt idx="67746">-0.0053953314847273396</cx:pt>
          <cx:pt idx="67747">-0.0053967374332160103</cx:pt>
          <cx:pt idx="67748">-0.0053967374332160103</cx:pt>
          <cx:pt idx="67749">-0.0053967374332160103</cx:pt>
          <cx:pt idx="67750">-0.0053967374332160103</cx:pt>
          <cx:pt idx="67751">-0.0053967374332160103</cx:pt>
          <cx:pt idx="67752">-0.0053967374332160103</cx:pt>
          <cx:pt idx="67753">-0.0053967374332160103</cx:pt>
          <cx:pt idx="67754">-0.0053967374332160103</cx:pt>
          <cx:pt idx="67755">-0.0053968526916369297</cx:pt>
          <cx:pt idx="67756">-0.0053970656517587003</cx:pt>
          <cx:pt idx="67757">-0.0053971740278144498</cx:pt>
          <cx:pt idx="67758">-0.0053985437950431498</cx:pt>
          <cx:pt idx="67759">-0.0054007297882595002</cx:pt>
          <cx:pt idx="67760">-0.0054009097613516802</cx:pt>
          <cx:pt idx="67761">-0.0054011695970532601</cx:pt>
          <cx:pt idx="67762">-0.0054011695970532601</cx:pt>
          <cx:pt idx="67763">-0.0054011695970532601</cx:pt>
          <cx:pt idx="67764">-0.0054011695970532601</cx:pt>
          <cx:pt idx="67765">-0.0054011695970532601</cx:pt>
          <cx:pt idx="67766">-0.0054011695970532601</cx:pt>
          <cx:pt idx="67767">-0.0054027151996780499</cx:pt>
          <cx:pt idx="67768">-0.0054059632826214399</cx:pt>
          <cx:pt idx="67769">-0.0054061351544801598</cx:pt>
          <cx:pt idx="67770">-0.0054068851058835</cx:pt>
          <cx:pt idx="67771">-0.0054091986294338701</cx:pt>
          <cx:pt idx="67772">-0.0054091986294338701</cx:pt>
          <cx:pt idx="67773">-0.0054091986294338701</cx:pt>
          <cx:pt idx="67774">-0.0054105240497248699</cx:pt>
          <cx:pt idx="67775">-0.0054139895047459804</cx:pt>
          <cx:pt idx="67776">-0.0054172064815406103</cx:pt>
          <cx:pt idx="67777">-0.0054219402791034002</cx:pt>
          <cx:pt idx="67778">-0.0054219402791034002</cx:pt>
          <cx:pt idx="67779">-0.0054219402791034002</cx:pt>
          <cx:pt idx="67780">-0.0054228315887305803</cx:pt>
          <cx:pt idx="67781">-0.0054279187650021496</cx:pt>
          <cx:pt idx="67782">-0.0054311067822183498</cx:pt>
          <cx:pt idx="67783">-0.0054337250615374899</cx:pt>
          <cx:pt idx="67784">-0.0054363303188036498</cx:pt>
          <cx:pt idx="67785">-0.0054379413736879503</cx:pt>
          <cx:pt idx="67786">-0.0054394766146886398</cx:pt>
          <cx:pt idx="67787">-0.00544052290162742</cx:pt>
          <cx:pt idx="67788">-0.0054419717664293196</cx:pt>
          <cx:pt idx="67789">-0.0054420663866675103</cx:pt>
          <cx:pt idx="67790">-0.0054428876356457899</cx:pt>
          <cx:pt idx="67791">-0.0054462683354567498</cx:pt>
          <cx:pt idx="67792">-0.0054483978685251301</cx:pt>
          <cx:pt idx="67793">-0.0054513029981725402</cx:pt>
          <cx:pt idx="67794">-0.0054573638331971101</cx:pt>
          <cx:pt idx="67795">-0.0054638766481793699</cx:pt>
          <cx:pt idx="67796">-0.0054638766481793699</cx:pt>
          <cx:pt idx="67797">-0.0054638766481793699</cx:pt>
          <cx:pt idx="67798">-0.0054659231269576199</cx:pt>
          <cx:pt idx="67799">-0.0054674123092778</cx:pt>
          <cx:pt idx="67800">-0.0054676572366693698</cx:pt>
          <cx:pt idx="67801">-0.0054676572366693698</cx:pt>
          <cx:pt idx="67802">-0.0054676572366693698</cx:pt>
          <cx:pt idx="67803">-0.0054676572366693698</cx:pt>
          <cx:pt idx="67804">-0.0054676572366693698</cx:pt>
          <cx:pt idx="67805">-0.0054676572366693698</cx:pt>
          <cx:pt idx="67806">-0.0054704007680960497</cx:pt>
          <cx:pt idx="67807">-0.0054777321527209304</cx:pt>
          <cx:pt idx="67808">-0.0054777321527209304</cx:pt>
          <cx:pt idx="67809">-0.0054831390744023798</cx:pt>
          <cx:pt idx="67810">-0.00548797568274939</cx:pt>
          <cx:pt idx="67811">-0.0054892217375976998</cx:pt>
          <cx:pt idx="67812">-0.0054934903371766496</cx:pt>
          <cx:pt idx="67813">-0.0054934903371766496</cx:pt>
          <cx:pt idx="67814">-0.0054934903371766496</cx:pt>
          <cx:pt idx="67815">-0.0054934903371766496</cx:pt>
          <cx:pt idx="67816">-0.0054947380188119597</cx:pt>
          <cx:pt idx="67817">-0.0054980366295078699</cx:pt>
          <cx:pt idx="67818">-0.005498184033993</cx:pt>
          <cx:pt idx="67819">-0.005498184033993</cx:pt>
          <cx:pt idx="67820">-0.0055016702078294396</cx:pt>
          <cx:pt idx="67821">-0.0055029547030124902</cx:pt>
          <cx:pt idx="67822">-0.0055029547030124902</cx:pt>
          <cx:pt idx="67823">-0.0055029547030124902</cx:pt>
          <cx:pt idx="67824">-0.0055118357917962402</cx:pt>
          <cx:pt idx="67825">-0.0055118357917962402</cx:pt>
          <cx:pt idx="67826">-0.0055135102162909002</cx:pt>
          <cx:pt idx="67827">-0.0055141826494676397</cx:pt>
          <cx:pt idx="67828">-0.0055144632717711002</cx:pt>
          <cx:pt idx="67829">-0.0055157658124033396</cx:pt>
          <cx:pt idx="67830">-0.0055160310529111297</cx:pt>
          <cx:pt idx="67831">-0.0055160310529111297</cx:pt>
          <cx:pt idx="67832">-0.0055162221529484702</cx:pt>
          <cx:pt idx="67833">-0.0055174766532583297</cx:pt>
          <cx:pt idx="67834">-0.0055179640396379398</cx:pt>
          <cx:pt idx="67835">-0.0055208504591593398</cx:pt>
          <cx:pt idx="67836">-0.0055208504591593398</cx:pt>
          <cx:pt idx="67837">-0.0055208504591593398</cx:pt>
          <cx:pt idx="67838">-0.0055227001322623297</cx:pt>
          <cx:pt idx="67839">-0.00552298118941583</cx:pt>
          <cx:pt idx="67840">-0.00552298118941583</cx:pt>
          <cx:pt idx="67841">-0.00552298118941583</cx:pt>
          <cx:pt idx="67842">-0.00552339744361651</cx:pt>
          <cx:pt idx="67843">-0.0055274284790850798</cx:pt>
          <cx:pt idx="67844">-0.0055277889372900299</cx:pt>
          <cx:pt idx="67845">-0.00553148113252895</cx:pt>
          <cx:pt idx="67846">-0.0055329954404089998</cx:pt>
          <cx:pt idx="67847">-0.0055329954404089998</cx:pt>
          <cx:pt idx="67848">-0.0055329954404089998</cx:pt>
          <cx:pt idx="67849">-0.0055336049689600798</cx:pt>
          <cx:pt idx="67850">-0.00553364616776482</cx:pt>
          <cx:pt idx="67851">-0.0055341024619852798</cx:pt>
          <cx:pt idx="67852">-0.00553456398372914</cx:pt>
          <cx:pt idx="67853">-0.0055351721533582598</cx:pt>
          <cx:pt idx="67854">-0.0055377198033659701</cx:pt>
          <cx:pt idx="67855">-0.0055377198033659701</cx:pt>
          <cx:pt idx="67856">-0.0055377198033659701</cx:pt>
          <cx:pt idx="67857">-0.0055377198033659701</cx:pt>
          <cx:pt idx="67858">-0.0055377198033659701</cx:pt>
          <cx:pt idx="67859">-0.0055377198033659701</cx:pt>
          <cx:pt idx="67860">-0.0055427687093701199</cx:pt>
          <cx:pt idx="67861">-0.00554480033956268</cx:pt>
          <cx:pt idx="67862">-0.00554480033956268</cx:pt>
          <cx:pt idx="67863">-0.0055473016012121497</cx:pt>
          <cx:pt idx="67864">-0.0055473016012121497</cx:pt>
          <cx:pt idx="67865">-0.0055481343126501503</cx:pt>
          <cx:pt idx="67866">-0.0055518394873425901</cx:pt>
          <cx:pt idx="67867">-0.0055540497226356398</cx:pt>
          <cx:pt idx="67868">-0.00555406534678259</cx:pt>
          <cx:pt idx="67869">-0.0055543866947865197</cx:pt>
          <cx:pt idx="67870">-0.0055552635616863003</cx:pt>
          <cx:pt idx="67871">-0.0055603428590316698</cx:pt>
          <cx:pt idx="67872">-0.0055628682492889804</cx:pt>
          <cx:pt idx="67873">-0.0055630591289080704</cx:pt>
          <cx:pt idx="67874">-0.0055651581919210699</cx:pt>
          <cx:pt idx="67875">-0.0055666230073022696</cx:pt>
          <cx:pt idx="67876">-0.0055695248198882703</cx:pt>
          <cx:pt idx="67877">-0.0055695319826464303</cx:pt>
          <cx:pt idx="67878">-0.0055743243516999897</cx:pt>
          <cx:pt idx="67879">-0.0055743243516999897</cx:pt>
          <cx:pt idx="67880">-0.0055743243516999897</cx:pt>
          <cx:pt idx="67881">-0.0055743243516999897</cx:pt>
          <cx:pt idx="67882">-0.0055743243516999897</cx:pt>
          <cx:pt idx="67883">-0.0055761351201656503</cx:pt>
          <cx:pt idx="67884">-0.0055769276449098397</cx:pt>
          <cx:pt idx="67885">-0.0055770865733028403</cx:pt>
          <cx:pt idx="67886">-0.0055782352389725396</cx:pt>
          <cx:pt idx="67887">-0.0055782352389725396</cx:pt>
          <cx:pt idx="67888">-0.0055799779027149599</cx:pt>
          <cx:pt idx="67889">-0.0055815069329559997</cx:pt>
          <cx:pt idx="67890">-0.0055815686601330501</cx:pt>
          <cx:pt idx="67891">-0.0055815686601330501</cx:pt>
          <cx:pt idx="67892">-0.0055836493550199097</cx:pt>
          <cx:pt idx="67893">-0.0055841706020979699</cx:pt>
          <cx:pt idx="67894">-0.0055853351289305801</cx:pt>
          <cx:pt idx="67895">-0.0055893363688621902</cx:pt>
          <cx:pt idx="67896">-0.0055990964264522698</cx:pt>
          <cx:pt idx="67897">-0.0056021401098818703</cx:pt>
          <cx:pt idx="67898">-0.0056021401098818703</cx:pt>
          <cx:pt idx="67899">-0.0056027310608410203</cx:pt>
          <cx:pt idx="67900">-0.0056032303495177904</cx:pt>
          <cx:pt idx="67901">-0.0056032303495177904</cx:pt>
          <cx:pt idx="67902">-0.0056042214288848499</cx:pt>
          <cx:pt idx="67903">-0.0056042214288848499</cx:pt>
          <cx:pt idx="67904">-0.0056044440702816096</cx:pt>
          <cx:pt idx="67905">-0.0056055898538401499</cx:pt>
          <cx:pt idx="67906">-0.0056074436095669804</cx:pt>
          <cx:pt idx="67907">-0.0056081780902193399</cx:pt>
          <cx:pt idx="67908">-0.0056083619009139598</cx:pt>
          <cx:pt idx="67909">-0.0056121534811663697</cx:pt>
          <cx:pt idx="67910">-0.0056122212138913601</cx:pt>
          <cx:pt idx="67911">-0.0056168173120253601</cx:pt>
          <cx:pt idx="67912">-0.0056169397393579503</cx:pt>
          <cx:pt idx="67913">-0.0056183863129292896</cx:pt>
          <cx:pt idx="67914">-0.0056235740782525304</cx:pt>
          <cx:pt idx="67915">-0.0056235740782525304</cx:pt>
          <cx:pt idx="67916">-0.0056235740782525304</cx:pt>
          <cx:pt idx="67917">-0.0056235740782525304</cx:pt>
          <cx:pt idx="67918">-0.0056235740782525304</cx:pt>
          <cx:pt idx="67919">-0.0056285854016292396</cx:pt>
          <cx:pt idx="67920">-0.0056325853509331704</cx:pt>
          <cx:pt idx="67921">-0.00563347244468304</cx:pt>
          <cx:pt idx="67922">-0.0056361103950522502</cx:pt>
          <cx:pt idx="67923">-0.0056369938783862499</cx:pt>
          <cx:pt idx="67924">-0.0056380883628498503</cx:pt>
          <cx:pt idx="67925">-0.0056382560778575402</cx:pt>
          <cx:pt idx="67926">-0.0056383188745062702</cx:pt>
          <cx:pt idx="67927">-0.0056383188745062702</cx:pt>
          <cx:pt idx="67928">-0.00564424204204419</cx:pt>
          <cx:pt idx="67929">-0.0056447541503094499</cx:pt>
          <cx:pt idx="67930">-0.00564768173465016</cx:pt>
          <cx:pt idx="67931">-0.0056487985795489202</cx:pt>
          <cx:pt idx="67932">-0.0056493898815820403</cx:pt>
          <cx:pt idx="67933">-0.0056493898815820403</cx:pt>
          <cx:pt idx="67934">-0.0056493898815820403</cx:pt>
          <cx:pt idx="67935">-0.0056493898815820403</cx:pt>
          <cx:pt idx="67936">-0.0056493898815820403</cx:pt>
          <cx:pt idx="67937">-0.0056493898815820403</cx:pt>
          <cx:pt idx="67938">-0.0056493898815820403</cx:pt>
          <cx:pt idx="67939">-0.0056493898815820403</cx:pt>
          <cx:pt idx="67940">-0.0056493898815820403</cx:pt>
          <cx:pt idx="67941">-0.0056493898815820403</cx:pt>
          <cx:pt idx="67942">-0.0056493898815820403</cx:pt>
          <cx:pt idx="67943">-0.0056500595375318704</cx:pt>
          <cx:pt idx="67944">-0.00565094467695947</cx:pt>
          <cx:pt idx="67945">-0.0056515075041697798</cx:pt>
          <cx:pt idx="67946">-0.0056534126662697</cx:pt>
          <cx:pt idx="67947">-0.0056544199933247696</cx:pt>
          <cx:pt idx="67948">-0.0056547119610434599</cx:pt>
          <cx:pt idx="67949">-0.0056547119610434599</cx:pt>
          <cx:pt idx="67950">-0.0056557344838759401</cx:pt>
          <cx:pt idx="67951">-0.00565918506527705</cx:pt>
          <cx:pt idx="67952">-0.0056600858942131901</cx:pt>
          <cx:pt idx="67953">-0.0056600965315635604</cx:pt>
          <cx:pt idx="67954">-0.0056600965315635604</cx:pt>
          <cx:pt idx="67955">-0.0056600965315635604</cx:pt>
          <cx:pt idx="67956">-0.0056600965315635604</cx:pt>
          <cx:pt idx="67957">-0.0056601905743875799</cx:pt>
          <cx:pt idx="67958">-0.0056601905743875799</cx:pt>
          <cx:pt idx="67959">-0.0056614183974921196</cx:pt>
          <cx:pt idx="67960">-0.0056615501413237804</cx:pt>
          <cx:pt idx="67961">-0.0056615501413237804</cx:pt>
          <cx:pt idx="67962">-0.0056623435629413899</cx:pt>
          <cx:pt idx="67963">-0.0056623435629413899</cx:pt>
          <cx:pt idx="67964">-0.0056635660561430703</cx:pt>
          <cx:pt idx="67965">-0.0056649647352476802</cx:pt>
          <cx:pt idx="67966">-0.0056683848742102297</cx:pt>
          <cx:pt idx="67967">-0.0056683848742102297</cx:pt>
          <cx:pt idx="67968">-0.0056698466838005302</cx:pt>
          <cx:pt idx="67969">-0.0056700297081319299</cx:pt>
          <cx:pt idx="67970">-0.0056705019817766501</cx:pt>
          <cx:pt idx="67971">-0.0056727757729150702</cx:pt>
          <cx:pt idx="67972">-0.0056746217940882001</cx:pt>
          <cx:pt idx="67973">-0.0056751580561281</cx:pt>
          <cx:pt idx="67974">-0.0056790096753899797</cx:pt>
          <cx:pt idx="67975">-0.0056790096753899797</cx:pt>
          <cx:pt idx="67976">-0.0056790096753899797</cx:pt>
          <cx:pt idx="67977">-0.0056790096753899797</cx:pt>
          <cx:pt idx="67978">-0.0056790096753899797</cx:pt>
          <cx:pt idx="67979">-0.0056803634577123801</cx:pt>
          <cx:pt idx="67980">-0.0056815213497078904</cx:pt>
          <cx:pt idx="67981">-0.0056815213497078904</cx:pt>
          <cx:pt idx="67982">-0.0056838698410115801</cx:pt>
          <cx:pt idx="67983">-0.0056858420812009999</cx:pt>
          <cx:pt idx="67984">-0.0056875350513472299</cx:pt>
          <cx:pt idx="67985">-0.00568866120016015</cx:pt>
          <cx:pt idx="67986">-0.00568866120016015</cx:pt>
          <cx:pt idx="67987">-0.00568866120016015</cx:pt>
          <cx:pt idx="67988">-0.0056893905529451904</cx:pt>
          <cx:pt idx="67989">-0.0056953369554061601</cx:pt>
          <cx:pt idx="67990">-0.0056965342396797002</cx:pt>
          <cx:pt idx="67991">-0.0056965342396797002</cx:pt>
          <cx:pt idx="67992">-0.0056965342396797002</cx:pt>
          <cx:pt idx="67993">-0.00569703419970143</cx:pt>
          <cx:pt idx="67994">-0.00569703419970143</cx:pt>
          <cx:pt idx="67995">-0.00569703419970143</cx:pt>
          <cx:pt idx="67996">-0.00569703419970143</cx:pt>
          <cx:pt idx="67997">-0.00569703419970143</cx:pt>
          <cx:pt idx="67998">-0.0056978218634036598</cx:pt>
          <cx:pt idx="67999">-0.0056978218634036598</cx:pt>
          <cx:pt idx="68000">-0.0056978974686632197</cx:pt>
          <cx:pt idx="68001">-0.0057007266376481996</cx:pt>
          <cx:pt idx="68002">-0.0057007266376481996</cx:pt>
          <cx:pt idx="68003">-0.0057007266376481996</cx:pt>
          <cx:pt idx="68004">-0.0057007266376481996</cx:pt>
          <cx:pt idx="68005">-0.00570104847862725</cx:pt>
          <cx:pt idx="68006">-0.0057034687741713899</cx:pt>
          <cx:pt idx="68007">-0.0057039759595465698</cx:pt>
          <cx:pt idx="68008">-0.0057067213304795297</cx:pt>
          <cx:pt idx="68009">-0.0057087252275213798</cx:pt>
          <cx:pt idx="68010">-0.0057098960313848304</cx:pt>
          <cx:pt idx="68011">-0.0057112426861758003</cx:pt>
          <cx:pt idx="68012">-0.0057113868495471797</cx:pt>
          <cx:pt idx="68013">-0.0057124815306400902</cx:pt>
          <cx:pt idx="68014">-0.0057135358933035497</cx:pt>
          <cx:pt idx="68015">-0.0057172869691139204</cx:pt>
          <cx:pt idx="68016">-0.0057208189978367801</cx:pt>
          <cx:pt idx="68017">-0.0057237054602595101</cx:pt>
          <cx:pt idx="68018">-0.0057255580750684701</cx:pt>
          <cx:pt idx="68019">-0.0057292880168377004</cx:pt>
          <cx:pt idx="68020">-0.0057292880168377004</cx:pt>
          <cx:pt idx="68021">-0.0057292880168377004</cx:pt>
          <cx:pt idx="68022">-0.0057315978580912003</cx:pt>
          <cx:pt idx="68023">-0.0057324123885336498</cx:pt>
          <cx:pt idx="68024">-0.0057349265975697701</cx:pt>
          <cx:pt idx="68025">-0.0057364185053296298</cx:pt>
          <cx:pt idx="68026">-0.0057393469278965003</cx:pt>
          <cx:pt idx="68027">-0.0057402253639273204</cx:pt>
          <cx:pt idx="68028">-0.0057413173894109099</cx:pt>
          <cx:pt idx="68029">-0.0057413173894109099</cx:pt>
          <cx:pt idx="68030">-0.0057413173894109099</cx:pt>
          <cx:pt idx="68031">-0.0057413173894109099</cx:pt>
          <cx:pt idx="68032">-0.0057413173894109099</cx:pt>
          <cx:pt idx="68033">-0.0057426767176550902</cx:pt>
          <cx:pt idx="68034">-0.00574279108131397</cx:pt>
          <cx:pt idx="68035">-0.0057436501076168897</cx:pt>
          <cx:pt idx="68036">-0.0057436501076168897</cx:pt>
          <cx:pt idx="68037">-0.0057436501076168897</cx:pt>
          <cx:pt idx="68038">-0.0057443375440183403</cx:pt>
          <cx:pt idx="68039">-0.0057443375440183403</cx:pt>
          <cx:pt idx="68040">-0.0057459764132344699</cx:pt>
          <cx:pt idx="68041">-0.0057459764132344699</cx:pt>
          <cx:pt idx="68042">-0.0057459764132344699</cx:pt>
          <cx:pt idx="68043">-0.0057465270226714901</cx:pt>
          <cx:pt idx="68044">-0.0057492437227765402</cx:pt>
          <cx:pt idx="68045">-0.0057492437227765402</cx:pt>
          <cx:pt idx="68046">-0.0057508272921813104</cx:pt>
          <cx:pt idx="68047">-0.0057532660302312601</cx:pt>
          <cx:pt idx="68048">-0.0057580089099897799</cx:pt>
          <cx:pt idx="68049">-0.0057598141932284396</cx:pt>
          <cx:pt idx="68050">-0.0057684407762444998</cx:pt>
          <cx:pt idx="68051">-0.0057707114731278299</cx:pt>
          <cx:pt idx="68052">-0.0057715846189722196</cx:pt>
          <cx:pt idx="68053">-0.0057731798134387198</cx:pt>
          <cx:pt idx="68054">-0.0057738086162493797</cx:pt>
          <cx:pt idx="68055">-0.0057770575967737003</cx:pt>
          <cx:pt idx="68056">-0.0057783133094816601</cx:pt>
          <cx:pt idx="68057">-0.00578013990182389</cx:pt>
          <cx:pt idx="68058">-0.0057821537013214202</cx:pt>
          <cx:pt idx="68059">-0.0057847938994197799</cx:pt>
          <cx:pt idx="68060">-0.0057860999669107497</cx:pt>
          <cx:pt idx="68061">-0.0057888136114302999</cx:pt>
          <cx:pt idx="68062">-0.0057917266445010997</cx:pt>
          <cx:pt idx="68063">-0.0057920498378494396</cx:pt>
          <cx:pt idx="68064">-0.0057944856239963097</cx:pt>
          <cx:pt idx="68065">-0.0057944856239963097</cx:pt>
          <cx:pt idx="68066">-0.0057944856239963097</cx:pt>
          <cx:pt idx="68067">-0.0057944856239963097</cx:pt>
          <cx:pt idx="68068">-0.0057996807463978903</cx:pt>
          <cx:pt idx="68069">-0.0057996807463978903</cx:pt>
          <cx:pt idx="68070">-0.0057996807463978903</cx:pt>
          <cx:pt idx="68071">-0.00580107447744277</cx:pt>
          <cx:pt idx="68072">-0.0058052311602527704</cx:pt>
          <cx:pt idx="68073">-0.0058066591957665996</cx:pt>
          <cx:pt idx="68074">-0.0058083416782344199</cx:pt>
          <cx:pt idx="68075">-0.0058083416782344199</cx:pt>
          <cx:pt idx="68076">-0.0058098516599425498</cx:pt>
          <cx:pt idx="68077">-0.0058154000390037899</cx:pt>
          <cx:pt idx="68078">-0.00581908779912663</cx:pt>
          <cx:pt idx="68079">-0.0058201035127786599</cx:pt>
          <cx:pt idx="68080">-0.0058222244433852998</cx:pt>
          <cx:pt idx="68081">-0.0058313473902549496</cx:pt>
          <cx:pt idx="68082">-0.0058331444336172803</cx:pt>
          <cx:pt idx="68083">-0.0058337709523750602</cx:pt>
          <cx:pt idx="68084">-0.0058340636043172703</cx:pt>
          <cx:pt idx="68085">-0.0058344118866991397</cx:pt>
          <cx:pt idx="68086">-0.0058344118866991397</cx:pt>
          <cx:pt idx="68087">-0.0058344118866991397</cx:pt>
          <cx:pt idx="68088">-0.0058344118866991397</cx:pt>
          <cx:pt idx="68089">-0.0058344118866991397</cx:pt>
          <cx:pt idx="68090">-0.0058344118866991397</cx:pt>
          <cx:pt idx="68091">-0.0058344118866991397</cx:pt>
          <cx:pt idx="68092">-0.0058344118866991397</cx:pt>
          <cx:pt idx="68093">-0.0058377245755790799</cx:pt>
          <cx:pt idx="68094">-0.0058402927750007497</cx:pt>
          <cx:pt idx="68095">-0.0058402927750007497</cx:pt>
          <cx:pt idx="68096">-0.00584342456836239</cx:pt>
          <cx:pt idx="68097">-0.0058442384165725602</cx:pt>
          <cx:pt idx="68098">-0.0058442384165725602</cx:pt>
          <cx:pt idx="68099">-0.0058445898702841502</cx:pt>
          <cx:pt idx="68100">-0.0058447848038715496</cx:pt>
          <cx:pt idx="68101">-0.0058447848038715496</cx:pt>
          <cx:pt idx="68102">-0.0058447848038715496</cx:pt>
          <cx:pt idx="68103">-0.0058447848038715496</cx:pt>
          <cx:pt idx="68104">-0.0058447848038715496</cx:pt>
          <cx:pt idx="68105">-0.0058457445170262802</cx:pt>
          <cx:pt idx="68106">-0.0058477177354576103</cx:pt>
          <cx:pt idx="68107">-0.0058477177354576103</cx:pt>
          <cx:pt idx="68108">-0.0058477177354576103</cx:pt>
          <cx:pt idx="68109">-0.0058477177354576103</cx:pt>
          <cx:pt idx="68110">-0.0058494143333240201</cx:pt>
          <cx:pt idx="68111">-0.0058495969325323</cx:pt>
          <cx:pt idx="68112">-0.0058510962653641301</cx:pt>
          <cx:pt idx="68113">-0.0058537488312650097</cx:pt>
          <cx:pt idx="68114">-0.0058540608396328402</cx:pt>
          <cx:pt idx="68115">-0.0058554546037064299</cx:pt>
          <cx:pt idx="68116">-0.0058554546037064299</cx:pt>
          <cx:pt idx="68117">-0.0058560341223063504</cx:pt>
          <cx:pt idx="68118">-0.0058563509630552299</cx:pt>
          <cx:pt idx="68119">-0.0058563509630552299</cx:pt>
          <cx:pt idx="68120">-0.0058563509630552299</cx:pt>
          <cx:pt idx="68121">-0.0058572208571954498</cx:pt>
          <cx:pt idx="68122">-0.00586064914283749</cx:pt>
          <cx:pt idx="68123">-0.0058662801244747402</cx:pt>
          <cx:pt idx="68124">-0.0058671131299785602</cx:pt>
          <cx:pt idx="68125">-0.0058679860214736999</cx:pt>
          <cx:pt idx="68126">-0.0058684052294414903</cx:pt>
          <cx:pt idx="68127">-0.0058711397979399997</cx:pt>
          <cx:pt idx="68128">-0.0058714889659928797</cx:pt>
          <cx:pt idx="68129">-0.0058719988305586304</cx:pt>
          <cx:pt idx="68130">-0.0058726897916784098</cx:pt>
          <cx:pt idx="68131">-0.0058728853338268902</cx:pt>
          <cx:pt idx="68132">-0.0058734569532212103</cx:pt>
          <cx:pt idx="68133">-0.0058741554913201398</cx:pt>
          <cx:pt idx="68134">-0.0058741554913201398</cx:pt>
          <cx:pt idx="68135">-0.0058749075747742503</cx:pt>
          <cx:pt idx="68136">-0.0058750018761156604</cx:pt>
          <cx:pt idx="68137">-0.0058755668696034002</cx:pt>
          <cx:pt idx="68138">-0.0058781325118609801</cx:pt>
          <cx:pt idx="68139">-0.0058781325118609801</cx:pt>
          <cx:pt idx="68140">-0.0058781325118609801</cx:pt>
          <cx:pt idx="68141">-0.0058781325118609801</cx:pt>
          <cx:pt idx="68142">-0.0058781325118609801</cx:pt>
          <cx:pt idx="68143">-0.0058781325118609801</cx:pt>
          <cx:pt idx="68144">-0.0058972453929343202</cx:pt>
          <cx:pt idx="68145">-0.0058972453929343202</cx:pt>
          <cx:pt idx="68146">-0.0058972453929343202</cx:pt>
          <cx:pt idx="68147">-0.0058972453929343202</cx:pt>
          <cx:pt idx="68148">-0.0058972453929343202</cx:pt>
          <cx:pt idx="68149">-0.0058980276635768897</cx:pt>
          <cx:pt idx="68150">-0.0059003921907387702</cx:pt>
          <cx:pt idx="68151">-0.0059029101950294604</cx:pt>
          <cx:pt idx="68152">-0.0059029101950294604</cx:pt>
          <cx:pt idx="68153">-0.0059038112865000504</cx:pt>
          <cx:pt idx="68154">-0.0059075171105326804</cx:pt>
          <cx:pt idx="68155">-0.0059085837945187097</cx:pt>
          <cx:pt idx="68156">-0.0059093417395846498</cx:pt>
          <cx:pt idx="68157">-0.00591127305617835</cx:pt>
          <cx:pt idx="68158">-0.0059121927218906897</cx:pt>
          <cx:pt idx="68159">-0.0059182794755412403</cx:pt>
          <cx:pt idx="68160">-0.0059208661079062997</cx:pt>
          <cx:pt idx="68161">-0.0059214509017711898</cx:pt>
          <cx:pt idx="68162">-0.0059224539054945503</cx:pt>
          <cx:pt idx="68163">-0.0059224539054945503</cx:pt>
          <cx:pt idx="68164">-0.0059233659851489397</cx:pt>
          <cx:pt idx="68165">-0.0059255432012106698</cx:pt>
          <cx:pt idx="68166">-0.0059261469146942303</cx:pt>
          <cx:pt idx="68167">-0.0059261921816561296</cx:pt>
          <cx:pt idx="68168">-0.0059264017433542197</cx:pt>
          <cx:pt idx="68169">-0.0059343023157438796</cx:pt>
          <cx:pt idx="68170">-0.0059353229663633598</cx:pt>
          <cx:pt idx="68171">-0.0059360605391790798</cx:pt>
          <cx:pt idx="68172">-0.0059360605391790798</cx:pt>
          <cx:pt idx="68173">-0.0059360605391790798</cx:pt>
          <cx:pt idx="68174">-0.0059376207218770497</cx:pt>
          <cx:pt idx="68175">-0.0059376207218770497</cx:pt>
          <cx:pt idx="68176">-0.0059376207218770497</cx:pt>
          <cx:pt idx="68177">-0.0059376207218770497</cx:pt>
          <cx:pt idx="68178">-0.00593841480874472</cx:pt>
          <cx:pt idx="68179">-0.0059396897262342296</cx:pt>
          <cx:pt idx="68180">-0.0059396897262342296</cx:pt>
          <cx:pt idx="68181">-0.0059405327625828104</cx:pt>
          <cx:pt idx="68182">-0.0059421613949271696</cx:pt>
          <cx:pt idx="68183">-0.0059424868524576699</cx:pt>
          <cx:pt idx="68184">-0.0059460780978287699</cx:pt>
          <cx:pt idx="68185">-0.0059467388331507498</cx:pt>
          <cx:pt idx="68186">-0.0059521780215952697</cx:pt>
          <cx:pt idx="68187">-0.0059522687090591397</cx:pt>
          <cx:pt idx="68188">-0.0059522687090591397</cx:pt>
          <cx:pt idx="68189">-0.0059522687090591397</cx:pt>
          <cx:pt idx="68190">-0.0059522687090591397</cx:pt>
          <cx:pt idx="68191">-0.0059527027628880902</cx:pt>
          <cx:pt idx="68192">-0.0059574973192158404</cx:pt>
          <cx:pt idx="68193">-0.0059616310431227998</cx:pt>
          <cx:pt idx="68194">-0.0059616310431227998</cx:pt>
          <cx:pt idx="68195">-0.0059616310431227998</cx:pt>
          <cx:pt idx="68196">-0.0059616310431227998</cx:pt>
          <cx:pt idx="68197">-0.0059652411614142696</cx:pt>
          <cx:pt idx="68198">-0.0059652411614142696</cx:pt>
          <cx:pt idx="68199">-0.0059652411614142696</cx:pt>
          <cx:pt idx="68200">-0.0059652411614142696</cx:pt>
          <cx:pt idx="68201">-0.0059652411614142696</cx:pt>
          <cx:pt idx="68202">-0.0059652411614142696</cx:pt>
          <cx:pt idx="68203">-0.0059660415633524299</cx:pt>
          <cx:pt idx="68204">-0.0059678701153263502</cx:pt>
          <cx:pt idx="68205">-0.0059678701153263502</cx:pt>
          <cx:pt idx="68206">-0.0059678701153263502</cx:pt>
          <cx:pt idx="68207">-0.005972604350245</cx:pt>
          <cx:pt idx="68208">-0.0059730959672716199</cx:pt>
          <cx:pt idx="68209">-0.0059796740590784703</cx:pt>
          <cx:pt idx="68210">-0.0059798636591844399</cx:pt>
          <cx:pt idx="68211">-0.0059804034480958604</cx:pt>
          <cx:pt idx="68212">-0.0059804874760837502</cx:pt>
          <cx:pt idx="68213">-0.0059891024388185601</cx:pt>
          <cx:pt idx="68214">-0.0059928371577681397</cx:pt>
          <cx:pt idx="68215">-0.0059962687228600001</cx:pt>
          <cx:pt idx="68216">-0.0059963463580239599</cx:pt>
          <cx:pt idx="68217">-0.0059963463580239599</cx:pt>
          <cx:pt idx="68218">-0.0059963463580239599</cx:pt>
          <cx:pt idx="68219">-0.0059963463580239599</cx:pt>
          <cx:pt idx="68220">-0.0059976147033599901</cx:pt>
          <cx:pt idx="68221">-0.00600126090150293</cx:pt>
          <cx:pt idx="68222">-0.0060029387985772497</cx:pt>
          <cx:pt idx="68223">-0.0060042334039771602</cx:pt>
          <cx:pt idx="68224">-0.0060052467513727198</cx:pt>
          <cx:pt idx="68225">-0.0060070095570229102</cx:pt>
          <cx:pt idx="68226">-0.0060070095570229102</cx:pt>
          <cx:pt idx="68227">-0.0060070115019332897</cx:pt>
          <cx:pt idx="68228">-0.0060078146994463899</cx:pt>
          <cx:pt idx="68229">-0.0060101084560064098</cx:pt>
          <cx:pt idx="68230">-0.00601066079979514</cx:pt>
          <cx:pt idx="68231">-0.0060151715937710303</cx:pt>
          <cx:pt idx="68232">-0.0060158479148142603</cx:pt>
          <cx:pt idx="68233">-0.0060217275657098602</cx:pt>
          <cx:pt idx="68234">-0.0060217275657098602</cx:pt>
          <cx:pt idx="68235">-0.0060217275657098602</cx:pt>
          <cx:pt idx="68236">-0.0060217275657098602</cx:pt>
          <cx:pt idx="68237">-0.0060217275657098602</cx:pt>
          <cx:pt idx="68238">-0.0060218034398577501</cx:pt>
          <cx:pt idx="68239">-0.0060223832861122303</cx:pt>
          <cx:pt idx="68240">-0.0060223832861122303</cx:pt>
          <cx:pt idx="68241">-0.0060223832861122303</cx:pt>
          <cx:pt idx="68242">-0.0060268723831431604</cx:pt>
          <cx:pt idx="68243">-0.0060268723831431604</cx:pt>
          <cx:pt idx="68244">-0.0060268723831431604</cx:pt>
          <cx:pt idx="68245">-0.0060290313857029598</cx:pt>
          <cx:pt idx="68246">-0.0060328550076552898</cx:pt>
          <cx:pt idx="68247">-0.00603333067184025</cx:pt>
          <cx:pt idx="68248">-0.0060338858481235403</cx:pt>
          <cx:pt idx="68249">-0.0060338858481235403</cx:pt>
          <cx:pt idx="68250">-0.00603603998572271</cx:pt>
          <cx:pt idx="68251">-0.0060368657149895699</cx:pt>
          <cx:pt idx="68252">-0.0060373250191515003</cx:pt>
          <cx:pt idx="68253">-0.0060428083839622303</cx:pt>
          <cx:pt idx="68254">-0.0060433590289834397</cx:pt>
          <cx:pt idx="68255">-0.0060468332009110202</cx:pt>
          <cx:pt idx="68256">-0.0060468332009110202</cx:pt>
          <cx:pt idx="68257">-0.0060468332009110202</cx:pt>
          <cx:pt idx="68258">-0.0060505891230556502</cx:pt>
          <cx:pt idx="68259">-0.0060526161536884702</cx:pt>
          <cx:pt idx="68260">-0.0060534243765163996</cx:pt>
          <cx:pt idx="68261">-0.0060547699293977504</cx:pt>
          <cx:pt idx="68262">-0.0060552695842371503</cx:pt>
          <cx:pt idx="68263">-0.0060557822558758396</cx:pt>
          <cx:pt idx="68264">-0.0060557822558758396</cx:pt>
          <cx:pt idx="68265">-0.0060581270497278399</cx:pt>
          <cx:pt idx="68266">-0.0060582566894980001</cx:pt>
          <cx:pt idx="68267">-0.0060610268715394896</cx:pt>
          <cx:pt idx="68268">-0.0060621278546418196</cx:pt>
          <cx:pt idx="68269">-0.0060629706108635403</cx:pt>
          <cx:pt idx="68270">-0.0060642742487974303</cx:pt>
          <cx:pt idx="68271">-0.0060729955988747903</cx:pt>
          <cx:pt idx="68272">-0.0060763878547691703</cx:pt>
          <cx:pt idx="68273">-0.0060763878547691703</cx:pt>
          <cx:pt idx="68274">-0.0060770600977458197</cx:pt>
          <cx:pt idx="68275">-0.0061002584570343504</cx:pt>
          <cx:pt idx="68276">-0.0061016431516873904</cx:pt>
          <cx:pt idx="68277">-0.0061065550448878804</cx:pt>
          <cx:pt idx="68278">-0.0061080875208698896</cx:pt>
          <cx:pt idx="68279">-0.0061115232371109999</cx:pt>
          <cx:pt idx="68280">-0.0061124143305114204</cx:pt>
          <cx:pt idx="68281">-0.0061139635361690701</cx:pt>
          <cx:pt idx="68282">-0.0061139635361690701</cx:pt>
          <cx:pt idx="68283">-0.0061162581311125699</cx:pt>
          <cx:pt idx="68284">-0.0061162581311125699</cx:pt>
          <cx:pt idx="68285">-0.0061164946526077396</cx:pt>
          <cx:pt idx="68286">-0.0061167507167177101</cx:pt>
          <cx:pt idx="68287">-0.0061167507167177101</cx:pt>
          <cx:pt idx="68288">-0.0061167507167177101</cx:pt>
          <cx:pt idx="68289">-0.0061167507167177101</cx:pt>
          <cx:pt idx="68290">-0.0061198102311693101</cx:pt>
          <cx:pt idx="68291">-0.0061228899944802597</cx:pt>
          <cx:pt idx="68292">-0.0061228899944802597</cx:pt>
          <cx:pt idx="68293">-0.0061228899944802597</cx:pt>
          <cx:pt idx="68294">-0.0061228899944802597</cx:pt>
          <cx:pt idx="68295">-0.0061228899944802597</cx:pt>
          <cx:pt idx="68296">-0.0061228899944802597</cx:pt>
          <cx:pt idx="68297">-0.0061236369811776201</cx:pt>
          <cx:pt idx="68298">-0.0061236369811776201</cx:pt>
          <cx:pt idx="68299">-0.0061236369811776201</cx:pt>
          <cx:pt idx="68300">-0.0061267946300344297</cx:pt>
          <cx:pt idx="68301">-0.0061267946300344297</cx:pt>
          <cx:pt idx="68302">-0.0061267946300344297</cx:pt>
          <cx:pt idx="68303">-0.0061331622710993202</cx:pt>
          <cx:pt idx="68304">-0.0061369343593165098</cx:pt>
          <cx:pt idx="68305">-0.0061407550070310497</cx:pt>
          <cx:pt idx="68306">-0.0061473352478559097</cx:pt>
          <cx:pt idx="68307">-0.0061473352478559097</cx:pt>
          <cx:pt idx="68308">-0.0061535169339727398</cx:pt>
          <cx:pt idx="68309">-0.0061538923661818698</cx:pt>
          <cx:pt idx="68310">-0.0061559309653044497</cx:pt>
          <cx:pt idx="68311">-0.0061559309653044497</cx:pt>
          <cx:pt idx="68312">-0.00615634877833843</cx:pt>
          <cx:pt idx="68313">-0.00615634877833843</cx:pt>
          <cx:pt idx="68314">-0.00615634877833843</cx:pt>
          <cx:pt idx="68315">-0.0061601297386233199</cx:pt>
          <cx:pt idx="68316">-0.0061601297386233199</cx:pt>
          <cx:pt idx="68317">-0.0061601297386233199</cx:pt>
          <cx:pt idx="68318">-0.0061601297386233199</cx:pt>
          <cx:pt idx="68319">-0.0061601297386233199</cx:pt>
          <cx:pt idx="68320">-0.0061605630190210304</cx:pt>
          <cx:pt idx="68321">-0.00616293632110249</cx:pt>
          <cx:pt idx="68322">-0.0061640833021591604</cx:pt>
          <cx:pt idx="68323">-0.0061645648118492501</cx:pt>
          <cx:pt idx="68324">-0.0061651801422828497</cx:pt>
          <cx:pt idx="68325">-0.0061657421498787796</cx:pt>
          <cx:pt idx="68326">-0.0061662204861004403</cx:pt>
          <cx:pt idx="68327">-0.0061662680586840497</cx:pt>
          <cx:pt idx="68328">-0.0061694339507804398</cx:pt>
          <cx:pt idx="68329">-0.0061714623493492396</cx:pt>
          <cx:pt idx="68330">-0.0061735031258076199</cx:pt>
          <cx:pt idx="68331">-0.0061804555960615999</cx:pt>
          <cx:pt idx="68332">-0.0061822550117921196</cx:pt>
          <cx:pt idx="68333">-0.0061822550117921196</cx:pt>
          <cx:pt idx="68334">-0.0061878254901811796</cx:pt>
          <cx:pt idx="68335">-0.0061907605338866797</cx:pt>
          <cx:pt idx="68336">-0.00619196323174239</cx:pt>
          <cx:pt idx="68337">-0.0061919756748554699</cx:pt>
          <cx:pt idx="68338">-0.0061948378976163102</cx:pt>
          <cx:pt idx="68339">-0.0061952048457004898</cx:pt>
          <cx:pt idx="68340">-0.0061952048457004898</cx:pt>
          <cx:pt idx="68341">-0.0061977570204399804</cx:pt>
          <cx:pt idx="68342">-0.0061977570204399804</cx:pt>
          <cx:pt idx="68343">-0.0061977570204399804</cx:pt>
          <cx:pt idx="68344">-0.0061977570204399804</cx:pt>
          <cx:pt idx="68345">-0.0061977570204399804</cx:pt>
          <cx:pt idx="68346">-0.0061977570204399804</cx:pt>
          <cx:pt idx="68347">-0.0062023220973554602</cx:pt>
          <cx:pt idx="68348">-0.00620781017237634</cx:pt>
          <cx:pt idx="68349">-0.0062080566545263298</cx:pt>
          <cx:pt idx="68350">-0.0062103134908826803</cx:pt>
          <cx:pt idx="68351">-0.0062130525715507904</cx:pt>
          <cx:pt idx="68352">-0.0062133562967196703</cx:pt>
          <cx:pt idx="68353">-0.0062134650842414598</cx:pt>
          <cx:pt idx="68354">-0.0062134650842414598</cx:pt>
          <cx:pt idx="68355">-0.0062155292400584601</cx:pt>
          <cx:pt idx="68356">-0.0062155292400584601</cx:pt>
          <cx:pt idx="68357">-0.0062161809103852298</cx:pt>
          <cx:pt idx="68358">-0.0062161809103852298</cx:pt>
          <cx:pt idx="68359">-0.0062161809103852298</cx:pt>
          <cx:pt idx="68360">-0.0062161809103852298</cx:pt>
          <cx:pt idx="68361">-0.0062161809103852298</cx:pt>
          <cx:pt idx="68362">-0.0062187507265847996</cx:pt>
          <cx:pt idx="68363">-0.0062187507265847996</cx:pt>
          <cx:pt idx="68364">-0.0062187507265847996</cx:pt>
          <cx:pt idx="68365">-0.0062187507265847996</cx:pt>
          <cx:pt idx="68366">-0.0062187507265847996</cx:pt>
          <cx:pt idx="68367">-0.0062199655554739004</cx:pt>
          <cx:pt idx="68368">-0.00622440258907557</cx:pt>
          <cx:pt idx="68369">-0.0062305718839007701</cx:pt>
          <cx:pt idx="68370">-0.00623149923392524</cx:pt>
          <cx:pt idx="68371">-0.0062334117541798101</cx:pt>
          <cx:pt idx="68372">-0.0062346065548549399</cx:pt>
          <cx:pt idx="68373">-0.0062366095056286203</cx:pt>
          <cx:pt idx="68374">-0.0062380775736165196</cx:pt>
          <cx:pt idx="68375">-0.0062389588375409699</cx:pt>
          <cx:pt idx="68376">-0.0062411971186322503</cx:pt>
          <cx:pt idx="68377">-0.0062411971186322503</cx:pt>
          <cx:pt idx="68378">-0.0062411971186322503</cx:pt>
          <cx:pt idx="68379">-0.0062411971186322503</cx:pt>
          <cx:pt idx="68380">-0.0062411971186322503</cx:pt>
          <cx:pt idx="68381">-0.0062411971186322503</cx:pt>
          <cx:pt idx="68382">-0.0062427144703156197</cx:pt>
          <cx:pt idx="68383">-0.0062441852329210602</cx:pt>
          <cx:pt idx="68384">-0.0062449279886174196</cx:pt>
          <cx:pt idx="68385">-0.0062449279886174196</cx:pt>
          <cx:pt idx="68386">-0.0062449279886174196</cx:pt>
          <cx:pt idx="68387">-0.0062449279886174196</cx:pt>
          <cx:pt idx="68388">-0.0062449279886174196</cx:pt>
          <cx:pt idx="68389">-0.0062449279886174196</cx:pt>
          <cx:pt idx="68390">-0.0062449279886174196</cx:pt>
          <cx:pt idx="68391">-0.0062449279886174196</cx:pt>
          <cx:pt idx="68392">-0.0062449279886174196</cx:pt>
          <cx:pt idx="68393">-0.0062458913528652196</cx:pt>
          <cx:pt idx="68394">-0.0062499835909354097</cx:pt>
          <cx:pt idx="68395">-0.0062499835909354097</cx:pt>
          <cx:pt idx="68396">-0.0062499835909354097</cx:pt>
          <cx:pt idx="68397">-0.0062499835909354097</cx:pt>
          <cx:pt idx="68398">-0.0062580516437715098</cx:pt>
          <cx:pt idx="68399">-0.0062580516437715098</cx:pt>
          <cx:pt idx="68400">-0.0062605585405070604</cx:pt>
          <cx:pt idx="68401">-0.00626082457666034</cx:pt>
          <cx:pt idx="68402">-0.00626150570400526</cx:pt>
          <cx:pt idx="68403">-0.00626150570400526</cx:pt>
          <cx:pt idx="68404">-0.00626150570400526</cx:pt>
          <cx:pt idx="68405">-0.00626150570400526</cx:pt>
          <cx:pt idx="68406">-0.00626150570400526</cx:pt>
          <cx:pt idx="68407">-0.00626150570400526</cx:pt>
          <cx:pt idx="68408">-0.00626150570400526</cx:pt>
          <cx:pt idx="68409">-0.0062619402984723498</cx:pt>
          <cx:pt idx="68410">-0.0062626677546574697</cx:pt>
          <cx:pt idx="68411">-0.0062633227059363701</cx:pt>
          <cx:pt idx="68412">-0.0062646447119470003</cx:pt>
          <cx:pt idx="68413">-0.0062658347591190997</cx:pt>
          <cx:pt idx="68414">-0.0062696766725685504</cx:pt>
          <cx:pt idx="68415">-0.0062696766725685504</cx:pt>
          <cx:pt idx="68416">-0.0062701528791051899</cx:pt>
          <cx:pt idx="68417">-0.0062708432081194096</cx:pt>
          <cx:pt idx="68418">-0.00627246490646622</cx:pt>
          <cx:pt idx="68419">-0.0062771407203532298</cx:pt>
          <cx:pt idx="68420">-0.0062774242362261604</cx:pt>
          <cx:pt idx="68421">-0.0062788262167438203</cx:pt>
          <cx:pt idx="68422">-0.0062833968729746103</cx:pt>
          <cx:pt idx="68423">-0.0062890717174962901</cx:pt>
          <cx:pt idx="68424">-0.0062929657761579202</cx:pt>
          <cx:pt idx="68425">-0.0062929657761579202</cx:pt>
          <cx:pt idx="68426">-0.0062929657761579202</cx:pt>
          <cx:pt idx="68427">-0.0062929657761579202</cx:pt>
          <cx:pt idx="68428">-0.0062939656001551299</cx:pt>
          <cx:pt idx="68429">-0.0062939656001551299</cx:pt>
          <cx:pt idx="68430">-0.0062939656001551299</cx:pt>
          <cx:pt idx="68431">-0.0062939656001551299</cx:pt>
          <cx:pt idx="68432">-0.0062939656001551299</cx:pt>
          <cx:pt idx="68433">-0.00629427903244229</cx:pt>
          <cx:pt idx="68434">-0.0062974197987576697</cx:pt>
          <cx:pt idx="68435">-0.0063099527719762596</cx:pt>
          <cx:pt idx="68436">-0.0063105512290326498</cx:pt>
          <cx:pt idx="68437">-0.0063105951969854197</cx:pt>
          <cx:pt idx="68438">-0.0063154870913534498</cx:pt>
          <cx:pt idx="68439">-0.0063154870913534498</cx:pt>
          <cx:pt idx="68440">-0.0063154870913534498</cx:pt>
          <cx:pt idx="68441">-0.0063154870913534498</cx:pt>
          <cx:pt idx="68442">-0.0063154870913534498</cx:pt>
          <cx:pt idx="68443">-0.0063154870913534498</cx:pt>
          <cx:pt idx="68444">-0.0063154870913534498</cx:pt>
          <cx:pt idx="68445">-0.0063163811857029203</cx:pt>
          <cx:pt idx="68446">-0.0063171698982660996</cx:pt>
          <cx:pt idx="68447">-0.0063177320502219598</cx:pt>
          <cx:pt idx="68448">-0.0063190514162387501</cx:pt>
          <cx:pt idx="68449">-0.0063264477994567601</cx:pt>
          <cx:pt idx="68450">-0.0063282666961473897</cx:pt>
          <cx:pt idx="68451">-0.0063287393785839497</cx:pt>
          <cx:pt idx="68452">-0.0063287393785839497</cx:pt>
          <cx:pt idx="68453">-0.0063287393785839497</cx:pt>
          <cx:pt idx="68454">-0.0063290105410979802</cx:pt>
          <cx:pt idx="68455">-0.0063290105410979802</cx:pt>
          <cx:pt idx="68456">-0.0063290105410979802</cx:pt>
          <cx:pt idx="68457">-0.0063296714721605401</cx:pt>
          <cx:pt idx="68458">-0.0063310337437475</cx:pt>
          <cx:pt idx="68459">-0.00633167135945351</cx:pt>
          <cx:pt idx="68460">-0.0063319655278336398</cx:pt>
          <cx:pt idx="68461">-0.0063325204453978804</cx:pt>
          <cx:pt idx="68462">-0.0063340210449393799</cx:pt>
          <cx:pt idx="68463">-0.0063396000931654302</cx:pt>
          <cx:pt idx="68464">-0.00634030702102489</cx:pt>
          <cx:pt idx="68465">-0.00634481397792003</cx:pt>
          <cx:pt idx="68466">-0.0063451290789313698</cx:pt>
          <cx:pt idx="68467">-0.0063561351493907001</cx:pt>
          <cx:pt idx="68468">-0.0063599884695492203</cx:pt>
          <cx:pt idx="68469">-0.0063599884695492203</cx:pt>
          <cx:pt idx="68470">-0.0063613952027903103</cx:pt>
          <cx:pt idx="68471">-0.0063630037623877899</cx:pt>
          <cx:pt idx="68472">-0.0063630037623877899</cx:pt>
          <cx:pt idx="68473">-0.0063641269869567198</cx:pt>
          <cx:pt idx="68474">-0.0063665065684140702</cx:pt>
          <cx:pt idx="68475">-0.00636816583747595</cx:pt>
          <cx:pt idx="68476">-0.00637134451440605</cx:pt>
          <cx:pt idx="68477">-0.00637134451440605</cx:pt>
          <cx:pt idx="68478">-0.00637134451440605</cx:pt>
          <cx:pt idx="68479">-0.00637134451440605</cx:pt>
          <cx:pt idx="68480">-0.0063724245977614703</cx:pt>
          <cx:pt idx="68481">-0.0063765269939060802</cx:pt>
          <cx:pt idx="68482">-0.0063776804652014504</cx:pt>
          <cx:pt idx="68483">-0.0063780489688352896</cx:pt>
          <cx:pt idx="68484">-0.0063780489688352896</cx:pt>
          <cx:pt idx="68485">-0.0063780489688352896</cx:pt>
          <cx:pt idx="68486">-0.0063785506746222697</cx:pt>
          <cx:pt idx="68487">-0.0063785506746222697</cx:pt>
          <cx:pt idx="68488">-0.0063800481495692998</cx:pt>
          <cx:pt idx="68489">-0.00638518056046662</cx:pt>
          <cx:pt idx="68490">-0.0063860124952082103</cx:pt>
          <cx:pt idx="68491">-0.00638679964947332</cx:pt>
          <cx:pt idx="68492">-0.0063870420633088598</cx:pt>
          <cx:pt idx="68493">-0.0063870420633088598</cx:pt>
          <cx:pt idx="68494">-0.0063870420633088598</cx:pt>
          <cx:pt idx="68495">-0.0063870420633088598</cx:pt>
          <cx:pt idx="68496">-0.0063870420633088598</cx:pt>
          <cx:pt idx="68497">-0.0063877288438609504</cx:pt>
          <cx:pt idx="68498">-0.0063893005075284</cx:pt>
          <cx:pt idx="68499">-0.0063903869484769702</cx:pt>
          <cx:pt idx="68500">-0.0063903869484769702</cx:pt>
          <cx:pt idx="68501">-0.0063903869484769702</cx:pt>
          <cx:pt idx="68502">-0.0063903869484769702</cx:pt>
          <cx:pt idx="68503">-0.0063904596824651003</cx:pt>
          <cx:pt idx="68504">-0.0063910356088270302</cx:pt>
          <cx:pt idx="68505">-0.0063910356088270302</cx:pt>
          <cx:pt idx="68506">-0.0063912812126751097</cx:pt>
          <cx:pt idx="68507">-0.0063912812126751097</cx:pt>
          <cx:pt idx="68508">-0.0063912812126751097</cx:pt>
          <cx:pt idx="68509">-0.0063912812126751097</cx:pt>
          <cx:pt idx="68510">-0.0063912812126751097</cx:pt>
          <cx:pt idx="68511">-0.0063917563277859201</cx:pt>
          <cx:pt idx="68512">-0.0063917563277859201</cx:pt>
          <cx:pt idx="68513">-0.0063939634263136796</cx:pt>
          <cx:pt idx="68514">-0.0063939634263136796</cx:pt>
          <cx:pt idx="68515">-0.0063939634263136796</cx:pt>
          <cx:pt idx="68516">-0.0063939634263136796</cx:pt>
          <cx:pt idx="68517">-0.0063939634263136796</cx:pt>
          <cx:pt idx="68518">-0.0063947209630658601</cx:pt>
          <cx:pt idx="68519">-0.0063952511634734798</cx:pt>
          <cx:pt idx="68520">-0.0063952511634734798</cx:pt>
          <cx:pt idx="68521">-0.00639871573981557</cx:pt>
          <cx:pt idx="68522">-0.00639871573981557</cx:pt>
          <cx:pt idx="68523">-0.0064015035974034698</cx:pt>
          <cx:pt idx="68524">-0.0064038030557197296</cx:pt>
          <cx:pt idx="68525">-0.0064063980957494698</cx:pt>
          <cx:pt idx="68526">-0.0064119105635228497</cx:pt>
          <cx:pt idx="68527">-0.0064149427132430504</cx:pt>
          <cx:pt idx="68528">-0.0064151483868956898</cx:pt>
          <cx:pt idx="68529">-0.0064164635903382703</cx:pt>
          <cx:pt idx="68530">-0.0064164635903382703</cx:pt>
          <cx:pt idx="68531">-0.0064164635903382703</cx:pt>
          <cx:pt idx="68532">-0.0064164635903382703</cx:pt>
          <cx:pt idx="68533">-0.0064174083085529196</cx:pt>
          <cx:pt idx="68534">-0.0064174083085529196</cx:pt>
          <cx:pt idx="68535">-0.0064174083085529196</cx:pt>
          <cx:pt idx="68536">-0.0064174083085529196</cx:pt>
          <cx:pt idx="68537">-0.0064174083085529196</cx:pt>
          <cx:pt idx="68538">-0.0064174083085529196</cx:pt>
          <cx:pt idx="68539">-0.0064174083085529196</cx:pt>
          <cx:pt idx="68540">-0.0064174083085529196</cx:pt>
          <cx:pt idx="68541">-0.0064174083085529196</cx:pt>
          <cx:pt idx="68542">-0.0064174083085529196</cx:pt>
          <cx:pt idx="68543">-0.0064174594073826401</cx:pt>
          <cx:pt idx="68544">-0.0064217021768601</cx:pt>
          <cx:pt idx="68545">-0.0064217021768601</cx:pt>
          <cx:pt idx="68546">-0.0064217021768601</cx:pt>
          <cx:pt idx="68547">-0.0064217021768601</cx:pt>
          <cx:pt idx="68548">-0.0064217021768601</cx:pt>
          <cx:pt idx="68549">-0.0064217021768601</cx:pt>
          <cx:pt idx="68550">-0.0064232165662032404</cx:pt>
          <cx:pt idx="68551">-0.0064250360547851298</cx:pt>
          <cx:pt idx="68552">-0.00642959015637788</cx:pt>
          <cx:pt idx="68553">-0.00642959015637788</cx:pt>
          <cx:pt idx="68554">-0.00642959015637788</cx:pt>
          <cx:pt idx="68555">-0.00642959015637788</cx:pt>
          <cx:pt idx="68556">-0.0064299138856853096</cx:pt>
          <cx:pt idx="68557">-0.00643271162632444</cx:pt>
          <cx:pt idx="68558">-0.0064337691116773798</cx:pt>
          <cx:pt idx="68559">-0.0064361308981410398</cx:pt>
          <cx:pt idx="68560">-0.0064379634245195199</cx:pt>
          <cx:pt idx="68561">-0.0064462916420236901</cx:pt>
          <cx:pt idx="68562">-0.0064482284476095903</cx:pt>
          <cx:pt idx="68563">-0.0064482544385211799</cx:pt>
          <cx:pt idx="68564">-0.0064482544385211799</cx:pt>
          <cx:pt idx="68565">-0.0064482544385211799</cx:pt>
          <cx:pt idx="68566">-0.0064483976765240302</cx:pt>
          <cx:pt idx="68567">-0.0064491387739296002</cx:pt>
          <cx:pt idx="68568">-0.00644947306723038</cx:pt>
          <cx:pt idx="68569">-0.0064494908325872296</cx:pt>
          <cx:pt idx="68570">-0.00645470415069134</cx:pt>
          <cx:pt idx="68571">-0.0064570913824792998</cx:pt>
          <cx:pt idx="68572">-0.0064570913824792998</cx:pt>
          <cx:pt idx="68573">-0.0064570913824792998</cx:pt>
          <cx:pt idx="68574">-0.0064626154861917298</cx:pt>
          <cx:pt idx="68575">-0.0064662482088496502</cx:pt>
          <cx:pt idx="68576">-0.0064662482088496502</cx:pt>
          <cx:pt idx="68577">-0.0064662482088496502</cx:pt>
          <cx:pt idx="68578">-0.0064662482088496502</cx:pt>
          <cx:pt idx="68579">-0.0064662482088496502</cx:pt>
          <cx:pt idx="68580">-0.0064662482088496502</cx:pt>
          <cx:pt idx="68581">-0.0064665510776803197</cx:pt>
          <cx:pt idx="68582">-0.0064678033052005196</cx:pt>
          <cx:pt idx="68583">-0.00646875274493187</cx:pt>
          <cx:pt idx="68584">-0.00646875274493187</cx:pt>
          <cx:pt idx="68585">-0.0064694434301964003</cx:pt>
          <cx:pt idx="68586">-0.0064720477397844402</cx:pt>
          <cx:pt idx="68587">-0.0064723417091831102</cx:pt>
          <cx:pt idx="68588">-0.0064736906404100703</cx:pt>
          <cx:pt idx="68589">-0.0064781781206554399</cx:pt>
          <cx:pt idx="68590">-0.0064788752709107698</cx:pt>
          <cx:pt idx="68591">-0.0064788752709107698</cx:pt>
          <cx:pt idx="68592">-0.0064795847887233896</cx:pt>
          <cx:pt idx="68593">-0.00648223948405311</cx:pt>
          <cx:pt idx="68594">-0.0064839975365470499</cx:pt>
          <cx:pt idx="68595">-0.0064839975365470499</cx:pt>
          <cx:pt idx="68596">-0.0064839975365470499</cx:pt>
          <cx:pt idx="68597">-0.0064906919414355699</cx:pt>
          <cx:pt idx="68598">-0.0064936409918703898</cx:pt>
          <cx:pt idx="68599">-0.00649723987737398</cx:pt>
          <cx:pt idx="68600">-0.0064980636223806497</cx:pt>
          <cx:pt idx="68601">-0.0065010537845801202</cx:pt>
          <cx:pt idx="68602">-0.00650351893882113</cx:pt>
          <cx:pt idx="68603">-0.00650351893882113</cx:pt>
          <cx:pt idx="68604">-0.00650351893882113</cx:pt>
          <cx:pt idx="68605">-0.0065068834908311099</cx:pt>
          <cx:pt idx="68606">-0.0065073284979621704</cx:pt>
          <cx:pt idx="68607">-0.0065100221850545497</cx:pt>
          <cx:pt idx="68608">-0.0065122498097908198</cx:pt>
          <cx:pt idx="68609">-0.0065174846652322699</cx:pt>
          <cx:pt idx="68610">-0.0065179060272511202</cx:pt>
          <cx:pt idx="68611">-0.0065179060272511202</cx:pt>
          <cx:pt idx="68612">-0.0065193993369337799</cx:pt>
          <cx:pt idx="68613">-0.0065196490820374998</cx:pt>
          <cx:pt idx="68614">-0.0065197318827086301</cx:pt>
          <cx:pt idx="68615">-0.00652065329500073</cx:pt>
          <cx:pt idx="68616">-0.0065219757906793303</cx:pt>
          <cx:pt idx="68617">-0.0065273874325369298</cx:pt>
          <cx:pt idx="68618">-0.0065275436873236401</cx:pt>
          <cx:pt idx="68619">-0.0065325601792022101</cx:pt>
          <cx:pt idx="68620">-0.00653324069396744</cx:pt>
          <cx:pt idx="68621">-0.0065339344264527298</cx:pt>
          <cx:pt idx="68622">-0.0065378933197199297</cx:pt>
          <cx:pt idx="68623">-0.0065378933197199297</cx:pt>
          <cx:pt idx="68624">-0.0065378933197199297</cx:pt>
          <cx:pt idx="68625">-0.0065378933197199297</cx:pt>
          <cx:pt idx="68626">-0.0065378933197199297</cx:pt>
          <cx:pt idx="68627">-0.0065378933197199297</cx:pt>
          <cx:pt idx="68628">-0.0065378933197199297</cx:pt>
          <cx:pt idx="68629">-0.0065378933197199297</cx:pt>
          <cx:pt idx="68630">-0.0065400471740358996</cx:pt>
          <cx:pt idx="68631">-0.0065423456817094803</cx:pt>
          <cx:pt idx="68632">-0.00654273086510186</cx:pt>
          <cx:pt idx="68633">-0.0065440984996648901</cx:pt>
          <cx:pt idx="68634">-0.0065440984996648901</cx:pt>
          <cx:pt idx="68635">-0.0065440984996648901</cx:pt>
          <cx:pt idx="68636">-0.0065440984996648901</cx:pt>
          <cx:pt idx="68637">-0.0065450824909299796</cx:pt>
          <cx:pt idx="68638">-0.0065455406267870596</cx:pt>
          <cx:pt idx="68639">-0.0065477563882917304</cx:pt>
          <cx:pt idx="68640">-0.0065496857217161699</cx:pt>
          <cx:pt idx="68641">-0.0065508074539035498</cx:pt>
          <cx:pt idx="68642">-0.0065512195596675003</cx:pt>
          <cx:pt idx="68643">-0.0065513048614374396</cx:pt>
          <cx:pt idx="68644">-0.0065526225257992003</cx:pt>
          <cx:pt idx="68645">-0.0065570030861926698</cx:pt>
          <cx:pt idx="68646">-0.0065570030861926698</cx:pt>
          <cx:pt idx="68647">-0.0065570030861926698</cx:pt>
          <cx:pt idx="68648">-0.0065570030861926698</cx:pt>
          <cx:pt idx="68649">-0.0065574159894718998</cx:pt>
          <cx:pt idx="68650">-0.0065574285852303101</cx:pt>
          <cx:pt idx="68651">-0.0065598886637552502</cx:pt>
          <cx:pt idx="68652">-0.0065598886637552502</cx:pt>
          <cx:pt idx="68653">-0.0065618919440176404</cx:pt>
          <cx:pt idx="68654">-0.0065626624826090798</cx:pt>
          <cx:pt idx="68655">-0.0065626624826090798</cx:pt>
          <cx:pt idx="68656">-0.0065626624826090798</cx:pt>
          <cx:pt idx="68657">-0.0065639033528716801</cx:pt>
          <cx:pt idx="68658">-0.0065652600063849601</cx:pt>
          <cx:pt idx="68659">-0.0065675901065624896</cx:pt>
          <cx:pt idx="68660">-0.0065675901065624896</cx:pt>
          <cx:pt idx="68661">-0.0065675901065624896</cx:pt>
          <cx:pt idx="68662">-0.0065675901065624896</cx:pt>
          <cx:pt idx="68663">-0.0065706041545885198</cx:pt>
          <cx:pt idx="68664">-0.0065738816305226204</cx:pt>
          <cx:pt idx="68665">-0.0065747359268822003</cx:pt>
          <cx:pt idx="68666">-0.0065772077265587401</cx:pt>
          <cx:pt idx="68667">-0.0065772077265587401</cx:pt>
          <cx:pt idx="68668">-0.0065772077265587401</cx:pt>
          <cx:pt idx="68669">-0.0065772077265587401</cx:pt>
          <cx:pt idx="68670">-0.0065798546978433504</cx:pt>
          <cx:pt idx="68671">-0.0065819683425963598</cx:pt>
          <cx:pt idx="68672">-0.0065821070558320103</cx:pt>
          <cx:pt idx="68673">-0.0065821070558320103</cx:pt>
          <cx:pt idx="68674">-0.0065821070558320103</cx:pt>
          <cx:pt idx="68675">-0.0065854919138086396</cx:pt>
          <cx:pt idx="68676">-0.0065857427302253796</cx:pt>
          <cx:pt idx="68677">-0.0065859766495495698</cx:pt>
          <cx:pt idx="68678">-0.0065887689957830203</cx:pt>
          <cx:pt idx="68679">-0.0065919177101909504</cx:pt>
          <cx:pt idx="68680">-0.0065926113543474498</cx:pt>
          <cx:pt idx="68681">-0.0065926113543474498</cx:pt>
          <cx:pt idx="68682">-0.0065936705883991803</cx:pt>
          <cx:pt idx="68683">-0.0065936705883991803</cx:pt>
          <cx:pt idx="68684">-0.0065936705883991803</cx:pt>
          <cx:pt idx="68685">-0.0065975941121286102</cx:pt>
          <cx:pt idx="68686">-0.0065983721260237703</cx:pt>
          <cx:pt idx="68687">-0.00660102567260119</cx:pt>
          <cx:pt idx="68688">-0.0066067612753281397</cx:pt>
          <cx:pt idx="68689">-0.0066099850334162503</cx:pt>
          <cx:pt idx="68690">-0.0066099850334162503</cx:pt>
          <cx:pt idx="68691">-0.0066123793670360602</cx:pt>
          <cx:pt idx="68692">-0.0066130198330257304</cx:pt>
          <cx:pt idx="68693">-0.0066143403344669496</cx:pt>
          <cx:pt idx="68694">-0.0066163941674165496</cx:pt>
          <cx:pt idx="68695">-0.0066166171828890103</cx:pt>
          <cx:pt idx="68696">-0.0066174522554092001</cx:pt>
          <cx:pt idx="68697">-0.0066178558766582102</cx:pt>
          <cx:pt idx="68698">-0.0066205405466946698</cx:pt>
          <cx:pt idx="68699">-0.0066221135506975603</cx:pt>
          <cx:pt idx="68700">-0.0066266508935667002</cx:pt>
          <cx:pt idx="68701">-0.0066281603182728804</cx:pt>
          <cx:pt idx="68702">-0.0066286304370089897</cx:pt>
          <cx:pt idx="68703">-0.00663417677594514</cx:pt>
          <cx:pt idx="68704">-0.0066349269360638403</cx:pt>
          <cx:pt idx="68705">-0.0066360540494962003</cx:pt>
          <cx:pt idx="68706">-0.0066382565653944599</cx:pt>
          <cx:pt idx="68707">-0.0066382565653944599</cx:pt>
          <cx:pt idx="68708">-0.0066382565653944599</cx:pt>
          <cx:pt idx="68709">-0.0066382565653944599</cx:pt>
          <cx:pt idx="68710">-0.0066387058404805801</cx:pt>
          <cx:pt idx="68711">-0.0066392240862218196</cx:pt>
          <cx:pt idx="68712">-0.0066392240862218196</cx:pt>
          <cx:pt idx="68713">-0.0066474590079171197</cx:pt>
          <cx:pt idx="68714">-0.0066475890697254196</cx:pt>
          <cx:pt idx="68715">-0.0066492363839377603</cx:pt>
          <cx:pt idx="68716">-0.0066501739417436203</cx:pt>
          <cx:pt idx="68717">-0.0066501739417436203</cx:pt>
          <cx:pt idx="68718">-0.0066501739417436203</cx:pt>
          <cx:pt idx="68719">-0.0066507477442415801</cx:pt>
          <cx:pt idx="68720">-0.0066507477442415801</cx:pt>
          <cx:pt idx="68721">-0.0066507477442415801</cx:pt>
          <cx:pt idx="68722">-0.0066525086588539199</cx:pt>
          <cx:pt idx="68723">-0.0066525086588539199</cx:pt>
          <cx:pt idx="68724">-0.0066532559331960901</cx:pt>
          <cx:pt idx="68725">-0.0066547591472972002</cx:pt>
          <cx:pt idx="68726">-0.0066547591472972002</cx:pt>
          <cx:pt idx="68727">-0.0066547591472972002</cx:pt>
          <cx:pt idx="68728">-0.0066547591472972002</cx:pt>
          <cx:pt idx="68729">-0.0066547591472972002</cx:pt>
          <cx:pt idx="68730">-0.0066547591472972002</cx:pt>
          <cx:pt idx="68731">-0.0066596301362752</cx:pt>
          <cx:pt idx="68732">-0.0066596301362752</cx:pt>
          <cx:pt idx="68733">-0.0066596301362752</cx:pt>
          <cx:pt idx="68734">-0.0066596301362752</cx:pt>
          <cx:pt idx="68735">-0.00666269484370132</cx:pt>
          <cx:pt idx="68736">-0.0066635945332136097</cx:pt>
          <cx:pt idx="68737">-0.0066664848591680096</cx:pt>
          <cx:pt idx="68738">-0.0066679099926596997</cx:pt>
          <cx:pt idx="68739">-0.0066680577676557998</cx:pt>
          <cx:pt idx="68740">-0.0066682916950840197</cx:pt>
          <cx:pt idx="68741">-0.0066700166226623401</cx:pt>
          <cx:pt idx="68742">-0.0066700166226623401</cx:pt>
          <cx:pt idx="68743">-0.0066700166226623401</cx:pt>
          <cx:pt idx="68744">-0.0066700166226623401</cx:pt>
          <cx:pt idx="68745">-0.0066700166226623401</cx:pt>
          <cx:pt idx="68746">-0.0066700166226623401</cx:pt>
          <cx:pt idx="68747">-0.0066700166226623401</cx:pt>
          <cx:pt idx="68748">-0.0066700166226623401</cx:pt>
          <cx:pt idx="68749">-0.0066700166226623401</cx:pt>
          <cx:pt idx="68750">-0.0066713174929585398</cx:pt>
          <cx:pt idx="68751">-0.0066713174929585398</cx:pt>
          <cx:pt idx="68752">-0.0066714169708528403</cx:pt>
          <cx:pt idx="68753">-0.0066729257759502803</cx:pt>
          <cx:pt idx="68754">-0.0066786031693015302</cx:pt>
          <cx:pt idx="68755">-0.0066814733064990001</cx:pt>
          <cx:pt idx="68756">-0.0066827193256835697</cx:pt>
          <cx:pt idx="68757">-0.00668522896409811</cx:pt>
          <cx:pt idx="68758">-0.0066859331855713402</cx:pt>
          <cx:pt idx="68759">-0.0066861517531156501</cx:pt>
          <cx:pt idx="68760">-0.0066957595142608604</cx:pt>
          <cx:pt idx="68761">-0.0066973231157223898</cx:pt>
          <cx:pt idx="68762">-0.0067019729848694903</cx:pt>
          <cx:pt idx="68763">-0.0067087976071971301</cx:pt>
          <cx:pt idx="68764">-0.0067109511378066903</cx:pt>
          <cx:pt idx="68765">-0.0067109511378066903</cx:pt>
          <cx:pt idx="68766">-0.0067109511378066903</cx:pt>
          <cx:pt idx="68767">-0.00671229948041449</cx:pt>
          <cx:pt idx="68768">-0.0067135402339847097</cx:pt>
          <cx:pt idx="68769">-0.0067136819185730197</cx:pt>
          <cx:pt idx="68770">-0.0067154528027684899</cx:pt>
          <cx:pt idx="68771">-0.0067199894498303197</cx:pt>
          <cx:pt idx="68772">-0.0067232751289502601</cx:pt>
          <cx:pt idx="68773">-0.0067257474891786401</cx:pt>
          <cx:pt idx="68774">-0.00672701133300451</cx:pt>
          <cx:pt idx="68775">-0.0067284267887095604</cx:pt>
          <cx:pt idx="68776">-0.0067310724314363296</cx:pt>
          <cx:pt idx="68777">-0.0067311970176589702</cx:pt>
          <cx:pt idx="68778">-0.0067325502937867496</cx:pt>
          <cx:pt idx="68779">-0.0067378805358091097</cx:pt>
          <cx:pt idx="68780">-0.0067378805358091097</cx:pt>
          <cx:pt idx="68781">-0.0067413971169888497</cx:pt>
          <cx:pt idx="68782">-0.0067413971169888497</cx:pt>
          <cx:pt idx="68783">-0.0067413971169888497</cx:pt>
          <cx:pt idx="68784">-0.0067413971169888497</cx:pt>
          <cx:pt idx="68785">-0.0067413971169888497</cx:pt>
          <cx:pt idx="68786">-0.00674456168469617</cx:pt>
          <cx:pt idx="68787">-0.0067447533349108404</cx:pt>
          <cx:pt idx="68788">-0.0067461574880616198</cx:pt>
          <cx:pt idx="68789">-0.0067480786012761099</cx:pt>
          <cx:pt idx="68790">-0.0067480786012761099</cx:pt>
          <cx:pt idx="68791">-0.0067485014490479096</cx:pt>
          <cx:pt idx="68792">-0.0067518755041576003</cx:pt>
          <cx:pt idx="68793">-0.0067559871294944401</cx:pt>
          <cx:pt idx="68794">-0.0067612977564459296</cx:pt>
          <cx:pt idx="68795">-0.0067612977564459296</cx:pt>
          <cx:pt idx="68796">-0.0067612977564459296</cx:pt>
          <cx:pt idx="68797">-0.0067617526171698797</cx:pt>
          <cx:pt idx="68798">-0.0067617526171698797</cx:pt>
          <cx:pt idx="68799">-0.0067630979785617898</cx:pt>
          <cx:pt idx="68800">-0.0067630979785617898</cx:pt>
          <cx:pt idx="68801">-0.0067641997198426996</cx:pt>
          <cx:pt idx="68802">-0.0067650610842380898</cx:pt>
          <cx:pt idx="68803">-0.00676928389658566</cx:pt>
          <cx:pt idx="68804">-0.0067704670306863298</cx:pt>
          <cx:pt idx="68805">-0.0067704670306863298</cx:pt>
          <cx:pt idx="68806">-0.0067715863799556204</cx:pt>
          <cx:pt idx="68807">-0.0067718433648714799</cx:pt>
          <cx:pt idx="68808">-0.0067718433648714799</cx:pt>
          <cx:pt idx="68809">-0.0067726015549227896</cx:pt>
          <cx:pt idx="68810">-0.0067758785315376498</cx:pt>
          <cx:pt idx="68811">-0.0067769228688253904</cx:pt>
          <cx:pt idx="68812">-0.0067780172663008302</cx:pt>
          <cx:pt idx="68813">-0.0067780172663008302</cx:pt>
          <cx:pt idx="68814">-0.0067780172663008302</cx:pt>
          <cx:pt idx="68815">-0.00678388240120601</cx:pt>
          <cx:pt idx="68816">-0.0067841420579746901</cx:pt>
          <cx:pt idx="68817">-0.0067857496510223096</cx:pt>
          <cx:pt idx="68818">-0.0067857496510223096</cx:pt>
          <cx:pt idx="68819">-0.0067868410601237099</cx:pt>
          <cx:pt idx="68820">-0.0067873419281347901</cx:pt>
          <cx:pt idx="68821">-0.0067873419281347901</cx:pt>
          <cx:pt idx="68822">-0.0067873419281347901</cx:pt>
          <cx:pt idx="68823">-0.0067882225007500499</cx:pt>
          <cx:pt idx="68824">-0.0067890870381150104</cx:pt>
          <cx:pt idx="68825">-0.00679051601570764</cx:pt>
          <cx:pt idx="68826">-0.0067930884366909404</cx:pt>
          <cx:pt idx="68827">-0.0067937131138855996</cx:pt>
          <cx:pt idx="68828">-0.0067947311375328896</cx:pt>
          <cx:pt idx="68829">-0.0067948184270176498</cx:pt>
          <cx:pt idx="68830">-0.0067950947613237504</cx:pt>
          <cx:pt idx="68831">-0.0067975942954144903</cx:pt>
          <cx:pt idx="68832">-0.0068071698178592396</cx:pt>
          <cx:pt idx="68833">-0.0068082474488356604</cx:pt>
          <cx:pt idx="68834">-0.0068086877975016202</cx:pt>
          <cx:pt idx="68835">-0.0068127202575070604</cx:pt>
          <cx:pt idx="68836">-0.0068143225470322297</cx:pt>
          <cx:pt idx="68837">-0.0068154415848511798</cx:pt>
          <cx:pt idx="68838">-0.0068188778535893304</cx:pt>
          <cx:pt idx="68839">-0.0068198375168328903</cx:pt>
          <cx:pt idx="68840">-0.0068212770299807303</cx:pt>
          <cx:pt idx="68841">-0.0068216397788263897</cx:pt>
          <cx:pt idx="68842">-0.0068260388923683203</cx:pt>
          <cx:pt idx="68843">-0.0068260388923683203</cx:pt>
          <cx:pt idx="68844">-0.0068311280830312404</cx:pt>
          <cx:pt idx="68845">-0.0068313106900308304</cx:pt>
          <cx:pt idx="68846">-0.0068313106900308304</cx:pt>
          <cx:pt idx="68847">-0.0068313106900308304</cx:pt>
          <cx:pt idx="68848">-0.0068313106900308304</cx:pt>
          <cx:pt idx="68849">-0.0068313106900308304</cx:pt>
          <cx:pt idx="68850">-0.0068313106900308304</cx:pt>
          <cx:pt idx="68851">-0.0068313106900308304</cx:pt>
          <cx:pt idx="68852">-0.0068313106900308304</cx:pt>
          <cx:pt idx="68853">-0.0068444070058188396</cx:pt>
          <cx:pt idx="68854">-0.00684760824562164</cx:pt>
          <cx:pt idx="68855">-0.0068490819671030902</cx:pt>
          <cx:pt idx="68856">-0.0068536070043917702</cx:pt>
          <cx:pt idx="68857">-0.0068538562849503899</cx:pt>
          <cx:pt idx="68858">-0.0068543422749321303</cx:pt>
          <cx:pt idx="68859">-0.0068548611399045596</cx:pt>
          <cx:pt idx="68860">-0.0068584958703549999</cx:pt>
          <cx:pt idx="68861">-0.0068614693029401897</cx:pt>
          <cx:pt idx="68862">-0.0068621928765700601</cx:pt>
          <cx:pt idx="68863">-0.0068681995015932003</cx:pt>
          <cx:pt idx="68864">-0.0068694468386442803</cx:pt>
          <cx:pt idx="68865">-0.0068700291834529999</cx:pt>
          <cx:pt idx="68866">-0.0068706561582419102</cx:pt>
          <cx:pt idx="68867">-0.0068708423492588903</cx:pt>
          <cx:pt idx="68868">-0.0068719281162867704</cx:pt>
          <cx:pt idx="68869">-0.0068739460988860197</cx:pt>
          <cx:pt idx="68870">-0.0068739460988860197</cx:pt>
          <cx:pt idx="68871">-0.0068739460988860197</cx:pt>
          <cx:pt idx="68872">-0.0068739460988860197</cx:pt>
          <cx:pt idx="68873">-0.0068781920862430301</cx:pt>
          <cx:pt idx="68874">-0.0068785371412592904</cx:pt>
          <cx:pt idx="68875">-0.0068823329690577504</cx:pt>
          <cx:pt idx="68876">-0.0068858873805510501</cx:pt>
          <cx:pt idx="68877">-0.00688905457938533</cx:pt>
          <cx:pt idx="68878">-0.00688905457938533</cx:pt>
          <cx:pt idx="68879">-0.00688905457938533</cx:pt>
          <cx:pt idx="68880">-0.0068967038371191003</cx:pt>
          <cx:pt idx="68881">-0.0068967038371191003</cx:pt>
          <cx:pt idx="68882">-0.0068971541956612597</cx:pt>
          <cx:pt idx="68883">-0.0068971541956612597</cx:pt>
          <cx:pt idx="68884">-0.0068971541956612597</cx:pt>
          <cx:pt idx="68885">-0.0068971541956612597</cx:pt>
          <cx:pt idx="68886">-0.0068989662712490704</cx:pt>
          <cx:pt idx="68887">-0.0068998074040215098</cx:pt>
          <cx:pt idx="68888">-0.0069002951612803804</cx:pt>
          <cx:pt idx="68889">-0.0069002951612803804</cx:pt>
          <cx:pt idx="68890">-0.0069002951612803804</cx:pt>
          <cx:pt idx="68891">-0.0069002951612803804</cx:pt>
          <cx:pt idx="68892">-0.0069002951612803804</cx:pt>
          <cx:pt idx="68893">-0.0069002951612803804</cx:pt>
          <cx:pt idx="68894">-0.0069033956728278998</cx:pt>
          <cx:pt idx="68895">-0.0069052089186480503</cx:pt>
          <cx:pt idx="68896">-0.0069052295932377598</cx:pt>
          <cx:pt idx="68897">-0.0069148786551821197</cx:pt>
          <cx:pt idx="68898">-0.0069177620056429497</cx:pt>
          <cx:pt idx="68899">-0.0069188447478422703</cx:pt>
          <cx:pt idx="68900">-0.00691897491285208</cx:pt>
          <cx:pt idx="68901">-0.00691956630555891</cx:pt>
          <cx:pt idx="68902">-0.00691985702021087</cx:pt>
          <cx:pt idx="68903">-0.0069201391856426996</cx:pt>
          <cx:pt idx="68904">-0.00692180763998338</cx:pt>
          <cx:pt idx="68905">-0.0069226489725875296</cx:pt>
          <cx:pt idx="68906">-0.0069242259335560597</cx:pt>
          <cx:pt idx="68907">-0.0069242259335560597</cx:pt>
          <cx:pt idx="68908">-0.0069242259335560597</cx:pt>
          <cx:pt idx="68909">-0.0069242259335560597</cx:pt>
          <cx:pt idx="68910">-0.0069242259335560597</cx:pt>
          <cx:pt idx="68911">-0.0069246951654900997</cx:pt>
          <cx:pt idx="68912">-0.0069255648725109597</cx:pt>
          <cx:pt idx="68913">-0.0069258984857043602</cx:pt>
          <cx:pt idx="68914">-0.0069269316483484798</cx:pt>
          <cx:pt idx="68915">-0.0069295774257901298</cx:pt>
          <cx:pt idx="68916">-0.0069295774257901298</cx:pt>
          <cx:pt idx="68917">-0.0069295774257901298</cx:pt>
          <cx:pt idx="68918">-0.0069295774257901298</cx:pt>
          <cx:pt idx="68919">-0.0069296283559323801</cx:pt>
          <cx:pt idx="68920">-0.0069330426179372504</cx:pt>
          <cx:pt idx="68921">-0.0069330426179372504</cx:pt>
          <cx:pt idx="68922">-0.0069330426179372504</cx:pt>
          <cx:pt idx="68923">-0.0069330426179372504</cx:pt>
          <cx:pt idx="68924">-0.00693660645313917</cx:pt>
          <cx:pt idx="68925">-0.0069366517340198001</cx:pt>
          <cx:pt idx="68926">-0.0069405149533756198</cx:pt>
          <cx:pt idx="68927">-0.0069409935398196199</cx:pt>
          <cx:pt idx="68928">-0.0069413108543685898</cx:pt>
          <cx:pt idx="68929">-0.0069413108543685898</cx:pt>
          <cx:pt idx="68930">-0.0069413108543685898</cx:pt>
          <cx:pt idx="68931">-0.0069413108543685898</cx:pt>
          <cx:pt idx="68932">-0.0069422048632268403</cx:pt>
          <cx:pt idx="68933">-0.0069430603935567801</cx:pt>
          <cx:pt idx="68934">-0.0069439555174853696</cx:pt>
          <cx:pt idx="68935">-0.0069439555174853696</cx:pt>
          <cx:pt idx="68936">-0.0069439555174853696</cx:pt>
          <cx:pt idx="68937">-0.0069453794441066202</cx:pt>
          <cx:pt idx="68938">-0.0069462959799947103</cx:pt>
          <cx:pt idx="68939">-0.0069467372199788699</cx:pt>
          <cx:pt idx="68940">-0.0069467495066687203</cx:pt>
          <cx:pt idx="68941">-0.0069467495066687203</cx:pt>
          <cx:pt idx="68942">-0.0069467495066687203</cx:pt>
          <cx:pt idx="68943">-0.0069467495066687203</cx:pt>
          <cx:pt idx="68944">-0.0069467495066687203</cx:pt>
          <cx:pt idx="68945">-0.0069467495066687203</cx:pt>
          <cx:pt idx="68946">-0.0069467495066687203</cx:pt>
          <cx:pt idx="68947">-0.0069487574126769298</cx:pt>
          <cx:pt idx="68948">-0.0069487574126769298</cx:pt>
          <cx:pt idx="68949">-0.0069487574126769298</cx:pt>
          <cx:pt idx="68950">-0.0069487574126769298</cx:pt>
          <cx:pt idx="68951">-0.0069503004683066603</cx:pt>
          <cx:pt idx="68952">-0.0069505569616840198</cx:pt>
          <cx:pt idx="68953">-0.0069540674914772803</cx:pt>
          <cx:pt idx="68954">-0.0069540674914772803</cx:pt>
          <cx:pt idx="68955">-0.0069540674914772803</cx:pt>
          <cx:pt idx="68956">-0.0069540674914772803</cx:pt>
          <cx:pt idx="68957">-0.0069540674914772803</cx:pt>
          <cx:pt idx="68958">-0.0069561259887360397</cx:pt>
          <cx:pt idx="68959">-0.0069565390880841696</cx:pt>
          <cx:pt idx="68960">-0.0069583361509155603</cx:pt>
          <cx:pt idx="68961">-0.0069587660499461799</cx:pt>
          <cx:pt idx="68962">-0.0069602592366515897</cx:pt>
          <cx:pt idx="68963">-0.0069625561887074602</cx:pt>
          <cx:pt idx="68964">-0.0069629655217543097</cx:pt>
          <cx:pt idx="68965">-0.0069635939743935204</cx:pt>
          <cx:pt idx="68966">-0.0069640279819499998</cx:pt>
          <cx:pt idx="68967">-0.0069657721423617303</cx:pt>
          <cx:pt idx="68968">-0.0069684335629442004</cx:pt>
          <cx:pt idx="68969">-0.0069689334483460496</cx:pt>
          <cx:pt idx="68970">-0.0069712879681579996</cx:pt>
          <cx:pt idx="68971">-0.0069721012478924102</cx:pt>
          <cx:pt idx="68972">-0.0069730604255597703</cx:pt>
          <cx:pt idx="68973">-0.0069750078354049597</cx:pt>
          <cx:pt idx="68974">-0.0069750078354049597</cx:pt>
          <cx:pt idx="68975">-0.0069782033799444801</cx:pt>
          <cx:pt idx="68976">-0.0069782033799444801</cx:pt>
          <cx:pt idx="68977">-0.0069782033799444801</cx:pt>
          <cx:pt idx="68978">-0.0069789325736469999</cx:pt>
          <cx:pt idx="68979">-0.0069798691667485903</cx:pt>
          <cx:pt idx="68980">-0.0069891175902250203</cx:pt>
          <cx:pt idx="68981">-0.0069891175902250203</cx:pt>
          <cx:pt idx="68982">-0.0069891175902250203</cx:pt>
          <cx:pt idx="68983">-0.0069891175902250203</cx:pt>
          <cx:pt idx="68984">-0.0069903260279185102</cx:pt>
          <cx:pt idx="68985">-0.0069927073345955899</cx:pt>
          <cx:pt idx="68986">-0.0069927073345955899</cx:pt>
          <cx:pt idx="68987">-0.0069927073345955899</cx:pt>
          <cx:pt idx="68988">-0.0069927073345955899</cx:pt>
          <cx:pt idx="68989">-0.0069927073345955899</cx:pt>
          <cx:pt idx="68990">-0.0069927073345955899</cx:pt>
          <cx:pt idx="68991">-0.0069927073345955899</cx:pt>
          <cx:pt idx="68992">-0.0070001515450760898</cx:pt>
          <cx:pt idx="68993">-0.0070010353307103698</cx:pt>
          <cx:pt idx="68994">-0.00700576326493946</cx:pt>
          <cx:pt idx="68995">-0.0070115886927508602</cx:pt>
          <cx:pt idx="68996">-0.0070122527358380798</cx:pt>
          <cx:pt idx="68997">-0.0070184987555834202</cx:pt>
          <cx:pt idx="68998">-0.0070185927216660504</cx:pt>
          <cx:pt idx="68999">-0.0070187024211511503</cx:pt>
          <cx:pt idx="69000">-0.0070217785051353704</cx:pt>
          <cx:pt idx="69001">-0.0070280116298542302</cx:pt>
          <cx:pt idx="69002">-0.0070312007385465499</cx:pt>
          <cx:pt idx="69003">-0.0070360235776046904</cx:pt>
          <cx:pt idx="69004">-0.0070369562396010096</cx:pt>
          <cx:pt idx="69005">-0.0070369562396010096</cx:pt>
          <cx:pt idx="69006">-0.0070369562396010096</cx:pt>
          <cx:pt idx="69007">-0.0070388014040640001</cx:pt>
          <cx:pt idx="69008">-0.0070398795482233796</cx:pt>
          <cx:pt idx="69009">-0.0070406427084068902</cx:pt>
          <cx:pt idx="69010">-0.0070406427084068902</cx:pt>
          <cx:pt idx="69011">-0.0070406427084068902</cx:pt>
          <cx:pt idx="69012">-0.0070406427084068902</cx:pt>
          <cx:pt idx="69013">-0.0070551518011983004</cx:pt>
          <cx:pt idx="69014">-0.00705925263197924</cx:pt>
          <cx:pt idx="69015">-0.0070601839193590397</cx:pt>
          <cx:pt idx="69016">-0.0070617813987721304</cx:pt>
          <cx:pt idx="69017">-0.0070619366485839196</cx:pt>
          <cx:pt idx="69018">-0.00706496440156415</cx:pt>
          <cx:pt idx="69019">-0.0070698133180709301</cx:pt>
          <cx:pt idx="69020">-0.0070734842874223</cx:pt>
          <cx:pt idx="69021">-0.0070767148104136004</cx:pt>
          <cx:pt idx="69022">-0.0070774773907383596</cx:pt>
          <cx:pt idx="69023">-0.0070845898910091801</cx:pt>
          <cx:pt idx="69024">-0.00709055598013234</cx:pt>
          <cx:pt idx="69025">-0.00709092940421404</cx:pt>
          <cx:pt idx="69026">-0.0070919583067754902</cx:pt>
          <cx:pt idx="69027">-0.0070932274628281297</cx:pt>
          <cx:pt idx="69028">-0.0070998261699533197</cx:pt>
          <cx:pt idx="69029">-0.0070998261699533197</cx:pt>
          <cx:pt idx="69030">-0.00710015805846545</cx:pt>
          <cx:pt idx="69031">-0.0071023685666519601</cx:pt>
          <cx:pt idx="69032">-0.0071086610550682699</cx:pt>
          <cx:pt idx="69033">-0.0071101540547686398</cx:pt>
          <cx:pt idx="69034">-0.0071111953165795697</cx:pt>
          <cx:pt idx="69035">-0.0071122108513662803</cx:pt>
          <cx:pt idx="69036">-0.0071127203225933196</cx:pt>
          <cx:pt idx="69037">-0.0071127203225933196</cx:pt>
          <cx:pt idx="69038">-0.0071136512275134798</cx:pt>
          <cx:pt idx="69039">-0.0071180077911602397</cx:pt>
          <cx:pt idx="69040">-0.0071204109947414799</cx:pt>
          <cx:pt idx="69041">-0.0071204412144822904</cx:pt>
          <cx:pt idx="69042">-0.0071217043436813</cx:pt>
          <cx:pt idx="69043">-0.0071220260026019699</cx:pt>
          <cx:pt idx="69044">-0.0071244408870211901</cx:pt>
          <cx:pt idx="69045">-0.0071246604460727904</cx:pt>
          <cx:pt idx="69046">-0.0071252399127092097</cx:pt>
          <cx:pt idx="69047">-0.0071252399127092097</cx:pt>
          <cx:pt idx="69048">-0.00712627851180604</cx:pt>
          <cx:pt idx="69049">-0.0071268151865269604</cx:pt>
          <cx:pt idx="69050">-0.0071274124642190196</cx:pt>
          <cx:pt idx="69051">-0.0071313161356974597</cx:pt>
          <cx:pt idx="69052">-0.0071316613796119201</cx:pt>
          <cx:pt idx="69053">-0.00713339580020729</cx:pt>
          <cx:pt idx="69054">-0.0071339244799446698</cx:pt>
          <cx:pt idx="69055">-0.0071339244799446698</cx:pt>
          <cx:pt idx="69056">-0.0071339244799446698</cx:pt>
          <cx:pt idx="69057">-0.0071359766368361997</cx:pt>
          <cx:pt idx="69058">-0.00713777262189091</cx:pt>
          <cx:pt idx="69059">-0.00714082272257552</cx:pt>
          <cx:pt idx="69060">-0.0071439340333034999</cx:pt>
          <cx:pt idx="69061">-0.0071461513692899197</cx:pt>
          <cx:pt idx="69062">-0.0071465345825823699</cx:pt>
          <cx:pt idx="69063">-0.00715040605662329</cx:pt>
          <cx:pt idx="69064">-0.0071513334995489796</cx:pt>
          <cx:pt idx="69065">-0.0071545156693062903</cx:pt>
          <cx:pt idx="69066">-0.0071546392499192302</cx:pt>
          <cx:pt idx="69067">-0.0071575961843458697</cx:pt>
          <cx:pt idx="69068">-0.0071585051047573503</cx:pt>
          <cx:pt idx="69069">-0.0071594269383958202</cx:pt>
          <cx:pt idx="69070">-0.0071629134717639898</cx:pt>
          <cx:pt idx="69071">-0.00716451028141295</cx:pt>
          <cx:pt idx="69072">-0.00716657939830427</cx:pt>
          <cx:pt idx="69073">-0.0071693992525863198</cx:pt>
          <cx:pt idx="69074">-0.0071693992525863198</cx:pt>
          <cx:pt idx="69075">-0.0071693992525863198</cx:pt>
          <cx:pt idx="69076">-0.0071842429599699503</cx:pt>
          <cx:pt idx="69077">-0.0071914789620606901</cx:pt>
          <cx:pt idx="69078">-0.0071923065588249801</cx:pt>
          <cx:pt idx="69079">-0.0071923065588249801</cx:pt>
          <cx:pt idx="69080">-0.0071960020416422599</cx:pt>
          <cx:pt idx="69081">-0.0072009361627236998</cx:pt>
          <cx:pt idx="69082">-0.0072009361627236998</cx:pt>
          <cx:pt idx="69083">-0.0072050927001762301</cx:pt>
          <cx:pt idx="69084">-0.0072070523238030298</cx:pt>
          <cx:pt idx="69085">-0.0072070523238030298</cx:pt>
          <cx:pt idx="69086">-0.0072070523238030298</cx:pt>
          <cx:pt idx="69087">-0.0072073363668177003</cx:pt>
          <cx:pt idx="69088">-0.0072110186874870799</cx:pt>
          <cx:pt idx="69089">-0.0072110186874870799</cx:pt>
          <cx:pt idx="69090">-0.0072119226124616404</cx:pt>
          <cx:pt idx="69091">-0.0072138385989512499</cx:pt>
          <cx:pt idx="69092">-0.0072145699970030397</cx:pt>
          <cx:pt idx="69093">-0.0072145699970030397</cx:pt>
          <cx:pt idx="69094">-0.0072145699970030397</cx:pt>
          <cx:pt idx="69095">-0.0072145699970030397</cx:pt>
          <cx:pt idx="69096">-0.0072205498683354397</cx:pt>
          <cx:pt idx="69097">-0.0072214828816999201</cx:pt>
          <cx:pt idx="69098">-0.0072214828816999201</cx:pt>
          <cx:pt idx="69099">-0.0072214828816999201</cx:pt>
          <cx:pt idx="69100">-0.00722209352172252</cx:pt>
          <cx:pt idx="69101">-0.00722209352172252</cx:pt>
          <cx:pt idx="69102">-0.00722209352172252</cx:pt>
          <cx:pt idx="69103">-0.0072222042777435802</cx:pt>
          <cx:pt idx="69104">-0.0072282487496030104</cx:pt>
          <cx:pt idx="69105">-0.0072283395503626099</cx:pt>
          <cx:pt idx="69106">-0.00722870912935384</cx:pt>
          <cx:pt idx="69107">-0.00722870912935384</cx:pt>
          <cx:pt idx="69108">-0.00722870912935384</cx:pt>
          <cx:pt idx="69109">-0.00722870912935384</cx:pt>
          <cx:pt idx="69110">-0.00722870912935384</cx:pt>
          <cx:pt idx="69111">-0.0072311359628772498</cx:pt>
          <cx:pt idx="69112">-0.0072331787203371899</cx:pt>
          <cx:pt idx="69113">-0.0072331787203371899</cx:pt>
          <cx:pt idx="69114">-0.0072331787203371899</cx:pt>
          <cx:pt idx="69115">-0.0072334824655092998</cx:pt>
          <cx:pt idx="69116">-0.0072340642677267402</cx:pt>
          <cx:pt idx="69117">-0.0072340642677267402</cx:pt>
          <cx:pt idx="69118">-0.0072340642677267402</cx:pt>
          <cx:pt idx="69119">-0.0072340642677267402</cx:pt>
          <cx:pt idx="69120">-0.0072340642677267402</cx:pt>
          <cx:pt idx="69121">-0.0072340642677267402</cx:pt>
          <cx:pt idx="69122">-0.0072340642677267402</cx:pt>
          <cx:pt idx="69123">-0.00723480184181108</cx:pt>
          <cx:pt idx="69124">-0.0072392360263930401</cx:pt>
          <cx:pt idx="69125">-0.0072410807054585098</cx:pt>
          <cx:pt idx="69126">-0.00724117647010427</cx:pt>
          <cx:pt idx="69127">-0.0072416054382745199</cx:pt>
          <cx:pt idx="69128">-0.0072435198966330997</cx:pt>
          <cx:pt idx="69129">-0.0072448688292677099</cx:pt>
          <cx:pt idx="69130">-0.00724582389450182</cx:pt>
          <cx:pt idx="69131">-0.00724582389450182</cx:pt>
          <cx:pt idx="69132">-0.0072490357787372197</cx:pt>
          <cx:pt idx="69133">-0.0072490357787372197</cx:pt>
          <cx:pt idx="69134">-0.0072498411685862699</cx:pt>
          <cx:pt idx="69135">-0.0072522580389189698</cx:pt>
          <cx:pt idx="69136">-0.0072522580389189698</cx:pt>
          <cx:pt idx="69137">-0.0072522580389189698</cx:pt>
          <cx:pt idx="69138">-0.0072522580389189698</cx:pt>
          <cx:pt idx="69139">-0.0072522580389189698</cx:pt>
          <cx:pt idx="69140">-0.0072522580389189698</cx:pt>
          <cx:pt idx="69141">-0.0072527797611466596</cx:pt>
          <cx:pt idx="69142">-0.0072530574567551704</cx:pt>
          <cx:pt idx="69143">-0.0072567319817890804</cx:pt>
          <cx:pt idx="69144">-0.0072577149618117398</cx:pt>
          <cx:pt idx="69145">-0.0072600579120294202</cx:pt>
          <cx:pt idx="69146">-0.0072600579120294202</cx:pt>
          <cx:pt idx="69147">-0.0072610966924851897</cx:pt>
          <cx:pt idx="69148">-0.0072635428314293798</cx:pt>
          <cx:pt idx="69149">-0.0072635428314293798</cx:pt>
          <cx:pt idx="69150">-0.0072635428314293798</cx:pt>
          <cx:pt idx="69151">-0.0072637204380233498</cx:pt>
          <cx:pt idx="69152">-0.0072637204380233498</cx:pt>
          <cx:pt idx="69153">-0.0072637204380233498</cx:pt>
          <cx:pt idx="69154">-0.0072643860639309598</cx:pt>
          <cx:pt idx="69155">-0.0072643860639309598</cx:pt>
          <cx:pt idx="69156">-0.00726684114994123</cx:pt>
          <cx:pt idx="69157">-0.0072670211422188498</cx:pt>
          <cx:pt idx="69158">-0.0072689123912338203</cx:pt>
          <cx:pt idx="69159">-0.0072691658771778904</cx:pt>
          <cx:pt idx="69160">-0.00727171190183759</cx:pt>
          <cx:pt idx="69161">-0.0072718029447263102</cx:pt>
          <cx:pt idx="69162">-0.0072722677789587697</cx:pt>
          <cx:pt idx="69163">-0.0072757780424260602</cx:pt>
          <cx:pt idx="69164">-0.0072765555137597896</cx:pt>
          <cx:pt idx="69165">-0.0072765555137597896</cx:pt>
          <cx:pt idx="69166">-0.0072765555137597896</cx:pt>
          <cx:pt idx="69167">-0.0072767610678817797</cx:pt>
          <cx:pt idx="69168">-0.0072784153093969498</cx:pt>
          <cx:pt idx="69169">-0.0072806783991267998</cx:pt>
          <cx:pt idx="69170">-0.0072834505986663798</cx:pt>
          <cx:pt idx="69171">-0.0072848341680812698</cx:pt>
          <cx:pt idx="69172">-0.0072848341680812698</cx:pt>
          <cx:pt idx="69173">-0.0072848341680812698</cx:pt>
          <cx:pt idx="69174">-0.0072848341680812698</cx:pt>
          <cx:pt idx="69175">-0.0072848341680812698</cx:pt>
          <cx:pt idx="69176">-0.0072858005488532799</cx:pt>
          <cx:pt idx="69177">-0.0072889150805790096</cx:pt>
          <cx:pt idx="69178">-0.0072891161398894204</cx:pt>
          <cx:pt idx="69179">-0.0072902359891710497</cx:pt>
          <cx:pt idx="69180">-0.0072902359891710497</cx:pt>
          <cx:pt idx="69181">-0.0072902359891710497</cx:pt>
          <cx:pt idx="69182">-0.0072902359891710497</cx:pt>
          <cx:pt idx="69183">-0.0072909450394179004</cx:pt>
          <cx:pt idx="69184">-0.0072936573217530897</cx:pt>
          <cx:pt idx="69185">-0.00729694668536941</cx:pt>
          <cx:pt idx="69186">-0.0072993843634506497</cx:pt>
          <cx:pt idx="69187">-0.0073073447548317998</cx:pt>
          <cx:pt idx="69188">-0.0073077293040043102</cx:pt>
          <cx:pt idx="69189">-0.0073077842734472903</cx:pt>
          <cx:pt idx="69190">-0.0073088156124208898</cx:pt>
          <cx:pt idx="69191">-0.0073091859462326297</cx:pt>
          <cx:pt idx="69192">-0.0073091859462326297</cx:pt>
          <cx:pt idx="69193">-0.0073108103994742003</cx:pt>
          <cx:pt idx="69194">-0.0073130141266671096</cx:pt>
          <cx:pt idx="69195">-0.0073132538209231598</cx:pt>
          <cx:pt idx="69196">-0.0073137543302267596</cx:pt>
          <cx:pt idx="69197">-0.0073139333759792103</cx:pt>
          <cx:pt idx="69198">-0.0073150364759673996</cx:pt>
          <cx:pt idx="69199">-0.0073167420639258197</cx:pt>
          <cx:pt idx="69200">-0.0073168955666880996</cx:pt>
          <cx:pt idx="69201">-0.0073178524142310701</cx:pt>
          <cx:pt idx="69202">-0.0073196309809774899</cx:pt>
          <cx:pt idx="69203">-0.0073229451202085098</cx:pt>
          <cx:pt idx="69204">-0.0073233242797218403</cx:pt>
          <cx:pt idx="69205">-0.0073235607897697</cx:pt>
          <cx:pt idx="69206">-0.0073343766988461</cx:pt>
          <cx:pt idx="69207">-0.0073387672209439102</cx:pt>
          <cx:pt idx="69208">-0.0073420292192426396</cx:pt>
          <cx:pt idx="69209">-0.0073452309774777597</cx:pt>
          <cx:pt idx="69210">-0.0073487894544321903</cx:pt>
          <cx:pt idx="69211">-0.0073488820960532098</cx:pt>
          <cx:pt idx="69212">-0.0073495561424734498</cx:pt>
          <cx:pt idx="69213">-0.0073516415805732604</cx:pt>
          <cx:pt idx="69214">-0.0073554793843035897</cx:pt>
          <cx:pt idx="69215">-0.0073560946979429401</cx:pt>
          <cx:pt idx="69216">-0.0073581708708666703</cx:pt>
          <cx:pt idx="69217">-0.0073590534182849899</cx:pt>
          <cx:pt idx="69218">-0.0073613282681510997</cx:pt>
          <cx:pt idx="69219">-0.00736233978688711</cx:pt>
          <cx:pt idx="69220">-0.0073633202108181499</cx:pt>
          <cx:pt idx="69221">-0.0073633202108181499</cx:pt>
          <cx:pt idx="69222">-0.0073633202108181499</cx:pt>
          <cx:pt idx="69223">-0.0073648639613480204</cx:pt>
          <cx:pt idx="69224">-0.0073676808273359703</cx:pt>
          <cx:pt idx="69225">-0.0073688806816895602</cx:pt>
          <cx:pt idx="69226">-0.0073688806816895602</cx:pt>
          <cx:pt idx="69227">-0.0073698031927407403</cx:pt>
          <cx:pt idx="69228">-0.0073698031927407403</cx:pt>
          <cx:pt idx="69229">-0.0073698031927407403</cx:pt>
          <cx:pt idx="69230">-0.0073756563033281399</cx:pt>
          <cx:pt idx="69231">-0.00738011772854267</cx:pt>
          <cx:pt idx="69232">-0.0073808319452974003</cx:pt>
          <cx:pt idx="69233">-0.00738226238103848</cx:pt>
          <cx:pt idx="69234">-0.00738549202183261</cx:pt>
          <cx:pt idx="69235">-0.00739029606549799</cx:pt>
          <cx:pt idx="69236">-0.0073905003946967002</cx:pt>
          <cx:pt idx="69237">-0.0073907636227129401</cx:pt>
          <cx:pt idx="69238">-0.0073933135593813098</cx:pt>
          <cx:pt idx="69239">-0.0073941756027097799</cx:pt>
          <cx:pt idx="69240">-0.0073941756027097799</cx:pt>
          <cx:pt idx="69241">-0.0073941756027097799</cx:pt>
          <cx:pt idx="69242">-0.0073948557580237302</cx:pt>
          <cx:pt idx="69243">-0.0073948557580237302</cx:pt>
          <cx:pt idx="69244">-0.0073948557580237302</cx:pt>
          <cx:pt idx="69245">-0.0073948557580237302</cx:pt>
          <cx:pt idx="69246">-0.0073948557580237302</cx:pt>
          <cx:pt idx="69247">-0.0073962854451380504</cx:pt>
          <cx:pt idx="69248">-0.0073971456150634602</cx:pt>
          <cx:pt idx="69249">-0.00740314928357849</cx:pt>
          <cx:pt idx="69250">-0.0074036396385463001</cx:pt>
          <cx:pt idx="69251">-0.0074049400060300702</cx:pt>
          <cx:pt idx="69252">-0.0074058483039258598</cx:pt>
          <cx:pt idx="69253">-0.00740780020545852</cx:pt>
          <cx:pt idx="69254">-0.0074085762883684004</cx:pt>
          <cx:pt idx="69255">-0.0074134569259783597</cx:pt>
          <cx:pt idx="69256">-0.00741633078203951</cx:pt>
          <cx:pt idx="69257">-0.00741633078203951</cx:pt>
          <cx:pt idx="69258">-0.00741633078203951</cx:pt>
          <cx:pt idx="69259">-0.0074173103663369303</cx:pt>
          <cx:pt idx="69260">-0.0074173103663369303</cx:pt>
          <cx:pt idx="69261">-0.0074173103663369303</cx:pt>
          <cx:pt idx="69262">-0.00742163900171463</cx:pt>
          <cx:pt idx="69263">-0.0074218785406704804</cx:pt>
          <cx:pt idx="69264">-0.0074218785406704804</cx:pt>
          <cx:pt idx="69265">-0.0074279289172207701</cx:pt>
          <cx:pt idx="69266">-0.0074279289172207701</cx:pt>
          <cx:pt idx="69267">-0.0074291702680489404</cx:pt>
          <cx:pt idx="69268">-0.0074302521200119301</cx:pt>
          <cx:pt idx="69269">-0.0074317075848709304</cx:pt>
          <cx:pt idx="69270">-0.0074411090565067797</cx:pt>
          <cx:pt idx="69271">-0.0074433126769021399</cx:pt>
          <cx:pt idx="69272">-0.0074433126769021399</cx:pt>
          <cx:pt idx="69273">-0.0074433126769021399</cx:pt>
          <cx:pt idx="69274">-0.0074433126769021399</cx:pt>
          <cx:pt idx="69275">-0.0074458419647907897</cx:pt>
          <cx:pt idx="69276">-0.0074485866282558702</cx:pt>
          <cx:pt idx="69277">-0.0074503807404697796</cx:pt>
          <cx:pt idx="69278">-0.0074505898490405597</cx:pt>
          <cx:pt idx="69279">-0.0074531063846960104</cx:pt>
          <cx:pt idx="69280">-0.0074543446941252502</cx:pt>
          <cx:pt idx="69281">-0.0074564145526413899</cx:pt>
          <cx:pt idx="69282">-0.0074589543396185298</cx:pt>
          <cx:pt idx="69283">-0.0074595437116766099</cx:pt>
          <cx:pt idx="69284">-0.0074674791383335598</cx:pt>
          <cx:pt idx="69285">-0.0074684666467100596</cx:pt>
          <cx:pt idx="69286">-0.0074684666467100596</cx:pt>
          <cx:pt idx="69287">-0.0074687471160887597</cx:pt>
          <cx:pt idx="69288">-0.0074720612566054698</cx:pt>
          <cx:pt idx="69289">-0.0074841957690732</cx:pt>
          <cx:pt idx="69290">-0.0074856739717072598</cx:pt>
          <cx:pt idx="69291">-0.0074860679269271504</cx:pt>
          <cx:pt idx="69292">-0.0074860679269271504</cx:pt>
          <cx:pt idx="69293">-0.0074975308313570098</cx:pt>
          <cx:pt idx="69294">-0.0074975308313570098</cx:pt>
          <cx:pt idx="69295">-0.0074977153075689298</cx:pt>
          <cx:pt idx="69296">-0.0074977153075689298</cx:pt>
          <cx:pt idx="69297">-0.0074977153075689298</cx:pt>
          <cx:pt idx="69298">-0.0074977153075689298</cx:pt>
          <cx:pt idx="69299">-0.0075011522778409296</cx:pt>
          <cx:pt idx="69300">-0.0075051512539135801</cx:pt>
          <cx:pt idx="69301">-0.0075057787104457997</cx:pt>
          <cx:pt idx="69302">-0.0075071516061725498</cx:pt>
          <cx:pt idx="69303">-0.0075116736360953604</cx:pt>
          <cx:pt idx="69304">-0.0075116736360953604</cx:pt>
          <cx:pt idx="69305">-0.0075116736360953604</cx:pt>
          <cx:pt idx="69306">-0.0075116736360953604</cx:pt>
          <cx:pt idx="69307">-0.0075116736360953604</cx:pt>
          <cx:pt idx="69308">-0.0075116736360953604</cx:pt>
          <cx:pt idx="69309">-0.0075116736360953604</cx:pt>
          <cx:pt idx="69310">-0.0075146386004435496</cx:pt>
          <cx:pt idx="69311">-0.0075160504629309902</cx:pt>
          <cx:pt idx="69312">-0.0075160504629309902</cx:pt>
          <cx:pt idx="69313">-0.0075160504629309902</cx:pt>
          <cx:pt idx="69314">-0.0075163934496761398</cx:pt>
          <cx:pt idx="69315">-0.0075193485417988501</cx:pt>
          <cx:pt idx="69316">-0.00752208206008148</cx:pt>
          <cx:pt idx="69317">-0.00752208206008148</cx:pt>
          <cx:pt idx="69318">-0.0075227099799676199</cx:pt>
          <cx:pt idx="69319">-0.0075321533084025203</cx:pt>
          <cx:pt idx="69320">-0.0075346982410172498</cx:pt>
          <cx:pt idx="69321">-0.0075346982410172498</cx:pt>
          <cx:pt idx="69322">-0.00753826976874251</cx:pt>
          <cx:pt idx="69323">-0.0075386158758127403</cx:pt>
          <cx:pt idx="69324">-0.0075386158758127403</cx:pt>
          <cx:pt idx="69325">-0.0075395320510844603</cx:pt>
          <cx:pt idx="69326">-0.0075395320510844603</cx:pt>
          <cx:pt idx="69327">-0.0075395320510844603</cx:pt>
          <cx:pt idx="69328">-0.0075395320510844603</cx:pt>
          <cx:pt idx="69329">-0.0075395320510844603</cx:pt>
          <cx:pt idx="69330">-0.0075395320510844603</cx:pt>
          <cx:pt idx="69331">-0.0075395320510844603</cx:pt>
          <cx:pt idx="69332">-0.0075395320510844603</cx:pt>
          <cx:pt idx="69333">-0.0075395320510844603</cx:pt>
          <cx:pt idx="69334">-0.0075398501392820796</cx:pt>
          <cx:pt idx="69335">-0.0075406349361063999</cx:pt>
          <cx:pt idx="69336">-0.00754336814717142</cx:pt>
          <cx:pt idx="69337">-0.0075473254905900804</cx:pt>
          <cx:pt idx="69338">-0.0075474417319098298</cx:pt>
          <cx:pt idx="69339">-0.0075492675674490896</cx:pt>
          <cx:pt idx="69340">-0.00754961994105859</cx:pt>
          <cx:pt idx="69341">-0.00754961994105859</cx:pt>
          <cx:pt idx="69342">-0.0075506986923649299</cx:pt>
          <cx:pt idx="69343">-0.0075521461742705902</cx:pt>
          <cx:pt idx="69344">-0.0075526024273388998</cx:pt>
          <cx:pt idx="69345">-0.00755374761375633</cx:pt>
          <cx:pt idx="69346">-0.00755488064517096</cx:pt>
          <cx:pt idx="69347">-0.0075565102618331496</cx:pt>
          <cx:pt idx="69348">-0.0075580116800873301</cx:pt>
          <cx:pt idx="69349">-0.00756126969490437</cx:pt>
          <cx:pt idx="69350">-0.00756126969490437</cx:pt>
          <cx:pt idx="69351">-0.0075619970990151502</cx:pt>
          <cx:pt idx="69352">-0.0075631210106579397</cx:pt>
          <cx:pt idx="69353">-0.0075671524554426503</cx:pt>
          <cx:pt idx="69354">-0.00756886662475292</cx:pt>
          <cx:pt idx="69355">-0.0075701243949811</cx:pt>
          <cx:pt idx="69356">-0.0075701243949811</cx:pt>
          <cx:pt idx="69357">-0.00757265398185191</cx:pt>
          <cx:pt idx="69358">-0.00757265398185191</cx:pt>
          <cx:pt idx="69359">-0.0075759595804289898</cx:pt>
          <cx:pt idx="69360">-0.0075783082712750499</cx:pt>
          <cx:pt idx="69361">-0.0075795861405742997</cx:pt>
          <cx:pt idx="69362">-0.0075809235433183199</cx:pt>
          <cx:pt idx="69363">-0.0075814815305840699</cx:pt>
          <cx:pt idx="69364">-0.0075843530595077003</cx:pt>
          <cx:pt idx="69365">-0.00758497109363765</cx:pt>
          <cx:pt idx="69366">-0.0075904287651894498</cx:pt>
          <cx:pt idx="69367">-0.0075930663526868102</cx:pt>
          <cx:pt idx="69368">-0.0075940766339707101</cx:pt>
          <cx:pt idx="69369">-0.0075940766339707101</cx:pt>
          <cx:pt idx="69370">-0.0075942157297985398</cx:pt>
          <cx:pt idx="69371">-0.0075943404179126296</cx:pt>
          <cx:pt idx="69372">-0.0075943404179126296</cx:pt>
          <cx:pt idx="69373">-0.0075963226674866302</cx:pt>
          <cx:pt idx="69374">-0.0075983840574809598</cx:pt>
          <cx:pt idx="69375">-0.0076016340938005701</cx:pt>
          <cx:pt idx="69376">-0.0076032256967368504</cx:pt>
          <cx:pt idx="69377">-0.0076226317521824096</cx:pt>
          <cx:pt idx="69378">-0.00762288945672762</cx:pt>
          <cx:pt idx="69379">-0.0076258167242352903</cx:pt>
          <cx:pt idx="69380">-0.0076267040447570598</cx:pt>
          <cx:pt idx="69381">-0.0076305743481394298</cx:pt>
          <cx:pt idx="69382">-0.0076348294019137697</cx:pt>
          <cx:pt idx="69383">-0.0076348488826093099</cx:pt>
          <cx:pt idx="69384">-0.0076348488826093099</cx:pt>
          <cx:pt idx="69385">-0.0076352772001342497</cx:pt>
          <cx:pt idx="69386">-0.0076420633619927701</cx:pt>
          <cx:pt idx="69387">-0.0076428777375156199</cx:pt>
          <cx:pt idx="69388">-0.0076435069958816397</cx:pt>
          <cx:pt idx="69389">-0.0076444821399120604</cx:pt>
          <cx:pt idx="69390">-0.0076444821399120604</cx:pt>
          <cx:pt idx="69391">-0.0076444821399120604</cx:pt>
          <cx:pt idx="69392">-0.0076444821399120604</cx:pt>
          <cx:pt idx="69393">-0.0076444821399120604</cx:pt>
          <cx:pt idx="69394">-0.0076444821399120604</cx:pt>
          <cx:pt idx="69395">-0.0076444821399120604</cx:pt>
          <cx:pt idx="69396">-0.0076444821399120604</cx:pt>
          <cx:pt idx="69397">-0.0076446109998460398</cx:pt>
          <cx:pt idx="69398">-0.0076473953507426402</cx:pt>
          <cx:pt idx="69399">-0.0076475035119275897</cx:pt>
          <cx:pt idx="69400">-0.0076475035119275897</cx:pt>
          <cx:pt idx="69401">-0.0076501089278452599</cx:pt>
          <cx:pt idx="69402">-0.0076532026897318797</cx:pt>
          <cx:pt idx="69403">-0.0076533412065949496</cx:pt>
          <cx:pt idx="69404">-0.0076554833714078396</cx:pt>
          <cx:pt idx="69405">-0.0076554833714078396</cx:pt>
          <cx:pt idx="69406">-0.0076586523950623901</cx:pt>
          <cx:pt idx="69407">-0.0076586523950623901</cx:pt>
          <cx:pt idx="69408">-0.0076586523950623901</cx:pt>
          <cx:pt idx="69409">-0.0076586523950623901</cx:pt>
          <cx:pt idx="69410">-0.0076586523950623901</cx:pt>
          <cx:pt idx="69411">-0.0076586523950623901</cx:pt>
          <cx:pt idx="69412">-0.0076608705680785297</cx:pt>
          <cx:pt idx="69413">-0.0076608705680785297</cx:pt>
          <cx:pt idx="69414">-0.0076608705680785297</cx:pt>
          <cx:pt idx="69415">-0.0076608705680785297</cx:pt>
          <cx:pt idx="69416">-0.0076608705680785297</cx:pt>
          <cx:pt idx="69417">-0.0076633970604394596</cx:pt>
          <cx:pt idx="69418">-0.0076633970604394596</cx:pt>
          <cx:pt idx="69419">-0.0076637476327352698</cx:pt>
          <cx:pt idx="69420">-0.0076654750951092102</cx:pt>
          <cx:pt idx="69421">-0.0076660785975741497</cx:pt>
          <cx:pt idx="69422">-0.0076660785975741497</cx:pt>
          <cx:pt idx="69423">-0.0076660785975741497</cx:pt>
          <cx:pt idx="69424">-0.0076660785975741497</cx:pt>
          <cx:pt idx="69425">-0.0076660785975741497</cx:pt>
          <cx:pt idx="69426">-0.0076660785975741497</cx:pt>
          <cx:pt idx="69427">-0.0076660785975741497</cx:pt>
          <cx:pt idx="69428">-0.0076660785975741497</cx:pt>
          <cx:pt idx="69429">-0.00766978264910233</cx:pt>
          <cx:pt idx="69430">-0.0076726622509599302</cx:pt>
          <cx:pt idx="69431">-0.0076730702359686098</cx:pt>
          <cx:pt idx="69432">-0.0076749455719450901</cx:pt>
          <cx:pt idx="69433">-0.0076803447416132998</cx:pt>
          <cx:pt idx="69434">-0.0076825853449095398</cx:pt>
          <cx:pt idx="69435">-0.0076850172541126803</cx:pt>
          <cx:pt idx="69436">-0.0076903550075536498</cx:pt>
          <cx:pt idx="69437">-0.0076963327740156798</cx:pt>
          <cx:pt idx="69438">-0.0077015130630965203</cx:pt>
          <cx:pt idx="69439">-0.00770287907370762</cx:pt>
          <cx:pt idx="69440">-0.0077108027378613702</cx:pt>
          <cx:pt idx="69441">-0.0077108027378613702</cx:pt>
          <cx:pt idx="69442">-0.0077108027378613702</cx:pt>
          <cx:pt idx="69443">-0.0077108027378613702</cx:pt>
          <cx:pt idx="69444">-0.0077108027378613702</cx:pt>
          <cx:pt idx="69445">-0.0077131251600033599</cx:pt>
          <cx:pt idx="69446">-0.0077140212171135604</cx:pt>
          <cx:pt idx="69447">-0.0077160458816271302</cx:pt>
          <cx:pt idx="69448">-0.0077305787149737097</cx:pt>
          <cx:pt idx="69449">-0.0077327081429795002</cx:pt>
          <cx:pt idx="69450">-0.0077328414890893097</cx:pt>
          <cx:pt idx="69451">-0.0077328414890893097</cx:pt>
          <cx:pt idx="69452">-0.0077344308927415903</cx:pt>
          <cx:pt idx="69453">-0.0077381319928128802</cx:pt>
          <cx:pt idx="69454">-0.00773860583449001</cx:pt>
          <cx:pt idx="69455">-0.0077395597511636001</cx:pt>
          <cx:pt idx="69456">-0.0077395597511636001</cx:pt>
          <cx:pt idx="69457">-0.0077395597511636001</cx:pt>
          <cx:pt idx="69458">-0.0077395597511636001</cx:pt>
          <cx:pt idx="69459">-0.0077410415832037697</cx:pt>
          <cx:pt idx="69460">-0.0077410415832037697</cx:pt>
          <cx:pt idx="69461">-0.0077458282331997804</cx:pt>
          <cx:pt idx="69462">-0.0077498156292758703</cx:pt>
          <cx:pt idx="69463">-0.0077529513173389703</cx:pt>
          <cx:pt idx="69464">-0.0077598097823960996</cx:pt>
          <cx:pt idx="69465">-0.0077598097823960996</cx:pt>
          <cx:pt idx="69466">-0.0077633686854760003</cx:pt>
          <cx:pt idx="69467">-0.0077633686854760003</cx:pt>
          <cx:pt idx="69468">-0.0077646606349409397</cx:pt>
          <cx:pt idx="69469">-0.0077671243474354201</cx:pt>
          <cx:pt idx="69470">-0.0077680526744422296</cx:pt>
          <cx:pt idx="69471">-0.0077690323362691197</cx:pt>
          <cx:pt idx="69472">-0.0077727407465033602</cx:pt>
          <cx:pt idx="69473">-0.0077727407465033602</cx:pt>
          <cx:pt idx="69474">-0.0077727407465033602</cx:pt>
          <cx:pt idx="69475">-0.0077727407465033602</cx:pt>
          <cx:pt idx="69476">-0.0077727407465033602</cx:pt>
          <cx:pt idx="69477">-0.0077727407465033602</cx:pt>
          <cx:pt idx="69478">-0.0077727407465033602</cx:pt>
          <cx:pt idx="69479">-0.0077727407465033602</cx:pt>
          <cx:pt idx="69480">-0.0077727407465033602</cx:pt>
          <cx:pt idx="69481">-0.0077735335604541302</cx:pt>
          <cx:pt idx="69482">-0.0077772306010507799</cx:pt>
          <cx:pt idx="69483">-0.0077774246769436502</cx:pt>
          <cx:pt idx="69484">-0.0077774246769436502</cx:pt>
          <cx:pt idx="69485">-0.0077774246769436502</cx:pt>
          <cx:pt idx="69486">-0.0077774246769436502</cx:pt>
          <cx:pt idx="69487">-0.0077780171969907604</cx:pt>
          <cx:pt idx="69488">-0.0077830361347509701</cx:pt>
          <cx:pt idx="69489">-0.0077830361347509701</cx:pt>
          <cx:pt idx="69490">-0.0077830361347509701</cx:pt>
          <cx:pt idx="69491">-0.0077830361347509701</cx:pt>
          <cx:pt idx="69492">-0.0077830361347509701</cx:pt>
          <cx:pt idx="69493">-0.0077830361347509701</cx:pt>
          <cx:pt idx="69494">-0.0077882694689521102</cx:pt>
          <cx:pt idx="69495">-0.0077882694689521102</cx:pt>
          <cx:pt idx="69496">-0.0077909428127086898</cx:pt>
          <cx:pt idx="69497">-0.0077945804229417196</cx:pt>
          <cx:pt idx="69498">-0.0077945804229417196</cx:pt>
          <cx:pt idx="69499">-0.0077986798919422702</cx:pt>
          <cx:pt idx="69500">-0.0078001030717599097</cx:pt>
          <cx:pt idx="69501">-0.0078001030717599097</cx:pt>
          <cx:pt idx="69502">-0.0078009002000511097</cx:pt>
          <cx:pt idx="69503">-0.0078009002000511097</cx:pt>
          <cx:pt idx="69504">-0.0078040086049265302</cx:pt>
          <cx:pt idx="69505">-0.0078070670796304203</cx:pt>
          <cx:pt idx="69506">-0.0078080792446059803</cx:pt>
          <cx:pt idx="69507">-0.0078094581797051397</cx:pt>
          <cx:pt idx="69508">-0.0078094581797051397</cx:pt>
          <cx:pt idx="69509">-0.0078096245950769602</cx:pt>
          <cx:pt idx="69510">-0.0078106730502658303</cx:pt>
          <cx:pt idx="69511">-0.0078130847376778299</cx:pt>
          <cx:pt idx="69512">-0.00781973072235842</cx:pt>
          <cx:pt idx="69513">-0.0078219199541204598</cx:pt>
          <cx:pt idx="69514">-0.0078222915370206904</cx:pt>
          <cx:pt idx="69515">-0.0078222915370206904</cx:pt>
          <cx:pt idx="69516">-0.0078222915370206904</cx:pt>
          <cx:pt idx="69517">-0.0078222915370206904</cx:pt>
          <cx:pt idx="69518">-0.0078222915370206904</cx:pt>
          <cx:pt idx="69519">-0.0078222915370206904</cx:pt>
          <cx:pt idx="69520">-0.0078222915370206904</cx:pt>
          <cx:pt idx="69521">-0.0078241378076076094</cx:pt>
          <cx:pt idx="69522">-0.0078275635858971303</cx:pt>
          <cx:pt idx="69523">-0.0078276180124122897</cx:pt>
          <cx:pt idx="69524">-0.0078276180124122897</cx:pt>
          <cx:pt idx="69525">-0.0078276180124122897</cx:pt>
          <cx:pt idx="69526">-0.0078276180124122897</cx:pt>
          <cx:pt idx="69527">-0.0078277052661431899</cx:pt>
          <cx:pt idx="69528">-0.00782841156577695</cx:pt>
          <cx:pt idx="69529">-0.0078284766679557402</cx:pt>
          <cx:pt idx="69530">-0.0078284919012034</cx:pt>
          <cx:pt idx="69531">-0.0078322469746330593</cx:pt>
          <cx:pt idx="69532">-0.0078406482413874191</cx:pt>
          <cx:pt idx="69533">-0.0078406482413874191</cx:pt>
          <cx:pt idx="69534">-0.0078406482413874191</cx:pt>
          <cx:pt idx="69535">-0.0078406482413874191</cx:pt>
          <cx:pt idx="69536">-0.0078433431045741592</cx:pt>
          <cx:pt idx="69537">-0.0078434277232651301</cx:pt>
          <cx:pt idx="69538">-0.0078473732098658603</cx:pt>
          <cx:pt idx="69539">-0.0078477090033072308</cx:pt>
          <cx:pt idx="69540">-0.0078502953496058306</cx:pt>
          <cx:pt idx="69541">-0.0078530895955892504</cx:pt>
          <cx:pt idx="69542">-0.0078531794202244508</cx:pt>
          <cx:pt idx="69543">-0.0078534958179725702</cx:pt>
          <cx:pt idx="69544">-0.0078535525526693996</cx:pt>
          <cx:pt idx="69545">-0.0078535525526693996</cx:pt>
          <cx:pt idx="69546">-0.0078554401452750108</cx:pt>
          <cx:pt idx="69547">-0.00785852029809689</cx:pt>
          <cx:pt idx="69548">-0.0078638281755147796</cx:pt>
          <cx:pt idx="69549">-0.0078638281755147796</cx:pt>
          <cx:pt idx="69550">-0.0078654184759683193</cx:pt>
          <cx:pt idx="69551">-0.0078654184759683193</cx:pt>
          <cx:pt idx="69552">-0.0078654184759683193</cx:pt>
          <cx:pt idx="69553">-0.0078654184759683193</cx:pt>
          <cx:pt idx="69554">-0.0078654184759683193</cx:pt>
          <cx:pt idx="69555">-0.0078654184759683193</cx:pt>
          <cx:pt idx="69556">-0.0078666188828824396</cx:pt>
          <cx:pt idx="69557">-0.0078672536340302201</cx:pt>
          <cx:pt idx="69558">-0.0078674508555262104</cx:pt>
          <cx:pt idx="69559">-0.0078709700778736898</cx:pt>
          <cx:pt idx="69560">-0.0078709954937324095</cx:pt>
          <cx:pt idx="69561">-0.0078770465160030202</cx:pt>
          <cx:pt idx="69562">-0.0078770465160030202</cx:pt>
          <cx:pt idx="69563">-0.0078831621501011095</cx:pt>
          <cx:pt idx="69564">-0.0078831621501011095</cx:pt>
          <cx:pt idx="69565">-0.0078831621501011095</cx:pt>
          <cx:pt idx="69566">-0.0078831621501011095</cx:pt>
          <cx:pt idx="69567">-0.0078853329804845305</cx:pt>
          <cx:pt idx="69568">-0.0078895517975511292</cx:pt>
          <cx:pt idx="69569">-0.0078895517975511292</cx:pt>
          <cx:pt idx="69570">-0.0078960694062788599</cx:pt>
          <cx:pt idx="69571">-0.0078969636033180499</cx:pt>
          <cx:pt idx="69572">-0.0078969636033180499</cx:pt>
          <cx:pt idx="69573">-0.0079063767837723002</cx:pt>
          <cx:pt idx="69574">-0.0079093082995795403</cx:pt>
          <cx:pt idx="69575">-0.0079094079076546201</cx:pt>
          <cx:pt idx="69576">-0.0079167736557949793</cx:pt>
          <cx:pt idx="69577">-0.0079181272973723304</cx:pt>
          <cx:pt idx="69578">-0.0079199188564345897</cx:pt>
          <cx:pt idx="69579">-0.0079222592115704704</cx:pt>
          <cx:pt idx="69580">-0.0079222592115704704</cx:pt>
          <cx:pt idx="69581">-0.0079236023590876295</cx:pt>
          <cx:pt idx="69582">-0.0079360530561083994</cx:pt>
          <cx:pt idx="69583">-0.0079392344691927002</cx:pt>
          <cx:pt idx="69584">-0.0079451702150339296</cx:pt>
          <cx:pt idx="69585">-0.0079472473306654804</cx:pt>
          <cx:pt idx="69586">-0.0079472473306654804</cx:pt>
          <cx:pt idx="69587">-0.0079503959676529498</cx:pt>
          <cx:pt idx="69588">-0.0079563899177078207</cx:pt>
          <cx:pt idx="69589">-0.0079567566698557808</cx:pt>
          <cx:pt idx="69590">-0.0079612142525882501</cx:pt>
          <cx:pt idx="69591">-0.0079659729224670992</cx:pt>
          <cx:pt idx="69592">-0.0079680749962388903</cx:pt>
          <cx:pt idx="69593">-0.0079691690760544005</cx:pt>
          <cx:pt idx="69594">-0.0079692102356223697</cx:pt>
          <cx:pt idx="69595">-0.0079728302907856492</cx:pt>
          <cx:pt idx="69596">-0.0079735673728839208</cx:pt>
          <cx:pt idx="69597">-0.0079735673728839208</cx:pt>
          <cx:pt idx="69598">-0.0079735673728839208</cx:pt>
          <cx:pt idx="69599">-0.0079735673728839208</cx:pt>
          <cx:pt idx="69600">-0.0079735673728839208</cx:pt>
          <cx:pt idx="69601">-0.0079735673728839208</cx:pt>
          <cx:pt idx="69602">-0.0079735673728839208</cx:pt>
          <cx:pt idx="69603">-0.0079758728869618895</cx:pt>
          <cx:pt idx="69604">-0.0079763008217155901</cx:pt>
          <cx:pt idx="69605">-0.0079814019093988903</cx:pt>
          <cx:pt idx="69606">-0.0079902071808637606</cx:pt>
          <cx:pt idx="69607">-0.00799049527518075</cx:pt>
          <cx:pt idx="69608">-0.0079971178201653798</cx:pt>
          <cx:pt idx="69609">-0.0079971178201653798</cx:pt>
          <cx:pt idx="69610">-0.0079971178201653798</cx:pt>
          <cx:pt idx="69611">-0.0080045282297285004</cx:pt>
          <cx:pt idx="69612">-0.0080084509775337903</cx:pt>
          <cx:pt idx="69613">-0.0080084509775337903</cx:pt>
          <cx:pt idx="69614">-0.0080084509775337903</cx:pt>
          <cx:pt idx="69615">-0.0080100433000222602</cx:pt>
          <cx:pt idx="69616">-0.0080100433000222602</cx:pt>
          <cx:pt idx="69617">-0.0080100433000222602</cx:pt>
          <cx:pt idx="69618">-0.0080205161609733806</cx:pt>
          <cx:pt idx="69619">-0.0080206901972680496</cx:pt>
          <cx:pt idx="69620">-0.0080212718556814302</cx:pt>
          <cx:pt idx="69621">-0.0080212718556814302</cx:pt>
          <cx:pt idx="69622">-0.0080212718556814302</cx:pt>
          <cx:pt idx="69623">-0.0080224758800674593</cx:pt>
          <cx:pt idx="69624">-0.0080224758800674593</cx:pt>
          <cx:pt idx="69625">-0.0080242331996844708</cx:pt>
          <cx:pt idx="69626">-0.0080253017040322096</cx:pt>
          <cx:pt idx="69627">-0.0080296183643998598</cx:pt>
          <cx:pt idx="69628">-0.0080408397548533492</cx:pt>
          <cx:pt idx="69629">-0.0080413874361894705</cx:pt>
          <cx:pt idx="69630">-0.0080443185817222207</cx:pt>
          <cx:pt idx="69631">-0.0080454932021827401</cx:pt>
          <cx:pt idx="69632">-0.0080479268116749395</cx:pt>
          <cx:pt idx="69633">-0.0080558500096426598</cx:pt>
          <cx:pt idx="69634">-0.0080594351813161203</cx:pt>
          <cx:pt idx="69635">-0.0080673780220982504</cx:pt>
          <cx:pt idx="69636">-0.0080694283876913998</cx:pt>
          <cx:pt idx="69637">-0.0080694283876913998</cx:pt>
          <cx:pt idx="69638">-0.0080694283876913998</cx:pt>
          <cx:pt idx="69639">-0.0080697590145267801</cx:pt>
          <cx:pt idx="69640">-0.00807326422912771</cx:pt>
          <cx:pt idx="69641">-0.0080754586711602894</cx:pt>
          <cx:pt idx="69642">-0.0080755366999024705</cx:pt>
          <cx:pt idx="69643">-0.0080757189456466295</cx:pt>
          <cx:pt idx="69644">-0.0080819323780425296</cx:pt>
          <cx:pt idx="69645">-0.0080844805470003094</cx:pt>
          <cx:pt idx="69646">-0.0080855805186616</cx:pt>
          <cx:pt idx="69647">-0.0080855805186616</cx:pt>
          <cx:pt idx="69648">-0.0080855805186616</cx:pt>
          <cx:pt idx="69649">-0.0080877309479288201</cx:pt>
          <cx:pt idx="69650">-0.0080904210224085095</cx:pt>
          <cx:pt idx="69651">-0.0080938960971710296</cx:pt>
          <cx:pt idx="69652">-0.0080961023343928892</cx:pt>
          <cx:pt idx="69653">-0.0080969812977214391</cx:pt>
          <cx:pt idx="69654">-0.0080985723355426007</cx:pt>
          <cx:pt idx="69655">-0.0081026604411792401</cx:pt>
          <cx:pt idx="69656">-0.0081035012689101692</cx:pt>
          <cx:pt idx="69657">-0.0081078483955338704</cx:pt>
          <cx:pt idx="69658">-0.0081082405038326102</cx:pt>
          <cx:pt idx="69659">-0.0081094680477084204</cx:pt>
          <cx:pt idx="69660">-0.0081111386237484005</cx:pt>
          <cx:pt idx="69661">-0.0081134771026141299</cx:pt>
          <cx:pt idx="69662">-0.0081138260083387908</cx:pt>
          <cx:pt idx="69663">-0.0081184212301931204</cx:pt>
          <cx:pt idx="69664">-0.0081339197746600096</cx:pt>
          <cx:pt idx="69665">-0.0081367000694874299</cx:pt>
          <cx:pt idx="69666">-0.0081368919473768595</cx:pt>
          <cx:pt idx="69667">-0.0081380010465837392</cx:pt>
          <cx:pt idx="69668">-0.0081398473540175501</cx:pt>
          <cx:pt idx="69669">-0.0081398473540175501</cx:pt>
          <cx:pt idx="69670">-0.0081413881268087296</cx:pt>
          <cx:pt idx="69671">-0.0081429553617320596</cx:pt>
          <cx:pt idx="69672">-0.0081509262949874296</cx:pt>
          <cx:pt idx="69673">-0.0081509262949874296</cx:pt>
          <cx:pt idx="69674">-0.0081545512973238993</cx:pt>
          <cx:pt idx="69675">-0.0081565680222365298</cx:pt>
          <cx:pt idx="69676">-0.0081637164858110196</cx:pt>
          <cx:pt idx="69677">-0.00816373994306583</cx:pt>
          <cx:pt idx="69678">-0.0081654405732997301</cx:pt>
          <cx:pt idx="69679">-0.0081654405732997301</cx:pt>
          <cx:pt idx="69680">-0.0081654405732997301</cx:pt>
          <cx:pt idx="69681">-0.0081654405732997301</cx:pt>
          <cx:pt idx="69682">-0.0081662255098237796</cx:pt>
          <cx:pt idx="69683">-0.0081663008603140106</cx:pt>
          <cx:pt idx="69684">-0.0081685421287366802</cx:pt>
          <cx:pt idx="69685">-0.0081685421287366802</cx:pt>
          <cx:pt idx="69686">-0.0081688172058350505</cx:pt>
          <cx:pt idx="69687">-0.0081707936183062699</cx:pt>
          <cx:pt idx="69688">-0.0081731864789683795</cx:pt>
          <cx:pt idx="69689">-0.0081754802731939299</cx:pt>
          <cx:pt idx="69690">-0.0081754802731939299</cx:pt>
          <cx:pt idx="69691">-0.0081754802731939299</cx:pt>
          <cx:pt idx="69692">-0.0081754802731939299</cx:pt>
          <cx:pt idx="69693">-0.0081754802731939299</cx:pt>
          <cx:pt idx="69694">-0.0081805971735746108</cx:pt>
          <cx:pt idx="69695">-0.0081830003946632094</cx:pt>
          <cx:pt idx="69696">-0.0081830003946632094</cx:pt>
          <cx:pt idx="69697">-0.0081830003946632094</cx:pt>
          <cx:pt idx="69698">-0.0081850304854851706</cx:pt>
          <cx:pt idx="69699">-0.0081884524756590596</cx:pt>
          <cx:pt idx="69700">-0.0081891859746324597</cx:pt>
          <cx:pt idx="69701">-0.0081917156298534095</cx:pt>
          <cx:pt idx="69702">-0.00819313777910201</cx:pt>
          <cx:pt idx="69703">-0.0081949937297160196</cx:pt>
          <cx:pt idx="69704">-0.0081949937297160196</cx:pt>
          <cx:pt idx="69705">-0.0081970640072122503</cx:pt>
          <cx:pt idx="69706">-0.0081979025398038492</cx:pt>
          <cx:pt idx="69707">-0.0081981256467674995</cx:pt>
          <cx:pt idx="69708">-0.0081981256467674995</cx:pt>
          <cx:pt idx="69709">-0.0081981256467674995</cx:pt>
          <cx:pt idx="69710">-0.0081981256467674995</cx:pt>
          <cx:pt idx="69711">-0.0081981256467674995</cx:pt>
          <cx:pt idx="69712">-0.0081981256467674995</cx:pt>
          <cx:pt idx="69713">-0.0081981256467674995</cx:pt>
          <cx:pt idx="69714">-0.0081981256467674995</cx:pt>
          <cx:pt idx="69715">-0.0081981256467674995</cx:pt>
          <cx:pt idx="69716">-0.0082019016343111897</cx:pt>
          <cx:pt idx="69717">-0.0082019016343111897</cx:pt>
          <cx:pt idx="69718">-0.0082020974870421898</cx:pt>
          <cx:pt idx="69719">-0.0082021472414059993</cx:pt>
          <cx:pt idx="69720">-0.0082028422447791398</cx:pt>
          <cx:pt idx="69721">-0.0082071787212800798</cx:pt>
          <cx:pt idx="69722">-0.0082088933320807606</cx:pt>
          <cx:pt idx="69723">-0.0082091180978178906</cx:pt>
          <cx:pt idx="69724">-0.0082092995343603804</cx:pt>
          <cx:pt idx="69725">-0.0082112375974287295</cx:pt>
          <cx:pt idx="69726">-0.0082131095012929305</cx:pt>
          <cx:pt idx="69727">-0.0082141877053009595</cx:pt>
          <cx:pt idx="69728">-0.0082141877053009595</cx:pt>
          <cx:pt idx="69729">-0.0082185984037202193</cx:pt>
          <cx:pt idx="69730">-0.0082240038193181503</cx:pt>
          <cx:pt idx="69731">-0.0082245546164361298</cx:pt>
          <cx:pt idx="69732">-0.0082274304627608496</cx:pt>
          <cx:pt idx="69733">-0.0082292036580888309</cx:pt>
          <cx:pt idx="69734">-0.0082292329902140908</cx:pt>
          <cx:pt idx="69735">-0.0082300556722855293</cx:pt>
          <cx:pt idx="69736">-0.0082354089248440794</cx:pt>
          <cx:pt idx="69737">-0.0082354089248440794</cx:pt>
          <cx:pt idx="69738">-0.0082354089248440794</cx:pt>
          <cx:pt idx="69739">-0.0082354089248440794</cx:pt>
          <cx:pt idx="69740">-0.0082363543582262694</cx:pt>
          <cx:pt idx="69741">-0.0082363543582262694</cx:pt>
          <cx:pt idx="69742">-0.0082363543582262694</cx:pt>
          <cx:pt idx="69743">-0.0082363543582262694</cx:pt>
          <cx:pt idx="69744">-0.0082364198031821597</cx:pt>
          <cx:pt idx="69745">-0.0082408096420067099</cx:pt>
          <cx:pt idx="69746">-0.0082412762807878397</cx:pt>
          <cx:pt idx="69747">-0.0082412762807878397</cx:pt>
          <cx:pt idx="69748">-0.0082412762807878397</cx:pt>
          <cx:pt idx="69749">-0.0082412762807878397</cx:pt>
          <cx:pt idx="69750">-0.0082444041972789608</cx:pt>
          <cx:pt idx="69751">-0.0082452926884578493</cx:pt>
          <cx:pt idx="69752">-0.0082464151252748998</cx:pt>
          <cx:pt idx="69753">-0.0082547459730871794</cx:pt>
          <cx:pt idx="69754">-0.0082562404787087495</cx:pt>
          <cx:pt idx="69755">-0.0082580683083207703</cx:pt>
          <cx:pt idx="69756">-0.0082596394274467699</cx:pt>
          <cx:pt idx="69757">-0.0082599375074129695</cx:pt>
          <cx:pt idx="69758">-0.0082630833774392405</cx:pt>
          <cx:pt idx="69759">-0.0082700258384504396</cx:pt>
          <cx:pt idx="69760">-0.0082715075610263807</cx:pt>
          <cx:pt idx="69761">-0.0082731898054804898</cx:pt>
          <cx:pt idx="69762">-0.0082763671134168</cx:pt>
          <cx:pt idx="69763">-0.0082763965553041795</cx:pt>
          <cx:pt idx="69764">-0.0082784977816208003</cx:pt>
          <cx:pt idx="69765">-0.0082827395785401402</cx:pt>
          <cx:pt idx="69766">-0.00828642452950565</cx:pt>
          <cx:pt idx="69767">-0.0082891423765229597</cx:pt>
          <cx:pt idx="69768">-0.0082903187255667695</cx:pt>
          <cx:pt idx="69769">-0.0082907556168964596</cx:pt>
          <cx:pt idx="69770">-0.0082953304551326296</cx:pt>
          <cx:pt idx="69771">-0.0082976031371669</cx:pt>
          <cx:pt idx="69772">-0.00830017044198029</cx:pt>
          <cx:pt idx="69773">-0.0083001795735457903</cx:pt>
          <cx:pt idx="69774">-0.0083028535197136096</cx:pt>
          <cx:pt idx="69775">-0.0083077834507871203</cx:pt>
          <cx:pt idx="69776">-0.00830898955053588</cx:pt>
          <cx:pt idx="69777">-0.0083100534693591396</cx:pt>
          <cx:pt idx="69778">-0.0083147219050835695</cx:pt>
          <cx:pt idx="69779">-0.0083147219050835695</cx:pt>
          <cx:pt idx="69780">-0.0083172196043740394</cx:pt>
          <cx:pt idx="69781">-0.0083173612987412597</cx:pt>
          <cx:pt idx="69782">-0.0083181648368745292</cx:pt>
          <cx:pt idx="69783">-0.0083206948674653496</cx:pt>
          <cx:pt idx="69784">-0.0083209049446396101</cx:pt>
          <cx:pt idx="69785">-0.0083214357569121305</cx:pt>
          <cx:pt idx="69786">-0.0083214357569121305</cx:pt>
          <cx:pt idx="69787">-0.0083214357569121305</cx:pt>
          <cx:pt idx="69788">-0.0083214357569121305</cx:pt>
          <cx:pt idx="69789">-0.0083250558010652103</cx:pt>
          <cx:pt idx="69790">-0.0083266294948065797</cx:pt>
          <cx:pt idx="69791">-0.0083266294948065797</cx:pt>
          <cx:pt idx="69792">-0.0083266294948065797</cx:pt>
          <cx:pt idx="69793">-0.0083272464164090201</cx:pt>
          <cx:pt idx="69794">-0.0083301233319644907</cx:pt>
          <cx:pt idx="69795">-0.0083317560958370701</cx:pt>
          <cx:pt idx="69796">-0.0083317560958370701</cx:pt>
          <cx:pt idx="69797">-0.0083317560958370701</cx:pt>
          <cx:pt idx="69798">-0.0083357290468295698</cx:pt>
          <cx:pt idx="69799">-0.0083363178534134903</cx:pt>
          <cx:pt idx="69800">-0.0083383969828523599</cx:pt>
          <cx:pt idx="69801">-0.0083383969828523599</cx:pt>
          <cx:pt idx="69802">-0.0083383969828523599</cx:pt>
          <cx:pt idx="69803">-0.0083383969828523599</cx:pt>
          <cx:pt idx="69804">-0.0083383969828523599</cx:pt>
          <cx:pt idx="69805">-0.0083412834312699396</cx:pt>
          <cx:pt idx="69806">-0.0083413328403301595</cx:pt>
          <cx:pt idx="69807">-0.0083413695716553892</cx:pt>
          <cx:pt idx="69808">-0.0083432585046749191</cx:pt>
          <cx:pt idx="69809">-0.0083451427943311701</cx:pt>
          <cx:pt idx="69810">-0.0083610674937473692</cx:pt>
          <cx:pt idx="69811">-0.0083669693756794703</cx:pt>
          <cx:pt idx="69812">-0.00836780874406386</cx:pt>
          <cx:pt idx="69813">-0.0083700950840300305</cx:pt>
          <cx:pt idx="69814">-0.0083700950840300305</cx:pt>
          <cx:pt idx="69815">-0.0083700950840300305</cx:pt>
          <cx:pt idx="69816">-0.0083708812234451306</cx:pt>
          <cx:pt idx="69817">-0.0083719749897310201</cx:pt>
          <cx:pt idx="69818">-0.0083756737937024199</cx:pt>
          <cx:pt idx="69819">-0.0083767097439476097</cx:pt>
          <cx:pt idx="69820">-0.0083779140308921293</cx:pt>
          <cx:pt idx="69821">-0.0083779140308921293</cx:pt>
          <cx:pt idx="69822">-0.0083779140308921293</cx:pt>
          <cx:pt idx="69823">-0.0083779140308921293</cx:pt>
          <cx:pt idx="69824">-0.0083779140308921293</cx:pt>
          <cx:pt idx="69825">-0.0083779546866513208</cx:pt>
          <cx:pt idx="69826">-0.0083885992130393605</cx:pt>
          <cx:pt idx="69827">-0.0083912149716699296</cx:pt>
          <cx:pt idx="69828">-0.0083926276643130106</cx:pt>
          <cx:pt idx="69829">-0.0083937261990226896</cx:pt>
          <cx:pt idx="69830">-0.0083950631623798903</cx:pt>
          <cx:pt idx="69831">-0.0083974543160020305</cx:pt>
          <cx:pt idx="69832">-0.0083974543160020305</cx:pt>
          <cx:pt idx="69833">-0.0083974543160020305</cx:pt>
          <cx:pt idx="69834">-0.0083981444326878506</cx:pt>
          <cx:pt idx="69835">-0.00840035071355562</cx:pt>
          <cx:pt idx="69836">-0.0084054746347931204</cx:pt>
          <cx:pt idx="69837">-0.0084194687117005694</cx:pt>
          <cx:pt idx="69838">-0.0084194687117005694</cx:pt>
          <cx:pt idx="69839">-0.0084194687117005694</cx:pt>
          <cx:pt idx="69840">-0.0084246247210993299</cx:pt>
          <cx:pt idx="69841">-0.0084253782588550492</cx:pt>
          <cx:pt idx="69842">-0.0084261977823675404</cx:pt>
          <cx:pt idx="69843">-0.0084261977823675404</cx:pt>
          <cx:pt idx="69844">-0.0084261977823675404</cx:pt>
          <cx:pt idx="69845">-0.0084294279112227897</cx:pt>
          <cx:pt idx="69846">-0.0084313699204812999</cx:pt>
          <cx:pt idx="69847">-0.0084313699204812999</cx:pt>
          <cx:pt idx="69848">-0.0084353212975204397</cx:pt>
          <cx:pt idx="69849">-0.0084361839365580896</cx:pt>
          <cx:pt idx="69850">-0.0084388529450357408</cx:pt>
          <cx:pt idx="69851">-0.0084426051176790008</cx:pt>
          <cx:pt idx="69852">-0.0084459146565280096</cx:pt>
          <cx:pt idx="69853">-0.0084512969108599591</cx:pt>
          <cx:pt idx="69854">-0.0084612983555363008</cx:pt>
          <cx:pt idx="69855">-0.0084612983555363008</cx:pt>
          <cx:pt idx="69856">-0.0084636013951931294</cx:pt>
          <cx:pt idx="69857">-0.0084636013951931294</cx:pt>
          <cx:pt idx="69858">-0.0084676463275392098</cx:pt>
          <cx:pt idx="69859">-0.0084703704636995801</cx:pt>
          <cx:pt idx="69860">-0.0084719244361849896</cx:pt>
          <cx:pt idx="69861">-0.0084779979118994302</cx:pt>
          <cx:pt idx="69862">-0.0084779979118994302</cx:pt>
          <cx:pt idx="69863">-0.0084779979118994302</cx:pt>
          <cx:pt idx="69864">-0.0084779979118994302</cx:pt>
          <cx:pt idx="69865">-0.0084798799392352704</cx:pt>
          <cx:pt idx="69866">-0.0084798799392352704</cx:pt>
          <cx:pt idx="69867">-0.0084798799392352704</cx:pt>
          <cx:pt idx="69868">-0.0084798799392352704</cx:pt>
          <cx:pt idx="69869">-0.0084808701760583603</cx:pt>
          <cx:pt idx="69870">-0.0084847522133047193</cx:pt>
          <cx:pt idx="69871">-0.0084860129754936904</cx:pt>
          <cx:pt idx="69872">-0.0084861073702609292</cx:pt>
          <cx:pt idx="69873">-0.0084912425506164391</cx:pt>
          <cx:pt idx="69874">-0.0084919090596798398</cx:pt>
          <cx:pt idx="69875">-0.0084936019075772095</cx:pt>
          <cx:pt idx="69876">-0.0084988085666788601</cx:pt>
          <cx:pt idx="69877">-0.0085026840724095106</cx:pt>
          <cx:pt idx="69878">-0.0085068918093011703</cx:pt>
          <cx:pt idx="69879">-0.0085068918093011703</cx:pt>
          <cx:pt idx="69880">-0.0085068918093011703</cx:pt>
          <cx:pt idx="69881">-0.0085070904423851894</cx:pt>
          <cx:pt idx="69882">-0.0085070904423851894</cx:pt>
          <cx:pt idx="69883">-0.0085070904423851894</cx:pt>
          <cx:pt idx="69884">-0.0085070904423851894</cx:pt>
          <cx:pt idx="69885">-0.0085070904423851894</cx:pt>
          <cx:pt idx="69886">-0.0085087114701777895</cx:pt>
          <cx:pt idx="69887">-0.0085090189980553295</cx:pt>
          <cx:pt idx="69888">-0.0085106864102400797</cx:pt>
          <cx:pt idx="69889">-0.0085165426933119705</cx:pt>
          <cx:pt idx="69890">-0.0085226801459167001</cx:pt>
          <cx:pt idx="69891">-0.0085245990691029203</cx:pt>
          <cx:pt idx="69892">-0.0085245990691029203</cx:pt>
          <cx:pt idx="69893">-0.0085245990691029203</cx:pt>
          <cx:pt idx="69894">-0.0085245990691029203</cx:pt>
          <cx:pt idx="69895">-0.0085290449482025906</cx:pt>
          <cx:pt idx="69896">-0.0085295867751103392</cx:pt>
          <cx:pt idx="69897">-0.0085307964494906394</cx:pt>
          <cx:pt idx="69898">-0.0085344936959283902</cx:pt>
          <cx:pt idx="69899">-0.0085354315205929693</cx:pt>
          <cx:pt idx="69900">-0.0085395649484455508</cx:pt>
          <cx:pt idx="69901">-0.0085592966940260303</cx:pt>
          <cx:pt idx="69902">-0.0085671002157047607</cx:pt>
          <cx:pt idx="69903">-0.0085778909775810295</cx:pt>
          <cx:pt idx="69904">-0.0085868848495509308</cx:pt>
          <cx:pt idx="69905">-0.0085874783943185404</cx:pt>
          <cx:pt idx="69906">-0.0085884792692902095</cx:pt>
          <cx:pt idx="69907">-0.0085893383309863895</cx:pt>
          <cx:pt idx="69908">-0.0085914111943144397</cx:pt>
          <cx:pt idx="69909">-0.0085938954928173605</cx:pt>
          <cx:pt idx="69910">-0.0085938954928173605</cx:pt>
          <cx:pt idx="69911">-0.0085984825426526704</cx:pt>
          <cx:pt idx="69912">-0.0085998944239733897</cx:pt>
          <cx:pt idx="69913">-0.0086030088603294991</cx:pt>
          <cx:pt idx="69914">-0.0086035296220672193</cx:pt>
          <cx:pt idx="69915">-0.0086045331627136092</cx:pt>
          <cx:pt idx="69916">-0.0086045331627136092</cx:pt>
          <cx:pt idx="69917">-0.0086120370313144193</cx:pt>
          <cx:pt idx="69918">-0.0086120370313144193</cx:pt>
          <cx:pt idx="69919">-0.0086137128332959695</cx:pt>
          <cx:pt idx="69920">-0.0086257994599821999</cx:pt>
          <cx:pt idx="69921">-0.0086257994599821999</cx:pt>
          <cx:pt idx="69922">-0.0086273396998759692</cx:pt>
          <cx:pt idx="69923">-0.0086290893094230596</cx:pt>
          <cx:pt idx="69924">-0.0086302588291605701</cx:pt>
          <cx:pt idx="69925">-0.0086325670748489299</cx:pt>
          <cx:pt idx="69926">-0.0086357302501518692</cx:pt>
          <cx:pt idx="69927">-0.0086360335090302498</cx:pt>
          <cx:pt idx="69928">-0.0086371704270107302</cx:pt>
          <cx:pt idx="69929">-0.0086397347079122007</cx:pt>
          <cx:pt idx="69930">-0.0086465043701918105</cx:pt>
          <cx:pt idx="69931">-0.0086490446332125308</cx:pt>
          <cx:pt idx="69932">-0.0086500717234956805</cx:pt>
          <cx:pt idx="69933">-0.0086505976713582306</cx:pt>
          <cx:pt idx="69934">-0.0086510910278701104</cx:pt>
          <cx:pt idx="69935">-0.00866872608333304</cx:pt>
          <cx:pt idx="69936">-0.0086726658177022804</cx:pt>
          <cx:pt idx="69937">-0.0086795714460280206</cx:pt>
          <cx:pt idx="69938">-0.0086832816613137808</cx:pt>
          <cx:pt idx="69939">-0.0086853762407329092</cx:pt>
          <cx:pt idx="69940">-0.0086855043182054708</cx:pt>
          <cx:pt idx="69941">-0.0086860053024725107</cx:pt>
          <cx:pt idx="69942">-0.0086870808146915605</cx:pt>
          <cx:pt idx="69943">-0.0086870808146915605</cx:pt>
          <cx:pt idx="69944">-0.0086870808146915605</cx:pt>
          <cx:pt idx="69945">-0.0086870808146915605</cx:pt>
          <cx:pt idx="69946">-0.0086870808146915605</cx:pt>
          <cx:pt idx="69947">-0.0086898071677209508</cx:pt>
          <cx:pt idx="69948">-0.0086912292925243398</cx:pt>
          <cx:pt idx="69949">-0.0086923048742458993</cx:pt>
          <cx:pt idx="69950">-0.0086927525776715597</cx:pt>
          <cx:pt idx="69951">-0.0086934950108498894</cx:pt>
          <cx:pt idx="69952">-0.0086950481984185805</cx:pt>
          <cx:pt idx="69953">-0.0086956345082870694</cx:pt>
          <cx:pt idx="69954">-0.0086999426006652402</cx:pt>
          <cx:pt idx="69955">-0.0087010805584024492</cx:pt>
          <cx:pt idx="69956">-0.0087030314305521893</cx:pt>
          <cx:pt idx="69957">-0.0087054882723226808</cx:pt>
          <cx:pt idx="69958">-0.0087067146890399006</cx:pt>
          <cx:pt idx="69959">-0.0087067146890399006</cx:pt>
          <cx:pt idx="69960">-0.0087067146890399006</cx:pt>
          <cx:pt idx="69961">-0.0087067146890399006</cx:pt>
          <cx:pt idx="69962">-0.0087067146890399006</cx:pt>
          <cx:pt idx="69963">-0.0087090616952059299</cx:pt>
          <cx:pt idx="69964">-0.0087168561803653392</cx:pt>
          <cx:pt idx="69965">-0.0087197909558766502</cx:pt>
          <cx:pt idx="69966">-0.0087203452034604802</cx:pt>
          <cx:pt idx="69967">-0.0087241398773378002</cx:pt>
          <cx:pt idx="69968">-0.0087245269402258397</cx:pt>
          <cx:pt idx="69969">-0.0087327309695412192</cx:pt>
          <cx:pt idx="69970">-0.0087352300258157697</cx:pt>
          <cx:pt idx="69971">-0.00873538569720138</cx:pt>
          <cx:pt idx="69972">-0.0087372183396257994</cx:pt>
          <cx:pt idx="69973">-0.0087386397074297201</cx:pt>
          <cx:pt idx="69974">-0.0087391762945327692</cx:pt>
          <cx:pt idx="69975">-0.0087401273126331402</cx:pt>
          <cx:pt idx="69976">-0.0087436009393251097</cx:pt>
          <cx:pt idx="69977">-0.0087459014336652603</cx:pt>
          <cx:pt idx="69978">-0.0087594181058590192</cx:pt>
          <cx:pt idx="69979">-0.0087610870868234693</cx:pt>
          <cx:pt idx="69980">-0.0087615850906306598</cx:pt>
          <cx:pt idx="69981">-0.0087647465878024199</cx:pt>
          <cx:pt idx="69982">-0.0087672560676620107</cx:pt>
          <cx:pt idx="69983">-0.00876988325313377</cx:pt>
          <cx:pt idx="69984">-0.0087704784135998297</cx:pt>
          <cx:pt idx="69985">-0.0087704784135998297</cx:pt>
          <cx:pt idx="69986">-0.0087704784135998297</cx:pt>
          <cx:pt idx="69987">-0.0087704784135998297</cx:pt>
          <cx:pt idx="69988">-0.0087743820347516606</cx:pt>
          <cx:pt idx="69989">-0.0087874839505160795</cx:pt>
          <cx:pt idx="69990">-0.008792521979966</cx:pt>
          <cx:pt idx="69991">-0.0087933967970412197</cx:pt>
          <cx:pt idx="69992">-0.0087937226162997408</cx:pt>
          <cx:pt idx="69993">-0.0087981921305276996</cx:pt>
          <cx:pt idx="69994">-0.0087997564455500905</cx:pt>
          <cx:pt idx="69995">-0.0088019770534748399</cx:pt>
          <cx:pt idx="69996">-0.0088022861878271595</cx:pt>
          <cx:pt idx="69997">-0.0088022861878271595</cx:pt>
          <cx:pt idx="69998">-0.0088032345222090105</cx:pt>
          <cx:pt idx="69999">-0.0088058038607291209</cx:pt>
          <cx:pt idx="70000">-0.0088111385929531497</cx:pt>
          <cx:pt idx="70001">-0.0088142543848340592</cx:pt>
          <cx:pt idx="70002">-0.0088184398786959294</cx:pt>
          <cx:pt idx="70003">-0.0088211733847541</cx:pt>
          <cx:pt idx="70004">-0.0088263698039983806</cx:pt>
          <cx:pt idx="70005">-0.0088315942643859401</cx:pt>
          <cx:pt idx="70006">-0.0088335656888540899</cx:pt>
          <cx:pt idx="70007">-0.0088335656888540899</cx:pt>
          <cx:pt idx="70008">-0.0088335656888540899</cx:pt>
          <cx:pt idx="70009">-0.0088436562331832905</cx:pt>
          <cx:pt idx="70010">-0.0088436779884563995</cx:pt>
          <cx:pt idx="70011">-0.0088436779884563995</cx:pt>
          <cx:pt idx="70012">-0.0088436779884563995</cx:pt>
          <cx:pt idx="70013">-0.0088436779884563995</cx:pt>
          <cx:pt idx="70014">-0.0088502867746276994</cx:pt>
          <cx:pt idx="70015">-0.0088502867746276994</cx:pt>
          <cx:pt idx="70016">-0.0088525812856735508</cx:pt>
          <cx:pt idx="70017">-0.0088558780452435305</cx:pt>
          <cx:pt idx="70018">-0.00885672211316396</cx:pt>
          <cx:pt idx="70019">-0.00885672211316396</cx:pt>
          <cx:pt idx="70020">-0.00885672211316396</cx:pt>
          <cx:pt idx="70021">-0.0088571291160723393</cx:pt>
          <cx:pt idx="70022">-0.0088606564363319599</cx:pt>
          <cx:pt idx="70023">-0.0088611371656196203</cx:pt>
          <cx:pt idx="70024">-0.0088638594434928102</cx:pt>
          <cx:pt idx="70025">-0.0088638594434928102</cx:pt>
          <cx:pt idx="70026">-0.0088638594434928102</cx:pt>
          <cx:pt idx="70027">-0.0088767493680863997</cx:pt>
          <cx:pt idx="70028">-0.0088781083901831905</cx:pt>
          <cx:pt idx="70029">-0.0088783752666119799</cx:pt>
          <cx:pt idx="70030">-0.0088821254430440592</cx:pt>
          <cx:pt idx="70031">-0.0088847231572506697</cx:pt>
          <cx:pt idx="70032">-0.0088847231572506697</cx:pt>
          <cx:pt idx="70033">-0.0088897614738779693</cx:pt>
          <cx:pt idx="70034">-0.0088919996518095692</cx:pt>
          <cx:pt idx="70035">-0.0088931706264534695</cx:pt>
          <cx:pt idx="70036">-0.0088933901533618399</cx:pt>
          <cx:pt idx="70037">-0.0088933901533618399</cx:pt>
          <cx:pt idx="70038">-0.0088935077626638801</cx:pt>
          <cx:pt idx="70039">-0.0088941450195475294</cx:pt>
          <cx:pt idx="70040">-0.0088941450195475294</cx:pt>
          <cx:pt idx="70041">-0.0088941450195475294</cx:pt>
          <cx:pt idx="70042">-0.0088941450195475294</cx:pt>
          <cx:pt idx="70043">-0.0088941450195475294</cx:pt>
          <cx:pt idx="70044">-0.00889496542381241</cx:pt>
          <cx:pt idx="70045">-0.0088964418968948394</cx:pt>
          <cx:pt idx="70046">-0.0088964418968948394</cx:pt>
          <cx:pt idx="70047">-0.0089064025161792095</cx:pt>
          <cx:pt idx="70048">-0.0089064025161792095</cx:pt>
          <cx:pt idx="70049">-0.0089064025161792095</cx:pt>
          <cx:pt idx="70050">-0.0089086607112783996</cx:pt>
          <cx:pt idx="70051">-0.0089086607112783996</cx:pt>
          <cx:pt idx="70052">-0.0089086607112783996</cx:pt>
          <cx:pt idx="70053">-0.0089086607112783996</cx:pt>
          <cx:pt idx="70054">-0.0089086607112783996</cx:pt>
          <cx:pt idx="70055">-0.0089086607112783996</cx:pt>
          <cx:pt idx="70056">-0.0089146798887845807</cx:pt>
          <cx:pt idx="70057">-0.0089162081212410798</cx:pt>
          <cx:pt idx="70058">-0.0089169459572441493</cx:pt>
          <cx:pt idx="70059">-0.0089193412976955305</cx:pt>
          <cx:pt idx="70060">-0.0089203659365722204</cx:pt>
          <cx:pt idx="70061">-0.0089207526056096099</cx:pt>
          <cx:pt idx="70062">-0.0089210983944341092</cx:pt>
          <cx:pt idx="70063">-0.0089254993200145495</cx:pt>
          <cx:pt idx="70064">-0.0089254993200145495</cx:pt>
          <cx:pt idx="70065">-0.0089254993200145495</cx:pt>
          <cx:pt idx="70066">-0.0089254993200145495</cx:pt>
          <cx:pt idx="70067">-0.0089320890754864303</cx:pt>
          <cx:pt idx="70068">-0.0089322903231180903</cx:pt>
          <cx:pt idx="70069">-0.0089412627905850004</cx:pt>
          <cx:pt idx="70070">-0.0089412627905850004</cx:pt>
          <cx:pt idx="70071">-0.0089412627905850004</cx:pt>
          <cx:pt idx="70072">-0.0089412627905850004</cx:pt>
          <cx:pt idx="70073">-0.0089412627905850004</cx:pt>
          <cx:pt idx="70074">-0.0089531234108740192</cx:pt>
          <cx:pt idx="70075">-0.0089626155253019098</cx:pt>
          <cx:pt idx="70076">-0.0089645126228025101</cx:pt>
          <cx:pt idx="70077">-0.0089710661792680498</cx:pt>
          <cx:pt idx="70078">-0.0089734111169760492</cx:pt>
          <cx:pt idx="70079">-0.0089805335264948206</cx:pt>
          <cx:pt idx="70080">-0.0089808761115901595</cx:pt>
          <cx:pt idx="70081">-0.0089898872569809003</cx:pt>
          <cx:pt idx="70082">-0.0089900570646813793</cx:pt>
          <cx:pt idx="70083">-0.0089914995764270294</cx:pt>
          <cx:pt idx="70084">-0.0089914995764270294</cx:pt>
          <cx:pt idx="70085">-0.0089914995764270294</cx:pt>
          <cx:pt idx="70086">-0.0089914995764270294</cx:pt>
          <cx:pt idx="70087">-0.0090038949781466402</cx:pt>
          <cx:pt idx="70088">-0.0090082455809445006</cx:pt>
          <cx:pt idx="70089">-0.0090103189639506205</cx:pt>
          <cx:pt idx="70090">-0.0090103189639506205</cx:pt>
          <cx:pt idx="70091">-0.0090144538617579501</cx:pt>
          <cx:pt idx="70092">-0.0090144538617579501</cx:pt>
          <cx:pt idx="70093">-0.0090144538617579501</cx:pt>
          <cx:pt idx="70094">-0.0090144538617579501</cx:pt>
          <cx:pt idx="70095">-0.0090155038000532192</cx:pt>
          <cx:pt idx="70096">-0.0090183592267572294</cx:pt>
          <cx:pt idx="70097">-0.0090231689792634601</cx:pt>
          <cx:pt idx="70098">-0.0090231689792634601</cx:pt>
          <cx:pt idx="70099">-0.0090231689792634601</cx:pt>
          <cx:pt idx="70100">-0.0090231689792634601</cx:pt>
          <cx:pt idx="70101">-0.0090231689792634601</cx:pt>
          <cx:pt idx="70102">-0.0090231689792634601</cx:pt>
          <cx:pt idx="70103">-0.0090231689792634601</cx:pt>
          <cx:pt idx="70104">-0.0090234729675331901</cx:pt>
          <cx:pt idx="70105">-0.0090237615132900892</cx:pt>
          <cx:pt idx="70106">-0.0090237615132900892</cx:pt>
          <cx:pt idx="70107">-0.0090237615132900892</cx:pt>
          <cx:pt idx="70108">-0.0090237615132900892</cx:pt>
          <cx:pt idx="70109">-0.0090237615132900892</cx:pt>
          <cx:pt idx="70110">-0.0090237615132900892</cx:pt>
          <cx:pt idx="70111">-0.0090237615132900892</cx:pt>
          <cx:pt idx="70112">-0.0090257660296328198</cx:pt>
          <cx:pt idx="70113">-0.0090301834130803796</cx:pt>
          <cx:pt idx="70114">-0.0090331846294244393</cx:pt>
          <cx:pt idx="70115">-0.0090363571808620199</cx:pt>
          <cx:pt idx="70116">-0.0090368019080491</cx:pt>
          <cx:pt idx="70117">-0.0090368019080491</cx:pt>
          <cx:pt idx="70118">-0.0090368019080491</cx:pt>
          <cx:pt idx="70119">-0.0090368019080491</cx:pt>
          <cx:pt idx="70120">-0.0090368019080491</cx:pt>
          <cx:pt idx="70121">-0.00903936855241156</cx:pt>
          <cx:pt idx="70122">-0.00904016771593299</cx:pt>
          <cx:pt idx="70123">-0.0090477998158744206</cx:pt>
          <cx:pt idx="70124">-0.0090516635870032704</cx:pt>
          <cx:pt idx="70125">-0.0090522767386073694</cx:pt>
          <cx:pt idx="70126">-0.0090566925322756904</cx:pt>
          <cx:pt idx="70127">-0.0090581744370939205</cx:pt>
          <cx:pt idx="70128">-0.0090631861619792208</cx:pt>
          <cx:pt idx="70129">-0.0090733646711633406</cx:pt>
          <cx:pt idx="70130">-0.0090749564674097692</cx:pt>
          <cx:pt idx="70131">-0.0090752421582336595</cx:pt>
          <cx:pt idx="70132">-0.0090768148568091504</cx:pt>
          <cx:pt idx="70133">-0.0090800287742680702</cx:pt>
          <cx:pt idx="70134">-0.0090972183795289697</cx:pt>
          <cx:pt idx="70135">-0.0090972847337111896</cx:pt>
          <cx:pt idx="70136">-0.0090999737100344001</cx:pt>
          <cx:pt idx="70137">-0.0090999737100344001</cx:pt>
          <cx:pt idx="70138">-0.0090999737100344001</cx:pt>
          <cx:pt idx="70139">-0.0090999737100344001</cx:pt>
          <cx:pt idx="70140">-0.0091019282135267193</cx:pt>
          <cx:pt idx="70141">-0.0091031892081821202</cx:pt>
          <cx:pt idx="70142">-0.0091035350717719194</cx:pt>
          <cx:pt idx="70143">-0.0091161518666597798</cx:pt>
          <cx:pt idx="70144">-0.0091161518666597798</cx:pt>
          <cx:pt idx="70145">-0.0091193290281227895</cx:pt>
          <cx:pt idx="70146">-0.0091234034672682592</cx:pt>
          <cx:pt idx="70147">-0.0091234034672682592</cx:pt>
          <cx:pt idx="70148">-0.0091321654542668596</cx:pt>
          <cx:pt idx="70149">-0.0091333359169501593</cx:pt>
          <cx:pt idx="70150">-0.0091371964617423702</cx:pt>
          <cx:pt idx="70151">-0.0091530555177254998</cx:pt>
          <cx:pt idx="70152">-0.0091545876807950198</cx:pt>
          <cx:pt idx="70153">-0.00915618573596008</cx:pt>
          <cx:pt idx="70154">-0.0091563277660585297</cx:pt>
          <cx:pt idx="70155">-0.00915657175048353</cx:pt>
          <cx:pt idx="70156">-0.0091616696618447308</cx:pt>
          <cx:pt idx="70157">-0.0091616696618447308</cx:pt>
          <cx:pt idx="70158">-0.0091616696618447308</cx:pt>
          <cx:pt idx="70159">-0.0091616696618447308</cx:pt>
          <cx:pt idx="70160">-0.0091656713573313592</cx:pt>
          <cx:pt idx="70161">-0.0091670259332177501</cx:pt>
          <cx:pt idx="70162">-0.0091676635547913495</cx:pt>
          <cx:pt idx="70163">-0.0091676635547913495</cx:pt>
          <cx:pt idx="70164">-0.0091676635547913495</cx:pt>
          <cx:pt idx="70165">-0.0091676635547913495</cx:pt>
          <cx:pt idx="70166">-0.0091676635547913495</cx:pt>
          <cx:pt idx="70167">-0.0091676635547913495</cx:pt>
          <cx:pt idx="70168">-0.0091679372820220508</cx:pt>
          <cx:pt idx="70169">-0.0091693060748228496</cx:pt>
          <cx:pt idx="70170">-0.0091773678701419104</cx:pt>
          <cx:pt idx="70171">-0.0091807007843203291</cx:pt>
          <cx:pt idx="70172">-0.0091807007843203291</cx:pt>
          <cx:pt idx="70173">-0.0091815969184793293</cx:pt>
          <cx:pt idx="70174">-0.0091835800301949405</cx:pt>
          <cx:pt idx="70175">-0.00918650070022781</cx:pt>
          <cx:pt idx="70176">-0.0091895151973567998</cx:pt>
          <cx:pt idx="70177">-0.0091923493374928503</cx:pt>
          <cx:pt idx="70178">-0.0091923493374928503</cx:pt>
          <cx:pt idx="70179">-0.0091923493374928503</cx:pt>
          <cx:pt idx="70180">-0.0091927241148989196</cx:pt>
          <cx:pt idx="70181">-0.0091927241148989196</cx:pt>
          <cx:pt idx="70182">-0.0091927241148989196</cx:pt>
          <cx:pt idx="70183">-0.0091949502862640007</cx:pt>
          <cx:pt idx="70184">-0.0091954131824251405</cx:pt>
          <cx:pt idx="70185">-0.0091966420382772005</cx:pt>
          <cx:pt idx="70186">-0.0091967904270718898</cx:pt>
          <cx:pt idx="70187">-0.0091970307794235207</cx:pt>
          <cx:pt idx="70188">-0.0091970307794235207</cx:pt>
          <cx:pt idx="70189">-0.0092006251270676607</cx:pt>
          <cx:pt idx="70190">-0.0092048344076426994</cx:pt>
          <cx:pt idx="70191">-0.0092068964920588303</cx:pt>
          <cx:pt idx="70192">-0.0092068964920588303</cx:pt>
          <cx:pt idx="70193">-0.0092068964920588303</cx:pt>
          <cx:pt idx="70194">-0.0092068964920588303</cx:pt>
          <cx:pt idx="70195">-0.0092068964920588303</cx:pt>
          <cx:pt idx="70196">-0.0092074589079277503</cx:pt>
          <cx:pt idx="70197">-0.0092074589079277503</cx:pt>
          <cx:pt idx="70198">-0.0092074589079277503</cx:pt>
          <cx:pt idx="70199">-0.0092074589079277503</cx:pt>
          <cx:pt idx="70200">-0.0092074589079277503</cx:pt>
          <cx:pt idx="70201">-0.0092074589079277503</cx:pt>
          <cx:pt idx="70202">-0.0092074589079277503</cx:pt>
          <cx:pt idx="70203">-0.0092074589079277503</cx:pt>
          <cx:pt idx="70204">-0.0092074589079277503</cx:pt>
          <cx:pt idx="70205">-0.0092098974345017105</cx:pt>
          <cx:pt idx="70206">-0.0092119037976330104</cx:pt>
          <cx:pt idx="70207">-0.00921261883464102</cx:pt>
          <cx:pt idx="70208">-0.0092137144264455104</cx:pt>
          <cx:pt idx="70209">-0.0092210833818484692</cx:pt>
          <cx:pt idx="70210">-0.0092210833818484692</cx:pt>
          <cx:pt idx="70211">-0.0092214634157225493</cx:pt>
          <cx:pt idx="70212">-0.0092237928846085598</cx:pt>
          <cx:pt idx="70213">-0.0092237928846085598</cx:pt>
          <cx:pt idx="70214">-0.0092277761588874206</cx:pt>
          <cx:pt idx="70215">-0.0092310108346957305</cx:pt>
          <cx:pt idx="70216">-0.0092325376720737897</cx:pt>
          <cx:pt idx="70217">-0.0092375419840363196</cx:pt>
          <cx:pt idx="70218">-0.0092430925038150692</cx:pt>
          <cx:pt idx="70219">-0.0092463411412736906</cx:pt>
          <cx:pt idx="70220">-0.0092463411412736906</cx:pt>
          <cx:pt idx="70221">-0.0092477821615097894</cx:pt>
          <cx:pt idx="70222">-0.0092582094447618592</cx:pt>
          <cx:pt idx="70223">-0.00926203722611341</cx:pt>
          <cx:pt idx="70224">-0.00926203722611341</cx:pt>
          <cx:pt idx="70225">-0.00926203722611341</cx:pt>
          <cx:pt idx="70226">-0.00926203722611341</cx:pt>
          <cx:pt idx="70227">-0.0092667069882978095</cx:pt>
          <cx:pt idx="70228">-0.0092695929083685402</cx:pt>
          <cx:pt idx="70229">-0.0092695929083685402</cx:pt>
          <cx:pt idx="70230">-0.0092713514253703905</cx:pt>
          <cx:pt idx="70231">-0.0092713514253703905</cx:pt>
          <cx:pt idx="70232">-0.0092713514253703905</cx:pt>
          <cx:pt idx="70233">-0.0092791162326197399</cx:pt>
          <cx:pt idx="70234">-0.0092817282146652105</cx:pt>
          <cx:pt idx="70235">-0.0092826905081839304</cx:pt>
          <cx:pt idx="70236">-0.0092831207398013406</cx:pt>
          <cx:pt idx="70237">-0.0092831207398013406</cx:pt>
          <cx:pt idx="70238">-0.0092831207398013406</cx:pt>
          <cx:pt idx="70239">-0.0092831207398013406</cx:pt>
          <cx:pt idx="70240">-0.0092843230266929505</cx:pt>
          <cx:pt idx="70241">-0.0092858358691171195</cx:pt>
          <cx:pt idx="70242">-0.0092861792456407598</cx:pt>
          <cx:pt idx="70243">-0.0092880132056551105</cx:pt>
          <cx:pt idx="70244">-0.0092880132056551105</cx:pt>
          <cx:pt idx="70245">-0.0092880132056551105</cx:pt>
          <cx:pt idx="70246">-0.0092880132056551105</cx:pt>
          <cx:pt idx="70247">-0.0092880132056551105</cx:pt>
          <cx:pt idx="70248">-0.0092897257991456199</cx:pt>
          <cx:pt idx="70249">-0.0092911195875207998</cx:pt>
          <cx:pt idx="70250">-0.0092916900931628108</cx:pt>
          <cx:pt idx="70251">-0.0092936111978448692</cx:pt>
          <cx:pt idx="70252">-0.0092936111978448692</cx:pt>
          <cx:pt idx="70253">-0.0092939517727319391</cx:pt>
          <cx:pt idx="70254">-0.0092968860123163292</cx:pt>
          <cx:pt idx="70255">-0.0092984039002586803</cx:pt>
          <cx:pt idx="70256">-0.0092990660853225094</cx:pt>
          <cx:pt idx="70257">-0.0093060628093599405</cx:pt>
          <cx:pt idx="70258">-0.0093075140582767509</cx:pt>
          <cx:pt idx="70259">-0.00931078643331908</cx:pt>
          <cx:pt idx="70260">-0.0093114378765460793</cx:pt>
          <cx:pt idx="70261">-0.0093120071371554803</cx:pt>
          <cx:pt idx="70262">-0.0093160684019404794</cx:pt>
          <cx:pt idx="70263">-0.0093168288443093508</cx:pt>
          <cx:pt idx="70264">-0.0093168288443093508</cx:pt>
          <cx:pt idx="70265">-0.0093170160170115094</cx:pt>
          <cx:pt idx="70266">-0.0093185795174458401</cx:pt>
          <cx:pt idx="70267">-0.0093238576319570905</cx:pt>
          <cx:pt idx="70268">-0.0093275321339473492</cx:pt>
          <cx:pt idx="70269">-0.0093350958599803004</cx:pt>
          <cx:pt idx="70270">-0.0093355448765484895</cx:pt>
          <cx:pt idx="70271">-0.0093358325349035595</cx:pt>
          <cx:pt idx="70272">-0.0093375317390611608</cx:pt>
          <cx:pt idx="70273">-0.0093402024894512492</cx:pt>
          <cx:pt idx="70274">-0.0093404638741593493</cx:pt>
          <cx:pt idx="70275">-0.0093418357707544999</cx:pt>
          <cx:pt idx="70276">-0.0093443641064749894</cx:pt>
          <cx:pt idx="70277">-0.0093458593861091201</cx:pt>
          <cx:pt idx="70278">-0.0093458593861091201</cx:pt>
          <cx:pt idx="70279">-0.0093458593861091201</cx:pt>
          <cx:pt idx="70280">-0.0093540936872519003</cx:pt>
          <cx:pt idx="70281">-0.0093540936872519003</cx:pt>
          <cx:pt idx="70282">-0.00935454918911581</cx:pt>
          <cx:pt idx="70283">-0.0093556941367661899</cx:pt>
          <cx:pt idx="70284">-0.0093556941367661899</cx:pt>
          <cx:pt idx="70285">-0.0093572125837124206</cx:pt>
          <cx:pt idx="70286">-0.00935884629375003</cx:pt>
          <cx:pt idx="70287">-0.0093646401665454793</cx:pt>
          <cx:pt idx="70288">-0.0093667941988799207</cx:pt>
          <cx:pt idx="70289">-0.0093670754112126497</cx:pt>
          <cx:pt idx="70290">-0.0093670754112126497</cx:pt>
          <cx:pt idx="70291">-0.0093672963538473895</cx:pt>
          <cx:pt idx="70292">-0.0093690973137082606</cx:pt>
          <cx:pt idx="70293">-0.0093705125651844991</cx:pt>
          <cx:pt idx="70294">-0.0093754418786545501</cx:pt>
          <cx:pt idx="70295">-0.0093754418786545501</cx:pt>
          <cx:pt idx="70296">-0.0093754418786545501</cx:pt>
          <cx:pt idx="70297">-0.0093783939528908605</cx:pt>
          <cx:pt idx="70298">-0.0093815745027685596</cx:pt>
          <cx:pt idx="70299">-0.0093850772277628506</cx:pt>
          <cx:pt idx="70300">-0.0093855577054517501</cx:pt>
          <cx:pt idx="70301">-0.0093855577054517501</cx:pt>
          <cx:pt idx="70302">-0.0093887003444574606</cx:pt>
          <cx:pt idx="70303">-0.0093892657072159602</cx:pt>
          <cx:pt idx="70304">-0.0093908563286713691</cx:pt>
          <cx:pt idx="70305">-0.0093937681030515294</cx:pt>
          <cx:pt idx="70306">-0.0093960163966843903</cx:pt>
          <cx:pt idx="70307">-0.0093981346330313208</cx:pt>
          <cx:pt idx="70308">-0.00939961509247602</cx:pt>
          <cx:pt idx="70309">-0.00939961509247602</cx:pt>
          <cx:pt idx="70310">-0.0093999673653434607</cx:pt>
          <cx:pt idx="70311">-0.0094073337279942295</cx:pt>
          <cx:pt idx="70312">-0.0094097753177293502</cx:pt>
          <cx:pt idx="70313">-0.0094190382665639005</cx:pt>
          <cx:pt idx="70314">-0.0094190820622238099</cx:pt>
          <cx:pt idx="70315">-0.0094233671633826999</cx:pt>
          <cx:pt idx="70316">-0.0094277167176377904</cx:pt>
          <cx:pt idx="70317">-0.0094306522364980792</cx:pt>
          <cx:pt idx="70318">-0.0094306522364980792</cx:pt>
          <cx:pt idx="70319">-0.0094306522364980792</cx:pt>
          <cx:pt idx="70320">-0.0094306522364980792</cx:pt>
          <cx:pt idx="70321">-0.0094343183515747005</cx:pt>
          <cx:pt idx="70322">-0.0094348028430117793</cx:pt>
          <cx:pt idx="70323">-0.0094361670219613308</cx:pt>
          <cx:pt idx="70324">-0.0094363277346681696</cx:pt>
          <cx:pt idx="70325">-0.0094367734511057108</cx:pt>
          <cx:pt idx="70326">-0.0094367734511057108</cx:pt>
          <cx:pt idx="70327">-0.0094367734511057108</cx:pt>
          <cx:pt idx="70328">-0.0094389205249349895</cx:pt>
          <cx:pt idx="70329">-0.00944229734300241</cx:pt>
          <cx:pt idx="70330">-0.0094483061954148892</cx:pt>
          <cx:pt idx="70331">-0.0094492961931772999</cx:pt>
          <cx:pt idx="70332">-0.0094531852528150703</cx:pt>
          <cx:pt idx="70333">-0.0094545719691402005</cx:pt>
          <cx:pt idx="70334">-0.0094566521114470507</cx:pt>
          <cx:pt idx="70335">-0.0094615648573847695</cx:pt>
          <cx:pt idx="70336">-0.0094643071930087409</cx:pt>
          <cx:pt idx="70337">-0.0094659992702682601</cx:pt>
          <cx:pt idx="70338">-0.0094659992702682601</cx:pt>
          <cx:pt idx="70339">-0.0094659992702682601</cx:pt>
          <cx:pt idx="70340">-0.0094722904520875492</cx:pt>
          <cx:pt idx="70341">-0.0094722904520875492</cx:pt>
          <cx:pt idx="70342">-0.0094722904520875492</cx:pt>
          <cx:pt idx="70343">-0.0094730904508649495</cx:pt>
          <cx:pt idx="70344">-0.0094735211814669408</cx:pt>
          <cx:pt idx="70345">-0.00947536063063051</cx:pt>
          <cx:pt idx="70346">-0.0094829444273809294</cx:pt>
          <cx:pt idx="70347">-0.0094845871618233907</cx:pt>
          <cx:pt idx="70348">-0.0094878570075171195</cx:pt>
          <cx:pt idx="70349">-0.00949149811310941</cx:pt>
          <cx:pt idx="70350">-0.0094970827952762793</cx:pt>
          <cx:pt idx="70351">-0.0094980723757817302</cx:pt>
          <cx:pt idx="70352">-0.0094980723757817302</cx:pt>
          <cx:pt idx="70353">-0.0095039243832744195</cx:pt>
          <cx:pt idx="70354">-0.0095050623814584203</cx:pt>
          <cx:pt idx="70355">-0.0095050623814584203</cx:pt>
          <cx:pt idx="70356">-0.0095050623814584203</cx:pt>
          <cx:pt idx="70357">-0.0095050623814584203</cx:pt>
          <cx:pt idx="70358">-0.0095050623814584203</cx:pt>
          <cx:pt idx="70359">-0.0095050623814584203</cx:pt>
          <cx:pt idx="70360">-0.0095050623814584203</cx:pt>
          <cx:pt idx="70361">-0.0095103053110955297</cx:pt>
          <cx:pt idx="70362">-0.0095103053110955297</cx:pt>
          <cx:pt idx="70363">-0.0095103053110955297</cx:pt>
          <cx:pt idx="70364">-0.0095158183830764392</cx:pt>
          <cx:pt idx="70365">-0.0095158183830764392</cx:pt>
          <cx:pt idx="70366">-0.0095158183830764392</cx:pt>
          <cx:pt idx="70367">-0.0095205411445847699</cx:pt>
          <cx:pt idx="70368">-0.00952110504069195</cx:pt>
          <cx:pt idx="70369">-0.0095215024198012609</cx:pt>
          <cx:pt idx="70370">-0.0095231570741081805</cx:pt>
          <cx:pt idx="70371">-0.0095244529213526791</cx:pt>
          <cx:pt idx="70372">-0.0095293438605475091</cx:pt>
          <cx:pt idx="70373">-0.0095345227811155196</cx:pt>
          <cx:pt idx="70374">-0.0095390773890172802</cx:pt>
          <cx:pt idx="70375">-0.0095405769545912292</cx:pt>
          <cx:pt idx="70376">-0.0095459560493592992</cx:pt>
          <cx:pt idx="70377">-0.0095459560493592992</cx:pt>
          <cx:pt idx="70378">-0.0095459560493592992</cx:pt>
          <cx:pt idx="70379">-0.0095467287940902805</cx:pt>
          <cx:pt idx="70380">-0.0095527401711841108</cx:pt>
          <cx:pt idx="70381">-0.0095539292442515401</cx:pt>
          <cx:pt idx="70382">-0.0095593326675996702</cx:pt>
          <cx:pt idx="70383">-0.0095598356220290299</cx:pt>
          <cx:pt idx="70384">-0.0095619201078556097</cx:pt>
          <cx:pt idx="70385">-0.0095619201078556097</cx:pt>
          <cx:pt idx="70386">-0.0095619201078556097</cx:pt>
          <cx:pt idx="70387">-0.0095691827886447197</cx:pt>
          <cx:pt idx="70388">-0.0095752697718367204</cx:pt>
          <cx:pt idx="70389">-0.0095779322050095102</cx:pt>
          <cx:pt idx="70390">-0.0095800271100732297</cx:pt>
          <cx:pt idx="70391">-0.0095814920694160203</cx:pt>
          <cx:pt idx="70392">-0.0095842446630672699</cx:pt>
          <cx:pt idx="70393">-0.0095842446630672699</cx:pt>
          <cx:pt idx="70394">-0.00958492027472122</cx:pt>
          <cx:pt idx="70395">-0.0095849290385551407</cx:pt>
          <cx:pt idx="70396">-0.0095854689549355505</cx:pt>
          <cx:pt idx="70397">-0.0095908270414453399</cx:pt>
          <cx:pt idx="70398">-0.0095918619579990795</cx:pt>
          <cx:pt idx="70399">-0.0095918619579990795</cx:pt>
          <cx:pt idx="70400">-0.0095918619579990795</cx:pt>
          <cx:pt idx="70401">-0.0095939582008169894</cx:pt>
          <cx:pt idx="70402">-0.0095940460336107394</cx:pt>
          <cx:pt idx="70403">-0.0095945289759556997</cx:pt>
          <cx:pt idx="70404">-0.0095962288675716604</cx:pt>
          <cx:pt idx="70405">-0.0095969248896321992</cx:pt>
          <cx:pt idx="70406">-0.0095969248896321992</cx:pt>
          <cx:pt idx="70407">-0.0095969248896321992</cx:pt>
          <cx:pt idx="70408">-0.0096000408047488394</cx:pt>
          <cx:pt idx="70409">-0.0096015341677234706</cx:pt>
          <cx:pt idx="70410">-0.0096015341677234706</cx:pt>
          <cx:pt idx="70411">-0.0096044310088669003</cx:pt>
          <cx:pt idx="70412">-0.0096085185015511495</cx:pt>
          <cx:pt idx="70413">-0.0096089165129500803</cx:pt>
          <cx:pt idx="70414">-0.0096101564682652598</cx:pt>
          <cx:pt idx="70415">-0.0096101564682652598</cx:pt>
          <cx:pt idx="70416">-0.0096101564682652598</cx:pt>
          <cx:pt idx="70417">-0.0096101564682652598</cx:pt>
          <cx:pt idx="70418">-0.0096110622440209997</cx:pt>
          <cx:pt idx="70419">-0.0096164122792126699</cx:pt>
          <cx:pt idx="70420">-0.0096171012159510499</cx:pt>
          <cx:pt idx="70421">-0.0096183031822504195</cx:pt>
          <cx:pt idx="70422">-0.0096187671230123194</cx:pt>
          <cx:pt idx="70423">-0.0096205455538913697</cx:pt>
          <cx:pt idx="70424">-0.0096221925594510305</cx:pt>
          <cx:pt idx="70425">-0.0096224701551405108</cx:pt>
          <cx:pt idx="70426">-0.0096243018865653108</cx:pt>
          <cx:pt idx="70427">-0.0096246655613779694</cx:pt>
          <cx:pt idx="70428">-0.0096255683026342607</cx:pt>
          <cx:pt idx="70429">-0.0096261041451425802</cx:pt>
          <cx:pt idx="70430">-0.0096277383228776797</cx:pt>
          <cx:pt idx="70431">-0.0096333851246643495</cx:pt>
          <cx:pt idx="70432">-0.0096334348106816795</cx:pt>
          <cx:pt idx="70433">-0.0096365577764173892</cx:pt>
          <cx:pt idx="70434">-0.0096371171438726193</cx:pt>
          <cx:pt idx="70435">-0.0096372211247408093</cx:pt>
          <cx:pt idx="70436">-0.0096378471469005297</cx:pt>
          <cx:pt idx="70437">-0.0096378471469005297</cx:pt>
          <cx:pt idx="70438">-0.0096407886894777292</cx:pt>
          <cx:pt idx="70439">-0.0096442545600741204</cx:pt>
          <cx:pt idx="70440">-0.0096442545600741204</cx:pt>
          <cx:pt idx="70441">-0.0096442545600741204</cx:pt>
          <cx:pt idx="70442">-0.0096458225713458006</cx:pt>
          <cx:pt idx="70443">-0.0096458225713458006</cx:pt>
          <cx:pt idx="70444">-0.0096529498560033594</cx:pt>
          <cx:pt idx="70445">-0.0096543450412283592</cx:pt>
          <cx:pt idx="70446">-0.0096545729242884099</cx:pt>
          <cx:pt idx="70447">-0.0096547439210319004</cx:pt>
          <cx:pt idx="70448">-0.0096553999777497998</cx:pt>
          <cx:pt idx="70449">-0.0096567945877168004</cx:pt>
          <cx:pt idx="70450">-0.0096567945877168004</cx:pt>
          <cx:pt idx="70451">-0.0096610329174862796</cx:pt>
          <cx:pt idx="70452">-0.0096610329174862796</cx:pt>
          <cx:pt idx="70453">-0.0096616869782235205</cx:pt>
          <cx:pt idx="70454">-0.0096623568960571091</cx:pt>
          <cx:pt idx="70455">-0.0096623568960571091</cx:pt>
          <cx:pt idx="70456">-0.0096652422016810895</cx:pt>
          <cx:pt idx="70457">-0.0096652422016810895</cx:pt>
          <cx:pt idx="70458">-0.0096652422016810895</cx:pt>
          <cx:pt idx="70459">-0.0096652422016810895</cx:pt>
          <cx:pt idx="70460">-0.0096652422016810895</cx:pt>
          <cx:pt idx="70461">-0.0096652422016810895</cx:pt>
          <cx:pt idx="70462">-0.0096662818077714006</cx:pt>
          <cx:pt idx="70463">-0.0096678365729387407</cx:pt>
          <cx:pt idx="70464">-0.0096678365729387407</cx:pt>
          <cx:pt idx="70465">-0.0096694614807004593</cx:pt>
          <cx:pt idx="70466">-0.0096709051997726</cx:pt>
          <cx:pt idx="70467">-0.0096723560031281696</cx:pt>
          <cx:pt idx="70468">-0.0096732867636154692</cx:pt>
          <cx:pt idx="70469">-0.0096751041125582599</cx:pt>
          <cx:pt idx="70470">-0.0096752858925094193</cx:pt>
          <cx:pt idx="70471">-0.0096752858925094193</cx:pt>
          <cx:pt idx="70472">-0.0096752858925094193</cx:pt>
          <cx:pt idx="70473">-0.0096752858925094193</cx:pt>
          <cx:pt idx="70474">-0.0096852984484618494</cx:pt>
          <cx:pt idx="70475">-0.0096852984484618494</cx:pt>
          <cx:pt idx="70476">-0.0096852984484618494</cx:pt>
          <cx:pt idx="70477">-0.0096871644999570496</cx:pt>
          <cx:pt idx="70478">-0.0096871644999570496</cx:pt>
          <cx:pt idx="70479">-0.0096871644999570496</cx:pt>
          <cx:pt idx="70480">-0.0096871644999570496</cx:pt>
          <cx:pt idx="70481">-0.0096871644999570496</cx:pt>
          <cx:pt idx="70482">-0.0096871644999570496</cx:pt>
          <cx:pt idx="70483">-0.0096912154211833603</cx:pt>
          <cx:pt idx="70484">-0.0096930807690381905</cx:pt>
          <cx:pt idx="70485">-0.0096941378741316805</cx:pt>
          <cx:pt idx="70486">-0.0096958970064085701</cx:pt>
          <cx:pt idx="70487">-0.0097006202767276391</cx:pt>
          <cx:pt idx="70488">-0.0097015876822285092</cx:pt>
          <cx:pt idx="70489">-0.0097034073332255694</cx:pt>
          <cx:pt idx="70490">-0.0097034073332255694</cx:pt>
          <cx:pt idx="70491">-0.0097034073332255694</cx:pt>
          <cx:pt idx="70492">-0.0097034073332255694</cx:pt>
          <cx:pt idx="70493">-0.0097034073332255694</cx:pt>
          <cx:pt idx="70494">-0.0097049230750120997</cx:pt>
          <cx:pt idx="70495">-0.0097056456965275099</cx:pt>
          <cx:pt idx="70496">-0.0097129249757508702</cx:pt>
          <cx:pt idx="70497">-0.0097129249757508702</cx:pt>
          <cx:pt idx="70498">-0.0097129249757508702</cx:pt>
          <cx:pt idx="70499">-0.0097129249757508702</cx:pt>
          <cx:pt idx="70500">-0.0097129249757508702</cx:pt>
          <cx:pt idx="70501">-0.0097129249757508702</cx:pt>
          <cx:pt idx="70502">-0.0097182234063935193</cx:pt>
          <cx:pt idx="70503">-0.0097182234063935193</cx:pt>
          <cx:pt idx="70504">-0.0097186658133254899</cx:pt>
          <cx:pt idx="70505">-0.0097236169997943593</cx:pt>
          <cx:pt idx="70506">-0.0097264520254461192</cx:pt>
          <cx:pt idx="70507">-0.0097264520254461192</cx:pt>
          <cx:pt idx="70508">-0.0097285566639891408</cx:pt>
          <cx:pt idx="70509">-0.0097288509222262301</cx:pt>
          <cx:pt idx="70510">-0.0097326983957868301</cx:pt>
          <cx:pt idx="70511">-0.0097392361627107304</cx:pt>
          <cx:pt idx="70512">-0.00974079103600437</cx:pt>
          <cx:pt idx="70513">-0.0097423546136083602</cx:pt>
          <cx:pt idx="70514">-0.0097522544208424704</cx:pt>
          <cx:pt idx="70515">-0.0097530403136105205</cx:pt>
          <cx:pt idx="70516">-0.0097539887376413507</cx:pt>
          <cx:pt idx="70517">-0.0097545448469971395</cx:pt>
          <cx:pt idx="70518">-0.0097568281164649492</cx:pt>
          <cx:pt idx="70519">-0.0097629073941104903</cx:pt>
          <cx:pt idx="70520">-0.0097629073941104903</cx:pt>
          <cx:pt idx="70521">-0.0097629073941104903</cx:pt>
          <cx:pt idx="70522">-0.00976341307956528</cx:pt>
          <cx:pt idx="70523">-0.0097660529035467798</cx:pt>
          <cx:pt idx="70524">-0.0097673884787637996</cx:pt>
          <cx:pt idx="70525">-0.0097745573792131901</cx:pt>
          <cx:pt idx="70526">-0.0097751713676776601</cx:pt>
          <cx:pt idx="70527">-0.0097760919249235394</cx:pt>
          <cx:pt idx="70528">-0.0097803634600995698</cx:pt>
          <cx:pt idx="70529">-0.0097822320064840096</cx:pt>
          <cx:pt idx="70530">-0.0097872514606966703</cx:pt>
          <cx:pt idx="70531">-0.0097927887503493002</cx:pt>
          <cx:pt idx="70532">-0.0097932110256369401</cx:pt>
          <cx:pt idx="70533">-0.0097939012803229305</cx:pt>
          <cx:pt idx="70534">-0.0098091907495005404</cx:pt>
          <cx:pt idx="70535">-0.0098121428645920397</cx:pt>
          <cx:pt idx="70536">-0.0098121428645920397</cx:pt>
          <cx:pt idx="70537">-0.0098121428645920397</cx:pt>
          <cx:pt idx="70538">-0.0098121428645920397</cx:pt>
          <cx:pt idx="70539">-0.0098121428645920397</cx:pt>
          <cx:pt idx="70540">-0.0098121428645920397</cx:pt>
          <cx:pt idx="70541">-0.0098127470431383802</cx:pt>
          <cx:pt idx="70542">-0.0098128150145862097</cx:pt>
          <cx:pt idx="70543">-0.0098159879246092797</cx:pt>
          <cx:pt idx="70544">-0.0098244253826836395</cx:pt>
          <cx:pt idx="70545">-0.0098268179333583002</cx:pt>
          <cx:pt idx="70546">-0.0098296110269578598</cx:pt>
          <cx:pt idx="70547">-0.0098302460707101191</cx:pt>
          <cx:pt idx="70548">-0.0098318292514981108</cx:pt>
          <cx:pt idx="70549">-0.0098357932125928398</cx:pt>
          <cx:pt idx="70550">-0.0098359334225784096</cx:pt>
          <cx:pt idx="70551">-0.0098378843300626403</cx:pt>
          <cx:pt idx="70552">-0.0098381591285483794</cx:pt>
          <cx:pt idx="70553">-0.0098413692527305804</cx:pt>
          <cx:pt idx="70554">-0.00984245602661705</cx:pt>
          <cx:pt idx="70555">-0.0098430460786284694</cx:pt>
          <cx:pt idx="70556">-0.0098430656912635896</cx:pt>
          <cx:pt idx="70557">-0.0098437480726377893</cx:pt>
          <cx:pt idx="70558">-0.0098451100044246592</cx:pt>
          <cx:pt idx="70559">-0.0098451100044246592</cx:pt>
          <cx:pt idx="70560">-0.0098458826522480909</cx:pt>
          <cx:pt idx="70561">-0.0098458826522480909</cx:pt>
          <cx:pt idx="70562">-0.0098458826522480909</cx:pt>
          <cx:pt idx="70563">-0.0098458826522480909</cx:pt>
          <cx:pt idx="70564">-0.0098458826522480909</cx:pt>
          <cx:pt idx="70565">-0.0098459597513013992</cx:pt>
          <cx:pt idx="70566">-0.0098507617800617699</cx:pt>
          <cx:pt idx="70567">-0.0098509629665362794</cx:pt>
          <cx:pt idx="70568">-0.0098517148079027197</cx:pt>
          <cx:pt idx="70569">-0.0098566032770581596</cx:pt>
          <cx:pt idx="70570">-0.0098568481539823508</cx:pt>
          <cx:pt idx="70571">-0.0098590684667593607</cx:pt>
          <cx:pt idx="70572">-0.0098650227086381596</cx:pt>
          <cx:pt idx="70573">-0.0098667001377641603</cx:pt>
          <cx:pt idx="70574">-0.0098667001377641603</cx:pt>
          <cx:pt idx="70575">-0.0098680701050327096</cx:pt>
          <cx:pt idx="70576">-0.0098680948313586807</cx:pt>
          <cx:pt idx="70577">-0.0098693548037408901</cx:pt>
          <cx:pt idx="70578">-0.0098707648951904207</cx:pt>
          <cx:pt idx="70579">-0.0098743623189001001</cx:pt>
          <cx:pt idx="70580">-0.0098780831428135693</cx:pt>
          <cx:pt idx="70581">-0.0098780831428135693</cx:pt>
          <cx:pt idx="70582">-0.0098869939640696299</cx:pt>
          <cx:pt idx="70583">-0.0098896372757806394</cx:pt>
          <cx:pt idx="70584">-0.0098905043956315202</cx:pt>
          <cx:pt idx="70585">-0.0098905043956315202</cx:pt>
          <cx:pt idx="70586">-0.0098905043956315202</cx:pt>
          <cx:pt idx="70587">-0.0098905043956315202</cx:pt>
          <cx:pt idx="70588">-0.0098961326379760697</cx:pt>
          <cx:pt idx="70589">-0.0098961326379760697</cx:pt>
          <cx:pt idx="70590">-0.0098973102615603006</cx:pt>
          <cx:pt idx="70591">-0.00989748182513683</cx:pt>
          <cx:pt idx="70592">-0.0099045726707533803</cx:pt>
          <cx:pt idx="70593">-0.0099045726707533803</cx:pt>
          <cx:pt idx="70594">-0.0099045726707533803</cx:pt>
          <cx:pt idx="70595">-0.0099045726707533803</cx:pt>
          <cx:pt idx="70596">-0.0099045726707533803</cx:pt>
          <cx:pt idx="70597">-0.0099065606240977596</cx:pt>
          <cx:pt idx="70598">-0.0099104975297393694</cx:pt>
          <cx:pt idx="70599">-0.0099114108684582002</cx:pt>
          <cx:pt idx="70600">-0.0099114108684582002</cx:pt>
          <cx:pt idx="70601">-0.0099139322945288495</cx:pt>
          <cx:pt idx="70602">-0.0099159185656195106</cx:pt>
          <cx:pt idx="70603">-0.0099164833840066895</cx:pt>
          <cx:pt idx="70604">-0.0099197268732793692</cx:pt>
          <cx:pt idx="70605">-0.0099274699802522903</cx:pt>
          <cx:pt idx="70606">-0.0099279986814011997</cx:pt>
          <cx:pt idx="70607">-0.0099365643466634498</cx:pt>
          <cx:pt idx="70608">-0.0099379353319967306</cx:pt>
          <cx:pt idx="70609">-0.0099379353319967306</cx:pt>
          <cx:pt idx="70610">-0.0099379353319967306</cx:pt>
          <cx:pt idx="70611">-0.0099379353319967306</cx:pt>
          <cx:pt idx="70612">-0.0099379353319967306</cx:pt>
          <cx:pt idx="70613">-0.0099386169827321395</cx:pt>
          <cx:pt idx="70614">-0.0099386821038682793</cx:pt>
          <cx:pt idx="70615">-0.0099388638474026004</cx:pt>
          <cx:pt idx="70616">-0.0099390472320199201</cx:pt>
          <cx:pt idx="70617">-0.0099463111062169998</cx:pt>
          <cx:pt idx="70618">-0.0099463111062169998</cx:pt>
          <cx:pt idx="70619">-0.0099463111062169998</cx:pt>
          <cx:pt idx="70620">-0.0099463111062169998</cx:pt>
          <cx:pt idx="70621">-0.0099463111062169998</cx:pt>
          <cx:pt idx="70622">-0.0099511105743661805</cx:pt>
          <cx:pt idx="70623">-0.0099511105743661805</cx:pt>
          <cx:pt idx="70624">-0.0099542585401302397</cx:pt>
          <cx:pt idx="70625">-0.0099542585401302397</cx:pt>
          <cx:pt idx="70626">-0.0099542585401302397</cx:pt>
          <cx:pt idx="70627">-0.0099543948996011298</cx:pt>
          <cx:pt idx="70628">-0.0099566540427131096</cx:pt>
          <cx:pt idx="70629">-0.0099566540427131096</cx:pt>
          <cx:pt idx="70630">-0.0099566540427131096</cx:pt>
          <cx:pt idx="70631">-0.0099566540427131096</cx:pt>
          <cx:pt idx="70632">-0.0099566540427131096</cx:pt>
          <cx:pt idx="70633">-0.0099573092028828799</cx:pt>
          <cx:pt idx="70634">-0.0099599276559987591</cx:pt>
          <cx:pt idx="70635">-0.0099599276559987591</cx:pt>
          <cx:pt idx="70636">-0.0099599276559987591</cx:pt>
          <cx:pt idx="70637">-0.0099628129076788797</cx:pt>
          <cx:pt idx="70638">-0.0099651086890809697</cx:pt>
          <cx:pt idx="70639">-0.0099656226218547798</cx:pt>
          <cx:pt idx="70640">-0.0099656226218547798</cx:pt>
          <cx:pt idx="70641">-0.0099656226218547798</cx:pt>
          <cx:pt idx="70642">-0.0099663037579183593</cx:pt>
          <cx:pt idx="70643">-0.0099758592004589898</cx:pt>
          <cx:pt idx="70644">-0.0099758592004589898</cx:pt>
          <cx:pt idx="70645">-0.0099767707395779903</cx:pt>
          <cx:pt idx="70646">-0.0099868477663743894</cx:pt>
          <cx:pt idx="70647">-0.0099869528251751005</cx:pt>
          <cx:pt idx="70648">-0.0099881649908555199</cx:pt>
          <cx:pt idx="70649">-0.0099931849203426897</cx:pt>
          <cx:pt idx="70650">-0.0100027214314627</cx:pt>
          <cx:pt idx="70651">-0.010003288815115301</cx:pt>
          <cx:pt idx="70652">-0.0100095917136325</cx:pt>
          <cx:pt idx="70653">-0.0100095917136325</cx:pt>
          <cx:pt idx="70654">-0.0100095917136325</cx:pt>
          <cx:pt idx="70655">-0.0100095917136325</cx:pt>
          <cx:pt idx="70656">-0.0100095917136325</cx:pt>
          <cx:pt idx="70657">-0.0100095917136325</cx:pt>
          <cx:pt idx="70658">-0.0100095917136325</cx:pt>
          <cx:pt idx="70659">-0.0100095917136325</cx:pt>
          <cx:pt idx="70660">-0.0100095917136325</cx:pt>
          <cx:pt idx="70661">-0.0100095917136325</cx:pt>
          <cx:pt idx="70662">-0.010012239721743201</cx:pt>
          <cx:pt idx="70663">-0.010012239721743201</cx:pt>
          <cx:pt idx="70664">-0.010012239721743201</cx:pt>
          <cx:pt idx="70665">-0.010012239721743201</cx:pt>
          <cx:pt idx="70666">-0.010012239721743201</cx:pt>
          <cx:pt idx="70667">-0.010016349092446799</cx:pt>
          <cx:pt idx="70668">-0.0100190943002495</cx:pt>
          <cx:pt idx="70669">-0.0100271180352815</cx:pt>
          <cx:pt idx="70670">-0.0100276008093351</cx:pt>
          <cx:pt idx="70671">-0.010028100094399899</cx:pt>
          <cx:pt idx="70672">-0.0100294734989503</cx:pt>
          <cx:pt idx="70673">-0.010039982491617</cx:pt>
          <cx:pt idx="70674">-0.010041707512519401</cx:pt>
          <cx:pt idx="70675">-0.0100467090223306</cx:pt>
          <cx:pt idx="70676">-0.0100601082438247</cx:pt>
          <cx:pt idx="70677">-0.010067674494187001</cx:pt>
          <cx:pt idx="70678">-0.0100809163752237</cx:pt>
          <cx:pt idx="70679">-0.010083050701660899</cx:pt>
          <cx:pt idx="70680">-0.010087498560772699</cx:pt>
          <cx:pt idx="70681">-0.0100883652907878</cx:pt>
          <cx:pt idx="70682">-0.010089654211467401</cx:pt>
          <cx:pt idx="70683">-0.0100897532223216</cx:pt>
          <cx:pt idx="70684">-0.0100905316969281</cx:pt>
          <cx:pt idx="70685">-0.010095765566218899</cx:pt>
          <cx:pt idx="70686">-0.0100957681925299</cx:pt>
          <cx:pt idx="70687">-0.0100957681925299</cx:pt>
          <cx:pt idx="70688">-0.0100957681925299</cx:pt>
          <cx:pt idx="70689">-0.0100957681925299</cx:pt>
          <cx:pt idx="70690">-0.0100957681925299</cx:pt>
          <cx:pt idx="70691">-0.0100957681925299</cx:pt>
          <cx:pt idx="70692">-0.0100968047676819</cx:pt>
          <cx:pt idx="70693">-0.0100976657319608</cx:pt>
          <cx:pt idx="70694">-0.0101028314158457</cx:pt>
          <cx:pt idx="70695">-0.0101028314158457</cx:pt>
          <cx:pt idx="70696">-0.0101028314158457</cx:pt>
          <cx:pt idx="70697">-0.010107330405612101</cx:pt>
          <cx:pt idx="70698">-0.010108883163780001</cx:pt>
          <cx:pt idx="70699">-0.010109106146379601</cx:pt>
          <cx:pt idx="70700">-0.0101360875486792</cx:pt>
          <cx:pt idx="70701">-0.0101360875486792</cx:pt>
          <cx:pt idx="70702">-0.010136324645768699</cx:pt>
          <cx:pt idx="70703">-0.0101366811166974</cx:pt>
          <cx:pt idx="70704">-0.010140453810071099</cx:pt>
          <cx:pt idx="70705">-0.010143087234466301</cx:pt>
          <cx:pt idx="70706">-0.010143808602291001</cx:pt>
          <cx:pt idx="70707">-0.010143808602291001</cx:pt>
          <cx:pt idx="70708">-0.010143808602291001</cx:pt>
          <cx:pt idx="70709">-0.0101472304379792</cx:pt>
          <cx:pt idx="70710">-0.0101472304379792</cx:pt>
          <cx:pt idx="70711">-0.0101472304379792</cx:pt>
          <cx:pt idx="70712">-0.0101472304379792</cx:pt>
          <cx:pt idx="70713">-0.0101497595632344</cx:pt>
          <cx:pt idx="70714">-0.0101593156746727</cx:pt>
          <cx:pt idx="70715">-0.010159317603832501</cx:pt>
          <cx:pt idx="70716">-0.010160129189056699</cx:pt>
          <cx:pt idx="70717">-0.0101623575204436</cx:pt>
          <cx:pt idx="70718">-0.0101623575204436</cx:pt>
          <cx:pt idx="70719">-0.0101623575204436</cx:pt>
          <cx:pt idx="70720">-0.0101623575204436</cx:pt>
          <cx:pt idx="70721">-0.0101623575204436</cx:pt>
          <cx:pt idx="70722">-0.0101623575204436</cx:pt>
          <cx:pt idx="70723">-0.010162867387903901</cx:pt>
          <cx:pt idx="70724">-0.0101643634680648</cx:pt>
          <cx:pt idx="70725">-0.0101643634680648</cx:pt>
          <cx:pt idx="70726">-0.0101643634680648</cx:pt>
          <cx:pt idx="70727">-0.0101643634680648</cx:pt>
          <cx:pt idx="70728">-0.010164611790008099</cx:pt>
          <cx:pt idx="70729">-0.0101670046854987</cx:pt>
          <cx:pt idx="70730">-0.0101680818510347</cx:pt>
          <cx:pt idx="70731">-0.010168915648732599</cx:pt>
          <cx:pt idx="70732">-0.010168915648732599</cx:pt>
          <cx:pt idx="70733">-0.0101690856344659</cx:pt>
          <cx:pt idx="70734">-0.0101690856344659</cx:pt>
          <cx:pt idx="70735">-0.0101815335613005</cx:pt>
          <cx:pt idx="70736">-0.0101815335613005</cx:pt>
          <cx:pt idx="70737">-0.0101815335613005</cx:pt>
          <cx:pt idx="70738">-0.0101815335613005</cx:pt>
          <cx:pt idx="70739">-0.0101850258634645</cx:pt>
          <cx:pt idx="70740">-0.010185919491982399</cx:pt>
          <cx:pt idx="70741">-0.010187086593337899</cx:pt>
          <cx:pt idx="70742">-0.010191147283668701</cx:pt>
          <cx:pt idx="70743">-0.0101934981671471</cx:pt>
          <cx:pt idx="70744">-0.0101934981671471</cx:pt>
          <cx:pt idx="70745">-0.0101934981671471</cx:pt>
          <cx:pt idx="70746">-0.010193703721464401</cx:pt>
          <cx:pt idx="70747">-0.0101950217245231</cx:pt>
          <cx:pt idx="70748">-0.010198106632344901</cx:pt>
          <cx:pt idx="70749">-0.010198106632344901</cx:pt>
          <cx:pt idx="70750">-0.010202810769230901</cx:pt>
          <cx:pt idx="70751">-0.010203743818456099</cx:pt>
          <cx:pt idx="70752">-0.0102049688381292</cx:pt>
          <cx:pt idx="70753">-0.010213727324735499</cx:pt>
          <cx:pt idx="70754">-0.0102144843049466</cx:pt>
          <cx:pt idx="70755">-0.010215461169136599</cx:pt>
          <cx:pt idx="70756">-0.0102174358782086</cx:pt>
          <cx:pt idx="70757">-0.0102200318586513</cx:pt>
          <cx:pt idx="70758">-0.0102210423534763</cx:pt>
          <cx:pt idx="70759">-0.0102259594291579</cx:pt>
          <cx:pt idx="70760">-0.0102264598703114</cx:pt>
          <cx:pt idx="70761">-0.0102283034053366</cx:pt>
          <cx:pt idx="70762">-0.0102322694108545</cx:pt>
          <cx:pt idx="70763">-0.0102361112638584</cx:pt>
          <cx:pt idx="70764">-0.0102448041382574</cx:pt>
          <cx:pt idx="70765">-0.010245714250131301</cx:pt>
          <cx:pt idx="70766">-0.010245714250131301</cx:pt>
          <cx:pt idx="70767">-0.0102460398209123</cx:pt>
          <cx:pt idx="70768">-0.0102460398209123</cx:pt>
          <cx:pt idx="70769">-0.0102460398209123</cx:pt>
          <cx:pt idx="70770">-0.0102485359731493</cx:pt>
          <cx:pt idx="70771">-0.0102536317853801</cx:pt>
          <cx:pt idx="70772">-0.0102536317853801</cx:pt>
          <cx:pt idx="70773">-0.0102536317853801</cx:pt>
          <cx:pt idx="70774">-0.0102536317853801</cx:pt>
          <cx:pt idx="70775">-0.0102593663201899</cx:pt>
          <cx:pt idx="70776">-0.0102593663201899</cx:pt>
          <cx:pt idx="70777">-0.0102593663201899</cx:pt>
          <cx:pt idx="70778">-0.0102593663201899</cx:pt>
          <cx:pt idx="70779">-0.0102593663201899</cx:pt>
          <cx:pt idx="70780">-0.0102593663201899</cx:pt>
          <cx:pt idx="70781">-0.0102593663201899</cx:pt>
          <cx:pt idx="70782">-0.0102593663201899</cx:pt>
          <cx:pt idx="70783">-0.0102593663201899</cx:pt>
          <cx:pt idx="70784">-0.010264151740761399</cx:pt>
          <cx:pt idx="70785">-0.010265843258756201</cx:pt>
          <cx:pt idx="70786">-0.010268193254947501</cx:pt>
          <cx:pt idx="70787">-0.0102698526613595</cx:pt>
          <cx:pt idx="70788">-0.0102698526613595</cx:pt>
          <cx:pt idx="70789">-0.0102698526613595</cx:pt>
          <cx:pt idx="70790">-0.0102698526613595</cx:pt>
          <cx:pt idx="70791">-0.0102725543291363</cx:pt>
          <cx:pt idx="70792">-0.010272646599245301</cx:pt>
          <cx:pt idx="70793">-0.010274732762658501</cx:pt>
          <cx:pt idx="70794">-0.010277760919967099</cx:pt>
          <cx:pt idx="70795">-0.0102779607496639</cx:pt>
          <cx:pt idx="70796">-0.010278735507104101</cx:pt>
          <cx:pt idx="70797">-0.0102836655840248</cx:pt>
          <cx:pt idx="70798">-0.010287825621078999</cx:pt>
          <cx:pt idx="70799">-0.010291740482969901</cx:pt>
          <cx:pt idx="70800">-0.010296328968654501</cx:pt>
          <cx:pt idx="70801">-0.0102970888279286</cx:pt>
          <cx:pt idx="70802">-0.0103081439960596</cx:pt>
          <cx:pt idx="70803">-0.010313155752769001</cx:pt>
          <cx:pt idx="70804">-0.010313371237778099</cx:pt>
          <cx:pt idx="70805">-0.0103145803920791</cx:pt>
          <cx:pt idx="70806">-0.0103145803920791</cx:pt>
          <cx:pt idx="70807">-0.0103145803920791</cx:pt>
          <cx:pt idx="70808">-0.010319190483002101</cx:pt>
          <cx:pt idx="70809">-0.0103209508453035</cx:pt>
          <cx:pt idx="70810">-0.0103214184335547</cx:pt>
          <cx:pt idx="70811">-0.0103247429256662</cx:pt>
          <cx:pt idx="70812">-0.0103271125292207</cx:pt>
          <cx:pt idx="70813">-0.010327954324677599</cx:pt>
          <cx:pt idx="70814">-0.0103289670215962</cx:pt>
          <cx:pt idx="70815">-0.010330525792179</cx:pt>
          <cx:pt idx="70816">-0.010332243876196801</cx:pt>
          <cx:pt idx="70817">-0.010332748548780701</cx:pt>
          <cx:pt idx="70818">-0.010335709589035499</cx:pt>
          <cx:pt idx="70819">-0.010335709589035499</cx:pt>
          <cx:pt idx="70820">-0.010335709589035499</cx:pt>
          <cx:pt idx="70821">-0.010335709589035499</cx:pt>
          <cx:pt idx="70822">-0.0103434695701744</cx:pt>
          <cx:pt idx="70823">-0.0103486990405514</cx:pt>
          <cx:pt idx="70824">-0.0103499556709597</cx:pt>
          <cx:pt idx="70825">-0.010353321004833599</cx:pt>
          <cx:pt idx="70826">-0.0103544758360879</cx:pt>
          <cx:pt idx="70827">-0.0103553425729057</cx:pt>
          <cx:pt idx="70828">-0.010358303727384501</cx:pt>
          <cx:pt idx="70829">-0.010364527814144601</cx:pt>
          <cx:pt idx="70830">-0.010367973698697399</cx:pt>
          <cx:pt idx="70831">-0.010367973698697399</cx:pt>
          <cx:pt idx="70832">-0.010368348465049601</cx:pt>
          <cx:pt idx="70833">-0.010368870454729199</cx:pt>
          <cx:pt idx="70834">-0.010369307211592901</cx:pt>
          <cx:pt idx="70835">-0.0103714229110835</cx:pt>
          <cx:pt idx="70836">-0.0103722861750567</cx:pt>
          <cx:pt idx="70837">-0.0103741279946653</cx:pt>
          <cx:pt idx="70838">-0.0103741279946653</cx:pt>
          <cx:pt idx="70839">-0.0103815017583435</cx:pt>
          <cx:pt idx="70840">-0.010384691640866899</cx:pt>
          <cx:pt idx="70841">-0.010385534205458499</cx:pt>
          <cx:pt idx="70842">-0.010385836499087499</cx:pt>
          <cx:pt idx="70843">-0.0103876499801723</cx:pt>
          <cx:pt idx="70844">-0.0103888798048998</cx:pt>
          <cx:pt idx="70845">-0.010389261134183999</cx:pt>
          <cx:pt idx="70846">-0.010392092852929</cx:pt>
          <cx:pt idx="70847">-0.010392092852929</cx:pt>
          <cx:pt idx="70848">-0.010392092852929</cx:pt>
          <cx:pt idx="70849">-0.010392092852929</cx:pt>
          <cx:pt idx="70850">-0.010398568810879499</cx:pt>
          <cx:pt idx="70851">-0.0104026341875083</cx:pt>
          <cx:pt idx="70852">-0.0104061685872227</cx:pt>
          <cx:pt idx="70853">-0.010406682235406301</cx:pt>
          <cx:pt idx="70854">-0.010412174763846999</cx:pt>
          <cx:pt idx="70855">-0.010414496613830799</cx:pt>
          <cx:pt idx="70856">-0.010415531343074399</cx:pt>
          <cx:pt idx="70857">-0.010416136691571499</cx:pt>
          <cx:pt idx="70858">-0.010416855796277401</cx:pt>
          <cx:pt idx="70859">-0.010418145040729699</cx:pt>
          <cx:pt idx="70860">-0.010418145040729699</cx:pt>
          <cx:pt idx="70861">-0.0104188568671997</cx:pt>
          <cx:pt idx="70862">-0.0104188568671997</cx:pt>
          <cx:pt idx="70863">-0.0104188568671997</cx:pt>
          <cx:pt idx="70864">-0.0104188568671997</cx:pt>
          <cx:pt idx="70865">-0.0104188568671997</cx:pt>
          <cx:pt idx="70866">-0.0104188568671997</cx:pt>
          <cx:pt idx="70867">-0.0104188568671997</cx:pt>
          <cx:pt idx="70868">-0.0104188568671997</cx:pt>
          <cx:pt idx="70869">-0.0104188568671997</cx:pt>
          <cx:pt idx="70870">-0.0104188568671997</cx:pt>
          <cx:pt idx="70871">-0.0104188568671997</cx:pt>
          <cx:pt idx="70872">-0.0104188568671997</cx:pt>
          <cx:pt idx="70873">-0.010425009135368099</cx:pt>
          <cx:pt idx="70874">-0.010425009135368099</cx:pt>
          <cx:pt idx="70875">-0.010425009135368099</cx:pt>
          <cx:pt idx="70876">-0.010435345349684299</cx:pt>
          <cx:pt idx="70877">-0.010435747182389999</cx:pt>
          <cx:pt idx="70878">-0.010439257140422299</cx:pt>
          <cx:pt idx="70879">-0.010444686574071301</cx:pt>
          <cx:pt idx="70880">-0.0104495697536824</cx:pt>
          <cx:pt idx="70881">-0.010450313731631</cx:pt>
          <cx:pt idx="70882">-0.0104600322439977</cx:pt>
          <cx:pt idx="70883">-0.0104636415436674</cx:pt>
          <cx:pt idx="70884">-0.0104637529688195</cx:pt>
          <cx:pt idx="70885">-0.0104695989518568</cx:pt>
          <cx:pt idx="70886">-0.0104698453888184</cx:pt>
          <cx:pt idx="70887">-0.0104767086802817</cx:pt>
          <cx:pt idx="70888">-0.010477313520642699</cx:pt>
          <cx:pt idx="70889">-0.010479565056393201</cx:pt>
          <cx:pt idx="70890">-0.010497309829018101</cx:pt>
          <cx:pt idx="70891">-0.010498929554616201</cx:pt>
          <cx:pt idx="70892">-0.0104997502318305</cx:pt>
          <cx:pt idx="70893">-0.0105021836254598</cx:pt>
          <cx:pt idx="70894">-0.0105021836254598</cx:pt>
          <cx:pt idx="70895">-0.0105021836254598</cx:pt>
          <cx:pt idx="70896">-0.0105021836254598</cx:pt>
          <cx:pt idx="70897">-0.0105021836254598</cx:pt>
          <cx:pt idx="70898">-0.0105127715940812</cx:pt>
          <cx:pt idx="70899">-0.0105127715940812</cx:pt>
          <cx:pt idx="70900">-0.0105127715940812</cx:pt>
          <cx:pt idx="70901">-0.0105127715940812</cx:pt>
          <cx:pt idx="70902">-0.0105175457811109</cx:pt>
          <cx:pt idx="70903">-0.010518948884896099</cx:pt>
          <cx:pt idx="70904">-0.0105214747021968</cx:pt>
          <cx:pt idx="70905">-0.010522920488069999</cx:pt>
          <cx:pt idx="70906">-0.010526468710313101</cx:pt>
          <cx:pt idx="70907">-0.0105276970675521</cx:pt>
          <cx:pt idx="70908">-0.0105276970675521</cx:pt>
          <cx:pt idx="70909">-0.0105276970675521</cx:pt>
          <cx:pt idx="70910">-0.0105276970675521</cx:pt>
          <cx:pt idx="70911">-0.0105276970675521</cx:pt>
          <cx:pt idx="70912">-0.0105276970675521</cx:pt>
          <cx:pt idx="70913">-0.010529139684673901</cx:pt>
          <cx:pt idx="70914">-0.010536965576436</cx:pt>
          <cx:pt idx="70915">-0.0105370805364176</cx:pt>
          <cx:pt idx="70916">-0.0105375325356573</cx:pt>
          <cx:pt idx="70917">-0.0105375325356573</cx:pt>
          <cx:pt idx="70918">-0.0105375325356573</cx:pt>
          <cx:pt idx="70919">-0.0105375325356573</cx:pt>
          <cx:pt idx="70920">-0.0105375325356573</cx:pt>
          <cx:pt idx="70921">-0.0105375325356573</cx:pt>
          <cx:pt idx="70922">-0.0105377135830969</cx:pt>
          <cx:pt idx="70923">-0.0105377135830969</cx:pt>
          <cx:pt idx="70924">-0.0105377135830969</cx:pt>
          <cx:pt idx="70925">-0.0105377135830969</cx:pt>
          <cx:pt idx="70926">-0.0105414276620739</cx:pt>
          <cx:pt idx="70927">-0.010541527496058601</cx:pt>
          <cx:pt idx="70928">-0.0105464276571851</cx:pt>
          <cx:pt idx="70929">-0.0105464276571851</cx:pt>
          <cx:pt idx="70930">-0.0105464276571851</cx:pt>
          <cx:pt idx="70931">-0.0105464276571851</cx:pt>
          <cx:pt idx="70932">-0.0105479686268253</cx:pt>
          <cx:pt idx="70933">-0.0105488914125872</cx:pt>
          <cx:pt idx="70934">-0.0105488914125872</cx:pt>
          <cx:pt idx="70935">-0.0105498887535781</cx:pt>
          <cx:pt idx="70936">-0.0105505138879529</cx:pt>
          <cx:pt idx="70937">-0.010554474868275101</cx:pt>
          <cx:pt idx="70938">-0.010555328698455</cx:pt>
          <cx:pt idx="70939">-0.010556559402137299</cx:pt>
          <cx:pt idx="70940">-0.010556559402137299</cx:pt>
          <cx:pt idx="70941">-0.0105566494148281</cx:pt>
          <cx:pt idx="70942">-0.0105566494148281</cx:pt>
          <cx:pt idx="70943">-0.0105566494148281</cx:pt>
          <cx:pt idx="70944">-0.0105566494148281</cx:pt>
          <cx:pt idx="70945">-0.0105566494148281</cx:pt>
          <cx:pt idx="70946">-0.010556999475480401</cx:pt>
          <cx:pt idx="70947">-0.0105605484220923</cx:pt>
          <cx:pt idx="70948">-0.010564148971802601</cx:pt>
          <cx:pt idx="70949">-0.010565860316797101</cx:pt>
          <cx:pt idx="70950">-0.010566225602730701</cx:pt>
          <cx:pt idx="70951">-0.010570197398737401</cx:pt>
          <cx:pt idx="70952">-0.010570197398737401</cx:pt>
          <cx:pt idx="70953">-0.0105710893828463</cx:pt>
          <cx:pt idx="70954">-0.0105710893828463</cx:pt>
          <cx:pt idx="70955">-0.0105710893828463</cx:pt>
          <cx:pt idx="70956">-0.0105710893828463</cx:pt>
          <cx:pt idx="70957">-0.010576463043562301</cx:pt>
          <cx:pt idx="70958">-0.0105771175083956</cx:pt>
          <cx:pt idx="70959">-0.010577356541284</cx:pt>
          <cx:pt idx="70960">-0.010578369753426299</cx:pt>
          <cx:pt idx="70961">-0.010578369753426299</cx:pt>
          <cx:pt idx="70962">-0.010578369753426299</cx:pt>
          <cx:pt idx="70963">-0.010581782550520599</cx:pt>
          <cx:pt idx="70964">-0.010581782550520599</cx:pt>
          <cx:pt idx="70965">-0.010581782550520599</cx:pt>
          <cx:pt idx="70966">-0.0105863198624901</cx:pt>
          <cx:pt idx="70967">-0.0105867993941404</cx:pt>
          <cx:pt idx="70968">-0.0105882533717766</cx:pt>
          <cx:pt idx="70969">-0.010598809690454999</cx:pt>
          <cx:pt idx="70970">-0.0105993326295621</cx:pt>
          <cx:pt idx="70971">-0.010600000325956699</cx:pt>
          <cx:pt idx="70972">-0.010613268330552501</cx:pt>
          <cx:pt idx="70973">-0.010616624759073601</cx:pt>
          <cx:pt idx="70974">-0.0106191675356925</cx:pt>
          <cx:pt idx="70975">-0.010619869881737101</cx:pt>
          <cx:pt idx="70976">-0.010620976643012999</cx:pt>
          <cx:pt idx="70977">-0.010620976643012999</cx:pt>
          <cx:pt idx="70978">-0.010620976643012999</cx:pt>
          <cx:pt idx="70979">-0.010621687727415299</cx:pt>
          <cx:pt idx="70980">-0.010622919167633801</cx:pt>
          <cx:pt idx="70981">-0.010622919167633801</cx:pt>
          <cx:pt idx="70982">-0.010625376920486601</cx:pt>
          <cx:pt idx="70983">-0.010626121243148301</cx:pt>
          <cx:pt idx="70984">-0.010629530453289101</cx:pt>
          <cx:pt idx="70985">-0.010629530453289101</cx:pt>
          <cx:pt idx="70986">-0.010629530453289101</cx:pt>
          <cx:pt idx="70987">-0.010629530453289101</cx:pt>
          <cx:pt idx="70988">-0.0106307747024697</cx:pt>
          <cx:pt idx="70989">-0.0106309510604915</cx:pt>
          <cx:pt idx="70990">-0.0106309510604915</cx:pt>
          <cx:pt idx="70991">-0.0106309510604915</cx:pt>
          <cx:pt idx="70992">-0.0106318075095021</cx:pt>
          <cx:pt idx="70993">-0.0106380164073128</cx:pt>
          <cx:pt idx="70994">-0.010638562941123799</cx:pt>
          <cx:pt idx="70995">-0.010638562941123799</cx:pt>
          <cx:pt idx="70996">-0.010638562941123799</cx:pt>
          <cx:pt idx="70997">-0.010641787686878099</cx:pt>
          <cx:pt idx="70998">-0.010651993264108</cx:pt>
          <cx:pt idx="70999">-0.010652123806312501</cx:pt>
          <cx:pt idx="71000">-0.010653451591245601</cx:pt>
          <cx:pt idx="71001">-0.010656183366102599</cx:pt>
          <cx:pt idx="71002">-0.0106631719805952</cx:pt>
          <cx:pt idx="71003">-0.0106631719805952</cx:pt>
          <cx:pt idx="71004">-0.0106631719805952</cx:pt>
          <cx:pt idx="71005">-0.0106631719805952</cx:pt>
          <cx:pt idx="71006">-0.010663898776152999</cx:pt>
          <cx:pt idx="71007">-0.010666405357729799</cx:pt>
          <cx:pt idx="71008">-0.0106686967444856</cx:pt>
          <cx:pt idx="71009">-0.010671345366789301</cx:pt>
          <cx:pt idx="71010">-0.010671973983808401</cx:pt>
          <cx:pt idx="71011">-0.010673245172953901</cx:pt>
          <cx:pt idx="71012">-0.010673245172953901</cx:pt>
          <cx:pt idx="71013">-0.0106794976633975</cx:pt>
          <cx:pt idx="71014">-0.0106850517852925</cx:pt>
          <cx:pt idx="71015">-0.010686133750735001</cx:pt>
          <cx:pt idx="71016">-0.0106878190234923</cx:pt>
          <cx:pt idx="71017">-0.0106948978024245</cx:pt>
          <cx:pt idx="71018">-0.0107143574771372</cx:pt>
          <cx:pt idx="71019">-0.010716746402145601</cx:pt>
          <cx:pt idx="71020">-0.0107168360001486</cx:pt>
          <cx:pt idx="71021">-0.0107185292145923</cx:pt>
          <cx:pt idx="71022">-0.010720798452814101</cx:pt>
          <cx:pt idx="71023">-0.0107223364542746</cx:pt>
          <cx:pt idx="71024">-0.0107223364542746</cx:pt>
          <cx:pt idx="71025">-0.0107223364542746</cx:pt>
          <cx:pt idx="71026">-0.0107223364542746</cx:pt>
          <cx:pt idx="71027">-0.0107223364542746</cx:pt>
          <cx:pt idx="71028">-0.0107282812609932</cx:pt>
          <cx:pt idx="71029">-0.0107288700658391</cx:pt>
          <cx:pt idx="71030">-0.0107290060361063</cx:pt>
          <cx:pt idx="71031">-0.0107350585216124</cx:pt>
          <cx:pt idx="71032">-0.0107396332311474</cx:pt>
          <cx:pt idx="71033">-0.0107396332311474</cx:pt>
          <cx:pt idx="71034">-0.010740466056364599</cx:pt>
          <cx:pt idx="71035">-0.0107411689095715</cx:pt>
          <cx:pt idx="71036">-0.010746700232568599</cx:pt>
          <cx:pt idx="71037">-0.010751592031922601</cx:pt>
          <cx:pt idx="71038">-0.0107533710505139</cx:pt>
          <cx:pt idx="71039">-0.0107589866954928</cx:pt>
          <cx:pt idx="71040">-0.010760883533613701</cx:pt>
          <cx:pt idx="71041">-0.0107685828161075</cx:pt>
          <cx:pt idx="71042">-0.0107713414549913</cx:pt>
          <cx:pt idx="71043">-0.010771964894231901</cx:pt>
          <cx:pt idx="71044">-0.0107720187474731</cx:pt>
          <cx:pt idx="71045">-0.010774720936271199</cx:pt>
          <cx:pt idx="71046">-0.0107772862971187</cx:pt>
          <cx:pt idx="71047">-0.0107772862971187</cx:pt>
          <cx:pt idx="71048">-0.010778710699556601</cx:pt>
          <cx:pt idx="71049">-0.0107790631437488</cx:pt>
          <cx:pt idx="71050">-0.0107790631437488</cx:pt>
          <cx:pt idx="71051">-0.010779179686638799</cx:pt>
          <cx:pt idx="71052">-0.0107804893710502</cx:pt>
          <cx:pt idx="71053">-0.0107804893710502</cx:pt>
          <cx:pt idx="71054">-0.0107804893710502</cx:pt>
          <cx:pt idx="71055">-0.010781642177287</cx:pt>
          <cx:pt idx="71056">-0.0107920232007755</cx:pt>
          <cx:pt idx="71057">-0.0107939991317723</cx:pt>
          <cx:pt idx="71058">-0.0107943708659972</cx:pt>
          <cx:pt idx="71059">-0.0107943708659972</cx:pt>
          <cx:pt idx="71060">-0.0107973554160755</cx:pt>
          <cx:pt idx="71061">-0.010800031876204199</cx:pt>
          <cx:pt idx="71062">-0.0108164320511043</cx:pt>
          <cx:pt idx="71063">-0.0108260104883664</cx:pt>
          <cx:pt idx="71064">-0.0108279433699394</cx:pt>
          <cx:pt idx="71065">-0.010833356972773</cx:pt>
          <cx:pt idx="71066">-0.010833356972773</cx:pt>
          <cx:pt idx="71067">-0.010833356972773</cx:pt>
          <cx:pt idx="71068">-0.010833356972773</cx:pt>
          <cx:pt idx="71069">-0.010833356972773</cx:pt>
          <cx:pt idx="71070">-0.010834067024740501</cx:pt>
          <cx:pt idx="71071">-0.0108344333366641</cx:pt>
          <cx:pt idx="71072">-0.010845858761726701</cx:pt>
          <cx:pt idx="71073">-0.010845858761726701</cx:pt>
          <cx:pt idx="71074">-0.010847832070252901</cx:pt>
          <cx:pt idx="71075">-0.0108483540224992</cx:pt>
          <cx:pt idx="71076">-0.0108518333555304</cx:pt>
          <cx:pt idx="71077">-0.010857578383824999</cx:pt>
          <cx:pt idx="71078">-0.0108589335946189</cx:pt>
          <cx:pt idx="71079">-0.0108589335946189</cx:pt>
          <cx:pt idx="71080">-0.0108589335946189</cx:pt>
          <cx:pt idx="71081">-0.010863703597478701</cx:pt>
          <cx:pt idx="71082">-0.010863703597478701</cx:pt>
          <cx:pt idx="71083">-0.010863703597478701</cx:pt>
          <cx:pt idx="71084">-0.010863703597478701</cx:pt>
          <cx:pt idx="71085">-0.010863703597478701</cx:pt>
          <cx:pt idx="71086">-0.010864123235773199</cx:pt>
          <cx:pt idx="71087">-0.0108657483235335</cx:pt>
          <cx:pt idx="71088">-0.010872903379067799</cx:pt>
          <cx:pt idx="71089">-0.010876913244512801</cx:pt>
          <cx:pt idx="71090">-0.010880774351658001</cx:pt>
          <cx:pt idx="71091">-0.0108822746001409</cx:pt>
          <cx:pt idx="71092">-0.0108824055938294</cx:pt>
          <cx:pt idx="71093">-0.010883413990373099</cx:pt>
          <cx:pt idx="71094">-0.0108843229965641</cx:pt>
          <cx:pt idx="71095">-0.0108904886549835</cx:pt>
          <cx:pt idx="71096">-0.0108924609879281</cx:pt>
          <cx:pt idx="71097">-0.0108937899219992</cx:pt>
          <cx:pt idx="71098">-0.010894067160700301</cx:pt>
          <cx:pt idx="71099">-0.0108966797474425</cx:pt>
          <cx:pt idx="71100">-0.010898013299726001</cx:pt>
          <cx:pt idx="71101">-0.010899821965931001</cx:pt>
          <cx:pt idx="71102">-0.010899821965931001</cx:pt>
          <cx:pt idx="71103">-0.010908506606775101</cx:pt>
          <cx:pt idx="71104">-0.010909135418101099</cx:pt>
          <cx:pt idx="71105">-0.010913045628454</cx:pt>
          <cx:pt idx="71106">-0.010914508314576601</cx:pt>
          <cx:pt idx="71107">-0.0109155594984153</cx:pt>
          <cx:pt idx="71108">-0.0109188317604448</cx:pt>
          <cx:pt idx="71109">-0.010919729021008399</cx:pt>
          <cx:pt idx="71110">-0.010919729021008399</cx:pt>
          <cx:pt idx="71111">-0.010919729021008399</cx:pt>
          <cx:pt idx="71112">-0.0109202543011015</cx:pt>
          <cx:pt idx="71113">-0.010923950023228201</cx:pt>
          <cx:pt idx="71114">-0.010924709622683</cx:pt>
          <cx:pt idx="71115">-0.010928239139585299</cx:pt>
          <cx:pt idx="71116">-0.010928239139585299</cx:pt>
          <cx:pt idx="71117">-0.010928239139585299</cx:pt>
          <cx:pt idx="71118">-0.010928239139585299</cx:pt>
          <cx:pt idx="71119">-0.010928239139585299</cx:pt>
          <cx:pt idx="71120">-0.010933192874273299</cx:pt>
          <cx:pt idx="71121">-0.0109353641716111</cx:pt>
          <cx:pt idx="71122">-0.0109353641716111</cx:pt>
          <cx:pt idx="71123">-0.010935475541713501</cx:pt>
          <cx:pt idx="71124">-0.0109355464222984</cx:pt>
          <cx:pt idx="71125">-0.0109382331024534</cx:pt>
          <cx:pt idx="71126">-0.010939745224975801</cx:pt>
          <cx:pt idx="71127">-0.0109399589170532</cx:pt>
          <cx:pt idx="71128">-0.010941114704408301</cx:pt>
          <cx:pt idx="71129">-0.010942184722051799</cx:pt>
          <cx:pt idx="71130">-0.0109429809805149</cx:pt>
          <cx:pt idx="71131">-0.0109449502016445</cx:pt>
          <cx:pt idx="71132">-0.010947065982385099</cx:pt>
          <cx:pt idx="71133">-0.010949728501927301</cx:pt>
          <cx:pt idx="71134">-0.010949728501927301</cx:pt>
          <cx:pt idx="71135">-0.0109557657070518</cx:pt>
          <cx:pt idx="71136">-0.010956943591536299</cx:pt>
          <cx:pt idx="71137">-0.010956943591536299</cx:pt>
          <cx:pt idx="71138">-0.010956943591536299</cx:pt>
          <cx:pt idx="71139">-0.010956943591536299</cx:pt>
          <cx:pt idx="71140">-0.010956943591536299</cx:pt>
          <cx:pt idx="71141">-0.010956943591536299</cx:pt>
          <cx:pt idx="71142">-0.010956943591536299</cx:pt>
          <cx:pt idx="71143">-0.010956943591536299</cx:pt>
          <cx:pt idx="71144">-0.010956943591536299</cx:pt>
          <cx:pt idx="71145">-0.010959282781242599</cx:pt>
          <cx:pt idx="71146">-0.0109640277275956</cx:pt>
          <cx:pt idx="71147">-0.0109640277275956</cx:pt>
          <cx:pt idx="71148">-0.0109640277275956</cx:pt>
          <cx:pt idx="71149">-0.0109695072028768</cx:pt>
          <cx:pt idx="71150">-0.0109705427478205</cx:pt>
          <cx:pt idx="71151">-0.0109771865971696</cx:pt>
          <cx:pt idx="71152">-0.010978561086780801</cx:pt>
          <cx:pt idx="71153">-0.0109860691026634</cx:pt>
          <cx:pt idx="71154">-0.010989381486127599</cx:pt>
          <cx:pt idx="71155">-0.0109964829977626</cx:pt>
          <cx:pt idx="71156">-0.010996661767456201</cx:pt>
          <cx:pt idx="71157">-0.0110017605348024</cx:pt>
          <cx:pt idx="71158">-0.011012514598665099</cx:pt>
          <cx:pt idx="71159">-0.011014962772685899</cx:pt>
          <cx:pt idx="71160">-0.0110196315302137</cx:pt>
          <cx:pt idx="71161">-0.0110203284870711</cx:pt>
          <cx:pt idx="71162">-0.0110203284870711</cx:pt>
          <cx:pt idx="71163">-0.011021527087594799</cx:pt>
          <cx:pt idx="71164">-0.011021527087594799</cx:pt>
          <cx:pt idx="71165">-0.011021527087594799</cx:pt>
          <cx:pt idx="71166">-0.011021527087594799</cx:pt>
          <cx:pt idx="71167">-0.0110247425271863</cx:pt>
          <cx:pt idx="71168">-0.0110247425271863</cx:pt>
          <cx:pt idx="71169">-0.011037161183629501</cx:pt>
          <cx:pt idx="71170">-0.011042879832313401</cx:pt>
          <cx:pt idx="71171">-0.0110437712212209</cx:pt>
          <cx:pt idx="71172">-0.011044009416189601</cx:pt>
          <cx:pt idx="71173">-0.011047613599115901</cx:pt>
          <cx:pt idx="71174">-0.011052687089970399</cx:pt>
          <cx:pt idx="71175">-0.011053170673647</cx:pt>
          <cx:pt idx="71176">-0.011053170673647</cx:pt>
          <cx:pt idx="71177">-0.011053170673647</cx:pt>
          <cx:pt idx="71178">-0.011053170673647</cx:pt>
          <cx:pt idx="71179">-0.011053170673647</cx:pt>
          <cx:pt idx="71180">-0.0110537286841077</cx:pt>
          <cx:pt idx="71181">-0.0110597446429494</cx:pt>
          <cx:pt idx="71182">-0.011061129358362801</cx:pt>
          <cx:pt idx="71183">-0.0110645779977987</cx:pt>
          <cx:pt idx="71184">-0.0110660042989445</cx:pt>
          <cx:pt idx="71185">-0.0110661443563348</cx:pt>
          <cx:pt idx="71186">-0.0110678722024213</cx:pt>
          <cx:pt idx="71187">-0.0110678722024213</cx:pt>
          <cx:pt idx="71188">-0.0110712103270554</cx:pt>
          <cx:pt idx="71189">-0.0110727063484255</cx:pt>
          <cx:pt idx="71190">-0.0110727063484255</cx:pt>
          <cx:pt idx="71191">-0.011075654844793901</cx:pt>
          <cx:pt idx="71192">-0.0110810210462127</cx:pt>
          <cx:pt idx="71193">-0.0110864188455117</cx:pt>
          <cx:pt idx="71194">-0.0110864188455117</cx:pt>
          <cx:pt idx="71195">-0.0110910106744436</cx:pt>
          <cx:pt idx="71196">-0.0110987698300313</cx:pt>
          <cx:pt idx="71197">-0.0111042328329646</cx:pt>
          <cx:pt idx="71198">-0.0111172679614851</cx:pt>
          <cx:pt idx="71199">-0.0111174386322202</cx:pt>
          <cx:pt idx="71200">-0.0111256267449802</cx:pt>
          <cx:pt idx="71201">-0.0111261626807983</cx:pt>
          <cx:pt idx="71202">-0.011135790972763199</cx:pt>
          <cx:pt idx="71203">-0.0111393413966455</cx:pt>
          <cx:pt idx="71204">-0.0111393413966455</cx:pt>
          <cx:pt idx="71205">-0.011140662333666399</cx:pt>
          <cx:pt idx="71206">-0.011140662333666399</cx:pt>
          <cx:pt idx="71207">-0.011140662333666399</cx:pt>
          <cx:pt idx="71208">-0.011140662333666399</cx:pt>
          <cx:pt idx="71209">-0.011140928279378201</cx:pt>
          <cx:pt idx="71210">-0.011143463686914301</cx:pt>
          <cx:pt idx="71211">-0.011145902812078201</cx:pt>
          <cx:pt idx="71212">-0.011146901803938901</cx:pt>
          <cx:pt idx="71213">-0.0111497848945735</cx:pt>
          <cx:pt idx="71214">-0.0111497848945735</cx:pt>
          <cx:pt idx="71215">-0.011150652213373901</cx:pt>
          <cx:pt idx="71216">-0.0111523079530924</cx:pt>
          <cx:pt idx="71217">-0.011152713807408</cx:pt>
          <cx:pt idx="71218">-0.0111581229116853</cx:pt>
          <cx:pt idx="71219">-0.0111639498371178</cx:pt>
          <cx:pt idx="71220">-0.011165212550601499</cx:pt>
          <cx:pt idx="71221">-0.011166482281119499</cx:pt>
          <cx:pt idx="71222">-0.0111762884557721</cx:pt>
          <cx:pt idx="71223">-0.0111768534319236</cx:pt>
          <cx:pt idx="71224">-0.0111768534319236</cx:pt>
          <cx:pt idx="71225">-0.0111768534319236</cx:pt>
          <cx:pt idx="71226">-0.0111768534319236</cx:pt>
          <cx:pt idx="71227">-0.0111768534319236</cx:pt>
          <cx:pt idx="71228">-0.0111768534319236</cx:pt>
          <cx:pt idx="71229">-0.011177163284674401</cx:pt>
          <cx:pt idx="71230">-0.0111777124603805</cx:pt>
          <cx:pt idx="71231">-0.011178503997572101</cx:pt>
          <cx:pt idx="71232">-0.011179390683948401</cx:pt>
          <cx:pt idx="71233">-0.0111815280679594</cx:pt>
          <cx:pt idx="71234">-0.0111912406916241</cx:pt>
          <cx:pt idx="71235">-0.0111982244973004</cx:pt>
          <cx:pt idx="71236">-0.0111992637134752</cx:pt>
          <cx:pt idx="71237">-0.011201726906896499</cx:pt>
          <cx:pt idx="71238">-0.011201726906896499</cx:pt>
          <cx:pt idx="71239">-0.0112019811156984</cx:pt>
          <cx:pt idx="71240">-0.011204280219763701</cx:pt>
          <cx:pt idx="71241">-0.0112074376921195</cx:pt>
          <cx:pt idx="71242">-0.0112091467601751</cx:pt>
          <cx:pt idx="71243">-0.011214192050941599</cx:pt>
          <cx:pt idx="71244">-0.011214192050941599</cx:pt>
          <cx:pt idx="71245">-0.011214192050941599</cx:pt>
          <cx:pt idx="71246">-0.011214192050941599</cx:pt>
          <cx:pt idx="71247">-0.011214192050941599</cx:pt>
          <cx:pt idx="71248">-0.0112214989318506</cx:pt>
          <cx:pt idx="71249">-0.0112237467656989</cx:pt>
          <cx:pt idx="71250">-0.0112247798401234</cx:pt>
          <cx:pt idx="71251">-0.0112272774859353</cx:pt>
          <cx:pt idx="71252">-0.011228102297396399</cx:pt>
          <cx:pt idx="71253">-0.0112329551015581</cx:pt>
          <cx:pt idx="71254">-0.0112389562432993</cx:pt>
          <cx:pt idx="71255">-0.011241399456834901</cx:pt>
          <cx:pt idx="71256">-0.0112526610451346</cx:pt>
          <cx:pt idx="71257">-0.011271572327718299</cx:pt>
          <cx:pt idx="71258">-0.011274429196943801</cx:pt>
          <cx:pt idx="71259">-0.0112755480568989</cx:pt>
          <cx:pt idx="71260">-0.0112755480568989</cx:pt>
          <cx:pt idx="71261">-0.011277440589045701</cx:pt>
          <cx:pt idx="71262">-0.0112782008619939</cx:pt>
          <cx:pt idx="71263">-0.0112785354761129</cx:pt>
          <cx:pt idx="71264">-0.0112785354761129</cx:pt>
          <cx:pt idx="71265">-0.0112785354761129</cx:pt>
          <cx:pt idx="71266">-0.0112786073750495</cx:pt>
          <cx:pt idx="71267">-0.0112788379353468</cx:pt>
          <cx:pt idx="71268">-0.0112788379353468</cx:pt>
          <cx:pt idx="71269">-0.0112788379353468</cx:pt>
          <cx:pt idx="71270">-0.0112788379353468</cx:pt>
          <cx:pt idx="71271">-0.0112788379353468</cx:pt>
          <cx:pt idx="71272">-0.0112788379353468</cx:pt>
          <cx:pt idx="71273">-0.0112829067637233</cx:pt>
          <cx:pt idx="71274">-0.011287445683292201</cx:pt>
          <cx:pt idx="71275">-0.0112885765472186</cx:pt>
          <cx:pt idx="71276">-0.011289520487825701</cx:pt>
          <cx:pt idx="71277">-0.0112915522624086</cx:pt>
          <cx:pt idx="71278">-0.0112920467163771</cx:pt>
          <cx:pt idx="71279">-0.011292093415706399</cx:pt>
          <cx:pt idx="71280">-0.0112930234859209</cx:pt>
          <cx:pt idx="71281">-0.0112956837238127</cx:pt>
          <cx:pt idx="71282">-0.011301190381204</cx:pt>
          <cx:pt idx="71283">-0.0113031068197572</cx:pt>
          <cx:pt idx="71284">-0.011305848775835899</cx:pt>
          <cx:pt idx="71285">-0.011305848775835899</cx:pt>
          <cx:pt idx="71286">-0.011305848775835899</cx:pt>
          <cx:pt idx="71287">-0.0113062008313718</cx:pt>
          <cx:pt idx="71288">-0.011308522791782899</cx:pt>
          <cx:pt idx="71289">-0.011308522791782899</cx:pt>
          <cx:pt idx="71290">-0.011310401045643801</cx:pt>
          <cx:pt idx="71291">-0.0113110424940495</cx:pt>
          <cx:pt idx="71292">-0.0113110424940495</cx:pt>
          <cx:pt idx="71293">-0.011311096179254101</cx:pt>
          <cx:pt idx="71294">-0.0113114348324887</cx:pt>
          <cx:pt idx="71295">-0.0113118774155129</cx:pt>
          <cx:pt idx="71296">-0.0113150925878039</cx:pt>
          <cx:pt idx="71297">-0.0113150925878039</cx:pt>
          <cx:pt idx="71298">-0.0113150925878039</cx:pt>
          <cx:pt idx="71299">-0.0113150925878039</cx:pt>
          <cx:pt idx="71300">-0.0113150925878039</cx:pt>
          <cx:pt idx="71301">-0.0113150925878039</cx:pt>
          <cx:pt idx="71302">-0.0113154568997037</cx:pt>
          <cx:pt idx="71303">-0.0113183267179738</cx:pt>
          <cx:pt idx="71304">-0.0113189882651845</cx:pt>
          <cx:pt idx="71305">-0.0113190585615609</cx:pt>
          <cx:pt idx="71306">-0.0113190585615609</cx:pt>
          <cx:pt idx="71307">-0.0113190585615609</cx:pt>
          <cx:pt idx="71308">-0.0113190585615609</cx:pt>
          <cx:pt idx="71309">-0.0113190585615609</cx:pt>
          <cx:pt idx="71310">-0.0113190585615609</cx:pt>
          <cx:pt idx="71311">-0.0113194569472999</cx:pt>
          <cx:pt idx="71312">-0.011320759751807999</cx:pt>
          <cx:pt idx="71313">-0.011321771097354799</cx:pt>
          <cx:pt idx="71314">-0.011321941489348101</cx:pt>
          <cx:pt idx="71315">-0.011321941489348101</cx:pt>
          <cx:pt idx="71316">-0.011323123294104301</cx:pt>
          <cx:pt idx="71317">-0.0113254235409877</cx:pt>
          <cx:pt idx="71318">-0.0113316370496569</cx:pt>
          <cx:pt idx="71319">-0.011336549121991999</cx:pt>
          <cx:pt idx="71320">-0.0113366849760809</cx:pt>
          <cx:pt idx="71321">-0.0113368479804924</cx:pt>
          <cx:pt idx="71322">-0.011339039488895201</cx:pt>
          <cx:pt idx="71323">-0.011339233764117799</cx:pt>
          <cx:pt idx="71324">-0.011341732902504899</cx:pt>
          <cx:pt idx="71325">-0.011341732902504899</cx:pt>
          <cx:pt idx="71326">-0.011341732902504899</cx:pt>
          <cx:pt idx="71327">-0.011341732902504899</cx:pt>
          <cx:pt idx="71328">-0.0113447371649075</cx:pt>
          <cx:pt idx="71329">-0.0113467456872002</cx:pt>
          <cx:pt idx="71330">-0.0113467456872002</cx:pt>
          <cx:pt idx="71331">-0.0113476153025185</cx:pt>
          <cx:pt idx="71332">-0.011349463431337799</cx:pt>
          <cx:pt idx="71333">-0.011349867728812</cx:pt>
          <cx:pt idx="71334">-0.011350260169981899</cx:pt>
          <cx:pt idx="71335">-0.011350955847435101</cx:pt>
          <cx:pt idx="71336">-0.0113519047180609</cx:pt>
          <cx:pt idx="71337">-0.011352968460095101</cx:pt>
          <cx:pt idx="71338">-0.011352968460095101</cx:pt>
          <cx:pt idx="71339">-0.011352968460095101</cx:pt>
          <cx:pt idx="71340">-0.011353095846588</cx:pt>
          <cx:pt idx="71341">-0.011355890101543401</cx:pt>
          <cx:pt idx="71342">-0.0113559743116197</cx:pt>
          <cx:pt idx="71343">-0.0113559743116197</cx:pt>
          <cx:pt idx="71344">-0.0113559743116197</cx:pt>
          <cx:pt idx="71345">-0.011357004508766699</cx:pt>
          <cx:pt idx="71346">-0.0113576678450052</cx:pt>
          <cx:pt idx="71347">-0.0113603613091986</cx:pt>
          <cx:pt idx="71348">-0.011361126207284101</cx:pt>
          <cx:pt idx="71349">-0.011375376491843401</cx:pt>
          <cx:pt idx="71350">-0.011381371083218</cx:pt>
          <cx:pt idx="71351">-0.011397729499998699</cx:pt>
          <cx:pt idx="71352">-0.011397729499998699</cx:pt>
          <cx:pt idx="71353">-0.011397729499998699</cx:pt>
          <cx:pt idx="71354">-0.011402307227174301</cx:pt>
          <cx:pt idx="71355">-0.0114045525585325</cx:pt>
          <cx:pt idx="71356">-0.0114050638971143</cx:pt>
          <cx:pt idx="71357">-0.0114091564493014</cx:pt>
          <cx:pt idx="71358">-0.011416180999346</cx:pt>
          <cx:pt idx="71359">-0.011416180999346</cx:pt>
          <cx:pt idx="71360">-0.011416180999346</cx:pt>
          <cx:pt idx="71361">-0.011416180999346</cx:pt>
          <cx:pt idx="71362">-0.011416180999346</cx:pt>
          <cx:pt idx="71363">-0.011417102858849301</cx:pt>
          <cx:pt idx="71364">-0.011417102858849301</cx:pt>
          <cx:pt idx="71365">-0.011417102858849301</cx:pt>
          <cx:pt idx="71366">-0.011417102858849301</cx:pt>
          <cx:pt idx="71367">-0.011417102858849301</cx:pt>
          <cx:pt idx="71368">-0.011417102858849301</cx:pt>
          <cx:pt idx="71369">-0.0114208289460057</cx:pt>
          <cx:pt idx="71370">-0.011425394345821099</cx:pt>
          <cx:pt idx="71371">-0.01142793578945</cx:pt>
          <cx:pt idx="71372">-0.0114367855125502</cx:pt>
          <cx:pt idx="71373">-0.011437694927635401</cx:pt>
          <cx:pt idx="71374">-0.011445490144423301</cx:pt>
          <cx:pt idx="71375">-0.011445490144423301</cx:pt>
          <cx:pt idx="71376">-0.011445490144423301</cx:pt>
          <cx:pt idx="71377">-0.011445490144423301</cx:pt>
          <cx:pt idx="71378">-0.011445490144423301</cx:pt>
          <cx:pt idx="71379">-0.0114503020176508</cx:pt>
          <cx:pt idx="71380">-0.0114503020176508</cx:pt>
          <cx:pt idx="71381">-0.0114503020176508</cx:pt>
          <cx:pt idx="71382">-0.0114503020176508</cx:pt>
          <cx:pt idx="71383">-0.0114503020176508</cx:pt>
          <cx:pt idx="71384">-0.011454084037510401</cx:pt>
          <cx:pt idx="71385">-0.0114637742513139</cx:pt>
          <cx:pt idx="71386">-0.0114649594344558</cx:pt>
          <cx:pt idx="71387">-0.011465436616648001</cx:pt>
          <cx:pt idx="71388">-0.011466471791041301</cx:pt>
          <cx:pt idx="71389">-0.011468065620608099</cx:pt>
          <cx:pt idx="71390">-0.0114738277522696</cx:pt>
          <cx:pt idx="71391">-0.0114754404640774</cx:pt>
          <cx:pt idx="71392">-0.0114838440162425</cx:pt>
          <cx:pt idx="71393">-0.011484062444903499</cx:pt>
          <cx:pt idx="71394">-0.011484824952468701</cx:pt>
          <cx:pt idx="71395">-0.0114879026518307</cx:pt>
          <cx:pt idx="71396">-0.0114885518611984</cx:pt>
          <cx:pt idx="71397">-0.0114896635157213</cx:pt>
          <cx:pt idx="71398">-0.0114953060307844</cx:pt>
          <cx:pt idx="71399">-0.011496083917885</cx:pt>
          <cx:pt idx="71400">-0.011505240528679401</cx:pt>
          <cx:pt idx="71401">-0.011505240528679401</cx:pt>
          <cx:pt idx="71402">-0.011505240528679401</cx:pt>
          <cx:pt idx="71403">-0.011505240528679401</cx:pt>
          <cx:pt idx="71404">-0.011505240528679401</cx:pt>
          <cx:pt idx="71405">-0.011515619686333099</cx:pt>
          <cx:pt idx="71406">-0.011520091240074699</cx:pt>
          <cx:pt idx="71407">-0.0115226762896233</cx:pt>
          <cx:pt idx="71408">-0.011530027434264199</cx:pt>
          <cx:pt idx="71409">-0.011531099740337499</cx:pt>
          <cx:pt idx="71410">-0.0115364087188177</cx:pt>
          <cx:pt idx="71411">-0.011536431482324701</cx:pt>
          <cx:pt idx="71412">-0.0115373269865754</cx:pt>
          <cx:pt idx="71413">-0.011542321592270101</cx:pt>
          <cx:pt idx="71414">-0.011543059878656199</cx:pt>
          <cx:pt idx="71415">-0.011543059878656199</cx:pt>
          <cx:pt idx="71416">-0.011543059878656199</cx:pt>
          <cx:pt idx="71417">-0.011544816006782499</cx:pt>
          <cx:pt idx="71418">-0.011551513184035401</cx:pt>
          <cx:pt idx="71419">-0.0115520530559831</cx:pt>
          <cx:pt idx="71420">-0.0115544500718569</cx:pt>
          <cx:pt idx="71421">-0.0115559985704758</cx:pt>
          <cx:pt idx="71422">-0.011556429124040001</cx:pt>
          <cx:pt idx="71423">-0.0115593245678583</cx:pt>
          <cx:pt idx="71424">-0.0115593245678583</cx:pt>
          <cx:pt idx="71425">-0.0115593245678583</cx:pt>
          <cx:pt idx="71426">-0.0115593245678583</cx:pt>
          <cx:pt idx="71427">-0.0115593245678583</cx:pt>
          <cx:pt idx="71428">-0.0115593245678583</cx:pt>
          <cx:pt idx="71429">-0.0115593245678583</cx:pt>
          <cx:pt idx="71430">-0.0115616411296068</cx:pt>
          <cx:pt idx="71431">-0.0115625691748214</cx:pt>
          <cx:pt idx="71432">-0.011567079344932601</cx:pt>
          <cx:pt idx="71433">-0.011567079344932601</cx:pt>
          <cx:pt idx="71434">-0.011567079344932601</cx:pt>
          <cx:pt idx="71435">-0.011567079344932601</cx:pt>
          <cx:pt idx="71436">-0.011570369728006</cx:pt>
          <cx:pt idx="71437">-0.011570369728006</cx:pt>
          <cx:pt idx="71438">-0.0115764289836528</cx:pt>
          <cx:pt idx="71439">-0.0115764289836528</cx:pt>
          <cx:pt idx="71440">-0.0115764289836528</cx:pt>
          <cx:pt idx="71441">-0.0115791160249984</cx:pt>
          <cx:pt idx="71442">-0.0115821513473998</cx:pt>
          <cx:pt idx="71443">-0.011583480260949</cx:pt>
          <cx:pt idx="71444">-0.011589142079705</cx:pt>
          <cx:pt idx="71445">-0.011589747003744899</cx:pt>
          <cx:pt idx="71446">-0.0115904543147524</cx:pt>
          <cx:pt idx="71447">-0.0115904543147524</cx:pt>
          <cx:pt idx="71448">-0.0115904543147524</cx:pt>
          <cx:pt idx="71449">-0.0115946973573676</cx:pt>
          <cx:pt idx="71450">-0.011598169512169401</cx:pt>
          <cx:pt idx="71451">-0.0115983961790194</cx:pt>
          <cx:pt idx="71452">-0.0116022884889922</cx:pt>
          <cx:pt idx="71453">-0.0116022884889922</cx:pt>
          <cx:pt idx="71454">-0.0116022884889922</cx:pt>
          <cx:pt idx="71455">-0.0116022884889922</cx:pt>
          <cx:pt idx="71456">-0.0116022884889922</cx:pt>
          <cx:pt idx="71457">-0.011605751907402401</cx:pt>
          <cx:pt idx="71458">-0.011605751907402401</cx:pt>
          <cx:pt idx="71459">-0.011605751907402401</cx:pt>
          <cx:pt idx="71460">-0.011606137453854901</cx:pt>
          <cx:pt idx="71461">-0.011606137453854901</cx:pt>
          <cx:pt idx="71462">-0.011618396987543999</cx:pt>
          <cx:pt idx="71463">-0.011618396987543999</cx:pt>
          <cx:pt idx="71464">-0.0116199270831266</cx:pt>
          <cx:pt idx="71465">-0.011630321141283</cx:pt>
          <cx:pt idx="71466">-0.0116325795079641</cx:pt>
          <cx:pt idx="71467">-0.011634193833365</cx:pt>
          <cx:pt idx="71468">-0.0116443907787832</cx:pt>
          <cx:pt idx="71469">-0.0116510257009738</cx:pt>
          <cx:pt idx="71470">-0.0116559353089828</cx:pt>
          <cx:pt idx="71471">-0.0116561986497172</cx:pt>
          <cx:pt idx="71472">-0.0116568179838936</cx:pt>
          <cx:pt idx="71473">-0.011657050011022701</cx:pt>
          <cx:pt idx="71474">-0.011657408716374299</cx:pt>
          <cx:pt idx="71475">-0.011657537647315501</cx:pt>
          <cx:pt idx="71476">-0.0116611432697722</cx:pt>
          <cx:pt idx="71477">-0.0116649302491326</cx:pt>
          <cx:pt idx="71478">-0.011674941435439099</cx:pt>
          <cx:pt idx="71479">-0.011674941435439099</cx:pt>
          <cx:pt idx="71480">-0.011676818028541701</cx:pt>
          <cx:pt idx="71481">-0.0116771964216516</cx:pt>
          <cx:pt idx="71482">-0.011677544619175599</cx:pt>
          <cx:pt idx="71483">-0.011680014424431199</cx:pt>
          <cx:pt idx="71484">-0.0116800503155429</cx:pt>
          <cx:pt idx="71485">-0.0116864052787648</cx:pt>
          <cx:pt idx="71486">-0.011688280580614401</cx:pt>
          <cx:pt idx="71487">-0.0116885934534728</cx:pt>
          <cx:pt idx="71488">-0.0116885934534728</cx:pt>
          <cx:pt idx="71489">-0.0116885934534728</cx:pt>
          <cx:pt idx="71490">-0.011691495675972999</cx:pt>
          <cx:pt idx="71491">-0.011691495675972999</cx:pt>
          <cx:pt idx="71492">-0.011691495675972999</cx:pt>
          <cx:pt idx="71493">-0.0116942159445819</cx:pt>
          <cx:pt idx="71494">-0.0116944203778731</cx:pt>
          <cx:pt idx="71495">-0.011697249020095101</cx:pt>
          <cx:pt idx="71496">-0.0116973127126651</cx:pt>
          <cx:pt idx="71497">-0.0117004573628837</cx:pt>
          <cx:pt idx="71498">-0.011700767338286899</cx:pt>
          <cx:pt idx="71499">-0.0117020070822699</cx:pt>
          <cx:pt idx="71500">-0.0117048559409229</cx:pt>
          <cx:pt idx="71501">-0.011709388783461</cx:pt>
          <cx:pt idx="71502">-0.0117123496079204</cx:pt>
          <cx:pt idx="71503">-0.011712847978474701</cx:pt>
          <cx:pt idx="71504">-0.011712847978474701</cx:pt>
          <cx:pt idx="71505">-0.011712847978474701</cx:pt>
          <cx:pt idx="71506">-0.011712847978474701</cx:pt>
          <cx:pt idx="71507">-0.011720018537983899</cx:pt>
          <cx:pt idx="71508">-0.0117225444654866</cx:pt>
          <cx:pt idx="71509">-0.0117225444654866</cx:pt>
          <cx:pt idx="71510">-0.0117243273184267</cx:pt>
          <cx:pt idx="71511">-0.0117270570529496</cx:pt>
          <cx:pt idx="71512">-0.0117270570529496</cx:pt>
          <cx:pt idx="71513">-0.0117270570529496</cx:pt>
          <cx:pt idx="71514">-0.0117289341181822</cx:pt>
          <cx:pt idx="71515">-0.0117327855103826</cx:pt>
          <cx:pt idx="71516">-0.0117328275299194</cx:pt>
          <cx:pt idx="71517">-0.0117396445051621</cx:pt>
          <cx:pt idx="71518">-0.011741252405890299</cx:pt>
          <cx:pt idx="71519">-0.0117415482491184</cx:pt>
          <cx:pt idx="71520">-0.0117419349722201</cx:pt>
          <cx:pt idx="71521">-0.0117506773046552</cx:pt>
          <cx:pt idx="71522">-0.0117569652062077</cx:pt>
          <cx:pt idx="71523">-0.01175731122766</cx:pt>
          <cx:pt idx="71524">-0.011763740576638201</cx:pt>
          <cx:pt idx="71525">-0.0117668014751297</cx:pt>
          <cx:pt idx="71526">-0.011774413554564401</cx:pt>
          <cx:pt idx="71527">-0.0117778412912764</cx:pt>
          <cx:pt idx="71528">-0.0117786174863737</cx:pt>
          <cx:pt idx="71529">-0.0117840464328768</cx:pt>
          <cx:pt idx="71530">-0.011785929183668799</cx:pt>
          <cx:pt idx="71531">-0.011788996015035601</cx:pt>
          <cx:pt idx="71532">-0.011789160841522201</cx:pt>
          <cx:pt idx="71533">-0.011789160841522201</cx:pt>
          <cx:pt idx="71534">-0.011789160841522201</cx:pt>
          <cx:pt idx="71535">-0.011789160841522201</cx:pt>
          <cx:pt idx="71536">-0.011789160841522201</cx:pt>
          <cx:pt idx="71537">-0.0117954928194217</cx:pt>
          <cx:pt idx="71538">-0.0117978267840431</cx:pt>
          <cx:pt idx="71539">-0.011803280905999899</cx:pt>
          <cx:pt idx="71540">-0.011803526306865901</cx:pt>
          <cx:pt idx="71541">-0.011808653091146201</cx:pt>
          <cx:pt idx="71542">-0.011808653091146201</cx:pt>
          <cx:pt idx="71543">-0.011810643534010399</cx:pt>
          <cx:pt idx="71544">-0.0118137748271907</cx:pt>
          <cx:pt idx="71545">-0.011813949059044501</cx:pt>
          <cx:pt idx="71546">-0.011819284429469199</cx:pt>
          <cx:pt idx="71547">-0.011820690669098599</cx:pt>
          <cx:pt idx="71548">-0.0118210048375684</cx:pt>
          <cx:pt idx="71549">-0.0118223188285792</cx:pt>
          <cx:pt idx="71550">-0.0118282158581025</cx:pt>
          <cx:pt idx="71551">-0.0118282158581025</cx:pt>
          <cx:pt idx="71552">-0.0118307922397849</cx:pt>
          <cx:pt idx="71553">-0.0118313896195671</cx:pt>
          <cx:pt idx="71554">-0.0118313896195671</cx:pt>
          <cx:pt idx="71555">-0.011832224280684599</cx:pt>
          <cx:pt idx="71556">-0.011840373396531</cx:pt>
          <cx:pt idx="71557">-0.011848189110266701</cx:pt>
          <cx:pt idx="71558">-0.011849968838776001</cx:pt>
          <cx:pt idx="71559">-0.011849968838776001</cx:pt>
          <cx:pt idx="71560">-0.0118767981612347</cx:pt>
          <cx:pt idx="71561">-0.011884236054447101</cx:pt>
          <cx:pt idx="71562">-0.011889780680171101</cx:pt>
          <cx:pt idx="71563">-0.011889780680171101</cx:pt>
          <cx:pt idx="71564">-0.0118927174660147</cx:pt>
          <cx:pt idx="71565">-0.0118955374311747</cx:pt>
          <cx:pt idx="71566">-0.011904072853246199</cx:pt>
          <cx:pt idx="71567">-0.01190865495502</cx:pt>
          <cx:pt idx="71568">-0.01190865495502</cx:pt>
          <cx:pt idx="71569">-0.0119124888180803</cx:pt>
          <cx:pt idx="71570">-0.0119192585753131</cx:pt>
          <cx:pt idx="71571">-0.0119208386932821</cx:pt>
          <cx:pt idx="71572">-0.0119208386932821</cx:pt>
          <cx:pt idx="71573">-0.011922000420364299</cx:pt>
          <cx:pt idx="71574">-0.0119293367127505</cx:pt>
          <cx:pt idx="71575">-0.011932528027657799</cx:pt>
          <cx:pt idx="71576">-0.0119442904857516</cx:pt>
          <cx:pt idx="71577">-0.0119485338801044</cx:pt>
          <cx:pt idx="71578">-0.0119485338801044</cx:pt>
          <cx:pt idx="71579">-0.0119485338801044</cx:pt>
          <cx:pt idx="71580">-0.0119496562919225</cx:pt>
          <cx:pt idx="71581">-0.011949858103858201</cx:pt>
          <cx:pt idx="71582">-0.0119521151762972</cx:pt>
          <cx:pt idx="71583">-0.0119610010024547</cx:pt>
          <cx:pt idx="71584">-0.0119640317944754</cx:pt>
          <cx:pt idx="71585">-0.011966373743956</cx:pt>
          <cx:pt idx="71586">-0.0119682186729346</cx:pt>
          <cx:pt idx="71587">-0.011968688783392099</cx:pt>
          <cx:pt idx="71588">-0.0119707975558709</cx:pt>
          <cx:pt idx="71589">-0.0119717921807446</cx:pt>
          <cx:pt idx="71590">-0.01197215034218</cx:pt>
          <cx:pt idx="71591">-0.01197215034218</cx:pt>
          <cx:pt idx="71592">-0.0119736537412288</cx:pt>
          <cx:pt idx="71593">-0.0119737605754793</cx:pt>
          <cx:pt idx="71594">-0.0119775416316998</cx:pt>
          <cx:pt idx="71595">-0.011979584952395201</cx:pt>
          <cx:pt idx="71596">-0.011980320987901</cx:pt>
          <cx:pt idx="71597">-0.011980320987901</cx:pt>
          <cx:pt idx="71598">-0.0119818040904101</cx:pt>
          <cx:pt idx="71599">-0.011982809179006701</cx:pt>
          <cx:pt idx="71600">-0.0119835179393114</cx:pt>
          <cx:pt idx="71601">-0.011985102255368999</cx:pt>
          <cx:pt idx="71602">-0.0119872667151037</cx:pt>
          <cx:pt idx="71603">-0.0119872667151037</cx:pt>
          <cx:pt idx="71604">-0.0119872667151037</cx:pt>
          <cx:pt idx="71605">-0.0119897707277667</cx:pt>
          <cx:pt idx="71606">-0.011992420600159899</cx:pt>
          <cx:pt idx="71607">-0.011994012141401699</cx:pt>
          <cx:pt idx="71608">-0.0119952871967811</cx:pt>
          <cx:pt idx="71609">-0.011998634030107499</cx:pt>
          <cx:pt idx="71610">-0.011999998211495101</cx:pt>
          <cx:pt idx="71611">-0.0120033700121846</cx:pt>
          <cx:pt idx="71612">-0.012004236539202901</cx:pt>
          <cx:pt idx="71613">-0.0120092314990407</cx:pt>
          <cx:pt idx="71614">-0.012021922892654399</cx:pt>
          <cx:pt idx="71615">-0.012027110503199601</cx:pt>
          <cx:pt idx="71616">-0.012030181004576</cx:pt>
          <cx:pt idx="71617">-0.0120322165515249</cx:pt>
          <cx:pt idx="71618">-0.0120322165515249</cx:pt>
          <cx:pt idx="71619">-0.0120322165515249</cx:pt>
          <cx:pt idx="71620">-0.0120322165515249</cx:pt>
          <cx:pt idx="71621">-0.0120322165515249</cx:pt>
          <cx:pt idx="71622">-0.0120334381854599</cx:pt>
          <cx:pt idx="71623">-0.012037300702140701</cx:pt>
          <cx:pt idx="71624">-0.012042147627157501</cx:pt>
          <cx:pt idx="71625">-0.012045314814939201</cx:pt>
          <cx:pt idx="71626">-0.0120571407763417</cx:pt>
          <cx:pt idx="71627">-0.0120609169370176</cx:pt>
          <cx:pt idx="71628">-0.012065205237633001</cx:pt>
          <cx:pt idx="71629">-0.012065895480880001</cx:pt>
          <cx:pt idx="71630">-0.012067909595693401</cx:pt>
          <cx:pt idx="71631">-0.0120735508205037</cx:pt>
          <cx:pt idx="71632">-0.0120747305958957</cx:pt>
          <cx:pt idx="71633">-0.0120747305958957</cx:pt>
          <cx:pt idx="71634">-0.0120760108232529</cx:pt>
          <cx:pt idx="71635">-0.0120829107090661</cx:pt>
          <cx:pt idx="71636">-0.0120859309521492</cx:pt>
          <cx:pt idx="71637">-0.0120859309521492</cx:pt>
          <cx:pt idx="71638">-0.0120859309521492</cx:pt>
          <cx:pt idx="71639">-0.0120859309521492</cx:pt>
          <cx:pt idx="71640">-0.0120859309521492</cx:pt>
          <cx:pt idx="71641">-0.012093667230663199</cx:pt>
          <cx:pt idx="71642">-0.012096515654281</cx:pt>
          <cx:pt idx="71643">-0.0120977997680924</cx:pt>
          <cx:pt idx="71644">-0.0121001925686823</cx:pt>
          <cx:pt idx="71645">-0.0121027932523758</cx:pt>
          <cx:pt idx="71646">-0.0121056588061482</cx:pt>
          <cx:pt idx="71647">-0.012108713415962501</cx:pt>
          <cx:pt idx="71648">-0.012109416536483</cx:pt>
          <cx:pt idx="71649">-0.012115882699931199</cx:pt>
          <cx:pt idx="71650">-0.012116519146392699</cx:pt>
          <cx:pt idx="71651">-0.012123040091075199</cx:pt>
          <cx:pt idx="71652">-0.0121231230617904</cx:pt>
          <cx:pt idx="71653">-0.0121237701500111</cx:pt>
          <cx:pt idx="71654">-0.012124992029337599</cx:pt>
          <cx:pt idx="71655">-0.012129987607316499</cx:pt>
          <cx:pt idx="71656">-0.012130255496094301</cx:pt>
          <cx:pt idx="71657">-0.012130255496094301</cx:pt>
          <cx:pt idx="71658">-0.012130255496094301</cx:pt>
          <cx:pt idx="71659">-0.0121361004266728</cx:pt>
          <cx:pt idx="71660">-0.012143728042444801</cx:pt>
          <cx:pt idx="71661">-0.0121444622355456</cx:pt>
          <cx:pt idx="71662">-0.012148937833415</cx:pt>
          <cx:pt idx="71663">-0.0121529409437882</cx:pt>
          <cx:pt idx="71664">-0.0121567725016835</cx:pt>
          <cx:pt idx="71665">-0.012158882122753499</cx:pt>
          <cx:pt idx="71666">-0.0121625874119417</cx:pt>
          <cx:pt idx="71667">-0.0121625874119417</cx:pt>
          <cx:pt idx="71668">-0.0121625874119417</cx:pt>
          <cx:pt idx="71669">-0.0121663443098033</cx:pt>
          <cx:pt idx="71670">-0.0121696612139144</cx:pt>
          <cx:pt idx="71671">-0.012172255738502899</cx:pt>
          <cx:pt idx="71672">-0.0121796986430879</cx:pt>
          <cx:pt idx="71673">-0.0121826531076701</cx:pt>
          <cx:pt idx="71674">-0.0121826531076701</cx:pt>
          <cx:pt idx="71675">-0.0121826531076701</cx:pt>
          <cx:pt idx="71676">-0.0121837500392713</cx:pt>
          <cx:pt idx="71677">-0.012190670705252401</cx:pt>
          <cx:pt idx="71678">-0.0121958004798158</cx:pt>
          <cx:pt idx="71679">-0.0121958004798158</cx:pt>
          <cx:pt idx="71680">-0.0121958004798158</cx:pt>
          <cx:pt idx="71681">-0.0121958004798158</cx:pt>
          <cx:pt idx="71682">-0.0121958004798158</cx:pt>
          <cx:pt idx="71683">-0.0122065049156811</cx:pt>
          <cx:pt idx="71684">-0.012214367938181999</cx:pt>
          <cx:pt idx="71685">-0.012214367938181999</cx:pt>
          <cx:pt idx="71686">-0.012214367938181999</cx:pt>
          <cx:pt idx="71687">-0.0122205890140862</cx:pt>
          <cx:pt idx="71688">-0.0122205890140862</cx:pt>
          <cx:pt idx="71689">-0.0122205890140862</cx:pt>
          <cx:pt idx="71690">-0.0122460716775399</cx:pt>
          <cx:pt idx="71691">-0.0122526094596975</cx:pt>
          <cx:pt idx="71692">-0.012254539792568899</cx:pt>
          <cx:pt idx="71693">-0.012255637045036301</cx:pt>
          <cx:pt idx="71694">-0.0122561343162893</cx:pt>
          <cx:pt idx="71695">-0.0122580101487825</cx:pt>
          <cx:pt idx="71696">-0.012260388857160799</cx:pt>
          <cx:pt idx="71697">-0.0122636689219318</cx:pt>
          <cx:pt idx="71698">-0.0122636689219318</cx:pt>
          <cx:pt idx="71699">-0.0122636689219318</cx:pt>
          <cx:pt idx="71700">-0.0122636689219318</cx:pt>
          <cx:pt idx="71701">-0.012267690473685301</cx:pt>
          <cx:pt idx="71702">-0.0122748281191561</cx:pt>
          <cx:pt idx="71703">-0.012276416531561999</cx:pt>
          <cx:pt idx="71704">-0.0122784992537629</cx:pt>
          <cx:pt idx="71705">-0.0122784992537629</cx:pt>
          <cx:pt idx="71706">-0.012288561040867599</cx:pt>
          <cx:pt idx="71707">-0.012293216952071201</cx:pt>
          <cx:pt idx="71708">-0.0122977870081522</cx:pt>
          <cx:pt idx="71709">-0.012306783724855899</cx:pt>
          <cx:pt idx="71710">-0.012312425047020001</cx:pt>
          <cx:pt idx="71711">-0.0123243331576397</cx:pt>
          <cx:pt idx="71712">-0.0123298748953302</cx:pt>
          <cx:pt idx="71713">-0.0123299262154204</cx:pt>
          <cx:pt idx="71714">-0.0123324296646279</cx:pt>
          <cx:pt idx="71715">-0.012332504757159499</cx:pt>
          <cx:pt idx="71716">-0.0123515595066981</cx:pt>
          <cx:pt idx="71717">-0.012353005615732601</cx:pt>
          <cx:pt idx="71718">-0.0123535961694908</cx:pt>
          <cx:pt idx="71719">-0.0123655588851398</cx:pt>
          <cx:pt idx="71720">-0.012366181158334299</cx:pt>
          <cx:pt idx="71721">-0.0123783215436004</cx:pt>
          <cx:pt idx="71722">-0.012379088277149199</cx:pt>
          <cx:pt idx="71723">-0.012379088277149199</cx:pt>
          <cx:pt idx="71724">-0.012379088277149199</cx:pt>
          <cx:pt idx="71725">-0.012379088277149199</cx:pt>
          <cx:pt idx="71726">-0.012379088277149199</cx:pt>
          <cx:pt idx="71727">-0.012379088277149199</cx:pt>
          <cx:pt idx="71728">-0.012379172146347201</cx:pt>
          <cx:pt idx="71729">-0.012379172146347201</cx:pt>
          <cx:pt idx="71730">-0.012379172146347201</cx:pt>
          <cx:pt idx="71731">-0.012379172146347201</cx:pt>
          <cx:pt idx="71732">-0.012379172146347201</cx:pt>
          <cx:pt idx="71733">-0.0123816365031008</cx:pt>
          <cx:pt idx="71734">-0.0123892357346843</cx:pt>
          <cx:pt idx="71735">-0.012390576667176001</cx:pt>
          <cx:pt idx="71736">-0.0123913826686116</cx:pt>
          <cx:pt idx="71737">-0.0124013697342974</cx:pt>
          <cx:pt idx="71738">-0.0124013697342974</cx:pt>
          <cx:pt idx="71739">-0.0124013697342974</cx:pt>
          <cx:pt idx="71740">-0.0124013697342974</cx:pt>
          <cx:pt idx="71741">-0.0124013697342974</cx:pt>
          <cx:pt idx="71742">-0.0124046549937567</cx:pt>
          <cx:pt idx="71743">-0.012409298301924099</cx:pt>
          <cx:pt idx="71744">-0.0124132805315092</cx:pt>
          <cx:pt idx="71745">-0.0124132805315092</cx:pt>
          <cx:pt idx="71746">-0.0124132805315092</cx:pt>
          <cx:pt idx="71747">-0.0124172301615675</cx:pt>
          <cx:pt idx="71748">-0.0124304928915096</cx:pt>
          <cx:pt idx="71749">-0.012437725098185399</cx:pt>
          <cx:pt idx="71750">-0.012446939312123701</cx:pt>
          <cx:pt idx="71751">-0.0124476170002335</cx:pt>
          <cx:pt idx="71752">-0.0124476170002335</cx:pt>
          <cx:pt idx="71753">-0.012450699735780099</cx:pt>
          <cx:pt idx="71754">-0.0124528135844768</cx:pt>
          <cx:pt idx="71755">-0.0124528135844768</cx:pt>
          <cx:pt idx="71756">-0.0124528135844768</cx:pt>
          <cx:pt idx="71757">-0.0124528135844768</cx:pt>
          <cx:pt idx="71758">-0.0124528135844768</cx:pt>
          <cx:pt idx="71759">-0.0124528135844768</cx:pt>
          <cx:pt idx="71760">-0.0124528135844768</cx:pt>
          <cx:pt idx="71761">-0.0124528135844768</cx:pt>
          <cx:pt idx="71762">-0.012456544040831999</cx:pt>
          <cx:pt idx="71763">-0.012458560509947401</cx:pt>
          <cx:pt idx="71764">-0.012458560509947401</cx:pt>
          <cx:pt idx="71765">-0.012458560509947401</cx:pt>
          <cx:pt idx="71766">-0.012458560509947401</cx:pt>
          <cx:pt idx="71767">-0.012458560509947401</cx:pt>
          <cx:pt idx="71768">-0.012458560509947401</cx:pt>
          <cx:pt idx="71769">-0.012458560509947401</cx:pt>
          <cx:pt idx="71770">-0.012458560509947401</cx:pt>
          <cx:pt idx="71771">-0.012458560509947401</cx:pt>
          <cx:pt idx="71772">-0.012458560509947401</cx:pt>
          <cx:pt idx="71773">-0.012458560509947401</cx:pt>
          <cx:pt idx="71774">-0.012458560509947401</cx:pt>
          <cx:pt idx="71775">-0.012458560509947401</cx:pt>
          <cx:pt idx="71776">-0.012458560509947401</cx:pt>
          <cx:pt idx="71777">-0.012458560509947401</cx:pt>
          <cx:pt idx="71778">-0.012459367659794799</cx:pt>
          <cx:pt idx="71779">-0.012459367659794799</cx:pt>
          <cx:pt idx="71780">-0.0124615449478091</cx:pt>
          <cx:pt idx="71781">-0.0124651713505694</cx:pt>
          <cx:pt idx="71782">-0.012466514086335201</cx:pt>
          <cx:pt idx="71783">-0.012469530217468499</cx:pt>
          <cx:pt idx="71784">-0.012470340473601601</cx:pt>
          <cx:pt idx="71785">-0.012470340473601601</cx:pt>
          <cx:pt idx="71786">-0.012478060742891201</cx:pt>
          <cx:pt idx="71787">-0.012478524051089899</cx:pt>
          <cx:pt idx="71788">-0.012490829210395399</cx:pt>
          <cx:pt idx="71789">-0.0124958438941037</cx:pt>
          <cx:pt idx="71790">-0.012503457663499</cx:pt>
          <cx:pt idx="71791">-0.0125062692580974</cx:pt>
          <cx:pt idx="71792">-0.0125111582018681</cx:pt>
          <cx:pt idx="71793">-0.012513782895330301</cx:pt>
          <cx:pt idx="71794">-0.012515396235910701</cx:pt>
          <cx:pt idx="71795">-0.0125158485839748</cx:pt>
          <cx:pt idx="71796">-0.0125158485839748</cx:pt>
          <cx:pt idx="71797">-0.0125158485839748</cx:pt>
          <cx:pt idx="71798">-0.0125158485839748</cx:pt>
          <cx:pt idx="71799">-0.0125158485839748</cx:pt>
          <cx:pt idx="71800">-0.0125158485839748</cx:pt>
          <cx:pt idx="71801">-0.0125158485839748</cx:pt>
          <cx:pt idx="71802">-0.0125158485839748</cx:pt>
          <cx:pt idx="71803">-0.0125158485839748</cx:pt>
          <cx:pt idx="71804">-0.0125158485839748</cx:pt>
          <cx:pt idx="71805">-0.0125158485839748</cx:pt>
          <cx:pt idx="71806">-0.0125158485839748</cx:pt>
          <cx:pt idx="71807">-0.0125158485839748</cx:pt>
          <cx:pt idx="71808">-0.0125158485839748</cx:pt>
          <cx:pt idx="71809">-0.0125158485839748</cx:pt>
          <cx:pt idx="71810">-0.0125158485839748</cx:pt>
          <cx:pt idx="71811">-0.0125158485839748</cx:pt>
          <cx:pt idx="71812">-0.012525138981010899</cx:pt>
          <cx:pt idx="71813">-0.012527699997460401</cx:pt>
          <cx:pt idx="71814">-0.0125286920107433</cx:pt>
          <cx:pt idx="71815">-0.012535169825301401</cx:pt>
          <cx:pt idx="71816">-0.012535169825301401</cx:pt>
          <cx:pt idx="71817">-0.012537087227882</cx:pt>
          <cx:pt idx="71818">-0.0125374413056672</cx:pt>
          <cx:pt idx="71819">-0.0125401278011943</cx:pt>
          <cx:pt idx="71820">-0.012545004452062501</cx:pt>
          <cx:pt idx="71821">-0.0125468949806989</cx:pt>
          <cx:pt idx="71822">-0.0125473510873146</cx:pt>
          <cx:pt idx="71823">-0.0125485148267251</cx:pt>
          <cx:pt idx="71824">-0.0125485148267251</cx:pt>
          <cx:pt idx="71825">-0.0125485148267251</cx:pt>
          <cx:pt idx="71826">-0.0125485148267251</cx:pt>
          <cx:pt idx="71827">-0.0125485148267251</cx:pt>
          <cx:pt idx="71828">-0.0125485148267251</cx:pt>
          <cx:pt idx="71829">-0.012548908836675299</cx:pt>
          <cx:pt idx="71830">-0.0125503122046521</cx:pt>
          <cx:pt idx="71831">-0.012550354312504799</cx:pt>
          <cx:pt idx="71832">-0.012556305334117701</cx:pt>
          <cx:pt idx="71833">-0.012557081837539201</cx:pt>
          <cx:pt idx="71834">-0.012559865051956901</cx:pt>
          <cx:pt idx="71835">-0.0125602685046698</cx:pt>
          <cx:pt idx="71836">-0.012566039364917099</cx:pt>
          <cx:pt idx="71837">-0.0125662003396802</cx:pt>
          <cx:pt idx="71838">-0.0125662003396802</cx:pt>
          <cx:pt idx="71839">-0.0125662003396802</cx:pt>
          <cx:pt idx="71840">-0.0125662003396802</cx:pt>
          <cx:pt idx="71841">-0.012569380901041399</cx:pt>
          <cx:pt idx="71842">-0.0125696617822279</cx:pt>
          <cx:pt idx="71843">-0.0125748812182283</cx:pt>
          <cx:pt idx="71844">-0.0125755367853655</cx:pt>
          <cx:pt idx="71845">-0.012577151220067201</cx:pt>
          <cx:pt idx="71846">-0.0125782727103877</cx:pt>
          <cx:pt idx="71847">-0.0125782727103877</cx:pt>
          <cx:pt idx="71848">-0.0125782727103877</cx:pt>
          <cx:pt idx="71849">-0.0125782727103877</cx:pt>
          <cx:pt idx="71850">-0.0125782727103877</cx:pt>
          <cx:pt idx="71851">-0.0125782727103877</cx:pt>
          <cx:pt idx="71852">-0.0125782727103877</cx:pt>
          <cx:pt idx="71853">-0.0125782727103877</cx:pt>
          <cx:pt idx="71854">-0.0125782727103877</cx:pt>
          <cx:pt idx="71855">-0.0125871673044695</cx:pt>
          <cx:pt idx="71856">-0.012591395898997999</cx:pt>
          <cx:pt idx="71857">-0.012593650744989301</cx:pt>
          <cx:pt idx="71858">-0.012593981491566901</cx:pt>
          <cx:pt idx="71859">-0.0125948735217907</cx:pt>
          <cx:pt idx="71860">-0.0125952870912569</cx:pt>
          <cx:pt idx="71861">-0.0125966501462193</cx:pt>
          <cx:pt idx="71862">-0.0125990287920653</cx:pt>
          <cx:pt idx="71863">-0.012607779381766901</cx:pt>
          <cx:pt idx="71864">-0.012611121630337599</cx:pt>
          <cx:pt idx="71865">-0.012611121630337599</cx:pt>
          <cx:pt idx="71866">-0.012611121630337599</cx:pt>
          <cx:pt idx="71867">-0.012611121630337599</cx:pt>
          <cx:pt idx="71868">-0.012611121630337599</cx:pt>
          <cx:pt idx="71869">-0.0126121361398722</cx:pt>
          <cx:pt idx="71870">-0.0126128137953636</cx:pt>
          <cx:pt idx="71871">-0.012615853120683199</cx:pt>
          <cx:pt idx="71872">-0.012616806667438101</cx:pt>
          <cx:pt idx="71873">-0.0126193091346597</cx:pt>
          <cx:pt idx="71874">-0.0126194247915144</cx:pt>
          <cx:pt idx="71875">-0.012626077008875899</cx:pt>
          <cx:pt idx="71876">-0.012629498949451499</cx:pt>
          <cx:pt idx="71877">-0.0126300227185872</cx:pt>
          <cx:pt idx="71878">-0.0126343859983673</cx:pt>
          <cx:pt idx="71879">-0.012649158861021</cx:pt>
          <cx:pt idx="71880">-0.012649396606209199</cx:pt>
          <cx:pt idx="71881">-0.012649396606209199</cx:pt>
          <cx:pt idx="71882">-0.012649396606209199</cx:pt>
          <cx:pt idx="71883">-0.012654695944330401</cx:pt>
          <cx:pt idx="71884">-0.012656599309277001</cx:pt>
          <cx:pt idx="71885">-0.012656907195469301</cx:pt>
          <cx:pt idx="71886">-0.012661755652988899</cx:pt>
          <cx:pt idx="71887">-0.012665801166911</cx:pt>
          <cx:pt idx="71888">-0.0126668979925624</cx:pt>
          <cx:pt idx="71889">-0.0126668979925624</cx:pt>
          <cx:pt idx="71890">-0.0126668979925624</cx:pt>
          <cx:pt idx="71891">-0.0126675797130532</cx:pt>
          <cx:pt idx="71892">-0.0126721630658889</cx:pt>
          <cx:pt idx="71893">-0.0126721630658889</cx:pt>
          <cx:pt idx="71894">-0.0126721630658889</cx:pt>
          <cx:pt idx="71895">-0.0126736803904732</cx:pt>
          <cx:pt idx="71896">-0.012683133834609599</cx:pt>
          <cx:pt idx="71897">-0.0126908618145961</cx:pt>
          <cx:pt idx="71898">-0.012695298298618599</cx:pt>
          <cx:pt idx="71899">-0.012697539745741501</cx:pt>
          <cx:pt idx="71900">-0.0127033987795378</cx:pt>
          <cx:pt idx="71901">-0.012704063497761001</cx:pt>
          <cx:pt idx="71902">-0.012707913369134899</cx:pt>
          <cx:pt idx="71903">-0.012707913369134899</cx:pt>
          <cx:pt idx="71904">-0.012707913369134899</cx:pt>
          <cx:pt idx="71905">-0.012707913369134899</cx:pt>
          <cx:pt idx="71906">-0.012707913369134899</cx:pt>
          <cx:pt idx="71907">-0.012709702723314099</cx:pt>
          <cx:pt idx="71908">-0.012715816367654899</cx:pt>
          <cx:pt idx="71909">-0.012718233896171299</cx:pt>
          <cx:pt idx="71910">-0.012718233896171299</cx:pt>
          <cx:pt idx="71911">-0.0127199218134884</cx:pt>
          <cx:pt idx="71912">-0.012723385730745201</cx:pt>
          <cx:pt idx="71913">-0.012727906257395999</cx:pt>
          <cx:pt idx="71914">-0.012727906257395999</cx:pt>
          <cx:pt idx="71915">-0.012729029707367299</cx:pt>
          <cx:pt idx="71916">-0.0127317540361851</cx:pt>
          <cx:pt idx="71917">-0.0127317540361851</cx:pt>
          <cx:pt idx="71918">-0.012731771993471801</cx:pt>
          <cx:pt idx="71919">-0.0127318316863884</cx:pt>
          <cx:pt idx="71920">-0.0127333914573203</cx:pt>
          <cx:pt idx="71921">-0.0127384511323149</cx:pt>
          <cx:pt idx="71922">-0.012739749646563801</cx:pt>
          <cx:pt idx="71923">-0.0127419560511182</cx:pt>
          <cx:pt idx="71924">-0.012745544307302299</cx:pt>
          <cx:pt idx="71925">-0.012745544307302299</cx:pt>
          <cx:pt idx="71926">-0.012745544307302299</cx:pt>
          <cx:pt idx="71927">-0.012745544307302299</cx:pt>
          <cx:pt idx="71928">-0.012745544307302299</cx:pt>
          <cx:pt idx="71929">-0.012745544307302299</cx:pt>
          <cx:pt idx="71930">-0.0127456733462214</cx:pt>
          <cx:pt idx="71931">-0.0127465999009215</cx:pt>
          <cx:pt idx="71932">-0.0127465999009215</cx:pt>
          <cx:pt idx="71933">-0.0127465999009215</cx:pt>
          <cx:pt idx="71934">-0.012751732669264699</cx:pt>
          <cx:pt idx="71935">-0.0127522271825309</cx:pt>
          <cx:pt idx="71936">-0.0127588302568991</cx:pt>
          <cx:pt idx="71937">-0.0127588302568991</cx:pt>
          <cx:pt idx="71938">-0.0127589721921202</cx:pt>
          <cx:pt idx="71939">-0.0127589721921202</cx:pt>
          <cx:pt idx="71940">-0.0127589721921202</cx:pt>
          <cx:pt idx="71941">-0.0127612638437946</cx:pt>
          <cx:pt idx="71942">-0.0127612638437946</cx:pt>
          <cx:pt idx="71943">-0.0127612638437946</cx:pt>
          <cx:pt idx="71944">-0.0127624237812869</cx:pt>
          <cx:pt idx="71945">-0.012763662209914799</cx:pt>
          <cx:pt idx="71946">-0.0127681511654352</cx:pt>
          <cx:pt idx="71947">-0.012775470421857</cx:pt>
          <cx:pt idx="71948">-0.012777739567346401</cx:pt>
          <cx:pt idx="71949">-0.012779022004586501</cx:pt>
          <cx:pt idx="71950">-0.012779417051876201</cx:pt>
          <cx:pt idx="71951">-0.0127869950445554</cx:pt>
          <cx:pt idx="71952">-0.0127906573355772</cx:pt>
          <cx:pt idx="71953">-0.012795891175677299</cx:pt>
          <cx:pt idx="71954">-0.012803195281300301</cx:pt>
          <cx:pt idx="71955">-0.0128051638677246</cx:pt>
          <cx:pt idx="71956">-0.012807961947513999</cx:pt>
          <cx:pt idx="71957">-0.012807961947513999</cx:pt>
          <cx:pt idx="71958">-0.012807961947513999</cx:pt>
          <cx:pt idx="71959">-0.012807961947513999</cx:pt>
          <cx:pt idx="71960">-0.012807961947513999</cx:pt>
          <cx:pt idx="71961">-0.0128192483772327</cx:pt>
          <cx:pt idx="71962">-0.0128192483772327</cx:pt>
          <cx:pt idx="71963">-0.012821251260435</cx:pt>
          <cx:pt idx="71964">-0.012821251260435</cx:pt>
          <cx:pt idx="71965">-0.012822226793147699</cx:pt>
          <cx:pt idx="71966">-0.0128243585458737</cx:pt>
          <cx:pt idx="71967">-0.0128256124890098</cx:pt>
          <cx:pt idx="71968">-0.0128271267216153</cx:pt>
          <cx:pt idx="71969">-0.0128271267216153</cx:pt>
          <cx:pt idx="71970">-0.0128271267216153</cx:pt>
          <cx:pt idx="71971">-0.0128286329573165</cx:pt>
          <cx:pt idx="71972">-0.012830809299899</cx:pt>
          <cx:pt idx="71973">-0.0128313084757986</cx:pt>
          <cx:pt idx="71974">-0.012833773479216</cx:pt>
          <cx:pt idx="71975">-0.0128340116426304</cx:pt>
          <cx:pt idx="71976">-0.012847795080311201</cx:pt>
          <cx:pt idx="71977">-0.012847917809961701</cx:pt>
          <cx:pt idx="71978">-0.01284882792994</cx:pt>
          <cx:pt idx="71979">-0.012850193243722399</cx:pt>
          <cx:pt idx="71980">-0.012850193243722399</cx:pt>
          <cx:pt idx="71981">-0.012850193243722399</cx:pt>
          <cx:pt idx="71982">-0.012850193243722399</cx:pt>
          <cx:pt idx="71983">-0.012856831967089101</cx:pt>
          <cx:pt idx="71984">-0.012856831967089101</cx:pt>
          <cx:pt idx="71985">-0.012857199670814499</cx:pt>
          <cx:pt idx="71986">-0.012861340694829901</cx:pt>
          <cx:pt idx="71987">-0.0128711725756528</cx:pt>
          <cx:pt idx="71988">-0.0128711725756528</cx:pt>
          <cx:pt idx="71989">-0.0128711725756528</cx:pt>
          <cx:pt idx="71990">-0.0128711725756528</cx:pt>
          <cx:pt idx="71991">-0.012871997699872699</cx:pt>
          <cx:pt idx="71992">-0.0128738000174278</cx:pt>
          <cx:pt idx="71993">-0.012876744321867001</cx:pt>
          <cx:pt idx="71994">-0.0128816503237092</cx:pt>
          <cx:pt idx="71995">-0.0128833634100982</cx:pt>
          <cx:pt idx="71996">-0.0128833634100982</cx:pt>
          <cx:pt idx="71997">-0.0128847974451491</cx:pt>
          <cx:pt idx="71998">-0.0128912867289323</cx:pt>
          <cx:pt idx="71999">-0.0128912867289323</cx:pt>
          <cx:pt idx="72000">-0.0128912867289323</cx:pt>
          <cx:pt idx="72001">-0.0128912867289323</cx:pt>
          <cx:pt idx="72002">-0.012899942452488201</cx:pt>
          <cx:pt idx="72003">-0.0129054674477864</cx:pt>
          <cx:pt idx="72004">-0.012905842173953699</cx:pt>
          <cx:pt idx="72005">-0.012907329256479499</cx:pt>
          <cx:pt idx="72006">-0.0129081745569486</cx:pt>
          <cx:pt idx="72007">-0.0129100074102026</cx:pt>
          <cx:pt idx="72008">-0.0129116357575272</cx:pt>
          <cx:pt idx="72009">-0.0129180724146948</cx:pt>
          <cx:pt idx="72010">-0.012919316373268199</cx:pt>
          <cx:pt idx="72011">-0.012925856713092701</cx:pt>
          <cx:pt idx="72012">-0.012925856713092701</cx:pt>
          <cx:pt idx="72013">-0.012925856713092701</cx:pt>
          <cx:pt idx="72014">-0.0129324964176993</cx:pt>
          <cx:pt idx="72015">-0.012933709892858299</cx:pt>
          <cx:pt idx="72016">-0.0129367315724593</cx:pt>
          <cx:pt idx="72017">-0.012945092045101801</cx:pt>
          <cx:pt idx="72018">-0.0129451872980658</cx:pt>
          <cx:pt idx="72019">-0.0129454445985008</cx:pt>
          <cx:pt idx="72020">-0.012946874706816399</cx:pt>
          <cx:pt idx="72021">-0.0129492398184567</cx:pt>
          <cx:pt idx="72022">-0.0129510437378493</cx:pt>
          <cx:pt idx="72023">-0.012955530918478999</cx:pt>
          <cx:pt idx="72024">-0.012955530918478999</cx:pt>
          <cx:pt idx="72025">-0.0129577505418215</cx:pt>
          <cx:pt idx="72026">-0.0129608895426001</cx:pt>
          <cx:pt idx="72027">-0.012964566359846601</cx:pt>
          <cx:pt idx="72028">-0.0129728167823067</cx:pt>
          <cx:pt idx="72029">-0.012983153591944499</cx:pt>
          <cx:pt idx="72030">-0.0129884558875754</cx:pt>
          <cx:pt idx="72031">-0.0129903589617195</cx:pt>
          <cx:pt idx="72032">-0.0129967409450012</cx:pt>
          <cx:pt idx="72033">-0.0129983140406755</cx:pt>
          <cx:pt idx="72034">-0.0130017049128679</cx:pt>
          <cx:pt idx="72035">-0.0130051326382819</cx:pt>
          <cx:pt idx="72036">-0.0130092085995433</cx:pt>
          <cx:pt idx="72037">-0.0130127553936001</cx:pt>
          <cx:pt idx="72038">-0.013013058820997399</cx:pt>
          <cx:pt idx="72039">-0.013028823710843599</cx:pt>
          <cx:pt idx="72040">-0.0130316380400401</cx:pt>
          <cx:pt idx="72041">-0.013032135589637299</cx:pt>
          <cx:pt idx="72042">-0.013032535818319301</cx:pt>
          <cx:pt idx="72043">-0.013032582889837</cx:pt>
          <cx:pt idx="72044">-0.0130358120545022</cx:pt>
          <cx:pt idx="72045">-0.0130379516653938</cx:pt>
          <cx:pt idx="72046">-0.0130433971443145</cx:pt>
          <cx:pt idx="72047">-0.0130461125156417</cx:pt>
          <cx:pt idx="72048">-0.0130461125156417</cx:pt>
          <cx:pt idx="72049">-0.013046939984981401</cx:pt>
          <cx:pt idx="72050">-0.013046939984981401</cx:pt>
          <cx:pt idx="72051">-0.0130515410390995</cx:pt>
          <cx:pt idx="72052">-0.013054846600715301</cx:pt>
          <cx:pt idx="72053">-0.013056456006936499</cx:pt>
          <cx:pt idx="72054">-0.0130582954378296</cx:pt>
          <cx:pt idx="72055">-0.013062265972286701</cx:pt>
          <cx:pt idx="72056">-0.013066407350414901</cx:pt>
          <cx:pt idx="72057">-0.013067055415841499</cx:pt>
          <cx:pt idx="72058">-0.0130678575597081</cx:pt>
          <cx:pt idx="72059">-0.013068317985774401</cx:pt>
          <cx:pt idx="72060">-0.0130727285786141</cx:pt>
          <cx:pt idx="72061">-0.0130731452222628</cx:pt>
          <cx:pt idx="72062">-0.0130742396826644</cx:pt>
          <cx:pt idx="72063">-0.013082212969912301</cx:pt>
          <cx:pt idx="72064">-0.0130926177246898</cx:pt>
          <cx:pt idx="72065">-0.0130995184593918</cx:pt>
          <cx:pt idx="72066">-0.013117549609537</cx:pt>
          <cx:pt idx="72067">-0.0131209051242602</cx:pt>
          <cx:pt idx="72068">-0.0131222921447262</cx:pt>
          <cx:pt idx="72069">-0.013125324965218101</cx:pt>
          <cx:pt idx="72070">-0.013126317070435999</cx:pt>
          <cx:pt idx="72071">-0.013127912885897401</cx:pt>
          <cx:pt idx="72072">-0.0131281346807685</cx:pt>
          <cx:pt idx="72073">-0.013130202462351401</cx:pt>
          <cx:pt idx="72074">-0.013130202462351401</cx:pt>
          <cx:pt idx="72075">-0.013130893514227301</cx:pt>
          <cx:pt idx="72076">-0.013142283352858299</cx:pt>
          <cx:pt idx="72077">-0.0131459650167902</cx:pt>
          <cx:pt idx="72078">-0.0131460712839484</cx:pt>
          <cx:pt idx="72079">-0.0131460712839484</cx:pt>
          <cx:pt idx="72080">-0.0131460712839484</cx:pt>
          <cx:pt idx="72081">-0.0131460712839484</cx:pt>
          <cx:pt idx="72082">-0.0131536509216824</cx:pt>
          <cx:pt idx="72083">-0.0131536509216824</cx:pt>
          <cx:pt idx="72084">-0.0131536509216824</cx:pt>
          <cx:pt idx="72085">-0.0131536509216824</cx:pt>
          <cx:pt idx="72086">-0.013153819801337299</cx:pt>
          <cx:pt idx="72087">-0.0131571614694627</cx:pt>
          <cx:pt idx="72088">-0.0131631700465599</cx:pt>
          <cx:pt idx="72089">-0.013164963462041501</cx:pt>
          <cx:pt idx="72090">-0.013164963462041501</cx:pt>
          <cx:pt idx="72091">-0.013164963462041501</cx:pt>
          <cx:pt idx="72092">-0.013164963462041501</cx:pt>
          <cx:pt idx="72093">-0.013164963462041501</cx:pt>
          <cx:pt idx="72094">-0.013164963462041501</cx:pt>
          <cx:pt idx="72095">-0.0131712427331938</cx:pt>
          <cx:pt idx="72096">-0.0131730807237852</cx:pt>
          <cx:pt idx="72097">-0.0131816267775477</cx:pt>
          <cx:pt idx="72098">-0.0131950455677245</cx:pt>
          <cx:pt idx="72099">-0.0131964523654759</cx:pt>
          <cx:pt idx="72100">-0.01320007706733</cx:pt>
          <cx:pt idx="72101">-0.0132026051572369</cx:pt>
          <cx:pt idx="72102">-0.013207645325838501</cx:pt>
          <cx:pt idx="72103">-0.013208686795958401</cx:pt>
          <cx:pt idx="72104">-0.0132095830865296</cx:pt>
          <cx:pt idx="72105">-0.013223400749269301</cx:pt>
          <cx:pt idx="72106">-0.0132250370083379</cx:pt>
          <cx:pt idx="72107">-0.0132250370083379</cx:pt>
          <cx:pt idx="72108">-0.013227288917924501</cx:pt>
          <cx:pt idx="72109">-0.013228107654484501</cx:pt>
          <cx:pt idx="72110">-0.013233530299903601</cx:pt>
          <cx:pt idx="72111">-0.013233704643453499</cx:pt>
          <cx:pt idx="72112">-0.0132443097639713</cx:pt>
          <cx:pt idx="72113">-0.0132481364403856</cx:pt>
          <cx:pt idx="72114">-0.0132481364403856</cx:pt>
          <cx:pt idx="72115">-0.0132481364403856</cx:pt>
          <cx:pt idx="72116">-0.0132495124837121</cx:pt>
          <cx:pt idx="72117">-0.013254098820412501</cx:pt>
          <cx:pt idx="72118">-0.0132582471210484</cx:pt>
          <cx:pt idx="72119">-0.0132598730169281</cx:pt>
          <cx:pt idx="72120">-0.013262525583611301</cx:pt>
          <cx:pt idx="72121">-0.013281581793033599</cx:pt>
          <cx:pt idx="72122">-0.013283732676248</cx:pt>
          <cx:pt idx="72123">-0.013283732676248</cx:pt>
          <cx:pt idx="72124">-0.013283732676248</cx:pt>
          <cx:pt idx="72125">-0.0132886098246495</cx:pt>
          <cx:pt idx="72126">-0.0132893230616354</cx:pt>
          <cx:pt idx="72127">-0.013296474030687899</cx:pt>
          <cx:pt idx="72128">-0.0132968338703786</cx:pt>
          <cx:pt idx="72129">-0.0132968338703786</cx:pt>
          <cx:pt idx="72130">-0.013300695323880601</cx:pt>
          <cx:pt idx="72131">-0.013300695323880601</cx:pt>
          <cx:pt idx="72132">-0.0133028715280886</cx:pt>
          <cx:pt idx="72133">-0.0133035109152759</cx:pt>
          <cx:pt idx="72134">-0.013308977349144401</cx:pt>
          <cx:pt idx="72135">-0.0133230718066179</cx:pt>
          <cx:pt idx="72136">-0.0133238714966251</cx:pt>
          <cx:pt idx="72137">-0.013329548623552</cx:pt>
          <cx:pt idx="72138">-0.013329735144377301</cx:pt>
          <cx:pt idx="72139">-0.013333446669275301</cx:pt>
          <cx:pt idx="72140">-0.013333446669275301</cx:pt>
          <cx:pt idx="72141">-0.013333446669275301</cx:pt>
          <cx:pt idx="72142">-0.013333446669275301</cx:pt>
          <cx:pt idx="72143">-0.013333446669275301</cx:pt>
          <cx:pt idx="72144">-0.013333446669275301</cx:pt>
          <cx:pt idx="72145">-0.013333446669275301</cx:pt>
          <cx:pt idx="72146">-0.013333446669275301</cx:pt>
          <cx:pt idx="72147">-0.013333446669275301</cx:pt>
          <cx:pt idx="72148">-0.013333446669275301</cx:pt>
          <cx:pt idx="72149">-0.013333446669275301</cx:pt>
          <cx:pt idx="72150">-0.013334426030157999</cx:pt>
          <cx:pt idx="72151">-0.0133401794743309</cx:pt>
          <cx:pt idx="72152">-0.013346204532417499</cx:pt>
          <cx:pt idx="72153">-0.013346577819926099</cx:pt>
          <cx:pt idx="72154">-0.0133477748835209</cx:pt>
          <cx:pt idx="72155">-0.013350061033694899</cx:pt>
          <cx:pt idx="72156">-0.013356131375023599</cx:pt>
          <cx:pt idx="72157">-0.013356131375023599</cx:pt>
          <cx:pt idx="72158">-0.013356131375023599</cx:pt>
          <cx:pt idx="72159">-0.013356131375023599</cx:pt>
          <cx:pt idx="72160">-0.0133617154145432</cx:pt>
          <cx:pt idx="72161">-0.0133661682593273</cx:pt>
          <cx:pt idx="72162">-0.0133702145417974</cx:pt>
          <cx:pt idx="72163">-0.013370829914929499</cx:pt>
          <cx:pt idx="72164">-0.013370829914929499</cx:pt>
          <cx:pt idx="72165">-0.01338350182877</cx:pt>
          <cx:pt idx="72166">-0.0133866557794599</cx:pt>
          <cx:pt idx="72167">-0.0133892258568619</cx:pt>
          <cx:pt idx="72168">-0.0133906977805131</cx:pt>
          <cx:pt idx="72169">-0.0133975630483736</cx:pt>
          <cx:pt idx="72170">-0.0134017267883705</cx:pt>
          <cx:pt idx="72171">-0.013402330081847699</cx:pt>
          <cx:pt idx="72172">-0.013402330081847699</cx:pt>
          <cx:pt idx="72173">-0.013402330081847699</cx:pt>
          <cx:pt idx="72174">-0.013402330081847699</cx:pt>
          <cx:pt idx="72175">-0.013402330081847699</cx:pt>
          <cx:pt idx="72176">-0.013402330081847699</cx:pt>
          <cx:pt idx="72177">-0.0134044907707954</cx:pt>
          <cx:pt idx="72178">-0.0134044907707954</cx:pt>
          <cx:pt idx="72179">-0.0134044907707954</cx:pt>
          <cx:pt idx="72180">-0.0134062489687764</cx:pt>
          <cx:pt idx="72181">-0.0134107129353135</cx:pt>
          <cx:pt idx="72182">-0.0134144841078694</cx:pt>
          <cx:pt idx="72183">-0.013415713230639901</cx:pt>
          <cx:pt idx="72184">-0.013418652585976701</cx:pt>
          <cx:pt idx="72185">-0.013420202480303799</cx:pt>
          <cx:pt idx="72186">-0.0134266460583171</cx:pt>
          <cx:pt idx="72187">-0.0134268515391631</cx:pt>
          <cx:pt idx="72188">-0.0134292075751614</cx:pt>
          <cx:pt idx="72189">-0.0134312954053549</cx:pt>
          <cx:pt idx="72190">-0.0134336639048092</cx:pt>
          <cx:pt idx="72191">-0.013436450320452001</cx:pt>
          <cx:pt idx="72192">-0.0134369733971837</cx:pt>
          <cx:pt idx="72193">-0.0134369733971837</cx:pt>
          <cx:pt idx="72194">-0.0134369733971837</cx:pt>
          <cx:pt idx="72195">-0.0134379884410014</cx:pt>
          <cx:pt idx="72196">-0.013438801254670899</cx:pt>
          <cx:pt idx="72197">-0.0134392163445967</cx:pt>
          <cx:pt idx="72198">-0.0134398324146191</cx:pt>
          <cx:pt idx="72199">-0.0134398324146191</cx:pt>
          <cx:pt idx="72200">-0.013441322876343</cx:pt>
          <cx:pt idx="72201">-0.0134480626366618</cx:pt>
          <cx:pt idx="72202">-0.0134480626366618</cx:pt>
          <cx:pt idx="72203">-0.0134480626366618</cx:pt>
          <cx:pt idx="72204">-0.0134508901554214</cx:pt>
          <cx:pt idx="72205">-0.013451638230523401</cx:pt>
          <cx:pt idx="72206">-0.013452197258553801</cx:pt>
          <cx:pt idx="72207">-0.013452197258553801</cx:pt>
          <cx:pt idx="72208">-0.013452197258553801</cx:pt>
          <cx:pt idx="72209">-0.013453357957902199</cx:pt>
          <cx:pt idx="72210">-0.013464071612225801</cx:pt>
          <cx:pt idx="72211">-0.013464071612225801</cx:pt>
          <cx:pt idx="72212">-0.013464071612225801</cx:pt>
          <cx:pt idx="72213">-0.013464071612225801</cx:pt>
          <cx:pt idx="72214">-0.0134646330205964</cx:pt>
          <cx:pt idx="72215">-0.0134646330205964</cx:pt>
          <cx:pt idx="72216">-0.0134758429416298</cx:pt>
          <cx:pt idx="72217">-0.013477036457887601</cx:pt>
          <cx:pt idx="72218">-0.0134784682617959</cx:pt>
          <cx:pt idx="72219">-0.013479365209084999</cx:pt>
          <cx:pt idx="72220">-0.0134796405527004</cx:pt>
          <cx:pt idx="72221">-0.0134796405527004</cx:pt>
          <cx:pt idx="72222">-0.0134796405527004</cx:pt>
          <cx:pt idx="72223">-0.0134796405527004</cx:pt>
          <cx:pt idx="72224">-0.0134821901383009</cx:pt>
          <cx:pt idx="72225">-0.0134821901383009</cx:pt>
          <cx:pt idx="72226">-0.0134842170561727</cx:pt>
          <cx:pt idx="72227">-0.01348614697314</cx:pt>
          <cx:pt idx="72228">-0.0134873879657301</cx:pt>
          <cx:pt idx="72229">-0.013488701745680299</cx:pt>
          <cx:pt idx="72230">-0.013491589510155401</cx:pt>
          <cx:pt idx="72231">-0.013493268851334599</cx:pt>
          <cx:pt idx="72232">-0.013505173612520001</cx:pt>
          <cx:pt idx="72233">-0.013508717100504299</cx:pt>
          <cx:pt idx="72234">-0.0135108934283967</cx:pt>
          <cx:pt idx="72235">-0.0135138678422557</cx:pt>
          <cx:pt idx="72236">-0.013514594147229501</cx:pt>
          <cx:pt idx="72237">-0.013517585759571999</cx:pt>
          <cx:pt idx="72238">-0.0135443429480378</cx:pt>
          <cx:pt idx="72239">-0.0135482842959885</cx:pt>
          <cx:pt idx="72240">-0.0135493257699945</cx:pt>
          <cx:pt idx="72241">-0.013549925085079</cx:pt>
          <cx:pt idx="72242">-0.013554941785606499</cx:pt>
          <cx:pt idx="72243">-0.0135562362333974</cx:pt>
          <cx:pt idx="72244">-0.0135575684536853</cx:pt>
          <cx:pt idx="72245">-0.013559711594540899</cx:pt>
          <cx:pt idx="72246">-0.013564642061545701</cx:pt>
          <cx:pt idx="72247">-0.0135656373334544</cx:pt>
          <cx:pt idx="72248">-0.0135656373334544</cx:pt>
          <cx:pt idx="72249">-0.0135656373334544</cx:pt>
          <cx:pt idx="72250">-0.0135656373334544</cx:pt>
          <cx:pt idx="72251">-0.013567045604344701</cx:pt>
          <cx:pt idx="72252">-0.0135697627798588</cx:pt>
          <cx:pt idx="72253">-0.013569800911664801</cx:pt>
          <cx:pt idx="72254">-0.013572752194518299</cx:pt>
          <cx:pt idx="72255">-0.013574610973897601</cx:pt>
          <cx:pt idx="72256">-0.013574610973897601</cx:pt>
          <cx:pt idx="72257">-0.013574610973897601</cx:pt>
          <cx:pt idx="72258">-0.013574610973897601</cx:pt>
          <cx:pt idx="72259">-0.013574610973897601</cx:pt>
          <cx:pt idx="72260">-0.013576539547531401</cx:pt>
          <cx:pt idx="72261">-0.0135767935462669</cx:pt>
          <cx:pt idx="72262">-0.0135778880363601</cx:pt>
          <cx:pt idx="72263">-0.0135805872001278</cx:pt>
          <cx:pt idx="72264">-0.0135862577112335</cx:pt>
          <cx:pt idx="72265">-0.0135946170546221</cx:pt>
          <cx:pt idx="72266">-0.0135951897475046</cx:pt>
          <cx:pt idx="72267">-0.013596936987588799</cx:pt>
          <cx:pt idx="72268">-0.0135983006404906</cx:pt>
          <cx:pt idx="72269">-0.013601215022306301</cx:pt>
          <cx:pt idx="72270">-0.013601777611439899</cx:pt>
          <cx:pt idx="72271">-0.013601777611439899</cx:pt>
          <cx:pt idx="72272">-0.013601777611439899</cx:pt>
          <cx:pt idx="72273">-0.0136069245175205</cx:pt>
          <cx:pt idx="72274">-0.013610412795074699</cx:pt>
          <cx:pt idx="72275">-0.0136110586953197</cx:pt>
          <cx:pt idx="72276">-0.013612189825089599</cx:pt>
          <cx:pt idx="72277">-0.0136132642712655</cx:pt>
          <cx:pt idx="72278">-0.013613650169801501</cx:pt>
          <cx:pt idx="72279">-0.0136160168769384</cx:pt>
          <cx:pt idx="72280">-0.013619009092871601</cx:pt>
          <cx:pt idx="72281">-0.0136224217510163</cx:pt>
          <cx:pt idx="72282">-0.013623743615066001</cx:pt>
          <cx:pt idx="72283">-0.013625328490889901</cx:pt>
          <cx:pt idx="72284">-0.0136372980544835</cx:pt>
          <cx:pt idx="72285">-0.0136372980544835</cx:pt>
          <cx:pt idx="72286">-0.013645758817898901</cx:pt>
          <cx:pt idx="72287">-0.013648629356061001</cx:pt>
          <cx:pt idx="72288">-0.013650765797901299</cx:pt>
          <cx:pt idx="72289">-0.013655734085315299</cx:pt>
          <cx:pt idx="72290">-0.0136607713765904</cx:pt>
          <cx:pt idx="72291">-0.0136626213800616</cx:pt>
          <cx:pt idx="72292">-0.0136626538941122</cx:pt>
          <cx:pt idx="72293">-0.0136731451503824</cx:pt>
          <cx:pt idx="72294">-0.013679371393416901</cx:pt>
          <cx:pt idx="72295">-0.0136803393397027</cx:pt>
          <cx:pt idx="72296">-0.0136803393397027</cx:pt>
          <cx:pt idx="72297">-0.0136803393397027</cx:pt>
          <cx:pt idx="72298">-0.0136803393397027</cx:pt>
          <cx:pt idx="72299">-0.0136803393397027</cx:pt>
          <cx:pt idx="72300">-0.0136840419186276</cx:pt>
          <cx:pt idx="72301">-0.0136861645034091</cx:pt>
          <cx:pt idx="72302">-0.0137002702347244</cx:pt>
          <cx:pt idx="72303">-0.0137002702347244</cx:pt>
          <cx:pt idx="72304">-0.013701883927613</cx:pt>
          <cx:pt idx="72305">-0.0137050548090635</cx:pt>
          <cx:pt idx="72306">-0.013707205896313</cx:pt>
          <cx:pt idx="72307">-0.0137236754689703</cx:pt>
          <cx:pt idx="72308">-0.0137326984034897</cx:pt>
          <cx:pt idx="72309">-0.0137367190315056</cx:pt>
          <cx:pt idx="72310">-0.0137454878386739</cx:pt>
          <cx:pt idx="72311">-0.0137458792164478</cx:pt>
          <cx:pt idx="72312">-0.0137485738866293</cx:pt>
          <cx:pt idx="72313">-0.013749057776250901</cx:pt>
          <cx:pt idx="72314">-0.0137505013611321</cx:pt>
          <cx:pt idx="72315">-0.013753410806781099</cx:pt>
          <cx:pt idx="72316">-0.013755979548698401</cx:pt>
          <cx:pt idx="72317">-0.0137626313527076</cx:pt>
          <cx:pt idx="72318">-0.0137668036034475</cx:pt>
          <cx:pt idx="72319">-0.0137692259714251</cx:pt>
          <cx:pt idx="72320">-0.013769869096500501</cx:pt>
          <cx:pt idx="72321">-0.013770387447169401</cx:pt>
          <cx:pt idx="72322">-0.013773435060547</cx:pt>
          <cx:pt idx="72323">-0.013773435060547</cx:pt>
          <cx:pt idx="72324">-0.013778616556926301</cx:pt>
          <cx:pt idx="72325">-0.013779895231518</cx:pt>
          <cx:pt idx="72326">-0.013779895231518</cx:pt>
          <cx:pt idx="72327">-0.013779895231518</cx:pt>
          <cx:pt idx="72328">-0.013788113868014</cx:pt>
          <cx:pt idx="72329">-0.0137947639508865</cx:pt>
          <cx:pt idx="72330">-0.013796126181111999</cx:pt>
          <cx:pt idx="72331">-0.0137996268071362</cx:pt>
          <cx:pt idx="72332">-0.013803296119708</cx:pt>
          <cx:pt idx="72333">-0.0138043595063615</cx:pt>
          <cx:pt idx="72334">-0.013809177230428</cx:pt>
          <cx:pt idx="72335">-0.0138105151246676</cx:pt>
          <cx:pt idx="72336">-0.0138159042333085</cx:pt>
          <cx:pt idx="72337">-0.013819698146476199</cx:pt>
          <cx:pt idx="72338">-0.013819871100328099</cx:pt>
          <cx:pt idx="72339">-0.013821488606357899</cx:pt>
          <cx:pt idx="72340">-0.0138236573366157</cx:pt>
          <cx:pt idx="72341">-0.0138259580628525</cx:pt>
          <cx:pt idx="72342">-0.013828378400085399</cx:pt>
          <cx:pt idx="72343">-0.013831065591206801</cx:pt>
          <cx:pt idx="72344">-0.0138411637815172</cx:pt>
          <cx:pt idx="72345">-0.0138430687119615</cx:pt>
          <cx:pt idx="72346">-0.0138641356703431</cx:pt>
          <cx:pt idx="72347">-0.0138641356703431</cx:pt>
          <cx:pt idx="72348">-0.0138641356703431</cx:pt>
          <cx:pt idx="72349">-0.0138641356703431</cx:pt>
          <cx:pt idx="72350">-0.013866419417433599</cx:pt>
          <cx:pt idx="72351">-0.0138709140763953</cx:pt>
          <cx:pt idx="72352">-0.013871228558504201</cx:pt>
          <cx:pt idx="72353">-0.0138767120132526</cx:pt>
          <cx:pt idx="72354">-0.0138790166453251</cx:pt>
          <cx:pt idx="72355">-0.0138790166453251</cx:pt>
          <cx:pt idx="72356">-0.0138814999940751</cx:pt>
          <cx:pt idx="72357">-0.0138814999940751</cx:pt>
          <cx:pt idx="72358">-0.013889126571789499</cx:pt>
          <cx:pt idx="72359">-0.013890897597224901</cx:pt>
          <cx:pt idx="72360">-0.013890897597224901</cx:pt>
          <cx:pt idx="72361">-0.013890897597224901</cx:pt>
          <cx:pt idx="72362">-0.013890897597224901</cx:pt>
          <cx:pt idx="72363">-0.013892009468202999</cx:pt>
          <cx:pt idx="72364">-0.0138955056683238</cx:pt>
          <cx:pt idx="72365">-0.013897549478819901</cx:pt>
          <cx:pt idx="72366">-0.0139007195287482</cx:pt>
          <cx:pt idx="72367">-0.0139019402349287</cx:pt>
          <cx:pt idx="72368">-0.013909356223856599</cx:pt>
          <cx:pt idx="72369">-0.013915562867704999</cx:pt>
          <cx:pt idx="72370">-0.013921697036751999</cx:pt>
          <cx:pt idx="72371">-0.013923825309731601</cx:pt>
          <cx:pt idx="72372">-0.013933783193463001</cx:pt>
          <cx:pt idx="72373">-0.0139464083434014</cx:pt>
          <cx:pt idx="72374">-0.0139464083434014</cx:pt>
          <cx:pt idx="72375">-0.01395212385908</cx:pt>
          <cx:pt idx="72376">-0.0139546217236825</cx:pt>
          <cx:pt idx="72377">-0.013957622329507599</cx:pt>
          <cx:pt idx="72378">-0.013959033342907899</cx:pt>
          <cx:pt idx="72379">-0.013959033342907899</cx:pt>
          <cx:pt idx="72380">-0.013959271183557999</cx:pt>
          <cx:pt idx="72381">-0.013964344703118799</cx:pt>
          <cx:pt idx="72382">-0.013967302120995799</cx:pt>
          <cx:pt idx="72383">-0.0139707722468135</cx:pt>
          <cx:pt idx="72384">-0.013971566807325701</cx:pt>
          <cx:pt idx="72385">-0.013971566807325701</cx:pt>
          <cx:pt idx="72386">-0.013971566807325701</cx:pt>
          <cx:pt idx="72387">-0.013971566807325701</cx:pt>
          <cx:pt idx="72388">-0.013971566807325701</cx:pt>
          <cx:pt idx="72389">-0.013971566807325701</cx:pt>
          <cx:pt idx="72390">-0.0139716901764405</cx:pt>
          <cx:pt idx="72391">-0.013976227861858301</cx:pt>
          <cx:pt idx="72392">-0.013976910102494</cx:pt>
          <cx:pt idx="72393">-0.013976910102494</cx:pt>
          <cx:pt idx="72394">-0.013976910102494</cx:pt>
          <cx:pt idx="72395">-0.0139791868627018</cx:pt>
          <cx:pt idx="72396">-0.0139791868627018</cx:pt>
          <cx:pt idx="72397">-0.013980430519257001</cx:pt>
          <cx:pt idx="72398">-0.0139807152169928</cx:pt>
          <cx:pt idx="72399">-0.0139816299606459</cx:pt>
          <cx:pt idx="72400">-0.0139863644137584</cx:pt>
          <cx:pt idx="72401">-0.013989062189851501</cx:pt>
          <cx:pt idx="72402">-0.0139903203207398</cx:pt>
          <cx:pt idx="72403">-0.013999401453275599</cx:pt>
          <cx:pt idx="72404">-0.0140130840194978</cx:pt>
          <cx:pt idx="72405">-0.0140170839113516</cx:pt>
          <cx:pt idx="72406">-0.014018636054603399</cx:pt>
          <cx:pt idx="72407">-0.014037828353311599</cx:pt>
          <cx:pt idx="72408">-0.014037828353311599</cx:pt>
          <cx:pt idx="72409">-0.014037828353311599</cx:pt>
          <cx:pt idx="72410">-0.014037828353311599</cx:pt>
          <cx:pt idx="72411">-0.014037828353311599</cx:pt>
          <cx:pt idx="72412">-0.0140449811166277</cx:pt>
          <cx:pt idx="72413">-0.0140567264384951</cx:pt>
          <cx:pt idx="72414">-0.014057829374241999</cx:pt>
          <cx:pt idx="72415">-0.014057829374241999</cx:pt>
          <cx:pt idx="72416">-0.0140590744231714</cx:pt>
          <cx:pt idx="72417">-0.0140608280197679</cx:pt>
          <cx:pt idx="72418">-0.0140640219531998</cx:pt>
          <cx:pt idx="72419">-0.0140684813727853</cx:pt>
          <cx:pt idx="72420">-0.014070325528425199</cx:pt>
          <cx:pt idx="72421">-0.0140708920037225</cx:pt>
          <cx:pt idx="72422">-0.014074563137932899</cx:pt>
          <cx:pt idx="72423">-0.0140793968573007</cx:pt>
          <cx:pt idx="72424">-0.014082178336324601</cx:pt>
          <cx:pt idx="72425">-0.0140851362626293</cx:pt>
          <cx:pt idx="72426">-0.014091036497052</cx:pt>
          <cx:pt idx="72427">-0.0140935614231048</cx:pt>
          <cx:pt idx="72428">-0.014104686046785201</cx:pt>
          <cx:pt idx="72429">-0.0141150317886261</cx:pt>
          <cx:pt idx="72430">-0.0141154988035203</cx:pt>
          <cx:pt idx="72431">-0.0141159098123052</cx:pt>
          <cx:pt idx="72432">-0.0141159098123052</cx:pt>
          <cx:pt idx="72433">-0.014122904621900601</cx:pt>
          <cx:pt idx="72434">-0.0141361587923492</cx:pt>
          <cx:pt idx="72435">-0.0141399709176287</cx:pt>
          <cx:pt idx="72436">-0.014162534686019799</cx:pt>
          <cx:pt idx="72437">-0.014162534686019799</cx:pt>
          <cx:pt idx="72438">-0.0141677415801711</cx:pt>
          <cx:pt idx="72439">-0.014183170000706</cx:pt>
          <cx:pt idx="72440">-0.014193720699490099</cx:pt>
          <cx:pt idx="72441">-0.014196753373453601</cx:pt>
          <cx:pt idx="72442">-0.014196753373453601</cx:pt>
          <cx:pt idx="72443">-0.014196753373453601</cx:pt>
          <cx:pt idx="72444">-0.014196753373453601</cx:pt>
          <cx:pt idx="72445">-0.014196753373453601</cx:pt>
          <cx:pt idx="72446">-0.014201335766612399</cx:pt>
          <cx:pt idx="72447">-0.0142023694789372</cx:pt>
          <cx:pt idx="72448">-0.014203879859616001</cx:pt>
          <cx:pt idx="72449">-0.014203927606148499</cx:pt>
          <cx:pt idx="72450">-0.0142041351367152</cx:pt>
          <cx:pt idx="72451">-0.014209281443015601</cx:pt>
          <cx:pt idx="72452">-0.0142093804028829</cx:pt>
          <cx:pt idx="72453">-0.014211019605251601</cx:pt>
          <cx:pt idx="72454">-0.014211019605251601</cx:pt>
          <cx:pt idx="72455">-0.014211019605251601</cx:pt>
          <cx:pt idx="72456">-0.014211019605251601</cx:pt>
          <cx:pt idx="72457">-0.014211019605251601</cx:pt>
          <cx:pt idx="72458">-0.014211019605251601</cx:pt>
          <cx:pt idx="72459">-0.014211019605251601</cx:pt>
          <cx:pt idx="72460">-0.0142114324167638</cx:pt>
          <cx:pt idx="72461">-0.0142114324167638</cx:pt>
          <cx:pt idx="72462">-0.01421430970883</cx:pt>
          <cx:pt idx="72463">-0.0142277594469126</cx:pt>
          <cx:pt idx="72464">-0.014235991370138999</cx:pt>
          <cx:pt idx="72465">-0.014236102206884101</cx:pt>
          <cx:pt idx="72466">-0.0142376112743509</cx:pt>
          <cx:pt idx="72467">-0.0142493556580475</cx:pt>
          <cx:pt idx="72468">-0.0142631950961183</cx:pt>
          <cx:pt idx="72469">-0.0142680835530329</cx:pt>
          <cx:pt idx="72470">-0.0142843227620792</cx:pt>
          <cx:pt idx="72471">-0.0142843227620792</cx:pt>
          <cx:pt idx="72472">-0.0142843227620792</cx:pt>
          <cx:pt idx="72473">-0.014296534613322601</cx:pt>
          <cx:pt idx="72474">-0.014305654589494</cx:pt>
          <cx:pt idx="72475">-0.0143079728515781</cx:pt>
          <cx:pt idx="72476">-0.0143154634358194</cx:pt>
          <cx:pt idx="72477">-0.014320785211268601</cx:pt>
          <cx:pt idx="72478">-0.0143289108173459</cx:pt>
          <cx:pt idx="72479">-0.014332470912621799</cx:pt>
          <cx:pt idx="72480">-0.0143331316381923</cx:pt>
          <cx:pt idx="72481">-0.014341530092555701</cx:pt>
          <cx:pt idx="72482">-0.014341530092555701</cx:pt>
          <cx:pt idx="72483">-0.014341530092555701</cx:pt>
          <cx:pt idx="72484">-0.014341530092555701</cx:pt>
          <cx:pt idx="72485">-0.014347945391322401</cx:pt>
          <cx:pt idx="72486">-0.014350486582014699</cx:pt>
          <cx:pt idx="72487">-0.014353211197599801</cx:pt>
          <cx:pt idx="72488">-0.014356264623561901</cx:pt>
          <cx:pt idx="72489">-0.0143630166239372</cx:pt>
          <cx:pt idx="72490">-0.014373155579793699</cx:pt>
          <cx:pt idx="72491">-0.014393386931083199</cx:pt>
          <cx:pt idx="72492">-0.014401619591648099</cx:pt>
          <cx:pt idx="72493">-0.0144024857779016</cx:pt>
          <cx:pt idx="72494">-0.0144097798636158</cx:pt>
          <cx:pt idx="72495">-0.014410627365696401</cx:pt>
          <cx:pt idx="72496">-0.014411477093929001</cx:pt>
          <cx:pt idx="72497">-0.014411728849395599</cx:pt>
          <cx:pt idx="72498">-0.014413445180025601</cx:pt>
          <cx:pt idx="72499">-0.014413445180025601</cx:pt>
          <cx:pt idx="72500">-0.014413445180025601</cx:pt>
          <cx:pt idx="72501">-0.014414395137397101</cx:pt>
          <cx:pt idx="72502">-0.014417309616216401</cx:pt>
          <cx:pt idx="72503">-0.014418069058237599</cx:pt>
          <cx:pt idx="72504">-0.014419672921638101</cx:pt>
          <cx:pt idx="72505">-0.0144239816632569</cx:pt>
          <cx:pt idx="72506">-0.0144258932219002</cx:pt>
          <cx:pt idx="72507">-0.0144264767749301</cx:pt>
          <cx:pt idx="72508">-0.014429265842203</cx:pt>
          <cx:pt idx="72509">-0.014430529314182899</cx:pt>
          <cx:pt idx="72510">-0.014430529314182899</cx:pt>
          <cx:pt idx="72511">-0.014430529314182899</cx:pt>
          <cx:pt idx="72512">-0.014430529314182899</cx:pt>
          <cx:pt idx="72513">-0.014430529314182899</cx:pt>
          <cx:pt idx="72514">-0.014434640456125801</cx:pt>
          <cx:pt idx="72515">-0.014434640456125801</cx:pt>
          <cx:pt idx="72516">-0.014434640456125801</cx:pt>
          <cx:pt idx="72517">-0.014434640456125801</cx:pt>
          <cx:pt idx="72518">-0.0144412731219935</cx:pt>
          <cx:pt idx="72519">-0.0144441308025882</cx:pt>
          <cx:pt idx="72520">-0.0144458133706813</cx:pt>
          <cx:pt idx="72521">-0.0144483764160061</cx:pt>
          <cx:pt idx="72522">-0.0144522505619494</cx:pt>
          <cx:pt idx="72523">-0.0144545825338924</cx:pt>
          <cx:pt idx="72524">-0.014460597863159799</cx:pt>
          <cx:pt idx="72525">-0.014461540988288</cx:pt>
          <cx:pt idx="72526">-0.0144738660050222</cx:pt>
          <cx:pt idx="72527">-0.0144895327571262</cx:pt>
          <cx:pt idx="72528">-0.0144939507944713</cx:pt>
          <cx:pt idx="72529">-0.0144970410437487</cx:pt>
          <cx:pt idx="72530">-0.0145003485413456</cx:pt>
          <cx:pt idx="72531">-0.014512776034590899</cx:pt>
          <cx:pt idx="72532">-0.014515265385313701</cx:pt>
          <cx:pt idx="72533">-0.014515348186704</cx:pt>
          <cx:pt idx="72534">-0.014517123198785</cx:pt>
          <cx:pt idx="72535">-0.014518670388645599</cx:pt>
          <cx:pt idx="72536">-0.014525129487285401</cx:pt>
          <cx:pt idx="72537">-0.0145302494808098</cx:pt>
          <cx:pt idx="72538">-0.0145341402890732</cx:pt>
          <cx:pt idx="72539">-0.0145379775773783</cx:pt>
          <cx:pt idx="72540">-0.0145379775773783</cx:pt>
          <cx:pt idx="72541">-0.0145379775773783</cx:pt>
          <cx:pt idx="72542">-0.0145379775773783</cx:pt>
          <cx:pt idx="72543">-0.0145379775773783</cx:pt>
          <cx:pt idx="72544">-0.0145379775773783</cx:pt>
          <cx:pt idx="72545">-0.0145379775773783</cx:pt>
          <cx:pt idx="72546">-0.014541065033929801</cx:pt>
          <cx:pt idx="72547">-0.0145455184059387</cx:pt>
          <cx:pt idx="72548">-0.0145476286797253</cx:pt>
          <cx:pt idx="72549">-0.0145476286797253</cx:pt>
          <cx:pt idx="72550">-0.014548424962368901</cx:pt>
          <cx:pt idx="72551">-0.014550439859175399</cx:pt>
          <cx:pt idx="72552">-0.0145513327674091</cx:pt>
          <cx:pt idx="72553">-0.014555396731824301</cx:pt>
          <cx:pt idx="72554">-0.014559224115302499</cx:pt>
          <cx:pt idx="72555">-0.0145618030287598</cx:pt>
          <cx:pt idx="72556">-0.0145682306815537</cx:pt>
          <cx:pt idx="72557">-0.014571605435105</cx:pt>
          <cx:pt idx="72558">-0.014572433861997001</cx:pt>
          <cx:pt idx="72559">-0.0145728662264218</cx:pt>
          <cx:pt idx="72560">-0.0145730005742851</cx:pt>
          <cx:pt idx="72561">-0.0145746862396509</cx:pt>
          <cx:pt idx="72562">-0.014579271527436001</cx:pt>
          <cx:pt idx="72563">-0.0145878738323823</cx:pt>
          <cx:pt idx="72564">-0.014591514049247</cx:pt>
          <cx:pt idx="72565">-0.014597459435588401</cx:pt>
          <cx:pt idx="72566">-0.0146009880875039</cx:pt>
          <cx:pt idx="72567">-0.014603451161625</cx:pt>
          <cx:pt idx="72568">-0.0146083721901888</cx:pt>
          <cx:pt idx="72569">-0.0146087475331172</cx:pt>
          <cx:pt idx="72570">-0.0146089638179593</cx:pt>
          <cx:pt idx="72571">-0.0146134004929771</cx:pt>
          <cx:pt idx="72572">-0.014613539401627801</cx:pt>
          <cx:pt idx="72573">-0.0146138347645521</cx:pt>
          <cx:pt idx="72574">-0.0146138347645521</cx:pt>
          <cx:pt idx="72575">-0.014615812969433799</cx:pt>
          <cx:pt idx="72576">-0.014615812969433799</cx:pt>
          <cx:pt idx="72577">-0.014615812969433799</cx:pt>
          <cx:pt idx="72578">-0.0146323068976364</cx:pt>
          <cx:pt idx="72579">-0.0146377700989333</cx:pt>
          <cx:pt idx="72580">-0.0146377700989333</cx:pt>
          <cx:pt idx="72581">-0.0146389170518908</cx:pt>
          <cx:pt idx="72582">-0.0146406541183318</cx:pt>
          <cx:pt idx="72583">-0.014646381923354299</cx:pt>
          <cx:pt idx="72584">-0.014646381923354299</cx:pt>
          <cx:pt idx="72585">-0.014648235228389799</cx:pt>
          <cx:pt idx="72586">-0.0146500344869717</cx:pt>
          <cx:pt idx="72587">-0.014654021958245</cx:pt>
          <cx:pt idx="72588">-0.014656777323336</cx:pt>
          <cx:pt idx="72589">-0.0146657260224912</cx:pt>
          <cx:pt idx="72590">-0.0146730075281888</cx:pt>
          <cx:pt idx="72591">-0.0146787919905916</cx:pt>
          <cx:pt idx="72592">-0.014683837554632</cx:pt>
          <cx:pt idx="72593">-0.0146851025651102</cx:pt>
          <cx:pt idx="72594">-0.014686224535087999</cx:pt>
          <cx:pt idx="72595">-0.014687298926050999</cx:pt>
          <cx:pt idx="72596">-0.014687298926050999</cx:pt>
          <cx:pt idx="72597">-0.0146877102942465</cx:pt>
          <cx:pt idx="72598">-0.0146878658520761</cx:pt>
          <cx:pt idx="72599">-0.0146891956061606</cx:pt>
          <cx:pt idx="72600">-0.014690678989542001</cx:pt>
          <cx:pt idx="72601">-0.0146961083364649</cx:pt>
          <cx:pt idx="72602">-0.01470164185134</cx:pt>
          <cx:pt idx="72603">-0.0147023553782561</cx:pt>
          <cx:pt idx="72604">-0.0147074287054881</cx:pt>
          <cx:pt idx="72605">-0.0147093095928215</cx:pt>
          <cx:pt idx="72606">-0.014710153302250799</cx:pt>
          <cx:pt idx="72607">-0.014710153302250799</cx:pt>
          <cx:pt idx="72608">-0.014710153302250799</cx:pt>
          <cx:pt idx="72609">-0.0147150556209837</cx:pt>
          <cx:pt idx="72610">-0.0147158964187761</cx:pt>
          <cx:pt idx="72611">-0.0147158964187761</cx:pt>
          <cx:pt idx="72612">-0.0147158964187761</cx:pt>
          <cx:pt idx="72613">-0.014724605720607201</cx:pt>
          <cx:pt idx="72614">-0.0147253304646309</cx:pt>
          <cx:pt idx="72615">-0.0147276117909099</cx:pt>
          <cx:pt idx="72616">-0.0147276117909099</cx:pt>
          <cx:pt idx="72617">-0.0147276117909099</cx:pt>
          <cx:pt idx="72618">-0.014728000486497399</cx:pt>
          <cx:pt idx="72619">-0.014728000486497399</cx:pt>
          <cx:pt idx="72620">-0.014728000486497399</cx:pt>
          <cx:pt idx="72621">-0.014728000486497399</cx:pt>
          <cx:pt idx="72622">-0.014732111625563401</cx:pt>
          <cx:pt idx="72623">-0.0147388770054626</cx:pt>
          <cx:pt idx="72624">-0.0147397782125573</cx:pt>
          <cx:pt idx="72625">-0.014741941277338799</cx:pt>
          <cx:pt idx="72626">-0.0147498791170773</cx:pt>
          <cx:pt idx="72627">-0.0147519441096463</cx:pt>
          <cx:pt idx="72628">-0.0147539622560746</cx:pt>
          <cx:pt idx="72629">-0.0147576682298731</cx:pt>
          <cx:pt idx="72630">-0.0147581638779061</cx:pt>
          <cx:pt idx="72631">-0.0147649234968043</cx:pt>
          <cx:pt idx="72632">-0.014766521640318201</cx:pt>
          <cx:pt idx="72633">-0.0147686858496873</cx:pt>
          <cx:pt idx="72634">-0.0147719855416663</cx:pt>
          <cx:pt idx="72635">-0.014772435934472399</cx:pt>
          <cx:pt idx="72636">-0.0147737447625253</cx:pt>
          <cx:pt idx="72637">-0.014780765387316999</cx:pt>
          <cx:pt idx="72638">-0.014792118349148699</cx:pt>
          <cx:pt idx="72639">-0.0147976725531863</cx:pt>
          <cx:pt idx="72640">-0.0147980721952657</cx:pt>
          <cx:pt idx="72641">-0.0147980721952657</cx:pt>
          <cx:pt idx="72642">-0.0147986820857354</cx:pt>
          <cx:pt idx="72643">-0.0148039158417534</cx:pt>
          <cx:pt idx="72644">-0.014812333657759901</cx:pt>
          <cx:pt idx="72645">-0.0148184576346544</cx:pt>
          <cx:pt idx="72646">-0.014823211928465601</cx:pt>
          <cx:pt idx="72647">-0.014824330050630601</cx:pt>
          <cx:pt idx="72648">-0.014825051194417099</cx:pt>
          <cx:pt idx="72649">-0.014833873344417299</cx:pt>
          <cx:pt idx="72650">-0.0148343085836058</cx:pt>
          <cx:pt idx="72651">-0.014836714677765501</cx:pt>
          <cx:pt idx="72652">-0.014836714677765501</cx:pt>
          <cx:pt idx="72653">-0.014836714677765501</cx:pt>
          <cx:pt idx="72654">-0.014836714677765501</cx:pt>
          <cx:pt idx="72655">-0.014836714677765501</cx:pt>
          <cx:pt idx="72656">-0.014836714677765501</cx:pt>
          <cx:pt idx="72657">-0.014836714677765501</cx:pt>
          <cx:pt idx="72658">-0.014836714677765501</cx:pt>
          <cx:pt idx="72659">-0.014838536775359601</cx:pt>
          <cx:pt idx="72660">-0.014838581226382999</cx:pt>
          <cx:pt idx="72661">-0.014843273897615399</cx:pt>
          <cx:pt idx="72662">-0.0148437570813409</cx:pt>
          <cx:pt idx="72663">-0.014845776896868499</cx:pt>
          <cx:pt idx="72664">-0.014845776896868499</cx:pt>
          <cx:pt idx="72665">-0.014845776896868499</cx:pt>
          <cx:pt idx="72666">-0.014845776896868499</cx:pt>
          <cx:pt idx="72667">-0.014862209770961299</cx:pt>
          <cx:pt idx="72668">-0.0148668436096327</cx:pt>
          <cx:pt idx="72669">-0.014878555965962201</cx:pt>
          <cx:pt idx="72670">-0.014886156669085601</cx:pt>
          <cx:pt idx="72671">-0.0148876121622825</cx:pt>
          <cx:pt idx="72672">-0.0148891415187459</cx:pt>
          <cx:pt idx="72673">-0.014891892910058</cx:pt>
          <cx:pt idx="72674">-0.014891892910058</cx:pt>
          <cx:pt idx="72675">-0.014904094824320599</cx:pt>
          <cx:pt idx="72676">-0.014916069339024301</cx:pt>
          <cx:pt idx="72677">-0.014919512997599299</cx:pt>
          <cx:pt idx="72678">-0.0149211717333451</cx:pt>
          <cx:pt idx="72679">-0.0149229061180593</cx:pt>
          <cx:pt idx="72680">-0.0149246256714556</cx:pt>
          <cx:pt idx="72681">-0.0149247816506841</cx:pt>
          <cx:pt idx="72682">-0.01492614840397</cx:pt>
          <cx:pt idx="72683">-0.0149379960863503</cx:pt>
          <cx:pt idx="72684">-0.0149397489299873</cx:pt>
          <cx:pt idx="72685">-0.014940236656874099</cx:pt>
          <cx:pt idx="72686">-0.0149451727353896</cx:pt>
          <cx:pt idx="72687">-0.0149472328943365</cx:pt>
          <cx:pt idx="72688">-0.0149546207877016</cx:pt>
          <cx:pt idx="72689">-0.0149546207877016</cx:pt>
          <cx:pt idx="72690">-0.0149546207877016</cx:pt>
          <cx:pt idx="72691">-0.0149546207877016</cx:pt>
          <cx:pt idx="72692">-0.0149610340622009</cx:pt>
          <cx:pt idx="72693">-0.0149688430968142</cx:pt>
          <cx:pt idx="72694">-0.0149688430968142</cx:pt>
          <cx:pt idx="72695">-0.0149734341544541</cx:pt>
          <cx:pt idx="72696">-0.014976549031693801</cx:pt>
          <cx:pt idx="72697">-0.0149803889856054</cx:pt>
          <cx:pt idx="72698">-0.0149820312143942</cx:pt>
          <cx:pt idx="72699">-0.014983650539423901</cx:pt>
          <cx:pt idx="72700">-0.014983800741194001</cx:pt>
          <cx:pt idx="72701">-0.0149838776662006</cx:pt>
          <cx:pt idx="72702">-0.0149865167179254</cx:pt>
          <cx:pt idx="72703">-0.0149873864545876</cx:pt>
          <cx:pt idx="72704">-0.0149873864545876</cx:pt>
          <cx:pt idx="72705">-0.0149873864545876</cx:pt>
          <cx:pt idx="72706">-0.0149873864545876</cx:pt>
          <cx:pt idx="72707">-0.0149873864545876</cx:pt>
          <cx:pt idx="72708">-0.0149890277097113</cx:pt>
          <cx:pt idx="72709">-0.014991874473738899</cx:pt>
          <cx:pt idx="72710">-0.014993308067954601</cx:pt>
          <cx:pt idx="72711">-0.014993308067954601</cx:pt>
          <cx:pt idx="72712">-0.0150059194668405</cx:pt>
          <cx:pt idx="72713">-0.015006327762069199</cx:pt>
          <cx:pt idx="72714">-0.015016568362859899</cx:pt>
          <cx:pt idx="72715">-0.015016829362295101</cx:pt>
          <cx:pt idx="72716">-0.015016829362295101</cx:pt>
          <cx:pt idx="72717">-0.015016829362295101</cx:pt>
          <cx:pt idx="72718">-0.015016829362295101</cx:pt>
          <cx:pt idx="72719">-0.015016829362295101</cx:pt>
          <cx:pt idx="72720">-0.015016829362295101</cx:pt>
          <cx:pt idx="72721">-0.015016829362295101</cx:pt>
          <cx:pt idx="72722">-0.015016829362295101</cx:pt>
          <cx:pt idx="72723">-0.015028233883123901</cx:pt>
          <cx:pt idx="72724">-0.015028233883123901</cx:pt>
          <cx:pt idx="72725">-0.015028233883123901</cx:pt>
          <cx:pt idx="72726">-0.015031325833980799</cx:pt>
          <cx:pt idx="72727">-0.015032211273599499</cx:pt>
          <cx:pt idx="72728">-0.015037076669608899</cx:pt>
          <cx:pt idx="72729">-0.0150433460911995</cx:pt>
          <cx:pt idx="72730">-0.0150448107386622</cx:pt>
          <cx:pt idx="72731">-0.0150454102364555</cx:pt>
          <cx:pt idx="72732">-0.015046095496260301</cx:pt>
          <cx:pt idx="72733">-0.015046913299194499</cx:pt>
          <cx:pt idx="72734">-0.015051072620395199</cx:pt>
          <cx:pt idx="72735">-0.015053612078303399</cx:pt>
          <cx:pt idx="72736">-0.0150556619945168</cx:pt>
          <cx:pt idx="72737">-0.0150616023755766</cx:pt>
          <cx:pt idx="72738">-0.0150779442386311</cx:pt>
          <cx:pt idx="72739">-0.0150791436178916</cx:pt>
          <cx:pt idx="72740">-0.0150793838252748</cx:pt>
          <cx:pt idx="72741">-0.0150797602533469</cx:pt>
          <cx:pt idx="72742">-0.0150849156546074</cx:pt>
          <cx:pt idx="72743">-0.015097690523686501</cx:pt>
          <cx:pt idx="72744">-0.0150989990754773</cx:pt>
          <cx:pt idx="72745">-0.0150989990754773</cx:pt>
          <cx:pt idx="72746">-0.015102019014241</cx:pt>
          <cx:pt idx="72747">-0.0151025827105685</cx:pt>
          <cx:pt idx="72748">-0.0151039084804256</cx:pt>
          <cx:pt idx="72749">-0.0151125254933043</cx:pt>
          <cx:pt idx="72750">-0.015120954935642399</cx:pt>
          <cx:pt idx="72751">-0.015120954935642399</cx:pt>
          <cx:pt idx="72752">-0.015120954935642399</cx:pt>
          <cx:pt idx="72753">-0.0151291939875225</cx:pt>
          <cx:pt idx="72754">-0.0151312934472831</cx:pt>
          <cx:pt idx="72755">-0.0151324646110466</cx:pt>
          <cx:pt idx="72756">-0.015132885921135</cx:pt>
          <cx:pt idx="72757">-0.015142354736274099</cx:pt>
          <cx:pt idx="72758">-0.0151427795934606</cx:pt>
          <cx:pt idx="72759">-0.0151432540725431</cx:pt>
          <cx:pt idx="72760">-0.0151432540725431</cx:pt>
          <cx:pt idx="72761">-0.0151432540725431</cx:pt>
          <cx:pt idx="72762">-0.0151439603589712</cx:pt>
          <cx:pt idx="72763">-0.015144122238743601</cx:pt>
          <cx:pt idx="72764">-0.015155943355045101</cx:pt>
          <cx:pt idx="72765">-0.015171435835353599</cx:pt>
          <cx:pt idx="72766">-0.015172381241782299</cx:pt>
          <cx:pt idx="72767">-0.0151776969456129</cx:pt>
          <cx:pt idx="72768">-0.015180698895496799</cx:pt>
          <cx:pt idx="72769">-0.0151827752263674</cx:pt>
          <cx:pt idx="72770">-0.0151827752263674</cx:pt>
          <cx:pt idx="72771">-0.0151827752263674</cx:pt>
          <cx:pt idx="72772">-0.0151827752263674</cx:pt>
          <cx:pt idx="72773">-0.015196017685520201</cx:pt>
          <cx:pt idx="72774">-0.015196771590198201</cx:pt>
          <cx:pt idx="72775">-0.015196771590198201</cx:pt>
          <cx:pt idx="72776">-0.015196771590198201</cx:pt>
          <cx:pt idx="72777">-0.0151982862063797</cx:pt>
          <cx:pt idx="72778">-0.015200282515125599</cx:pt>
          <cx:pt idx="72779">-0.015200921529146399</cx:pt>
          <cx:pt idx="72780">-0.0152115329945778</cx:pt>
          <cx:pt idx="72781">-0.0152155951101237</cx:pt>
          <cx:pt idx="72782">-0.015217207545006901</cx:pt>
          <cx:pt idx="72783">-0.015217207545006901</cx:pt>
          <cx:pt idx="72784">-0.015217207545006901</cx:pt>
          <cx:pt idx="72785">-0.015217207545006901</cx:pt>
          <cx:pt idx="72786">-0.0152193341430732</cx:pt>
          <cx:pt idx="72787">-0.0152197099588462</cx:pt>
          <cx:pt idx="72788">-0.0152226236921797</cx:pt>
          <cx:pt idx="72789">-0.015222975756413199</cx:pt>
          <cx:pt idx="72790">-0.0152239947596236</cx:pt>
          <cx:pt idx="72791">-0.015224186372261901</cx:pt>
          <cx:pt idx="72792">-0.015224186372261901</cx:pt>
          <cx:pt idx="72793">-0.015224186372261901</cx:pt>
          <cx:pt idx="72794">-0.015224186372261901</cx:pt>
          <cx:pt idx="72795">-0.015224186372261901</cx:pt>
          <cx:pt idx="72796">-0.015224186372261901</cx:pt>
          <cx:pt idx="72797">-0.015226080426318501</cx:pt>
          <cx:pt idx="72798">-0.015226121975513001</cx:pt>
          <cx:pt idx="72799">-0.015226389874019799</cx:pt>
          <cx:pt idx="72800">-0.0152274116253843</cx:pt>
          <cx:pt idx="72801">-0.015230698776319</cx:pt>
          <cx:pt idx="72802">-0.015230698776319</cx:pt>
          <cx:pt idx="72803">-0.015230698776319</cx:pt>
          <cx:pt idx="72804">-0.015230698776319</cx:pt>
          <cx:pt idx="72805">-0.015232876463678499</cx:pt>
          <cx:pt idx="72806">-0.015232876463678499</cx:pt>
          <cx:pt idx="72807">-0.015232876463678499</cx:pt>
          <cx:pt idx="72808">-0.0152407213618412</cx:pt>
          <cx:pt idx="72809">-0.015245218303557601</cx:pt>
          <cx:pt idx="72810">-0.0152479135066164</cx:pt>
          <cx:pt idx="72811">-0.015248963079141699</cx:pt>
          <cx:pt idx="72812">-0.015249998151523701</cx:pt>
          <cx:pt idx="72813">-0.015260319645803501</cx:pt>
          <cx:pt idx="72814">-0.015260319645803501</cx:pt>
          <cx:pt idx="72815">-0.015260319645803501</cx:pt>
          <cx:pt idx="72816">-0.015260319645803501</cx:pt>
          <cx:pt idx="72817">-0.015260319645803501</cx:pt>
          <cx:pt idx="72818">-0.015260319645803501</cx:pt>
          <cx:pt idx="72819">-0.015260319645803501</cx:pt>
          <cx:pt idx="72820">-0.015260319645803501</cx:pt>
          <cx:pt idx="72821">-0.015260892065306</cx:pt>
          <cx:pt idx="72822">-0.015262172018603901</cx:pt>
          <cx:pt idx="72823">-0.015262307678455199</cx:pt>
          <cx:pt idx="72824">-0.015262857021661301</cx:pt>
          <cx:pt idx="72825">-0.0152636044909902</cx:pt>
          <cx:pt idx="72826">-0.0152652594665039</cx:pt>
          <cx:pt idx="72827">-0.0152665426822285</cx:pt>
          <cx:pt idx="72828">-0.0152688374807745</cx:pt>
          <cx:pt idx="72829">-0.015268842820879199</cx:pt>
          <cx:pt idx="72830">-0.015268873667183699</cx:pt>
          <cx:pt idx="72831">-0.0152749667290297</cx:pt>
          <cx:pt idx="72832">-0.0152782365725453</cx:pt>
          <cx:pt idx="72833">-0.0152818756992804</cx:pt>
          <cx:pt idx="72834">-0.015288069192358899</cx:pt>
          <cx:pt idx="72835">-0.0153036920111375</cx:pt>
          <cx:pt idx="72836">-0.015309828021175399</cx:pt>
          <cx:pt idx="72837">-0.015311393444265501</cx:pt>
          <cx:pt idx="72838">-0.0153223824619294</cx:pt>
          <cx:pt idx="72839">-0.0153223824619294</cx:pt>
          <cx:pt idx="72840">-0.0153223824619294</cx:pt>
          <cx:pt idx="72841">-0.0153223824619294</cx:pt>
          <cx:pt idx="72842">-0.0153230930431194</cx:pt>
          <cx:pt idx="72843">-0.0153239615064726</cx:pt>
          <cx:pt idx="72844">-0.0153239615064726</cx:pt>
          <cx:pt idx="72845">-0.0153239615064726</cx:pt>
          <cx:pt idx="72846">-0.015329732124384699</cx:pt>
          <cx:pt idx="72847">-0.0153412339915591</cx:pt>
          <cx:pt idx="72848">-0.015344818311525499</cx:pt>
          <cx:pt idx="72849">-0.0153484483209645</cx:pt>
          <cx:pt idx="72850">-0.0153486362284826</cx:pt>
          <cx:pt idx="72851">-0.015349155180381199</cx:pt>
          <cx:pt idx="72852">-0.015350926077937</cx:pt>
          <cx:pt idx="72853">-0.0153531225209024</cx:pt>
          <cx:pt idx="72854">-0.0153606541116048</cx:pt>
          <cx:pt idx="72855">-0.0153606541116048</cx:pt>
          <cx:pt idx="72856">-0.0153606541116048</cx:pt>
          <cx:pt idx="72857">-0.0153606541116048</cx:pt>
          <cx:pt idx="72858">-0.0153606541116048</cx:pt>
          <cx:pt idx="72859">-0.0153678574653968</cx:pt>
          <cx:pt idx="72860">-0.0153678574653968</cx:pt>
          <cx:pt idx="72861">-0.0153678574653968</cx:pt>
          <cx:pt idx="72862">-0.015375268538692199</cx:pt>
          <cx:pt idx="72863">-0.0153897578914464</cx:pt>
          <cx:pt idx="72864">-0.0153906114122542</cx:pt>
          <cx:pt idx="72865">-0.015392575060010599</cx:pt>
          <cx:pt idx="72866">-0.015397876643886499</cx:pt>
          <cx:pt idx="72867">-0.015397876643886499</cx:pt>
          <cx:pt idx="72868">-0.015397876643886499</cx:pt>
          <cx:pt idx="72869">-0.015397876643886499</cx:pt>
          <cx:pt idx="72870">-0.015397876643886499</cx:pt>
          <cx:pt idx="72871">-0.0154070126731146</cx:pt>
          <cx:pt idx="72872">-0.015407056567854601</cx:pt>
          <cx:pt idx="72873">-0.015407056567854601</cx:pt>
          <cx:pt idx="72874">-0.015407056567854601</cx:pt>
          <cx:pt idx="72875">-0.015412357934521901</cx:pt>
          <cx:pt idx="72876">-0.015421605475722701</cx:pt>
          <cx:pt idx="72877">-0.0154216240368033</cx:pt>
          <cx:pt idx="72878">-0.0154227966203976</cx:pt>
          <cx:pt idx="72879">-0.0154246529580622</cx:pt>
          <cx:pt idx="72880">-0.015426705847144199</cx:pt>
          <cx:pt idx="72881">-0.015426705847144199</cx:pt>
          <cx:pt idx="72882">-0.015426705847144199</cx:pt>
          <cx:pt idx="72883">-0.015426705847144199</cx:pt>
          <cx:pt idx="72884">-0.015426705847144199</cx:pt>
          <cx:pt idx="72885">-0.015426705847144199</cx:pt>
          <cx:pt idx="72886">-0.015426705847144199</cx:pt>
          <cx:pt idx="72887">-0.015429909708253101</cx:pt>
          <cx:pt idx="72888">-0.015429909708253101</cx:pt>
          <cx:pt idx="72889">-0.015429909708253101</cx:pt>
          <cx:pt idx="72890">-0.015429909708253101</cx:pt>
          <cx:pt idx="72891">-0.015429909708253101</cx:pt>
          <cx:pt idx="72892">-0.015429909708253101</cx:pt>
          <cx:pt idx="72893">-0.015429909708253101</cx:pt>
          <cx:pt idx="72894">-0.015429909708253101</cx:pt>
          <cx:pt idx="72895">-0.015435383570588599</cx:pt>
          <cx:pt idx="72896">-0.0154377808858306</cx:pt>
          <cx:pt idx="72897">-0.015442765982573201</cx:pt>
          <cx:pt idx="72898">-0.0154438791563388</cx:pt>
          <cx:pt idx="72899">-0.0154441756108093</cx:pt>
          <cx:pt idx="72900">-0.0154462786571167</cx:pt>
          <cx:pt idx="72901">-0.0154522602929701</cx:pt>
          <cx:pt idx="72902">-0.015453109240673101</cx:pt>
          <cx:pt idx="72903">-0.015461592906866301</cx:pt>
          <cx:pt idx="72904">-0.015461592906866301</cx:pt>
          <cx:pt idx="72905">-0.0154668570540639</cx:pt>
          <cx:pt idx="72906">-0.0154668570540639</cx:pt>
          <cx:pt idx="72907">-0.0154668745146378</cx:pt>
          <cx:pt idx="72908">-0.015477884926488999</cx:pt>
          <cx:pt idx="72909">-0.015485598590284101</cx:pt>
          <cx:pt idx="72910">-0.015485598590284101</cx:pt>
          <cx:pt idx="72911">-0.015485598590284101</cx:pt>
          <cx:pt idx="72912">-0.0154858577717498</cx:pt>
          <cx:pt idx="72913">-0.015489484097423</cx:pt>
          <cx:pt idx="72914">-0.0154935718102533</cx:pt>
          <cx:pt idx="72915">-0.015496225991067401</cx:pt>
          <cx:pt idx="72916">-0.015501369151971299</cx:pt>
          <cx:pt idx="72917">-0.0155064116135071</cx:pt>
          <cx:pt idx="72918">-0.015507666564524</cx:pt>
          <cx:pt idx="72919">-0.015511683490967499</cx:pt>
          <cx:pt idx="72920">-0.0155143818568074</cx:pt>
          <cx:pt idx="72921">-0.0155167383275218</cx:pt>
          <cx:pt idx="72922">-0.0155170359900754</cx:pt>
          <cx:pt idx="72923">-0.0155181643966646</cx:pt>
          <cx:pt idx="72924">-0.015518732079723801</cx:pt>
          <cx:pt idx="72925">-0.015518732079723801</cx:pt>
          <cx:pt idx="72926">-0.0155223977593172</cx:pt>
          <cx:pt idx="72927">-0.0155265831284276</cx:pt>
          <cx:pt idx="72928">-0.0155280497458811</cx:pt>
          <cx:pt idx="72929">-0.0155280497458811</cx:pt>
          <cx:pt idx="72930">-0.0155280497458811</cx:pt>
          <cx:pt idx="72931">-0.0155280497458811</cx:pt>
          <cx:pt idx="72932">-0.0155280497458811</cx:pt>
          <cx:pt idx="72933">-0.0155280497458811</cx:pt>
          <cx:pt idx="72934">-0.0155280497458811</cx:pt>
          <cx:pt idx="72935">-0.0155280497458811</cx:pt>
          <cx:pt idx="72936">-0.0155280497458811</cx:pt>
          <cx:pt idx="72937">-0.0155280497458811</cx:pt>
          <cx:pt idx="72938">-0.015529139682414801</cx:pt>
          <cx:pt idx="72939">-0.0155326115034576</cx:pt>
          <cx:pt idx="72940">-0.015532618216590801</cx:pt>
          <cx:pt idx="72941">-0.0155346707146911</cx:pt>
          <cx:pt idx="72942">-0.0155404940946823</cx:pt>
          <cx:pt idx="72943">-0.0155436801985752</cx:pt>
          <cx:pt idx="72944">-0.0155437673004797</cx:pt>
          <cx:pt idx="72945">-0.0155507445859121</cx:pt>
          <cx:pt idx="72946">-0.0155507445859121</cx:pt>
          <cx:pt idx="72947">-0.0155568564488741</cx:pt>
          <cx:pt idx="72948">-0.015558695839157101</cx:pt>
          <cx:pt idx="72949">-0.015565693614786</cx:pt>
          <cx:pt idx="72950">-0.015566117547282999</cx:pt>
          <cx:pt idx="72951">-0.015571285673976599</cx:pt>
          <cx:pt idx="72952">-0.0155798407455224</cx:pt>
          <cx:pt idx="72953">-0.015589637139643</cx:pt>
          <cx:pt idx="72954">-0.015589637139643</cx:pt>
          <cx:pt idx="72955">-0.015589637139643</cx:pt>
          <cx:pt idx="72956">-0.015593359837007201</cx:pt>
          <cx:pt idx="72957">-0.0155964123567616</cx:pt>
          <cx:pt idx="72958">-0.0156009713242557</cx:pt>
          <cx:pt idx="72959">-0.015608531152705701</cx:pt>
          <cx:pt idx="72960">-0.015608531152705701</cx:pt>
          <cx:pt idx="72961">-0.0156170653625667</cx:pt>
          <cx:pt idx="72962">-0.0156179248703395</cx:pt>
          <cx:pt idx="72963">-0.015627880039918499</cx:pt>
          <cx:pt idx="72964">-0.015628680535113799</cx:pt>
          <cx:pt idx="72965">-0.0156312777284737</cx:pt>
          <cx:pt idx="72966">-0.0156314981729293</cx:pt>
          <cx:pt idx="72967">-0.015634642312803902</cx:pt>
          <cx:pt idx="72968">-0.015636288232315099</cx:pt>
          <cx:pt idx="72969">-0.0156408919931782</cx:pt>
          <cx:pt idx="72970">-0.0156408919931782</cx:pt>
          <cx:pt idx="72971">-0.0156408919931782</cx:pt>
          <cx:pt idx="72972">-0.0156408919931782</cx:pt>
          <cx:pt idx="72973">-0.0156432903532643</cx:pt>
          <cx:pt idx="72974">-0.0156445631273886</cx:pt>
          <cx:pt idx="72975">-0.015645399842528499</cx:pt>
          <cx:pt idx="72976">-0.015645778926161098</cx:pt>
          <cx:pt idx="72977">-0.015649268080703101</cx:pt>
          <cx:pt idx="72978">-0.015650553434273899</cx:pt>
          <cx:pt idx="72979">-0.0156537524747415</cx:pt>
          <cx:pt idx="72980">-0.0156607287590604</cx:pt>
          <cx:pt idx="72981">-0.0156607287590604</cx:pt>
          <cx:pt idx="72982">-0.0156607287590604</cx:pt>
          <cx:pt idx="72983">-0.015661141517494301</cx:pt>
          <cx:pt idx="72984">-0.015661141517494301</cx:pt>
          <cx:pt idx="72985">-0.015661141517494301</cx:pt>
          <cx:pt idx="72986">-0.0156675654684909</cx:pt>
          <cx:pt idx="72987">-0.015671909781045601</cx:pt>
          <cx:pt idx="72988">-0.015674037537445899</cx:pt>
          <cx:pt idx="72989">-0.015674037537445899</cx:pt>
          <cx:pt idx="72990">-0.015674037537445899</cx:pt>
          <cx:pt idx="72991">-0.015674037537445899</cx:pt>
          <cx:pt idx="72992">-0.015674037537445899</cx:pt>
          <cx:pt idx="72993">-0.015677023069002798</cx:pt>
          <cx:pt idx="72994">-0.0156929431852759</cx:pt>
          <cx:pt idx="72995">-0.015695742323572001</cx:pt>
          <cx:pt idx="72996">-0.015696695368534401</cx:pt>
          <cx:pt idx="72997">-0.015702523426492698</cx:pt>
          <cx:pt idx="72998">-0.015702523426492698</cx:pt>
          <cx:pt idx="72999">-0.015702523426492698</cx:pt>
          <cx:pt idx="73000">-0.015702523426492698</cx:pt>
          <cx:pt idx="73001">-0.015702523426492698</cx:pt>
          <cx:pt idx="73002">-0.015710089869703101</cx:pt>
          <cx:pt idx="73003">-0.015711783538759499</cx:pt>
          <cx:pt idx="73004">-0.015715696866696698</cx:pt>
          <cx:pt idx="73005">-0.015718915877522999</cx:pt>
          <cx:pt idx="73006">-0.0157202581211245</cx:pt>
          <cx:pt idx="73007">-0.015730271715257298</cx:pt>
          <cx:pt idx="73008">-0.015730271715257298</cx:pt>
          <cx:pt idx="73009">-0.015747589966996399</cx:pt>
          <cx:pt idx="73010">-0.015751623726717099</cx:pt>
          <cx:pt idx="73011">-0.015752934243796798</cx:pt>
          <cx:pt idx="73012">-0.0157569038280546</cx:pt>
          <cx:pt idx="73013">-0.015756988476442</cx:pt>
          <cx:pt idx="73014">-0.015756988476442</cx:pt>
          <cx:pt idx="73015">-0.015756988476442</cx:pt>
          <cx:pt idx="73016">-0.0157596055733123</cx:pt>
          <cx:pt idx="73017">-0.015761870972093701</cx:pt>
          <cx:pt idx="73018">-0.015763316550503802</cx:pt>
          <cx:pt idx="73019">-0.015770015792784999</cx:pt>
          <cx:pt idx="73020">-0.015770985206263698</cx:pt>
          <cx:pt idx="73021">-0.0157734971809722</cx:pt>
          <cx:pt idx="73022">-0.0157738345696679</cx:pt>
          <cx:pt idx="73023">-0.015779728991897501</cx:pt>
          <cx:pt idx="73024">-0.015780380180140101</cx:pt>
          <cx:pt idx="73025">-0.0157808028198664</cx:pt>
          <cx:pt idx="73026">-0.015787629962223802</cx:pt>
          <cx:pt idx="73027">-0.015790711300190299</cx:pt>
          <cx:pt idx="73028">-0.015796018805073898</cx:pt>
          <cx:pt idx="73029">-0.015808883752693001</cx:pt>
          <cx:pt idx="73030">-0.015808883752693001</cx:pt>
          <cx:pt idx="73031">-0.015808883752693001</cx:pt>
          <cx:pt idx="73032">-0.015808883752693001</cx:pt>
          <cx:pt idx="73033">-0.015808883752693001</cx:pt>
          <cx:pt idx="73034">-0.015808883752693001</cx:pt>
          <cx:pt idx="73035">-0.015808883752693001</cx:pt>
          <cx:pt idx="73036">-0.015808883752693001</cx:pt>
          <cx:pt idx="73037">-0.015814730022411499</cx:pt>
          <cx:pt idx="73038">-0.0158195082661182</cx:pt>
          <cx:pt idx="73039">-0.015822879137455101</cx:pt>
          <cx:pt idx="73040">-0.015824509391256899</cx:pt>
          <cx:pt idx="73041">-0.015827727789397301</cx:pt>
          <cx:pt idx="73042">-0.015828443537016599</cx:pt>
          <cx:pt idx="73043">-0.015841047643003401</cx:pt>
          <cx:pt idx="73044">-0.015841047643003401</cx:pt>
          <cx:pt idx="73045">-0.015843490129909099</cx:pt>
          <cx:pt idx="73046">-0.015843490129909099</cx:pt>
          <cx:pt idx="73047">-0.0158445233570087</cx:pt>
          <cx:pt idx="73048">-0.015844547917200601</cx:pt>
          <cx:pt idx="73049">-0.015856036830342899</cx:pt>
          <cx:pt idx="73050">-0.015867080125660099</cx:pt>
          <cx:pt idx="73051">-0.015872561508256999</cx:pt>
          <cx:pt idx="73052">-0.015880654531799401</cx:pt>
          <cx:pt idx="73053">-0.015880657429007902</cx:pt>
          <cx:pt idx="73054">-0.015880978971337199</cx:pt>
          <cx:pt idx="73055">-0.015881073715717599</cx:pt>
          <cx:pt idx="73056">-0.015884973931738301</cx:pt>
          <cx:pt idx="73057">-0.0158879213051423</cx:pt>
          <cx:pt idx="73058">-0.0158879213051423</cx:pt>
          <cx:pt idx="73059">-0.0158879213051423</cx:pt>
          <cx:pt idx="73060">-0.0158904609782635</cx:pt>
          <cx:pt idx="73061">-0.015893965433280501</cx:pt>
          <cx:pt idx="73062">-0.015893965433280501</cx:pt>
          <cx:pt idx="73063">-0.015895211668627</cx:pt>
          <cx:pt idx="73064">-0.015900184705968799</cx:pt>
          <cx:pt idx="73065">-0.015905400242216601</cx:pt>
          <cx:pt idx="73066">-0.0159084953576447</cx:pt>
          <cx:pt idx="73067">-0.015913528985011399</cx:pt>
          <cx:pt idx="73068">-0.0159143720628795</cx:pt>
          <cx:pt idx="73069">-0.015917288152854099</cx:pt>
          <cx:pt idx="73070">-0.015919429084288599</cx:pt>
          <cx:pt idx="73071">-0.015921470592216599</cx:pt>
          <cx:pt idx="73072">-0.0159227990615801</cx:pt>
          <cx:pt idx="73073">-0.015938819792505301</cx:pt>
          <cx:pt idx="73074">-0.015946149384376201</cx:pt>
          <cx:pt idx="73075">-0.015950747294359101</cx:pt>
          <cx:pt idx="73076">-0.015950747294359101</cx:pt>
          <cx:pt idx="73077">-0.015950747294359101</cx:pt>
          <cx:pt idx="73078">-0.015950747294359101</cx:pt>
          <cx:pt idx="73079">-0.015959729441837701</cx:pt>
          <cx:pt idx="73080">-0.0159624303906469</cx:pt>
          <cx:pt idx="73081">-0.015964360371392001</cx:pt>
          <cx:pt idx="73082">-0.015971286823938901</cx:pt>
          <cx:pt idx="73083">-0.015971670555926298</cx:pt>
          <cx:pt idx="73084">-0.0159724308706089</cx:pt>
          <cx:pt idx="73085">-0.0159724308706089</cx:pt>
          <cx:pt idx="73086">-0.015976031706643998</cx:pt>
          <cx:pt idx="73087">-0.015976921935966299</cx:pt>
          <cx:pt idx="73088">-0.0159806899594159</cx:pt>
          <cx:pt idx="73089">-0.015984076058525299</cx:pt>
          <cx:pt idx="73090">-0.0159863281408868</cx:pt>
          <cx:pt idx="73091">-0.015989278285515999</cx:pt>
          <cx:pt idx="73092">-0.015989278285515999</cx:pt>
          <cx:pt idx="73093">-0.015991267046959998</cx:pt>
          <cx:pt idx="73094">-0.0159922399233784</cx:pt>
          <cx:pt idx="73095">-0.0159933853726228</cx:pt>
          <cx:pt idx="73096">-0.015994235640330701</cx:pt>
          <cx:pt idx="73097">-0.016008204001844401</cx:pt>
          <cx:pt idx="73098">-0.0160096008154809</cx:pt>
          <cx:pt idx="73099">-0.016014163973530102</cx:pt>
          <cx:pt idx="73100">-0.0160184952338626</cx:pt>
          <cx:pt idx="73101">-0.016021663146449299</cx:pt>
          <cx:pt idx="73102">-0.016030423128527298</cx:pt>
          <cx:pt idx="73103">-0.0160319450538788</cx:pt>
          <cx:pt idx="73104">-0.0160461752176888</cx:pt>
          <cx:pt idx="73105">-0.016059489563778</cx:pt>
          <cx:pt idx="73106">-0.016059489563778</cx:pt>
          <cx:pt idx="73107">-0.016059489563778</cx:pt>
          <cx:pt idx="73108">-0.016059489563778</cx:pt>
          <cx:pt idx="73109">-0.0160639389606318</cx:pt>
          <cx:pt idx="73110">-0.0160691082257375</cx:pt>
          <cx:pt idx="73111">-0.016070693857644501</cx:pt>
          <cx:pt idx="73112">-0.0160769687796498</cx:pt>
          <cx:pt idx="73113">-0.0160769687796498</cx:pt>
          <cx:pt idx="73114">-0.0160769687796498</cx:pt>
          <cx:pt idx="73115">-0.0160769687796498</cx:pt>
          <cx:pt idx="73116">-0.0160769687796498</cx:pt>
          <cx:pt idx="73117">-0.0160769687796498</cx:pt>
          <cx:pt idx="73118">-0.0160775442020109</cx:pt>
          <cx:pt idx="73119">-0.0160840169020087</cx:pt>
          <cx:pt idx="73120">-0.016086339608746399</cx:pt>
          <cx:pt idx="73121">-0.0160874103952071</cx:pt>
          <cx:pt idx="73122">-0.0160874103952071</cx:pt>
          <cx:pt idx="73123">-0.0160874103952071</cx:pt>
          <cx:pt idx="73124">-0.0160911626638102</cx:pt>
          <cx:pt idx="73125">-0.016091565101101699</cx:pt>
          <cx:pt idx="73126">-0.016094952626266999</cx:pt>
          <cx:pt idx="73127">-0.016099139317528401</cx:pt>
          <cx:pt idx="73128">-0.0161014680633082</cx:pt>
          <cx:pt idx="73129">-0.016102245794908099</cx:pt>
          <cx:pt idx="73130">-0.016107827280468001</cx:pt>
          <cx:pt idx="73131">-0.016108202628448299</cx:pt>
          <cx:pt idx="73132">-0.016108903232023099</cx:pt>
          <cx:pt idx="73133">-0.0161150806990191</cx:pt>
          <cx:pt idx="73134">-0.016115360134699701</cx:pt>
          <cx:pt idx="73135">-0.016115360134699701</cx:pt>
          <cx:pt idx="73136">-0.016115360134699701</cx:pt>
          <cx:pt idx="73137">-0.016115360134699701</cx:pt>
          <cx:pt idx="73138">-0.016115360134699701</cx:pt>
          <cx:pt idx="73139">-0.016117363085947599</cx:pt>
          <cx:pt idx="73140">-0.016122862969690701</cx:pt>
          <cx:pt idx="73141">-0.016122862969690701</cx:pt>
          <cx:pt idx="73142">-0.016122862969690701</cx:pt>
          <cx:pt idx="73143">-0.016122862969690701</cx:pt>
          <cx:pt idx="73144">-0.016134028145955</cx:pt>
          <cx:pt idx="73145">-0.016145034876234299</cx:pt>
          <cx:pt idx="73146">-0.016154922800106698</cx:pt>
          <cx:pt idx="73147">-0.016159007132709399</cx:pt>
          <cx:pt idx="73148">-0.016159060610289901</cx:pt>
          <cx:pt idx="73149">-0.016166813460127501</cx:pt>
          <cx:pt idx="73150">-0.016174775108473999</cx:pt>
          <cx:pt idx="73151">-0.0161761140672485</cx:pt>
          <cx:pt idx="73152">-0.016176180680595901</cx:pt>
          <cx:pt idx="73153">-0.016178461959620801</cx:pt>
          <cx:pt idx="73154">-0.016184037265555801</cx:pt>
          <cx:pt idx="73155">-0.016188487014046699</cx:pt>
          <cx:pt idx="73156">-0.016188487014046699</cx:pt>
          <cx:pt idx="73157">-0.016188487014046699</cx:pt>
          <cx:pt idx="73158">-0.016190543922047398</cx:pt>
          <cx:pt idx="73159">-0.016191517222409801</cx:pt>
          <cx:pt idx="73160">-0.016193592293329999</cx:pt>
          <cx:pt idx="73161">-0.016193592293329999</cx:pt>
          <cx:pt idx="73162">-0.016193592293329999</cx:pt>
          <cx:pt idx="73163">-0.016193592293329999</cx:pt>
          <cx:pt idx="73164">-0.0161963752400048</cx:pt>
          <cx:pt idx="73165">-0.0161963752400048</cx:pt>
          <cx:pt idx="73166">-0.0161963752400048</cx:pt>
          <cx:pt idx="73167">-0.0161963752400048</cx:pt>
          <cx:pt idx="73168">-0.016196998879142398</cx:pt>
          <cx:pt idx="73169">-0.0161985766280539</cx:pt>
          <cx:pt idx="73170">-0.0162039288260158</cx:pt>
          <cx:pt idx="73171">-0.016205461816988401</cx:pt>
          <cx:pt idx="73172">-0.0162054709769066</cx:pt>
          <cx:pt idx="73173">-0.016209380410166001</cx:pt>
          <cx:pt idx="73174">-0.016210188758190101</cx:pt>
          <cx:pt idx="73175">-0.016210188758190101</cx:pt>
          <cx:pt idx="73176">-0.016212611534283501</cx:pt>
          <cx:pt idx="73177">-0.016216097863994802</cx:pt>
          <cx:pt idx="73178">-0.0162211703415444</cx:pt>
          <cx:pt idx="73179">-0.016234911096525299</cx:pt>
          <cx:pt idx="73180">-0.016234911096525299</cx:pt>
          <cx:pt idx="73181">-0.016234911096525299</cx:pt>
          <cx:pt idx="73182">-0.016234911096525299</cx:pt>
          <cx:pt idx="73183">-0.016237583397240501</cx:pt>
          <cx:pt idx="73184">-0.016238654280372401</cx:pt>
          <cx:pt idx="73185">-0.016238654280372401</cx:pt>
          <cx:pt idx="73186">-0.016239302824215401</cx:pt>
          <cx:pt idx="73187">-0.0162418095204961</cx:pt>
          <cx:pt idx="73188">-0.016250382226450401</cx:pt>
          <cx:pt idx="73189">-0.016258095543885898</cx:pt>
          <cx:pt idx="73190">-0.016265485469752101</cx:pt>
          <cx:pt idx="73191">-0.0162656506955349</cx:pt>
          <cx:pt idx="73192">-0.0162713777594263</cx:pt>
          <cx:pt idx="73193">-0.016273993204370899</cx:pt>
          <cx:pt idx="73194">-0.016276280303077598</cx:pt>
          <cx:pt idx="73195">-0.0162780668915091</cx:pt>
          <cx:pt idx="73196">-0.016283329949089698</cx:pt>
          <cx:pt idx="73197">-0.016284478077509199</cx:pt>
          <cx:pt idx="73198">-0.016288402314624199</cx:pt>
          <cx:pt idx="73199">-0.016288919462801699</cx:pt>
          <cx:pt idx="73200">-0.016292050741227099</cx:pt>
          <cx:pt idx="73201">-0.016293415197563998</cx:pt>
          <cx:pt idx="73202">-0.016296693596935599</cx:pt>
          <cx:pt idx="73203">-0.0163024387670682</cx:pt>
          <cx:pt idx="73204">-0.016307285050859901</cx:pt>
          <cx:pt idx="73205">-0.016307285050859901</cx:pt>
          <cx:pt idx="73206">-0.0163075907414213</cx:pt>
          <cx:pt idx="73207">-0.016310190332227199</cx:pt>
          <cx:pt idx="73208">-0.0163140162820858</cx:pt>
          <cx:pt idx="73209">-0.0163189848076917</cx:pt>
          <cx:pt idx="73210">-0.0163191461772473</cx:pt>
          <cx:pt idx="73211">-0.016320319351194199</cx:pt>
          <cx:pt idx="73212">-0.016320814832656499</cx:pt>
          <cx:pt idx="73213">-0.016329278826224501</cx:pt>
          <cx:pt idx="73214">-0.016334211140555999</cx:pt>
          <cx:pt idx="73215">-0.016337207626578299</cx:pt>
          <cx:pt idx="73216">-0.0163465324865055</cx:pt>
          <cx:pt idx="73217">-0.016353490817051401</cx:pt>
          <cx:pt idx="73218">-0.016354238478977701</cx:pt>
          <cx:pt idx="73219">-0.016358449778091099</cx:pt>
          <cx:pt idx="73220">-0.016383643777510299</cx:pt>
          <cx:pt idx="73221">-0.016397232475370699</cx:pt>
          <cx:pt idx="73222">-0.016399411209306401</cx:pt>
          <cx:pt idx="73223">-0.016400729619329299</cx:pt>
          <cx:pt idx="73224">-0.016405791532676399</cx:pt>
          <cx:pt idx="73225">-0.016405791532676399</cx:pt>
          <cx:pt idx="73226">-0.016410516584460699</cx:pt>
          <cx:pt idx="73227">-0.016411403074183002</cx:pt>
          <cx:pt idx="73228">-0.0164120960760341</cx:pt>
          <cx:pt idx="73229">-0.016413596725476699</cx:pt>
          <cx:pt idx="73230">-0.016430565428888599</cx:pt>
          <cx:pt idx="73231">-0.0164331409138487</cx:pt>
          <cx:pt idx="73232">-0.016434899970386899</cx:pt>
          <cx:pt idx="73233">-0.016436654547294899</cx:pt>
          <cx:pt idx="73234">-0.016436654547294899</cx:pt>
          <cx:pt idx="73235">-0.016436654547294899</cx:pt>
          <cx:pt idx="73236">-0.016436654547294899</cx:pt>
          <cx:pt idx="73237">-0.0164393617136303</cx:pt>
          <cx:pt idx="73238">-0.016444231116089902</cx:pt>
          <cx:pt idx="73239">-0.016444231116089902</cx:pt>
          <cx:pt idx="73240">-0.016444231116089902</cx:pt>
          <cx:pt idx="73241">-0.016444231116089902</cx:pt>
          <cx:pt idx="73242">-0.016454922667457</cx:pt>
          <cx:pt idx="73243">-0.016456136085808301</cx:pt>
          <cx:pt idx="73244">-0.016459822889966301</cx:pt>
          <cx:pt idx="73245">-0.0164721103285436</cx:pt>
          <cx:pt idx="73246">-0.016477268924400899</cx:pt>
          <cx:pt idx="73247">-0.016486930027664701</cx:pt>
          <cx:pt idx="73248">-0.016495177166164499</cx:pt>
          <cx:pt idx="73249">-0.016501538266447</cx:pt>
          <cx:pt idx="73250">-0.016504481225182499</cx:pt>
          <cx:pt idx="73251">-0.016508069803876702</cx:pt>
          <cx:pt idx="73252">-0.016509916609601799</cx:pt>
          <cx:pt idx="73253">-0.016521017903895398</cx:pt>
          <cx:pt idx="73254">-0.016524491117975</cx:pt>
          <cx:pt idx="73255">-0.0165259946029639</cx:pt>
          <cx:pt idx="73256">-0.016527517760015899</cx:pt>
          <cx:pt idx="73257">-0.016527645845949099</cx:pt>
          <cx:pt idx="73258">-0.0165329619083876</cx:pt>
          <cx:pt idx="73259">-0.016536855864171699</cx:pt>
          <cx:pt idx="73260">-0.016536855864171699</cx:pt>
          <cx:pt idx="73261">-0.016536855864171699</cx:pt>
          <cx:pt idx="73262">-0.016536855864171699</cx:pt>
          <cx:pt idx="73263">-0.016536855864171699</cx:pt>
          <cx:pt idx="73264">-0.016536855864171699</cx:pt>
          <cx:pt idx="73265">-0.016536855864171699</cx:pt>
          <cx:pt idx="73266">-0.016541223635508098</cx:pt>
          <cx:pt idx="73267">-0.016541223635508098</cx:pt>
          <cx:pt idx="73268">-0.016541223635508098</cx:pt>
          <cx:pt idx="73269">-0.016550050888350001</cx:pt>
          <cx:pt idx="73270">-0.016550050888350001</cx:pt>
          <cx:pt idx="73271">-0.016550050888350001</cx:pt>
          <cx:pt idx="73272">-0.016551676485737399</cx:pt>
          <cx:pt idx="73273">-0.0165566726741018</cx:pt>
          <cx:pt idx="73274">-0.0165579922084522</cx:pt>
          <cx:pt idx="73275">-0.016558553934108201</cx:pt>
          <cx:pt idx="73276">-0.0165639795020502</cx:pt>
          <cx:pt idx="73277">-0.0165640999081254</cx:pt>
          <cx:pt idx="73278">-0.016571879416245501</cx:pt>
          <cx:pt idx="73279">-0.0165731613763043</cx:pt>
          <cx:pt idx="73280">-0.0165741098209621</cx:pt>
          <cx:pt idx="73281">-0.016579320164633999</cx:pt>
          <cx:pt idx="73282">-0.016579320164633999</cx:pt>
          <cx:pt idx="73283">-0.016580539265403101</cx:pt>
          <cx:pt idx="73284">-0.016580539265403101</cx:pt>
          <cx:pt idx="73285">-0.016581867464450301</cx:pt>
          <cx:pt idx="73286">-0.016585204133012899</cx:pt>
          <cx:pt idx="73287">-0.016586627117037501</cx:pt>
          <cx:pt idx="73288">-0.016587024151271199</cx:pt>
          <cx:pt idx="73289">-0.016594508794883001</cx:pt>
          <cx:pt idx="73290">-0.016594508794883001</cx:pt>
          <cx:pt idx="73291">-0.0165972690420013</cx:pt>
          <cx:pt idx="73292">-0.016599330852789401</cx:pt>
          <cx:pt idx="73293">-0.0165998210085344</cx:pt>
          <cx:pt idx="73294">-0.016610147016065401</cx:pt>
          <cx:pt idx="73295">-0.016625397209701302</cx:pt>
          <cx:pt idx="73296">-0.016626606776402101</cx:pt>
          <cx:pt idx="73297">-0.016628061324314498</cx:pt>
          <cx:pt idx="73298">-0.016628061324314498</cx:pt>
          <cx:pt idx="73299">-0.016628061324314498</cx:pt>
          <cx:pt idx="73300">-0.016630426339761601</cx:pt>
          <cx:pt idx="73301">-0.016631320554731498</cx:pt>
          <cx:pt idx="73302">-0.016632259492777801</cx:pt>
          <cx:pt idx="73303">-0.016651546020998501</cx:pt>
          <cx:pt idx="73304">-0.016651566026158901</cx:pt>
          <cx:pt idx="73305">-0.016651749889715899</cx:pt>
          <cx:pt idx="73306">-0.016658349633028199</cx:pt>
          <cx:pt idx="73307">-0.016658429876526101</cx:pt>
          <cx:pt idx="73308">-0.016658429876526101</cx:pt>
          <cx:pt idx="73309">-0.016663276427398</cx:pt>
          <cx:pt idx="73310">-0.016670642677353801</cx:pt>
          <cx:pt idx="73311">-0.016684564433964901</cx:pt>
          <cx:pt idx="73312">-0.016684564433964901</cx:pt>
          <cx:pt idx="73313">-0.016684564433964901</cx:pt>
          <cx:pt idx="73314">-0.016684564433964901</cx:pt>
          <cx:pt idx="73315">-0.016685264265488001</cx:pt>
          <cx:pt idx="73316">-0.016686291757033601</cx:pt>
          <cx:pt idx="73317">-0.0166907155268478</cx:pt>
          <cx:pt idx="73318">-0.0167022402480662</cx:pt>
          <cx:pt idx="73319">-0.016710377151602</cx:pt>
          <cx:pt idx="73320">-0.016715080021572199</cx:pt>
          <cx:pt idx="73321">-0.016728115972244401</cx:pt>
          <cx:pt idx="73322">-0.016728727493223801</cx:pt>
          <cx:pt idx="73323">-0.016733291068024</cx:pt>
          <cx:pt idx="73324">-0.016740190168059998</cx:pt>
          <cx:pt idx="73325">-0.016741183979527601</cx:pt>
          <cx:pt idx="73326">-0.016747594305236198</cx:pt>
          <cx:pt idx="73327">-0.0167480811299833</cx:pt>
          <cx:pt idx="73328">-0.016749824109881999</cx:pt>
          <cx:pt idx="73329">-0.016753942338409999</cx:pt>
          <cx:pt idx="73330">-0.016756586731521299</cx:pt>
          <cx:pt idx="73331">-0.016761672416044999</cx:pt>
          <cx:pt idx="73332">-0.0167633908612069</cx:pt>
          <cx:pt idx="73333">-0.016765844014479701</cx:pt>
          <cx:pt idx="73334">-0.016765844014479701</cx:pt>
          <cx:pt idx="73335">-0.016765844014479701</cx:pt>
          <cx:pt idx="73336">-0.016765844014479701</cx:pt>
          <cx:pt idx="73337">-0.016765844014479701</cx:pt>
          <cx:pt idx="73338">-0.016765844014479701</cx:pt>
          <cx:pt idx="73339">-0.016765844014479701</cx:pt>
          <cx:pt idx="73340">-0.016765844014479701</cx:pt>
          <cx:pt idx="73341">-0.016768121955955399</cx:pt>
          <cx:pt idx="73342">-0.016768121955955399</cx:pt>
          <cx:pt idx="73343">-0.016768121955955399</cx:pt>
          <cx:pt idx="73344">-0.016768121955955399</cx:pt>
          <cx:pt idx="73345">-0.016768121955955399</cx:pt>
          <cx:pt idx="73346">-0.016768121955955399</cx:pt>
          <cx:pt idx="73347">-0.0167717121504883</cx:pt>
          <cx:pt idx="73348">-0.0167717121504883</cx:pt>
          <cx:pt idx="73349">-0.016776014785742699</cx:pt>
          <cx:pt idx="73350">-0.016778276338119302</cx:pt>
          <cx:pt idx="73351">-0.016783779654279601</cx:pt>
          <cx:pt idx="73352">-0.0167842065057528</cx:pt>
          <cx:pt idx="73353">-0.016784509457637899</cx:pt>
          <cx:pt idx="73354">-0.0167848137573865</cx:pt>
          <cx:pt idx="73355">-0.016789299502196001</cx:pt>
          <cx:pt idx="73356">-0.016790506585293099</cx:pt>
          <cx:pt idx="73357">-0.016790506585293099</cx:pt>
          <cx:pt idx="73358">-0.016790506585293099</cx:pt>
          <cx:pt idx="73359">-0.016790506585293099</cx:pt>
          <cx:pt idx="73360">-0.0167990408023409</cx:pt>
          <cx:pt idx="73361">-0.0167990408023409</cx:pt>
          <cx:pt idx="73362">-0.0167990408023409</cx:pt>
          <cx:pt idx="73363">-0.0167990408023409</cx:pt>
          <cx:pt idx="73364">-0.0167990408023409</cx:pt>
          <cx:pt idx="73365">-0.0167990408023409</cx:pt>
          <cx:pt idx="73366">-0.0167990408023409</cx:pt>
          <cx:pt idx="73367">-0.0167990408023409</cx:pt>
          <cx:pt idx="73368">-0.016807519384741499</cx:pt>
          <cx:pt idx="73369">-0.016807924103638301</cx:pt>
          <cx:pt idx="73370">-0.0168085548539318</cx:pt>
          <cx:pt idx="73371">-0.016810339078642302</cx:pt>
          <cx:pt idx="73372">-0.016821554137182199</cx:pt>
          <cx:pt idx="73373">-0.016835416209008899</cx:pt>
          <cx:pt idx="73374">-0.016835416209008899</cx:pt>
          <cx:pt idx="73375">-0.0168382780574418</cx:pt>
          <cx:pt idx="73376">-0.016840669193080901</cx:pt>
          <cx:pt idx="73377">-0.016843273349457899</cx:pt>
          <cx:pt idx="73378">-0.016846995301054601</cx:pt>
          <cx:pt idx="73379">-0.016846995301054601</cx:pt>
          <cx:pt idx="73380">-0.016846995301054601</cx:pt>
          <cx:pt idx="73381">-0.0168500768950271</cx:pt>
          <cx:pt idx="73382">-0.0168500768950271</cx:pt>
          <cx:pt idx="73383">-0.0168500768950271</cx:pt>
          <cx:pt idx="73384">-0.0168500768950271</cx:pt>
          <cx:pt idx="73385">-0.0168500768950271</cx:pt>
          <cx:pt idx="73386">-0.0168500768950271</cx:pt>
          <cx:pt idx="73387">-0.016855255414351601</cx:pt>
          <cx:pt idx="73388">-0.016856891175048901</cx:pt>
          <cx:pt idx="73389">-0.0168645607818288</cx:pt>
          <cx:pt idx="73390">-0.016866987783988902</cx:pt>
          <cx:pt idx="73391">-0.016866987783988902</cx:pt>
          <cx:pt idx="73392">-0.016869419069499202</cx:pt>
          <cx:pt idx="73393">-0.016870733150654502</cx:pt>
          <cx:pt idx="73394">-0.016870733150654502</cx:pt>
          <cx:pt idx="73395">-0.016870733150654502</cx:pt>
          <cx:pt idx="73396">-0.016872395849572501</cx:pt>
          <cx:pt idx="73397">-0.016874994166613502</cx:pt>
          <cx:pt idx="73398">-0.0168848429234538</cx:pt>
          <cx:pt idx="73399">-0.016886101201383698</cx:pt>
          <cx:pt idx="73400">-0.016886422769739302</cx:pt>
          <cx:pt idx="73401">-0.016892575360714802</cx:pt>
          <cx:pt idx="73402">-0.016895651101931301</cx:pt>
          <cx:pt idx="73403">-0.016898439140681398</cx:pt>
          <cx:pt idx="73404">-0.016912401918189698</cx:pt>
          <cx:pt idx="73405">-0.0169126878501559</cx:pt>
          <cx:pt idx="73406">-0.016919579686359001</cx:pt>
          <cx:pt idx="73407">-0.0169265105320715</cx:pt>
          <cx:pt idx="73408">-0.016928767062282999</cx:pt>
          <cx:pt idx="73409">-0.016928767062282999</cx:pt>
          <cx:pt idx="73410">-0.016938367413147699</cx:pt>
          <cx:pt idx="73411">-0.0169600378841222</cx:pt>
          <cx:pt idx="73412">-0.0169654112553006</cx:pt>
          <cx:pt idx="73413">-0.016965822198990701</cx:pt>
          <cx:pt idx="73414">-0.016972112633977798</cx:pt>
          <cx:pt idx="73415">-0.0169731589572449</cx:pt>
          <cx:pt idx="73416">-0.0169731589572449</cx:pt>
          <cx:pt idx="73417">-0.0169743459095117</cx:pt>
          <cx:pt idx="73418">-0.016981851667742898</cx:pt>
          <cx:pt idx="73419">-0.016990195843135301</cx:pt>
          <cx:pt idx="73420">-0.016992882976621899</cx:pt>
          <cx:pt idx="73421">-0.017002867122821501</cx:pt>
          <cx:pt idx="73422">-0.017005121045085999</cx:pt>
          <cx:pt idx="73423">-0.017005121045085999</cx:pt>
          <cx:pt idx="73424">-0.0170083812683966</cx:pt>
          <cx:pt idx="73425">-0.0170103719027269</cx:pt>
          <cx:pt idx="73426">-0.017015473615612599</cx:pt>
          <cx:pt idx="73427">-0.017022377631560399</cx:pt>
          <cx:pt idx="73428">-0.017022377631560399</cx:pt>
          <cx:pt idx="73429">-0.017022377631560399</cx:pt>
          <cx:pt idx="73430">-0.017022377631560399</cx:pt>
          <cx:pt idx="73431">-0.017022377631560399</cx:pt>
          <cx:pt idx="73432">-0.017023281796485799</cx:pt>
          <cx:pt idx="73433">-0.017030169632532701</cx:pt>
          <cx:pt idx="73434">-0.017043795476461</cx:pt>
          <cx:pt idx="73435">-0.017046530524815601</cx:pt>
          <cx:pt idx="73436">-0.017048791434238</cx:pt>
          <cx:pt idx="73437">-0.017052307473949799</cx:pt>
          <cx:pt idx="73438">-0.017052915900195999</cx:pt>
          <cx:pt idx="73439">-0.0170571553287703</cx:pt>
          <cx:pt idx="73440">-0.0170571553287703</cx:pt>
          <cx:pt idx="73441">-0.0170571553287703</cx:pt>
          <cx:pt idx="73442">-0.0170571553287703</cx:pt>
          <cx:pt idx="73443">-0.0170571553287703</cx:pt>
          <cx:pt idx="73444">-0.0170626205005051</cx:pt>
          <cx:pt idx="73445">-0.017074776145110999</cx:pt>
          <cx:pt idx="73446">-0.0170780398200127</cx:pt>
          <cx:pt idx="73447">-0.0170780398200127</cx:pt>
          <cx:pt idx="73448">-0.0170780398200127</cx:pt>
          <cx:pt idx="73449">-0.0170780398200127</cx:pt>
          <cx:pt idx="73450">-0.0170780398200127</cx:pt>
          <cx:pt idx="73451">-0.017078558027077501</cx:pt>
          <cx:pt idx="73452">-0.017090797737601499</cx:pt>
          <cx:pt idx="73453">-0.017092624303411699</cx:pt>
          <cx:pt idx="73454">-0.017092624303411699</cx:pt>
          <cx:pt idx="73455">-0.017093134691130499</cx:pt>
          <cx:pt idx="73456">-0.0171061852435265</cx:pt>
          <cx:pt idx="73457">-0.017107850826406999</cx:pt>
          <cx:pt idx="73458">-0.0171192985838792</cx:pt>
          <cx:pt idx="73459">-0.0171217188402197</cx:pt>
          <cx:pt idx="73460">-0.0171217188402197</cx:pt>
          <cx:pt idx="73461">-0.0171220927210065</cx:pt>
          <cx:pt idx="73462">-0.017123103336482998</cx:pt>
          <cx:pt idx="73463">-0.017124256717678199</cx:pt>
          <cx:pt idx="73464">-0.0171357336682165</cx:pt>
          <cx:pt idx="73465">-0.0171357336682165</cx:pt>
          <cx:pt idx="73466">-0.017137205800061402</cx:pt>
          <cx:pt idx="73467">-0.017140624216329899</cx:pt>
          <cx:pt idx="73468">-0.017146799564847898</cx:pt>
          <cx:pt idx="73469">-0.0171558505488347</cx:pt>
          <cx:pt idx="73470">-0.017157791812535399</cx:pt>
          <cx:pt idx="73471">-0.0171729591188499</cx:pt>
          <cx:pt idx="73472">-0.0171733677532163</cx:pt>
          <cx:pt idx="73473">-0.017181320782388598</cx:pt>
          <cx:pt idx="73474">-0.017196492296006002</cx:pt>
          <cx:pt idx="73475">-0.0171999629858283</cx:pt>
          <cx:pt idx="73476">-0.017202795602841901</cx:pt>
          <cx:pt idx="73477">-0.017205080073273499</cx:pt>
          <cx:pt idx="73478">-0.017207277926639401</cx:pt>
          <cx:pt idx="73479">-0.017216695799079199</cx:pt>
          <cx:pt idx="73480">-0.0172167906399909</cx:pt>
          <cx:pt idx="73481">-0.0172195898076455</cx:pt>
          <cx:pt idx="73482">-0.017220023932284601</cx:pt>
          <cx:pt idx="73483">-0.017220023932284601</cx:pt>
          <cx:pt idx="73484">-0.017220023932284601</cx:pt>
          <cx:pt idx="73485">-0.017224905833567901</cx:pt>
          <cx:pt idx="73486">-0.017228359964152201</cx:pt>
          <cx:pt idx="73487">-0.017232908349665</cx:pt>
          <cx:pt idx="73488">-0.017232908349665</cx:pt>
          <cx:pt idx="73489">-0.017232908349665</cx:pt>
          <cx:pt idx="73490">-0.017234026735258999</cx:pt>
          <cx:pt idx="73491">-0.0172356599358123</cx:pt>
          <cx:pt idx="73492">-0.017255503871737</cx:pt>
          <cx:pt idx="73493">-0.017272994665838499</cx:pt>
          <cx:pt idx="73494">-0.017274527847090299</cx:pt>
          <cx:pt idx="73495">-0.017278929652646099</cx:pt>
          <cx:pt idx="73496">-0.017279544694000799</cx:pt>
          <cx:pt idx="73497">-0.017279544694000799</cx:pt>
          <cx:pt idx="73498">-0.017279544694000799</cx:pt>
          <cx:pt idx="73499">-0.0172828182304447</cx:pt>
          <cx:pt idx="73500">-0.017295788348565301</cx:pt>
          <cx:pt idx="73501">-0.017298178957752701</cx:pt>
          <cx:pt idx="73502">-0.017306693891256501</cx:pt>
          <cx:pt idx="73503">-0.0173172320783961</cx:pt>
          <cx:pt idx="73504">-0.017318981086500901</cx:pt>
          <cx:pt idx="73505">-0.017319503682807099</cx:pt>
          <cx:pt idx="73506">-0.017319560244031099</cx:pt>
          <cx:pt idx="73507">-0.017329109697571701</cx:pt>
          <cx:pt idx="73508">-0.0173320146067572</cx:pt>
          <cx:pt idx="73509">-0.0173320146067572</cx:pt>
          <cx:pt idx="73510">-0.0173320146067572</cx:pt>
          <cx:pt idx="73511">-0.0173320146067572</cx:pt>
          <cx:pt idx="73512">-0.0173320146067572</cx:pt>
          <cx:pt idx="73513">-0.0173320146067572</cx:pt>
          <cx:pt idx="73514">-0.0173320505608308</cx:pt>
          <cx:pt idx="73515">-0.017336177211813401</cx:pt>
          <cx:pt idx="73516">-0.017341957879307798</cx:pt>
          <cx:pt idx="73517">-0.017346929885369001</cx:pt>
          <cx:pt idx="73518">-0.017351308287674599</cx:pt>
          <cx:pt idx="73519">-0.017363441598618499</cx:pt>
          <cx:pt idx="73520">-0.017364151630378501</cx:pt>
          <cx:pt idx="73521">-0.017373301716768499</cx:pt>
          <cx:pt idx="73522">-0.017376479905771101</cx:pt>
          <cx:pt idx="73523">-0.0173773037884229</cx:pt>
          <cx:pt idx="73524">-0.017389383443693</cx:pt>
          <cx:pt idx="73525">-0.017393391510296102</cx:pt>
          <cx:pt idx="73526">-0.017399072686872099</cx:pt>
          <cx:pt idx="73527">-0.017399072686872099</cx:pt>
          <cx:pt idx="73528">-0.017400768339466698</cx:pt>
          <cx:pt idx="73529">-0.0174009830264997</cx:pt>
          <cx:pt idx="73530">-0.017403481470741802</cx:pt>
          <cx:pt idx="73531">-0.017404984699550399</cx:pt>
          <cx:pt idx="73532">-0.017405709562512001</cx:pt>
          <cx:pt idx="73533">-0.017408454477642998</cx:pt>
          <cx:pt idx="73534">-0.0174105596155925</cx:pt>
          <cx:pt idx="73535">-0.0174105596155925</cx:pt>
          <cx:pt idx="73536">-0.017416231253465302</cx:pt>
          <cx:pt idx="73537">-0.017416231253465302</cx:pt>
          <cx:pt idx="73538">-0.017416231253465302</cx:pt>
          <cx:pt idx="73539">-0.017416231253465302</cx:pt>
          <cx:pt idx="73540">-0.0174211311900202</cx:pt>
          <cx:pt idx="73541">-0.0174249075853012</cx:pt>
          <cx:pt idx="73542">-0.0174249075853012</cx:pt>
          <cx:pt idx="73543">-0.0174249075853012</cx:pt>
          <cx:pt idx="73544">-0.0174266304839732</cx:pt>
          <cx:pt idx="73545">-0.017436564946238201</cx:pt>
          <cx:pt idx="73546">-0.017438453801664901</cx:pt>
          <cx:pt idx="73547">-0.017448764222695898</cx:pt>
          <cx:pt idx="73548">-0.017453956669176499</cx:pt>
          <cx:pt idx="73549">-0.0174591577745834</cx:pt>
          <cx:pt idx="73550">-0.0174683504527424</cx:pt>
          <cx:pt idx="73551">-0.017470217995225398</cx:pt>
          <cx:pt idx="73552">-0.017486825839951599</cx:pt>
          <cx:pt idx="73553">-0.017486825839951599</cx:pt>
          <cx:pt idx="73554">-0.017486825839951599</cx:pt>
          <cx:pt idx="73555">-0.017487681917087501</cx:pt>
          <cx:pt idx="73556">-0.017487681917087501</cx:pt>
          <cx:pt idx="73557">-0.017487681917087501</cx:pt>
          <cx:pt idx="73558">-0.017487681917087501</cx:pt>
          <cx:pt idx="73559">-0.017491892894326701</cx:pt>
          <cx:pt idx="73560">-0.017492679660225899</cx:pt>
          <cx:pt idx="73561">-0.017497407768723099</cx:pt>
          <cx:pt idx="73562">-0.017497407768723099</cx:pt>
          <cx:pt idx="73563">-0.0174978434597657</cx:pt>
          <cx:pt idx="73564">-0.017500732329458001</cx:pt>
          <cx:pt idx="73565">-0.017500732329458001</cx:pt>
          <cx:pt idx="73566">-0.017500732329458001</cx:pt>
          <cx:pt idx="73567">-0.017500732329458001</cx:pt>
          <cx:pt idx="73568">-0.0175065525596904</cx:pt>
          <cx:pt idx="73569">-0.017509144123570901</cx:pt>
          <cx:pt idx="73570">-0.017515256535862399</cx:pt>
          <cx:pt idx="73571">-0.017515256535862399</cx:pt>
          <cx:pt idx="73572">-0.017520497876152001</cx:pt>
          <cx:pt idx="73573">-0.0175237808088098</cx:pt>
          <cx:pt idx="73574">-0.0175237808088098</cx:pt>
          <cx:pt idx="73575">-0.017526915886768999</cx:pt>
          <cx:pt idx="73576">-0.0175381754426891</cx:pt>
          <cx:pt idx="73577">-0.0175438278564202</cx:pt>
          <cx:pt idx="73578">-0.017548364453780801</cx:pt>
          <cx:pt idx="73579">-0.0175518988506198</cx:pt>
          <cx:pt idx="73580">-0.017552375241145099</cx:pt>
          <cx:pt idx="73581">-0.017552841377711698</cx:pt>
          <cx:pt idx="73582">-0.017558820530914</cx:pt>
          <cx:pt idx="73583">-0.017564850074526999</cx:pt>
          <cx:pt idx="73584">-0.017565447316804698</cx:pt>
          <cx:pt idx="73585">-0.0175662216265331</cx:pt>
          <cx:pt idx="73586">-0.017575559280120501</cx:pt>
          <cx:pt idx="73587">-0.017575974250710901</cx:pt>
          <cx:pt idx="73588">-0.017578079787542101</cx:pt>
          <cx:pt idx="73589">-0.017578178074099001</cx:pt>
          <cx:pt idx="73590">-0.017581849614590001</cx:pt>
          <cx:pt idx="73591">-0.017581909655569099</cx:pt>
          <cx:pt idx="73592">-0.017581909655569099</cx:pt>
          <cx:pt idx="73593">-0.0175840077993367</cx:pt>
          <cx:pt idx="73594">-0.0175840077993367</cx:pt>
          <cx:pt idx="73595">-0.0175840077993367</cx:pt>
          <cx:pt idx="73596">-0.0175840077993367</cx:pt>
          <cx:pt idx="73597">-0.0175840077993367</cx:pt>
          <cx:pt idx="73598">-0.0175840077993367</cx:pt>
          <cx:pt idx="73599">-0.0175872614881818</cx:pt>
          <cx:pt idx="73600">-0.017589675731400401</cx:pt>
          <cx:pt idx="73601">-0.017589675731400401</cx:pt>
          <cx:pt idx="73602">-0.017589675731400401</cx:pt>
          <cx:pt idx="73603">-0.017590632574243599</cx:pt>
          <cx:pt idx="73604">-0.0175946736021396</cx:pt>
          <cx:pt idx="73605">-0.0175946736021396</cx:pt>
          <cx:pt idx="73606">-0.0175946736021396</cx:pt>
          <cx:pt idx="73607">-0.0175946736021396</cx:pt>
          <cx:pt idx="73608">-0.017597780322407299</cx:pt>
          <cx:pt idx="73609">-0.017600058491210401</cx:pt>
          <cx:pt idx="73610">-0.017600334924177601</cx:pt>
          <cx:pt idx="73611">-0.017601776411528401</cx:pt>
          <cx:pt idx="73612">-0.017602400949101201</cx:pt>
          <cx:pt idx="73613">-0.017603792085547101</cx:pt>
          <cx:pt idx="73614">-0.0176061761396724</cx:pt>
          <cx:pt idx="73615">-0.017618928203111599</cx:pt>
          <cx:pt idx="73616">-0.0176206817300603</cx:pt>
          <cx:pt idx="73617">-0.0176220965969364</cx:pt>
          <cx:pt idx="73618">-0.017622531788477201</cx:pt>
          <cx:pt idx="73619">-0.0176242874699582</cx:pt>
          <cx:pt idx="73620">-0.0176242874699582</cx:pt>
          <cx:pt idx="73621">-0.0176242874699582</cx:pt>
          <cx:pt idx="73622">-0.0176312433939321</cx:pt>
          <cx:pt idx="73623">-0.017636160634869998</cx:pt>
          <cx:pt idx="73624">-0.017638397251443502</cx:pt>
          <cx:pt idx="73625">-0.0176434938624828</cx:pt>
          <cx:pt idx="73626">-0.0176473570996852</cx:pt>
          <cx:pt idx="73627">-0.017648005251382898</cx:pt>
          <cx:pt idx="73628">-0.0176490959204006</cx:pt>
          <cx:pt idx="73629">-0.017650406638221702</cx:pt>
          <cx:pt idx="73630">-0.0176636321327697</cx:pt>
          <cx:pt idx="73631">-0.0176640370739659</cx:pt>
          <cx:pt idx="73632">-0.0176672490818321</cx:pt>
          <cx:pt idx="73633">-0.017669427472937399</cx:pt>
          <cx:pt idx="73634">-0.017672078123015501</cx:pt>
          <cx:pt idx="73635">-0.017672078123015501</cx:pt>
          <cx:pt idx="73636">-0.017672078123015501</cx:pt>
          <cx:pt idx="73637">-0.017672078123015501</cx:pt>
          <cx:pt idx="73638">-0.017672078123015501</cx:pt>
          <cx:pt idx="73639">-0.017676375180549202</cx:pt>
          <cx:pt idx="73640">-0.0176793378332715</cx:pt>
          <cx:pt idx="73641">-0.017697509747956398</cx:pt>
          <cx:pt idx="73642">-0.017700140776859</cx:pt>
          <cx:pt idx="73643">-0.017718547922442401</cx:pt>
          <cx:pt idx="73644">-0.017718547922442401</cx:pt>
          <cx:pt idx="73645">-0.017718547922442401</cx:pt>
          <cx:pt idx="73646">-0.017718547922442401</cx:pt>
          <cx:pt idx="73647">-0.017719385500205201</cx:pt>
          <cx:pt idx="73648">-0.017719956730240499</cx:pt>
          <cx:pt idx="73649">-0.017745341127207302</cx:pt>
          <cx:pt idx="73650">-0.0177454187775761</cx:pt>
          <cx:pt idx="73651">-0.0177455757751462</cx:pt>
          <cx:pt idx="73652">-0.017748981857745299</cx:pt>
          <cx:pt idx="73653">-0.0177492457463987</cx:pt>
          <cx:pt idx="73654">-0.0177492457463987</cx:pt>
          <cx:pt idx="73655">-0.0177492457463987</cx:pt>
          <cx:pt idx="73656">-0.0177492457463987</cx:pt>
          <cx:pt idx="73657">-0.0177492457463987</cx:pt>
          <cx:pt idx="73658">-0.0177492457463987</cx:pt>
          <cx:pt idx="73659">-0.0177492457463987</cx:pt>
          <cx:pt idx="73660">-0.017757628230756099</cx:pt>
          <cx:pt idx="73661">-0.017759920135063299</cx:pt>
          <cx:pt idx="73662">-0.017768705760220001</cx:pt>
          <cx:pt idx="73663">-0.017768867466825201</cx:pt>
          <cx:pt idx="73664">-0.017781909352336901</cx:pt>
          <cx:pt idx="73665">-0.017791371824887499</cx:pt>
          <cx:pt idx="73666">-0.017791371824887499</cx:pt>
          <cx:pt idx="73667">-0.017791371824887499</cx:pt>
          <cx:pt idx="73668">-0.017791371824887499</cx:pt>
          <cx:pt idx="73669">-0.017791371824887499</cx:pt>
          <cx:pt idx="73670">-0.0177915939298555</cx:pt>
          <cx:pt idx="73671">-0.017795272857020698</cx:pt>
          <cx:pt idx="73672">-0.017796707684265899</cx:pt>
          <cx:pt idx="73673">-0.017798864882169401</cx:pt>
          <cx:pt idx="73674">-0.01780690367937</cx:pt>
          <cx:pt idx="73675">-0.0178132471889949</cx:pt>
          <cx:pt idx="73676">-0.017814339917459301</cx:pt>
          <cx:pt idx="73677">-0.017829106495129299</cx:pt>
          <cx:pt idx="73678">-0.017836026332530099</cx:pt>
          <cx:pt idx="73679">-0.017843586719594299</cx:pt>
          <cx:pt idx="73680">-0.0178456981545035</cx:pt>
          <cx:pt idx="73681">-0.0178456981545035</cx:pt>
          <cx:pt idx="73682">-0.0178456981545035</cx:pt>
          <cx:pt idx="73683">-0.017851781394117399</cx:pt>
          <cx:pt idx="73684">-0.017852547752235999</cx:pt>
          <cx:pt idx="73685">-0.017861829735936599</cx:pt>
          <cx:pt idx="73686">-0.017865531997565801</cx:pt>
          <cx:pt idx="73687">-0.017866586351368102</cx:pt>
          <cx:pt idx="73688">-0.017866586351368102</cx:pt>
          <cx:pt idx="73689">-0.017866586351368102</cx:pt>
          <cx:pt idx="73690">-0.017866586351368102</cx:pt>
          <cx:pt idx="73691">-0.017866586351368102</cx:pt>
          <cx:pt idx="73692">-0.017866586351368102</cx:pt>
          <cx:pt idx="73693">-0.017869508950935802</cx:pt>
          <cx:pt idx="73694">-0.0178702651792393</cx:pt>
          <cx:pt idx="73695">-0.0178765160259888</cx:pt>
          <cx:pt idx="73696">-0.017877109236153401</cx:pt>
          <cx:pt idx="73697">-0.017878081446171701</cx:pt>
          <cx:pt idx="73698">-0.017878081446171701</cx:pt>
          <cx:pt idx="73699">-0.017878081446171701</cx:pt>
          <cx:pt idx="73700">-0.017879867969312499</cx:pt>
          <cx:pt idx="73701">-0.017879867969312499</cx:pt>
          <cx:pt idx="73702">-0.017882655813363599</cx:pt>
          <cx:pt idx="73703">-0.017883487291295401</cx:pt>
          <cx:pt idx="73704">-0.017883487291295401</cx:pt>
          <cx:pt idx="73705">-0.0178874266569874</cx:pt>
          <cx:pt idx="73706">-0.017887778245709699</cx:pt>
          <cx:pt idx="73707">-0.017889954284790999</cx:pt>
          <cx:pt idx="73708">-0.017892183660296601</cx:pt>
          <cx:pt idx="73709">-0.017901872065085499</cx:pt>
          <cx:pt idx="73710">-0.017901872065085499</cx:pt>
          <cx:pt idx="73711">-0.017902577855110999</cx:pt>
          <cx:pt idx="73712">-0.0179100830386703</cx:pt>
          <cx:pt idx="73713">-0.0179101606754642</cx:pt>
          <cx:pt idx="73714">-0.0179165959365391</cx:pt>
          <cx:pt idx="73715">-0.017921906521556698</cx:pt>
          <cx:pt idx="73716">-0.0179309158040395</cx:pt>
          <cx:pt idx="73717">-0.017931705895594501</cx:pt>
          <cx:pt idx="73718">-0.017932697620753099</cx:pt>
          <cx:pt idx="73719">-0.017949972154327601</cx:pt>
          <cx:pt idx="73720">-0.017950004345204901</cx:pt>
          <cx:pt idx="73721">-0.017950745223483899</cx:pt>
          <cx:pt idx="73722">-0.0179509465023272</cx:pt>
          <cx:pt idx="73723">-0.017951880456340899</cx:pt>
          <cx:pt idx="73724">-0.0179608396056214</cx:pt>
          <cx:pt idx="73725">-0.017965569968749401</cx:pt>
          <cx:pt idx="73726">-0.0179882589427455</cx:pt>
          <cx:pt idx="73727">-0.017990802298507601</cx:pt>
          <cx:pt idx="73728">-0.017992954333966599</cx:pt>
          <cx:pt idx="73729">-0.017992954333966599</cx:pt>
          <cx:pt idx="73730">-0.01799685054126</cx:pt>
          <cx:pt idx="73731">-0.017999549131225302</cx:pt>
          <cx:pt idx="73732">-0.017999549131225302</cx:pt>
          <cx:pt idx="73733">-0.017999549131225302</cx:pt>
          <cx:pt idx="73734">-0.018001429069537701</cx:pt>
          <cx:pt idx="73735">-0.018001860777241099</cx:pt>
          <cx:pt idx="73736">-0.018002045643582602</cx:pt>
          <cx:pt idx="73737">-0.018003376832839198</cx:pt>
          <cx:pt idx="73738">-0.018003639184533501</cx:pt>
          <cx:pt idx="73739">-0.018009271881664801</cx:pt>
          <cx:pt idx="73740">-0.0180100973928745</cx:pt>
          <cx:pt idx="73741">-0.018014645673472499</cx:pt>
          <cx:pt idx="73742">-0.018027388530917898</cx:pt>
          <cx:pt idx="73743">-0.018036969558682898</cx:pt>
          <cx:pt idx="73744">-0.0180411374625052</cx:pt>
          <cx:pt idx="73745">-0.018047936290656399</cx:pt>
          <cx:pt idx="73746">-0.018062101218406901</cx:pt>
          <cx:pt idx="73747">-0.018064649833048899</cx:pt>
          <cx:pt idx="73748">-0.018064649833048899</cx:pt>
          <cx:pt idx="73749">-0.018064649833048899</cx:pt>
          <cx:pt idx="73750">-0.018065056970789702</cx:pt>
          <cx:pt idx="73751">-0.018066390892209901</cx:pt>
          <cx:pt idx="73752">-0.018068173941672198</cx:pt>
          <cx:pt idx="73753">-0.018072101017748501</cx:pt>
          <cx:pt idx="73754">-0.018072303027663699</cx:pt>
          <cx:pt idx="73755">-0.018073710412520198</cx:pt>
          <cx:pt idx="73756">-0.0180769193106846</cx:pt>
          <cx:pt idx="73757">-0.0180770363662291</cx:pt>
          <cx:pt idx="73758">-0.018084473039439799</cx:pt>
          <cx:pt idx="73759">-0.018084473039439799</cx:pt>
          <cx:pt idx="73760">-0.0181003348059771</cx:pt>
          <cx:pt idx="73761">-0.018116434885450901</cx:pt>
          <cx:pt idx="73762">-0.018116434885450901</cx:pt>
          <cx:pt idx="73763">-0.018116434885450901</cx:pt>
          <cx:pt idx="73764">-0.018116434885450901</cx:pt>
          <cx:pt idx="73765">-0.018118530088083399</cx:pt>
          <cx:pt idx="73766">-0.018118742283376999</cx:pt>
          <cx:pt idx="73767">-0.0181193920960818</cx:pt>
          <cx:pt idx="73768">-0.018129291094274101</cx:pt>
          <cx:pt idx="73769">-0.018129972268991899</cx:pt>
          <cx:pt idx="73770">-0.018129972268991899</cx:pt>
          <cx:pt idx="73771">-0.018135821599688701</cx:pt>
          <cx:pt idx="73772">-0.0181587117601891</cx:pt>
          <cx:pt idx="73773">-0.018161408615915101</cx:pt>
          <cx:pt idx="73774">-0.018167698299747601</cx:pt>
          <cx:pt idx="73775">-0.0181679300223134</cx:pt>
          <cx:pt idx="73776">-0.0181731163085164</cx:pt>
          <cx:pt idx="73777">-0.018176149869670401</cx:pt>
          <cx:pt idx="73778">-0.0181840033718326</cx:pt>
          <cx:pt idx="73779">-0.018186420573707399</cx:pt>
          <cx:pt idx="73780">-0.018186420573707399</cx:pt>
          <cx:pt idx="73781">-0.018186975448730301</cx:pt>
          <cx:pt idx="73782">-0.018189488502802199</cx:pt>
          <cx:pt idx="73783">-0.018191894388890101</cx:pt>
          <cx:pt idx="73784">-0.018191894388890101</cx:pt>
          <cx:pt idx="73785">-0.018192088759847298</cx:pt>
          <cx:pt idx="73786">-0.018195438970383799</cx:pt>
          <cx:pt idx="73787">-0.0181978234937294</cx:pt>
          <cx:pt idx="73788">-0.018202488041652701</cx:pt>
          <cx:pt idx="73789">-0.018210854543059599</cx:pt>
          <cx:pt idx="73790">-0.0182116226148691</cx:pt>
          <cx:pt idx="73791">-0.018214246492081299</cx:pt>
          <cx:pt idx="73792">-0.018214246492081299</cx:pt>
          <cx:pt idx="73793">-0.018214246492081299</cx:pt>
          <cx:pt idx="73794">-0.018214246492081299</cx:pt>
          <cx:pt idx="73795">-0.0182255000298551</cx:pt>
          <cx:pt idx="73796">-0.018227814040153601</cx:pt>
          <cx:pt idx="73797">-0.018233527728317201</cx:pt>
          <cx:pt idx="73798">-0.018240622712979299</cx:pt>
          <cx:pt idx="73799">-0.018240622712979299</cx:pt>
          <cx:pt idx="73800">-0.018249151408468799</cx:pt>
          <cx:pt idx="73801">-0.018252099602859499</cx:pt>
          <cx:pt idx="73802">-0.0182594904016667</cx:pt>
          <cx:pt idx="73803">-0.018262482107753299</cx:pt>
          <cx:pt idx="73804">-0.018265832646155101</cx:pt>
          <cx:pt idx="73805">-0.018265832646155101</cx:pt>
          <cx:pt idx="73806">-0.018265901598066198</cx:pt>
          <cx:pt idx="73807">-0.018271583872184999</cx:pt>
          <cx:pt idx="73808">-0.018272098214729901</cx:pt>
          <cx:pt idx="73809">-0.018272098214729901</cx:pt>
          <cx:pt idx="73810">-0.018272098214729901</cx:pt>
          <cx:pt idx="73811">-0.018277997765656601</cx:pt>
          <cx:pt idx="73812">-0.0182803294255462</cx:pt>
          <cx:pt idx="73813">-0.018289282328090999</cx:pt>
          <cx:pt idx="73814">-0.018289409456572401</cx:pt>
          <cx:pt idx="73815">-0.018297171858570799</cx:pt>
          <cx:pt idx="73816">-0.018301876240972501</cx:pt>
          <cx:pt idx="73817">-0.018301924868084501</cx:pt>
          <cx:pt idx="73818">-0.0183079189143837</cx:pt>
          <cx:pt idx="73819">-0.0183081271853992</cx:pt>
          <cx:pt idx="73820">-0.0183081271853992</cx:pt>
          <cx:pt idx="73821">-0.0183081271853992</cx:pt>
          <cx:pt idx="73822">-0.0183081271853992</cx:pt>
          <cx:pt idx="73823">-0.0183081271853992</cx:pt>
          <cx:pt idx="73824">-0.0183081271853992</cx:pt>
          <cx:pt idx="73825">-0.0183081271853992</cx:pt>
          <cx:pt idx="73826">-0.018313076331212701</cx:pt>
          <cx:pt idx="73827">-0.018314621098281601</cx:pt>
          <cx:pt idx="73828">-0.0183148374853335</cx:pt>
          <cx:pt idx="73829">-0.0183331958893771</cx:pt>
          <cx:pt idx="73830">-0.018336236238099799</cx:pt>
          <cx:pt idx="73831">-0.018336236238099799</cx:pt>
          <cx:pt idx="73832">-0.018336236238099799</cx:pt>
          <cx:pt idx="73833">-0.018337876280601201</cx:pt>
          <cx:pt idx="73834">-0.018337876280601201</cx:pt>
          <cx:pt idx="73835">-0.018337876280601201</cx:pt>
          <cx:pt idx="73836">-0.018343296293466701</cx:pt>
          <cx:pt idx="73837">-0.0183528552258856</cx:pt>
          <cx:pt idx="73838">-0.018357596462911699</cx:pt>
          <cx:pt idx="73839">-0.018357596462911699</cx:pt>
          <cx:pt idx="73840">-0.018357596462911699</cx:pt>
          <cx:pt idx="73841">-0.018357596462911699</cx:pt>
          <cx:pt idx="73842">-0.018360317284503099</cx:pt>
          <cx:pt idx="73843">-0.018360317284503099</cx:pt>
          <cx:pt idx="73844">-0.018360317284503099</cx:pt>
          <cx:pt idx="73845">-0.018360317284503099</cx:pt>
          <cx:pt idx="73846">-0.018360486109055101</cx:pt>
          <cx:pt idx="73847">-0.018363098839493299</cx:pt>
          <cx:pt idx="73848">-0.0183668478402585</cx:pt>
          <cx:pt idx="73849">-0.0183699587157388</cx:pt>
          <cx:pt idx="73850">-0.0183725299689225</cx:pt>
          <cx:pt idx="73851">-0.018375661043755001</cx:pt>
          <cx:pt idx="73852">-0.0183758760867242</cx:pt>
          <cx:pt idx="73853">-0.018376616315055602</cx:pt>
          <cx:pt idx="73854">-0.018376616315055602</cx:pt>
          <cx:pt idx="73855">-0.018376616315055602</cx:pt>
          <cx:pt idx="73856">-0.018376616315055602</cx:pt>
          <cx:pt idx="73857">-0.018376616315055602</cx:pt>
          <cx:pt idx="73858">-0.018379102877580999</cx:pt>
          <cx:pt idx="73859">-0.018379102877580999</cx:pt>
          <cx:pt idx="73860">-0.0183865547084568</cx:pt>
          <cx:pt idx="73861">-0.0183865547084568</cx:pt>
          <cx:pt idx="73862">-0.018393822201122598</cx:pt>
          <cx:pt idx="73863">-0.0183981844600851</cx:pt>
          <cx:pt idx="73864">-0.018399801680928501</cx:pt>
          <cx:pt idx="73865">-0.018403207175735702</cx:pt>
          <cx:pt idx="73866">-0.018412045126927502</cx:pt>
          <cx:pt idx="73867">-0.018414342754130501</cx:pt>
          <cx:pt idx="73868">-0.018417391806531399</cx:pt>
          <cx:pt idx="73869">-0.018417391806531399</cx:pt>
          <cx:pt idx="73870">-0.018417391806531399</cx:pt>
          <cx:pt idx="73871">-0.018421054022929501</cx:pt>
          <cx:pt idx="73872">-0.0184258918465488</cx:pt>
          <cx:pt idx="73873">-0.018433078114640799</cx:pt>
          <cx:pt idx="73874">-0.0184450069465537</cx:pt>
          <cx:pt idx="73875">-0.018447787828010001</cx:pt>
          <cx:pt idx="73876">-0.0184497780654873</cx:pt>
          <cx:pt idx="73877">-0.018455222282889101</cx:pt>
          <cx:pt idx="73878">-0.018455222282889101</cx:pt>
          <cx:pt idx="73879">-0.018458994106518498</cx:pt>
          <cx:pt idx="73880">-0.018464522546058699</cx:pt>
          <cx:pt idx="73881">-0.0184666640730148</cx:pt>
          <cx:pt idx="73882">-0.018472691438321</cx:pt>
          <cx:pt idx="73883">-0.018482788807205799</cx:pt>
          <cx:pt idx="73884">-0.018483232738693501</cx:pt>
          <cx:pt idx="73885">-0.018492794355903199</cx:pt>
          <cx:pt idx="73886">-0.018493917156469902</cx:pt>
          <cx:pt idx="73887">-0.0184942954076956</cx:pt>
          <cx:pt idx="73888">-0.0184942954076956</cx:pt>
          <cx:pt idx="73889">-0.0184942954076956</cx:pt>
          <cx:pt idx="73890">-0.0184942954076956</cx:pt>
          <cx:pt idx="73891">-0.018494570405762901</cx:pt>
          <cx:pt idx="73892">-0.018501999086896599</cx:pt>
          <cx:pt idx="73893">-0.018504220537110001</cx:pt>
          <cx:pt idx="73894">-0.018506149437228701</cx:pt>
          <cx:pt idx="73895">-0.018506452476224299</cx:pt>
          <cx:pt idx="73896">-0.018506628547756001</cx:pt>
          <cx:pt idx="73897">-0.018508253578951198</cx:pt>
          <cx:pt idx="73898">-0.0185092819576534</cx:pt>
          <cx:pt idx="73899">-0.018509309854695202</cx:pt>
          <cx:pt idx="73900">-0.018513332391512101</cx:pt>
          <cx:pt idx="73901">-0.018513332391512101</cx:pt>
          <cx:pt idx="73902">-0.018525449118891601</cx:pt>
          <cx:pt idx="73903">-0.018527445087135601</cx:pt>
          <cx:pt idx="73904">-0.018535431029080101</cx:pt>
          <cx:pt idx="73905">-0.018547990903350301</cx:pt>
          <cx:pt idx="73906">-0.018550030204205401</cx:pt>
          <cx:pt idx="73907">-0.018552451632792701</cx:pt>
          <cx:pt idx="73908">-0.018555433033504699</cx:pt>
          <cx:pt idx="73909">-0.0185632157842049</cx:pt>
          <cx:pt idx="73910">-0.0185677388621838</cx:pt>
          <cx:pt idx="73911">-0.018570017756705401</cx:pt>
          <cx:pt idx="73912">-0.018570017756705401</cx:pt>
          <cx:pt idx="73913">-0.018570017756705401</cx:pt>
          <cx:pt idx="73914">-0.0185800895062712</cx:pt>
          <cx:pt idx="73915">-0.018582117019424901</cx:pt>
          <cx:pt idx="73916">-0.018582117019424901</cx:pt>
          <cx:pt idx="73917">-0.018582117019424901</cx:pt>
          <cx:pt idx="73918">-0.018582117019424901</cx:pt>
          <cx:pt idx="73919">-0.018585598430801702</cx:pt>
          <cx:pt idx="73920">-0.018588711276261299</cx:pt>
          <cx:pt idx="73921">-0.018589258236628398</cx:pt>
          <cx:pt idx="73922">-0.0185927352474968</cx:pt>
          <cx:pt idx="73923">-0.018597482171956801</cx:pt>
          <cx:pt idx="73924">-0.018600916579942901</cx:pt>
          <cx:pt idx="73925">-0.018609758885249801</cx:pt>
          <cx:pt idx="73926">-0.0186142916458144</cx:pt>
          <cx:pt idx="73927">-0.018616337051550001</cx:pt>
          <cx:pt idx="73928">-0.018622431021623101</cx:pt>
          <cx:pt idx="73929">-0.018623358681232001</cx:pt>
          <cx:pt idx="73930">-0.018623844877193301</cx:pt>
          <cx:pt idx="73931">-0.018627287350660798</cx:pt>
          <cx:pt idx="73932">-0.018637356860944899</cx:pt>
          <cx:pt idx="73933">-0.018637356860944899</cx:pt>
          <cx:pt idx="73934">-0.018637356860944899</cx:pt>
          <cx:pt idx="73935">-0.018638791535494401</cx:pt>
          <cx:pt idx="73936">-0.018638791535494401</cx:pt>
          <cx:pt idx="73937">-0.018638791535494401</cx:pt>
          <cx:pt idx="73938">-0.018638926062555398</cx:pt>
          <cx:pt idx="73939">-0.0186434748484904</cx:pt>
          <cx:pt idx="73940">-0.018648296828563199</cx:pt>
          <cx:pt idx="73941">-0.0186556437165823</cx:pt>
          <cx:pt idx="73942">-0.018659085724378799</cx:pt>
          <cx:pt idx="73943">-0.018659085724378799</cx:pt>
          <cx:pt idx="73944">-0.018659085724378799</cx:pt>
          <cx:pt idx="73945">-0.018659085724378799</cx:pt>
          <cx:pt idx="73946">-0.018659085724378799</cx:pt>
          <cx:pt idx="73947">-0.018659085724378799</cx:pt>
          <cx:pt idx="73948">-0.018659085724378799</cx:pt>
          <cx:pt idx="73949">-0.018659085724378799</cx:pt>
          <cx:pt idx="73950">-0.018659085724378799</cx:pt>
          <cx:pt idx="73951">-0.018659085724378799</cx:pt>
          <cx:pt idx="73952">-0.018659085724378799</cx:pt>
          <cx:pt idx="73953">-0.018659085724378799</cx:pt>
          <cx:pt idx="73954">-0.018659085724378799</cx:pt>
          <cx:pt idx="73955">-0.018660226740322899</cx:pt>
          <cx:pt idx="73956">-0.018661041348693699</cx:pt>
          <cx:pt idx="73957">-0.018662731842217201</cx:pt>
          <cx:pt idx="73958">-0.0186639087956583</cx:pt>
          <cx:pt idx="73959">-0.018666061656245399</cx:pt>
          <cx:pt idx="73960">-0.018666505612054199</cx:pt>
          <cx:pt idx="73961">-0.0186670043725677</cx:pt>
          <cx:pt idx="73962">-0.018668356364093901</cx:pt>
          <cx:pt idx="73963">-0.018668356364093901</cx:pt>
          <cx:pt idx="73964">-0.018668356364093901</cx:pt>
          <cx:pt idx="73965">-0.018668356364093901</cx:pt>
          <cx:pt idx="73966">-0.018668356364093901</cx:pt>
          <cx:pt idx="73967">-0.018668356364093901</cx:pt>
          <cx:pt idx="73968">-0.018668356364093901</cx:pt>
          <cx:pt idx="73969">-0.018677933108587001</cx:pt>
          <cx:pt idx="73970">-0.0186781622346281</cx:pt>
          <cx:pt idx="73971">-0.0186781622346281</cx:pt>
          <cx:pt idx="73972">-0.0186781622346281</cx:pt>
          <cx:pt idx="73973">-0.0186781622346281</cx:pt>
          <cx:pt idx="73974">-0.0186781622346281</cx:pt>
          <cx:pt idx="73975">-0.018680927390690199</cx:pt>
          <cx:pt idx="73976">-0.018691713939244299</cx:pt>
          <cx:pt idx="73977">-0.018694944489427299</cx:pt>
          <cx:pt idx="73978">-0.0186965188507714</cx:pt>
          <cx:pt idx="73979">-0.0186994654779956</cx:pt>
          <cx:pt idx="73980">-0.0186997102808137</cx:pt>
          <cx:pt idx="73981">-0.018708498267480601</cx:pt>
          <cx:pt idx="73982">-0.018708498267480601</cx:pt>
          <cx:pt idx="73983">-0.018708498267480601</cx:pt>
          <cx:pt idx="73984">-0.018708498267480601</cx:pt>
          <cx:pt idx="73985">-0.018708498267480601</cx:pt>
          <cx:pt idx="73986">-0.018710253154519602</cx:pt>
          <cx:pt idx="73987">-0.018714893937141201</cx:pt>
          <cx:pt idx="73988">-0.018717980464242199</cx:pt>
          <cx:pt idx="73989">-0.018724498420607302</cx:pt>
          <cx:pt idx="73990">-0.018727378837508801</cx:pt>
          <cx:pt idx="73991">-0.018733675988161301</cx:pt>
          <cx:pt idx="73992">-0.018734408288236099</cx:pt>
          <cx:pt idx="73993">-0.018736630849833</cx:pt>
          <cx:pt idx="73994">-0.018740883004457899</cx:pt>
          <cx:pt idx="73995">-0.018741927709593501</cx:pt>
          <cx:pt idx="73996">-0.0187464064297817</cx:pt>
          <cx:pt idx="73997">-0.0187531565481645</cx:pt>
          <cx:pt idx="73998">-0.018753198655608799</cx:pt>
          <cx:pt idx="73999">-0.018761885041557</cx:pt>
          <cx:pt idx="74000">-0.018762127303850601</cx:pt>
          <cx:pt idx="74001">-0.0187640230654566</cx:pt>
          <cx:pt idx="74002">-0.018773265803552201</cx:pt>
          <cx:pt idx="74003">-0.018782975052964002</cx:pt>
          <cx:pt idx="74004">-0.018787146977703</cx:pt>
          <cx:pt idx="74005">-0.018787603445433499</cx:pt>
          <cx:pt idx="74006">-0.018787603445433499</cx:pt>
          <cx:pt idx="74007">-0.018787603445433499</cx:pt>
          <cx:pt idx="74008">-0.018788404033491201</cx:pt>
          <cx:pt idx="74009">-0.018803297560120499</cx:pt>
          <cx:pt idx="74010">-0.018805821091590999</cx:pt>
          <cx:pt idx="74011">-0.018807146786410701</cx:pt>
          <cx:pt idx="74012">-0.0188157147245363</cx:pt>
          <cx:pt idx="74013">-0.018821118978013501</cx:pt>
          <cx:pt idx="74014">-0.018838052445395499</cx:pt>
          <cx:pt idx="74015">-0.018852040202326999</cx:pt>
          <cx:pt idx="74016">-0.018857361880316</cx:pt>
          <cx:pt idx="74017">-0.018859130300445101</cx:pt>
          <cx:pt idx="74018">-0.018859130300445101</cx:pt>
          <cx:pt idx="74019">-0.018859130300445101</cx:pt>
          <cx:pt idx="74020">-0.018859130300445101</cx:pt>
          <cx:pt idx="74021">-0.018859130300445101</cx:pt>
          <cx:pt idx="74022">-0.018864171572520998</cx:pt>
          <cx:pt idx="74023">-0.018864315856901799</cx:pt>
          <cx:pt idx="74024">-0.018866746047549</cx:pt>
          <cx:pt idx="74025">-0.0188674352912429</cx:pt>
          <cx:pt idx="74026">-0.018883571727265399</cx:pt>
          <cx:pt idx="74027">-0.018886039764036501</cx:pt>
          <cx:pt idx="74028">-0.0188872149148945</cx:pt>
          <cx:pt idx="74029">-0.0188872149148945</cx:pt>
          <cx:pt idx="74030">-0.0188872149148945</cx:pt>
          <cx:pt idx="74031">-0.0188872149148945</cx:pt>
          <cx:pt idx="74032">-0.0188872149148945</cx:pt>
          <cx:pt idx="74033">-0.0188872149148945</cx:pt>
          <cx:pt idx="74034">-0.0188872149148945</cx:pt>
          <cx:pt idx="74035">-0.0188872149148945</cx:pt>
          <cx:pt idx="74036">-0.0188872149148945</cx:pt>
          <cx:pt idx="74037">-0.018889125330326599</cx:pt>
          <cx:pt idx="74038">-0.0188900951635298</cx:pt>
          <cx:pt idx="74039">-0.018896132116117799</cx:pt>
          <cx:pt idx="74040">-0.018898202245338801</cx:pt>
          <cx:pt idx="74041">-0.018902693382832701</cx:pt>
          <cx:pt idx="74042">-0.0189032168350305</cx:pt>
          <cx:pt idx="74043">-0.018913010241518001</cx:pt>
          <cx:pt idx="74044">-0.018913010241518001</cx:pt>
          <cx:pt idx="74045">-0.018913010241518001</cx:pt>
          <cx:pt idx="74046">-0.018913268496529901</cx:pt>
          <cx:pt idx="74047">-0.018917223118676101</cx:pt>
          <cx:pt idx="74048">-0.018917824877715601</cx:pt>
          <cx:pt idx="74049">-0.0189182919411146</cx:pt>
          <cx:pt idx="74050">-0.018921571248017601</cx:pt>
          <cx:pt idx="74051">-0.0189224977723744</cx:pt>
          <cx:pt idx="74052">-0.0189224977723744</cx:pt>
          <cx:pt idx="74053">-0.0189224977723744</cx:pt>
          <cx:pt idx="74054">-0.0189224977723744</cx:pt>
          <cx:pt idx="74055">-0.0189301038497139</cx:pt>
          <cx:pt idx="74056">-0.0189301038497139</cx:pt>
          <cx:pt idx="74057">-0.0189301038497139</cx:pt>
          <cx:pt idx="74058">-0.0189301038497139</cx:pt>
          <cx:pt idx="74059">-0.018943473295839099</cx:pt>
          <cx:pt idx="74060">-0.018943473295839099</cx:pt>
          <cx:pt idx="74061">-0.018943473295839099</cx:pt>
          <cx:pt idx="74062">-0.018943473295839099</cx:pt>
          <cx:pt idx="74063">-0.018943473295839099</cx:pt>
          <cx:pt idx="74064">-0.018943473295839099</cx:pt>
          <cx:pt idx="74065">-0.018943473295839099</cx:pt>
          <cx:pt idx="74066">-0.018943473295839099</cx:pt>
          <cx:pt idx="74067">-0.018960775976209598</cx:pt>
          <cx:pt idx="74068">-0.018961534311237999</cx:pt>
          <cx:pt idx="74069">-0.018966800956750001</cx:pt>
          <cx:pt idx="74070">-0.018974781865702801</cx:pt>
          <cx:pt idx="74071">-0.018977288011899601</cx:pt>
          <cx:pt idx="74072">-0.018986935104161998</cx:pt>
          <cx:pt idx="74073">-0.0189881248573723</cx:pt>
          <cx:pt idx="74074">-0.0189964736680352</cx:pt>
          <cx:pt idx="74075">-0.018997781531062598</cx:pt>
          <cx:pt idx="74076">-0.018999369126520699</cx:pt>
          <cx:pt idx="74077">-0.018999369126520699</cx:pt>
          <cx:pt idx="74078">-0.018999369126520699</cx:pt>
          <cx:pt idx="74079">-0.018999369126520699</cx:pt>
          <cx:pt idx="74080">-0.018999369126520699</cx:pt>
          <cx:pt idx="74081">-0.0190008924153834</cx:pt>
          <cx:pt idx="74082">-0.0190045465271244</cx:pt>
          <cx:pt idx="74083">-0.0190045465271244</cx:pt>
          <cx:pt idx="74084">-0.0190045465271244</cx:pt>
          <cx:pt idx="74085">-0.0190045465271244</cx:pt>
          <cx:pt idx="74086">-0.019009765213807799</cx:pt>
          <cx:pt idx="74087">-0.019019521717959301</cx:pt>
          <cx:pt idx="74088">-0.0190264808950837</cx:pt>
          <cx:pt idx="74089">-0.019032124974008802</cx:pt>
          <cx:pt idx="74090">-0.019036727098043198</cx:pt>
          <cx:pt idx="74091">-0.0190367556693119</cx:pt>
          <cx:pt idx="74092">-0.019042661195409798</cx:pt>
          <cx:pt idx="74093">-0.019044117215733802</cx:pt>
          <cx:pt idx="74094">-0.0190469605299818</cx:pt>
          <cx:pt idx="74095">-0.019047923287838098</cx:pt>
          <cx:pt idx="74096">-0.019051136486767199</cx:pt>
          <cx:pt idx="74097">-0.019051136486767199</cx:pt>
          <cx:pt idx="74098">-0.019051136486767199</cx:pt>
          <cx:pt idx="74099">-0.019052291623283601</cx:pt>
          <cx:pt idx="74100">-0.019054121424949201</cx:pt>
          <cx:pt idx="74101">-0.019058494998382001</cx:pt>
          <cx:pt idx="74102">-0.0190639677799548</cx:pt>
          <cx:pt idx="74103">-0.019067683203148299</cx:pt>
          <cx:pt idx="74104">-0.019067683203148299</cx:pt>
          <cx:pt idx="74105">-0.019067683203148299</cx:pt>
          <cx:pt idx="74106">-0.019080003623123201</cx:pt>
          <cx:pt idx="74107">-0.019080003623123201</cx:pt>
          <cx:pt idx="74108">-0.0190834324388937</cx:pt>
          <cx:pt idx="74109">-0.0190979603109247</cx:pt>
          <cx:pt idx="74110">-0.019105210636955201</cx:pt>
          <cx:pt idx="74111">-0.019105210636955201</cx:pt>
          <cx:pt idx="74112">-0.019105210636955201</cx:pt>
          <cx:pt idx="74113">-0.019110830167917699</cx:pt>
          <cx:pt idx="74114">-0.0191114032318115</cx:pt>
          <cx:pt idx="74115">-0.0191114999161839</cx:pt>
          <cx:pt idx="74116">-0.019113919045069001</cx:pt>
          <cx:pt idx="74117">-0.019128904252772298</cx:pt>
          <cx:pt idx="74118">-0.019131252417982299</cx:pt>
          <cx:pt idx="74119">-0.0191442762727848</cx:pt>
          <cx:pt idx="74120">-0.019154064843672401</cx:pt>
          <cx:pt idx="74121">-0.0191599708059184</cx:pt>
          <cx:pt idx="74122">-0.019169750636914701</cx:pt>
          <cx:pt idx="74123">-0.019170014656126</cx:pt>
          <cx:pt idx="74124">-0.0191718274563057</cx:pt>
          <cx:pt idx="74125">-0.019178050444075199</cx:pt>
          <cx:pt idx="74126">-0.019178050444075199</cx:pt>
          <cx:pt idx="74127">-0.019178050444075199</cx:pt>
          <cx:pt idx="74128">-0.019178050444075199</cx:pt>
          <cx:pt idx="74129">-0.0191809628126322</cx:pt>
          <cx:pt idx="74130">-0.0191809628126322</cx:pt>
          <cx:pt idx="74131">-0.0191809628126322</cx:pt>
          <cx:pt idx="74132">-0.0191809628126322</cx:pt>
          <cx:pt idx="74133">-0.0191809628126322</cx:pt>
          <cx:pt idx="74134">-0.0191809628126322</cx:pt>
          <cx:pt idx="74135">-0.0191809628126322</cx:pt>
          <cx:pt idx="74136">-0.0191934846816426</cx:pt>
          <cx:pt idx="74137">-0.0192064803702028</cx:pt>
          <cx:pt idx="74138">-0.019211019602144601</cx:pt>
          <cx:pt idx="74139">-0.019224216021557699</cx:pt>
          <cx:pt idx="74140">-0.0192242602046995</cx:pt>
          <cx:pt idx="74141">-0.019229575052664899</cx:pt>
          <cx:pt idx="74142">-0.0192436009146193</cx:pt>
          <cx:pt idx="74143">-0.0192437782080641</cx:pt>
          <cx:pt idx="74144">-0.019245384412680099</cx:pt>
          <cx:pt idx="74145">-0.019245384412680099</cx:pt>
          <cx:pt idx="74146">-0.019245384412680099</cx:pt>
          <cx:pt idx="74147">-0.019245384412680099</cx:pt>
          <cx:pt idx="74148">-0.019245384412680099</cx:pt>
          <cx:pt idx="74149">-0.019248682126541999</cx:pt>
          <cx:pt idx="74150">-0.019257124807817001</cx:pt>
          <cx:pt idx="74151">-0.0192574390486424</cx:pt>
          <cx:pt idx="74152">-0.019259289180446299</cx:pt>
          <cx:pt idx="74153">-0.019264098508971698</cx:pt>
          <cx:pt idx="74154">-0.0192735442932968</cx:pt>
          <cx:pt idx="74155">-0.019274039228506599</cx:pt>
          <cx:pt idx="74156">-0.019277346889393102</cx:pt>
          <cx:pt idx="74157">-0.019283410578055899</cx:pt>
          <cx:pt idx="74158">-0.019284908518536099</cx:pt>
          <cx:pt idx="74159">-0.019284908518536099</cx:pt>
          <cx:pt idx="74160">-0.019284908518536099</cx:pt>
          <cx:pt idx="74161">-0.019284908518536099</cx:pt>
          <cx:pt idx="74162">-0.0192902934076069</cx:pt>
          <cx:pt idx="74163">-0.019291319090349202</cx:pt>
          <cx:pt idx="74164">-0.019295253307948099</cx:pt>
          <cx:pt idx="74165">-0.0193031927138511</cx:pt>
          <cx:pt idx="74166">-0.0193041592070573</cx:pt>
          <cx:pt idx="74167">-0.0193152152127463</cx:pt>
          <cx:pt idx="74168">-0.019324294660121099</cx:pt>
          <cx:pt idx="74169">-0.0193251610202523</cx:pt>
          <cx:pt idx="74170">-0.0193251610202523</cx:pt>
          <cx:pt idx="74171">-0.0193278208061828</cx:pt>
          <cx:pt idx="74172">-0.0193278208061828</cx:pt>
          <cx:pt idx="74173">-0.0193278208061828</cx:pt>
          <cx:pt idx="74174">-0.0193278208061828</cx:pt>
          <cx:pt idx="74175">-0.019330278322242</cx:pt>
          <cx:pt idx="74176">-0.019331628892135602</cx:pt>
          <cx:pt idx="74177">-0.019335995196319702</cx:pt>
          <cx:pt idx="74178">-0.019353422397359599</cx:pt>
          <cx:pt idx="74179">-0.019355866478941899</cx:pt>
          <cx:pt idx="74180">-0.0193564771125572</cx:pt>
          <cx:pt idx="74181">-0.019363436379263299</cx:pt>
          <cx:pt idx="74182">-0.019363960508991598</cx:pt>
          <cx:pt idx="74183">-0.019371495149836802</cx:pt>
          <cx:pt idx="74184">-0.019373404912297498</cx:pt>
          <cx:pt idx="74185">-0.0193763668667674</cx:pt>
          <cx:pt idx="74186">-0.0193763668667674</cx:pt>
          <cx:pt idx="74187">-0.019383420584878401</cx:pt>
          <cx:pt idx="74188">-0.0193944660803166</cx:pt>
          <cx:pt idx="74189">-0.019400011171368199</cx:pt>
          <cx:pt idx="74190">-0.019415848917714602</cx:pt>
          <cx:pt idx="74191">-0.019416164292777701</cx:pt>
          <cx:pt idx="74192">-0.019416539659327901</cx:pt>
          <cx:pt idx="74193">-0.019420498153777398</cx:pt>
          <cx:pt idx="74194">-0.019422953509544701</cx:pt>
          <cx:pt idx="74195">-0.019425990460973201</cx:pt>
          <cx:pt idx="74196">-0.0194366623098008</cx:pt>
          <cx:pt idx="74197">-0.019440278663798698</cx:pt>
          <cx:pt idx="74198">-0.019443604183685001</cx:pt>
          <cx:pt idx="74199">-0.0194492611476632</cx:pt>
          <cx:pt idx="74200">-0.019450114233378401</cx:pt>
          <cx:pt idx="74201">-0.019450493247446202</cx:pt>
          <cx:pt idx="74202">-0.019458050263026001</cx:pt>
          <cx:pt idx="74203">-0.019465135612592499</cx:pt>
          <cx:pt idx="74204">-0.019465135612592499</cx:pt>
          <cx:pt idx="74205">-0.019465135612592499</cx:pt>
          <cx:pt idx="74206">-0.019468029595987601</cx:pt>
          <cx:pt idx="74207">-0.019468029595987601</cx:pt>
          <cx:pt idx="74208">-0.019468029595987601</cx:pt>
          <cx:pt idx="74209">-0.019468029595987601</cx:pt>
          <cx:pt idx="74210">-0.019468029595987601</cx:pt>
          <cx:pt idx="74211">-0.019468029595987601</cx:pt>
          <cx:pt idx="74212">-0.019468029595987601</cx:pt>
          <cx:pt idx="74213">-0.019468029595987601</cx:pt>
          <cx:pt idx="74214">-0.019468029595987601</cx:pt>
          <cx:pt idx="74215">-0.019468029595987601</cx:pt>
          <cx:pt idx="74216">-0.019468029595987601</cx:pt>
          <cx:pt idx="74217">-0.019468029595987601</cx:pt>
          <cx:pt idx="74218">-0.019468029595987601</cx:pt>
          <cx:pt idx="74219">-0.019468029595987601</cx:pt>
          <cx:pt idx="74220">-0.019468029595987601</cx:pt>
          <cx:pt idx="74221">-0.019468029595987601</cx:pt>
          <cx:pt idx="74222">-0.0194688261491185</cx:pt>
          <cx:pt idx="74223">-0.019471084898289699</cx:pt>
          <cx:pt idx="74224">-0.019487161181149001</cx:pt>
          <cx:pt idx="74225">-0.019487308127588601</cx:pt>
          <cx:pt idx="74226">-0.019487308127588601</cx:pt>
          <cx:pt idx="74227">-0.019487308127588601</cx:pt>
          <cx:pt idx="74228">-0.019487308127588601</cx:pt>
          <cx:pt idx="74229">-0.0194938429195247</cx:pt>
          <cx:pt idx="74230">-0.0194941424774841</cx:pt>
          <cx:pt idx="74231">-0.0194959506842153</cx:pt>
          <cx:pt idx="74232">-0.0194964147635532</cx:pt>
          <cx:pt idx="74233">-0.019501342460373199</cx:pt>
          <cx:pt idx="74234">-0.019502260300977601</cx:pt>
          <cx:pt idx="74235">-0.019502327962121001</cx:pt>
          <cx:pt idx="74236">-0.0195095069956253</cx:pt>
          <cx:pt idx="74237">-0.019514250226613301</cx:pt>
          <cx:pt idx="74238">-0.0195146072961946</cx:pt>
          <cx:pt idx="74239">-0.0195146072961946</cx:pt>
          <cx:pt idx="74240">-0.019525867961092701</cx:pt>
          <cx:pt idx="74241">-0.019527184585230801</cx:pt>
          <cx:pt idx="74242">-0.019531499155170599</cx:pt>
          <cx:pt idx="74243">-0.0195324221434553</cx:pt>
          <cx:pt idx="74244">-0.019537861475208501</cx:pt>
          <cx:pt idx="74245">-0.0195420345031939</cx:pt>
          <cx:pt idx="74246">-0.019551911104610999</cx:pt>
          <cx:pt idx="74247">-0.019551911104610999</cx:pt>
          <cx:pt idx="74248">-0.0195540793582742</cx:pt>
          <cx:pt idx="74249">-0.019555373467558802</cx:pt>
          <cx:pt idx="74250">-0.019567372464803001</cx:pt>
          <cx:pt idx="74251">-0.01957105976499</cx:pt>
          <cx:pt idx="74252">-0.0195712370565163</cx:pt>
          <cx:pt idx="74253">-0.0195712370565163</cx:pt>
          <cx:pt idx="74254">-0.0195712370565163</cx:pt>
          <cx:pt idx="74255">-0.0195712370565163</cx:pt>
          <cx:pt idx="74256">-0.0195712370565163</cx:pt>
          <cx:pt idx="74257">-0.0195712370565163</cx:pt>
          <cx:pt idx="74258">-0.0195722063926103</cx:pt>
          <cx:pt idx="74259">-0.019586167204081101</cx:pt>
          <cx:pt idx="74260">-0.019592053351826701</cx:pt>
          <cx:pt idx="74261">-0.0196191865584802</cx:pt>
          <cx:pt idx="74262">-0.019629502605335601</cx:pt>
          <cx:pt idx="74263">-0.019647675829164001</cx:pt>
          <cx:pt idx="74264">-0.019647675829164001</cx:pt>
          <cx:pt idx="74265">-0.019647675829164001</cx:pt>
          <cx:pt idx="74266">-0.019649715717546801</cx:pt>
          <cx:pt idx="74267">-0.019649715717546801</cx:pt>
          <cx:pt idx="74268">-0.019658425065729599</cx:pt>
          <cx:pt idx="74269">-0.019658425065729599</cx:pt>
          <cx:pt idx="74270">-0.019658425065729599</cx:pt>
          <cx:pt idx="74271">-0.019658425065729599</cx:pt>
          <cx:pt idx="74272">-0.019658425065729599</cx:pt>
          <cx:pt idx="74273">-0.019658425065729599</cx:pt>
          <cx:pt idx="74274">-0.019658425065729599</cx:pt>
          <cx:pt idx="74275">-0.019659508954424601</cx:pt>
          <cx:pt idx="74276">-0.019661975303398398</cx:pt>
          <cx:pt idx="74277">-0.019663896840211598</cx:pt>
          <cx:pt idx="74278">-0.019663896840211598</cx:pt>
          <cx:pt idx="74279">-0.019669759511083299</cx:pt>
          <cx:pt idx="74280">-0.019673742811592301</cx:pt>
          <cx:pt idx="74281">-0.019675291827674201</cx:pt>
          <cx:pt idx="74282">-0.0196759168782146</cx:pt>
          <cx:pt idx="74283">-0.019681553702605499</cx:pt>
          <cx:pt idx="74284">-0.0196837207533491</cx:pt>
          <cx:pt idx="74285">-0.019686774507467399</cx:pt>
          <cx:pt idx="74286">-0.019687241249506</cx:pt>
          <cx:pt idx="74287">-0.0196899410175988</cx:pt>
          <cx:pt idx="74288">-0.0196913793773804</cx:pt>
          <cx:pt idx="74289">-0.019691492935466699</cx:pt>
          <cx:pt idx="74290">-0.019692292128507299</cx:pt>
          <cx:pt idx="74291">-0.0196968114130633</cx:pt>
          <cx:pt idx="74292">-0.019701234644883599</cx:pt>
          <cx:pt idx="74293">-0.019701650920536901</cx:pt>
          <cx:pt idx="74294">-0.019706896764060601</cx:pt>
          <cx:pt idx="74295">-0.019709467019691701</cx:pt>
          <cx:pt idx="74296">-0.019710601958944501</cx:pt>
          <cx:pt idx="74297">-0.0197146709185054</cx:pt>
          <cx:pt idx="74298">-0.0197146709185054</cx:pt>
          <cx:pt idx="74299">-0.0197146709185054</cx:pt>
          <cx:pt idx="74300">-0.0197146709185054</cx:pt>
          <cx:pt idx="74301">-0.0197146709185054</cx:pt>
          <cx:pt idx="74302">-0.0197164604026678</cx:pt>
          <cx:pt idx="74303">-0.019719823014714099</cx:pt>
          <cx:pt idx="74304">-0.019732138990185898</cx:pt>
          <cx:pt idx="74305">-0.019738798596318399</cx:pt>
          <cx:pt idx="74306">-0.019738798596318399</cx:pt>
          <cx:pt idx="74307">-0.019738798596318399</cx:pt>
          <cx:pt idx="74308">-0.019738798596318399</cx:pt>
          <cx:pt idx="74309">-0.019738798596318399</cx:pt>
          <cx:pt idx="74310">-0.019752032209003002</cx:pt>
          <cx:pt idx="74311">-0.019752032209003002</cx:pt>
          <cx:pt idx="74312">-0.019752032209003002</cx:pt>
          <cx:pt idx="74313">-0.019758717874581999</cx:pt>
          <cx:pt idx="74314">-0.019761618227296999</cx:pt>
          <cx:pt idx="74315">-0.019769792548776598</cx:pt>
          <cx:pt idx="74316">-0.019782145329499099</cx:pt>
          <cx:pt idx="74317">-0.019782145329499099</cx:pt>
          <cx:pt idx="74318">-0.019785721746681102</cx:pt>
          <cx:pt idx="74319">-0.019791126064172802</cx:pt>
          <cx:pt idx="74320">-0.019794535650670901</cx:pt>
          <cx:pt idx="74321">-0.019808463942302901</cx:pt>
          <cx:pt idx="74322">-0.019808513422650598</cx:pt>
          <cx:pt idx="74323">-0.019818052575102</cx:pt>
          <cx:pt idx="74324">-0.019825405814472501</cx:pt>
          <cx:pt idx="74325">-0.0198329819637647</cx:pt>
          <cx:pt idx="74326">-0.019841887968918</cx:pt>
          <cx:pt idx="74327">-0.019848451941154501</cx:pt>
          <cx:pt idx="74328">-0.0198562950608978</cx:pt>
          <cx:pt idx="74329">-0.019863703920081601</cx:pt>
          <cx:pt idx="74330">-0.0198774310335341</cx:pt>
          <cx:pt idx="74331">-0.019878929363220998</cx:pt>
          <cx:pt idx="74332">-0.0198845198616193</cx:pt>
          <cx:pt idx="74333">-0.0198871808574923</cx:pt>
          <cx:pt idx="74334">-0.0198882050767351</cx:pt>
          <cx:pt idx="74335">-0.019892622212434</cx:pt>
          <cx:pt idx="74336">-0.019892622212434</cx:pt>
          <cx:pt idx="74337">-0.0198963099144931</cx:pt>
          <cx:pt idx="74338">-0.019896438873199199</cx:pt>
          <cx:pt idx="74339">-0.0198990921202674</cx:pt>
          <cx:pt idx="74340">-0.0198990921202674</cx:pt>
          <cx:pt idx="74341">-0.0199001362490605</cx:pt>
          <cx:pt idx="74342">-0.019910332742764599</cx:pt>
          <cx:pt idx="74343">-0.019910526667915401</cx:pt>
          <cx:pt idx="74344">-0.019911597357336601</cx:pt>
          <cx:pt idx="74345">-0.0199180469946032</cx:pt>
          <cx:pt idx="74346">-0.019933860756723699</cx:pt>
          <cx:pt idx="74347">-0.019954027186922501</cx:pt>
          <cx:pt idx="74348">-0.019967440357146999</cx:pt>
          <cx:pt idx="74349">-0.019967440357146999</cx:pt>
          <cx:pt idx="74350">-0.019967440357146999</cx:pt>
          <cx:pt idx="74351">-0.019971139649814399</cx:pt>
          <cx:pt idx="74352">-0.0199715884379537</cx:pt>
          <cx:pt idx="74353">-0.0199722772246252</cx:pt>
          <cx:pt idx="74354">-0.019975970879993098</cx:pt>
          <cx:pt idx="74355">-0.019983579838238799</cx:pt>
          <cx:pt idx="74356">-0.019984027164870102</cx:pt>
          <cx:pt idx="74357">-0.019989406105721402</cx:pt>
          <cx:pt idx="74358">-0.019991989075245499</cx:pt>
          <cx:pt idx="74359">-0.019993901708044898</cx:pt>
          <cx:pt idx="74360">-0.019993904962064199</cx:pt>
          <cx:pt idx="74361">-0.019994481127718199</cx:pt>
          <cx:pt idx="74362">-0.019995472172182699</cx:pt>
          <cx:pt idx="74363">-0.020000854102728598</cx:pt>
          <cx:pt idx="74364">-0.020001546417544199</cx:pt>
          <cx:pt idx="74365">-0.020007141510765301</cx:pt>
          <cx:pt idx="74366">-0.020009856484901702</cx:pt>
          <cx:pt idx="74367">-0.020019145690530898</cx:pt>
          <cx:pt idx="74368">-0.020020122817456201</cx:pt>
          <cx:pt idx="74369">-0.020020948814894399</cx:pt>
          <cx:pt idx="74370">-0.020032798432394999</cx:pt>
          <cx:pt idx="74371">-0.020050308056744199</cx:pt>
          <cx:pt idx="74372">-0.020061294413485999</cx:pt>
          <cx:pt idx="74373">-0.020068173834692098</cx:pt>
          <cx:pt idx="74374">-0.0200752300310513</cx:pt>
          <cx:pt idx="74375">-0.020078791678130401</cx:pt>
          <cx:pt idx="74376">-0.020085451355949802</cx:pt>
          <cx:pt idx="74377">-0.0200876860116471</cx:pt>
          <cx:pt idx="74378">-0.020088907567796799</cx:pt>
          <cx:pt idx="74379">-0.0200970179847486</cx:pt>
          <cx:pt idx="74380">-0.0200970179847486</cx:pt>
          <cx:pt idx="74381">-0.020098126110735099</cx:pt>
          <cx:pt idx="74382">-0.020106187119544899</cx:pt>
          <cx:pt idx="74383">-0.0201090249833345</cx:pt>
          <cx:pt idx="74384">-0.020112343286929801</cx:pt>
          <cx:pt idx="74385">-0.020116585998621699</cx:pt>
          <cx:pt idx="74386">-0.020120866988371702</cx:pt>
          <cx:pt idx="74387">-0.020123365280167699</cx:pt>
          <cx:pt idx="74388">-0.020124759228010901</cx:pt>
          <cx:pt idx="74389">-0.0201248897835365</cx:pt>
          <cx:pt idx="74390">-0.0201265163443319</cx:pt>
          <cx:pt idx="74391">-0.020131831894648799</cx:pt>
          <cx:pt idx="74392">-0.0201353578179225</cx:pt>
          <cx:pt idx="74393">-0.0201353578179225</cx:pt>
          <cx:pt idx="74394">-0.0201353578179225</cx:pt>
          <cx:pt idx="74395">-0.020138237414322201</cx:pt>
          <cx:pt idx="74396">-0.020138237414322201</cx:pt>
          <cx:pt idx="74397">-0.020138237414322201</cx:pt>
          <cx:pt idx="74398">-0.020138237414322201</cx:pt>
          <cx:pt idx="74399">-0.020140763521606798</cx:pt>
          <cx:pt idx="74400">-0.020141187537084899</cx:pt>
          <cx:pt idx="74401">-0.0201550406848412</cx:pt>
          <cx:pt idx="74402">-0.020173303335431901</cx:pt>
          <cx:pt idx="74403">-0.0201780768940432</cx:pt>
          <cx:pt idx="74404">-0.020182567547617401</cx:pt>
          <cx:pt idx="74405">-0.020195957381819198</cx:pt>
          <cx:pt idx="74406">-0.020196425761065801</cx:pt>
          <cx:pt idx="74407">-0.020200696628027599</cx:pt>
          <cx:pt idx="74408">-0.020203559520296399</cx:pt>
          <cx:pt idx="74409">-0.020205506934024099</cx:pt>
          <cx:pt idx="74410">-0.020207055962094999</cx:pt>
          <cx:pt idx="74411">-0.020207122098399199</cx:pt>
          <cx:pt idx="74412">-0.020207122098399199</cx:pt>
          <cx:pt idx="74413">-0.020207122098399199</cx:pt>
          <cx:pt idx="74414">-0.020207122098399199</cx:pt>
          <cx:pt idx="74415">-0.020209116538895899</cx:pt>
          <cx:pt idx="74416">-0.0202120433628145</cx:pt>
          <cx:pt idx="74417">-0.0202161875248437</cx:pt>
          <cx:pt idx="74418">-0.0202299190122316</cx:pt>
          <cx:pt idx="74419">-0.020232538875503501</cx:pt>
          <cx:pt idx="74420">-0.020237405123672801</cx:pt>
          <cx:pt idx="74421">-0.020237953564231598</cx:pt>
          <cx:pt idx="74422">-0.020242168136662301</cx:pt>
          <cx:pt idx="74423">-0.0202481717102822</cx:pt>
          <cx:pt idx="74424">-0.020249609929418801</cx:pt>
          <cx:pt idx="74425">-0.0202517322925066</cx:pt>
          <cx:pt idx="74426">-0.020252614784858201</cx:pt>
          <cx:pt idx="74427">-0.020252614784858201</cx:pt>
          <cx:pt idx="74428">-0.020252614784858201</cx:pt>
          <cx:pt idx="74429">-0.020256637069139001</cx:pt>
          <cx:pt idx="74430">-0.020256637069139001</cx:pt>
          <cx:pt idx="74431">-0.020256637069139001</cx:pt>
          <cx:pt idx="74432">-0.020257310563520901</cx:pt>
          <cx:pt idx="74433">-0.020258467460215899</cx:pt>
          <cx:pt idx="74434">-0.020266829611130799</cx:pt>
          <cx:pt idx="74435">-0.0202748098419815</cx:pt>
          <cx:pt idx="74436">-0.020279132801968702</cx:pt>
          <cx:pt idx="74437">-0.020282986043530501</cx:pt>
          <cx:pt idx="74438">-0.020284487669090401</cx:pt>
          <cx:pt idx="74439">-0.020284487669090401</cx:pt>
          <cx:pt idx="74440">-0.0202870380851988</cx:pt>
          <cx:pt idx="74441">-0.0202925043113052</cx:pt>
          <cx:pt idx="74442">-0.020300056672189901</cx:pt>
          <cx:pt idx="74443">-0.020304231509680699</cx:pt>
          <cx:pt idx="74444">-0.0203060084092802</cx:pt>
          <cx:pt idx="74445">-0.0203066604223123</cx:pt>
          <cx:pt idx="74446">-0.020318722872236</cx:pt>
          <cx:pt idx="74447">-0.020318953488809601</cx:pt>
          <cx:pt idx="74448">-0.0203299435686836</cx:pt>
          <cx:pt idx="74449">-0.0203322343086959</cx:pt>
          <cx:pt idx="74450">-0.0203322343086959</cx:pt>
          <cx:pt idx="74451">-0.0203322343086959</cx:pt>
          <cx:pt idx="74452">-0.0203322343086959</cx:pt>
          <cx:pt idx="74453">-0.020337435162156199</cx:pt>
          <cx:pt idx="74454">-0.020344856452600701</cx:pt>
          <cx:pt idx="74455">-0.020344907242554101</cx:pt>
          <cx:pt idx="74456">-0.020345472850321799</cx:pt>
          <cx:pt idx="74457">-0.020345472850321799</cx:pt>
          <cx:pt idx="74458">-0.020345472850321799</cx:pt>
          <cx:pt idx="74459">-0.020354730778377499</cx:pt>
          <cx:pt idx="74460">-0.020354730778377499</cx:pt>
          <cx:pt idx="74461">-0.020354730778377499</cx:pt>
          <cx:pt idx="74462">-0.020354962313957801</cx:pt>
          <cx:pt idx="74463">-0.0203600730175778</cx:pt>
          <cx:pt idx="74464">-0.020360577774566201</cx:pt>
          <cx:pt idx="74465">-0.020360577774566201</cx:pt>
          <cx:pt idx="74466">-0.020362928270068699</cx:pt>
          <cx:pt idx="74467">-0.020362928270068699</cx:pt>
          <cx:pt idx="74468">-0.020362928270068699</cx:pt>
          <cx:pt idx="74469">-0.020370363600229001</cx:pt>
          <cx:pt idx="74470">-0.020371470218355898</cx:pt>
          <cx:pt idx="74471">-0.020372437890097</cx:pt>
          <cx:pt idx="74472">-0.020372437890097</cx:pt>
          <cx:pt idx="74473">-0.020372437890097</cx:pt>
          <cx:pt idx="74474">-0.020372437890097</cx:pt>
          <cx:pt idx="74475">-0.020372437890097</cx:pt>
          <cx:pt idx="74476">-0.020372437890097</cx:pt>
          <cx:pt idx="74477">-0.020372437890097</cx:pt>
          <cx:pt idx="74478">-0.020372437890097</cx:pt>
          <cx:pt idx="74479">-0.020375584719914502</cx:pt>
          <cx:pt idx="74480">-0.020399387379732702</cx:pt>
          <cx:pt idx="74481">-0.0204018868399309</cx:pt>
          <cx:pt idx="74482">-0.020402277645849998</cx:pt>
          <cx:pt idx="74483">-0.020402277645849998</cx:pt>
          <cx:pt idx="74484">-0.020402277645849998</cx:pt>
          <cx:pt idx="74485">-0.020410521187746701</cx:pt>
          <cx:pt idx="74486">-0.020410521187746701</cx:pt>
          <cx:pt idx="74487">-0.0204133685847913</cx:pt>
          <cx:pt idx="74488">-0.020421085698355702</cx:pt>
          <cx:pt idx="74489">-0.020433777872613201</cx:pt>
          <cx:pt idx="74490">-0.020433777872613201</cx:pt>
          <cx:pt idx="74491">-0.020433777872613201</cx:pt>
          <cx:pt idx="74492">-0.020440727367762802</cx:pt>
          <cx:pt idx="74493">-0.0204499365108795</cx:pt>
          <cx:pt idx="74494">-0.0204499365108795</cx:pt>
          <cx:pt idx="74495">-0.020464797549192899</cx:pt>
          <cx:pt idx="74496">-0.020469706237582</cx:pt>
          <cx:pt idx="74497">-0.020471419737304299</cx:pt>
          <cx:pt idx="74498">-0.020471419737304299</cx:pt>
          <cx:pt idx="74499">-0.020471419737304299</cx:pt>
          <cx:pt idx="74500">-0.020472000751610799</cx:pt>
          <cx:pt idx="74501">-0.020472000751610799</cx:pt>
          <cx:pt idx="74502">-0.020472000751610799</cx:pt>
          <cx:pt idx="74503">-0.020484444689030299</cx:pt>
          <cx:pt idx="74504">-0.020494921714309399</cx:pt>
          <cx:pt idx="74505">-0.020499699014507398</cx:pt>
          <cx:pt idx="74506">-0.020499699014507398</cx:pt>
          <cx:pt idx="74507">-0.020499699014507398</cx:pt>
          <cx:pt idx="74508">-0.0205050131521337</cx:pt>
          <cx:pt idx="74509">-0.020505209263649599</cx:pt>
          <cx:pt idx="74510">-0.020507913975976799</cx:pt>
          <cx:pt idx="74511">-0.020507913975976799</cx:pt>
          <cx:pt idx="74512">-0.020507913975976799</cx:pt>
          <cx:pt idx="74513">-0.020507913975976799</cx:pt>
          <cx:pt idx="74514">-0.020507913975976799</cx:pt>
          <cx:pt idx="74515">-0.020507913975976799</cx:pt>
          <cx:pt idx="74516">-0.020510007751234099</cx:pt>
          <cx:pt idx="74517">-0.020512780735618099</cx:pt>
          <cx:pt idx="74518">-0.020512780735618099</cx:pt>
          <cx:pt idx="74519">-0.020513256185746901</cx:pt>
          <cx:pt idx="74520">-0.020521492054461299</cx:pt>
          <cx:pt idx="74521">-0.020530823408823201</cx:pt>
          <cx:pt idx="74522">-0.020533876982685901</cx:pt>
          <cx:pt idx="74523">-0.0205350561959496</cx:pt>
          <cx:pt idx="74524">-0.0205359932957884</cx:pt>
          <cx:pt idx="74525">-0.020543250357172901</cx:pt>
          <cx:pt idx="74526">-0.0205471918890664</cx:pt>
          <cx:pt idx="74527">-0.0205516720221132</cx:pt>
          <cx:pt idx="74528">-0.020559260739845601</cx:pt>
          <cx:pt idx="74529">-0.0205667914037083</cx:pt>
          <cx:pt idx="74530">-0.0205667914037083</cx:pt>
          <cx:pt idx="74531">-0.0205667914037083</cx:pt>
          <cx:pt idx="74532">-0.0205667914037083</cx:pt>
          <cx:pt idx="74533">-0.0205677686917357</cx:pt>
          <cx:pt idx="74534">-0.0205728574511009</cx:pt>
          <cx:pt idx="74535">-0.020575563026025801</cx:pt>
          <cx:pt idx="74536">-0.020577963352869402</cx:pt>
          <cx:pt idx="74537">-0.020577963352869402</cx:pt>
          <cx:pt idx="74538">-0.020577963352869402</cx:pt>
          <cx:pt idx="74539">-0.020585050983556001</cx:pt>
          <cx:pt idx="74540">-0.020589339974772199</cx:pt>
          <cx:pt idx="74541">-0.0205919947899342</cx:pt>
          <cx:pt idx="74542">-0.020603029010594399</cx:pt>
          <cx:pt idx="74543">-0.020604316705981101</cx:pt>
          <cx:pt idx="74544">-0.0206065626945643</cx:pt>
          <cx:pt idx="74545">-0.020612306471883401</cx:pt>
          <cx:pt idx="74546">-0.020612306471883401</cx:pt>
          <cx:pt idx="74547">-0.020612306471883401</cx:pt>
          <cx:pt idx="74548">-0.020612306471883401</cx:pt>
          <cx:pt idx="74549">-0.020619439117940001</cx:pt>
          <cx:pt idx="74550">-0.0206219331616747</cx:pt>
          <cx:pt idx="74551">-0.020627192085763</cx:pt>
          <cx:pt idx="74552">-0.020627192085763</cx:pt>
          <cx:pt idx="74553">-0.020627192085763</cx:pt>
          <cx:pt idx="74554">-0.020627192085763</cx:pt>
          <cx:pt idx="74555">-0.020627192085763</cx:pt>
          <cx:pt idx="74556">-0.020632393486019002</cx:pt>
          <cx:pt idx="74557">-0.020645182759582301</cx:pt>
          <cx:pt idx="74558">-0.020650821366511099</cx:pt>
          <cx:pt idx="74559">-0.020653307536273199</cx:pt>
          <cx:pt idx="74560">-0.020653311014172199</cx:pt>
          <cx:pt idx="74561">-0.020653505422230399</cx:pt>
          <cx:pt idx="74562">-0.020657987701044701</cx:pt>
          <cx:pt idx="74563">-0.0206597900400564</cx:pt>
          <cx:pt idx="74564">-0.020661497333252302</cx:pt>
          <cx:pt idx="74565">-0.0206682339870192</cx:pt>
          <cx:pt idx="74566">-0.020672150146292</cx:pt>
          <cx:pt idx="74567">-0.020672303117796099</cx:pt>
          <cx:pt idx="74568">-0.020679954653556199</cx:pt>
          <cx:pt idx="74569">-0.020685858373338101</cx:pt>
          <cx:pt idx="74570">-0.020690014539808399</cx:pt>
          <cx:pt idx="74571">-0.020690014539808399</cx:pt>
          <cx:pt idx="74572">-0.020690014539808399</cx:pt>
          <cx:pt idx="74573">-0.020690014539808399</cx:pt>
          <cx:pt idx="74574">-0.020693440003432501</cx:pt>
          <cx:pt idx="74575">-0.020697987374504099</cx:pt>
          <cx:pt idx="74576">-0.020697987374504099</cx:pt>
          <cx:pt idx="74577">-0.020697987374504099</cx:pt>
          <cx:pt idx="74578">-0.020697987374504099</cx:pt>
          <cx:pt idx="74579">-0.020697987374504099</cx:pt>
          <cx:pt idx="74580">-0.020697987374504099</cx:pt>
          <cx:pt idx="74581">-0.020710351613787301</cx:pt>
          <cx:pt idx="74582">-0.020710351613787301</cx:pt>
          <cx:pt idx="74583">-0.020717520904211102</cx:pt>
          <cx:pt idx="74584">-0.020718555817430401</cx:pt>
          <cx:pt idx="74585">-0.020723052485013198</cx:pt>
          <cx:pt idx="74586">-0.020725651624002601</cx:pt>
          <cx:pt idx="74587">-0.0207265703333217</cx:pt>
          <cx:pt idx="74588">-0.020729166267113401</cx:pt>
          <cx:pt idx="74589">-0.0207306108159051</cx:pt>
          <cx:pt idx="74590">-0.020734107220333999</cx:pt>
          <cx:pt idx="74591">-0.020738806082361502</cx:pt>
          <cx:pt idx="74592">-0.020738806082361502</cx:pt>
          <cx:pt idx="74593">-0.020738806082361502</cx:pt>
          <cx:pt idx="74594">-0.020738806082361502</cx:pt>
          <cx:pt idx="74595">-0.020738806082361502</cx:pt>
          <cx:pt idx="74596">-0.0207423781198992</cx:pt>
          <cx:pt idx="74597">-0.020747507036203101</cx:pt>
          <cx:pt idx="74598">-0.020752085582334798</cx:pt>
          <cx:pt idx="74599">-0.020752085582334798</cx:pt>
          <cx:pt idx="74600">-0.020752085582334798</cx:pt>
          <cx:pt idx="74601">-0.020752085582334798</cx:pt>
          <cx:pt idx="74602">-0.020752085582334798</cx:pt>
          <cx:pt idx="74603">-0.020752085582334798</cx:pt>
          <cx:pt idx="74604">-0.020752085582334798</cx:pt>
          <cx:pt idx="74605">-0.020752178997977301</cx:pt>
          <cx:pt idx="74606">-0.020752178997977301</cx:pt>
          <cx:pt idx="74607">-0.020752178997977301</cx:pt>
          <cx:pt idx="74608">-0.020753893806233999</cx:pt>
          <cx:pt idx="74609">-0.0207581795739336</cx:pt>
          <cx:pt idx="74610">-0.0207617453325942</cx:pt>
          <cx:pt idx="74611">-0.020764387155687899</cx:pt>
          <cx:pt idx="74612">-0.020774259962437501</cx:pt>
          <cx:pt idx="74613">-0.020777082872137399</cx:pt>
          <cx:pt idx="74614">-0.020780837919636998</cx:pt>
          <cx:pt idx="74615">-0.020787419527888099</cx:pt>
          <cx:pt idx="74616">-0.020788119447995999</cx:pt>
          <cx:pt idx="74617">-0.020788119447995999</cx:pt>
          <cx:pt idx="74618">-0.020788119447995999</cx:pt>
          <cx:pt idx="74619">-0.020788119447995999</cx:pt>
          <cx:pt idx="74620">-0.020789458549093</cx:pt>
          <cx:pt idx="74621">-0.020794226177322801</cx:pt>
          <cx:pt idx="74622">-0.020794226177322801</cx:pt>
          <cx:pt idx="74623">-0.0207950159455823</cx:pt>
          <cx:pt idx="74624">-0.020795655709726302</cx:pt>
          <cx:pt idx="74625">-0.020795655709726302</cx:pt>
          <cx:pt idx="74626">-0.020803063365284799</cx:pt>
          <cx:pt idx="74627">-0.020803063365284799</cx:pt>
          <cx:pt idx="74628">-0.020803063365284799</cx:pt>
          <cx:pt idx="74629">-0.020803063365284799</cx:pt>
          <cx:pt idx="74630">-0.020803063365284799</cx:pt>
          <cx:pt idx="74631">-0.020807862910805799</cx:pt>
          <cx:pt idx="74632">-0.0208093806998812</cx:pt>
          <cx:pt idx="74633">-0.0208107835026685</cx:pt>
          <cx:pt idx="74634">-0.020820687446454801</cx:pt>
          <cx:pt idx="74635">-0.020820687446454801</cx:pt>
          <cx:pt idx="74636">-0.020820687446454801</cx:pt>
          <cx:pt idx="74637">-0.020820687446454801</cx:pt>
          <cx:pt idx="74638">-0.020832608335051499</cx:pt>
          <cx:pt idx="74639">-0.020833670921018</cx:pt>
          <cx:pt idx="74640">-0.020835040587678998</cx:pt>
          <cx:pt idx="74641">-0.020835040587678998</cx:pt>
          <cx:pt idx="74642">-0.020835040587678998</cx:pt>
          <cx:pt idx="74643">-0.020835040587678998</cx:pt>
          <cx:pt idx="74644">-0.020860011027419401</cx:pt>
          <cx:pt idx="74645">-0.020863753303025999</cx:pt>
          <cx:pt idx="74646">-0.0208676769484719</cx:pt>
          <cx:pt idx="74647">-0.020872246643604899</cx:pt>
          <cx:pt idx="74648">-0.020874898261389701</cx:pt>
          <cx:pt idx="74649">-0.020878029221648001</cx:pt>
          <cx:pt idx="74650">-0.0208844341156527</cx:pt>
          <cx:pt idx="74651">-0.020890511616446599</cx:pt>
          <cx:pt idx="74652">-0.020890511616446599</cx:pt>
          <cx:pt idx="74653">-0.020890511616446599</cx:pt>
          <cx:pt idx="74654">-0.020890511616446599</cx:pt>
          <cx:pt idx="74655">-0.020890511616446599</cx:pt>
          <cx:pt idx="74656">-0.0208955744015949</cx:pt>
          <cx:pt idx="74657">-0.0208955744015949</cx:pt>
          <cx:pt idx="74658">-0.0208955744015949</cx:pt>
          <cx:pt idx="74659">-0.0208955744015949</cx:pt>
          <cx:pt idx="74660">-0.020895926792490999</cx:pt>
          <cx:pt idx="74661">-0.020897068364135699</cx:pt>
          <cx:pt idx="74662">-0.020900061340193399</cx:pt>
          <cx:pt idx="74663">-0.0209022354882849</cx:pt>
          <cx:pt idx="74664">-0.0209047467419851</cx:pt>
          <cx:pt idx="74665">-0.0209081074996917</cx:pt>
          <cx:pt idx="74666">-0.020911862450402899</cx:pt>
          <cx:pt idx="74667">-0.020911862450402899</cx:pt>
          <cx:pt idx="74668">-0.020911862450402899</cx:pt>
          <cx:pt idx="74669">-0.020911862450402899</cx:pt>
          <cx:pt idx="74670">-0.020911862450402899</cx:pt>
          <cx:pt idx="74671">-0.020912068257884699</cx:pt>
          <cx:pt idx="74672">-0.0209140021713865</cx:pt>
          <cx:pt idx="74673">-0.0209140021713865</cx:pt>
          <cx:pt idx="74674">-0.020919610076103101</cx:pt>
          <cx:pt idx="74675">-0.0209224589583418</cx:pt>
          <cx:pt idx="74676">-0.0209226376138891</cx:pt>
          <cx:pt idx="74677">-0.020924305505211401</cx:pt>
          <cx:pt idx="74678">-0.020924343299061999</cx:pt>
          <cx:pt idx="74679">-0.020924343299061999</cx:pt>
          <cx:pt idx="74680">-0.020930772496384701</cx:pt>
          <cx:pt idx="74681">-0.020932520053602601</cx:pt>
          <cx:pt idx="74682">-0.020933868339493102</cx:pt>
          <cx:pt idx="74683">-0.020940990596144501</cx:pt>
          <cx:pt idx="74684">-0.0209414525837078</cx:pt>
          <cx:pt idx="74685">-0.020942708430527299</cx:pt>
          <cx:pt idx="74686">-0.0209515643647132</cx:pt>
          <cx:pt idx="74687">-0.0209538598265301</cx:pt>
          <cx:pt idx="74688">-0.020960957731537701</cx:pt>
          <cx:pt idx="74689">-0.020962180954392201</cx:pt>
          <cx:pt idx="74690">-0.020970324603596002</cx:pt>
          <cx:pt idx="74691">-0.020972644719959101</cx:pt>
          <cx:pt idx="74692">-0.0209779011554002</cx:pt>
          <cx:pt idx="74693">-0.020978853296592399</cx:pt>
          <cx:pt idx="74694">-0.020987347002142401</cx:pt>
          <cx:pt idx="74695">-0.020987347002142401</cx:pt>
          <cx:pt idx="74696">-0.020987347002142401</cx:pt>
          <cx:pt idx="74697">-0.020987347002142401</cx:pt>
          <cx:pt idx="74698">-0.0209894237430081</cx:pt>
          <cx:pt idx="74699">-0.0209939746506549</cx:pt>
          <cx:pt idx="74700">-0.020998751522971301</cx:pt>
          <cx:pt idx="74701">-0.021000645795935</cx:pt>
          <cx:pt idx="74702">-0.021004447254977601</cx:pt>
          <cx:pt idx="74703">-0.021008699484935899</cx:pt>
          <cx:pt idx="74704">-0.021009806828916198</cx:pt>
          <cx:pt idx="74705">-0.021011343534519701</cx:pt>
          <cx:pt idx="74706">-0.021011343534519701</cx:pt>
          <cx:pt idx="74707">-0.021011343534519701</cx:pt>
          <cx:pt idx="74708">-0.021011343534519701</cx:pt>
          <cx:pt idx="74709">-0.021011343534519701</cx:pt>
          <cx:pt idx="74710">-0.021015174881837399</cx:pt>
          <cx:pt idx="74711">-0.021021580563142801</cx:pt>
          <cx:pt idx="74712">-0.021021580563142801</cx:pt>
          <cx:pt idx="74713">-0.021023148154266501</cx:pt>
          <cx:pt idx="74714">-0.021024078262433299</cx:pt>
          <cx:pt idx="74715">-0.021036900529331701</cx:pt>
          <cx:pt idx="74716">-0.021042098583860101</cx:pt>
          <cx:pt idx="74717">-0.021044316305740302</cx:pt>
          <cx:pt idx="74718">-0.021049821543268499</cx:pt>
          <cx:pt idx="74719">-0.021052660888294199</cx:pt>
          <cx:pt idx="74720">-0.021052660888294199</cx:pt>
          <cx:pt idx="74721">-0.0210529706178102</cx:pt>
          <cx:pt idx="74722">-0.021053269991217899</cx:pt>
          <cx:pt idx="74723">-0.021070268725895999</cx:pt>
          <cx:pt idx="74724">-0.021078104912054502</cx:pt>
          <cx:pt idx="74725">-0.021078104912054502</cx:pt>
          <cx:pt idx="74726">-0.021078245414223699</cx:pt>
          <cx:pt idx="74727">-0.021081546146035801</cx:pt>
          <cx:pt idx="74728">-0.021091762183030601</cx:pt>
          <cx:pt idx="74729">-0.021091762183030601</cx:pt>
          <cx:pt idx="74730">-0.021091762183030601</cx:pt>
          <cx:pt idx="74731">-0.021091762183030601</cx:pt>
          <cx:pt idx="74732">-0.021091762183030601</cx:pt>
          <cx:pt idx="74733">-0.021091762183030601</cx:pt>
          <cx:pt idx="74734">-0.021094354543563499</cx:pt>
          <cx:pt idx="74735">-0.021109476908838801</cx:pt>
          <cx:pt idx="74736">-0.0211140778973966</cx:pt>
          <cx:pt idx="74737">-0.021119622724755</cx:pt>
          <cx:pt idx="74738">-0.021123188026044199</cx:pt>
          <cx:pt idx="74739">-0.021123188026044199</cx:pt>
          <cx:pt idx="74740">-0.021131729460973601</cx:pt>
          <cx:pt idx="74741">-0.021144885408096701</cx:pt>
          <cx:pt idx="74742">-0.021153084487935001</cx:pt>
          <cx:pt idx="74743">-0.0211659686657861</cx:pt>
          <cx:pt idx="74744">-0.0211659686657861</cx:pt>
          <cx:pt idx="74745">-0.0211699493350016</cx:pt>
          <cx:pt idx="74746">-0.0211699493350016</cx:pt>
          <cx:pt idx="74747">-0.021173360579826099</cx:pt>
          <cx:pt idx="74748">-0.021175871818766401</cx:pt>
          <cx:pt idx="74749">-0.021181240021723099</cx:pt>
          <cx:pt idx="74750">-0.021185775904053</cx:pt>
          <cx:pt idx="74751">-0.021185775904053</cx:pt>
          <cx:pt idx="74752">-0.021187636106208101</cx:pt>
          <cx:pt idx="74753">-0.0211911423416659</cx:pt>
          <cx:pt idx="74754">-0.0211922255913813</cx:pt>
          <cx:pt idx="74755">-0.021199061029421599</cx:pt>
          <cx:pt idx="74756">-0.021202454738329199</cx:pt>
          <cx:pt idx="74757">-0.021205068060410101</cx:pt>
          <cx:pt idx="74758">-0.0212140404879901</cx:pt>
          <cx:pt idx="74759">-0.021214312442059301</cx:pt>
          <cx:pt idx="74760">-0.021214346755066199</cx:pt>
          <cx:pt idx="74761">-0.021231683630017598</cx:pt>
          <cx:pt idx="74762">-0.02125732833301</cx:pt>
          <cx:pt idx="74763">-0.02125732833301</cx:pt>
          <cx:pt idx="74764">-0.02125732833301</cx:pt>
          <cx:pt idx="74765">-0.021259848005648899</cx:pt>
          <cx:pt idx="74766">-0.0212624113372465</cx:pt>
          <cx:pt idx="74767">-0.0212673779920475</cx:pt>
          <cx:pt idx="74768">-0.0212673779920475</cx:pt>
          <cx:pt idx="74769">-0.0212673779920475</cx:pt>
          <cx:pt idx="74770">-0.0212673779920475</cx:pt>
          <cx:pt idx="74771">-0.0212673779920475</cx:pt>
          <cx:pt idx="74772">-0.021289147637011899</cx:pt>
          <cx:pt idx="74773">-0.021292418724111299</cx:pt>
          <cx:pt idx="74774">-0.021296959051650698</cx:pt>
          <cx:pt idx="74775">-0.021303805595823799</cx:pt>
          <cx:pt idx="74776">-0.021315640833764402</cx:pt>
          <cx:pt idx="74777">-0.021316666179647999</cx:pt>
          <cx:pt idx="74778">-0.021341789112440699</cx:pt>
          <cx:pt idx="74779">-0.021341789112440699</cx:pt>
          <cx:pt idx="74780">-0.021341789112440699</cx:pt>
          <cx:pt idx="74781">-0.021341789112440699</cx:pt>
          <cx:pt idx="74782">-0.021341789112440699</cx:pt>
          <cx:pt idx="74783">-0.021345404992057299</cx:pt>
          <cx:pt idx="74784">-0.021350987927015199</cx:pt>
          <cx:pt idx="74785">-0.0213562022984643</cx:pt>
          <cx:pt idx="74786">-0.021367431984047301</cx:pt>
          <cx:pt idx="74787">-0.021367431984047301</cx:pt>
          <cx:pt idx="74788">-0.021367431984047301</cx:pt>
          <cx:pt idx="74789">-0.021369710501274699</cx:pt>
          <cx:pt idx="74790">-0.021375033061319999</cx:pt>
          <cx:pt idx="74791">-0.021377885559596101</cx:pt>
          <cx:pt idx="74792">-0.021378829614147499</cx:pt>
          <cx:pt idx="74793">-0.021379037818817</cx:pt>
          <cx:pt idx="74794">-0.021386597323281398</cx:pt>
          <cx:pt idx="74795">-0.021387337009939202</cx:pt>
          <cx:pt idx="74796">-0.021392770679183201</cx:pt>
          <cx:pt idx="74797">-0.021396980424614499</cx:pt>
          <cx:pt idx="74798">-0.021404477089963101</cx:pt>
          <cx:pt idx="74799">-0.021404477089963101</cx:pt>
          <cx:pt idx="74800">-0.021404477089963101</cx:pt>
          <cx:pt idx="74801">-0.021415369367893199</cx:pt>
          <cx:pt idx="74802">-0.021416149372934099</cx:pt>
          <cx:pt idx="74803">-0.0214260714920654</cx:pt>
          <cx:pt idx="74804">-0.021443573203499801</cx:pt>
          <cx:pt idx="74805">-0.021445764667277101</cx:pt>
          <cx:pt idx="74806">-0.021449019316986</cx:pt>
          <cx:pt idx="74807">-0.021449019316986</cx:pt>
          <cx:pt idx="74808">-0.021449019316986</cx:pt>
          <cx:pt idx="74809">-0.021449019316986</cx:pt>
          <cx:pt idx="74810">-0.021449019316986</cx:pt>
          <cx:pt idx="74811">-0.021449592557202499</cx:pt>
          <cx:pt idx="74812">-0.0214544142666531</cx:pt>
          <cx:pt idx="74813">-0.021458364052731299</cx:pt>
          <cx:pt idx="74814">-0.021460416057570202</cx:pt>
          <cx:pt idx="74815">-0.0214648954589923</cx:pt>
          <cx:pt idx="74816">-0.0214648954589923</cx:pt>
          <cx:pt idx="74817">-0.0214648954589923</cx:pt>
          <cx:pt idx="74818">-0.0214648954589923</cx:pt>
          <cx:pt idx="74819">-0.0214648954589923</cx:pt>
          <cx:pt idx="74820">-0.0214648954589923</cx:pt>
          <cx:pt idx="74821">-0.021467900577783</cx:pt>
          <cx:pt idx="74822">-0.0214722714550089</cx:pt>
          <cx:pt idx="74823">-0.0214762442081982</cx:pt>
          <cx:pt idx="74824">-0.021476460642630701</cx:pt>
          <cx:pt idx="74825">-0.021477025809204998</cx:pt>
          <cx:pt idx="74826">-0.021480989597547399</cx:pt>
          <cx:pt idx="74827">-0.021493707448814101</cx:pt>
          <cx:pt idx="74828">-0.021495995933233099</cx:pt>
          <cx:pt idx="74829">-0.021507983205006301</cx:pt>
          <cx:pt idx="74830">-0.021520173132160501</cx:pt>
          <cx:pt idx="74831">-0.021524465080283699</cx:pt>
          <cx:pt idx="74832">-0.021526712456909999</cx:pt>
          <cx:pt idx="74833">-0.021526712456909999</cx:pt>
          <cx:pt idx="74834">-0.021526712456909999</cx:pt>
          <cx:pt idx="74835">-0.021526712456909999</cx:pt>
          <cx:pt idx="74836">-0.021539185416055699</cx:pt>
          <cx:pt idx="74837">-0.021540006092313602</cx:pt>
          <cx:pt idx="74838">-0.021540006092313602</cx:pt>
          <cx:pt idx="74839">-0.021540006092313602</cx:pt>
          <cx:pt idx="74840">-0.021540873734087099</cx:pt>
          <cx:pt idx="74841">-0.021540949271459199</cx:pt>
          <cx:pt idx="74842">-0.021541174279030201</cx:pt>
          <cx:pt idx="74843">-0.0215423585702685</cx:pt>
          <cx:pt idx="74844">-0.0215506757260976</cx:pt>
          <cx:pt idx="74845">-0.0215644245782558</cx:pt>
          <cx:pt idx="74846">-0.021576592666324401</cx:pt>
          <cx:pt idx="74847">-0.021577274198595099</cx:pt>
          <cx:pt idx="74848">-0.021580586760701001</cx:pt>
          <cx:pt idx="74849">-0.021580586760701001</cx:pt>
          <cx:pt idx="74850">-0.021587957814704701</cx:pt>
          <cx:pt idx="74851">-0.021600313408484999</cx:pt>
          <cx:pt idx="74852">-0.021606801942233599</cx:pt>
          <cx:pt idx="74853">-0.021606801942233599</cx:pt>
          <cx:pt idx="74854">-0.021606801942233599</cx:pt>
          <cx:pt idx="74855">-0.021607517115132799</cx:pt>
          <cx:pt idx="74856">-0.021623040664552302</cx:pt>
          <cx:pt idx="74857">-0.021623481718101401</cx:pt>
          <cx:pt idx="74858">-0.0216266015660064</cx:pt>
          <cx:pt idx="74859">-0.0216273257000026</cx:pt>
          <cx:pt idx="74860">-0.0216306452699839</cx:pt>
          <cx:pt idx="74861">-0.0216306452699839</cx:pt>
          <cx:pt idx="74862">-0.0216306452699839</cx:pt>
          <cx:pt idx="74863">-0.0216306452699839</cx:pt>
          <cx:pt idx="74864">-0.0216306452699839</cx:pt>
          <cx:pt idx="74865">-0.021633167348762201</cx:pt>
          <cx:pt idx="74866">-0.021635890699712099</cx:pt>
          <cx:pt idx="74867">-0.021642443968663602</cx:pt>
          <cx:pt idx="74868">-0.021644739626477599</cx:pt>
          <cx:pt idx="74869">-0.021644739626477599</cx:pt>
          <cx:pt idx="74870">-0.021644739626477599</cx:pt>
          <cx:pt idx="74871">-0.021644739626477599</cx:pt>
          <cx:pt idx="74872">-0.021644739626477599</cx:pt>
          <cx:pt idx="74873">-0.021646984503270301</cx:pt>
          <cx:pt idx="74874">-0.021655731086067501</cx:pt>
          <cx:pt idx="74875">-0.021655731086067501</cx:pt>
          <cx:pt idx="74876">-0.021655731086067501</cx:pt>
          <cx:pt idx="74877">-0.021655731086067501</cx:pt>
          <cx:pt idx="74878">-0.021671955210703399</cx:pt>
          <cx:pt idx="74879">-0.021671955210703399</cx:pt>
          <cx:pt idx="74880">-0.021671955210703399</cx:pt>
          <cx:pt idx="74881">-0.021671955210703399</cx:pt>
          <cx:pt idx="74882">-0.021671955210703399</cx:pt>
          <cx:pt idx="74883">-0.021680451934672801</cx:pt>
          <cx:pt idx="74884">-0.021680451934672801</cx:pt>
          <cx:pt idx="74885">-0.0216866729090118</cx:pt>
          <cx:pt idx="74886">-0.0216872934948119</cx:pt>
          <cx:pt idx="74887">-0.0216872934948119</cx:pt>
          <cx:pt idx="74888">-0.0216872934948119</cx:pt>
          <cx:pt idx="74889">-0.0216872934948119</cx:pt>
          <cx:pt idx="74890">-0.021691978616215801</cx:pt>
          <cx:pt idx="74891">-0.021704390949469</cx:pt>
          <cx:pt idx="74892">-0.021712830053557501</cx:pt>
          <cx:pt idx="74893">-0.021712830053557501</cx:pt>
          <cx:pt idx="74894">-0.021712830053557501</cx:pt>
          <cx:pt idx="74895">-0.021712830053557501</cx:pt>
          <cx:pt idx="74896">-0.021714828246092301</cx:pt>
          <cx:pt idx="74897">-0.0217154568632381</cx:pt>
          <cx:pt idx="74898">-0.021730702190104499</cx:pt>
          <cx:pt idx="74899">-0.021732081777054799</cx:pt>
          <cx:pt idx="74900">-0.021740568872946599</cx:pt>
          <cx:pt idx="74901">-0.021748928512172899</cx:pt>
          <cx:pt idx="74902">-0.021748928512172899</cx:pt>
          <cx:pt idx="74903">-0.0217581695507508</cx:pt>
          <cx:pt idx="74904">-0.021780164803850699</cx:pt>
          <cx:pt idx="74905">-0.021780164803850699</cx:pt>
          <cx:pt idx="74906">-0.021780164803850699</cx:pt>
          <cx:pt idx="74907">-0.0217823578681198</cx:pt>
          <cx:pt idx="74908">-0.021784065134113299</cx:pt>
          <cx:pt idx="74909">-0.021793271405930299</cx:pt>
          <cx:pt idx="74910">-0.021798338268382199</cx:pt>
          <cx:pt idx="74911">-0.021800372696215899</cx:pt>
          <cx:pt idx="74912">-0.021802404229583398</cx:pt>
          <cx:pt idx="74913">-0.0218071958394137</cx:pt>
          <cx:pt idx="74914">-0.021807812595584699</cx:pt>
          <cx:pt idx="74915">-0.021807812595584699</cx:pt>
          <cx:pt idx="74916">-0.021807812595584699</cx:pt>
          <cx:pt idx="74917">-0.0218082828185048</cx:pt>
          <cx:pt idx="74918">-0.0218098430313961</cx:pt>
          <cx:pt idx="74919">-0.021813076101944998</cx:pt>
          <cx:pt idx="74920">-0.021817062080930899</cx:pt>
          <cx:pt idx="74921">-0.021819595861921899</cx:pt>
          <cx:pt idx="74922">-0.021820188257883202</cx:pt>
          <cx:pt idx="74923">-0.021820188257883202</cx:pt>
          <cx:pt idx="74924">-0.021820188257883202</cx:pt>
          <cx:pt idx="74925">-0.021834108394637501</cx:pt>
          <cx:pt idx="74926">-0.021836707330849098</cx:pt>
          <cx:pt idx="74927">-0.021838455507602599</cx:pt>
          <cx:pt idx="74928">-0.021839479001375801</cx:pt>
          <cx:pt idx="74929">-0.021840019426308199</cx:pt>
          <cx:pt idx="74930">-0.021840019426308199</cx:pt>
          <cx:pt idx="74931">-0.021840019426308199</cx:pt>
          <cx:pt idx="74932">-0.021840336185984799</cx:pt>
          <cx:pt idx="74933">-0.021842806187529401</cx:pt>
          <cx:pt idx="74934">-0.021843318230079699</cx:pt>
          <cx:pt idx="74935">-0.021843318230079699</cx:pt>
          <cx:pt idx="74936">-0.021843318230079699</cx:pt>
          <cx:pt idx="74937">-0.021843318230079699</cx:pt>
          <cx:pt idx="74938">-0.021843318230079699</cx:pt>
          <cx:pt idx="74939">-0.021843318230079699</cx:pt>
          <cx:pt idx="74940">-0.021843318230079699</cx:pt>
          <cx:pt idx="74941">-0.021843318230079699</cx:pt>
          <cx:pt idx="74942">-0.021843318230079699</cx:pt>
          <cx:pt idx="74943">-0.021847043920668101</cx:pt>
          <cx:pt idx="74944">-0.021869027091109699</cx:pt>
          <cx:pt idx="74945">-0.0218707283432222</cx:pt>
          <cx:pt idx="74946">-0.021874416531419898</cx:pt>
          <cx:pt idx="74947">-0.0218827185847974</cx:pt>
          <cx:pt idx="74948">-0.021886277954131301</cx:pt>
          <cx:pt idx="74949">-0.021898297791187401</cx:pt>
          <cx:pt idx="74950">-0.021898297791187401</cx:pt>
          <cx:pt idx="74951">-0.021898297791187401</cx:pt>
          <cx:pt idx="74952">-0.0218989346967179</cx:pt>
          <cx:pt idx="74953">-0.021912934866922799</cx:pt>
          <cx:pt idx="74954">-0.021912934866922799</cx:pt>
          <cx:pt idx="74955">-0.021912934866922799</cx:pt>
          <cx:pt idx="74956">-0.0219155627184822</cx:pt>
          <cx:pt idx="74957">-0.0219155627184822</cx:pt>
          <cx:pt idx="74958">-0.0219155627184822</cx:pt>
          <cx:pt idx="74959">-0.021919521245390601</cx:pt>
          <cx:pt idx="74960">-0.021935305289916399</cx:pt>
          <cx:pt idx="74961">-0.021935305289916399</cx:pt>
          <cx:pt idx="74962">-0.021935305289916399</cx:pt>
          <cx:pt idx="74963">-0.021935305289916399</cx:pt>
          <cx:pt idx="74964">-0.021935305289916399</cx:pt>
          <cx:pt idx="74965">-0.021935305289916399</cx:pt>
          <cx:pt idx="74966">-0.021935305289916399</cx:pt>
          <cx:pt idx="74967">-0.021935305289916399</cx:pt>
          <cx:pt idx="74968">-0.021935305289916399</cx:pt>
          <cx:pt idx="74969">-0.021939753549769</cx:pt>
          <cx:pt idx="74970">-0.021953955170931599</cx:pt>
          <cx:pt idx="74971">-0.0219569743530794</cx:pt>
          <cx:pt idx="74972">-0.0219687922737721</cx:pt>
          <cx:pt idx="74973">-0.021970746898304999</cx:pt>
          <cx:pt idx="74974">-0.0219770737852155</cx:pt>
          <cx:pt idx="74975">-0.021979965209290499</cx:pt>
          <cx:pt idx="74976">-0.0219913619420368</cx:pt>
          <cx:pt idx="74977">-0.022001074812814499</cx:pt>
          <cx:pt idx="74978">-0.022017679824515499</cx:pt>
          <cx:pt idx="74979">-0.0220221058904033</cx:pt>
          <cx:pt idx="74980">-0.022022536985421198</cx:pt>
          <cx:pt idx="74981">-0.022029582588981501</cx:pt>
          <cx:pt idx="74982">-0.0220302025282741</cx:pt>
          <cx:pt idx="74983">-0.0220302025282741</cx:pt>
          <cx:pt idx="74984">-0.022031919349639599</cx:pt>
          <cx:pt idx="74985">-0.0220319274542626</cx:pt>
          <cx:pt idx="74986">-0.0220448921957037</cx:pt>
          <cx:pt idx="74987">-0.022049800978136299</cx:pt>
          <cx:pt idx="74988">-0.022053716258110399</cx:pt>
          <cx:pt idx="74989">-0.0220579659276804</cx:pt>
          <cx:pt idx="74990">-0.022061923481539101</cx:pt>
          <cx:pt idx="74991">-0.022066949537785201</cx:pt>
          <cx:pt idx="74992">-0.022072253843159299</cx:pt>
          <cx:pt idx="74993">-0.022078827858525499</cx:pt>
          <cx:pt idx="74994">-0.0220935728117349</cx:pt>
          <cx:pt idx="74995">-0.022098888388385599</cx:pt>
          <cx:pt idx="74996">-0.022100434169985601</cx:pt>
          <cx:pt idx="74997">-0.022109770376471698</cx:pt>
          <cx:pt idx="74998">-0.0221186688243751</cx:pt>
          <cx:pt idx="74999">-0.0221186688243751</cx:pt>
          <cx:pt idx="75000">-0.0221186688243751</cx:pt>
          <cx:pt idx="75001">-0.0221186688243751</cx:pt>
          <cx:pt idx="75002">-0.0221186688243751</cx:pt>
          <cx:pt idx="75003">-0.0221186688243751</cx:pt>
          <cx:pt idx="75004">-0.0221186688243751</cx:pt>
          <cx:pt idx="75005">-0.0221186688243751</cx:pt>
          <cx:pt idx="75006">-0.0221186688243751</cx:pt>
          <cx:pt idx="75007">-0.0221186688243751</cx:pt>
          <cx:pt idx="75008">-0.0221186688243751</cx:pt>
          <cx:pt idx="75009">-0.0221186688243751</cx:pt>
          <cx:pt idx="75010">-0.022120094420656499</cx:pt>
          <cx:pt idx="75011">-0.022121309010527598</cx:pt>
          <cx:pt idx="75012">-0.022121309010527598</cx:pt>
          <cx:pt idx="75013">-0.022123504449789</cx:pt>
          <cx:pt idx="75014">-0.022129550973279202</cx:pt>
          <cx:pt idx="75015">-0.022131377622331899</cx:pt>
          <cx:pt idx="75016">-0.022134977676862001</cx:pt>
          <cx:pt idx="75017">-0.022139653614291498</cx:pt>
          <cx:pt idx="75018">-0.022146254420537002</cx:pt>
          <cx:pt idx="75019">-0.022146977168440898</cx:pt>
          <cx:pt idx="75020">-0.0221554580855392</cx:pt>
          <cx:pt idx="75021">-0.022172110583344201</cx:pt>
          <cx:pt idx="75022">-0.0221886453288574</cx:pt>
          <cx:pt idx="75023">-0.022190145510388799</cx:pt>
          <cx:pt idx="75024">-0.022190145510388799</cx:pt>
          <cx:pt idx="75025">-0.022190886720593501</cx:pt>
          <cx:pt idx="75026">-0.022194726311673199</cx:pt>
          <cx:pt idx="75027">-0.022200176229632201</cx:pt>
          <cx:pt idx="75028">-0.022200176229632201</cx:pt>
          <cx:pt idx="75029">-0.0222062784362132</cx:pt>
          <cx:pt idx="75030">-0.022209288713143701</cx:pt>
          <cx:pt idx="75031">-0.022246452991301801</cx:pt>
          <cx:pt idx="75032">-0.0222539401774977</cx:pt>
          <cx:pt idx="75033">-0.022255376808607098</cx:pt>
          <cx:pt idx="75034">-0.022257645344510298</cx:pt>
          <cx:pt idx="75035">-0.022259156369038802</cx:pt>
          <cx:pt idx="75036">-0.022272853738435499</cx:pt>
          <cx:pt idx="75037">-0.022272853738435499</cx:pt>
          <cx:pt idx="75038">-0.022272853738435499</cx:pt>
          <cx:pt idx="75039">-0.022277034491717501</cx:pt>
          <cx:pt idx="75040">-0.0222805814704953</cx:pt>
          <cx:pt idx="75041">-0.0222854269008552</cx:pt>
          <cx:pt idx="75042">-0.022287274163976498</cx:pt>
          <cx:pt idx="75043">-0.022287274163976498</cx:pt>
          <cx:pt idx="75044">-0.022287274163976498</cx:pt>
          <cx:pt idx="75045">-0.022289794372146201</cx:pt>
          <cx:pt idx="75046">-0.0222901653254064</cx:pt>
          <cx:pt idx="75047">-0.0222901653254064</cx:pt>
          <cx:pt idx="75048">-0.0222901653254064</cx:pt>
          <cx:pt idx="75049">-0.0222901653254064</cx:pt>
          <cx:pt idx="75050">-0.0222901653254064</cx:pt>
          <cx:pt idx="75051">-0.0222901653254064</cx:pt>
          <cx:pt idx="75052">-0.0222901653254064</cx:pt>
          <cx:pt idx="75053">-0.0222901653254064</cx:pt>
          <cx:pt idx="75054">-0.0222939432601598</cx:pt>
          <cx:pt idx="75055">-0.022295176276651299</cx:pt>
          <cx:pt idx="75056">-0.022303437708922201</cx:pt>
          <cx:pt idx="75057">-0.022303596405242199</cx:pt>
          <cx:pt idx="75058">-0.022306751013594899</cx:pt>
          <cx:pt idx="75059">-0.022315457544643601</cx:pt>
          <cx:pt idx="75060">-0.022318242134962099</cx:pt>
          <cx:pt idx="75061">-0.022326788136546701</cx:pt>
          <cx:pt idx="75062">-0.022335412483837601</cx:pt>
          <cx:pt idx="75063">-0.022336461736311999</cx:pt>
          <cx:pt idx="75064">-0.022348226698293502</cx:pt>
          <cx:pt idx="75065">-0.022348226698293502</cx:pt>
          <cx:pt idx="75066">-0.022348226698293502</cx:pt>
          <cx:pt idx="75067">-0.022355127217102599</cx:pt>
          <cx:pt idx="75068">-0.022355127217102599</cx:pt>
          <cx:pt idx="75069">-0.022359552401775298</cx:pt>
          <cx:pt idx="75070">-0.0223634544400809</cx:pt>
          <cx:pt idx="75071">-0.022384917442090899</cx:pt>
          <cx:pt idx="75072">-0.022399743794562901</cx:pt>
          <cx:pt idx="75073">-0.022401703452488202</cx:pt>
          <cx:pt idx="75074">-0.022402749856821499</cx:pt>
          <cx:pt idx="75075">-0.022404615070040702</cx:pt>
          <cx:pt idx="75076">-0.022413154089981398</cx:pt>
          <cx:pt idx="75077">-0.0224244316380817</cx:pt>
          <cx:pt idx="75078">-0.022428384101883199</cx:pt>
          <cx:pt idx="75079">-0.022440120285398799</cx:pt>
          <cx:pt idx="75080">-0.022442334137111601</cx:pt>
          <cx:pt idx="75081">-0.022442622899024</cx:pt>
          <cx:pt idx="75082">-0.022459565932139599</cx:pt>
          <cx:pt idx="75083">-0.022461708554139499</cx:pt>
          <cx:pt idx="75084">-0.022471254644233499</cx:pt>
          <cx:pt idx="75085">-0.022471254644233499</cx:pt>
          <cx:pt idx="75086">-0.022471254644233499</cx:pt>
          <cx:pt idx="75087">-0.022471254644233499</cx:pt>
          <cx:pt idx="75088">-0.022471254644233499</cx:pt>
          <cx:pt idx="75089">-0.022471254644233499</cx:pt>
          <cx:pt idx="75090">-0.022471254644233499</cx:pt>
          <cx:pt idx="75091">-0.022476664938861499</cx:pt>
          <cx:pt idx="75092">-0.022476802572536699</cx:pt>
          <cx:pt idx="75093">-0.0224956206651372</cx:pt>
          <cx:pt idx="75094">-0.0224956206651372</cx:pt>
          <cx:pt idx="75095">-0.0224979454111702</cx:pt>
          <cx:pt idx="75096">-0.0225022456302163</cx:pt>
          <cx:pt idx="75097">-0.022512727611649502</cx:pt>
          <cx:pt idx="75098">-0.022519937170761201</cx:pt>
          <cx:pt idx="75099">-0.022520180984171599</cx:pt>
          <cx:pt idx="75100">-0.022529235703088499</cx:pt>
          <cx:pt idx="75101">-0.0225294591635141</cx:pt>
          <cx:pt idx="75102">-0.022536713093948502</cx:pt>
          <cx:pt idx="75103">-0.022536713093948502</cx:pt>
          <cx:pt idx="75104">-0.0225403691169552</cx:pt>
          <cx:pt idx="75105">-0.0225497136661338</cx:pt>
          <cx:pt idx="75106">-0.022555724697213599</cx:pt>
          <cx:pt idx="75107">-0.0225595669838431</cx:pt>
          <cx:pt idx="75108">-0.022560514678610401</cx:pt>
          <cx:pt idx="75109">-0.022562004245833999</cx:pt>
          <cx:pt idx="75110">-0.022567661201774499</cx:pt>
          <cx:pt idx="75111">-0.022575665705854099</cx:pt>
          <cx:pt idx="75112">-0.022575665705854099</cx:pt>
          <cx:pt idx="75113">-0.022575665705854099</cx:pt>
          <cx:pt idx="75114">-0.022575665705854099</cx:pt>
          <cx:pt idx="75115">-0.022575665705854099</cx:pt>
          <cx:pt idx="75116">-0.022576538787020699</cx:pt>
          <cx:pt idx="75117">-0.022589500982273799</cx:pt>
          <cx:pt idx="75118">-0.022589500982273799</cx:pt>
          <cx:pt idx="75119">-0.0225953490741473</cx:pt>
          <cx:pt idx="75120">-0.0225953490741473</cx:pt>
          <cx:pt idx="75121">-0.0225953490741473</cx:pt>
          <cx:pt idx="75122">-0.022596959807762398</cx:pt>
          <cx:pt idx="75123">-0.022596959807762398</cx:pt>
          <cx:pt idx="75124">-0.022596959807762398</cx:pt>
          <cx:pt idx="75125">-0.022611277504460601</cx:pt>
          <cx:pt idx="75126">-0.022627190999437601</cx:pt>
          <cx:pt idx="75127">-0.022635022068586599</cx:pt>
          <cx:pt idx="75128">-0.022636956136085899</cx:pt>
          <cx:pt idx="75129">-0.022636956136085899</cx:pt>
          <cx:pt idx="75130">-0.022636956136085899</cx:pt>
          <cx:pt idx="75131">-0.022636956136085899</cx:pt>
          <cx:pt idx="75132">-0.022636956136085899</cx:pt>
          <cx:pt idx="75133">-0.022641899500882301</cx:pt>
          <cx:pt idx="75134">-0.0226583301319912</cx:pt>
          <cx:pt idx="75135">-0.0226602033317343</cx:pt>
          <cx:pt idx="75136">-0.022664114422075599</cx:pt>
          <cx:pt idx="75137">-0.0226672219110318</cx:pt>
          <cx:pt idx="75138">-0.022679501860472399</cx:pt>
          <cx:pt idx="75139">-0.022691722027538799</cx:pt>
          <cx:pt idx="75140">-0.022691722027538799</cx:pt>
          <cx:pt idx="75141">-0.0226970049847071</cx:pt>
          <cx:pt idx="75142">-0.022709289216869599</cx:pt>
          <cx:pt idx="75143">-0.022718064802544999</cx:pt>
          <cx:pt idx="75144">-0.022718949090370099</cx:pt>
          <cx:pt idx="75145">-0.022723083296092999</cx:pt>
          <cx:pt idx="75146">-0.022723083296092999</cx:pt>
          <cx:pt idx="75147">-0.022726338527530501</cx:pt>
          <cx:pt idx="75148">-0.022730080352057602</cx:pt>
          <cx:pt idx="75149">-0.022745273512444798</cx:pt>
          <cx:pt idx="75150">-0.022745772873242601</cx:pt>
          <cx:pt idx="75151">-0.022752297653554399</cx:pt>
          <cx:pt idx="75152">-0.022754047231125701</cx:pt>
          <cx:pt idx="75153">-0.022766870865624601</cx:pt>
          <cx:pt idx="75154">-0.022772113075807902</cx:pt>
          <cx:pt idx="75155">-0.022772988798246501</cx:pt>
          <cx:pt idx="75156">-0.022784938485377999</cx:pt>
          <cx:pt idx="75157">-0.022802701573101099</cx:pt>
          <cx:pt idx="75158">-0.022804694778811498</cx:pt>
          <cx:pt idx="75159">-0.022816131981341602</cx:pt>
          <cx:pt idx="75160">-0.0228176057049463</cx:pt>
          <cx:pt idx="75161">-0.0228201967510786</cx:pt>
          <cx:pt idx="75162">-0.022834205717698602</cx:pt>
          <cx:pt idx="75163">-0.0228398545728477</cx:pt>
          <cx:pt idx="75164">-0.0228398545728477</cx:pt>
          <cx:pt idx="75165">-0.0228398545728477</cx:pt>
          <cx:pt idx="75166">-0.0228398545728477</cx:pt>
          <cx:pt idx="75167">-0.022841827566329999</cx:pt>
          <cx:pt idx="75168">-0.022842751985487401</cx:pt>
          <cx:pt idx="75169">-0.022848517076258301</cx:pt>
          <cx:pt idx="75170">-0.022856284006708999</cx:pt>
          <cx:pt idx="75171">-0.022861032162286899</cx:pt>
          <cx:pt idx="75172">-0.022863510515529799</cx:pt>
          <cx:pt idx="75173">-0.022875927748434201</cx:pt>
          <cx:pt idx="75174">-0.0228892809471367</cx:pt>
          <cx:pt idx="75175">-0.0228892809471367</cx:pt>
          <cx:pt idx="75176">-0.0228892809471367</cx:pt>
          <cx:pt idx="75177">-0.0228892809471367</cx:pt>
          <cx:pt idx="75178">-0.0228892809471367</cx:pt>
          <cx:pt idx="75179">-0.022890126652728899</cx:pt>
          <cx:pt idx="75180">-0.022892821996173401</cx:pt>
          <cx:pt idx="75181">-0.022896831101184598</cx:pt>
          <cx:pt idx="75182">-0.022896831101184598</cx:pt>
          <cx:pt idx="75183">-0.022896831101184598</cx:pt>
          <cx:pt idx="75184">-0.022911807423758701</cx:pt>
          <cx:pt idx="75185">-0.022914222792287199</cx:pt>
          <cx:pt idx="75186">-0.022914222792287199</cx:pt>
          <cx:pt idx="75187">-0.022914222792287199</cx:pt>
          <cx:pt idx="75188">-0.022915295956555299</cx:pt>
          <cx:pt idx="75189">-0.022916069897292401</cx:pt>
          <cx:pt idx="75190">-0.022916069897292401</cx:pt>
          <cx:pt idx="75191">-0.022916069897292401</cx:pt>
          <cx:pt idx="75192">-0.022916069897292401</cx:pt>
          <cx:pt idx="75193">-0.022916069897292401</cx:pt>
          <cx:pt idx="75194">-0.022926443016748899</cx:pt>
          <cx:pt idx="75195">-0.0229278308470071</cx:pt>
          <cx:pt idx="75196">-0.0229278308470071</cx:pt>
          <cx:pt idx="75197">-0.022953430632692801</cx:pt>
          <cx:pt idx="75198">-0.022957265863585301</cx:pt>
          <cx:pt idx="75199">-0.022968804169103199</cx:pt>
          <cx:pt idx="75200">-0.022979876165966698</cx:pt>
          <cx:pt idx="75201">-0.0229811989609662</cx:pt>
          <cx:pt idx="75202">-0.022987106241495001</cx:pt>
          <cx:pt idx="75203">-0.022987106241495001</cx:pt>
          <cx:pt idx="75204">-0.022994709254034899</cx:pt>
          <cx:pt idx="75205">-0.022995815082156802</cx:pt>
          <cx:pt idx="75206">-0.0229958391441904</cx:pt>
          <cx:pt idx="75207">-0.0229958391441904</cx:pt>
          <cx:pt idx="75208">-0.0230019709327665</cx:pt>
          <cx:pt idx="75209">-0.023004201494737499</cx:pt>
          <cx:pt idx="75210">-0.023011911590128501</cx:pt>
          <cx:pt idx="75211">-0.0230129460775996</cx:pt>
          <cx:pt idx="75212">-0.023013379399759299</cx:pt>
          <cx:pt idx="75213">-0.023013379399759299</cx:pt>
          <cx:pt idx="75214">-0.023013379399759299</cx:pt>
          <cx:pt idx="75215">-0.023013379399759299</cx:pt>
          <cx:pt idx="75216">-0.023013379399759299</cx:pt>
          <cx:pt idx="75217">-0.023014264212880501</cx:pt>
          <cx:pt idx="75218">-0.0230175964342932</cx:pt>
          <cx:pt idx="75219">-0.023021262270811201</cx:pt>
          <cx:pt idx="75220">-0.023024778560959702</cx:pt>
          <cx:pt idx="75221">-0.023026552938549199</cx:pt>
          <cx:pt idx="75222">-0.0230288721685416</cx:pt>
          <cx:pt idx="75223">-0.0230317568317609</cx:pt>
          <cx:pt idx="75224">-0.023038960109120699</cx:pt>
          <cx:pt idx="75225">-0.0230517099806231</cx:pt>
          <cx:pt idx="75226">-0.0230523867561894</cx:pt>
          <cx:pt idx="75227">-0.0230533393878311</cx:pt>
          <cx:pt idx="75228">-0.023061443832053299</cx:pt>
          <cx:pt idx="75229">-0.023070820890266401</cx:pt>
          <cx:pt idx="75230">-0.023073675957375899</cx:pt>
          <cx:pt idx="75231">-0.023074496815965701</cx:pt>
          <cx:pt idx="75232">-0.023091304971041199</cx:pt>
          <cx:pt idx="75233">-0.0231007952022972</cx:pt>
          <cx:pt idx="75234">-0.0231037854520212</cx:pt>
          <cx:pt idx="75235">-0.023108123004336598</cx:pt>
          <cx:pt idx="75236">-0.023108481203473499</cx:pt>
          <cx:pt idx="75237">-0.023123569613974899</cx:pt>
          <cx:pt idx="75238">-0.023125811385883599</cx:pt>
          <cx:pt idx="75239">-0.023126400595649198</cx:pt>
          <cx:pt idx="75240">-0.023134158689865202</cx:pt>
          <cx:pt idx="75241">-0.0231406450873726</cx:pt>
          <cx:pt idx="75242">-0.023152857967305599</cx:pt>
          <cx:pt idx="75243">-0.023156182629875399</cx:pt>
          <cx:pt idx="75244">-0.023156182629875399</cx:pt>
          <cx:pt idx="75245">-0.023156752188333601</cx:pt>
          <cx:pt idx="75246">-0.0231659454721036</cx:pt>
          <cx:pt idx="75247">-0.0231708648900831</cx:pt>
          <cx:pt idx="75248">-0.023173773827796298</cx:pt>
          <cx:pt idx="75249">-0.0231750595940678</cx:pt>
          <cx:pt idx="75250">-0.023190495399543199</cx:pt>
          <cx:pt idx="75251">-0.0231987504483421</cx:pt>
          <cx:pt idx="75252">-0.023203250475643901</cx:pt>
          <cx:pt idx="75253">-0.023220685476536301</cx:pt>
          <cx:pt idx="75254">-0.023240720783605999</cx:pt>
          <cx:pt idx="75255">-0.023249909133834502</cx:pt>
          <cx:pt idx="75256">-0.023262431369876799</cx:pt>
          <cx:pt idx="75257">-0.0232653973655737</cx:pt>
          <cx:pt idx="75258">-0.0232653973655737</cx:pt>
          <cx:pt idx="75259">-0.023265925949319401</cx:pt>
          <cx:pt idx="75260">-0.023283225453721801</cx:pt>
          <cx:pt idx="75261">-0.023285063001425899</cx:pt>
          <cx:pt idx="75262">-0.023285246434275798</cx:pt>
          <cx:pt idx="75263">-0.023285947343774701</cx:pt>
          <cx:pt idx="75264">-0.023288528307898598</cx:pt>
          <cx:pt idx="75265">-0.023289205825768499</cx:pt>
          <cx:pt idx="75266">-0.0233061678033178</cx:pt>
          <cx:pt idx="75267">-0.023314602803330701</cx:pt>
          <cx:pt idx="75268">-0.023317906512998799</cx:pt>
          <cx:pt idx="75269">-0.023317906512998799</cx:pt>
          <cx:pt idx="75270">-0.023317906512998799</cx:pt>
          <cx:pt idx="75271">-0.023326736541181701</cx:pt>
          <cx:pt idx="75272">-0.0233309309403022</cx:pt>
          <cx:pt idx="75273">-0.0233508043407646</cx:pt>
          <cx:pt idx="75274">-0.023357757758117801</cx:pt>
          <cx:pt idx="75275">-0.0233649385087463</cx:pt>
          <cx:pt idx="75276">-0.0233649385087463</cx:pt>
          <cx:pt idx="75277">-0.0233649385087463</cx:pt>
          <cx:pt idx="75278">-0.0233649385087463</cx:pt>
          <cx:pt idx="75279">-0.0233801470351882</cx:pt>
          <cx:pt idx="75280">-0.0233804767065224</cx:pt>
          <cx:pt idx="75281">-0.0233804767065224</cx:pt>
          <cx:pt idx="75282">-0.023381300621684999</cx:pt>
          <cx:pt idx="75283">-0.0233856688002986</cx:pt>
          <cx:pt idx="75284">-0.023385933919828201</cx:pt>
          <cx:pt idx="75285">-0.023385943005069999</cx:pt>
          <cx:pt idx="75286">-0.023389389035887699</cx:pt>
          <cx:pt idx="75287">-0.0233902544067504</cx:pt>
          <cx:pt idx="75288">-0.023394799401741301</cx:pt>
          <cx:pt idx="75289">-0.0233958979511012</cx:pt>
          <cx:pt idx="75290">-0.023398270809650401</cx:pt>
          <cx:pt idx="75291">-0.023403352802113399</cx:pt>
          <cx:pt idx="75292">-0.0234107732280689</cx:pt>
          <cx:pt idx="75293">-0.023432102987099999</cx:pt>
          <cx:pt idx="75294">-0.023434217996049</cx:pt>
          <cx:pt idx="75295">-0.023434217996049</cx:pt>
          <cx:pt idx="75296">-0.0234357183252198</cx:pt>
          <cx:pt idx="75297">-0.0234384266956826</cx:pt>
          <cx:pt idx="75298">-0.0234405375226217</cx:pt>
          <cx:pt idx="75299">-0.023446513388407302</cx:pt>
          <cx:pt idx="75300">-0.023459284432362799</cx:pt>
          <cx:pt idx="75301">-0.0234605648393823</cx:pt>
          <cx:pt idx="75302">-0.023464603093462998</cx:pt>
          <cx:pt idx="75303">-0.023473463060976599</cx:pt>
          <cx:pt idx="75304">-0.0234738994724084</cx:pt>
          <cx:pt idx="75305">-0.0234745504708548</cx:pt>
          <cx:pt idx="75306">-0.023475298438937</cx:pt>
          <cx:pt idx="75307">-0.023499891350907302</cx:pt>
          <cx:pt idx="75308">-0.023508656256684701</cx:pt>
          <cx:pt idx="75309">-0.023511096080084601</cx:pt>
          <cx:pt idx="75310">-0.023511096080084601</cx:pt>
          <cx:pt idx="75311">-0.023511096080084601</cx:pt>
          <cx:pt idx="75312">-0.023511096080084601</cx:pt>
          <cx:pt idx="75313">-0.023513547786307799</cx:pt>
          <cx:pt idx="75314">-0.023514359836967799</cx:pt>
          <cx:pt idx="75315">-0.023522311062315501</cx:pt>
          <cx:pt idx="75316">-0.023522596755432001</cx:pt>
          <cx:pt idx="75317">-0.023522596755432001</cx:pt>
          <cx:pt idx="75318">-0.023522596755432001</cx:pt>
          <cx:pt idx="75319">-0.023526913252934</cx:pt>
          <cx:pt idx="75320">-0.023530076692733499</cx:pt>
          <cx:pt idx="75321">-0.023540812792135799</cx:pt>
          <cx:pt idx="75322">-0.0235477738267427</cx:pt>
          <cx:pt idx="75323">-0.023555778483371301</cx:pt>
          <cx:pt idx="75324">-0.023569545886938801</cx:pt>
          <cx:pt idx="75325">-0.023575268890331701</cx:pt>
          <cx:pt idx="75326">-0.023577552033917901</cx:pt>
          <cx:pt idx="75327">-0.023589181349919299</cx:pt>
          <cx:pt idx="75328">-0.023590483436451801</cx:pt>
          <cx:pt idx="75329">-0.0235930134800242</cx:pt>
          <cx:pt idx="75330">-0.0235930134800242</cx:pt>
          <cx:pt idx="75331">-0.0235930134800242</cx:pt>
          <cx:pt idx="75332">-0.0235930134800242</cx:pt>
          <cx:pt idx="75333">-0.0235930134800242</cx:pt>
          <cx:pt idx="75334">-0.0235930134800242</cx:pt>
          <cx:pt idx="75335">-0.0235930134800242</cx:pt>
          <cx:pt idx="75336">-0.0235930134800242</cx:pt>
          <cx:pt idx="75337">-0.023595221168346999</cx:pt>
          <cx:pt idx="75338">-0.0236176995115349</cx:pt>
          <cx:pt idx="75339">-0.023622982498990901</cx:pt>
          <cx:pt idx="75340">-0.023631513811550101</cx:pt>
          <cx:pt idx="75341">-0.023637467521908099</cx:pt>
          <cx:pt idx="75342">-0.023639221735830999</cx:pt>
          <cx:pt idx="75343">-0.023644159971283201</cx:pt>
          <cx:pt idx="75344">-0.023654652667701299</cx:pt>
          <cx:pt idx="75345">-0.023655385517414199</cx:pt>
          <cx:pt idx="75346">-0.023655385517414199</cx:pt>
          <cx:pt idx="75347">-0.023655385517414199</cx:pt>
          <cx:pt idx="75348">-0.023681575624036302</cx:pt>
          <cx:pt idx="75349">-0.023682483835634399</cx:pt>
          <cx:pt idx="75350">-0.023682483835634399</cx:pt>
          <cx:pt idx="75351">-0.023682483835634399</cx:pt>
          <cx:pt idx="75352">-0.023682483835634399</cx:pt>
          <cx:pt idx="75353">-0.023682483835634399</cx:pt>
          <cx:pt idx="75354">-0.023687992107296999</cx:pt>
          <cx:pt idx="75355">-0.023691746813021799</cx:pt>
          <cx:pt idx="75356">-0.023691746813021799</cx:pt>
          <cx:pt idx="75357">-0.023691746813021799</cx:pt>
          <cx:pt idx="75358">-0.023692596067036401</cx:pt>
          <cx:pt idx="75359">-0.0237002214738158</cx:pt>
          <cx:pt idx="75360">-0.0237002214738158</cx:pt>
          <cx:pt idx="75361">-0.0237002214738158</cx:pt>
          <cx:pt idx="75362">-0.0237002214738158</cx:pt>
          <cx:pt idx="75363">-0.0237002214738158</cx:pt>
          <cx:pt idx="75364">-0.023701598430892701</cx:pt>
          <cx:pt idx="75365">-0.023703838838219402</cx:pt>
          <cx:pt idx="75366">-0.023705244969535601</cx:pt>
          <cx:pt idx="75367">-0.023717357677850999</cx:pt>
          <cx:pt idx="75368">-0.023717870742714</cx:pt>
          <cx:pt idx="75369">-0.023717870742714</cx:pt>
          <cx:pt idx="75370">-0.0237188557499249</cx:pt>
          <cx:pt idx="75371">-0.023720802262735399</cx:pt>
          <cx:pt idx="75372">-0.023720802262735399</cx:pt>
          <cx:pt idx="75373">-0.023720802262735399</cx:pt>
          <cx:pt idx="75374">-0.023720802262735399</cx:pt>
          <cx:pt idx="75375">-0.023720802262735399</cx:pt>
          <cx:pt idx="75376">-0.023726700728384599</cx:pt>
          <cx:pt idx="75377">-0.023726700728384599</cx:pt>
          <cx:pt idx="75378">-0.0237344765727374</cx:pt>
          <cx:pt idx="75379">-0.023740719011103199</cx:pt>
          <cx:pt idx="75380">-0.023759034002440602</cx:pt>
          <cx:pt idx="75381">-0.023770554646982099</cx:pt>
          <cx:pt idx="75382">-0.023770870482239699</cx:pt>
          <cx:pt idx="75383">-0.023788190532651202</cx:pt>
          <cx:pt idx="75384">-0.0237951862967739</cx:pt>
          <cx:pt idx="75385">-0.023795988731718901</cx:pt>
          <cx:pt idx="75386">-0.023801828154832502</cx:pt>
          <cx:pt idx="75387">-0.0238081343225429</cx:pt>
          <cx:pt idx="75388">-0.023818772175433201</cx:pt>
          <cx:pt idx="75389">-0.023820259790300599</cx:pt>
          <cx:pt idx="75390">-0.023820259790300599</cx:pt>
          <cx:pt idx="75391">-0.023820259790300599</cx:pt>
          <cx:pt idx="75392">-0.023820259790300599</cx:pt>
          <cx:pt idx="75393">-0.023820844017502101</cx:pt>
          <cx:pt idx="75394">-0.023833733494558001</cx:pt>
          <cx:pt idx="75395">-0.023838011374720899</cx:pt>
          <cx:pt idx="75396">-0.023838011374720899</cx:pt>
          <cx:pt idx="75397">-0.023838011374720899</cx:pt>
          <cx:pt idx="75398">-0.023842392791889402</cx:pt>
          <cx:pt idx="75399">-0.023842392791889402</cx:pt>
          <cx:pt idx="75400">-0.023854249727937999</cx:pt>
          <cx:pt idx="75401">-0.023855188378407499</cx:pt>
          <cx:pt idx="75402">-0.023856583124503599</cx:pt>
          <cx:pt idx="75403">-0.023856583124503599</cx:pt>
          <cx:pt idx="75404">-0.023856583124503599</cx:pt>
          <cx:pt idx="75405">-0.023858935248201499</cx:pt>
          <cx:pt idx="75406">-0.023863774754309001</cx:pt>
          <cx:pt idx="75407">-0.023874418300093299</cx:pt>
          <cx:pt idx="75408">-0.023875624724149801</cx:pt>
          <cx:pt idx="75409">-0.023875624724149801</cx:pt>
          <cx:pt idx="75410">-0.023885915670477501</cx:pt>
          <cx:pt idx="75411">-0.023887697989885801</cx:pt>
          <cx:pt idx="75412">-0.023887697989885801</cx:pt>
          <cx:pt idx="75413">-0.023894857574834699</cx:pt>
          <cx:pt idx="75414">-0.023916276929428399</cx:pt>
          <cx:pt idx="75415">-0.023916276929428399</cx:pt>
          <cx:pt idx="75416">-0.023917065890534599</cx:pt>
          <cx:pt idx="75417">-0.023928256371689299</cx:pt>
          <cx:pt idx="75418">-0.023964219463747299</cx:pt>
          <cx:pt idx="75419">-0.023967970535697901</cx:pt>
          <cx:pt idx="75420">-0.023967970535697901</cx:pt>
          <cx:pt idx="75421">-0.023967970535697901</cx:pt>
          <cx:pt idx="75422">-0.023967970535697901</cx:pt>
          <cx:pt idx="75423">-0.0239923116416885</cx:pt>
          <cx:pt idx="75424">-0.024001775830596601</cx:pt>
          <cx:pt idx="75425">-0.024010135390651999</cx:pt>
          <cx:pt idx="75426">-0.024017874001004899</cx:pt>
          <cx:pt idx="75427">-0.024025084627645299</cx:pt>
          <cx:pt idx="75428">-0.024054499294429401</cx:pt>
          <cx:pt idx="75429">-0.024065675783660999</cx:pt>
          <cx:pt idx="75430">-0.024073377995480701</cx:pt>
          <cx:pt idx="75431">-0.024081196559919402</cx:pt>
          <cx:pt idx="75432">-0.024091218607681299</cx:pt>
          <cx:pt idx="75433">-0.0241127978159115</cx:pt>
          <cx:pt idx="75434">-0.024120138106641101</cx:pt>
          <cx:pt idx="75435">-0.024131408693856101</cx:pt>
          <cx:pt idx="75436">-0.024131408693856101</cx:pt>
          <cx:pt idx="75437">-0.024140875404465401</cx:pt>
          <cx:pt idx="75438">-0.024141560440386001</cx:pt>
          <cx:pt idx="75439">-0.024141560440386001</cx:pt>
          <cx:pt idx="75440">-0.024143302933589999</cx:pt>
          <cx:pt idx="75441">-0.024151408314125902</cx:pt>
          <cx:pt idx="75442">-0.024154573489854201</cx:pt>
          <cx:pt idx="75443">-0.0241595728862017</cx:pt>
          <cx:pt idx="75444">-0.0241717827872324</cx:pt>
          <cx:pt idx="75445">-0.024171949656232799</cx:pt>
          <cx:pt idx="75446">-0.024171949656232799</cx:pt>
          <cx:pt idx="75447">-0.024171949656232799</cx:pt>
          <cx:pt idx="75448">-0.0241847268274448</cx:pt>
          <cx:pt idx="75449">-0.024194120534343899</cx:pt>
          <cx:pt idx="75450">-0.024194245181958601</cx:pt>
          <cx:pt idx="75451">-0.024209520020838701</cx:pt>
          <cx:pt idx="75452">-0.0242110594550831</cx:pt>
          <cx:pt idx="75453">-0.0242121049261723</cx:pt>
          <cx:pt idx="75454">-0.024215558361806201</cx:pt>
          <cx:pt idx="75455">-0.024216535768385498</cx:pt>
          <cx:pt idx="75456">-0.024218504303121901</cx:pt>
          <cx:pt idx="75457">-0.024229966441080601</cx:pt>
          <cx:pt idx="75458">-0.024229966441080601</cx:pt>
          <cx:pt idx="75459">-0.024229966441080601</cx:pt>
          <cx:pt idx="75460">-0.024229966441080601</cx:pt>
          <cx:pt idx="75461">-0.024229966441080601</cx:pt>
          <cx:pt idx="75462">-0.0242351909041955</cx:pt>
          <cx:pt idx="75463">-0.024241734575042799</cx:pt>
          <cx:pt idx="75464">-0.024245425813904601</cx:pt>
          <cx:pt idx="75465">-0.024258314012531</cx:pt>
          <cx:pt idx="75466">-0.0242614055200507</cx:pt>
          <cx:pt idx="75467">-0.0242656294102752</cx:pt>
          <cx:pt idx="75468">-0.0242738239730577</cx:pt>
          <cx:pt idx="75469">-0.0242738239730577</cx:pt>
          <cx:pt idx="75470">-0.0242738239730577</cx:pt>
          <cx:pt idx="75471">-0.0242738239730577</cx:pt>
          <cx:pt idx="75472">-0.0242738239730577</cx:pt>
          <cx:pt idx="75473">-0.0242738239730577</cx:pt>
          <cx:pt idx="75474">-0.0242738239730577</cx:pt>
          <cx:pt idx="75475">-0.0242738239730577</cx:pt>
          <cx:pt idx="75476">-0.0242738239730577</cx:pt>
          <cx:pt idx="75477">-0.0242738239730577</cx:pt>
          <cx:pt idx="75478">-0.0242776124698184</cx:pt>
          <cx:pt idx="75479">-0.0242801247436422</cx:pt>
          <cx:pt idx="75480">-0.024281114321842601</cx:pt>
          <cx:pt idx="75481">-0.024282364341345002</cx:pt>
          <cx:pt idx="75482">-0.024283727226265699</cx:pt>
          <cx:pt idx="75483">-0.024283727226265699</cx:pt>
          <cx:pt idx="75484">-0.024293269522480902</cx:pt>
          <cx:pt idx="75485">-0.024295838625684098</cx:pt>
          <cx:pt idx="75486">-0.0242988571885858</cx:pt>
          <cx:pt idx="75487">-0.0242988571885858</cx:pt>
          <cx:pt idx="75488">-0.0242988571885858</cx:pt>
          <cx:pt idx="75489">-0.0242988571885858</cx:pt>
          <cx:pt idx="75490">-0.024302375285018499</cx:pt>
          <cx:pt idx="75491">-0.0243084524981345</cx:pt>
          <cx:pt idx="75492">-0.024317130148639999</cx:pt>
          <cx:pt idx="75493">-0.024321764641879001</cx:pt>
          <cx:pt idx="75494">-0.024322164499640499</cx:pt>
          <cx:pt idx="75495">-0.024325076404907602</cx:pt>
          <cx:pt idx="75496">-0.0243263688817805</cx:pt>
          <cx:pt idx="75497">-0.0243335137684858</cx:pt>
          <cx:pt idx="75498">-0.024335675831050299</cx:pt>
          <cx:pt idx="75499">-0.024335675831050299</cx:pt>
          <cx:pt idx="75500">-0.024335675831050299</cx:pt>
          <cx:pt idx="75501">-0.024335675831050299</cx:pt>
          <cx:pt idx="75502">-0.0243433835677959</cx:pt>
          <cx:pt idx="75503">-0.0243433835677959</cx:pt>
          <cx:pt idx="75504">-0.024345795743859099</cx:pt>
          <cx:pt idx="75505">-0.024351674440902402</cx:pt>
          <cx:pt idx="75506">-0.024351921110748399</cx:pt>
          <cx:pt idx="75507">-0.024359631847185401</cx:pt>
          <cx:pt idx="75508">-0.0243626389214096</cx:pt>
          <cx:pt idx="75509">-0.0243679982886</cx:pt>
          <cx:pt idx="75510">-0.0243679982886</cx:pt>
          <cx:pt idx="75511">-0.0243679982886</cx:pt>
          <cx:pt idx="75512">-0.0243679982886</cx:pt>
          <cx:pt idx="75513">-0.0243679982886</cx:pt>
          <cx:pt idx="75514">-0.0243679982886</cx:pt>
          <cx:pt idx="75515">-0.0243679982886</cx:pt>
          <cx:pt idx="75516">-0.024371637696158799</cx:pt>
          <cx:pt idx="75517">-0.0243926688747758</cx:pt>
          <cx:pt idx="75518">-0.0244046538802562</cx:pt>
          <cx:pt idx="75519">-0.0244046538802562</cx:pt>
          <cx:pt idx="75520">-0.0244046538802562</cx:pt>
          <cx:pt idx="75521">-0.0244046538802562</cx:pt>
          <cx:pt idx="75522">-0.0244058837088371</cx:pt>
          <cx:pt idx="75523">-0.024407806953407499</cx:pt>
          <cx:pt idx="75524">-0.0244093577060806</cx:pt>
          <cx:pt idx="75525">-0.024428175824449099</cx:pt>
          <cx:pt idx="75526">-0.024428884954504598</cx:pt>
          <cx:pt idx="75527">-0.024447556839600301</cx:pt>
          <cx:pt idx="75528">-0.0244634202597055</cx:pt>
          <cx:pt idx="75529">-0.024467371245539202</cx:pt>
          <cx:pt idx="75530">-0.024472120371851699</cx:pt>
          <cx:pt idx="75531">-0.024476381017208799</cx:pt>
          <cx:pt idx="75532">-0.0244788986830329</cx:pt>
          <cx:pt idx="75533">-0.0244849663568548</cx:pt>
          <cx:pt idx="75534">-0.024487785769694501</cx:pt>
          <cx:pt idx="75535">-0.024493906614904502</cx:pt>
          <cx:pt idx="75536">-0.024493906614904502</cx:pt>
          <cx:pt idx="75537">-0.024493906614904502</cx:pt>
          <cx:pt idx="75538">-0.024493906614904502</cx:pt>
          <cx:pt idx="75539">-0.024493906614904502</cx:pt>
          <cx:pt idx="75540">-0.024495197469414899</cx:pt>
          <cx:pt idx="75541">-0.024496747973209498</cx:pt>
          <cx:pt idx="75542">-0.024503711461504901</cx:pt>
          <cx:pt idx="75543">-0.024512246807451898</cx:pt>
          <cx:pt idx="75544">-0.024512246807451898</cx:pt>
          <cx:pt idx="75545">-0.024512458792039799</cx:pt>
          <cx:pt idx="75546">-0.024512458792039799</cx:pt>
          <cx:pt idx="75547">-0.024512458792039799</cx:pt>
          <cx:pt idx="75548">-0.024516948819883901</cx:pt>
          <cx:pt idx="75549">-0.024520309027361901</cx:pt>
          <cx:pt idx="75550">-0.0245207777143217</cx:pt>
          <cx:pt idx="75551">-0.024534399664423601</cx:pt>
          <cx:pt idx="75552">-0.024534602253879201</cx:pt>
          <cx:pt idx="75553">-0.024538046462730001</cx:pt>
          <cx:pt idx="75554">-0.024538046462730001</cx:pt>
          <cx:pt idx="75555">-0.024538046462730001</cx:pt>
          <cx:pt idx="75556">-0.024538046462730001</cx:pt>
          <cx:pt idx="75557">-0.024538046462730001</cx:pt>
          <cx:pt idx="75558">-0.0245388251370064</cx:pt>
          <cx:pt idx="75559">-0.0245388251370064</cx:pt>
          <cx:pt idx="75560">-0.024545636805778901</cx:pt>
          <cx:pt idx="75561">-0.0245503235890514</cx:pt>
          <cx:pt idx="75562">-0.024552383232482398</cx:pt>
          <cx:pt idx="75563">-0.024553002372566201</cx:pt>
          <cx:pt idx="75564">-0.024553957926441699</cx:pt>
          <cx:pt idx="75565">-0.024553957926441699</cx:pt>
          <cx:pt idx="75566">-0.024555520196807401</cx:pt>
          <cx:pt idx="75567">-0.024555520196807401</cx:pt>
          <cx:pt idx="75568">-0.024555561117827199</cx:pt>
          <cx:pt idx="75569">-0.024557257226163601</cx:pt>
          <cx:pt idx="75570">-0.0245765756905739</cx:pt>
          <cx:pt idx="75571">-0.024585036176377601</cx:pt>
          <cx:pt idx="75572">-0.024588622463084801</cx:pt>
          <cx:pt idx="75573">-0.024589934943696799</cx:pt>
          <cx:pt idx="75574">-0.0245922607411856</cx:pt>
          <cx:pt idx="75575">-0.024598529298707698</cx:pt>
          <cx:pt idx="75576">-0.024598529298707698</cx:pt>
          <cx:pt idx="75577">-0.0246124272150651</cx:pt>
          <cx:pt idx="75578">-0.024615655482353001</cx:pt>
          <cx:pt idx="75579">-0.024620882709567998</cx:pt>
          <cx:pt idx="75580">-0.024620882709567998</cx:pt>
          <cx:pt idx="75581">-0.024620882709567998</cx:pt>
          <cx:pt idx="75582">-0.024657267586700001</cx:pt>
          <cx:pt idx="75583">-0.0246592480830936</cx:pt>
          <cx:pt idx="75584">-0.0246592480830936</cx:pt>
          <cx:pt idx="75585">-0.0246715595387525</cx:pt>
          <cx:pt idx="75586">-0.0246720245445246</cx:pt>
          <cx:pt idx="75587">-0.024672970362973601</cx:pt>
          <cx:pt idx="75588">-0.024681374085274099</cx:pt>
          <cx:pt idx="75589">-0.024681374085274099</cx:pt>
          <cx:pt idx="75590">-0.024681374085274099</cx:pt>
          <cx:pt idx="75591">-0.024681374085274099</cx:pt>
          <cx:pt idx="75592">-0.024681374085274099</cx:pt>
          <cx:pt idx="75593">-0.024692003888313</cx:pt>
          <cx:pt idx="75594">-0.0246955465911716</cx:pt>
          <cx:pt idx="75595">-0.0246955465911716</cx:pt>
          <cx:pt idx="75596">-0.0246955465911716</cx:pt>
          <cx:pt idx="75597">-0.024703558168799902</cx:pt>
          <cx:pt idx="75598">-0.024717600056126599</cx:pt>
          <cx:pt idx="75599">-0.024720126255906701</cx:pt>
          <cx:pt idx="75600">-0.024738032679630099</cx:pt>
          <cx:pt idx="75601">-0.024750793121011101</cx:pt>
          <cx:pt idx="75602">-0.0247512217788921</cx:pt>
          <cx:pt idx="75603">-0.024754484878238898</cx:pt>
          <cx:pt idx="75604">-0.0247545228520256</cx:pt>
          <cx:pt idx="75605">-0.0247545228520256</cx:pt>
          <cx:pt idx="75606">-0.0247545228520256</cx:pt>
          <cx:pt idx="75607">-0.024758819147942202</cx:pt>
          <cx:pt idx="75608">-0.024762038215040898</cx:pt>
          <cx:pt idx="75609">-0.024763273006201601</cx:pt>
          <cx:pt idx="75610">-0.024788890579194599</cx:pt>
          <cx:pt idx="75611">-0.024788890579194599</cx:pt>
          <cx:pt idx="75612">-0.024792212167919998</cx:pt>
          <cx:pt idx="75613">-0.024798143774742199</cx:pt>
          <cx:pt idx="75614">-0.024798143774742199</cx:pt>
          <cx:pt idx="75615">-0.024808117687133101</cx:pt>
          <cx:pt idx="75616">-0.024815524334328501</cx:pt>
          <cx:pt idx="75617">-0.024815524334328501</cx:pt>
          <cx:pt idx="75618">-0.024817968663877199</cx:pt>
          <cx:pt idx="75619">-0.0248203985386528</cx:pt>
          <cx:pt idx="75620">-0.024824646927824601</cx:pt>
          <cx:pt idx="75621">-0.024826818882632402</cx:pt>
          <cx:pt idx="75622">-0.0248343256830263</cx:pt>
          <cx:pt idx="75623">-0.024834891497793301</cx:pt>
          <cx:pt idx="75624">-0.024839151833071699</cx:pt>
          <cx:pt idx="75625">-0.0248397826028641</cx:pt>
          <cx:pt idx="75626">-0.024841968948112501</cx:pt>
          <cx:pt idx="75627">-0.024847460085553798</cx:pt>
          <cx:pt idx="75628">-0.0248481345162599</cx:pt>
          <cx:pt idx="75629">-0.024854394861034499</cx:pt>
          <cx:pt idx="75630">-0.024867177041435901</cx:pt>
          <cx:pt idx="75631">-0.024877219720667702</cx:pt>
          <cx:pt idx="75632">-0.0248818570761032</cx:pt>
          <cx:pt idx="75633">-0.0248818570761032</cx:pt>
          <cx:pt idx="75634">-0.0248818570761032</cx:pt>
          <cx:pt idx="75635">-0.0248818570761032</cx:pt>
          <cx:pt idx="75636">-0.024895520653684802</cx:pt>
          <cx:pt idx="75637">-0.024911270069832899</cx:pt>
          <cx:pt idx="75638">-0.024911270069832899</cx:pt>
          <cx:pt idx="75639">-0.024912189001778402</cx:pt>
          <cx:pt idx="75640">-0.024920931841404599</cx:pt>
          <cx:pt idx="75641">-0.024925699619331599</cx:pt>
          <cx:pt idx="75642">-0.0249307523433842</cx:pt>
          <cx:pt idx="75643">-0.024958499507915999</cx:pt>
          <cx:pt idx="75644">-0.024959338345769199</cx:pt>
          <cx:pt idx="75645">-0.0249603174142944</cx:pt>
          <cx:pt idx="75646">-0.024965941474735201</cx:pt>
          <cx:pt idx="75647">-0.024968674478047501</cx:pt>
          <cx:pt idx="75648">-0.024980013736308398</cx:pt>
          <cx:pt idx="75649">-0.0249901922297757</cx:pt>
          <cx:pt idx="75650">-0.0249901922297757</cx:pt>
          <cx:pt idx="75651">-0.0249901922297757</cx:pt>
          <cx:pt idx="75652">-0.0249901922297757</cx:pt>
          <cx:pt idx="75653">-0.024990893796656598</cx:pt>
          <cx:pt idx="75654">-0.0250042703585809</cx:pt>
          <cx:pt idx="75655">-0.0250042703585809</cx:pt>
          <cx:pt idx="75656">-0.0250042703585809</cx:pt>
          <cx:pt idx="75657">-0.0250042703585809</cx:pt>
          <cx:pt idx="75658">-0.0250042703585809</cx:pt>
          <cx:pt idx="75659">-0.0250042703585809</cx:pt>
          <cx:pt idx="75660">-0.0250042703585809</cx:pt>
          <cx:pt idx="75661">-0.025006286485762402</cx:pt>
          <cx:pt idx="75662">-0.025014037863087299</cx:pt>
          <cx:pt idx="75663">-0.025014037863087299</cx:pt>
          <cx:pt idx="75664">-0.025014037863087299</cx:pt>
          <cx:pt idx="75665">-0.025016488617836299</cx:pt>
          <cx:pt idx="75666">-0.025030468709013699</cx:pt>
          <cx:pt idx="75667">-0.025036500344531101</cx:pt>
          <cx:pt idx="75668">-0.025045158924151299</cx:pt>
          <cx:pt idx="75669">-0.025051513847628899</cx:pt>
          <cx:pt idx="75670">-0.0250563980461956</cx:pt>
          <cx:pt idx="75671">-0.0250622460208943</cx:pt>
          <cx:pt idx="75672">-0.025063290228856901</cx:pt>
          <cx:pt idx="75673">-0.025064489507580699</cx:pt>
          <cx:pt idx="75674">-0.025072508666886099</cx:pt>
          <cx:pt idx="75675">-0.0250814116101312</cx:pt>
          <cx:pt idx="75676">-0.025088226728745298</cx:pt>
          <cx:pt idx="75677">-0.025096060560759598</cx:pt>
          <cx:pt idx="75678">-0.025109455181926098</cx:pt>
          <cx:pt idx="75679">-0.025110523963879802</cx:pt>
          <cx:pt idx="75680">-0.025113296142163</cx:pt>
          <cx:pt idx="75681">-0.025115984666697001</cx:pt>
          <cx:pt idx="75682">-0.025115984666697001</cx:pt>
          <cx:pt idx="75683">-0.025126907788037899</cx:pt>
          <cx:pt idx="75684">-0.0251340704110187</cx:pt>
          <cx:pt idx="75685">-0.0251341710781714</cx:pt>
          <cx:pt idx="75686">-0.025138001363429401</cx:pt>
          <cx:pt idx="75687">-0.0251443157343216</cx:pt>
          <cx:pt idx="75688">-0.025165689961306099</cx:pt>
          <cx:pt idx="75689">-0.025185547427597401</cx:pt>
          <cx:pt idx="75690">-0.0251961700219283</cx:pt>
          <cx:pt idx="75691">-0.025196263411631</cx:pt>
          <cx:pt idx="75692">-0.025196263411631</cx:pt>
          <cx:pt idx="75693">-0.025199533822177898</cx:pt>
          <cx:pt idx="75694">-0.025207964021456999</cx:pt>
          <cx:pt idx="75695">-0.025223372163533899</cx:pt>
          <cx:pt idx="75696">-0.025223477091725101</cx:pt>
          <cx:pt idx="75697">-0.025227941257618701</cx:pt>
          <cx:pt idx="75698">-0.025227941257618701</cx:pt>
          <cx:pt idx="75699">-0.025229364582947701</cx:pt>
          <cx:pt idx="75700">-0.025233216096327601</cx:pt>
          <cx:pt idx="75701">-0.025233216096327601</cx:pt>
          <cx:pt idx="75702">-0.025233216096327601</cx:pt>
          <cx:pt idx="75703">-0.025233216096327601</cx:pt>
          <cx:pt idx="75704">-0.0252361182327791</cx:pt>
          <cx:pt idx="75705">-0.025243336873855</cx:pt>
          <cx:pt idx="75706">-0.0252488962975424</cx:pt>
          <cx:pt idx="75707">-0.0252518760952565</cx:pt>
          <cx:pt idx="75708">-0.0252611557944676</cx:pt>
          <cx:pt idx="75709">-0.025271464452917999</cx:pt>
          <cx:pt idx="75710">-0.0252771188411125</cx:pt>
          <cx:pt idx="75711">-0.025280017442024301</cx:pt>
          <cx:pt idx="75712">-0.0252945393737029</cx:pt>
          <cx:pt idx="75713">-0.025303126208655598</cx:pt>
          <cx:pt idx="75714">-0.025309500419318301</cx:pt>
          <cx:pt idx="75715">-0.025317688217167102</cx:pt>
          <cx:pt idx="75716">-0.0253346712979509</cx:pt>
          <cx:pt idx="75717">-0.025351367774171699</cx:pt>
          <cx:pt idx="75718">-0.025353962893312199</cx:pt>
          <cx:pt idx="75719">-0.025361155695858499</cx:pt>
          <cx:pt idx="75720">-0.025368198431712001</cx:pt>
          <cx:pt idx="75721">-0.025368198431712001</cx:pt>
          <cx:pt idx="75722">-0.025368198431712001</cx:pt>
          <cx:pt idx="75723">-0.025368198431712001</cx:pt>
          <cx:pt idx="75724">-0.025368198431712001</cx:pt>
          <cx:pt idx="75725">-0.025368198431712001</cx:pt>
          <cx:pt idx="75726">-0.0253742263637575</cx:pt>
          <cx:pt idx="75727">-0.025379428634929001</cx:pt>
          <cx:pt idx="75728">-0.025379428634929001</cx:pt>
          <cx:pt idx="75729">-0.025379428634929001</cx:pt>
          <cx:pt idx="75730">-0.025382880691919799</cx:pt>
          <cx:pt idx="75731">-0.025387286080934799</cx:pt>
          <cx:pt idx="75732">-0.0253913457432564</cx:pt>
          <cx:pt idx="75733">-0.0253913457432564</cx:pt>
          <cx:pt idx="75734">-0.0253913457432564</cx:pt>
          <cx:pt idx="75735">-0.0253913457432564</cx:pt>
          <cx:pt idx="75736">-0.025392739808055498</cx:pt>
          <cx:pt idx="75737">-0.025394977707103399</cx:pt>
          <cx:pt idx="75738">-0.025398955365233001</cx:pt>
          <cx:pt idx="75739">-0.025401877611192999</cx:pt>
          <cx:pt idx="75740">-0.025415531441654898</cx:pt>
          <cx:pt idx="75741">-0.025415583153541799</cx:pt>
          <cx:pt idx="75742">-0.025415711550686702</cx:pt>
          <cx:pt idx="75743">-0.025424394803995401</cx:pt>
          <cx:pt idx="75744">-0.025427580504638399</cx:pt>
          <cx:pt idx="75745">-0.025431802833120899</cx:pt>
          <cx:pt idx="75746">-0.0254437740464241</cx:pt>
          <cx:pt idx="75747">-0.025451189467850199</cx:pt>
          <cx:pt idx="75748">-0.025451189467850199</cx:pt>
          <cx:pt idx="75749">-0.025451189467850199</cx:pt>
          <cx:pt idx="75750">-0.025451189467850199</cx:pt>
          <cx:pt idx="75751">-0.025451189467850199</cx:pt>
          <cx:pt idx="75752">-0.025451189467850199</cx:pt>
          <cx:pt idx="75753">-0.0254553757823919</cx:pt>
          <cx:pt idx="75754">-0.0254558683875208</cx:pt>
          <cx:pt idx="75755">-0.025470184714375</cx:pt>
          <cx:pt idx="75756">-0.025470184714375</cx:pt>
          <cx:pt idx="75757">-0.025470184714375</cx:pt>
          <cx:pt idx="75758">-0.025478750835625799</cx:pt>
          <cx:pt idx="75759">-0.025488397522255998</cx:pt>
          <cx:pt idx="75760">-0.025488397522255998</cx:pt>
          <cx:pt idx="75761">-0.025488397522255998</cx:pt>
          <cx:pt idx="75762">-0.025488397522255998</cx:pt>
          <cx:pt idx="75763">-0.025488397522255998</cx:pt>
          <cx:pt idx="75764">-0.025488397522255998</cx:pt>
          <cx:pt idx="75765">-0.025494754358206299</cx:pt>
          <cx:pt idx="75766">-0.025509792173985101</cx:pt>
          <cx:pt idx="75767">-0.025519052221794201</cx:pt>
          <cx:pt idx="75768">-0.0255307806060984</cx:pt>
          <cx:pt idx="75769">-0.025531412786735999</cx:pt>
          <cx:pt idx="75770">-0.025542599817531101</cx:pt>
          <cx:pt idx="75771">-0.025542667107686299</cx:pt>
          <cx:pt idx="75772">-0.025542667107686299</cx:pt>
          <cx:pt idx="75773">-0.025545570629793599</cx:pt>
          <cx:pt idx="75774">-0.025546009152581699</cx:pt>
          <cx:pt idx="75775">-0.0255464187751108</cx:pt>
          <cx:pt idx="75776">-0.025552266964283799</cx:pt>
          <cx:pt idx="75777">-0.025554105290495899</cx:pt>
          <cx:pt idx="75778">-0.025556971357300302</cx:pt>
          <cx:pt idx="75779">-0.025568922985242899</cx:pt>
          <cx:pt idx="75780">-0.025581116531469002</cx:pt>
          <cx:pt idx="75781">-0.0255923927622594</cx:pt>
          <cx:pt idx="75782">-0.025609913019063301</cx:pt>
          <cx:pt idx="75783">-0.025610947095578401</cx:pt>
          <cx:pt idx="75784">-0.025634836119874702</cx:pt>
          <cx:pt idx="75785">-0.025641575818672799</cx:pt>
          <cx:pt idx="75786">-0.025644113455222699</cx:pt>
          <cx:pt idx="75787">-0.025647934294250899</cx:pt>
          <cx:pt idx="75788">-0.025647934294250899</cx:pt>
          <cx:pt idx="75789">-0.025647934294250899</cx:pt>
          <cx:pt idx="75790">-0.025647934294250899</cx:pt>
          <cx:pt idx="75791">-0.025647934294250899</cx:pt>
          <cx:pt idx="75792">-0.025654005120989001</cx:pt>
          <cx:pt idx="75793">-0.025656859290326999</cx:pt>
          <cx:pt idx="75794">-0.0256580109637797</cx:pt>
          <cx:pt idx="75795">-0.0256657916611167</cx:pt>
          <cx:pt idx="75796">-0.025670005673950901</cx:pt>
          <cx:pt idx="75797">-0.025676321433679899</cx:pt>
          <cx:pt idx="75798">-0.025686301059244299</cx:pt>
          <cx:pt idx="75799">-0.025689384889392701</cx:pt>
          <cx:pt idx="75800">-0.025692417216099901</cx:pt>
          <cx:pt idx="75801">-0.025692417216099901</cx:pt>
          <cx:pt idx="75802">-0.025692417216099901</cx:pt>
          <cx:pt idx="75803">-0.025692417216099901</cx:pt>
          <cx:pt idx="75804">-0.025692417216099901</cx:pt>
          <cx:pt idx="75805">-0.025692417216099901</cx:pt>
          <cx:pt idx="75806">-0.025692417216099901</cx:pt>
          <cx:pt idx="75807">-0.025692417216099901</cx:pt>
          <cx:pt idx="75808">-0.025692417216099901</cx:pt>
          <cx:pt idx="75809">-0.025692417216099901</cx:pt>
          <cx:pt idx="75810">-0.0257002982748641</cx:pt>
          <cx:pt idx="75811">-0.0257002982748641</cx:pt>
          <cx:pt idx="75812">-0.0257002982748641</cx:pt>
          <cx:pt idx="75813">-0.0257002982748641</cx:pt>
          <cx:pt idx="75814">-0.0257002982748641</cx:pt>
          <cx:pt idx="75815">-0.0257085653840219</cx:pt>
          <cx:pt idx="75816">-0.0257085653840219</cx:pt>
          <cx:pt idx="75817">-0.0257085653840219</cx:pt>
          <cx:pt idx="75818">-0.0257085653840219</cx:pt>
          <cx:pt idx="75819">-0.025714005477183902</cx:pt>
          <cx:pt idx="75820">-0.025726671092257</cx:pt>
          <cx:pt idx="75821">-0.025726671092257</cx:pt>
          <cx:pt idx="75822">-0.025726671092257</cx:pt>
          <cx:pt idx="75823">-0.025729110886008499</cx:pt>
          <cx:pt idx="75824">-0.025729110886008499</cx:pt>
          <cx:pt idx="75825">-0.025730698450493202</cx:pt>
          <cx:pt idx="75826">-0.025740040280990702</cx:pt>
          <cx:pt idx="75827">-0.025740444301837102</cx:pt>
          <cx:pt idx="75828">-0.0257447116180477</cx:pt>
          <cx:pt idx="75829">-0.0257447116180477</cx:pt>
          <cx:pt idx="75830">-0.0257447116180477</cx:pt>
          <cx:pt idx="75831">-0.0257719431165538</cx:pt>
          <cx:pt idx="75832">-0.0257800955487568</cx:pt>
          <cx:pt idx="75833">-0.0257800955487568</cx:pt>
          <cx:pt idx="75834">-0.025781468104648399</cx:pt>
          <cx:pt idx="75835">-0.025781690083773401</cx:pt>
          <cx:pt idx="75836">-0.025781690083773401</cx:pt>
          <cx:pt idx="75837">-0.025781968418402901</cx:pt>
          <cx:pt idx="75838">-0.0257825328381792</cx:pt>
          <cx:pt idx="75839">-0.025799006806180001</cx:pt>
          <cx:pt idx="75840">-0.0258051159847239</cx:pt>
          <cx:pt idx="75841">-0.025816572397792802</cx:pt>
          <cx:pt idx="75842">-0.025819100835370101</cx:pt>
          <cx:pt idx="75843">-0.025824155885204099</cx:pt>
          <cx:pt idx="75844">-0.025827924707205799</cx:pt>
          <cx:pt idx="75845">-0.025830741919345999</cx:pt>
          <cx:pt idx="75846">-0.025849423609564701</cx:pt>
          <cx:pt idx="75847">-0.025852979821188199</cx:pt>
          <cx:pt idx="75848">-0.025854506628018501</cx:pt>
          <cx:pt idx="75849">-0.025854536362163699</cx:pt>
          <cx:pt idx="75850">-0.025861020517260198</cx:pt>
          <cx:pt idx="75851">-0.025861116580156201</cx:pt>
          <cx:pt idx="75852">-0.025867134440864199</cx:pt>
          <cx:pt idx="75853">-0.025869882099801501</cx:pt>
          <cx:pt idx="75854">-0.025869882099801501</cx:pt>
          <cx:pt idx="75855">-0.025869882099801501</cx:pt>
          <cx:pt idx="75856">-0.025891279798711701</cx:pt>
          <cx:pt idx="75857">-0.025894124685130099</cx:pt>
          <cx:pt idx="75858">-0.025894124685130099</cx:pt>
          <cx:pt idx="75859">-0.025895280659073198</cx:pt>
          <cx:pt idx="75860">-0.025899743447572801</cx:pt>
          <cx:pt idx="75861">-0.025907014680193401</cx:pt>
          <cx:pt idx="75862">-0.025908111580303501</cx:pt>
          <cx:pt idx="75863">-0.0259103797570241</cx:pt>
          <cx:pt idx="75864">-0.025923110097501399</cx:pt>
          <cx:pt idx="75865">-0.025927671197544199</cx:pt>
          <cx:pt idx="75866">-0.025940265533776301</cx:pt>
          <cx:pt idx="75867">-0.025944368177026</cx:pt>
          <cx:pt idx="75868">-0.025949205597524099</cx:pt>
          <cx:pt idx="75869">-0.025952405281787199</cx:pt>
          <cx:pt idx="75870">-0.025959312545323101</cx:pt>
          <cx:pt idx="75871">-0.025959312545323101</cx:pt>
          <cx:pt idx="75872">-0.025959312545323101</cx:pt>
          <cx:pt idx="75873">-0.025960607060870299</cx:pt>
          <cx:pt idx="75874">-0.025964239014015199</cx:pt>
          <cx:pt idx="75875">-0.025964239014015199</cx:pt>
          <cx:pt idx="75876">-0.025965499702495301</cx:pt>
          <cx:pt idx="75877">-0.025966296211056901</cx:pt>
          <cx:pt idx="75878">-0.0259702878506969</cx:pt>
          <cx:pt idx="75879">-0.0259809943029117</cx:pt>
          <cx:pt idx="75880">-0.026000403567983499</cx:pt>
          <cx:pt idx="75881">-0.026003770665224701</cx:pt>
          <cx:pt idx="75882">-0.0260127992408366</cx:pt>
          <cx:pt idx="75883">-0.026016552241506698</cx:pt>
          <cx:pt idx="75884">-0.026022273101962999</cx:pt>
          <cx:pt idx="75885">-0.026031965126732701</cx:pt>
          <cx:pt idx="75886">-0.026039438409489399</cx:pt>
          <cx:pt idx="75887">-0.026044141703550398</cx:pt>
          <cx:pt idx="75888">-0.026044141703550398</cx:pt>
          <cx:pt idx="75889">-0.026052847096784501</cx:pt>
          <cx:pt idx="75890">-0.0260585978619872</cx:pt>
          <cx:pt idx="75891">-0.0260656263414571</cx:pt>
          <cx:pt idx="75892">-0.0260656263414571</cx:pt>
          <cx:pt idx="75893">-0.0260656263414571</cx:pt>
          <cx:pt idx="75894">-0.0260656263414571</cx:pt>
          <cx:pt idx="75895">-0.026071847482420699</cx:pt>
          <cx:pt idx="75896">-0.0260768064757236</cx:pt>
          <cx:pt idx="75897">-0.0260803778322737</cx:pt>
          <cx:pt idx="75898">-0.026083317035878701</cx:pt>
          <cx:pt idx="75899">-0.026094933014317999</cx:pt>
          <cx:pt idx="75900">-0.0260994431898161</cx:pt>
          <cx:pt idx="75901">-0.026099877379721099</cx:pt>
          <cx:pt idx="75902">-0.026101501420787199</cx:pt>
          <cx:pt idx="75903">-0.026101501420787199</cx:pt>
          <cx:pt idx="75904">-0.026101501420787199</cx:pt>
          <cx:pt idx="75905">-0.0261026359597443</cx:pt>
          <cx:pt idx="75906">-0.026104257834053401</cx:pt>
          <cx:pt idx="75907">-0.026107500833826999</cx:pt>
          <cx:pt idx="75908">-0.026107500833826999</cx:pt>
          <cx:pt idx="75909">-0.0261109122246834</cx:pt>
          <cx:pt idx="75910">-0.026113501614044101</cx:pt>
          <cx:pt idx="75911">-0.026126973159619399</cx:pt>
          <cx:pt idx="75912">-0.0261302521979348</cx:pt>
          <cx:pt idx="75913">-0.0261385250238176</cx:pt>
          <cx:pt idx="75914">-0.0261390495781312</cx:pt>
          <cx:pt idx="75915">-0.026142063254915301</cx:pt>
          <cx:pt idx="75916">-0.026154739588754299</cx:pt>
          <cx:pt idx="75917">-0.026160376009103498</cx:pt>
          <cx:pt idx="75918">-0.026160376009103498</cx:pt>
          <cx:pt idx="75919">-0.026160376009103498</cx:pt>
          <cx:pt idx="75920">-0.026160376009103498</cx:pt>
          <cx:pt idx="75921">-0.026164806521541399</cx:pt>
          <cx:pt idx="75922">-0.026164806521541399</cx:pt>
          <cx:pt idx="75923">-0.026164806521541399</cx:pt>
          <cx:pt idx="75924">-0.026164806521541399</cx:pt>
          <cx:pt idx="75925">-0.026164806521541399</cx:pt>
          <cx:pt idx="75926">-0.026164806521541399</cx:pt>
          <cx:pt idx="75927">-0.026164806521541399</cx:pt>
          <cx:pt idx="75928">-0.0261671294502877</cx:pt>
          <cx:pt idx="75929">-0.0261820345396</cx:pt>
          <cx:pt idx="75930">-0.026192581018893601</cx:pt>
          <cx:pt idx="75931">-0.026197308836121199</cx:pt>
          <cx:pt idx="75932">-0.026197308836121199</cx:pt>
          <cx:pt idx="75933">-0.026197552165993</cx:pt>
          <cx:pt idx="75934">-0.026200702938135999</cx:pt>
          <cx:pt idx="75935">-0.0262021202097211</cx:pt>
          <cx:pt idx="75936">-0.026202780422705501</cx:pt>
          <cx:pt idx="75937">-0.026212300859018298</cx:pt>
          <cx:pt idx="75938">-0.026218179163399</cx:pt>
          <cx:pt idx="75939">-0.026219285906303499</cx:pt>
          <cx:pt idx="75940">-0.026219285906303499</cx:pt>
          <cx:pt idx="75941">-0.026219285906303499</cx:pt>
          <cx:pt idx="75942">-0.026219285906303499</cx:pt>
          <cx:pt idx="75943">-0.0262244155777655</cx:pt>
          <cx:pt idx="75944">-0.0262246455286732</cx:pt>
          <cx:pt idx="75945">-0.0262246455286732</cx:pt>
          <cx:pt idx="75946">-0.0262246455286732</cx:pt>
          <cx:pt idx="75947">-0.0262246455286732</cx:pt>
          <cx:pt idx="75948">-0.0262250595500974</cx:pt>
          <cx:pt idx="75949">-0.026225116151072699</cx:pt>
          <cx:pt idx="75950">-0.026227532585216401</cx:pt>
          <cx:pt idx="75951">-0.026231624808132799</cx:pt>
          <cx:pt idx="75952">-0.0262404336740873</cx:pt>
          <cx:pt idx="75953">-0.0262488271210016</cx:pt>
          <cx:pt idx="75954">-0.026268057609932598</cx:pt>
          <cx:pt idx="75955">-0.026268057609932598</cx:pt>
          <cx:pt idx="75956">-0.026268057609932598</cx:pt>
          <cx:pt idx="75957">-0.026269068001749999</cx:pt>
          <cx:pt idx="75958">-0.026275223221632098</cx:pt>
          <cx:pt idx="75959">-0.0262752570322431</cx:pt>
          <cx:pt idx="75960">-0.026279809248522301</cx:pt>
          <cx:pt idx="75961">-0.0262818903929583</cx:pt>
          <cx:pt idx="75962">-0.026294605172812201</cx:pt>
          <cx:pt idx="75963">-0.026296789312879501</cx:pt>
          <cx:pt idx="75964">-0.026296789312879501</cx:pt>
          <cx:pt idx="75965">-0.026296789312879501</cx:pt>
          <cx:pt idx="75966">-0.026296789312879501</cx:pt>
          <cx:pt idx="75967">-0.026296789312879501</cx:pt>
          <cx:pt idx="75968">-0.026311974924019901</cx:pt>
          <cx:pt idx="75969">-0.026330715334043901</cx:pt>
          <cx:pt idx="75970">-0.026338486157600802</cx:pt>
          <cx:pt idx="75971">-0.0263405392497639</cx:pt>
          <cx:pt idx="75972">-0.0263405392497639</cx:pt>
          <cx:pt idx="75973">-0.026341501215373399</cx:pt>
          <cx:pt idx="75974">-0.026343076429319601</cx:pt>
          <cx:pt idx="75975">-0.026343287674579999</cx:pt>
          <cx:pt idx="75976">-0.0263447915909687</cx:pt>
          <cx:pt idx="75977">-0.026356592319038599</cx:pt>
          <cx:pt idx="75978">-0.026358998860783599</cx:pt>
          <cx:pt idx="75979">-0.026360050879099699</cx:pt>
          <cx:pt idx="75980">-0.026360050879099699</cx:pt>
          <cx:pt idx="75981">-0.026360050879099699</cx:pt>
          <cx:pt idx="75982">-0.026365175921165902</cx:pt>
          <cx:pt idx="75983">-0.0263689997307738</cx:pt>
          <cx:pt idx="75984">-0.026383015243336298</cx:pt>
          <cx:pt idx="75985">-0.0263892071561302</cx:pt>
          <cx:pt idx="75986">-0.026391197284780302</cx:pt>
          <cx:pt idx="75987">-0.026397300724555799</cx:pt>
          <cx:pt idx="75988">-0.026399752700423398</cx:pt>
          <cx:pt idx="75989">-0.026406392958360201</cx:pt>
          <cx:pt idx="75990">-0.026408400043955001</cx:pt>
          <cx:pt idx="75991">-0.026413866287724099</cx:pt>
          <cx:pt idx="75992">-0.0264271689925181</cx:pt>
          <cx:pt idx="75993">-0.026429014611525799</cx:pt>
          <cx:pt idx="75994">-0.026430684045850601</cx:pt>
          <cx:pt idx="75995">-0.026433688565996701</cx:pt>
          <cx:pt idx="75996">-0.026434788247838799</cx:pt>
          <cx:pt idx="75997">-0.026439669359396099</cx:pt>
          <cx:pt idx="75998">-0.0264446308965537</cx:pt>
          <cx:pt idx="75999">-0.0264460592543154</cx:pt>
          <cx:pt idx="76000">-0.0264460592543154</cx:pt>
          <cx:pt idx="76001">-0.0264460592543154</cx:pt>
          <cx:pt idx="76002">-0.0264460592543154</cx:pt>
          <cx:pt idx="76003">-0.0264460592543154</cx:pt>
          <cx:pt idx="76004">-0.0264460592543154</cx:pt>
          <cx:pt idx="76005">-0.0264460592543154</cx:pt>
          <cx:pt idx="76006">-0.0264462681263774</cx:pt>
          <cx:pt idx="76007">-0.026446351029298001</cx:pt>
          <cx:pt idx="76008">-0.026448574612979399</cx:pt>
          <cx:pt idx="76009">-0.026449415622256701</cx:pt>
          <cx:pt idx="76010">-0.026449415622256701</cx:pt>
          <cx:pt idx="76011">-0.026461939049037899</cx:pt>
          <cx:pt idx="76012">-0.026467371565667398</cx:pt>
          <cx:pt idx="76013">-0.0264724996817714</cx:pt>
          <cx:pt idx="76014">-0.026473100625849899</cx:pt>
          <cx:pt idx="76015">-0.026473716786941201</cx:pt>
          <cx:pt idx="76016">-0.026475269923040501</cx:pt>
          <cx:pt idx="76017">-0.026476120963642599</cx:pt>
          <cx:pt idx="76018">-0.026476120963642599</cx:pt>
          <cx:pt idx="76019">-0.026476120963642599</cx:pt>
          <cx:pt idx="76020">-0.026476120963642599</cx:pt>
          <cx:pt idx="76021">-0.026476120963642599</cx:pt>
          <cx:pt idx="76022">-0.026476120963642599</cx:pt>
          <cx:pt idx="76023">-0.026476120963642599</cx:pt>
          <cx:pt idx="76024">-0.026476120963642599</cx:pt>
          <cx:pt idx="76025">-0.026485673321792799</cx:pt>
          <cx:pt idx="76026">-0.026485673321792799</cx:pt>
          <cx:pt idx="76027">-0.026486765419829601</cx:pt>
          <cx:pt idx="76028">-0.026486765419829601</cx:pt>
          <cx:pt idx="76029">-0.026486765419829601</cx:pt>
          <cx:pt idx="76030">-0.0264872758460305</cx:pt>
          <cx:pt idx="76031">-0.0264872758460305</cx:pt>
          <cx:pt idx="76032">-0.0264909552180022</cx:pt>
          <cx:pt idx="76033">-0.0264909552180022</cx:pt>
          <cx:pt idx="76034">-0.0264909552180022</cx:pt>
          <cx:pt idx="76035">-0.026495825037076599</cx:pt>
          <cx:pt idx="76036">-0.026496175316652801</cx:pt>
          <cx:pt idx="76037">-0.0265109958800505</cx:pt>
          <cx:pt idx="76038">-0.026512082346753601</cx:pt>
          <cx:pt idx="76039">-0.026518504483678599</cx:pt>
          <cx:pt idx="76040">-0.026520822032494201</cx:pt>
          <cx:pt idx="76041">-0.026522851685181901</cx:pt>
          <cx:pt idx="76042">-0.026529391558490899</cx:pt>
          <cx:pt idx="76043">-0.026532619084566899</cx:pt>
          <cx:pt idx="76044">-0.026533708382032901</cx:pt>
          <cx:pt idx="76045">-0.026536689811961101</cx:pt>
          <cx:pt idx="76046">-0.026538890324922602</cx:pt>
          <cx:pt idx="76047">-0.0265406566336483</cx:pt>
          <cx:pt idx="76048">-0.026546512814971002</cx:pt>
          <cx:pt idx="76049">-0.026549777098778201</cx:pt>
          <cx:pt idx="76050">-0.026571338867939599</cx:pt>
          <cx:pt idx="76051">-0.026575495767943699</cx:pt>
          <cx:pt idx="76052">-0.026578449437730901</cx:pt>
          <cx:pt idx="76053">-0.026578738741634699</cx:pt>
          <cx:pt idx="76054">-0.026591659215827498</cx:pt>
          <cx:pt idx="76055">-0.026597274838588699</cx:pt>
          <cx:pt idx="76056">-0.026610002229418499</cx:pt>
          <cx:pt idx="76057">-0.026610002229418499</cx:pt>
          <cx:pt idx="76058">-0.026610002229418499</cx:pt>
          <cx:pt idx="76059">-0.026610002229418499</cx:pt>
          <cx:pt idx="76060">-0.026617600243858699</cx:pt>
          <cx:pt idx="76061">-0.026619003520404801</cx:pt>
          <cx:pt idx="76062">-0.026620494186601399</cx:pt>
          <cx:pt idx="76063">-0.026620944198945701</cx:pt>
          <cx:pt idx="76064">-0.0266210768810351</cx:pt>
          <cx:pt idx="76065">-0.026623064076169399</cx:pt>
          <cx:pt idx="76066">-0.0266424530648534</cx:pt>
          <cx:pt idx="76067">-0.026642570999042998</cx:pt>
          <cx:pt idx="76068">-0.0266426138698008</cx:pt>
          <cx:pt idx="76069">-0.026643871261926699</cx:pt>
          <cx:pt idx="76070">-0.026648155685806699</cx:pt>
          <cx:pt idx="76071">-0.026649258603008499</cx:pt>
          <cx:pt idx="76072">-0.026652046589188301</cx:pt>
          <cx:pt idx="76073">-0.026679251389338299</cx:pt>
          <cx:pt idx="76074">-0.026679251389338299</cx:pt>
          <cx:pt idx="76075">-0.026684280587354801</cx:pt>
          <cx:pt idx="76076">-0.026684506675496902</cx:pt>
          <cx:pt idx="76077">-0.026689405140636301</cx:pt>
          <cx:pt idx="76078">-0.0266926229112724</cx:pt>
          <cx:pt idx="76079">-0.0266990761573682</cx:pt>
          <cx:pt idx="76080">-0.026704097435518302</cx:pt>
          <cx:pt idx="76081">-0.026708597274152399</cx:pt>
          <cx:pt idx="76082">-0.026708597274152399</cx:pt>
          <cx:pt idx="76083">-0.026708597274152399</cx:pt>
          <cx:pt idx="76084">-0.026708597274152399</cx:pt>
          <cx:pt idx="76085">-0.026708597274152399</cx:pt>
          <cx:pt idx="76086">-0.026710361071577898</cx:pt>
          <cx:pt idx="76087">-0.026717892677399099</cx:pt>
          <cx:pt idx="76088">-0.0267189378395826</cx:pt>
          <cx:pt idx="76089">-0.0267189378395826</cx:pt>
          <cx:pt idx="76090">-0.026721749671757101</cx:pt>
          <cx:pt idx="76091">-0.026729857604874702</cx:pt>
          <cx:pt idx="76092">-0.026743735326896698</cx:pt>
          <cx:pt idx="76093">-0.026747610401592299</cx:pt>
          <cx:pt idx="76094">-0.026751001123141702</cx:pt>
          <cx:pt idx="76095">-0.026753923795596001</cx:pt>
          <cx:pt idx="76096">-0.026755904810283601</cx:pt>
          <cx:pt idx="76097">-0.026760619828981699</cx:pt>
          <cx:pt idx="76098">-0.026762480838513701</cx:pt>
          <cx:pt idx="76099">-0.026764821846865301</cx:pt>
          <cx:pt idx="76100">-0.026776699609697599</cx:pt>
          <cx:pt idx="76101">-0.026785195439645401</cx:pt>
          <cx:pt idx="76102">-0.026794434574557099</cx:pt>
          <cx:pt idx="76103">-0.026796529771329399</cx:pt>
          <cx:pt idx="76104">-0.0268062373980309</cx:pt>
          <cx:pt idx="76105">-0.0268077501984075</cx:pt>
          <cx:pt idx="76106">-0.0268095094635202</cx:pt>
          <cx:pt idx="76107">-0.0268135496591227</cx:pt>
          <cx:pt idx="76108">-0.026813846095708999</cx:pt>
          <cx:pt idx="76109">-0.0268286689514536</cx:pt>
          <cx:pt idx="76110">-0.0268286689514536</cx:pt>
          <cx:pt idx="76111">-0.026829400490592299</cx:pt>
          <cx:pt idx="76112">-0.026833808150262501</cx:pt>
          <cx:pt idx="76113">-0.026837214924698701</cx:pt>
          <cx:pt idx="76114">-0.026846511492420701</cx:pt>
          <cx:pt idx="76115">-0.026847482861911399</cx:pt>
          <cx:pt idx="76116">-0.026850556966596901</cx:pt>
          <cx:pt idx="76117">-0.026870646871003399</cx:pt>
          <cx:pt idx="76118">-0.02687467328952</cx:pt>
          <cx:pt idx="76119">-0.026879356896306598</cx:pt>
          <cx:pt idx="76120">-0.0268812595899608</cx:pt>
          <cx:pt idx="76121">-0.0268812595899608</cx:pt>
          <cx:pt idx="76122">-0.0268812595899608</cx:pt>
          <cx:pt idx="76123">-0.026896454970409</cx:pt>
          <cx:pt idx="76124">-0.026896454970409</cx:pt>
          <cx:pt idx="76125">-0.026896454970409</cx:pt>
          <cx:pt idx="76126">-0.026896454970409</cx:pt>
          <cx:pt idx="76127">-0.026896454970409</cx:pt>
          <cx:pt idx="76128">-0.026896454970409</cx:pt>
          <cx:pt idx="76129">-0.026896798959908499</cx:pt>
          <cx:pt idx="76130">-0.026897816039414699</cx:pt>
          <cx:pt idx="76131">-0.026897816039414699</cx:pt>
          <cx:pt idx="76132">-0.026897816039414699</cx:pt>
          <cx:pt idx="76133">-0.026897816039414699</cx:pt>
          <cx:pt idx="76134">-0.026897816039414699</cx:pt>
          <cx:pt idx="76135">-0.026904025932086899</cx:pt>
          <cx:pt idx="76136">-0.0269088100282583</cx:pt>
          <cx:pt idx="76137">-0.026913979413510199</cx:pt>
          <cx:pt idx="76138">-0.0269197538738821</cx:pt>
          <cx:pt idx="76139">-0.0269197538738821</cx:pt>
          <cx:pt idx="76140">-0.026920358684437599</cx:pt>
          <cx:pt idx="76141">-0.0269274664885151</cx:pt>
          <cx:pt idx="76142">-0.026928613382919499</cx:pt>
          <cx:pt idx="76143">-0.026930937057987599</cx:pt>
          <cx:pt idx="76144">-0.026932895451089602</cx:pt>
          <cx:pt idx="76145">-0.026936430830307698</cx:pt>
          <cx:pt idx="76146">-0.026936430830307698</cx:pt>
          <cx:pt idx="76147">-0.0269369975306641</cx:pt>
          <cx:pt idx="76148">-0.0269369975306641</cx:pt>
          <cx:pt idx="76149">-0.0269369975306641</cx:pt>
          <cx:pt idx="76150">-0.0269639440285546</cx:pt>
          <cx:pt idx="76151">-0.026965308773417299</cx:pt>
          <cx:pt idx="76152">-0.026973873100188599</cx:pt>
          <cx:pt idx="76153">-0.026974610461637301</cx:pt>
          <cx:pt idx="76154">-0.026975829679276</cx:pt>
          <cx:pt idx="76155">-0.026977479435916898</cx:pt>
          <cx:pt idx="76156">-0.026979098819322801</cx:pt>
          <cx:pt idx="76157">-0.026980568955170401</cx:pt>
          <cx:pt idx="76158">-0.026980696403936098</cx:pt>
          <cx:pt idx="76159">-0.026980696403936098</cx:pt>
          <cx:pt idx="76160">-0.026980696403936098</cx:pt>
          <cx:pt idx="76161">-0.026980696403936098</cx:pt>
          <cx:pt idx="76162">-0.026989838990978499</cx:pt>
          <cx:pt idx="76163">-0.026994763219402799</cx:pt>
          <cx:pt idx="76164">-0.0269958101370164</cx:pt>
          <cx:pt idx="76165">-0.026998162615015</cx:pt>
          <cx:pt idx="76166">-0.027002909898338201</cx:pt>
          <cx:pt idx="76167">-0.0270043440520851</cx:pt>
          <cx:pt idx="76168">-0.027005262772539399</cx:pt>
          <cx:pt idx="76169">-0.027010083550636901</cx:pt>
          <cx:pt idx="76170">-0.027013323438007001</cx:pt>
          <cx:pt idx="76171">-0.027020526212250501</cx:pt>
          <cx:pt idx="76172">-0.027024073985890299</cx:pt>
          <cx:pt idx="76173">-0.027024073985890299</cx:pt>
          <cx:pt idx="76174">-0.027024622293072498</cx:pt>
          <cx:pt idx="76175">-0.027025925102520599</cx:pt>
          <cx:pt idx="76176">-0.0270290606580008</cx:pt>
          <cx:pt idx="76177">-0.027055269146330899</cx:pt>
          <cx:pt idx="76178">-0.027066431389826701</cx:pt>
          <cx:pt idx="76179">-0.027066558608925199</cx:pt>
          <cx:pt idx="76180">-0.027067370287692401</cx:pt>
          <cx:pt idx="76181">-0.027075358161318699</cx:pt>
          <cx:pt idx="76182">-0.027076370397795101</cx:pt>
          <cx:pt idx="76183">-0.027077603756805398</cx:pt>
          <cx:pt idx="76184">-0.0270801415439418</cx:pt>
          <cx:pt idx="76185">-0.0270812187283214</cx:pt>
          <cx:pt idx="76186">-0.0270899228202276</cx:pt>
          <cx:pt idx="76187">-0.0270941526901907</cx:pt>
          <cx:pt idx="76188">-0.0270988530359344</cx:pt>
          <cx:pt idx="76189">-0.027111394330417701</cx:pt>
          <cx:pt idx="76190">-0.027112704475462601</cx:pt>
          <cx:pt idx="76191">-0.027117515689026601</cx:pt>
          <cx:pt idx="76192">-0.027124539320460401</cx:pt>
          <cx:pt idx="76193">-0.027124647784119601</cx:pt>
          <cx:pt idx="76194">-0.0271357837633537</cx:pt>
          <cx:pt idx="76195">-0.027142351902183101</cx:pt>
          <cx:pt idx="76196">-0.027142351902183101</cx:pt>
          <cx:pt idx="76197">-0.027160155682072199</cx:pt>
          <cx:pt idx="76198">-0.027185789103564801</cx:pt>
          <cx:pt idx="76199">-0.027189336378204601</cx:pt>
          <cx:pt idx="76200">-0.027194974492169999</cx:pt>
          <cx:pt idx="76201">-0.027198532515793902</cx:pt>
          <cx:pt idx="76202">-0.027201192340089601</cx:pt>
          <cx:pt idx="76203">-0.027208567001089898</cx:pt>
          <cx:pt idx="76204">-0.027208567001089898</cx:pt>
          <cx:pt idx="76205">-0.027208567001089898</cx:pt>
          <cx:pt idx="76206">-0.027208567001089898</cx:pt>
          <cx:pt idx="76207">-0.027208567001089898</cx:pt>
          <cx:pt idx="76208">-0.027208567001089898</cx:pt>
          <cx:pt idx="76209">-0.0272189286417075</cx:pt>
          <cx:pt idx="76210">-0.0272189286417075</cx:pt>
          <cx:pt idx="76211">-0.027222998475018599</cx:pt>
          <cx:pt idx="76212">-0.027222998475018599</cx:pt>
          <cx:pt idx="76213">-0.027222998475018599</cx:pt>
          <cx:pt idx="76214">-0.027233146850823901</cx:pt>
          <cx:pt idx="76215">-0.027233872204342601</cx:pt>
          <cx:pt idx="76216">-0.027235958612264601</cx:pt>
          <cx:pt idx="76217">-0.0272499348156383</cx:pt>
          <cx:pt idx="76218">-0.027252555570916499</cx:pt>
          <cx:pt idx="76219">-0.027257304746530198</cx:pt>
          <cx:pt idx="76220">-0.0272603744774251</cx:pt>
          <cx:pt idx="76221">-0.027263810957971299</cx:pt>
          <cx:pt idx="76222">-0.027271593041323299</cx:pt>
          <cx:pt idx="76223">-0.027271593041323299</cx:pt>
          <cx:pt idx="76224">-0.027271593041323299</cx:pt>
          <cx:pt idx="76225">-0.027271593041323299</cx:pt>
          <cx:pt idx="76226">-0.027271593041323299</cx:pt>
          <cx:pt idx="76227">-0.027271593041323299</cx:pt>
          <cx:pt idx="76228">-0.027274611780469901</cx:pt>
          <cx:pt idx="76229">-0.0273024269561736</cx:pt>
          <cx:pt idx="76230">-0.027305120967649602</cx:pt>
          <cx:pt idx="76231">-0.027305784293632999</cx:pt>
          <cx:pt idx="76232">-0.0273066922535685</cx:pt>
          <cx:pt idx="76233">-0.0273406105603002</cx:pt>
          <cx:pt idx="76234">-0.027353888548538999</cx:pt>
          <cx:pt idx="76235">-0.027362682516693899</cx:pt>
          <cx:pt idx="76236">-0.027363120997600299</cx:pt>
          <cx:pt idx="76237">-0.027365879173856598</cx:pt>
          <cx:pt idx="76238">-0.027377468095118099</cx:pt>
          <cx:pt idx="76239">-0.027377468095118099</cx:pt>
          <cx:pt idx="76240">-0.027382638011068001</cx:pt>
          <cx:pt idx="76241">-0.027386819295775799</cx:pt>
          <cx:pt idx="76242">-0.027392508434311801</cx:pt>
          <cx:pt idx="76243">-0.027393765788029</cx:pt>
          <cx:pt idx="76244">-0.027396001508642302</cx:pt>
          <cx:pt idx="76245">-0.027398192612899601</cx:pt>
          <cx:pt idx="76246">-0.027398192612899601</cx:pt>
          <cx:pt idx="76247">-0.027398192612899601</cx:pt>
          <cx:pt idx="76248">-0.027405803300282</cx:pt>
          <cx:pt idx="76249">-0.027445205115017801</cx:pt>
          <cx:pt idx="76250">-0.027448748460432899</cx:pt>
          <cx:pt idx="76251">-0.027475842065221499</cx:pt>
          <cx:pt idx="76252">-0.027477188823714801</cx:pt>
          <cx:pt idx="76253">-0.027477188823714801</cx:pt>
          <cx:pt idx="76254">-0.027477188823714801</cx:pt>
          <cx:pt idx="76255">-0.027477188823714801</cx:pt>
          <cx:pt idx="76256">-0.027477570183946101</cx:pt>
          <cx:pt idx="76257">-0.027478991096455099</cx:pt>
          <cx:pt idx="76258">-0.027494978439073801</cx:pt>
          <cx:pt idx="76259">-0.027494978439073801</cx:pt>
          <cx:pt idx="76260">-0.027494978439073801</cx:pt>
          <cx:pt idx="76261">-0.027504353924191</cx:pt>
          <cx:pt idx="76262">-0.027506134476179701</cx:pt>
          <cx:pt idx="76263">-0.027506134476179701</cx:pt>
          <cx:pt idx="76264">-0.027506134476179701</cx:pt>
          <cx:pt idx="76265">-0.027506539204731999</cx:pt>
          <cx:pt idx="76266">-0.0275094311097277</cx:pt>
          <cx:pt idx="76267">-0.027509572681123098</cx:pt>
          <cx:pt idx="76268">-0.027512170847814901</cx:pt>
          <cx:pt idx="76269">-0.0275187419574634</cx:pt>
          <cx:pt idx="76270">-0.027532475431928601</cx:pt>
          <cx:pt idx="76271">-0.027534593201167301</cx:pt>
          <cx:pt idx="76272">-0.027538493831915201</cx:pt>
          <cx:pt idx="76273">-0.027541758676341999</cx:pt>
          <cx:pt idx="76274">-0.027542243664790099</cx:pt>
          <cx:pt idx="76275">-0.027542243664790099</cx:pt>
          <cx:pt idx="76276">-0.0275522433564339</cx:pt>
          <cx:pt idx="76277">-0.0275556615040921</cx:pt>
          <cx:pt idx="76278">-0.027557383260084299</cx:pt>
          <cx:pt idx="76279">-0.027563685004279598</cx:pt>
          <cx:pt idx="76280">-0.0275718239565243</cx:pt>
          <cx:pt idx="76281">-0.027573560643984901</cx:pt>
          <cx:pt idx="76282">-0.027576108966823901</cx:pt>
          <cx:pt idx="76283">-0.027594629436324101</cx:pt>
          <cx:pt idx="76284">-0.027598784366562799</cx:pt>
          <cx:pt idx="76285">-0.0276000265835026</cx:pt>
          <cx:pt idx="76286">-0.027637482418672098</cx:pt>
          <cx:pt idx="76287">-0.027644790389064301</cx:pt>
          <cx:pt idx="76288">-0.0276580992281837</cx:pt>
          <cx:pt idx="76289">-0.0276591026565179</cx:pt>
          <cx:pt idx="76290">-0.027662315061234601</cx:pt>
          <cx:pt idx="76291">-0.0276803280603913</cx:pt>
          <cx:pt idx="76292">-0.0277046639029945</cx:pt>
          <cx:pt idx="76293">-0.027710508338198499</cx:pt>
          <cx:pt idx="76294">-0.0277209063779346</cx:pt>
          <cx:pt idx="76295">-0.027723783866247</cx:pt>
          <cx:pt idx="76296">-0.027724851527409899</cx:pt>
          <cx:pt idx="76297">-0.027729699192552401</cx:pt>
          <cx:pt idx="76298">-0.027733945534057201</cx:pt>
          <cx:pt idx="76299">-0.027733945534057201</cx:pt>
          <cx:pt idx="76300">-0.027733945534057201</cx:pt>
          <cx:pt idx="76301">-0.027733945534057201</cx:pt>
          <cx:pt idx="76302">-0.0277345250243934</cx:pt>
          <cx:pt idx="76303">-0.027740880514109001</cx:pt>
          <cx:pt idx="76304">-0.0277494711234289</cx:pt>
          <cx:pt idx="76305">-0.0277710406242908</cx:pt>
          <cx:pt idx="76306">-0.027785104907538698</cx:pt>
          <cx:pt idx="76307">-0.027796996264998101</cx:pt>
          <cx:pt idx="76308">-0.0277970538086224</cx:pt>
          <cx:pt idx="76309">-0.027808290696219599</cx:pt>
          <cx:pt idx="76310">-0.027816984275618701</cx:pt>
          <cx:pt idx="76311">-0.0278180672266999</cx:pt>
          <cx:pt idx="76312">-0.027819658742538101</cx:pt>
          <cx:pt idx="76313">-0.027823534550142699</cx:pt>
          <cx:pt idx="76314">-0.027823873627491499</cx:pt>
          <cx:pt idx="76315">-0.0278272734981562</cx:pt>
          <cx:pt idx="76316">-0.027828735795455001</cx:pt>
          <cx:pt idx="76317">-0.0278522114759879</cx:pt>
          <cx:pt idx="76318">-0.027860755408355801</cx:pt>
          <cx:pt idx="76319">-0.0278610046089811</cx:pt>
          <cx:pt idx="76320">-0.0278618102145794</cx:pt>
          <cx:pt idx="76321">-0.0278700135275818</cx:pt>
          <cx:pt idx="76322">-0.0278700135275818</cx:pt>
          <cx:pt idx="76323">-0.027871598814626201</cx:pt>
          <cx:pt idx="76324">-0.0278726219274677</cx:pt>
          <cx:pt idx="76325">-0.0278742430652285</cx:pt>
          <cx:pt idx="76326">-0.027878723353877598</cx:pt>
          <cx:pt idx="76327">-0.027896289617152299</cx:pt>
          <cx:pt idx="76328">-0.027904623265125598</cx:pt>
          <cx:pt idx="76329">-0.0279096981997481</cx:pt>
          <cx:pt idx="76330">-0.027910789593100501</cx:pt>
          <cx:pt idx="76331">-0.0279288256117254</cx:pt>
          <cx:pt idx="76332">-0.027929306423432599</cx:pt>
          <cx:pt idx="76333">-0.0279296257579883</cx:pt>
          <cx:pt idx="76334">-0.027933030460514301</cx:pt>
          <cx:pt idx="76335">-0.0279496957316459</cx:pt>
          <cx:pt idx="76336">-0.0279505849483659</cx:pt>
          <cx:pt idx="76337">-0.027953386570766601</cx:pt>
          <cx:pt idx="76338">-0.027955695558295499</cx:pt>
          <cx:pt idx="76339">-0.0279583737254036</cx:pt>
          <cx:pt idx="76340">-0.0279583943751812</cx:pt>
          <cx:pt idx="76341">-0.027959474576481201</cx:pt>
          <cx:pt idx="76342">-0.027959474576481201</cx:pt>
          <cx:pt idx="76343">-0.027959474576481201</cx:pt>
          <cx:pt idx="76344">-0.027959474576481201</cx:pt>
          <cx:pt idx="76345">-0.027959474576481201</cx:pt>
          <cx:pt idx="76346">-0.027959474576481201</cx:pt>
          <cx:pt idx="76347">-0.0279645057230778</cx:pt>
          <cx:pt idx="76348">-0.0279645057230778</cx:pt>
          <cx:pt idx="76349">-0.0279645057230778</cx:pt>
          <cx:pt idx="76350">-0.0279645057230778</cx:pt>
          <cx:pt idx="76351">-0.02796848345518</cx:pt>
          <cx:pt idx="76352">-0.02796848345518</cx:pt>
          <cx:pt idx="76353">-0.027968717122798602</cx:pt>
          <cx:pt idx="76354">-0.027973702852069501</cx:pt>
          <cx:pt idx="76355">-0.027980084028030601</cx:pt>
          <cx:pt idx="76356">-0.027987040792909</cx:pt>
          <cx:pt idx="76357">-0.027991173560771299</cx:pt>
          <cx:pt idx="76358">-0.0280058500594049</cx:pt>
          <cx:pt idx="76359">-0.028008661740352599</cx:pt>
          <cx:pt idx="76360">-0.028014269914989301</cx:pt>
          <cx:pt idx="76361">-0.028015816039710099</cx:pt>
          <cx:pt idx="76362">-0.028017776611216901</cx:pt>
          <cx:pt idx="76363">-0.0280183932917628</cx:pt>
          <cx:pt idx="76364">-0.0280329831495423</cx:pt>
          <cx:pt idx="76365">-0.028033732697750599</cx:pt>
          <cx:pt idx="76366">-0.028039114562633201</cx:pt>
          <cx:pt idx="76367">-0.028042867153420199</cx:pt>
          <cx:pt idx="76368">-0.028042867153420199</cx:pt>
          <cx:pt idx="76369">-0.028042867153420199</cx:pt>
          <cx:pt idx="76370">-0.028048340030941098</cx:pt>
          <cx:pt idx="76371">-0.028049330333808398</cx:pt>
          <cx:pt idx="76372">-0.0280593812685732</cx:pt>
          <cx:pt idx="76373">-0.0280594289267336</cx:pt>
          <cx:pt idx="76374">-0.0280690332663577</cx:pt>
          <cx:pt idx="76375">-0.0280690332663577</cx:pt>
          <cx:pt idx="76376">-0.0280690332663577</cx:pt>
          <cx:pt idx="76377">-0.0280690332663577</cx:pt>
          <cx:pt idx="76378">-0.0280690332663577</cx:pt>
          <cx:pt idx="76379">-0.028076203154835</cx:pt>
          <cx:pt idx="76380">-0.0280779024698312</cx:pt>
          <cx:pt idx="76381">-0.0280833990147509</cx:pt>
          <cx:pt idx="76382">-0.028085083375864999</cx:pt>
          <cx:pt idx="76383">-0.028093851068482101</cx:pt>
          <cx:pt idx="76384">-0.028093851068482101</cx:pt>
          <cx:pt idx="76385">-0.028093851068482101</cx:pt>
          <cx:pt idx="76386">-0.028093851068482101</cx:pt>
          <cx:pt idx="76387">-0.028098476497162399</cx:pt>
          <cx:pt idx="76388">-0.028102152439288899</cx:pt>
          <cx:pt idx="76389">-0.0281061918206723</cx:pt>
          <cx:pt idx="76390">-0.028110469101858</cx:pt>
          <cx:pt idx="76391">-0.028110985219845099</cx:pt>
          <cx:pt idx="76392">-0.028136286931490902</cx:pt>
          <cx:pt idx="76393">-0.028137019175829101</cx:pt>
          <cx:pt idx="76394">-0.028137343847743301</cx:pt>
          <cx:pt idx="76395">-0.028141697132685401</cx:pt>
          <cx:pt idx="76396">-0.028153217472915899</cx:pt>
          <cx:pt idx="76397">-0.028156487889693299</cx:pt>
          <cx:pt idx="76398">-0.028156487889693299</cx:pt>
          <cx:pt idx="76399">-0.028158706028206502</cx:pt>
          <cx:pt idx="76400">-0.028169810241815502</cx:pt>
          <cx:pt idx="76401">-0.028169810241815502</cx:pt>
          <cx:pt idx="76402">-0.028169810241815502</cx:pt>
          <cx:pt idx="76403">-0.028169810241815502</cx:pt>
          <cx:pt idx="76404">-0.028169810241815502</cx:pt>
          <cx:pt idx="76405">-0.028169810241815502</cx:pt>
          <cx:pt idx="76406">-0.028169810241815502</cx:pt>
          <cx:pt idx="76407">-0.028169810241815502</cx:pt>
          <cx:pt idx="76408">-0.028169810241815502</cx:pt>
          <cx:pt idx="76409">-0.028169810241815502</cx:pt>
          <cx:pt idx="76410">-0.028169810241815502</cx:pt>
          <cx:pt idx="76411">-0.028169810241815502</cx:pt>
          <cx:pt idx="76412">-0.028169810241815502</cx:pt>
          <cx:pt idx="76413">-0.028169810241815502</cx:pt>
          <cx:pt idx="76414">-0.028184577607744399</cx:pt>
          <cx:pt idx="76415">-0.028199917488571799</cx:pt>
          <cx:pt idx="76416">-0.028225681078248101</cx:pt>
          <cx:pt idx="76417">-0.0282355674467311</cx:pt>
          <cx:pt idx="76418">-0.0282448925797949</cx:pt>
          <cx:pt idx="76419">-0.0282829082001189</cx:pt>
          <cx:pt idx="76420">-0.028283963712699301</cx:pt>
          <cx:pt idx="76421">-0.028284735837198201</cx:pt>
          <cx:pt idx="76422">-0.028290672530700198</cx:pt>
          <cx:pt idx="76423">-0.0283102852244791</cx:pt>
          <cx:pt idx="76424">-0.028316017067384399</cx:pt>
          <cx:pt idx="76425">-0.028325305302004</cx:pt>
          <cx:pt idx="76426">-0.028329923735611301</cx:pt>
          <cx:pt idx="76427">-0.028329923735611301</cx:pt>
          <cx:pt idx="76428">-0.028329923735611301</cx:pt>
          <cx:pt idx="76429">-0.028329923735611301</cx:pt>
          <cx:pt idx="76430">-0.028329923735611301</cx:pt>
          <cx:pt idx="76431">-0.028336637863915999</cx:pt>
          <cx:pt idx="76432">-0.0283387454817681</cx:pt>
          <cx:pt idx="76433">-0.0283387828456255</cx:pt>
          <cx:pt idx="76434">-0.0283387828456255</cx:pt>
          <cx:pt idx="76435">-0.028342800581293098</cx:pt>
          <cx:pt idx="76436">-0.028346806827881699</cx:pt>
          <cx:pt idx="76437">-0.028362740029765101</cx:pt>
          <cx:pt idx="76438">-0.028362740029765101</cx:pt>
          <cx:pt idx="76439">-0.028362740029765101</cx:pt>
          <cx:pt idx="76440">-0.028362740029765101</cx:pt>
          <cx:pt idx="76441">-0.028362740029765101</cx:pt>
          <cx:pt idx="76442">-0.028362740029765101</cx:pt>
          <cx:pt idx="76443">-0.028364007346922002</cx:pt>
          <cx:pt idx="76444">-0.0283649989760698</cx:pt>
          <cx:pt idx="76445">-0.028373157944151101</cx:pt>
          <cx:pt idx="76446">-0.028382327489065901</cx:pt>
          <cx:pt idx="76447">-0.028388934440753799</cx:pt>
          <cx:pt idx="76448">-0.028395472791162699</cx:pt>
          <cx:pt idx="76449">-0.028401028044843499</cx:pt>
          <cx:pt idx="76450">-0.028401458037296001</cx:pt>
          <cx:pt idx="76451">-0.028401458037296001</cx:pt>
          <cx:pt idx="76452">-0.028401458037296001</cx:pt>
          <cx:pt idx="76453">-0.0284076120222953</cx:pt>
          <cx:pt idx="76454">-0.0284127098547147</cx:pt>
          <cx:pt idx="76455">-0.0284127098547147</cx:pt>
          <cx:pt idx="76456">-0.0284127098547147</cx:pt>
          <cx:pt idx="76457">-0.0284183683408493</cx:pt>
          <cx:pt idx="76458">-0.0284183683408493</cx:pt>
          <cx:pt idx="76459">-0.0284183683408493</cx:pt>
          <cx:pt idx="76460">-0.028418746231658399</cx:pt>
          <cx:pt idx="76461">-0.028425907395328</cx:pt>
          <cx:pt idx="76462">-0.028426066568964199</cx:pt>
          <cx:pt idx="76463">-0.028426846238406901</cx:pt>
          <cx:pt idx="76464">-0.028430898987242399</cx:pt>
          <cx:pt idx="76465">-0.028439350043331601</cx:pt>
          <cx:pt idx="76466">-0.028440658373564302</cx:pt>
          <cx:pt idx="76467">-0.028452689399587099</cx:pt>
          <cx:pt idx="76468">-0.028454835671058599</cx:pt>
          <cx:pt idx="76469">-0.028454835671058599</cx:pt>
          <cx:pt idx="76470">-0.028454835671058599</cx:pt>
          <cx:pt idx="76471">-0.028454835671058599</cx:pt>
          <cx:pt idx="76472">-0.028454835671058599</cx:pt>
          <cx:pt idx="76473">-0.028454835671058599</cx:pt>
          <cx:pt idx="76474">-0.028454835671058599</cx:pt>
          <cx:pt idx="76475">-0.028454835671058599</cx:pt>
          <cx:pt idx="76476">-0.028456295838052401</cx:pt>
          <cx:pt idx="76477">-0.028474048807743901</cx:pt>
          <cx:pt idx="76478">-0.028475336217147498</cx:pt>
          <cx:pt idx="76479">-0.028477273229109801</cx:pt>
          <cx:pt idx="76480">-0.028480209237883101</cx:pt>
          <cx:pt idx="76481">-0.028481073291847101</cx:pt>
          <cx:pt idx="76482">-0.028484079988557901</cx:pt>
          <cx:pt idx="76483">-0.028484079988557901</cx:pt>
          <cx:pt idx="76484">-0.028484079988557901</cx:pt>
          <cx:pt idx="76485">-0.028486523144436299</cx:pt>
          <cx:pt idx="76486">-0.028486687101843801</cx:pt>
          <cx:pt idx="76487">-0.028486687101843801</cx:pt>
          <cx:pt idx="76488">-0.028486687101843801</cx:pt>
          <cx:pt idx="76489">-0.028486687101843801</cx:pt>
          <cx:pt idx="76490">-0.0284889280527354</cx:pt>
          <cx:pt idx="76491">-0.028495051173522599</cx:pt>
          <cx:pt idx="76492">-0.028495062449515399</cx:pt>
          <cx:pt idx="76493">-0.028500585849102599</cx:pt>
          <cx:pt idx="76494">-0.028523884822761299</cx:pt>
          <cx:pt idx="76495">-0.028525500777115499</cx:pt>
          <cx:pt idx="76496">-0.0285386481595514</cx:pt>
          <cx:pt idx="76497">-0.0285456479279853</cx:pt>
          <cx:pt idx="76498">-0.028567756920054699</cx:pt>
          <cx:pt idx="76499">-0.028570216863157499</cx:pt>
          <cx:pt idx="76500">-0.028577102264464999</cx:pt>
          <cx:pt idx="76501">-0.028577102264464999</cx:pt>
          <cx:pt idx="76502">-0.0285846569117424</cx:pt>
          <cx:pt idx="76503">-0.028585682382861199</cx:pt>
          <cx:pt idx="76504">-0.028595886679925402</cx:pt>
          <cx:pt idx="76505">-0.028609656002239799</cx:pt>
          <cx:pt idx="76506">-0.028634052576610201</cx:pt>
          <cx:pt idx="76507">-0.028648737049749299</cx:pt>
          <cx:pt idx="76508">-0.028664246914953999</cx:pt>
          <cx:pt idx="76509">-0.028681848756663901</cx:pt>
          <cx:pt idx="76510">-0.028688175176967898</cx:pt>
          <cx:pt idx="76511">-0.028691039830823901</cx:pt>
          <cx:pt idx="76512">-0.028704211043824399</cx:pt>
          <cx:pt idx="76513">-0.028713023034925102</cx:pt>
          <cx:pt idx="76514">-0.0287175277871742</cx:pt>
          <cx:pt idx="76515">-0.0287175277871742</cx:pt>
          <cx:pt idx="76516">-0.0287175277871742</cx:pt>
          <cx:pt idx="76517">-0.0287175277871742</cx:pt>
          <cx:pt idx="76518">-0.0287175277871742</cx:pt>
          <cx:pt idx="76519">-0.028727014765035402</cx:pt>
          <cx:pt idx="76520">-0.028727790359350101</cx:pt>
          <cx:pt idx="76521">-0.028735927081021202</cx:pt>
          <cx:pt idx="76522">-0.028738475996660899</cx:pt>
          <cx:pt idx="76523">-0.028740241307668699</cx:pt>
          <cx:pt idx="76524">-0.028742452020337601</cx:pt>
          <cx:pt idx="76525">-0.0287495688757229</cx:pt>
          <cx:pt idx="76526">-0.028755573411407401</cx:pt>
          <cx:pt idx="76527">-0.028758352670160001</cx:pt>
          <cx:pt idx="76528">-0.028763177851069199</cx:pt>
          <cx:pt idx="76529">-0.0287635248760825</cx:pt>
          <cx:pt idx="76530">-0.0287635248760825</cx:pt>
          <cx:pt idx="76531">-0.0287635248760825</cx:pt>
          <cx:pt idx="76532">-0.0287635248760825</cx:pt>
          <cx:pt idx="76533">-0.028765093776866799</cx:pt>
          <cx:pt idx="76534">-0.028768737376926701</cx:pt>
          <cx:pt idx="76535">-0.028771727622336901</cx:pt>
          <cx:pt idx="76536">-0.028774322404307301</cx:pt>
          <cx:pt idx="76537">-0.0287745689763657</cx:pt>
          <cx:pt idx="76538">-0.028775821355822701</cx:pt>
          <cx:pt idx="76539">-0.028801243963320899</cx:pt>
          <cx:pt idx="76540">-0.028817695148363801</cx:pt>
          <cx:pt idx="76541">-0.028819047549868599</cx:pt>
          <cx:pt idx="76542">-0.0288201211469311</cx:pt>
          <cx:pt idx="76543">-0.0288247693655415</cx:pt>
          <cx:pt idx="76544">-0.028835619715569201</cx:pt>
          <cx:pt idx="76545">-0.028835619715569201</cx:pt>
          <cx:pt idx="76546">-0.028838578054874602</cx:pt>
          <cx:pt idx="76547">-0.028846650445664299</cx:pt>
          <cx:pt idx="76548">-0.028855831082649799</cx:pt>
          <cx:pt idx="76549">-0.028859391071496699</cx:pt>
          <cx:pt idx="76550">-0.028867040574919799</cx:pt>
          <cx:pt idx="76551">-0.028867890601155199</cx:pt>
          <cx:pt idx="76552">-0.028868820187468301</cx:pt>
          <cx:pt idx="76553">-0.0289052789987932</cx:pt>
          <cx:pt idx="76554">-0.028905365053598701</cx:pt>
          <cx:pt idx="76555">-0.028921470173768001</cx:pt>
          <cx:pt idx="76556">-0.028934076323362298</cx:pt>
          <cx:pt idx="76557">-0.028947918243633099</cx:pt>
          <cx:pt idx="76558">-0.0289526813120469</cx:pt>
          <cx:pt idx="76559">-0.028963141721849901</cx:pt>
          <cx:pt idx="76560">-0.0289738904194662</cx:pt>
          <cx:pt idx="76561">-0.028974715938730002</cx:pt>
          <cx:pt idx="76562">-0.028974762363410799</cx:pt>
          <cx:pt idx="76563">-0.028982251811485799</cx:pt>
          <cx:pt idx="76564">-0.028982251811485799</cx:pt>
          <cx:pt idx="76565">-0.029005444579168801</cx:pt>
          <cx:pt idx="76566">-0.0290112813090787</cx:pt>
          <cx:pt idx="76567">-0.029017283597324198</cx:pt>
          <cx:pt idx="76568">-0.029017283597324198</cx:pt>
          <cx:pt idx="76569">-0.029017283597324198</cx:pt>
          <cx:pt idx="76570">-0.029024222605691201</cx:pt>
          <cx:pt idx="76571">-0.029046759516874399</cx:pt>
          <cx:pt idx="76572">-0.029047919357641901</cx:pt>
          <cx:pt idx="76573">-0.029052060916696501</cx:pt>
          <cx:pt idx="76574">-0.029055357035728299</cx:pt>
          <cx:pt idx="76575">-0.029062195781955999</cx:pt>
          <cx:pt idx="76576">-0.0290759551547566</cx:pt>
          <cx:pt idx="76577">-0.029088096700645698</cx:pt>
          <cx:pt idx="76578">-0.029090648451810301</cx:pt>
          <cx:pt idx="76579">-0.029095818048877099</cx:pt>
          <cx:pt idx="76580">-0.0290964105098</cx:pt>
          <cx:pt idx="76581">-0.0290964105098</cx:pt>
          <cx:pt idx="76582">-0.0290964105098</cx:pt>
          <cx:pt idx="76583">-0.0290964105098</cx:pt>
          <cx:pt idx="76584">-0.0291005835016723</cx:pt>
          <cx:pt idx="76585">-0.0291071554769162</cx:pt>
          <cx:pt idx="76586">-0.0291075040445508</cx:pt>
          <cx:pt idx="76587">-0.029116275324900801</cx:pt>
          <cx:pt idx="76588">-0.029128616112144699</cx:pt>
          <cx:pt idx="76589">-0.029144499186001701</cx:pt>
          <cx:pt idx="76590">-0.029148007395405202</cx:pt>
          <cx:pt idx="76591">-0.029152920374030802</cx:pt>
          <cx:pt idx="76592">-0.029153478904393602</cx:pt>
          <cx:pt idx="76593">-0.0291593055955604</cx:pt>
          <cx:pt idx="76594">-0.029168045517514701</cx:pt>
          <cx:pt idx="76595">-0.029175805623723398</cx:pt>
          <cx:pt idx="76596">-0.0292077112438992</cx:pt>
          <cx:pt idx="76597">-0.029211494009426301</cx:pt>
          <cx:pt idx="76598">-0.029217034966436999</cx:pt>
          <cx:pt idx="76599">-0.029217034966436999</cx:pt>
          <cx:pt idx="76600">-0.029217034966436999</cx:pt>
          <cx:pt idx="76601">-0.029217034966436999</cx:pt>
          <cx:pt idx="76602">-0.029217034966436999</cx:pt>
          <cx:pt idx="76603">-0.029217034966436999</cx:pt>
          <cx:pt idx="76604">-0.029217034966436999</cx:pt>
          <cx:pt idx="76605">-0.029217034966436999</cx:pt>
          <cx:pt idx="76606">-0.029218689840106799</cx:pt>
          <cx:pt idx="76607">-0.0292210704187666</cx:pt>
          <cx:pt idx="76608">-0.0292210704187666</cx:pt>
          <cx:pt idx="76609">-0.0292210704187666</cx:pt>
          <cx:pt idx="76610">-0.0292210704187666</cx:pt>
          <cx:pt idx="76611">-0.0292210704187666</cx:pt>
          <cx:pt idx="76612">-0.029223247949585699</cx:pt>
          <cx:pt idx="76613">-0.029232473633006802</cx:pt>
          <cx:pt idx="76614">-0.0292351603060594</cx:pt>
          <cx:pt idx="76615">-0.029235821150736401</cx:pt>
          <cx:pt idx="76616">-0.029253191808651699</cx:pt>
          <cx:pt idx="76617">-0.0292607117546019</cx:pt>
          <cx:pt idx="76618">-0.029263731507890099</cx:pt>
          <cx:pt idx="76619">-0.029269503911184599</cx:pt>
          <cx:pt idx="76620">-0.029272048168497398</cx:pt>
          <cx:pt idx="76621">-0.029272048168497398</cx:pt>
          <cx:pt idx="76622">-0.029272048168497398</cx:pt>
          <cx:pt idx="76623">-0.029275448841314299</cx:pt>
          <cx:pt idx="76624">-0.029296963367124899</cx:pt>
          <cx:pt idx="76625">-0.029297008903563401</cx:pt>
          <cx:pt idx="76626">-0.029304798072328098</cx:pt>
          <cx:pt idx="76627">-0.029306704132894601</cx:pt>
          <cx:pt idx="76628">-0.029308158064000899</cx:pt>
          <cx:pt idx="76629">-0.029313388671927901</cx:pt>
          <cx:pt idx="76630">-0.029315916248298102</cx:pt>
          <cx:pt idx="76631">-0.029315916248298102</cx:pt>
          <cx:pt idx="76632">-0.029334580021233899</cx:pt>
          <cx:pt idx="76633">-0.029335201989163499</cx:pt>
          <cx:pt idx="76634">-0.0293373163327218</cx:pt>
          <cx:pt idx="76635">-0.029337372883315001</cx:pt>
          <cx:pt idx="76636">-0.0293408866658194</cx:pt>
          <cx:pt idx="76637">-0.0293433641133545</cx:pt>
          <cx:pt idx="76638">-0.029350331723017899</cx:pt>
          <cx:pt idx="76639">-0.029356358387917399</cx:pt>
          <cx:pt idx="76640">-0.029365364275485299</cx:pt>
          <cx:pt idx="76641">-0.0293766829383422</cx:pt>
          <cx:pt idx="76642">-0.0293771764233915</cx:pt>
          <cx:pt idx="76643">-0.0293798761927343</cx:pt>
          <cx:pt idx="76644">-0.0293804140052564</cx:pt>
          <cx:pt idx="76645">-0.029395829061091099</cx:pt>
          <cx:pt idx="76646">-0.0294133640762195</cx:pt>
          <cx:pt idx="76647">-0.029413867672360101</cx:pt>
          <cx:pt idx="76648">-0.029416730177281601</cx:pt>
          <cx:pt idx="76649">-0.029421564742215699</cx:pt>
          <cx:pt idx="76650">-0.0294425673659247</cx:pt>
          <cx:pt idx="76651">-0.0294442759521663</cx:pt>
          <cx:pt idx="76652">-0.0294461465115941</cx:pt>
          <cx:pt idx="76653">-0.029446552212995601</cx:pt>
          <cx:pt idx="76654">-0.0294479249659295</cx:pt>
          <cx:pt idx="76655">-0.0294479249659295</cx:pt>
          <cx:pt idx="76656">-0.0294479249659295</cx:pt>
          <cx:pt idx="76657">-0.0294479249659295</cx:pt>
          <cx:pt idx="76658">-0.0294479249659295</cx:pt>
          <cx:pt idx="76659">-0.0294479249659295</cx:pt>
          <cx:pt idx="76660">-0.0294479249659295</cx:pt>
          <cx:pt idx="76661">-0.0294479249659295</cx:pt>
          <cx:pt idx="76662">-0.0294479249659295</cx:pt>
          <cx:pt idx="76663">-0.0294479249659295</cx:pt>
          <cx:pt idx="76664">-0.0294486008680152</cx:pt>
          <cx:pt idx="76665">-0.0294486008680152</cx:pt>
          <cx:pt idx="76666">-0.0294486008680152</cx:pt>
          <cx:pt idx="76667">-0.0294486008680152</cx:pt>
          <cx:pt idx="76668">-0.029450909963868</cx:pt>
          <cx:pt idx="76669">-0.0294595449911506</cx:pt>
          <cx:pt idx="76670">-0.029477064325728702</cx:pt>
          <cx:pt idx="76671">-0.029494850129523201</cx:pt>
          <cx:pt idx="76672">-0.0294959080055201</cx:pt>
          <cx:pt idx="76673">-0.029497375223222998</cx:pt>
          <cx:pt idx="76674">-0.029499583812399501</cx:pt>
          <cx:pt idx="76675">-0.029499583812399501</cx:pt>
          <cx:pt idx="76676">-0.029499583812399501</cx:pt>
          <cx:pt idx="76677">-0.029500415401377999</cx:pt>
          <cx:pt idx="76678">-0.029506542693843701</cx:pt>
          <cx:pt idx="76679">-0.029508535980821701</cx:pt>
          <cx:pt idx="76680">-0.0295102943737988</cx:pt>
          <cx:pt idx="76681">-0.029510617435422999</cx:pt>
          <cx:pt idx="76682">-0.0295222709638896</cx:pt>
          <cx:pt idx="76683">-0.029524022879734602</cx:pt>
          <cx:pt idx="76684">-0.0295304066433048</cx:pt>
          <cx:pt idx="76685">-0.029551968759286701</cx:pt>
          <cx:pt idx="76686">-0.029562878350788999</cx:pt>
          <cx:pt idx="76687">-0.029564442587647701</cx:pt>
          <cx:pt idx="76688">-0.029564442587647701</cx:pt>
          <cx:pt idx="76689">-0.029564442587647701</cx:pt>
          <cx:pt idx="76690">-0.029565938284825399</cx:pt>
          <cx:pt idx="76691">-0.029567659217746602</cx:pt>
          <cx:pt idx="76692">-0.0295763519785869</cx:pt>
          <cx:pt idx="76693">-0.0295763519785869</cx:pt>
          <cx:pt idx="76694">-0.0295763519785869</cx:pt>
          <cx:pt idx="76695">-0.0295763519785869</cx:pt>
          <cx:pt idx="76696">-0.0296017811930969</cx:pt>
          <cx:pt idx="76697">-0.029618596896863299</cx:pt>
          <cx:pt idx="76698">-0.029625204865439</cx:pt>
          <cx:pt idx="76699">-0.029638549648510999</cx:pt>
          <cx:pt idx="76700">-0.029639197291799299</cx:pt>
          <cx:pt idx="76701">-0.0296440373494678</cx:pt>
          <cx:pt idx="76702">-0.029651687201952399</cx:pt>
          <cx:pt idx="76703">-0.029659050331493599</cx:pt>
          <cx:pt idx="76704">-0.0296886083440531</cx:pt>
          <cx:pt idx="76705">-0.029689345478313402</cx:pt>
          <cx:pt idx="76706">-0.0296964305936138</cx:pt>
          <cx:pt idx="76707">-0.029696761262335301</cx:pt>
          <cx:pt idx="76708">-0.029705506325736</cx:pt>
          <cx:pt idx="76709">-0.029708348344308601</cx:pt>
          <cx:pt idx="76710">-0.029708805063736</cx:pt>
          <cx:pt idx="76711">-0.029709493876900299</cx:pt>
          <cx:pt idx="76712">-0.029712713928539601</cx:pt>
          <cx:pt idx="76713">-0.0297134134631124</cx:pt>
          <cx:pt idx="76714">-0.029726002964771899</cx:pt>
          <cx:pt idx="76715">-0.029726002964771899</cx:pt>
          <cx:pt idx="76716">-0.029726002964771899</cx:pt>
          <cx:pt idx="76717">-0.029726002964771899</cx:pt>
          <cx:pt idx="76718">-0.029726002964771899</cx:pt>
          <cx:pt idx="76719">-0.029733152163607099</cx:pt>
          <cx:pt idx="76720">-0.029735478385160299</cx:pt>
          <cx:pt idx="76721">-0.029739511294666301</cx:pt>
          <cx:pt idx="76722">-0.0297543564526116</cx:pt>
          <cx:pt idx="76723">-0.029757284620787298</cx:pt>
          <cx:pt idx="76724">-0.029758718149525899</cx:pt>
          <cx:pt idx="76725">-0.029762507753976299</cx:pt>
          <cx:pt idx="76726">-0.029779046113209199</cx:pt>
          <cx:pt idx="76727">-0.029784523069468601</cx:pt>
          <cx:pt idx="76728">-0.029784523069468601</cx:pt>
          <cx:pt idx="76729">-0.029796540274542</cx:pt>
          <cx:pt idx="76730">-0.029801644378012401</cx:pt>
          <cx:pt idx="76731">-0.029801644378012401</cx:pt>
          <cx:pt idx="76732">-0.0298212851233975</cx:pt>
          <cx:pt idx="76733">-0.0298337031072636</cx:pt>
          <cx:pt idx="76734">-0.029861947671586099</cx:pt>
          <cx:pt idx="76735">-0.029877241662147901</cx:pt>
          <cx:pt idx="76736">-0.0298838316415844</cx:pt>
          <cx:pt idx="76737">-0.0298876047145177</cx:pt>
          <cx:pt idx="76738">-0.029895811519235701</cx:pt>
          <cx:pt idx="76739">-0.029897576129143299</cx:pt>
          <cx:pt idx="76740">-0.029900516863989601</cx:pt>
          <cx:pt idx="76741">-0.029903490557428698</cx:pt>
          <cx:pt idx="76742">-0.029911156920486699</cx:pt>
          <cx:pt idx="76743">-0.029911156920486699</cx:pt>
          <cx:pt idx="76744">-0.0299162947429319</cx:pt>
          <cx:pt idx="76745">-0.029925478774851799</cx:pt>
          <cx:pt idx="76746">-0.0299360509162401</cx:pt>
          <cx:pt idx="76747">-0.029938911251115301</cx:pt>
          <cx:pt idx="76748">-0.029938911251115301</cx:pt>
          <cx:pt idx="76749">-0.029938911251115301</cx:pt>
          <cx:pt idx="76750">-0.029938911251115301</cx:pt>
          <cx:pt idx="76751">-0.029938911251115301</cx:pt>
          <cx:pt idx="76752">-0.029939826204142001</cx:pt>
          <cx:pt idx="76753">-0.029939826204142001</cx:pt>
          <cx:pt idx="76754">-0.029944173577743899</cx:pt>
          <cx:pt idx="76755">-0.029944608461359701</cx:pt>
          <cx:pt idx="76756">-0.029944608461359701</cx:pt>
          <cx:pt idx="76757">-0.029951483737088499</cx:pt>
          <cx:pt idx="76758">-0.029951483737088499</cx:pt>
          <cx:pt idx="76759">-0.029951483737088499</cx:pt>
          <cx:pt idx="76760">-0.029951483737088499</cx:pt>
          <cx:pt idx="76761">-0.029967953884865499</cx:pt>
          <cx:pt idx="76762">-0.029974577253913701</cx:pt>
          <cx:pt idx="76763">-0.029995995011985799</cx:pt>
          <cx:pt idx="76764">-0.0299977548362673</cx:pt>
          <cx:pt idx="76765">-0.0299977548362673</cx:pt>
          <cx:pt idx="76766">-0.030012631018184899</cx:pt>
          <cx:pt idx="76767">-0.030013798545904299</cx:pt>
          <cx:pt idx="76768">-0.030025008315793002</cx:pt>
          <cx:pt idx="76769">-0.030032253459799499</cx:pt>
          <cx:pt idx="76770">-0.030032253459799499</cx:pt>
          <cx:pt idx="76771">-0.030032253459799499</cx:pt>
          <cx:pt idx="76772">-0.030032253459799499</cx:pt>
          <cx:pt idx="76773">-0.030032253459799499</cx:pt>
          <cx:pt idx="76774">-0.030032253459799499</cx:pt>
          <cx:pt idx="76775">-0.030032253459799499</cx:pt>
          <cx:pt idx="76776">-0.030032253459799499</cx:pt>
          <cx:pt idx="76777">-0.030032253459799499</cx:pt>
          <cx:pt idx="76778">-0.030032253459799499</cx:pt>
          <cx:pt idx="76779">-0.030032253459799499</cx:pt>
          <cx:pt idx="76780">-0.030032253459799499</cx:pt>
          <cx:pt idx="76781">-0.030032253459799499</cx:pt>
          <cx:pt idx="76782">-0.030032253459799499</cx:pt>
          <cx:pt idx="76783">-0.030032504915603501</cx:pt>
          <cx:pt idx="76784">-0.030035323706167801</cx:pt>
          <cx:pt idx="76785">-0.030046035684779399</cx:pt>
          <cx:pt idx="76786">-0.030046393248475901</cx:pt>
          <cx:pt idx="76787">-0.0300512400990323</cx:pt>
          <cx:pt idx="76788">-0.0300591481205927</cx:pt>
          <cx:pt idx="76789">-0.030062826452260501</cx:pt>
          <cx:pt idx="76790">-0.030062826452260501</cx:pt>
          <cx:pt idx="76791">-0.030078054295914501</cx:pt>
          <cx:pt idx="76792">-0.030078054295914501</cx:pt>
          <cx:pt idx="76793">-0.030078054295914501</cx:pt>
          <cx:pt idx="76794">-0.030078054295914501</cx:pt>
          <cx:pt idx="76795">-0.030078054295914501</cx:pt>
          <cx:pt idx="76796">-0.0300863271762065</cx:pt>
          <cx:pt idx="76797">-0.030091516593037101</cx:pt>
          <cx:pt idx="76798">-0.030091689231911099</cx:pt>
          <cx:pt idx="76799">-0.030097394503234998</cx:pt>
          <cx:pt idx="76800">-0.030098520826119701</cx:pt>
          <cx:pt idx="76801">-0.030099188884942198</cx:pt>
          <cx:pt idx="76802">-0.030099344057719302</cx:pt>
          <cx:pt idx="76803">-0.030100028305695699</cx:pt>
          <cx:pt idx="76804">-0.030105838430103501</cx:pt>
          <cx:pt idx="76805">-0.0301173370472121</cx:pt>
          <cx:pt idx="76806">-0.030117795683996001</cx:pt>
          <cx:pt idx="76807">-0.0301207240092255</cx:pt>
          <cx:pt idx="76808">-0.030144767035351398</cx:pt>
          <cx:pt idx="76809">-0.0301460092704307</cx:pt>
          <cx:pt idx="76810">-0.030146636648863401</cx:pt>
          <cx:pt idx="76811">-0.030151189454189702</cx:pt>
          <cx:pt idx="76812">-0.030161146423195902</cx:pt>
          <cx:pt idx="76813">-0.030165241411224699</cx:pt>
          <cx:pt idx="76814">-0.030165241411224699</cx:pt>
          <cx:pt idx="76815">-0.030165241411224699</cx:pt>
          <cx:pt idx="76816">-0.0301796476804038</cx:pt>
          <cx:pt idx="76817">-0.030181318261411402</cx:pt>
          <cx:pt idx="76818">-0.0301825642291862</cx:pt>
          <cx:pt idx="76819">-0.030183596241776401</cx:pt>
          <cx:pt idx="76820">-0.030183596241776401</cx:pt>
          <cx:pt idx="76821">-0.030183596241776401</cx:pt>
          <cx:pt idx="76822">-0.030183596241776401</cx:pt>
          <cx:pt idx="76823">-0.030183596241776401</cx:pt>
          <cx:pt idx="76824">-0.030183596241776401</cx:pt>
          <cx:pt idx="76825">-0.030183596241776401</cx:pt>
          <cx:pt idx="76826">-0.0301873034340852</cx:pt>
          <cx:pt idx="76827">-0.030197716956093901</cx:pt>
          <cx:pt idx="76828">-0.030198009743300201</cx:pt>
          <cx:pt idx="76829">-0.030215836297247101</cx:pt>
          <cx:pt idx="76830">-0.030224695516211101</cx:pt>
          <cx:pt idx="76831">-0.030227811175697401</cx:pt>
          <cx:pt idx="76832">-0.0302484872906022</cx:pt>
          <cx:pt idx="76833">-0.0302603053239596</cx:pt>
          <cx:pt idx="76834">-0.0302603053239596</cx:pt>
          <cx:pt idx="76835">-0.030271852816934001</cx:pt>
          <cx:pt idx="76836">-0.030271852816934001</cx:pt>
          <cx:pt idx="76837">-0.030276515022774501</cx:pt>
          <cx:pt idx="76838">-0.030276515022774501</cx:pt>
          <cx:pt idx="76839">-0.030276515022774501</cx:pt>
          <cx:pt idx="76840">-0.030279571032006101</cx:pt>
          <cx:pt idx="76841">-0.030290200869939301</cx:pt>
          <cx:pt idx="76842">-0.030291488549213302</cx:pt>
          <cx:pt idx="76843">-0.030292206571630301</cx:pt>
          <cx:pt idx="76844">-0.030292242655391599</cx:pt>
          <cx:pt idx="76845">-0.030295365265670799</cx:pt>
          <cx:pt idx="76846">-0.030297202157319202</cx:pt>
          <cx:pt idx="76847">-0.030303944916135198</cx:pt>
          <cx:pt idx="76848">-0.030306645936611601</cx:pt>
          <cx:pt idx="76849">-0.030311521923747999</cx:pt>
          <cx:pt idx="76850">-0.030314186111951899</cx:pt>
          <cx:pt idx="76851">-0.030333061987937799</cx:pt>
          <cx:pt idx="76852">-0.0303360237960979</cx:pt>
          <cx:pt idx="76853">-0.030342796475014901</cx:pt>
          <cx:pt idx="76854">-0.030342796475014901</cx:pt>
          <cx:pt idx="76855">-0.030342796475014901</cx:pt>
          <cx:pt idx="76856">-0.030342796475014901</cx:pt>
          <cx:pt idx="76857">-0.0303446392185866</cx:pt>
          <cx:pt idx="76858">-0.030347744553306001</cx:pt>
          <cx:pt idx="76859">-0.030351304564880902</cx:pt>
          <cx:pt idx="76860">-0.030352759118907901</cx:pt>
          <cx:pt idx="76861">-0.030354545149353599</cx:pt>
          <cx:pt idx="76862">-0.030375781513570399</cx:pt>
          <cx:pt idx="76863">-0.0303816902429901</cx:pt>
          <cx:pt idx="76864">-0.030383658153952199</cx:pt>
          <cx:pt idx="76865">-0.030383658153952199</cx:pt>
          <cx:pt idx="76866">-0.030389115817512</cx:pt>
          <cx:pt idx="76867">-0.030389115817512</cx:pt>
          <cx:pt idx="76868">-0.030389115817512</cx:pt>
          <cx:pt idx="76869">-0.0303903068450465</cx:pt>
          <cx:pt idx="76870">-0.030403332120193201</cx:pt>
          <cx:pt idx="76871">-0.030403706180465399</cx:pt>
          <cx:pt idx="76872">-0.0304074202623493</cx:pt>
          <cx:pt idx="76873">-0.030416201260170101</cx:pt>
          <cx:pt idx="76874">-0.030437216258767202</cx:pt>
          <cx:pt idx="76875">-0.030438570454215101</cx:pt>
          <cx:pt idx="76876">-0.0304515088537054</cx:pt>
          <cx:pt idx="76877">-0.030454429587961102</cx:pt>
          <cx:pt idx="76878">-0.0304684483579418</cx:pt>
          <cx:pt idx="76879">-0.030470941602235801</cx:pt>
          <cx:pt idx="76880">-0.0304809541581882</cx:pt>
          <cx:pt idx="76881">-0.0304835223902164</cx:pt>
          <cx:pt idx="76882">-0.030486785995770999</cx:pt>
          <cx:pt idx="76883">-0.030500665399963399</cx:pt>
          <cx:pt idx="76884">-0.030500665399963399</cx:pt>
          <cx:pt idx="76885">-0.030500665399963399</cx:pt>
          <cx:pt idx="76886">-0.030525086563366499</cx:pt>
          <cx:pt idx="76887">-0.030529378346000301</cx:pt>
          <cx:pt idx="76888">-0.030531219247550399</cx:pt>
          <cx:pt idx="76889">-0.0305388413293382</cx:pt>
          <cx:pt idx="76890">-0.030540153013618201</cx:pt>
          <cx:pt idx="76891">-0.030548614639845501</cx:pt>
          <cx:pt idx="76892">-0.030549463864231002</cx:pt>
          <cx:pt idx="76893">-0.0305530361739525</cx:pt>
          <cx:pt idx="76894">-0.030553831385235802</cx:pt>
          <cx:pt idx="76895">-0.030562091628545899</cx:pt>
          <cx:pt idx="76896">-0.0305635285544738</cx:pt>
          <cx:pt idx="76897">-0.030585938211710899</cx:pt>
          <cx:pt idx="76898">-0.030586893895821698</cx:pt>
          <cx:pt idx="76899">-0.030609858340809499</cx:pt>
          <cx:pt idx="76900">-0.030611478547029801</cx:pt>
          <cx:pt idx="76901">-0.030615407044768998</cx:pt>
          <cx:pt idx="76902">-0.0306276271316464</cx:pt>
          <cx:pt idx="76903">-0.030628922478087101</cx:pt>
          <cx:pt idx="76904">-0.030628922478087101</cx:pt>
          <cx:pt idx="76905">-0.030628922478087101</cx:pt>
          <cx:pt idx="76906">-0.030628922478087101</cx:pt>
          <cx:pt idx="76907">-0.030628922478087101</cx:pt>
          <cx:pt idx="76908">-0.030638487013090802</cx:pt>
          <cx:pt idx="76909">-0.030644364789379701</cx:pt>
          <cx:pt idx="76910">-0.0306457457013906</cx:pt>
          <cx:pt idx="76911">-0.0306477068935474</cx:pt>
          <cx:pt idx="76912">-0.030662652256954099</cx:pt>
          <cx:pt idx="76913">-0.030674638814439902</cx:pt>
          <cx:pt idx="76914">-0.030679457997333501</cx:pt>
          <cx:pt idx="76915">-0.030681459286632701</cx:pt>
          <cx:pt idx="76916">-0.0306928299153056</cx:pt>
          <cx:pt idx="76917">-0.030701029979279801</cx:pt>
          <cx:pt idx="76918">-0.030712197341360801</cx:pt>
          <cx:pt idx="76919">-0.030712964566996001</cx:pt>
          <cx:pt idx="76920">-0.0307153629615219</cx:pt>
          <cx:pt idx="76921">-0.0307167004948515</cx:pt>
          <cx:pt idx="76922">-0.0307167004948515</cx:pt>
          <cx:pt idx="76923">-0.0307167004948515</cx:pt>
          <cx:pt idx="76924">-0.030731269244336602</cx:pt>
          <cx:pt idx="76925">-0.0307312761395548</cx:pt>
          <cx:pt idx="76926">-0.0307312761395548</cx:pt>
          <cx:pt idx="76927">-0.030735073466234199</cx:pt>
          <cx:pt idx="76928">-0.030735073466234199</cx:pt>
          <cx:pt idx="76929">-0.030735073466234199</cx:pt>
          <cx:pt idx="76930">-0.030736787288803299</cx:pt>
          <cx:pt idx="76931">-0.030740823534516699</cx:pt>
          <cx:pt idx="76932">-0.030744611465211201</cx:pt>
          <cx:pt idx="76933">-0.030755054837762599</cx:pt>
          <cx:pt idx="76934">-0.030755699120583301</cx:pt>
          <cx:pt idx="76935">-0.0307561319675719</cx:pt>
          <cx:pt idx="76936">-0.0307576639708751</cx:pt>
          <cx:pt idx="76937">-0.030761077882872901</cx:pt>
          <cx:pt idx="76938">-0.0307621383522583</cx:pt>
          <cx:pt idx="76939">-0.030773854233867699</cx:pt>
          <cx:pt idx="76940">-0.0307776749685825</cx:pt>
          <cx:pt idx="76941">-0.030778778755883199</cx:pt>
          <cx:pt idx="76942">-0.0307806017277951</cx:pt>
          <cx:pt idx="76943">-0.030782510202136799</cx:pt>
          <cx:pt idx="76944">-0.030782510202136799</cx:pt>
          <cx:pt idx="76945">-0.030785565934924299</cx:pt>
          <cx:pt idx="76946">-0.030792335044333999</cx:pt>
          <cx:pt idx="76947">-0.030794832593771599</cx:pt>
          <cx:pt idx="76948">-0.0308012564387923</cx:pt>
          <cx:pt idx="76949">-0.030806646936800401</cx:pt>
          <cx:pt idx="76950">-0.030808141973812601</cx:pt>
          <cx:pt idx="76951">-0.030810559991540299</cx:pt>
          <cx:pt idx="76952">-0.0308168415315133</cx:pt>
          <cx:pt idx="76953">-0.0308237822134322</cx:pt>
          <cx:pt idx="76954">-0.0308244911575546</cx:pt>
          <cx:pt idx="76955">-0.030853030220930801</cx:pt>
          <cx:pt idx="76956">-0.030889245061872399</cx:pt>
          <cx:pt idx="76957">-0.030900985896052599</cx:pt>
          <cx:pt idx="76958">-0.030919713669453001</cx:pt>
          <cx:pt idx="76959">-0.0309304606587857</cx:pt>
          <cx:pt idx="76960">-0.030931429531387299</cx:pt>
          <cx:pt idx="76961">-0.030933562313059101</cx:pt>
          <cx:pt idx="76962">-0.0309356491509345</cx:pt>
          <cx:pt idx="76963">-0.0309356491509345</cx:pt>
          <cx:pt idx="76964">-0.0309418797520895</cx:pt>
          <cx:pt idx="76965">-0.030942879677498401</cx:pt>
          <cx:pt idx="76966">-0.0309487715857991</cx:pt>
          <cx:pt idx="76967">-0.030960925928867299</cx:pt>
          <cx:pt idx="76968">-0.0309646366895131</cx:pt>
          <cx:pt idx="76969">-0.030971951897996699</cx:pt>
          <cx:pt idx="76970">-0.030974547575343101</cx:pt>
          <cx:pt idx="76971">-0.030976051595890602</cx:pt>
          <cx:pt idx="76972">-0.0309827097840642</cx:pt>
          <cx:pt idx="76973">-0.0309827097840642</cx:pt>
          <cx:pt idx="76974">-0.0309827097840642</cx:pt>
          <cx:pt idx="76975">-0.0309899721139659</cx:pt>
          <cx:pt idx="76976">-0.030991425348770502</cx:pt>
          <cx:pt idx="76977">-0.030991425348770502</cx:pt>
          <cx:pt idx="76978">-0.030991425348770502</cx:pt>
          <cx:pt idx="76979">-0.030991425348770502</cx:pt>
          <cx:pt idx="76980">-0.030996484581401602</cx:pt>
          <cx:pt idx="76981">-0.0310062971213831</cx:pt>
          <cx:pt idx="76982">-0.0310070785767326</cx:pt>
          <cx:pt idx="76983">-0.031021240912858499</cx:pt>
          <cx:pt idx="76984">-0.031032041556553199</cx:pt>
          <cx:pt idx="76985">-0.031034085919797502</cx:pt>
          <cx:pt idx="76986">-0.031034085919797502</cx:pt>
          <cx:pt idx="76987">-0.031034085919797502</cx:pt>
          <cx:pt idx="76988">-0.031034085919797502</cx:pt>
          <cx:pt idx="76989">-0.031034085919797502</cx:pt>
          <cx:pt idx="76990">-0.031034085919797502</cx:pt>
          <cx:pt idx="76991">-0.031044650081709799</cx:pt>
          <cx:pt idx="76992">-0.031045408025931701</cx:pt>
          <cx:pt idx="76993">-0.031050793779638</cx:pt>
          <cx:pt idx="76994">-0.031050793779638</cx:pt>
          <cx:pt idx="76995">-0.031058141439884002</cx:pt>
          <cx:pt idx="76996">-0.031065837870196199</cx:pt>
          <cx:pt idx="76997">-0.031069867276130501</cx:pt>
          <cx:pt idx="76998">-0.031069867276130501</cx:pt>
          <cx:pt idx="76999">-0.031074551205646499</cx:pt>
          <cx:pt idx="77000">-0.031079148307485802</cx:pt>
          <cx:pt idx="77001">-0.031109376491849298</cx:pt>
          <cx:pt idx="77002">-0.0311116726867053</cx:pt>
          <cx:pt idx="77003">-0.031122323447641102</cx:pt>
          <cx:pt idx="77004">-0.031130281974313698</cx:pt>
          <cx:pt idx="77005">-0.031143840987072399</cx:pt>
          <cx:pt idx="77006">-0.031143840987072399</cx:pt>
          <cx:pt idx="77007">-0.0311511485896536</cx:pt>
          <cx:pt idx="77008">-0.031173690252976199</cx:pt>
          <cx:pt idx="77009">-0.0311742518742123</cx:pt>
          <cx:pt idx="77010">-0.0311747791678126</cx:pt>
          <cx:pt idx="77011">-0.031178713488137898</cx:pt>
          <cx:pt idx="77012">-0.031191751067594298</cx:pt>
          <cx:pt idx="77013">-0.031191751067594298</cx:pt>
          <cx:pt idx="77014">-0.031198179152619802</cx:pt>
          <cx:pt idx="77015">-0.031199907173870702</cx:pt>
          <cx:pt idx="77016">-0.031219364763477499</cx:pt>
          <cx:pt idx="77017">-0.0312350077895008</cx:pt>
          <cx:pt idx="77018">-0.0312350077895008</cx:pt>
          <cx:pt idx="77019">-0.0312350077895008</cx:pt>
          <cx:pt idx="77020">-0.0312350077895008</cx:pt>
          <cx:pt idx="77021">-0.0312351435589872</cx:pt>
          <cx:pt idx="77022">-0.0312378385842777</cx:pt>
          <cx:pt idx="77023">-0.031249253849606001</cx:pt>
          <cx:pt idx="77024">-0.031250015988521201</cx:pt>
          <cx:pt idx="77025">-0.031250015988521201</cx:pt>
          <cx:pt idx="77026">-0.031250015988521201</cx:pt>
          <cx:pt idx="77027">-0.031261564235283701</cx:pt>
          <cx:pt idx="77028">-0.0312731649017398</cx:pt>
          <cx:pt idx="77029">-0.0312731649017398</cx:pt>
          <cx:pt idx="77030">-0.0312731649017398</cx:pt>
          <cx:pt idx="77031">-0.0312731649017398</cx:pt>
          <cx:pt idx="77032">-0.0312731649017398</cx:pt>
          <cx:pt idx="77033">-0.0312731649017398</cx:pt>
          <cx:pt idx="77034">-0.0312794692922383</cx:pt>
          <cx:pt idx="77035">-0.031285414865902098</cx:pt>
          <cx:pt idx="77036">-0.031287702169828201</cx:pt>
          <cx:pt idx="77037">-0.031296600725455502</cx:pt>
          <cx:pt idx="77038">-0.031296600725455502</cx:pt>
          <cx:pt idx="77039">-0.031296600725455502</cx:pt>
          <cx:pt idx="77040">-0.031299945178163299</cx:pt>
          <cx:pt idx="77041">-0.031309046215043802</cx:pt>
          <cx:pt idx="77042">-0.031320547372340302</cx:pt>
          <cx:pt idx="77043">-0.031325340147769297</cx:pt>
          <cx:pt idx="77044">-0.031325340147769297</cx:pt>
          <cx:pt idx="77045">-0.031325340147769297</cx:pt>
          <cx:pt idx="77046">-0.031325340147769297</cx:pt>
          <cx:pt idx="77047">-0.031325340147769297</cx:pt>
          <cx:pt idx="77048">-0.031329577312347201</cx:pt>
          <cx:pt idx="77049">-0.031345730833431402</cx:pt>
          <cx:pt idx="77050">-0.031352662307886497</cx:pt>
          <cx:pt idx="77051">-0.031353039144057702</cx:pt>
          <cx:pt idx="77052">-0.031405425367965201</cx:pt>
          <cx:pt idx="77053">-0.031405425367965201</cx:pt>
          <cx:pt idx="77054">-0.031411815192973203</cx:pt>
          <cx:pt idx="77055">-0.031411815192973203</cx:pt>
          <cx:pt idx="77056">-0.031417981724147198</cx:pt>
          <cx:pt idx="77057">-0.031419690601387398</cx:pt>
          <cx:pt idx="77058">-0.031433703713445199</cx:pt>
          <cx:pt idx="77059">-0.031438958384303099</cx:pt>
          <cx:pt idx="77060">-0.031444866740363099</cx:pt>
          <cx:pt idx="77061">-0.031465572290124498</cx:pt>
          <cx:pt idx="77062">-0.0314745971101602</cx:pt>
          <cx:pt idx="77063">-0.031475828806224501</cx:pt>
          <cx:pt idx="77064">-0.031479817484640897</cx:pt>
          <cx:pt idx="77065">-0.031488111669080998</cx:pt>
          <cx:pt idx="77066">-0.031512785533744897</cx:pt>
          <cx:pt idx="77067">-0.0315142085078624</cx:pt>
          <cx:pt idx="77068">-0.031514645311310603</cx:pt>
          <cx:pt idx="77069">-0.031518006477854701</cx:pt>
          <cx:pt idx="77070">-0.031537334117639898</cx:pt>
          <cx:pt idx="77071">-0.031537334117639898</cx:pt>
          <cx:pt idx="77072">-0.031537334117639898</cx:pt>
          <cx:pt idx="77073">-0.031558581556099398</cx:pt>
          <cx:pt idx="77074">-0.031560541515120201</cx:pt>
          <cx:pt idx="77075">-0.031569655722781101</cx:pt>
          <cx:pt idx="77076">-0.031569655722781101</cx:pt>
          <cx:pt idx="77077">-0.031574817790321903</cx:pt>
          <cx:pt idx="77078">-0.031574817790321903</cx:pt>
          <cx:pt idx="77079">-0.031578764756943302</cx:pt>
          <cx:pt idx="77080">-0.031582128724271998</cx:pt>
          <cx:pt idx="77081">-0.031586595516382002</cx:pt>
          <cx:pt idx="77082">-0.031594432183939702</cx:pt>
          <cx:pt idx="77083">-0.031606205185452797</cx:pt>
          <cx:pt idx="77084">-0.031606205185452797</cx:pt>
          <cx:pt idx="77085">-0.031607896661255998</cx:pt>
          <cx:pt idx="77086">-0.031611343347430002</cx:pt>
          <cx:pt idx="77087">-0.031611671479444999</cx:pt>
          <cx:pt idx="77088">-0.031613497471366998</cx:pt>
          <cx:pt idx="77089">-0.031630607899961298</cx:pt>
          <cx:pt idx="77090">-0.0316364576771683</cx:pt>
          <cx:pt idx="77091">-0.0316364576771683</cx:pt>
          <cx:pt idx="77092">-0.031644143275119802</cx:pt>
          <cx:pt idx="77093">-0.031644143275119802</cx:pt>
          <cx:pt idx="77094">-0.031649254773591401</cx:pt>
          <cx:pt idx="77095">-0.031650693881760603</cx:pt>
          <cx:pt idx="77096">-0.0316519184912133</cx:pt>
          <cx:pt idx="77097">-0.031653550611646097</cx:pt>
          <cx:pt idx="77098">-0.031661720143562</cx:pt>
          <cx:pt idx="77099">-0.031680685077691</cx:pt>
          <cx:pt idx="77100">-0.031683731086589603</cx:pt>
          <cx:pt idx="77101">-0.031710513490706603</cx:pt>
          <cx:pt idx="77102">-0.031719464443701002</cx:pt>
          <cx:pt idx="77103">-0.031723328266202902</cx:pt>
          <cx:pt idx="77104">-0.031735339247328999</cx:pt>
          <cx:pt idx="77105">-0.0317370048312677</cx:pt>
          <cx:pt idx="77106">-0.031737986201923397</cx:pt>
          <cx:pt idx="77107">-0.031739369673599298</cx:pt>
          <cx:pt idx="77108">-0.031756234209691397</cx:pt>
          <cx:pt idx="77109">-0.031762456825753703</cx:pt>
          <cx:pt idx="77110">-0.031763933498841497</cx:pt>
          <cx:pt idx="77111">-0.031763933498841497</cx:pt>
          <cx:pt idx="77112">-0.031768525996430298</cx:pt>
          <cx:pt idx="77113">-0.031768525996430298</cx:pt>
          <cx:pt idx="77114">-0.031769083529131201</cx:pt>
          <cx:pt idx="77115">-0.031771035556655502</cx:pt>
          <cx:pt idx="77116">-0.031779679652624099</cx:pt>
          <cx:pt idx="77117">-0.031779679652624099</cx:pt>
          <cx:pt idx="77118">-0.031779679652624099</cx:pt>
          <cx:pt idx="77119">-0.031779679652624099</cx:pt>
          <cx:pt idx="77120">-0.031779679652624099</cx:pt>
          <cx:pt idx="77121">-0.031779679652624099</cx:pt>
          <cx:pt idx="77122">-0.031779679652624099</cx:pt>
          <cx:pt idx="77123">-0.031779679652624099</cx:pt>
          <cx:pt idx="77124">-0.031781649685320601</cx:pt>
          <cx:pt idx="77125">-0.031782164623046803</cx:pt>
          <cx:pt idx="77126">-0.031782470932504803</cx:pt>
          <cx:pt idx="77127">-0.031792872934237597</cx:pt>
          <cx:pt idx="77128">-0.031795526189166597</cx:pt>
          <cx:pt idx="77129">-0.0317974937411633</cx:pt>
          <cx:pt idx="77130">-0.031804969175145803</cx:pt>
          <cx:pt idx="77131">-0.031804969175145803</cx:pt>
          <cx:pt idx="77132">-0.031804969175145803</cx:pt>
          <cx:pt idx="77133">-0.031804969175145803</cx:pt>
          <cx:pt idx="77134">-0.031819783309557502</cx:pt>
          <cx:pt idx="77135">-0.031826391518031502</cx:pt>
          <cx:pt idx="77136">-0.0318272173731068</cx:pt>
          <cx:pt idx="77137">-0.0318314308310736</cx:pt>
          <cx:pt idx="77138">-0.031839029040933602</cx:pt>
          <cx:pt idx="77139">-0.031846766798106302</cx:pt>
          <cx:pt idx="77140">-0.031855627243887102</cx:pt>
          <cx:pt idx="77141">-0.031867125296167302</cx:pt>
          <cx:pt idx="77142">-0.031870070011521</cx:pt>
          <cx:pt idx="77143">-0.031872864381820597</cx:pt>
          <cx:pt idx="77144">-0.031875890379345802</cx:pt>
          <cx:pt idx="77145">-0.031893966799302301</cx:pt>
          <cx:pt idx="77146">-0.031906209567262797</cx:pt>
          <cx:pt idx="77147">-0.031918085896215198</cx:pt>
          <cx:pt idx="77148">-0.031922681660346001</cx:pt>
          <cx:pt idx="77149">-0.031926649672559301</cx:pt>
          <cx:pt idx="77150">-0.031927961715728703</cx:pt>
          <cx:pt idx="77151">-0.031927961715728703</cx:pt>
          <cx:pt idx="77152">-0.031927961715728703</cx:pt>
          <cx:pt idx="77153">-0.031927961715728703</cx:pt>
          <cx:pt idx="77154">-0.031927961715728703</cx:pt>
          <cx:pt idx="77155">-0.031927961715728703</cx:pt>
          <cx:pt idx="77156">-0.031927961715728703</cx:pt>
          <cx:pt idx="77157">-0.031927961715728703</cx:pt>
          <cx:pt idx="77158">-0.031927961715728703</cx:pt>
          <cx:pt idx="77159">-0.031927961715728703</cx:pt>
          <cx:pt idx="77160">-0.031927961715728703</cx:pt>
          <cx:pt idx="77161">-0.031927961715728703</cx:pt>
          <cx:pt idx="77162">-0.031927961715728703</cx:pt>
          <cx:pt idx="77163">-0.031927961715728703</cx:pt>
          <cx:pt idx="77164">-0.031927961715728703</cx:pt>
          <cx:pt idx="77165">-0.031927961715728703</cx:pt>
          <cx:pt idx="77166">-0.031927961715728703</cx:pt>
          <cx:pt idx="77167">-0.031927961715728703</cx:pt>
          <cx:pt idx="77168">-0.031931313091438498</cx:pt>
          <cx:pt idx="77169">-0.031944770795929202</cx:pt>
          <cx:pt idx="77170">-0.031953198494525901</cx:pt>
          <cx:pt idx="77171">-0.031953198494525901</cx:pt>
          <cx:pt idx="77172">-0.031953198494525901</cx:pt>
          <cx:pt idx="77173">-0.031963174437245397</cx:pt>
          <cx:pt idx="77174">-0.031965764947824299</cx:pt>
          <cx:pt idx="77175">-0.031965764947824299</cx:pt>
          <cx:pt idx="77176">-0.031965764947824299</cx:pt>
          <cx:pt idx="77177">-0.031965764947824299</cx:pt>
          <cx:pt idx="77178">-0.031966282213381998</cx:pt>
          <cx:pt idx="77179">-0.031974036251359299</cx:pt>
          <cx:pt idx="77180">-0.031980270754601102</cx:pt>
          <cx:pt idx="77181">-0.031980921302044697</cx:pt>
          <cx:pt idx="77182">-0.031980921302044697</cx:pt>
          <cx:pt idx="77183">-0.031980921302044697</cx:pt>
          <cx:pt idx="77184">-0.031980921302044697</cx:pt>
          <cx:pt idx="77185">-0.0319838341117668</cx:pt>
          <cx:pt idx="77186">-0.0319838341117668</cx:pt>
          <cx:pt idx="77187">-0.031984922856228899</cx:pt>
          <cx:pt idx="77188">-0.0319880264830966</cx:pt>
          <cx:pt idx="77189">-0.031992382888971799</cx:pt>
          <cx:pt idx="77190">-0.031995145920839803</cx:pt>
          <cx:pt idx="77191">-0.031999580981575897</cx:pt>
          <cx:pt idx="77192">-0.031999589841709003</cx:pt>
          <cx:pt idx="77193">-0.031999589841709003</cx:pt>
          <cx:pt idx="77194">-0.032000667297057403</cx:pt>
          <cx:pt idx="77195">-0.032000667297057403</cx:pt>
          <cx:pt idx="77196">-0.032000667297057403</cx:pt>
          <cx:pt idx="77197">-0.032011967865044802</cx:pt>
          <cx:pt idx="77198">-0.032019313994977198</cx:pt>
          <cx:pt idx="77199">-0.032020952196271303</cx:pt>
          <cx:pt idx="77200">-0.032029011776378298</cx:pt>
          <cx:pt idx="77201">-0.032031670564347199</cx:pt>
          <cx:pt idx="77202">-0.032040517747467502</cx:pt>
          <cx:pt idx="77203">-0.032041838691745803</cx:pt>
          <cx:pt idx="77204">-0.032059093161013699</cx:pt>
          <cx:pt idx="77205">-0.032062363807548497</cx:pt>
          <cx:pt idx="77206">-0.032062894976492902</cx:pt>
          <cx:pt idx="77207">-0.032066898905590099</cx:pt>
          <cx:pt idx="77208">-0.032067502228879399</cx:pt>
          <cx:pt idx="77209">-0.032078801026461302</cx:pt>
          <cx:pt idx="77210">-0.032085936092410797</cx:pt>
          <cx:pt idx="77211">-0.032085994422000302</cx:pt>
          <cx:pt idx="77212">-0.032103729117835399</cx:pt>
          <cx:pt idx="77213">-0.0321152635635693</cx:pt>
          <cx:pt idx="77214">-0.032119735449921902</cx:pt>
          <cx:pt idx="77215">-0.032119735449921902</cx:pt>
          <cx:pt idx="77216">-0.032119735449921902</cx:pt>
          <cx:pt idx="77217">-0.032119735449921902</cx:pt>
          <cx:pt idx="77218">-0.032119735449921902</cx:pt>
          <cx:pt idx="77219">-0.032120485154085499</cx:pt>
          <cx:pt idx="77220">-0.032121522000475501</cx:pt>
          <cx:pt idx="77221">-0.032121841014201603</cx:pt>
          <cx:pt idx="77222">-0.032128413019070802</cx:pt>
          <cx:pt idx="77223">-0.032128413019070802</cx:pt>
          <cx:pt idx="77224">-0.032128413019070802</cx:pt>
          <cx:pt idx="77225">-0.032142935526851997</cx:pt>
          <cx:pt idx="77226">-0.032152971385525198</cx:pt>
          <cx:pt idx="77227">-0.0321540867832876</cx:pt>
          <cx:pt idx="77228">-0.032162730165523103</cx:pt>
          <cx:pt idx="77229">-0.032170316166132397</cx:pt>
          <cx:pt idx="77230">-0.032177738145826799</cx:pt>
          <cx:pt idx="77231">-0.032188114039812303</cx:pt>
          <cx:pt idx="77232">-0.032204225341586297</cx:pt>
          <cx:pt idx="77233">-0.032205977113232601</cx:pt>
          <cx:pt idx="77234">-0.032226213076144303</cx:pt>
          <cx:pt idx="77235">-0.032227837756405101</cx:pt>
          <cx:pt idx="77236">-0.032229267164074898</cx:pt>
          <cx:pt idx="77237">-0.032230267067025802</cx:pt>
          <cx:pt idx="77238">-0.032240604408692898</cx:pt>
          <cx:pt idx="77239">-0.032243186658533103</cx:pt>
          <cx:pt idx="77240">-0.032243186658533103</cx:pt>
          <cx:pt idx="77241">-0.032243186658533103</cx:pt>
          <cx:pt idx="77242">-0.032243186658533103</cx:pt>
          <cx:pt idx="77243">-0.032243186658533103</cx:pt>
          <cx:pt idx="77244">-0.032250912061008899</cx:pt>
          <cx:pt idx="77245">-0.032251263278427499</cx:pt>
          <cx:pt idx="77246">-0.032270451962657001</cx:pt>
          <cx:pt idx="77247">-0.032273073335705102</cx:pt>
          <cx:pt idx="77248">-0.032273073335705102</cx:pt>
          <cx:pt idx="77249">-0.032273073335705102</cx:pt>
          <cx:pt idx="77250">-0.032273073335705102</cx:pt>
          <cx:pt idx="77251">-0.032277888262714501</cx:pt>
          <cx:pt idx="77252">-0.032283720031658102</cx:pt>
          <cx:pt idx="77253">-0.032286227476070302</cx:pt>
          <cx:pt idx="77254">-0.032297305564046398</cx:pt>
          <cx:pt idx="77255">-0.032301225648373497</cx:pt>
          <cx:pt idx="77256">-0.032301770498814698</cx:pt>
          <cx:pt idx="77257">-0.032307120881670898</cx:pt>
          <cx:pt idx="77258">-0.032307120881670898</cx:pt>
          <cx:pt idx="77259">-0.0323122106297195</cx:pt>
          <cx:pt idx="77260">-0.0323122106297195</cx:pt>
          <cx:pt idx="77261">-0.0323122106297195</cx:pt>
          <cx:pt idx="77262">-0.032312393316489697</cx:pt>
          <cx:pt idx="77263">-0.032314076993087901</cx:pt>
          <cx:pt idx="77264">-0.032314076993087901</cx:pt>
          <cx:pt idx="77265">-0.032314076993087901</cx:pt>
          <cx:pt idx="77266">-0.0323152422756946</cx:pt>
          <cx:pt idx="77267">-0.032316662503725897</cx:pt>
          <cx:pt idx="77268">-0.032316662503725897</cx:pt>
          <cx:pt idx="77269">-0.032316662503725897</cx:pt>
          <cx:pt idx="77270">-0.032316662503725897</cx:pt>
          <cx:pt idx="77271">-0.032316662503725897</cx:pt>
          <cx:pt idx="77272">-0.032329932209977597</cx:pt>
          <cx:pt idx="77273">-0.032345166129507698</cx:pt>
          <cx:pt idx="77274">-0.032345166129507698</cx:pt>
          <cx:pt idx="77275">-0.032346068441595002</cx:pt>
          <cx:pt idx="77276">-0.0323465210888782</cx:pt>
          <cx:pt idx="77277">-0.0323484320721154</cx:pt>
          <cx:pt idx="77278">-0.032349212176139099</cx:pt>
          <cx:pt idx="77279">-0.032381390824130198</cx:pt>
          <cx:pt idx="77280">-0.032383175634633402</cx:pt>
          <cx:pt idx="77281">-0.032388291588355302</cx:pt>
          <cx:pt idx="77282">-0.032409520904018503</cx:pt>
          <cx:pt idx="77283">-0.032412496237837603</cx:pt>
          <cx:pt idx="77284">-0.032415449091301</cx:pt>
          <cx:pt idx="77285">-0.032417165978666299</cx:pt>
          <cx:pt idx="77286">-0.032420236573548401</cx:pt>
          <cx:pt idx="77287">-0.032422117902635599</cx:pt>
          <cx:pt idx="77288">-0.032422558261962199</cx:pt>
          <cx:pt idx="77289">-0.032422558261962199</cx:pt>
          <cx:pt idx="77290">-0.032422558261962199</cx:pt>
          <cx:pt idx="77291">-0.032422558261962199</cx:pt>
          <cx:pt idx="77292">-0.032424447315010603</cx:pt>
          <cx:pt idx="77293">-0.032424447315010603</cx:pt>
          <cx:pt idx="77294">-0.032424447315010603</cx:pt>
          <cx:pt idx="77295">-0.032424447315010603</cx:pt>
          <cx:pt idx="77296">-0.032424447315010603</cx:pt>
          <cx:pt idx="77297">-0.032446418959187102</cx:pt>
          <cx:pt idx="77298">-0.0324500469809864</cx:pt>
          <cx:pt idx="77299">-0.0324500469809864</cx:pt>
          <cx:pt idx="77300">-0.0324500469809864</cx:pt>
          <cx:pt idx="77301">-0.0324500469809864</cx:pt>
          <cx:pt idx="77302">-0.0324500469809864</cx:pt>
          <cx:pt idx="77303">-0.0324500469809864</cx:pt>
          <cx:pt idx="77304">-0.0324500469809864</cx:pt>
          <cx:pt idx="77305">-0.0324500469809864</cx:pt>
          <cx:pt idx="77306">-0.0324500469809864</cx:pt>
          <cx:pt idx="77307">-0.0324678121978959</cx:pt>
          <cx:pt idx="77308">-0.032470448893725003</cx:pt>
          <cx:pt idx="77309">-0.032484583327182202</cx:pt>
          <cx:pt idx="77310">-0.032484865833219301</cx:pt>
          <cx:pt idx="77311">-0.032484961078767402</cx:pt>
          <cx:pt idx="77312">-0.032493489333744699</cx:pt>
          <cx:pt idx="77313">-0.032497317111538297</cx:pt>
          <cx:pt idx="77314">-0.0325134290125021</cx:pt>
          <cx:pt idx="77315">-0.032522966651840297</cx:pt>
          <cx:pt idx="77316">-0.032532695589907998</cx:pt>
          <cx:pt idx="77317">-0.032533930853282003</cx:pt>
          <cx:pt idx="77318">-0.032534872592105801</cx:pt>
          <cx:pt idx="77319">-0.032538970781166097</cx:pt>
          <cx:pt idx="77320">-0.032538970781166097</cx:pt>
          <cx:pt idx="77321">-0.032538970781166097</cx:pt>
          <cx:pt idx="77322">-0.0325459960837685</cx:pt>
          <cx:pt idx="77323">-0.032550969218779702</cx:pt>
          <cx:pt idx="77324">-0.032560339746630897</cx:pt>
          <cx:pt idx="77325">-0.032560339746630897</cx:pt>
          <cx:pt idx="77326">-0.032560339746630897</cx:pt>
          <cx:pt idx="77327">-0.032560339746630897</cx:pt>
          <cx:pt idx="77328">-0.032564933635721001</cx:pt>
          <cx:pt idx="77329">-0.032565673253437899</cx:pt>
          <cx:pt idx="77330">-0.032570269894712997</cx:pt>
          <cx:pt idx="77331">-0.0325713607971648</cx:pt>
          <cx:pt idx="77332">-0.032582898668808001</cx:pt>
          <cx:pt idx="77333">-0.032585257419486501</cx:pt>
          <cx:pt idx="77334">-0.0326053060024614</cx:pt>
          <cx:pt idx="77335">-0.032612267970855799</cx:pt>
          <cx:pt idx="77336">-0.032613673888544102</cx:pt>
          <cx:pt idx="77337">-0.032618001262649</cx:pt>
          <cx:pt idx="77338">-0.032618001262649</cx:pt>
          <cx:pt idx="77339">-0.032623763727798898</cx:pt>
          <cx:pt idx="77340">-0.032628208382668999</cx:pt>
          <cx:pt idx="77341">-0.032633918095363597</cx:pt>
          <cx:pt idx="77342">-0.032640530616155197</cx:pt>
          <cx:pt idx="77343">-0.032649979495720703</cx:pt>
          <cx:pt idx="77344">-0.032664509036287502</cx:pt>
          <cx:pt idx="77345">-0.0326794680273007</cx:pt>
          <cx:pt idx="77346">-0.032686215863842398</cx:pt>
          <cx:pt idx="77347">-0.032686215863842398</cx:pt>
          <cx:pt idx="77348">-0.032686215863842398</cx:pt>
          <cx:pt idx="77349">-0.032686215863842398</cx:pt>
          <cx:pt idx="77350">-0.032686215863842398</cx:pt>
          <cx:pt idx="77351">-0.032692508502625499</cx:pt>
          <cx:pt idx="77352">-0.032695763722419002</cx:pt>
          <cx:pt idx="77353">-0.032696544325955597</cx:pt>
          <cx:pt idx="77354">-0.032696544325955597</cx:pt>
          <cx:pt idx="77355">-0.032696544325955597</cx:pt>
          <cx:pt idx="77356">-0.032696544325955597</cx:pt>
          <cx:pt idx="77357">-0.032710975486149797</cx:pt>
          <cx:pt idx="77358">-0.032717177437987598</cx:pt>
          <cx:pt idx="77359">-0.032717177437987598</cx:pt>
          <cx:pt idx="77360">-0.032719419864382697</cx:pt>
          <cx:pt idx="77361">-0.032726890115761603</cx:pt>
          <cx:pt idx="77362">-0.032732048751508203</cx:pt>
          <cx:pt idx="77363">-0.032742851757491503</cx:pt>
          <cx:pt idx="77364">-0.032742851757491503</cx:pt>
          <cx:pt idx="77365">-0.032742851757491503</cx:pt>
          <cx:pt idx="77366">-0.032742851757491503</cx:pt>
          <cx:pt idx="77367">-0.032742851757491503</cx:pt>
          <cx:pt idx="77368">-0.032758359536456401</cx:pt>
          <cx:pt idx="77369">-0.032765491799990401</cx:pt>
          <cx:pt idx="77370">-0.032769052415294403</cx:pt>
          <cx:pt idx="77371">-0.0327719261871997</cx:pt>
          <cx:pt idx="77372">-0.0327719261871997</cx:pt>
          <cx:pt idx="77373">-0.0327719261871997</cx:pt>
          <cx:pt idx="77374">-0.032772435476053498</cx:pt>
          <cx:pt idx="77375">-0.0327746593542875</cx:pt>
          <cx:pt idx="77376">-0.032779574280468897</cx:pt>
          <cx:pt idx="77377">-0.032790494181255403</cx:pt>
          <cx:pt idx="77378">-0.032817818258380503</cx:pt>
          <cx:pt idx="77379">-0.032828820190007803</cx:pt>
          <cx:pt idx="77380">-0.032831837593951502</cx:pt>
          <cx:pt idx="77381">-0.032835889429037597</cx:pt>
          <cx:pt idx="77382">-0.032835984842956897</cx:pt>
          <cx:pt idx="77383">-0.0328507933148817</cx:pt>
          <cx:pt idx="77384">-0.032857521263737699</cx:pt>
          <cx:pt idx="77385">-0.032866296448478501</cx:pt>
          <cx:pt idx="77386">-0.032874363760227301</cx:pt>
          <cx:pt idx="77387">-0.032881194863822398</cx:pt>
          <cx:pt idx="77388">-0.032885983055084902</cx:pt>
          <cx:pt idx="77389">-0.032893065165656203</cx:pt>
          <cx:pt idx="77390">-0.032904597685974001</cx:pt>
          <cx:pt idx="77391">-0.032907233130374698</cx:pt>
          <cx:pt idx="77392">-0.0329122734845263</cx:pt>
          <cx:pt idx="77393">-0.032915818076313601</cx:pt>
          <cx:pt idx="77394">-0.032932527375124199</cx:pt>
          <cx:pt idx="77395">-0.032932804628658503</cx:pt>
          <cx:pt idx="77396">-0.032943713207346202</cx:pt>
          <cx:pt idx="77397">-0.032944997801051902</cx:pt>
          <cx:pt idx="77398">-0.032949727326659503</cx:pt>
          <cx:pt idx="77399">-0.032950552983992402</cx:pt>
          <cx:pt idx="77400">-0.032973117453520003</cx:pt>
          <cx:pt idx="77401">-0.032980478002486102</cx:pt>
          <cx:pt idx="77402">-0.032990649514780403</cx:pt>
          <cx:pt idx="77403">-0.032995793337688303</cx:pt>
          <cx:pt idx="77404">-0.0329973411186587</cx:pt>
          <cx:pt idx="77405">-0.0329973411186587</cx:pt>
          <cx:pt idx="77406">-0.0329973411186587</cx:pt>
          <cx:pt idx="77407">-0.0329973411186587</cx:pt>
          <cx:pt idx="77408">-0.033009383883764301</cx:pt>
          <cx:pt idx="77409">-0.033029635481527</cx:pt>
          <cx:pt idx="77410">-0.033035468728024799</cx:pt>
          <cx:pt idx="77411">-0.033035468728024799</cx:pt>
          <cx:pt idx="77412">-0.033035468728024799</cx:pt>
          <cx:pt idx="77413">-0.033041759639904203</cx:pt>
          <cx:pt idx="77414">-0.033042764710712103</cx:pt>
          <cx:pt idx="77415">-0.033048250927456002</cx:pt>
          <cx:pt idx="77416">-0.033049788796744702</cx:pt>
          <cx:pt idx="77417">-0.033049788796744702</cx:pt>
          <cx:pt idx="77418">-0.033049788796744702</cx:pt>
          <cx:pt idx="77419">-0.033064378765276702</cx:pt>
          <cx:pt idx="77420">-0.033064378765276702</cx:pt>
          <cx:pt idx="77421">-0.033064378765276702</cx:pt>
          <cx:pt idx="77422">-0.033069100394249998</cx:pt>
          <cx:pt idx="77423">-0.033075714941963201</cx:pt>
          <cx:pt idx="77424">-0.033085703090076302</cx:pt>
          <cx:pt idx="77425">-0.033089783379363497</cx:pt>
          <cx:pt idx="77426">-0.033101454141847002</cx:pt>
          <cx:pt idx="77427">-0.033118654770964803</cx:pt>
          <cx:pt idx="77428">-0.033128289469598497</cx:pt>
          <cx:pt idx="77429">-0.033129897531725599</cx:pt>
          <cx:pt idx="77430">-0.033129897531725599</cx:pt>
          <cx:pt idx="77431">-0.033129897531725599</cx:pt>
          <cx:pt idx="77432">-0.033129897531725599</cx:pt>
          <cx:pt idx="77433">-0.033134620492554702</cx:pt>
          <cx:pt idx="77434">-0.033134620492554702</cx:pt>
          <cx:pt idx="77435">-0.033134620492554702</cx:pt>
          <cx:pt idx="77436">-0.033142555371554999</cx:pt>
          <cx:pt idx="77437">-0.033145875820102602</cx:pt>
          <cx:pt idx="77438">-0.033148557083004598</cx:pt>
          <cx:pt idx="77439">-0.033161792368860299</cx:pt>
          <cx:pt idx="77440">-0.033175732742776402</cx:pt>
          <cx:pt idx="77441">-0.033184645643343502</cx:pt>
          <cx:pt idx="77442">-0.033187608222324097</cx:pt>
          <cx:pt idx="77443">-0.033187608222324097</cx:pt>
          <cx:pt idx="77444">-0.033190475337679201</cx:pt>
          <cx:pt idx="77445">-0.033190475337679201</cx:pt>
          <cx:pt idx="77446">-0.033190475337679201</cx:pt>
          <cx:pt idx="77447">-0.033196731018563401</cx:pt>
          <cx:pt idx="77448">-0.0332022499579585</cx:pt>
          <cx:pt idx="77449">-0.033203963542664597</cx:pt>
          <cx:pt idx="77450">-0.033214735341868397</cx:pt>
          <cx:pt idx="77451">-0.033216800497016398</cx:pt>
          <cx:pt idx="77452">-0.0332483761047229</cx:pt>
          <cx:pt idx="77453">-0.033249634180845797</cx:pt>
          <cx:pt idx="77454">-0.033259784753235398</cx:pt>
          <cx:pt idx="77455">-0.033265559667808198</cx:pt>
          <cx:pt idx="77456">-0.033279968800263397</cx:pt>
          <cx:pt idx="77457">-0.033287898874493599</cx:pt>
          <cx:pt idx="77458">-0.033287898874493599</cx:pt>
          <cx:pt idx="77459">-0.033287898874493599</cx:pt>
          <cx:pt idx="77460">-0.033289952629350097</cx:pt>
          <cx:pt idx="77461">-0.033292601918605898</cx:pt>
          <cx:pt idx="77462">-0.033303144067845097</cx:pt>
          <cx:pt idx="77463">-0.033307777782352603</cx:pt>
          <cx:pt idx="77464">-0.033326065384182799</cx:pt>
          <cx:pt idx="77465">-0.033326065384182799</cx:pt>
          <cx:pt idx="77466">-0.033335689257717502</cx:pt>
          <cx:pt idx="77467">-0.033335689257717502</cx:pt>
          <cx:pt idx="77468">-0.033343835314395498</cx:pt>
          <cx:pt idx="77469">-0.033345203467501798</cx:pt>
          <cx:pt idx="77470">-0.033348712312854002</cx:pt>
          <cx:pt idx="77471">-0.033361462128782299</cx:pt>
          <cx:pt idx="77472">-0.033361462128782299</cx:pt>
          <cx:pt idx="77473">-0.033361462128782299</cx:pt>
          <cx:pt idx="77474">-0.033367306821191003</cx:pt>
          <cx:pt idx="77475">-0.033376476866184099</cx:pt>
          <cx:pt idx="77476">-0.033386832913866502</cx:pt>
          <cx:pt idx="77477">-0.033390013964909399</cx:pt>
          <cx:pt idx="77478">-0.033390202525918698</cx:pt>
          <cx:pt idx="77479">-0.0333943397000021</cx:pt>
          <cx:pt idx="77480">-0.033395731818249098</cx:pt>
          <cx:pt idx="77481">-0.033396822116134997</cx:pt>
          <cx:pt idx="77482">-0.033421490167962399</cx:pt>
          <cx:pt idx="77483">-0.033425446474586201</cx:pt>
          <cx:pt idx="77484">-0.033426508409147897</cx:pt>
          <cx:pt idx="77485">-0.033426508409147897</cx:pt>
          <cx:pt idx="77486">-0.033426508409147897</cx:pt>
          <cx:pt idx="77487">-0.033426508409147897</cx:pt>
          <cx:pt idx="77488">-0.033426508409147897</cx:pt>
          <cx:pt idx="77489">-0.033432513370773999</cx:pt>
          <cx:pt idx="77490">-0.033434044608669097</cx:pt>
          <cx:pt idx="77491">-0.033434044608669097</cx:pt>
          <cx:pt idx="77492">-0.033446429861652999</cx:pt>
          <cx:pt idx="77493">-0.033462120781692799</cx:pt>
          <cx:pt idx="77494">-0.033467881183754801</cx:pt>
          <cx:pt idx="77495">-0.033470976741834697</cx:pt>
          <cx:pt idx="77496">-0.0334920795206608</cx:pt>
          <cx:pt idx="77497">-0.033496867219882098</cx:pt>
          <cx:pt idx="77498">-0.033503300294577501</cx:pt>
          <cx:pt idx="77499">-0.033507460200493902</cx:pt>
          <cx:pt idx="77500">-0.033507460200493902</cx:pt>
          <cx:pt idx="77501">-0.033507460200493902</cx:pt>
          <cx:pt idx="77502">-0.033512934793916101</cx:pt>
          <cx:pt idx="77503">-0.0335162637088081</cx:pt>
          <cx:pt idx="77504">-0.033524258842704199</cx:pt>
          <cx:pt idx="77505">-0.033539966657417299</cx:pt>
          <cx:pt idx="77506">-0.0335557337757285</cx:pt>
          <cx:pt idx="77507">-0.033560038491194301</cx:pt>
          <cx:pt idx="77508">-0.033562595107573499</cx:pt>
          <cx:pt idx="77509">-0.033569663488413802</cx:pt>
          <cx:pt idx="77510">-0.033572022150760598</cx:pt>
          <cx:pt idx="77511">-0.0335759379010711</cx:pt>
          <cx:pt idx="77512">-0.033583939163466699</cx:pt>
          <cx:pt idx="77513">-0.033595587941669801</cx:pt>
          <cx:pt idx="77514">-0.033595587941669801</cx:pt>
          <cx:pt idx="77515">-0.033601123000126798</cx:pt>
          <cx:pt idx="77516">-0.033611849066960603</cx:pt>
          <cx:pt idx="77517">-0.033611849066960603</cx:pt>
          <cx:pt idx="77518">-0.033617077177646101</cx:pt>
          <cx:pt idx="77519">-0.033627397903150801</cx:pt>
          <cx:pt idx="77520">-0.033639878712416797</cx:pt>
          <cx:pt idx="77521">-0.0336595143598587</cx:pt>
          <cx:pt idx="77522">-0.033666753580930103</cx:pt>
          <cx:pt idx="77523">-0.0336692621983357</cx:pt>
          <cx:pt idx="77524">-0.033670556712292202</cx:pt>
          <cx:pt idx="77525">-0.033677258627978997</cx:pt>
          <cx:pt idx="77526">-0.033679501938065001</cx:pt>
          <cx:pt idx="77527">-0.033681865511688398</cx:pt>
          <cx:pt idx="77528">-0.033681865511688398</cx:pt>
          <cx:pt idx="77529">-0.033689339467119897</cx:pt>
          <cx:pt idx="77530">-0.033721473016523403</cx:pt>
          <cx:pt idx="77531">-0.033740099968116499</cx:pt>
          <cx:pt idx="77532">-0.033740491218179902</cx:pt>
          <cx:pt idx="77533">-0.033746058206528401</cx:pt>
          <cx:pt idx="77534">-0.033753620954762101</cx:pt>
          <cx:pt idx="77535">-0.0337572961219927</cx:pt>
          <cx:pt idx="77536">-0.033772651365714397</cx:pt>
          <cx:pt idx="77537">-0.033784206008934503</cx:pt>
          <cx:pt idx="77538">-0.033788539399537701</cx:pt>
          <cx:pt idx="77539">-0.033794500260912998</cx:pt>
          <cx:pt idx="77540">-0.0337955020112536</cx:pt>
          <cx:pt idx="77541">-0.0337955020112536</cx:pt>
          <cx:pt idx="77542">-0.0337955020112536</cx:pt>
          <cx:pt idx="77543">-0.0337955020112536</cx:pt>
          <cx:pt idx="77544">-0.0337955020112536</cx:pt>
          <cx:pt idx="77545">-0.0337955020112536</cx:pt>
          <cx:pt idx="77546">-0.0337955020112536</cx:pt>
          <cx:pt idx="77547">-0.0337955020112536</cx:pt>
          <cx:pt idx="77548">-0.033795516198719698</cx:pt>
          <cx:pt idx="77549">-0.033797884840657301</cx:pt>
          <cx:pt idx="77550">-0.033801324784417802</cx:pt>
          <cx:pt idx="77551">-0.033804843650556901</cx:pt>
          <cx:pt idx="77552">-0.0338184007493477</cx:pt>
          <cx:pt idx="77553">-0.033818510245208599</cx:pt>
          <cx:pt idx="77554">-0.0338389425303873</cx:pt>
          <cx:pt idx="77555">-0.0338389425303873</cx:pt>
          <cx:pt idx="77556">-0.0338442000976589</cx:pt>
          <cx:pt idx="77557">-0.033850807768354002</cx:pt>
          <cx:pt idx="77558">-0.033850807768354002</cx:pt>
          <cx:pt idx="77559">-0.033862944910707501</cx:pt>
          <cx:pt idx="77560">-0.0338645206418434</cx:pt>
          <cx:pt idx="77561">-0.033875762161013998</cx:pt>
          <cx:pt idx="77562">-0.033876010143210601</cx:pt>
          <cx:pt idx="77563">-0.033881200640334501</cx:pt>
          <cx:pt idx="77564">-0.033881952354296099</cx:pt>
          <cx:pt idx="77565">-0.033892234155404197</cx:pt>
          <cx:pt idx="77566">-0.033897482476904599</cx:pt>
          <cx:pt idx="77567">-0.033897482476904599</cx:pt>
          <cx:pt idx="77568">-0.033911077053358399</cx:pt>
          <cx:pt idx="77569">-0.0339129137641472</cx:pt>
          <cx:pt idx="77570">-0.033921942604749497</cx:pt>
          <cx:pt idx="77571">-0.033923381598806999</cx:pt>
          <cx:pt idx="77572">-0.033934675025434902</cx:pt>
          <cx:pt idx="77573">-0.033939890230479601</cx:pt>
          <cx:pt idx="77574">-0.033970677429643402</cx:pt>
          <cx:pt idx="77575">-0.0339797229596846</cx:pt>
          <cx:pt idx="77576">-0.033987973382814798</cx:pt>
          <cx:pt idx="77577">-0.034019648630965599</cx:pt>
          <cx:pt idx="77578">-0.034025378934274902</cx:pt>
          <cx:pt idx="77579">-0.034051188648667699</cx:pt>
          <cx:pt idx="77580">-0.0340590224333783</cx:pt>
          <cx:pt idx="77581">-0.034063408395155703</cx:pt>
          <cx:pt idx="77582">-0.034075861495268103</cx:pt>
          <cx:pt idx="77583">-0.034078186448502801</cx:pt>
          <cx:pt idx="77584">-0.034079901747079103</cx:pt>
          <cx:pt idx="77585">-0.034087049767709501</cx:pt>
          <cx:pt idx="77586">-0.034089465530002597</cx:pt>
          <cx:pt idx="77587">-0.034111963330489603</cx:pt>
          <cx:pt idx="77588">-0.034115940205546598</cx:pt>
          <cx:pt idx="77589">-0.034139433040843402</cx:pt>
          <cx:pt idx="77590">-0.034142242840005201</cx:pt>
          <cx:pt idx="77591">-0.034150178525910901</cx:pt>
          <cx:pt idx="77592">-0.034161996298641202</cx:pt>
          <cx:pt idx="77593">-0.034166351235601702</cx:pt>
          <cx:pt idx="77594">-0.034195309038107698</cx:pt>
          <cx:pt idx="77595">-0.034195309038107698</cx:pt>
          <cx:pt idx="77596">-0.034199820969827502</cx:pt>
          <cx:pt idx="77597">-0.034204836178901799</cx:pt>
          <cx:pt idx="77598">-0.034207655629904098</cx:pt>
          <cx:pt idx="77599">-0.034208644334050298</cx:pt>
          <cx:pt idx="77600">-0.034214656003229503</cx:pt>
          <cx:pt idx="77601">-0.034221909483322301</cx:pt>
          <cx:pt idx="77602">-0.034226166853728</cx:pt>
          <cx:pt idx="77603">-0.034226198182922302</cx:pt>
          <cx:pt idx="77604">-0.034255348692736901</cx:pt>
          <cx:pt idx="77605">-0.0342649052159315</cx:pt>
          <cx:pt idx="77606">-0.034272608711980401</cx:pt>
          <cx:pt idx="77607">-0.034274899034728398</cx:pt>
          <cx:pt idx="77608">-0.034275341721093998</cx:pt>
          <cx:pt idx="77609">-0.034275341721093998</cx:pt>
          <cx:pt idx="77610">-0.034275341721093998</cx:pt>
          <cx:pt idx="77611">-0.034298111838617001</cx:pt>
          <cx:pt idx="77612">-0.034308959262521498</cx:pt>
          <cx:pt idx="77613">-0.0343123187518483</cx:pt>
          <cx:pt idx="77614">-0.034330183467381099</cx:pt>
          <cx:pt idx="77615">-0.034330183467381099</cx:pt>
          <cx:pt idx="77616">-0.034330183467381099</cx:pt>
          <cx:pt idx="77617">-0.034354287706689003</cx:pt>
          <cx:pt idx="77618">-0.034360077766659898</cx:pt>
          <cx:pt idx="77619">-0.0343642884059829</cx:pt>
          <cx:pt idx="77620">-0.034372039109440103</cx:pt>
          <cx:pt idx="77621">-0.034373047430716799</cx:pt>
          <cx:pt idx="77622">-0.034384081183909301</cx:pt>
          <cx:pt idx="77623">-0.034384081183909301</cx:pt>
          <cx:pt idx="77624">-0.034384081183909301</cx:pt>
          <cx:pt idx="77625">-0.0343844587433563</cx:pt>
          <cx:pt idx="77626">-0.034387482845664598</cx:pt>
          <cx:pt idx="77627">-0.034387482845664598</cx:pt>
          <cx:pt idx="77628">-0.034387482845664598</cx:pt>
          <cx:pt idx="77629">-0.034387482845664598</cx:pt>
          <cx:pt idx="77630">-0.034387482845664598</cx:pt>
          <cx:pt idx="77631">-0.034392276759037797</cx:pt>
          <cx:pt idx="77632">-0.034393513507930101</cx:pt>
          <cx:pt idx="77633">-0.034394504488778802</cx:pt>
          <cx:pt idx="77634">-0.034423702085920799</cx:pt>
          <cx:pt idx="77635">-0.034428721147691799</cx:pt>
          <cx:pt idx="77636">-0.034428721147691799</cx:pt>
          <cx:pt idx="77637">-0.034428721147691799</cx:pt>
          <cx:pt idx="77638">-0.0344288490639953</cx:pt>
          <cx:pt idx="77639">-0.034435928332572703</cx:pt>
          <cx:pt idx="77640">-0.034468887506294399</cx:pt>
          <cx:pt idx="77641">-0.034468887506294399</cx:pt>
          <cx:pt idx="77642">-0.034468887506294399</cx:pt>
          <cx:pt idx="77643">-0.034471178961229101</cx:pt>
          <cx:pt idx="77644">-0.0344735879143587</cx:pt>
          <cx:pt idx="77645">-0.0344735879143587</cx:pt>
          <cx:pt idx="77646">-0.0344735879143587</cx:pt>
          <cx:pt idx="77647">-0.034479775817032397</cx:pt>
          <cx:pt idx="77648">-0.034494727091301199</cx:pt>
          <cx:pt idx="77649">-0.034501180879404403</cx:pt>
          <cx:pt idx="77650">-0.034512777663696599</cx:pt>
          <cx:pt idx="77651">-0.034516222944492997</cx:pt>
          <cx:pt idx="77652">-0.034525394420860098</cx:pt>
          <cx:pt idx="77653">-0.034533248398056</cx:pt>
          <cx:pt idx="77654">-0.0345449678458115</cx:pt>
          <cx:pt idx="77655">-0.0345449678458115</cx:pt>
          <cx:pt idx="77656">-0.034546703044231297</cx:pt>
          <cx:pt idx="77657">-0.034546703044231297</cx:pt>
          <cx:pt idx="77658">-0.034546703044231297</cx:pt>
          <cx:pt idx="77659">-0.034546703044231297</cx:pt>
          <cx:pt idx="77660">-0.034561067115770401</cx:pt>
          <cx:pt idx="77661">-0.034569285681622798</cx:pt>
          <cx:pt idx="77662">-0.034569285681622798</cx:pt>
          <cx:pt idx="77663">-0.034569285681622798</cx:pt>
          <cx:pt idx="77664">-0.034570731906981997</cx:pt>
          <cx:pt idx="77665">-0.034570731906981997</cx:pt>
          <cx:pt idx="77666">-0.034573571342282901</cx:pt>
          <cx:pt idx="77667">-0.034577281891108397</cx:pt>
          <cx:pt idx="77668">-0.034603501030263897</cx:pt>
          <cx:pt idx="77669">-0.034603520507396499</cx:pt>
          <cx:pt idx="77670">-0.034604828777500603</cx:pt>
          <cx:pt idx="77671">-0.034633123072894699</cx:pt>
          <cx:pt idx="77672">-0.034641075498682498</cx:pt>
          <cx:pt idx="77673">-0.034646024261053197</cx:pt>
          <cx:pt idx="77674">-0.034677322397917702</cx:pt>
          <cx:pt idx="77675">-0.034678200352032</cx:pt>
          <cx:pt idx="77676">-0.034683303634890403</cx:pt>
          <cx:pt idx="77677">-0.034686718074991803</cx:pt>
          <cx:pt idx="77678">-0.034690421145725903</cx:pt>
          <cx:pt idx="77679">-0.034695767323156899</cx:pt>
          <cx:pt idx="77680">-0.034696896853275198</cx:pt>
          <cx:pt idx="77681">-0.034718007352625098</cx:pt>
          <cx:pt idx="77682">-0.034718007352625098</cx:pt>
          <cx:pt idx="77683">-0.034723157302329298</cx:pt>
          <cx:pt idx="77684">-0.034723936025696699</cx:pt>
          <cx:pt idx="77685">-0.034732872817112299</cx:pt>
          <cx:pt idx="77686">-0.034739856200018099</cx:pt>
          <cx:pt idx="77687">-0.034753358341264598</cx:pt>
          <cx:pt idx="77688">-0.034769018385253203</cx:pt>
          <cx:pt idx="77689">-0.034770616968006297</cx:pt>
          <cx:pt idx="77690">-0.0347767174651731</cx:pt>
          <cx:pt idx="77691">-0.034778876954835398</cx:pt>
          <cx:pt idx="77692">-0.0347843379652878</cx:pt>
          <cx:pt idx="77693">-0.034802859686281003</cx:pt>
          <cx:pt idx="77694">-0.03481664748564</cx:pt>
          <cx:pt idx="77695">-0.034823593632310398</cx:pt>
          <cx:pt idx="77696">-0.034823593632310398</cx:pt>
          <cx:pt idx="77697">-0.034823593632310398</cx:pt>
          <cx:pt idx="77698">-0.034827762057149901</cx:pt>
          <cx:pt idx="77699">-0.034830307950999603</cx:pt>
          <cx:pt idx="77700">-0.034830462975639999</cx:pt>
          <cx:pt idx="77701">-0.034830462975639999</cx:pt>
          <cx:pt idx="77702">-0.034830462975639999</cx:pt>
          <cx:pt idx="77703">-0.034830462975639999</cx:pt>
          <cx:pt idx="77704">-0.034835439826184401</cx:pt>
          <cx:pt idx="77705">-0.034842497947464399</cx:pt>
          <cx:pt idx="77706">-0.0348523265286814</cx:pt>
          <cx:pt idx="77707">-0.0348523265286814</cx:pt>
          <cx:pt idx="77708">-0.0348523265286814</cx:pt>
          <cx:pt idx="77709">-0.0348523265286814</cx:pt>
          <cx:pt idx="77710">-0.0348523265286814</cx:pt>
          <cx:pt idx="77711">-0.0348523265286814</cx:pt>
          <cx:pt idx="77712">-0.034854021306239602</cx:pt>
          <cx:pt idx="77713">-0.034860750046806603</cx:pt>
          <cx:pt idx="77714">-0.034860968575167302</cx:pt>
          <cx:pt idx="77715">-0.034871001315214298</cx:pt>
          <cx:pt idx="77716">-0.034876204616723999</cx:pt>
          <cx:pt idx="77717">-0.034908786660265999</cx:pt>
          <cx:pt idx="77718">-0.034908786660265999</cx:pt>
          <cx:pt idx="77719">-0.0349215338675673</cx:pt>
          <cx:pt idx="77720">-0.034929230534780899</cx:pt>
          <cx:pt idx="77721">-0.034964526406492197</cx:pt>
          <cx:pt idx="77722">-0.034964526406492197</cx:pt>
          <cx:pt idx="77723">-0.034964526406492197</cx:pt>
          <cx:pt idx="77724">-0.034964526406492197</cx:pt>
          <cx:pt idx="77725">-0.034967678563476198</cx:pt>
          <cx:pt idx="77726">-0.034969911295562997</cx:pt>
          <cx:pt idx="77727">-0.034978688083867102</cx:pt>
          <cx:pt idx="77728">-0.034983179112647998</cx:pt>
          <cx:pt idx="77729">-0.034983968918523602</cx:pt>
          <cx:pt idx="77730">-0.035003276923355003</cx:pt>
          <cx:pt idx="77731">-0.035006307191689401</cx:pt>
          <cx:pt idx="77732">-0.035013295843933798</cx:pt>
          <cx:pt idx="77733">-0.0350158794876217</cx:pt>
          <cx:pt idx="77734">-0.0350158794876217</cx:pt>
          <cx:pt idx="77735">-0.035017378466177501</cx:pt>
          <cx:pt idx="77736">-0.035017378466177501</cx:pt>
          <cx:pt idx="77737">-0.035017378466177501</cx:pt>
          <cx:pt idx="77738">-0.035028457723962902</cx:pt>
          <cx:pt idx="77739">-0.035033095421416797</cx:pt>
          <cx:pt idx="77740">-0.035041938865737997</cx:pt>
          <cx:pt idx="77741">-0.035045215317237102</cx:pt>
          <cx:pt idx="77742">-0.035049082882948598</cx:pt>
          <cx:pt idx="77743">-0.035081489213111099</cx:pt>
          <cx:pt idx="77744">-0.035085722372159199</cx:pt>
          <cx:pt idx="77745">-0.035090255894831203</cx:pt>
          <cx:pt idx="77746">-0.035090255894831203</cx:pt>
          <cx:pt idx="77747">-0.035090255894831203</cx:pt>
          <cx:pt idx="77748">-0.035090255894831203</cx:pt>
          <cx:pt idx="77749">-0.035090255894831203</cx:pt>
          <cx:pt idx="77750">-0.035090255894831203</cx:pt>
          <cx:pt idx="77751">-0.035090255894831203</cx:pt>
          <cx:pt idx="77752">-0.035090255894831203</cx:pt>
          <cx:pt idx="77753">-0.035090255894831203</cx:pt>
          <cx:pt idx="77754">-0.035103451440505203</cx:pt>
          <cx:pt idx="77755">-0.0351065071603485</cx:pt>
          <cx:pt idx="77756">-0.035112056458076198</cx:pt>
          <cx:pt idx="77757">-0.035118680567546197</cx:pt>
          <cx:pt idx="77758">-0.0351270086566332</cx:pt>
          <cx:pt idx="77759">-0.0351400942110991</cx:pt>
          <cx:pt idx="77760">-0.035159601674776497</cx:pt>
          <cx:pt idx="77761">-0.035159601674776497</cx:pt>
          <cx:pt idx="77762">-0.035159601674776497</cx:pt>
          <cx:pt idx="77763">-0.035159601674776497</cx:pt>
          <cx:pt idx="77764">-0.035162336624418603</cx:pt>
          <cx:pt idx="77765">-0.035168015598673497</cx:pt>
          <cx:pt idx="77766">-0.035182513282745499</cx:pt>
          <cx:pt idx="77767">-0.035182513282745499</cx:pt>
          <cx:pt idx="77768">-0.035182513282745499</cx:pt>
          <cx:pt idx="77769">-0.035182513282745499</cx:pt>
          <cx:pt idx="77770">-0.035182513282745499</cx:pt>
          <cx:pt idx="77771">-0.035195339676377502</cx:pt>
          <cx:pt idx="77772">-0.035195339676377502</cx:pt>
          <cx:pt idx="77773">-0.035198165839262399</cx:pt>
          <cx:pt idx="77774">-0.0352028321199086</cx:pt>
          <cx:pt idx="77775">-0.035232034973166897</cx:pt>
          <cx:pt idx="77776">-0.035232732352400702</cx:pt>
          <cx:pt idx="77777">-0.035242807537043903</cx:pt>
          <cx:pt idx="77778">-0.035244748078102801</cx:pt>
          <cx:pt idx="77779">-0.035246899031767601</cx:pt>
          <cx:pt idx="77780">-0.035246899031767601</cx:pt>
          <cx:pt idx="77781">-0.035246899031767601</cx:pt>
          <cx:pt idx="77782">-0.035246899031767601</cx:pt>
          <cx:pt idx="77783">-0.035246899031767601</cx:pt>
          <cx:pt idx="77784">-0.035251721089673997</cx:pt>
          <cx:pt idx="77785">-0.035261789528765297</cx:pt>
          <cx:pt idx="77786">-0.035269337520192498</cx:pt>
          <cx:pt idx="77787">-0.0352711513152291</cx:pt>
          <cx:pt idx="77788">-0.035275964072923403</cx:pt>
          <cx:pt idx="77789">-0.035283852234276498</cx:pt>
          <cx:pt idx="77790">-0.035294111632252698</cx:pt>
          <cx:pt idx="77791">-0.035294111632252698</cx:pt>
          <cx:pt idx="77792">-0.035294111632252698</cx:pt>
          <cx:pt idx="77793">-0.035294111632252698</cx:pt>
          <cx:pt idx="77794">-0.035310701754452001</cx:pt>
          <cx:pt idx="77795">-0.035315270881470802</cx:pt>
          <cx:pt idx="77796">-0.035315588014629203</cx:pt>
          <cx:pt idx="77797">-0.035319987361447799</cx:pt>
          <cx:pt idx="77798">-0.035334063622393802</cx:pt>
          <cx:pt idx="77799">-0.035344008283914</cx:pt>
          <cx:pt idx="77800">-0.035349159010682397</cx:pt>
          <cx:pt idx="77801">-0.035381982282303798</cx:pt>
          <cx:pt idx="77802">-0.035394632617860002</cx:pt>
          <cx:pt idx="77803">-0.035399247000188601</cx:pt>
          <cx:pt idx="77804">-0.035401757121469299</cx:pt>
          <cx:pt idx="77805">-0.035401757121469299</cx:pt>
          <cx:pt idx="77806">-0.035401757121469299</cx:pt>
          <cx:pt idx="77807">-0.035401757121469299</cx:pt>
          <cx:pt idx="77808">-0.035401757121469299</cx:pt>
          <cx:pt idx="77809">-0.035401757121469299</cx:pt>
          <cx:pt idx="77810">-0.035401757121469299</cx:pt>
          <cx:pt idx="77811">-0.035414829904120697</cx:pt>
          <cx:pt idx="77812">-0.035432196451851798</cx:pt>
          <cx:pt idx="77813">-0.035435561149098099</cx:pt>
          <cx:pt idx="77814">-0.035444196892229198</cx:pt>
          <cx:pt idx="77815">-0.0354469602989596</cx:pt>
          <cx:pt idx="77816">-0.035460943969054803</cx:pt>
          <cx:pt idx="77817">-0.035481741902990201</cx:pt>
          <cx:pt idx="77818">-0.035484563924635698</cx:pt>
          <cx:pt idx="77819">-0.035484628340840201</cx:pt>
          <cx:pt idx="77820">-0.035488815474003697</cx:pt>
          <cx:pt idx="77821">-0.035501631252123002</cx:pt>
          <cx:pt idx="77822">-0.035525279834600902</cx:pt>
          <cx:pt idx="77823">-0.035533850857621098</cx:pt>
          <cx:pt idx="77824">-0.035541442424077099</cx:pt>
          <cx:pt idx="77825">-0.035547383315730798</cx:pt>
          <cx:pt idx="77826">-0.035550032328453302</cx:pt>
          <cx:pt idx="77827">-0.035550032328453302</cx:pt>
          <cx:pt idx="77828">-0.035550032328453302</cx:pt>
          <cx:pt idx="77829">-0.035550032328453302</cx:pt>
          <cx:pt idx="77830">-0.035551252220714903</cx:pt>
          <cx:pt idx="77831">-0.035555063353041198</cx:pt>
          <cx:pt idx="77832">-0.035571480834433698</cx:pt>
          <cx:pt idx="77833">-0.035595639408339902</cx:pt>
          <cx:pt idx="77834">-0.035612628006290302</cx:pt>
          <cx:pt idx="77835">-0.035617349362340102</cx:pt>
          <cx:pt idx="77836">-0.035620563153682699</cx:pt>
          <cx:pt idx="77837">-0.035632079638889598</cx:pt>
          <cx:pt idx="77838">-0.035632079638889598</cx:pt>
          <cx:pt idx="77839">-0.035632079638889598</cx:pt>
          <cx:pt idx="77840">-0.035632079638889598</cx:pt>
          <cx:pt idx="77841">-0.035632079638889598</cx:pt>
          <cx:pt idx="77842">-0.035632079638889598</cx:pt>
          <cx:pt idx="77843">-0.035632079638889598</cx:pt>
          <cx:pt idx="77844">-0.035632079638889598</cx:pt>
          <cx:pt idx="77845">-0.035632079638889598</cx:pt>
          <cx:pt idx="77846">-0.035632079638889598</cx:pt>
          <cx:pt idx="77847">-0.035632079638889598</cx:pt>
          <cx:pt idx="77848">-0.035632079638889598</cx:pt>
          <cx:pt idx="77849">-0.035632079638889598</cx:pt>
          <cx:pt idx="77850">-0.035632079638889598</cx:pt>
          <cx:pt idx="77851">-0.035632079638889598</cx:pt>
          <cx:pt idx="77852">-0.035632079638889598</cx:pt>
          <cx:pt idx="77853">-0.035632079638889598</cx:pt>
          <cx:pt idx="77854">-0.035635608744017798</cx:pt>
          <cx:pt idx="77855">-0.035635608744017798</cx:pt>
          <cx:pt idx="77856">-0.035637280262945298</cx:pt>
          <cx:pt idx="77857">-0.035650782994250299</cx:pt>
          <cx:pt idx="77858">-0.035650782994250299</cx:pt>
          <cx:pt idx="77859">-0.035661197018782599</cx:pt>
          <cx:pt idx="77860">-0.035664835796410402</cx:pt>
          <cx:pt idx="77861">-0.035687522014297299</cx:pt>
          <cx:pt idx="77862">-0.035690952417639699</cx:pt>
          <cx:pt idx="77863">-0.035694765961676402</cx:pt>
          <cx:pt idx="77864">-0.035709356863244397</cx:pt>
          <cx:pt idx="77865">-0.035713196168447703</cx:pt>
          <cx:pt idx="77866">-0.035717219052668198</cx:pt>
          <cx:pt idx="77867">-0.035723943187165097</cx:pt>
          <cx:pt idx="77868">-0.035738979508573299</cx:pt>
          <cx:pt idx="77869">-0.035747640916944802</cx:pt>
          <cx:pt idx="77870">-0.035749124951400098</cx:pt>
          <cx:pt idx="77871">-0.035749669495407199</cx:pt>
          <cx:pt idx="77872">-0.035757003815369198</cx:pt>
          <cx:pt idx="77873">-0.035758386420555698</cx:pt>
          <cx:pt idx="77874">-0.035764910176433698</cx:pt>
          <cx:pt idx="77875">-0.035769140554625302</cx:pt>
          <cx:pt idx="77876">-0.0357717926354367</cx:pt>
          <cx:pt idx="77877">-0.035783671824592897</cx:pt>
          <cx:pt idx="77878">-0.035803945574809697</cx:pt>
          <cx:pt idx="77879">-0.035813733092205403</cx:pt>
          <cx:pt idx="77880">-0.035824068180500199</cx:pt>
          <cx:pt idx="77881">-0.0358292889342973</cx:pt>
          <cx:pt idx="77882">-0.035833514530962202</cx:pt>
          <cx:pt idx="77883">-0.035835371703709797</cx:pt>
          <cx:pt idx="77884">-0.035842329119393702</cx:pt>
          <cx:pt idx="77885">-0.035844047769023703</cx:pt>
          <cx:pt idx="77886">-0.035844047769023703</cx:pt>
          <cx:pt idx="77887">-0.035844047769023703</cx:pt>
          <cx:pt idx="77888">-0.035856307950796501</cx:pt>
          <cx:pt idx="77889">-0.035862418772758899</cx:pt>
          <cx:pt idx="77890">-0.035862418772758899</cx:pt>
          <cx:pt idx="77891">-0.035862418772758899</cx:pt>
          <cx:pt idx="77892">-0.035888788615140201</cx:pt>
          <cx:pt idx="77893">-0.035889647253697803</cx:pt>
          <cx:pt idx="77894">-0.035914008798734402</cx:pt>
          <cx:pt idx="77895">-0.035915049310928801</cx:pt>
          <cx:pt idx="77896">-0.035932251427730898</cx:pt>
          <cx:pt idx="77897">-0.0359377096693618</cx:pt>
          <cx:pt idx="77898">-0.0359377096693618</cx:pt>
          <cx:pt idx="77899">-0.0359377096693618</cx:pt>
          <cx:pt idx="77900">-0.035945235045728302</cx:pt>
          <cx:pt idx="77901">-0.035947256552424603</cx:pt>
          <cx:pt idx="77902">-0.035956394835901503</cx:pt>
          <cx:pt idx="77903">-0.035965542860722802</cx:pt>
          <cx:pt idx="77904">-0.035989342809013503</cx:pt>
          <cx:pt idx="77905">-0.035989342809013503</cx:pt>
          <cx:pt idx="77906">-0.035994464193076003</cx:pt>
          <cx:pt idx="77907">-0.0360023425454606</cx:pt>
          <cx:pt idx="77908">-0.036006054431329898</cx:pt>
          <cx:pt idx="77909">-0.036031101514592399</cx:pt>
          <cx:pt idx="77910">-0.036033016258903802</cx:pt>
          <cx:pt idx="77911">-0.036033654873515002</cx:pt>
          <cx:pt idx="77912">-0.036037703852964897</cx:pt>
          <cx:pt idx="77913">-0.0360503937665883</cx:pt>
          <cx:pt idx="77914">-0.036076625845367603</cx:pt>
          <cx:pt idx="77915">-0.036076725679892403</cx:pt>
          <cx:pt idx="77916">-0.036093151250247299</cx:pt>
          <cx:pt idx="77917">-0.036109036436535798</cx:pt>
          <cx:pt idx="77918">-0.036122303977558001</cx:pt>
          <cx:pt idx="77919">-0.036137585238859703</cx:pt>
          <cx:pt idx="77920">-0.036151218692041298</cx:pt>
          <cx:pt idx="77921">-0.036153820486063797</cx:pt>
          <cx:pt idx="77922">-0.036160437105036303</cx:pt>
          <cx:pt idx="77923">-0.0361666013715553</cx:pt>
          <cx:pt idx="77924">-0.036167714812801802</cx:pt>
          <cx:pt idx="77925">-0.036171494857152903</cx:pt>
          <cx:pt idx="77926">-0.036171494857152903</cx:pt>
          <cx:pt idx="77927">-0.036171494857152903</cx:pt>
          <cx:pt idx="77928">-0.036171494857152903</cx:pt>
          <cx:pt idx="77929">-0.036174246160555201</cx:pt>
          <cx:pt idx="77930">-0.036180501418512701</cx:pt>
          <cx:pt idx="77931">-0.036192232332947702</cx:pt>
          <cx:pt idx="77932">-0.036200454184379803</cx:pt>
          <cx:pt idx="77933">-0.0362030746838439</cx:pt>
          <cx:pt idx="77934">-0.036203882360063</cx:pt>
          <cx:pt idx="77935">-0.036220270997508602</cx:pt>
          <cx:pt idx="77936">-0.036246846658641502</cx:pt>
          <cx:pt idx="77937">-0.036249099474094798</cx:pt>
          <cx:pt idx="77938">-0.036254710361266297</cx:pt>
          <cx:pt idx="77939">-0.036254710361266297</cx:pt>
          <cx:pt idx="77940">-0.036254710361266297</cx:pt>
          <cx:pt idx="77941">-0.036262851133953999</cx:pt>
          <cx:pt idx="77942">-0.036275134774924597</cx:pt>
          <cx:pt idx="77943">-0.036277045268069699</cx:pt>
          <cx:pt idx="77944">-0.036278927469413899</cx:pt>
          <cx:pt idx="77945">-0.036289664623546998</cx:pt>
          <cx:pt idx="77946">-0.036321958252856099</cx:pt>
          <cx:pt idx="77947">-0.036344266672927998</cx:pt>
          <cx:pt idx="77948">-0.036344266672927998</cx:pt>
          <cx:pt idx="77949">-0.0363468169404675</cx:pt>
          <cx:pt idx="77950">-0.036351682529507399</cx:pt>
          <cx:pt idx="77951">-0.036360616139839999</cx:pt>
          <cx:pt idx="77952">-0.0363662314341891</cx:pt>
          <cx:pt idx="77953">-0.0363666851906378</cx:pt>
          <cx:pt idx="77954">-0.036373132467743603</cx:pt>
          <cx:pt idx="77955">-0.036373664470538997</cx:pt>
          <cx:pt idx="77956">-0.036384036357301801</cx:pt>
          <cx:pt idx="77957">-0.036384036357301801</cx:pt>
          <cx:pt idx="77958">-0.036384036357301801</cx:pt>
          <cx:pt idx="77959">-0.036384036357301801</cx:pt>
          <cx:pt idx="77960">-0.036390577202196198</cx:pt>
          <cx:pt idx="77961">-0.036394516217114502</cx:pt>
          <cx:pt idx="77962">-0.036396399907270498</cx:pt>
          <cx:pt idx="77963">-0.036396399907270498</cx:pt>
          <cx:pt idx="77964">-0.036396399907270498</cx:pt>
          <cx:pt idx="77965">-0.036409393870088298</cx:pt>
          <cx:pt idx="77966">-0.036414312057098198</cx:pt>
          <cx:pt idx="77967">-0.036424607718764199</cx:pt>
          <cx:pt idx="77968">-0.036429877917184599</cx:pt>
          <cx:pt idx="77969">-0.036435557589905</cx:pt>
          <cx:pt idx="77970">-0.036436603881429899</cx:pt>
          <cx:pt idx="77971">-0.036437478275779298</cx:pt>
          <cx:pt idx="77972">-0.036440582193994299</cx:pt>
          <cx:pt idx="77973">-0.036441495152984199</cx:pt>
          <cx:pt idx="77974">-0.036451873706027899</cx:pt>
          <cx:pt idx="77975">-0.036454663453456999</cx:pt>
          <cx:pt idx="77976">-0.036464953131518402</cx:pt>
          <cx:pt idx="77977">-0.0364906781190023</cx:pt>
          <cx:pt idx="77978">-0.036491735939179197</cx:pt>
          <cx:pt idx="77979">-0.036497309954593098</cx:pt>
          <cx:pt idx="77980">-0.036497309954593098</cx:pt>
          <cx:pt idx="77981">-0.036497309954593098</cx:pt>
          <cx:pt idx="77982">-0.036497309954593098</cx:pt>
          <cx:pt idx="77983">-0.036500577766613002</cx:pt>
          <cx:pt idx="77984">-0.036510659243883303</cx:pt>
          <cx:pt idx="77985">-0.036514032857006502</cx:pt>
          <cx:pt idx="77986">-0.036514032857006502</cx:pt>
          <cx:pt idx="77987">-0.036514032857006502</cx:pt>
          <cx:pt idx="77988">-0.036515115024677899</cx:pt>
          <cx:pt idx="77989">-0.036531108746137103</cx:pt>
          <cx:pt idx="77990">-0.036531342924050199</cx:pt>
          <cx:pt idx="77991">-0.036537308995785903</cx:pt>
          <cx:pt idx="77992">-0.036537308995785903</cx:pt>
          <cx:pt idx="77993">-0.036537308995785903</cx:pt>
          <cx:pt idx="77994">-0.036537308995785903</cx:pt>
          <cx:pt idx="77995">-0.036537308995785903</cx:pt>
          <cx:pt idx="77996">-0.036543164862524298</cx:pt>
          <cx:pt idx="77997">-0.0365469826404606</cx:pt>
          <cx:pt idx="77998">-0.036554170067896297</cx:pt>
          <cx:pt idx="77999">-0.036556252669321797</cx:pt>
          <cx:pt idx="78000">-0.036565401103524797</cx:pt>
          <cx:pt idx="78001">-0.036584401699267799</cx:pt>
          <cx:pt idx="78002">-0.036584401699267799</cx:pt>
          <cx:pt idx="78003">-0.036588350244161801</cx:pt>
          <cx:pt idx="78004">-0.036592974986795999</cx:pt>
          <cx:pt idx="78005">-0.036596408593881698</cx:pt>
          <cx:pt idx="78006">-0.036601610416161799</cx:pt>
          <cx:pt idx="78007">-0.036601610416161799</cx:pt>
          <cx:pt idx="78008">-0.036601610416161799</cx:pt>
          <cx:pt idx="78009">-0.036601610416161799</cx:pt>
          <cx:pt idx="78010">-0.036612102855621803</cx:pt>
          <cx:pt idx="78011">-0.036612222920141498</cx:pt>
          <cx:pt idx="78012">-0.036633790407148897</cx:pt>
          <cx:pt idx="78013">-0.036651810968320903</cx:pt>
          <cx:pt idx="78014">-0.036680477013652797</cx:pt>
          <cx:pt idx="78015">-0.036694128281631697</cx:pt>
          <cx:pt idx="78016">-0.0366972302057147</cx:pt>
          <cx:pt idx="78017">-0.036720634569006302</cx:pt>
          <cx:pt idx="78018">-0.036726485431291103</cx:pt>
          <cx:pt idx="78019">-0.036728646368761803</cx:pt>
          <cx:pt idx="78020">-0.036739590784645997</cx:pt>
          <cx:pt idx="78021">-0.036744233974479297</cx:pt>
          <cx:pt idx="78022">-0.036770312300183301</cx:pt>
          <cx:pt idx="78023">-0.0367726141553106</cx:pt>
          <cx:pt idx="78024">-0.036780907503100597</cx:pt>
          <cx:pt idx="78025">-0.036786619235484097</cx:pt>
          <cx:pt idx="78026">-0.036787380246615202</cx:pt>
          <cx:pt idx="78027">-0.036789033550200398</cx:pt>
          <cx:pt idx="78028">-0.036800264519649899</cx:pt>
          <cx:pt idx="78029">-0.036806473312080201</cx:pt>
          <cx:pt idx="78030">-0.036820512850460299</cx:pt>
          <cx:pt idx="78031">-0.0368293837277886</cx:pt>
          <cx:pt idx="78032">-0.036831704750783602</cx:pt>
          <cx:pt idx="78033">-0.036842072909796603</cx:pt>
          <cx:pt idx="78034">-0.036854217417357497</cx:pt>
          <cx:pt idx="78035">-0.036854947128906697</cx:pt>
          <cx:pt idx="78036">-0.0368620091314079</cx:pt>
          <cx:pt idx="78037">-0.036864778906355901</cx:pt>
          <cx:pt idx="78038">-0.036864778906355901</cx:pt>
          <cx:pt idx="78039">-0.036864778906355901</cx:pt>
          <cx:pt idx="78040">-0.036869849695061199</cx:pt>
          <cx:pt idx="78041">-0.036874970621327399</cx:pt>
          <cx:pt idx="78042">-0.036879519742354198</cx:pt>
          <cx:pt idx="78043">-0.0368832930677312</cx:pt>
          <cx:pt idx="78044">-0.036884492565031402</cx:pt>
          <cx:pt idx="78045">-0.036895038470278703</cx:pt>
          <cx:pt idx="78046">-0.036904379227657998</cx:pt>
          <cx:pt idx="78047">-0.036904379227657998</cx:pt>
          <cx:pt idx="78048">-0.036904379227657998</cx:pt>
          <cx:pt idx="78049">-0.036904379227657998</cx:pt>
          <cx:pt idx="78050">-0.036904379227657998</cx:pt>
          <cx:pt idx="78051">-0.036904379227657998</cx:pt>
          <cx:pt idx="78052">-0.0369126824744853</cx:pt>
          <cx:pt idx="78053">-0.0369126824744853</cx:pt>
          <cx:pt idx="78054">-0.0369126824744853</cx:pt>
          <cx:pt idx="78055">-0.036912796353930202</cx:pt>
          <cx:pt idx="78056">-0.036926306055136297</cx:pt>
          <cx:pt idx="78057">-0.036926306055136297</cx:pt>
          <cx:pt idx="78058">-0.036951417103870197</cx:pt>
          <cx:pt idx="78059">-0.036985995904821101</cx:pt>
          <cx:pt idx="78060">-0.037000042721307302</cx:pt>
          <cx:pt idx="78061">-0.037003687486941203</cx:pt>
          <cx:pt idx="78062">-0.037016252553881898</cx:pt>
          <cx:pt idx="78063">-0.037021093984833803</cx:pt>
          <cx:pt idx="78064">-0.037030650149282099</cx:pt>
          <cx:pt idx="78065">-0.037035006859169897</cx:pt>
          <cx:pt idx="78066">-0.037035006859169897</cx:pt>
          <cx:pt idx="78067">-0.037035006859169897</cx:pt>
          <cx:pt idx="78068">-0.037035006859169897</cx:pt>
          <cx:pt idx="78069">-0.037035006859169897</cx:pt>
          <cx:pt idx="78070">-0.037055923852571601</cx:pt>
          <cx:pt idx="78071">-0.037055923852571601</cx:pt>
          <cx:pt idx="78072">-0.037071094776172903</cx:pt>
          <cx:pt idx="78073">-0.037096617383700001</cx:pt>
          <cx:pt idx="78074">-0.037096617383700001</cx:pt>
          <cx:pt idx="78075">-0.037115700861543602</cx:pt>
          <cx:pt idx="78076">-0.037124471223096603</cx:pt>
          <cx:pt idx="78077">-0.037136994674493197</cx:pt>
          <cx:pt idx="78078">-0.037149623910168503</cx:pt>
          <cx:pt idx="78079">-0.037150004493093303</cx:pt>
          <cx:pt idx="78080">-0.037158486169364298</cx:pt>
          <cx:pt idx="78081">-0.037171506764072403</cx:pt>
          <cx:pt idx="78082">-0.0371729107411016</cx:pt>
          <cx:pt idx="78083">-0.037188406676066002</cx:pt>
          <cx:pt idx="78084">-0.037188406676066002</cx:pt>
          <cx:pt idx="78085">-0.037188406676066002</cx:pt>
          <cx:pt idx="78086">-0.037188406676066002</cx:pt>
          <cx:pt idx="78087">-0.037190762533893001</cx:pt>
          <cx:pt idx="78088">-0.037202762393928501</cx:pt>
          <cx:pt idx="78089">-0.037205407152521401</cx:pt>
          <cx:pt idx="78090">-0.037205407152521401</cx:pt>
          <cx:pt idx="78091">-0.0372164419565576</cx:pt>
          <cx:pt idx="78092">-0.037218801413314302</cx:pt>
          <cx:pt idx="78093">-0.037223860576078398</cx:pt>
          <cx:pt idx="78094">-0.037226213068186097</cx:pt>
          <cx:pt idx="78095">-0.037260962589153297</cx:pt>
          <cx:pt idx="78096">-0.037268888246178501</cx:pt>
          <cx:pt idx="78097">-0.037272969169578202</cx:pt>
          <cx:pt idx="78098">-0.037276923991246103</cx:pt>
          <cx:pt idx="78099">-0.037279866660269501</cx:pt>
          <cx:pt idx="78100">-0.037281609440957202</cx:pt>
          <cx:pt idx="78101">-0.037283206676228801</cx:pt>
          <cx:pt idx="78102">-0.037298494912060699</cx:pt>
          <cx:pt idx="78103">-0.037301204408790201</cx:pt>
          <cx:pt idx="78104">-0.037311115070551001</cx:pt>
          <cx:pt idx="78105">-0.0373120655450545</cx:pt>
          <cx:pt idx="78106">-0.037312838465242998</cx:pt>
          <cx:pt idx="78107">-0.037327958752479198</cx:pt>
          <cx:pt idx="78108">-0.037336712728187803</cx:pt>
          <cx:pt idx="78109">-0.037346992082883598</cx:pt>
          <cx:pt idx="78110">-0.037346992082883598</cx:pt>
          <cx:pt idx="78111">-0.037346992082883598</cx:pt>
          <cx:pt idx="78112">-0.037350686628989598</cx:pt>
          <cx:pt idx="78113">-0.037350686628989598</cx:pt>
          <cx:pt idx="78114">-0.037350686628989598</cx:pt>
          <cx:pt idx="78115">-0.037371935821435699</cx:pt>
          <cx:pt idx="78116">-0.037371935821435699</cx:pt>
          <cx:pt idx="78117">-0.037376694070197398</cx:pt>
          <cx:pt idx="78118">-0.037396408004405898</cx:pt>
          <cx:pt idx="78119">-0.037405528151022001</cx:pt>
          <cx:pt idx="78120">-0.037407784326532099</cx:pt>
          <cx:pt idx="78121">-0.037426009029815299</cx:pt>
          <cx:pt idx="78122">-0.037437998426334697</cx:pt>
          <cx:pt idx="78123">-0.037457103887830002</cx:pt>
          <cx:pt idx="78124">-0.037457103887830002</cx:pt>
          <cx:pt idx="78125">-0.037457103887830002</cx:pt>
          <cx:pt idx="78126">-0.037461123637945799</cx:pt>
          <cx:pt idx="78127">-0.037468448959668998</cx:pt>
          <cx:pt idx="78128">-0.037479337532915602</cx:pt>
          <cx:pt idx="78129">-0.037481194478025101</cx:pt>
          <cx:pt idx="78130">-0.037482316428534099</cx:pt>
          <cx:pt idx="78131">-0.0374916781405919</cx:pt>
          <cx:pt idx="78132">-0.0374938697329113</cx:pt>
          <cx:pt idx="78133">-0.037499533001067002</cx:pt>
          <cx:pt idx="78134">-0.037506384685692298</cx:pt>
          <cx:pt idx="78135">-0.037534697609156301</cx:pt>
          <cx:pt idx="78136">-0.037547535663146003</cx:pt>
          <cx:pt idx="78137">-0.0375775655937272</cx:pt>
          <cx:pt idx="78138">-0.0375775655937272</cx:pt>
          <cx:pt idx="78139">-0.0375775655937272</cx:pt>
          <cx:pt idx="78140">-0.0375775655937272</cx:pt>
          <cx:pt idx="78141">-0.0375775655937272</cx:pt>
          <cx:pt idx="78142">-0.0375775655937272</cx:pt>
          <cx:pt idx="78143">-0.0375775655937272</cx:pt>
          <cx:pt idx="78144">-0.0375783276700715</cx:pt>
          <cx:pt idx="78145">-0.037587045875117298</cx:pt>
          <cx:pt idx="78146">-0.037590303295348002</cx:pt>
          <cx:pt idx="78147">-0.037593763159834599</cx:pt>
          <cx:pt idx="78148">-0.037597247821215297</cx:pt>
          <cx:pt idx="78149">-0.037607753629997298</cx:pt>
          <cx:pt idx="78150">-0.037608343561899203</cx:pt>
          <cx:pt idx="78151">-0.037624840222482497</cx:pt>
          <cx:pt idx="78152">-0.037624840222482497</cx:pt>
          <cx:pt idx="78153">-0.037631268210278297</cx:pt>
          <cx:pt idx="78154">-0.0376328366151596</cx:pt>
          <cx:pt idx="78155">-0.037633612472545999</cx:pt>
          <cx:pt idx="78156">-0.0376402011408506</cx:pt>
          <cx:pt idx="78157">-0.037658652035158398</cx:pt>
          <cx:pt idx="78158">-0.037674369528428203</cx:pt>
          <cx:pt idx="78159">-0.037677946507249101</cx:pt>
          <cx:pt idx="78160">-0.037677946507249101</cx:pt>
          <cx:pt idx="78161">-0.037677946507249101</cx:pt>
          <cx:pt idx="78162">-0.037677946507249101</cx:pt>
          <cx:pt idx="78163">-0.037677946507249101</cx:pt>
          <cx:pt idx="78164">-0.037677946507249101</cx:pt>
          <cx:pt idx="78165">-0.037679515925283603</cx:pt>
          <cx:pt idx="78166">-0.037679745722702697</cx:pt>
          <cx:pt idx="78167">-0.037680108952037099</cx:pt>
          <cx:pt idx="78168">-0.037680158163674801</cx:pt>
          <cx:pt idx="78169">-0.037681757561791297</cx:pt>
          <cx:pt idx="78170">-0.037682619877785199</cx:pt>
          <cx:pt idx="78171">-0.0376865195551324</cx:pt>
          <cx:pt idx="78172">-0.037691219414049897</cx:pt>
          <cx:pt idx="78173">-0.037700472264943399</cx:pt>
          <cx:pt idx="78174">-0.037706473959704702</cx:pt>
          <cx:pt idx="78175">-0.037714267142126598</cx:pt>
          <cx:pt idx="78176">-0.0377357508892208</cx:pt>
          <cx:pt idx="78177">-0.037740097865174599</cx:pt>
          <cx:pt idx="78178">-0.0377420363179371</cx:pt>
          <cx:pt idx="78179">-0.0377420363179371</cx:pt>
          <cx:pt idx="78180">-0.0377420363179371</cx:pt>
          <cx:pt idx="78181">-0.0377420363179371</cx:pt>
          <cx:pt idx="78182">-0.0377420363179371</cx:pt>
          <cx:pt idx="78183">-0.037743042546119099</cx:pt>
          <cx:pt idx="78184">-0.037743159289577402</cx:pt>
          <cx:pt idx="78185">-0.037770448418303702</cx:pt>
          <cx:pt idx="78186">-0.037779795914768002</cx:pt>
          <cx:pt idx="78187">-0.037779795914768002</cx:pt>
          <cx:pt idx="78188">-0.037781334091238301</cx:pt>
          <cx:pt idx="78189">-0.037781334091238301</cx:pt>
          <cx:pt idx="78190">-0.0377815019653399</cx:pt>
          <cx:pt idx="78191">-0.037786371829211497</cx:pt>
          <cx:pt idx="78192">-0.037786371829211497</cx:pt>
          <cx:pt idx="78193">-0.037786371829211497</cx:pt>
          <cx:pt idx="78194">-0.0377903488085614</cx:pt>
          <cx:pt idx="78195">-0.037804576034871598</cx:pt>
          <cx:pt idx="78196">-0.037816669104919001</cx:pt>
          <cx:pt idx="78197">-0.037834665720329903</cx:pt>
          <cx:pt idx="78198">-0.037837836683762199</cx:pt>
          <cx:pt idx="78199">-0.037841287019742903</cx:pt>
          <cx:pt idx="78200">-0.037855022196626099</cx:pt>
          <cx:pt idx="78201">-0.0378558780091676</cx:pt>
          <cx:pt idx="78202">-0.0378894659960358</cx:pt>
          <cx:pt idx="78203">-0.037902224838875197</cx:pt>
          <cx:pt idx="78204">-0.037906977534131497</cx:pt>
          <cx:pt idx="78205">-0.037930236886768699</cx:pt>
          <cx:pt idx="78206">-0.037937344687145498</cx:pt>
          <cx:pt idx="78207">-0.037937344687145498</cx:pt>
          <cx:pt idx="78208">-0.037941458142570203</cx:pt>
          <cx:pt idx="78209">-0.037954950506528598</cx:pt>
          <cx:pt idx="78210">-0.037954950506528598</cx:pt>
          <cx:pt idx="78211">-0.0379593068861643</cx:pt>
          <cx:pt idx="78212">-0.037965822408037898</cx:pt>
          <cx:pt idx="78213">-0.0379684295287206</cx:pt>
          <cx:pt idx="78214">-0.037969595433774199</cx:pt>
          <cx:pt idx="78215">-0.037969714688111098</cx:pt>
          <cx:pt idx="78216">-0.037976243380374503</cx:pt>
          <cx:pt idx="78217">-0.037978311757685401</cx:pt>
          <cx:pt idx="78218">-0.037978609219782397</cx:pt>
          <cx:pt idx="78219">-0.037979938869883302</cx:pt>
          <cx:pt idx="78220">-0.037990746369685899</cx:pt>
          <cx:pt idx="78221">-0.037998738253041502</cx:pt>
          <cx:pt idx="78222">-0.038030893783881602</cx:pt>
          <cx:pt idx="78223">-0.0380436052268526</cx:pt>
          <cx:pt idx="78224">-0.038069096271232797</cx:pt>
          <cx:pt idx="78225">-0.038071918293353303</cx:pt>
          <cx:pt idx="78226">-0.038073386320791797</cx:pt>
          <cx:pt idx="78227">-0.038083973934738002</cx:pt>
          <cx:pt idx="78228">-0.038093507110800499</cx:pt>
          <cx:pt idx="78229">-0.038096184313484598</cx:pt>
          <cx:pt idx="78230">-0.038099919857835299</cx:pt>
          <cx:pt idx="78231">-0.038101765983026101</cx:pt>
          <cx:pt idx="78232">-0.038101765983026101</cx:pt>
          <cx:pt idx="78233">-0.038101765983026101</cx:pt>
          <cx:pt idx="78234">-0.038103630023677303</cx:pt>
          <cx:pt idx="78235">-0.038104959319014003</cx:pt>
          <cx:pt idx="78236">-0.0381057022404113</cx:pt>
          <cx:pt idx="78237">-0.0381066670899863</cx:pt>
          <cx:pt idx="78238">-0.038114190207696602</cx:pt>
          <cx:pt idx="78239">-0.038116403903801797</cx:pt>
          <cx:pt idx="78240">-0.038119336510276401</cx:pt>
          <cx:pt idx="78241">-0.038126101324482201</cx:pt>
          <cx:pt idx="78242">-0.038126101324482201</cx:pt>
          <cx:pt idx="78243">-0.038135206304178298</cx:pt>
          <cx:pt idx="78244">-0.0381359814945142</cx:pt>
          <cx:pt idx="78245">-0.038140079215731197</cx:pt>
          <cx:pt idx="78246">-0.038153192380421398</cx:pt>
          <cx:pt idx="78247">-0.038169473020944998</cx:pt>
          <cx:pt idx="78248">-0.038175490427151897</cx:pt>
          <cx:pt idx="78249">-0.038184658885600999</cx:pt>
          <cx:pt idx="78250">-0.038187141926969197</cx:pt>
          <cx:pt idx="78251">-0.0382034181066747</cx:pt>
          <cx:pt idx="78252">-0.038215544189274503</cx:pt>
          <cx:pt idx="78253">-0.038224077385507198</cx:pt>
          <cx:pt idx="78254">-0.038226219135919899</cx:pt>
          <cx:pt idx="78255">-0.038251194065407002</cx:pt>
          <cx:pt idx="78256">-0.038253318969727203</cx:pt>
          <cx:pt idx="78257">-0.038271368766461797</cx:pt>
          <cx:pt idx="78258">-0.038271368766461797</cx:pt>
          <cx:pt idx="78259">-0.038271368766461797</cx:pt>
          <cx:pt idx="78260">-0.038271368766461797</cx:pt>
          <cx:pt idx="78261">-0.038271368766461797</cx:pt>
          <cx:pt idx="78262">-0.038271368766461797</cx:pt>
          <cx:pt idx="78263">-0.038271368766461797</cx:pt>
          <cx:pt idx="78264">-0.038271368766461797</cx:pt>
          <cx:pt idx="78265">-0.038271368766461797</cx:pt>
          <cx:pt idx="78266">-0.038271368766461797</cx:pt>
          <cx:pt idx="78267">-0.038271368766461797</cx:pt>
          <cx:pt idx="78268">-0.038271368766461797</cx:pt>
          <cx:pt idx="78269">-0.038271368766461797</cx:pt>
          <cx:pt idx="78270">-0.038271368766461797</cx:pt>
          <cx:pt idx="78271">-0.038271368766461797</cx:pt>
          <cx:pt idx="78272">-0.038282680005382097</cx:pt>
          <cx:pt idx="78273">-0.038304028741940797</cx:pt>
          <cx:pt idx="78274">-0.038308184530738899</cx:pt>
          <cx:pt idx="78275">-0.038317059940905798</cx:pt>
          <cx:pt idx="78276">-0.038325510552322799</cx:pt>
          <cx:pt idx="78277">-0.038325510552322799</cx:pt>
          <cx:pt idx="78278">-0.038325510552322799</cx:pt>
          <cx:pt idx="78279">-0.038325510552322799</cx:pt>
          <cx:pt idx="78280">-0.038327557982855302</cx:pt>
          <cx:pt idx="78281">-0.038328585669280497</cx:pt>
          <cx:pt idx="78282">-0.038339701867131697</cx:pt>
          <cx:pt idx="78283">-0.038347920329518399</cx:pt>
          <cx:pt idx="78284">-0.038357497592947397</cx:pt>
          <cx:pt idx="78285">-0.038360813250687499</cx:pt>
          <cx:pt idx="78286">-0.038363982805655603</cx:pt>
          <cx:pt idx="78287">-0.038373482836187897</cx:pt>
          <cx:pt idx="78288">-0.038373482836187897</cx:pt>
          <cx:pt idx="78289">-0.038373688173184102</cx:pt>
          <cx:pt idx="78290">-0.038391257039292297</cx:pt>
          <cx:pt idx="78291">-0.038398793489353399</cx:pt>
          <cx:pt idx="78292">-0.038399402303655503</cx:pt>
          <cx:pt idx="78293">-0.038406992801532598</cx:pt>
          <cx:pt idx="78294">-0.038408962944997398</cx:pt>
          <cx:pt idx="78295">-0.038418285441000302</cx:pt>
          <cx:pt idx="78296">-0.038431124817101703</cx:pt>
          <cx:pt idx="78297">-0.038431124817101703</cx:pt>
          <cx:pt idx="78298">-0.038431124817101703</cx:pt>
          <cx:pt idx="78299">-0.038444977578602497</cx:pt>
          <cx:pt idx="78300">-0.038448167229102499</cx:pt>
          <cx:pt idx="78301">-0.038469127067144497</cx:pt>
          <cx:pt idx="78302">-0.038469127067144497</cx:pt>
          <cx:pt idx="78303">-0.038469127067144497</cx:pt>
          <cx:pt idx="78304">-0.038469127067144497</cx:pt>
          <cx:pt idx="78305">-0.0384713620887785</cx:pt>
          <cx:pt idx="78306">-0.038493160274296702</cx:pt>
          <cx:pt idx="78307">-0.038508264307053203</cx:pt>
          <cx:pt idx="78308">-0.038508868195688897</cx:pt>
          <cx:pt idx="78309">-0.038517133818791502</cx:pt>
          <cx:pt idx="78310">-0.038521018293126097</cx:pt>
          <cx:pt idx="78311">-0.038526162035840798</cx:pt>
          <cx:pt idx="78312">-0.0385292073266447</cx:pt>
          <cx:pt idx="78313">-0.038530962987445599</cx:pt>
          <cx:pt idx="78314">-0.038530962987445599</cx:pt>
          <cx:pt idx="78315">-0.038530962987445599</cx:pt>
          <cx:pt idx="78316">-0.038538397322239598</cx:pt>
          <cx:pt idx="78317">-0.038552510940576698</cx:pt>
          <cx:pt idx="78318">-0.038552510940576698</cx:pt>
          <cx:pt idx="78319">-0.038552510940576698</cx:pt>
          <cx:pt idx="78320">-0.038552510940576698</cx:pt>
          <cx:pt idx="78321">-0.038552510940576698</cx:pt>
          <cx:pt idx="78322">-0.038554694188878399</cx:pt>
          <cx:pt idx="78323">-0.038563623548370597</cx:pt>
          <cx:pt idx="78324">-0.038581918948078102</cx:pt>
          <cx:pt idx="78325">-0.038601253852258897</cx:pt>
          <cx:pt idx="78326">-0.038617994584768597</cx:pt>
          <cx:pt idx="78327">-0.038641381187616897</cx:pt>
          <cx:pt idx="78328">-0.038642102421688598</cx:pt>
          <cx:pt idx="78329">-0.038660549454660201</cx:pt>
          <cx:pt idx="78330">-0.038660549454660201</cx:pt>
          <cx:pt idx="78331">-0.038660549454660201</cx:pt>
          <cx:pt idx="78332">-0.038660549454660201</cx:pt>
          <cx:pt idx="78333">-0.038660549454660201</cx:pt>
          <cx:pt idx="78334">-0.038660549454660201</cx:pt>
          <cx:pt idx="78335">-0.038660549454660201</cx:pt>
          <cx:pt idx="78336">-0.038682991296226599</cx:pt>
          <cx:pt idx="78337">-0.038682991296226599</cx:pt>
          <cx:pt idx="78338">-0.038685411399028001</cx:pt>
          <cx:pt idx="78339">-0.0386875917680881</cx:pt>
          <cx:pt idx="78340">-0.0386875917680881</cx:pt>
          <cx:pt idx="78341">-0.0386875917680881</cx:pt>
          <cx:pt idx="78342">-0.038687842459947101</cx:pt>
          <cx:pt idx="78343">-0.0386914849801962</cx:pt>
          <cx:pt idx="78344">-0.038695662540440899</cx:pt>
          <cx:pt idx="78345">-0.038704016855383702</cx:pt>
          <cx:pt idx="78346">-0.038710945311105097</cx:pt>
          <cx:pt idx="78347">-0.038715720601661299</cx:pt>
          <cx:pt idx="78348">-0.038717563626123101</cx:pt>
          <cx:pt idx="78349">-0.038735775383055997</cx:pt>
          <cx:pt idx="78350">-0.038737970558880799</cx:pt>
          <cx:pt idx="78351">-0.038744262388342901</cx:pt>
          <cx:pt idx="78352">-0.038750549282830497</cx:pt>
          <cx:pt idx="78353">-0.038751532987488603</cx:pt>
          <cx:pt idx="78354">-0.038758484529824298</cx:pt>
          <cx:pt idx="78355">-0.038764729858692497</cx:pt>
          <cx:pt idx="78356">-0.038768325810317097</cx:pt>
          <cx:pt idx="78357">-0.038768325810317097</cx:pt>
          <cx:pt idx="78358">-0.0387740022897494</cx:pt>
          <cx:pt idx="78359">-0.038780325678429997</cx:pt>
          <cx:pt idx="78360">-0.038790936788632199</cx:pt>
          <cx:pt idx="78361">-0.038792479475241497</cx:pt>
          <cx:pt idx="78362">-0.038799337429564602</cx:pt>
          <cx:pt idx="78363">-0.038802258895996797</cx:pt>
          <cx:pt idx="78364">-0.038812828770210299</cx:pt>
          <cx:pt idx="78365">-0.038812828770210299</cx:pt>
          <cx:pt idx="78366">-0.038812828770210299</cx:pt>
          <cx:pt idx="78367">-0.038812828770210299</cx:pt>
          <cx:pt idx="78368">-0.038812828770210299</cx:pt>
          <cx:pt idx="78369">-0.038812828770210299</cx:pt>
          <cx:pt idx="78370">-0.038812828770210299</cx:pt>
          <cx:pt idx="78371">-0.038812828770210299</cx:pt>
          <cx:pt idx="78372">-0.038812828770210299</cx:pt>
          <cx:pt idx="78373">-0.038812828770210299</cx:pt>
          <cx:pt idx="78374">-0.038812828770210299</cx:pt>
          <cx:pt idx="78375">-0.038812828770210299</cx:pt>
          <cx:pt idx="78376">-0.038812828770210299</cx:pt>
          <cx:pt idx="78377">-0.038812828770210299</cx:pt>
          <cx:pt idx="78378">-0.038812828770210299</cx:pt>
          <cx:pt idx="78379">-0.038825927096830103</cx:pt>
          <cx:pt idx="78380">-0.038831316397731103</cx:pt>
          <cx:pt idx="78381">-0.0388412947738924</cx:pt>
          <cx:pt idx="78382">-0.0388412947738924</cx:pt>
          <cx:pt idx="78383">-0.0388412947738924</cx:pt>
          <cx:pt idx="78384">-0.038852352352883299</cx:pt>
          <cx:pt idx="78385">-0.038864934628008697</cx:pt>
          <cx:pt idx="78386">-0.038864934628008697</cx:pt>
          <cx:pt idx="78387">-0.038864934628008697</cx:pt>
          <cx:pt idx="78388">-0.038864934628008697</cx:pt>
          <cx:pt idx="78389">-0.038864934628008697</cx:pt>
          <cx:pt idx="78390">-0.038864934628008697</cx:pt>
          <cx:pt idx="78391">-0.038864934628008697</cx:pt>
          <cx:pt idx="78392">-0.038864934628008697</cx:pt>
          <cx:pt idx="78393">-0.038864934628008697</cx:pt>
          <cx:pt idx="78394">-0.038864934628008697</cx:pt>
          <cx:pt idx="78395">-0.038864934628008697</cx:pt>
          <cx:pt idx="78396">-0.038864934628008697</cx:pt>
          <cx:pt idx="78397">-0.038864934628008697</cx:pt>
          <cx:pt idx="78398">-0.038864934628008697</cx:pt>
          <cx:pt idx="78399">-0.038864934628008697</cx:pt>
          <cx:pt idx="78400">-0.038864934628008697</cx:pt>
          <cx:pt idx="78401">-0.038864934628008697</cx:pt>
          <cx:pt idx="78402">-0.038864934628008697</cx:pt>
          <cx:pt idx="78403">-0.038864934628008697</cx:pt>
          <cx:pt idx="78404">-0.038864934628008697</cx:pt>
          <cx:pt idx="78405">-0.038864934628008697</cx:pt>
          <cx:pt idx="78406">-0.038872020699070899</cx:pt>
          <cx:pt idx="78407">-0.038874105902519801</cx:pt>
          <cx:pt idx="78408">-0.038882174522236398</cx:pt>
          <cx:pt idx="78409">-0.038884110183795798</cx:pt>
          <cx:pt idx="78410">-0.038900547822688397</cx:pt>
          <cx:pt idx="78411">-0.038903102247477103</cx:pt>
          <cx:pt idx="78412">-0.038905531856264802</cx:pt>
          <cx:pt idx="78413">-0.038915035507068201</cx:pt>
          <cx:pt idx="78414">-0.0389382714498097</cx:pt>
          <cx:pt idx="78415">-0.038939047587305702</cx:pt>
          <cx:pt idx="78416">-0.038944618421310799</cx:pt>
          <cx:pt idx="78417">-0.038955239150213199</cx:pt>
          <cx:pt idx="78418">-0.038958262825112701</cx:pt>
          <cx:pt idx="78419">-0.038964739034676101</cx:pt>
          <cx:pt idx="78420">-0.038964739034676101</cx:pt>
          <cx:pt idx="78421">-0.038964739034676101</cx:pt>
          <cx:pt idx="78422">-0.038984159069759598</cx:pt>
          <cx:pt idx="78423">-0.038986519257247401</cx:pt>
          <cx:pt idx="78424">-0.038990838863463002</cx:pt>
          <cx:pt idx="78425">-0.038992368206715998</cx:pt>
          <cx:pt idx="78426">-0.038992368206715998</cx:pt>
          <cx:pt idx="78427">-0.038993347053448799</cx:pt>
          <cx:pt idx="78428">-0.039012741825353199</cx:pt>
          <cx:pt idx="78429">-0.039021294838444201</cx:pt>
          <cx:pt idx="78430">-0.039033118277929699</cx:pt>
          <cx:pt idx="78431">-0.039034073617758</cx:pt>
          <cx:pt idx="78432">-0.039040582471965901</cx:pt>
          <cx:pt idx="78433">-0.039040582471965901</cx:pt>
          <cx:pt idx="78434">-0.039044270139330102</cx:pt>
          <cx:pt idx="78435">-0.0390524932930464</cx:pt>
          <cx:pt idx="78436">-0.039056317812243203</cx:pt>
          <cx:pt idx="78437">-0.039057730997843897</cx:pt>
          <cx:pt idx="78438">-0.039057912593276997</cx:pt>
          <cx:pt idx="78439">-0.039062324724813399</cx:pt>
          <cx:pt idx="78440">-0.0390636623729348</cx:pt>
          <cx:pt idx="78441">-0.0390650903509887</cx:pt>
          <cx:pt idx="78442">-0.039066344314118102</cx:pt>
          <cx:pt idx="78443">-0.039068297093247897</cx:pt>
          <cx:pt idx="78444">-0.039072516159346503</cx:pt>
          <cx:pt idx="78445">-0.039079863136299103</cx:pt>
          <cx:pt idx="78446">-0.039085342693311403</cx:pt>
          <cx:pt idx="78447">-0.0390938710128136</cx:pt>
          <cx:pt idx="78448">-0.039098351437765397</cx:pt>
          <cx:pt idx="78449">-0.039098351437765397</cx:pt>
          <cx:pt idx="78450">-0.039098351437765397</cx:pt>
          <cx:pt idx="78451">-0.039098351437765397</cx:pt>
          <cx:pt idx="78452">-0.039098351437765397</cx:pt>
          <cx:pt idx="78453">-0.0391024521172567</cx:pt>
          <cx:pt idx="78454">-0.039114500044737398</cx:pt>
          <cx:pt idx="78455">-0.039114500044737398</cx:pt>
          <cx:pt idx="78456">-0.039114500044737398</cx:pt>
          <cx:pt idx="78457">-0.039131388683523997</cx:pt>
          <cx:pt idx="78458">-0.039140588929242603</cx:pt>
          <cx:pt idx="78459">-0.0391495731082784</cx:pt>
          <cx:pt idx="78460">-0.039155000514785002</cx:pt>
          <cx:pt idx="78461">-0.039157824648999598</cx:pt>
          <cx:pt idx="78462">-0.039167879439094597</cx:pt>
          <cx:pt idx="78463">-0.039171761027206702</cx:pt>
          <cx:pt idx="78464">-0.039178068139405497</cx:pt>
          <cx:pt idx="78465">-0.039179876744153103</cx:pt>
          <cx:pt idx="78466">-0.0391821693287829</cx:pt>
          <cx:pt idx="78467">-0.039196094958905102</cx:pt>
          <cx:pt idx="78468">-0.039196118331880303</cx:pt>
          <cx:pt idx="78469">-0.0391967466759474</cx:pt>
          <cx:pt idx="78470">-0.039223662667049602</cx:pt>
          <cx:pt idx="78471">-0.039229616316995397</cx:pt>
          <cx:pt idx="78472">-0.039231594434533203</cx:pt>
          <cx:pt idx="78473">-0.039243148587694301</cx:pt>
          <cx:pt idx="78474">-0.039243153346875101</cx:pt>
          <cx:pt idx="78475">-0.039265760154947198</cx:pt>
          <cx:pt idx="78476">-0.039287045880446902</cx:pt>
          <cx:pt idx="78477">-0.039293176577263403</cx:pt>
          <cx:pt idx="78478">-0.039293708490193202</cx:pt>
          <cx:pt idx="78479">-0.039296903575036402</cx:pt>
          <cx:pt idx="78480">-0.039322470952876103</cx:pt>
          <cx:pt idx="78481">-0.039332891578080897</cx:pt>
          <cx:pt idx="78482">-0.039340317819845101</cx:pt>
          <cx:pt idx="78483">-0.039342033614152498</cx:pt>
          <cx:pt idx="78484">-0.039343733087925603</cx:pt>
          <cx:pt idx="78485">-0.0393457791819911</cx:pt>
          <cx:pt idx="78486">-0.0393584072330357</cx:pt>
          <cx:pt idx="78487">-0.039366234738113001</cx:pt>
          <cx:pt idx="78488">-0.039366539816762899</cx:pt>
          <cx:pt idx="78489">-0.039380561188110598</cx:pt>
          <cx:pt idx="78490">-0.039386548077442199</cx:pt>
          <cx:pt idx="78491">-0.039386548077442199</cx:pt>
          <cx:pt idx="78492">-0.039386548077442199</cx:pt>
          <cx:pt idx="78493">-0.039386548077442199</cx:pt>
          <cx:pt idx="78494">-0.039410614247777399</cx:pt>
          <cx:pt idx="78495">-0.039415273935715298</cx:pt>
          <cx:pt idx="78496">-0.039431167806604502</cx:pt>
          <cx:pt idx="78497">-0.0394313993605745</cx:pt>
          <cx:pt idx="78498">-0.039433977631171201</cx:pt>
          <cx:pt idx="78499">-0.0394360485536637</cx:pt>
          <cx:pt idx="78500">-0.039437885776899502</cx:pt>
          <cx:pt idx="78501">-0.039444412608310803</cx:pt>
          <cx:pt idx="78502">-0.039444648002933402</cx:pt>
          <cx:pt idx="78503">-0.039457796693751601</cx:pt>
          <cx:pt idx="78504">-0.0394969903512144</cx:pt>
          <cx:pt idx="78505">-0.039510604406061398</cx:pt>
          <cx:pt idx="78506">-0.039522615929668901</cx:pt>
          <cx:pt idx="78507">-0.039526846046003997</cx:pt>
          <cx:pt idx="78508">-0.039560749072613199</cx:pt>
          <cx:pt idx="78509">-0.039560992380965297</cx:pt>
          <cx:pt idx="78510">-0.039564929877570702</cx:pt>
          <cx:pt idx="78511">-0.039564929877570702</cx:pt>
          <cx:pt idx="78512">-0.039564929877570702</cx:pt>
          <cx:pt idx="78513">-0.039568186995571498</cx:pt>
          <cx:pt idx="78514">-0.039568186995571498</cx:pt>
          <cx:pt idx="78515">-0.039606120791303302</cx:pt>
          <cx:pt idx="78516">-0.0396073206654914</cx:pt>
          <cx:pt idx="78517">-0.0396073206654914</cx:pt>
          <cx:pt idx="78518">-0.0396111520262706</cx:pt>
          <cx:pt idx="78519">-0.039618996298205401</cx:pt>
          <cx:pt idx="78520">-0.039630521882006303</cx:pt>
          <cx:pt idx="78521">-0.039649011552713803</cx:pt>
          <cx:pt idx="78522">-0.039651651662010602</cx:pt>
          <cx:pt idx="78523">-0.039651651662010602</cx:pt>
          <cx:pt idx="78524">-0.039651651662010602</cx:pt>
          <cx:pt idx="78525">-0.039653321724277497</cx:pt>
          <cx:pt idx="78526">-0.039660973923558003</cx:pt>
          <cx:pt idx="78527">-0.039662768812887897</cx:pt>
          <cx:pt idx="78528">-0.039669452804155202</cx:pt>
          <cx:pt idx="78529">-0.039674272835164601</cx:pt>
          <cx:pt idx="78530">-0.039675328186410598</cx:pt>
          <cx:pt idx="78531">-0.039679487724432097</cx:pt>
          <cx:pt idx="78532">-0.039692940802030299</cx:pt>
          <cx:pt idx="78533">-0.039705680969017401</cx:pt>
          <cx:pt idx="78534">-0.039707544403430599</cx:pt>
          <cx:pt idx="78535">-0.039720140206089001</cx:pt>
          <cx:pt idx="78536">-0.039722056174870499</cx:pt>
          <cx:pt idx="78537">-0.039723075100053302</cx:pt>
          <cx:pt idx="78538">-0.0397268566455828</cx:pt>
          <cx:pt idx="78539">-0.039729045632596098</cx:pt>
          <cx:pt idx="78540">-0.039731963543157299</cx:pt>
          <cx:pt idx="78541">-0.039732756921665197</cx:pt>
          <cx:pt idx="78542">-0.039732756921665197</cx:pt>
          <cx:pt idx="78543">-0.039739095502294201</cx:pt>
          <cx:pt idx="78544">-0.039743123769022802</cx:pt>
          <cx:pt idx="78545">-0.039751852100274897</cx:pt>
          <cx:pt idx="78546">-0.039752107168709597</cx:pt>
          <cx:pt idx="78547">-0.039753079287473403</cx:pt>
          <cx:pt idx="78548">-0.039765742149933898</cx:pt>
          <cx:pt idx="78549">-0.0397892689036154</cx:pt>
          <cx:pt idx="78550">-0.0397892689036154</cx:pt>
          <cx:pt idx="78551">-0.039802222296124901</cx:pt>
          <cx:pt idx="78552">-0.0398073178656453</cx:pt>
          <cx:pt idx="78553">-0.039825399742112598</cx:pt>
          <cx:pt idx="78554">-0.039825399742112598</cx:pt>
          <cx:pt idx="78555">-0.039825399742112598</cx:pt>
          <cx:pt idx="78556">-0.039825399742112598</cx:pt>
          <cx:pt idx="78557">-0.039828646447306403</cx:pt>
          <cx:pt idx="78558">-0.039829791798293802</cx:pt>
          <cx:pt idx="78559">-0.039839422238694203</cx:pt>
          <cx:pt idx="78560">-0.039839422238694203</cx:pt>
          <cx:pt idx="78561">-0.039839422238694203</cx:pt>
          <cx:pt idx="78562">-0.039840266565993598</cx:pt>
          <cx:pt idx="78563">-0.039844307666458197</cx:pt>
          <cx:pt idx="78564">-0.039862631948764299</cx:pt>
          <cx:pt idx="78565">-0.039871537327648102</cx:pt>
          <cx:pt idx="78566">-0.039873979193913001</cx:pt>
          <cx:pt idx="78567">-0.039880500671206097</cx:pt>
          <cx:pt idx="78568">-0.039880500671206097</cx:pt>
          <cx:pt idx="78569">-0.039880500671206097</cx:pt>
          <cx:pt idx="78570">-0.039898519740965803</cx:pt>
          <cx:pt idx="78571">-0.039912407632689398</cx:pt>
          <cx:pt idx="78572">-0.039920391073208703</cx:pt>
          <cx:pt idx="78573">-0.039920391073208703</cx:pt>
          <cx:pt idx="78574">-0.039920391073208703</cx:pt>
          <cx:pt idx="78575">-0.039920391073208703</cx:pt>
          <cx:pt idx="78576">-0.039920391073208703</cx:pt>
          <cx:pt idx="78577">-0.039938313575541701</cx:pt>
          <cx:pt idx="78578">-0.0399427740723831</cx:pt>
          <cx:pt idx="78579">-0.039957483547257297</cx:pt>
          <cx:pt idx="78580">-0.0399660417435228</cx:pt>
          <cx:pt idx="78581">-0.039966247975718398</cx:pt>
          <cx:pt idx="78582">-0.039973759681366398</cx:pt>
          <cx:pt idx="78583">-0.040002621083094901</cx:pt>
          <cx:pt idx="78584">-0.040032202389925602</cx:pt>
          <cx:pt idx="78585">-0.040032202389925602</cx:pt>
          <cx:pt idx="78586">-0.040032202389925602</cx:pt>
          <cx:pt idx="78587">-0.040032202389925602</cx:pt>
          <cx:pt idx="78588">-0.040032202389925602</cx:pt>
          <cx:pt idx="78589">-0.040032202389925602</cx:pt>
          <cx:pt idx="78590">-0.040039236318973402</cx:pt>
          <cx:pt idx="78591">-0.0400446021604779</cx:pt>
          <cx:pt idx="78592">-0.040051472713569097</cx:pt>
          <cx:pt idx="78593">-0.040068435921394897</cx:pt>
          <cx:pt idx="78594">-0.040070237645702597</cx:pt>
          <cx:pt idx="78595">-0.040096393395875202</cx:pt>
          <cx:pt idx="78596">-0.040096393395875202</cx:pt>
          <cx:pt idx="78597">-0.040096393395875202</cx:pt>
          <cx:pt idx="78598">-0.040096393395875202</cx:pt>
          <cx:pt idx="78599">-0.040096393395875202</cx:pt>
          <cx:pt idx="78600">-0.040106657941731003</cx:pt>
          <cx:pt idx="78601">-0.040119133826124698</cx:pt>
          <cx:pt idx="78602">-0.040119133826124698</cx:pt>
          <cx:pt idx="78603">-0.040122600243735797</cx:pt>
          <cx:pt idx="78604">-0.040126352256029202</cx:pt>
          <cx:pt idx="78605">-0.040126964799651298</cx:pt>
          <cx:pt idx="78606">-0.040137867312213998</cx:pt>
          <cx:pt idx="78607">-0.040137867312213998</cx:pt>
          <cx:pt idx="78608">-0.040137867312213998</cx:pt>
          <cx:pt idx="78609">-0.040137867312213998</cx:pt>
          <cx:pt idx="78610">-0.040137867312213998</cx:pt>
          <cx:pt idx="78611">-0.040142181760958899</cx:pt>
          <cx:pt idx="78612">-0.040154570588075901</cx:pt>
          <cx:pt idx="78613">-0.040163129868939197</cx:pt>
          <cx:pt idx="78614">-0.040169536052088499</cx:pt>
          <cx:pt idx="78615">-0.040174386418141</cx:pt>
          <cx:pt idx="78616">-0.0401779793799317</cx:pt>
          <cx:pt idx="78617">-0.0401779793799317</cx:pt>
          <cx:pt idx="78618">-0.040199527316898701</cx:pt>
          <cx:pt idx="78619">-0.0402049131094777</cx:pt>
          <cx:pt idx="78620">-0.040214822405998003</cx:pt>
          <cx:pt idx="78621">-0.040225304400205601</cx:pt>
          <cx:pt idx="78622">-0.040231171232499301</cx:pt>
          <cx:pt idx="78623">-0.040232030899793797</cx:pt>
          <cx:pt idx="78624">-0.040236930577150401</cx:pt>
          <cx:pt idx="78625">-0.040236930577150401</cx:pt>
          <cx:pt idx="78626">-0.040255744036942598</cx:pt>
          <cx:pt idx="78627">-0.040255744036942598</cx:pt>
          <cx:pt idx="78628">-0.040255744036942598</cx:pt>
          <cx:pt idx="78629">-0.040268261399116101</cx:pt>
          <cx:pt idx="78630">-0.040271383261879297</cx:pt>
          <cx:pt idx="78631">-0.040277387789244702</cx:pt>
          <cx:pt idx="78632">-0.040279041379355</cx:pt>
          <cx:pt idx="78633">-0.0402892730054163</cx:pt>
          <cx:pt idx="78634">-0.040292153995393799</cx:pt>
          <cx:pt idx="78635">-0.040292153995393799</cx:pt>
          <cx:pt idx="78636">-0.040292153995393799</cx:pt>
          <cx:pt idx="78637">-0.040316262826230097</cx:pt>
          <cx:pt idx="78638">-0.040332442635264198</cx:pt>
          <cx:pt idx="78639">-0.040335696780643797</cx:pt>
          <cx:pt idx="78640">-0.040335696780643797</cx:pt>
          <cx:pt idx="78641">-0.040338346253076703</cx:pt>
          <cx:pt idx="78642">-0.040344302882630398</cx:pt>
          <cx:pt idx="78643">-0.040357891376025502</cx:pt>
          <cx:pt idx="78644">-0.040361619253559897</cx:pt>
          <cx:pt idx="78645">-0.040361619253559897</cx:pt>
          <cx:pt idx="78646">-0.040361619253559897</cx:pt>
          <cx:pt idx="78647">-0.040361619253559897</cx:pt>
          <cx:pt idx="78648">-0.040369311145352402</cx:pt>
          <cx:pt idx="78649">-0.040369908953550603</cx:pt>
          <cx:pt idx="78650">-0.040382569634319201</cx:pt>
          <cx:pt idx="78651">-0.040382620178231299</cx:pt>
          <cx:pt idx="78652">-0.040382920706048701</cx:pt>
          <cx:pt idx="78653">-0.040384135083892402</cx:pt>
          <cx:pt idx="78654">-0.0404027409681511</cx:pt>
          <cx:pt idx="78655">-0.0404027409681511</cx:pt>
          <cx:pt idx="78656">-0.040404652626176298</cx:pt>
          <cx:pt idx="78657">-0.040406944149048801</cx:pt>
          <cx:pt idx="78658">-0.040406944149048801</cx:pt>
          <cx:pt idx="78659">-0.040406944149048801</cx:pt>
          <cx:pt idx="78660">-0.040406944149048801</cx:pt>
          <cx:pt idx="78661">-0.040406944149048801</cx:pt>
          <cx:pt idx="78662">-0.040406944149048801</cx:pt>
          <cx:pt idx="78663">-0.040406944149048801</cx:pt>
          <cx:pt idx="78664">-0.040408880785094997</cx:pt>
          <cx:pt idx="78665">-0.040416704592545698</cx:pt>
          <cx:pt idx="78666">-0.040420444906918498</cx:pt>
          <cx:pt idx="78667">-0.040422798140361302</cx:pt>
          <cx:pt idx="78668">-0.040424086725629103</cx:pt>
          <cx:pt idx="78669">-0.040443693846277502</cx:pt>
          <cx:pt idx="78670">-0.040446016663324202</cx:pt>
          <cx:pt idx="78671">-0.040457240399798602</cx:pt>
          <cx:pt idx="78672">-0.040466462708732297</cx:pt>
          <cx:pt idx="78673">-0.040469181283339303</cx:pt>
          <cx:pt idx="78674">-0.040472023279870303</cx:pt>
          <cx:pt idx="78675">-0.040472023279870303</cx:pt>
          <cx:pt idx="78676">-0.040472023279870303</cx:pt>
          <cx:pt idx="78677">-0.040472023279870303</cx:pt>
          <cx:pt idx="78678">-0.040476125572593197</cx:pt>
          <cx:pt idx="78679">-0.040476125572593197</cx:pt>
          <cx:pt idx="78680">-0.040493270110644901</cx:pt>
          <cx:pt idx="78681">-0.040497067105030898</cx:pt>
          <cx:pt idx="78682">-0.040512271064571899</cx:pt>
          <cx:pt idx="78683">-0.040512271064571899</cx:pt>
          <cx:pt idx="78684">-0.040530820184992503</cx:pt>
          <cx:pt idx="78685">-0.040537600521829302</cx:pt>
          <cx:pt idx="78686">-0.040538175474102198</cx:pt>
          <cx:pt idx="78687">-0.040538175474102198</cx:pt>
          <cx:pt idx="78688">-0.040544170823693097</cx:pt>
          <cx:pt idx="78689">-0.0405745479814104</cx:pt>
          <cx:pt idx="78690">-0.040576605810666098</cx:pt>
          <cx:pt idx="78691">-0.040576605810666098</cx:pt>
          <cx:pt idx="78692">-0.0405769398004329</cx:pt>
          <cx:pt idx="78693">-0.040584090765945199</cx:pt>
          <cx:pt idx="78694">-0.040598228580204003</cx:pt>
          <cx:pt idx="78695">-0.040622452585182302</cx:pt>
          <cx:pt idx="78696">-0.040629332741036299</cx:pt>
          <cx:pt idx="78697">-0.040629958355355898</cx:pt>
          <cx:pt idx="78698">-0.040636131373211197</cx:pt>
          <cx:pt idx="78699">-0.040639104437168401</cx:pt>
          <cx:pt idx="78700">-0.040639104437168401</cx:pt>
          <cx:pt idx="78701">-0.040639104437168401</cx:pt>
          <cx:pt idx="78702">-0.040639104437168401</cx:pt>
          <cx:pt idx="78703">-0.0406418271880696</cx:pt>
          <cx:pt idx="78704">-0.040644948842465597</cx:pt>
          <cx:pt idx="78705">-0.040662133213187401</cx:pt>
          <cx:pt idx="78706">-0.040667174919263298</cx:pt>
          <cx:pt idx="78707">-0.040667174919263298</cx:pt>
          <cx:pt idx="78708">-0.040671033206642303</cx:pt>
          <cx:pt idx="78709">-0.040691011979872398</cx:pt>
          <cx:pt idx="78710">-0.040696874194918298</cx:pt>
          <cx:pt idx="78711">-0.040705409101082501</cx:pt>
          <cx:pt idx="78712">-0.040726426788333298</cx:pt>
          <cx:pt idx="78713">-0.040743826746317997</cx:pt>
          <cx:pt idx="78714">-0.040752207780574097</cx:pt>
          <cx:pt idx="78715">-0.040769435502708999</cx:pt>
          <cx:pt idx="78716">-0.040778148338093997</cx:pt>
          <cx:pt idx="78717">-0.040794471197125703</cx:pt>
          <cx:pt idx="78718">-0.040810798736230898</cx:pt>
          <cx:pt idx="78719">-0.040820223279341601</cx:pt>
          <cx:pt idx="78720">-0.0408246580722657</cx:pt>
          <cx:pt idx="78721">-0.040828811710543901</cx:pt>
          <cx:pt idx="78722">-0.040839003496222798</cx:pt>
          <cx:pt idx="78723">-0.040857478561678498</cx:pt>
          <cx:pt idx="78724">-0.040873521364070298</cx:pt>
          <cx:pt idx="78725">-0.040875077681359</cx:pt>
          <cx:pt idx="78726">-0.040881875290625203</cx:pt>
          <cx:pt idx="78727">-0.040890699466519603</cx:pt>
          <cx:pt idx="78728">-0.040892844998146098</cx:pt>
          <cx:pt idx="78729">-0.040893209579957901</cx:pt>
          <cx:pt idx="78730">-0.040897940528400997</cx:pt>
          <cx:pt idx="78731">-0.040914052663037902</cx:pt>
          <cx:pt idx="78732">-0.040918810356533601</cx:pt>
          <cx:pt idx="78733">-0.040920650364703701</cx:pt>
          <cx:pt idx="78734">-0.040932938602487902</cx:pt>
          <cx:pt idx="78735">-0.040947613452182001</cx:pt>
          <cx:pt idx="78736">-0.040953738710773999</cx:pt>
          <cx:pt idx="78737">-0.040953796086892702</cx:pt>
          <cx:pt idx="78738">-0.040980598512755401</cx:pt>
          <cx:pt idx="78739">-0.040992011894913298</cx:pt>
          <cx:pt idx="78740">-0.040992011894913298</cx:pt>
          <cx:pt idx="78741">-0.040992011894913298</cx:pt>
          <cx:pt idx="78742">-0.041012823057038399</cx:pt>
          <cx:pt idx="78743">-0.041012823057038399</cx:pt>
          <cx:pt idx="78744">-0.041018237429783402</cx:pt>
          <cx:pt idx="78745">-0.041020001771656399</cx:pt>
          <cx:pt idx="78746">-0.041023061430055997</cx:pt>
          <cx:pt idx="78747">-0.041030558953768802</cx:pt>
          <cx:pt idx="78748">-0.041046243760346199</cx:pt>
          <cx:pt idx="78749">-0.041062689278084798</cx:pt>
          <cx:pt idx="78750">-0.041081266856968598</cx:pt>
          <cx:pt idx="78751">-0.041084805443799</cx:pt>
          <cx:pt idx="78752">-0.041089050518909799</cx:pt>
          <cx:pt idx="78753">-0.041104753963738999</cx:pt>
          <cx:pt idx="78754">-0.041133115264409797</cx:pt>
          <cx:pt idx="78755">-0.041137120626807203</cx:pt>
          <cx:pt idx="78756">-0.041137120626807203</cx:pt>
          <cx:pt idx="78757">-0.041137120626807203</cx:pt>
          <cx:pt idx="78758">-0.041141482840851298</cx:pt>
          <cx:pt idx="78759">-0.041151032979530801</cx:pt>
          <cx:pt idx="78760">-0.041155646447072598</cx:pt>
          <cx:pt idx="78761">-0.041158253028651497</cx:pt>
          <cx:pt idx="78762">-0.041158253028651497</cx:pt>
          <cx:pt idx="78763">-0.041158253028651497</cx:pt>
          <cx:pt idx="78764">-0.041158253028651497</cx:pt>
          <cx:pt idx="78765">-0.041175990610042602</cx:pt>
          <cx:pt idx="78766">-0.0411804265559714</cx:pt>
          <cx:pt idx="78767">-0.0411804265559714</cx:pt>
          <cx:pt idx="78768">-0.0411804265559714</cx:pt>
          <cx:pt idx="78769">-0.041180437229592602</cx:pt>
          <cx:pt idx="78770">-0.041184104746959202</cx:pt>
          <cx:pt idx="78771">-0.041195520963545097</cx:pt>
          <cx:pt idx="78772">-0.041201115868194201</cx:pt>
          <cx:pt idx="78773">-0.041214769147094099</cx:pt>
          <cx:pt idx="78774">-0.041216821421378801</cx:pt>
          <cx:pt idx="78775">-0.041217276430015701</cx:pt>
          <cx:pt idx="78776">-0.041217276430015701</cx:pt>
          <cx:pt idx="78777">-0.041217276430015701</cx:pt>
          <cx:pt idx="78778">-0.041217276430015701</cx:pt>
          <cx:pt idx="78779">-0.041218889932554299</cx:pt>
          <cx:pt idx="78780">-0.041237518854002203</cx:pt>
          <cx:pt idx="78781">-0.041237518854002203</cx:pt>
          <cx:pt idx="78782">-0.041237518854002203</cx:pt>
          <cx:pt idx="78783">-0.041237518854002203</cx:pt>
          <cx:pt idx="78784">-0.041240294681106397</cx:pt>
          <cx:pt idx="78785">-0.041250222246968699</cx:pt>
          <cx:pt idx="78786">-0.041252557181511697</cx:pt>
          <cx:pt idx="78787">-0.041252557181511697</cx:pt>
          <cx:pt idx="78788">-0.041268728256561499</cx:pt>
          <cx:pt idx="78789">-0.041270762191724798</cx:pt>
          <cx:pt idx="78790">-0.041288461185004399</cx:pt>
          <cx:pt idx="78791">-0.041298160129067299</cx:pt>
          <cx:pt idx="78792">-0.041300133801892201</cx:pt>
          <cx:pt idx="78793">-0.041300133801892201</cx:pt>
          <cx:pt idx="78794">-0.041300684123427397</cx:pt>
          <cx:pt idx="78795">-0.041308996260482303</cx:pt>
          <cx:pt idx="78796">-0.041308996260482303</cx:pt>
          <cx:pt idx="78797">-0.041308996260482303</cx:pt>
          <cx:pt idx="78798">-0.041308996260482303</cx:pt>
          <cx:pt idx="78799">-0.041323084706716202</cx:pt>
          <cx:pt idx="78800">-0.041326537025440299</cx:pt>
          <cx:pt idx="78801">-0.041331629688197903</cx:pt>
          <cx:pt idx="78802">-0.041333536068825803</cx:pt>
          <cx:pt idx="78803">-0.041342157720690699</cx:pt>
          <cx:pt idx="78804">-0.041348748176427502</cx:pt>
          <cx:pt idx="78805">-0.041351122239457201</cx:pt>
          <cx:pt idx="78806">-0.041353527489478001</cx:pt>
          <cx:pt idx="78807">-0.041356911361851198</cx:pt>
          <cx:pt idx="78808">-0.041356911361851198</cx:pt>
          <cx:pt idx="78809">-0.041380705529094203</cx:pt>
          <cx:pt idx="78810">-0.041404523304559897</cx:pt>
          <cx:pt idx="78811">-0.041411836759800001</cx:pt>
          <cx:pt idx="78812">-0.041416196068240402</cx:pt>
          <cx:pt idx="78813">-0.0414172478040533</cx:pt>
          <cx:pt idx="78814">-0.041423303592578502</cx:pt>
          <cx:pt idx="78815">-0.041426520182474599</cx:pt>
          <cx:pt idx="78816">-0.041426857282656902</cx:pt>
          <cx:pt idx="78817">-0.041426857282656902</cx:pt>
          <cx:pt idx="78818">-0.041426857282656902</cx:pt>
          <cx:pt idx="78819">-0.041426857282656902</cx:pt>
          <cx:pt idx="78820">-0.041427050668397997</cx:pt>
          <cx:pt idx="78821">-0.041427877537922903</cx:pt>
          <cx:pt idx="78822">-0.041428205328366198</cx:pt>
          <cx:pt idx="78823">-0.0414354947304547</cx:pt>
          <cx:pt idx="78824">-0.0414356451995921</cx:pt>
          <cx:pt idx="78825">-0.0414356451995921</cx:pt>
          <cx:pt idx="78826">-0.041439320901492098</cx:pt>
          <cx:pt idx="78827">-0.0414398347850213</cx:pt>
          <cx:pt idx="78828">-0.041441506381013002</cx:pt>
          <cx:pt idx="78829">-0.041454006704136598</cx:pt>
          <cx:pt idx="78830">-0.041455002744634602</cx:pt>
          <cx:pt idx="78831">-0.041483500182316703</cx:pt>
          <cx:pt idx="78832">-0.041486504091718397</cx:pt>
          <cx:pt idx="78833">-0.041486504091718397</cx:pt>
          <cx:pt idx="78834">-0.041486504091718397</cx:pt>
          <cx:pt idx="78835">-0.041486504091718397</cx:pt>
          <cx:pt idx="78836">-0.041486504091718397</cx:pt>
          <cx:pt idx="78837">-0.041486504091718397</cx:pt>
          <cx:pt idx="78838">-0.041486504091718397</cx:pt>
          <cx:pt idx="78839">-0.041486504091718397</cx:pt>
          <cx:pt idx="78840">-0.041493125852320997</cx:pt>
          <cx:pt idx="78841">-0.041493197860812299</cx:pt>
          <cx:pt idx="78842">-0.0414943543270406</cx:pt>
          <cx:pt idx="78843">-0.041498712188150898</cx:pt>
          <cx:pt idx="78844">-0.041544952967285401</cx:pt>
          <cx:pt idx="78845">-0.041544952967285401</cx:pt>
          <cx:pt idx="78846">-0.041544952967285401</cx:pt>
          <cx:pt idx="78847">-0.0415455025092418</cx:pt>
          <cx:pt idx="78848">-0.0415455025092418</cx:pt>
          <cx:pt idx="78849">-0.0415577219600985</cx:pt>
          <cx:pt idx="78850">-0.041575961115781303</cx:pt>
          <cx:pt idx="78851">-0.0415891592037608</cx:pt>
          <cx:pt idx="78852">-0.041609406565475099</cx:pt>
          <cx:pt idx="78853">-0.041629960193193101</cx:pt>
          <cx:pt idx="78854">-0.041633816511966001</cx:pt>
          <cx:pt idx="78855">-0.041637480907456399</cx:pt>
          <cx:pt idx="78856">-0.041657468534130999</cx:pt>
          <cx:pt idx="78857">-0.041670159781253303</cx:pt>
          <cx:pt idx="78858">-0.041681646413408303</cx:pt>
          <cx:pt idx="78859">-0.041681646413408303</cx:pt>
          <cx:pt idx="78860">-0.041694525409335402</cx:pt>
          <cx:pt idx="78861">-0.041705402724895299</cx:pt>
          <cx:pt idx="78862">-0.041705402724895299</cx:pt>
          <cx:pt idx="78863">-0.041705402724895299</cx:pt>
          <cx:pt idx="78864">-0.041716340823779903</cx:pt>
          <cx:pt idx="78865">-0.041719754083349998</cx:pt>
          <cx:pt idx="78866">-0.041728466054196799</cx:pt>
          <cx:pt idx="78867">-0.041739435142468799</cx:pt>
          <cx:pt idx="78868">-0.041755531886047699</cx:pt>
          <cx:pt idx="78869">-0.041775496942087403</cx:pt>
          <cx:pt idx="78870">-0.041776883516657301</cx:pt>
          <cx:pt idx="78871">-0.041785804046711401</cx:pt>
          <cx:pt idx="78872">-0.041798351466282198</cx:pt>
          <cx:pt idx="78873">-0.041802639698564299</cx:pt>
          <cx:pt idx="78874">-0.041813901450949799</cx:pt>
          <cx:pt idx="78875">-0.041823495556276499</cx:pt>
          <cx:pt idx="78876">-0.041829099966700402</cx:pt>
          <cx:pt idx="78877">-0.041830142882782702</cx:pt>
          <cx:pt idx="78878">-0.041835065445413502</cx:pt>
          <cx:pt idx="78879">-0.041841298299318298</cx:pt>
          <cx:pt idx="78880">-0.041841445485471897</cx:pt>
          <cx:pt idx="78881">-0.0418430997623946</cx:pt>
          <cx:pt idx="78882">-0.0418430997623946</cx:pt>
          <cx:pt idx="78883">-0.0418430997623946</cx:pt>
          <cx:pt idx="78884">-0.0418430997623946</cx:pt>
          <cx:pt idx="78885">-0.041844073237201601</cx:pt>
          <cx:pt idx="78886">-0.041852836365626297</cx:pt>
          <cx:pt idx="78887">-0.041852836365626297</cx:pt>
          <cx:pt idx="78888">-0.041852836365626297</cx:pt>
          <cx:pt idx="78889">-0.041852836365626297</cx:pt>
          <cx:pt idx="78890">-0.041852836365626297</cx:pt>
          <cx:pt idx="78891">-0.041852836365626297</cx:pt>
          <cx:pt idx="78892">-0.041852836365626297</cx:pt>
          <cx:pt idx="78893">-0.041852836365626297</cx:pt>
          <cx:pt idx="78894">-0.041852860436639799</cx:pt>
          <cx:pt idx="78895">-0.0418561215101836</cx:pt>
          <cx:pt idx="78896">-0.041887647141469801</cx:pt>
          <cx:pt idx="78897">-0.041887647141469801</cx:pt>
          <cx:pt idx="78898">-0.041887647141469801</cx:pt>
          <cx:pt idx="78899">-0.041890109760590599</cx:pt>
          <cx:pt idx="78900">-0.041890109760590599</cx:pt>
          <cx:pt idx="78901">-0.041890109760590599</cx:pt>
          <cx:pt idx="78902">-0.041890109760590599</cx:pt>
          <cx:pt idx="78903">-0.0418927774489204</cx:pt>
          <cx:pt idx="78904">-0.0419069612740781</cx:pt>
          <cx:pt idx="78905">-0.041919247884681203</cx:pt>
          <cx:pt idx="78906">-0.0419391383533377</cx:pt>
          <cx:pt idx="78907">-0.041939156380877897</cx:pt>
          <cx:pt idx="78908">-0.041952631044757001</cx:pt>
          <cx:pt idx="78909">-0.041958365170464099</cx:pt>
          <cx:pt idx="78910">-0.041958365170464099</cx:pt>
          <cx:pt idx="78911">-0.041958365170464099</cx:pt>
          <cx:pt idx="78912">-0.041958365170464099</cx:pt>
          <cx:pt idx="78913">-0.041958365170464099</cx:pt>
          <cx:pt idx="78914">-0.041958365170464099</cx:pt>
          <cx:pt idx="78915">-0.041958365170464099</cx:pt>
          <cx:pt idx="78916">-0.041958365170464099</cx:pt>
          <cx:pt idx="78917">-0.041961020765780899</cx:pt>
          <cx:pt idx="78918">-0.0419635967310618</cx:pt>
          <cx:pt idx="78919">-0.041967646892096103</cx:pt>
          <cx:pt idx="78920">-0.041971170831020303</cx:pt>
          <cx:pt idx="78921">-0.041976231488294498</cx:pt>
          <cx:pt idx="78922">-0.041976680274592802</cx:pt>
          <cx:pt idx="78923">-0.041976920712223503</cx:pt>
          <cx:pt idx="78924">-0.041976920712223503</cx:pt>
          <cx:pt idx="78925">-0.041976920712223503</cx:pt>
          <cx:pt idx="78926">-0.041978399604808599</cx:pt>
          <cx:pt idx="78927">-0.041984287122398198</cx:pt>
          <cx:pt idx="78928">-0.041987898100396499</cx:pt>
          <cx:pt idx="78929">-0.041991517675861602</cx:pt>
          <cx:pt idx="78930">-0.042013356581652797</cx:pt>
          <cx:pt idx="78931">-0.042014765840924999</cx:pt>
          <cx:pt idx="78932">-0.0420495410948536</cx:pt>
          <cx:pt idx="78933">-0.042054791834671403</cx:pt>
          <cx:pt idx="78934">-0.042061050827690703</cx:pt>
          <cx:pt idx="78935">-0.042064436783081798</cx:pt>
          <cx:pt idx="78936">-0.042065011017832103</cx:pt>
          <cx:pt idx="78937">-0.042071214620846398</cx:pt>
          <cx:pt idx="78938">-0.042080284010822401</cx:pt>
          <cx:pt idx="78939">-0.042081919173660297</cx:pt>
          <cx:pt idx="78940">-0.042086971346885702</cx:pt>
          <cx:pt idx="78941">-0.042091187771207801</cx:pt>
          <cx:pt idx="78942">-0.042092619029537898</cx:pt>
          <cx:pt idx="78943">-0.042095315523579702</cx:pt>
          <cx:pt idx="78944">-0.042096461524377397</cx:pt>
          <cx:pt idx="78945">-0.042097938085079299</cx:pt>
          <cx:pt idx="78946">-0.042114548650508503</cx:pt>
          <cx:pt idx="78947">-0.042115953675554499</cx:pt>
          <cx:pt idx="78948">-0.042115953675554499</cx:pt>
          <cx:pt idx="78949">-0.042115953675554499</cx:pt>
          <cx:pt idx="78950">-0.042115953675554499</cx:pt>
          <cx:pt idx="78951">-0.042115953675554499</cx:pt>
          <cx:pt idx="78952">-0.042115953675554499</cx:pt>
          <cx:pt idx="78953">-0.042115953675554499</cx:pt>
          <cx:pt idx="78954">-0.042126561652399502</cx:pt>
          <cx:pt idx="78955">-0.042130551589646098</cx:pt>
          <cx:pt idx="78956">-0.0421465306956385</cx:pt>
          <cx:pt idx="78957">-0.042152091238198498</cx:pt>
          <cx:pt idx="78958">-0.042156538838674797</cx:pt>
          <cx:pt idx="78959">-0.042161766053906501</cx:pt>
          <cx:pt idx="78960">-0.042168561048562002</cx:pt>
          <cx:pt idx="78961">-0.042189215410407002</cx:pt>
          <cx:pt idx="78962">-0.042189215410407002</cx:pt>
          <cx:pt idx="78963">-0.042189558868751101</cx:pt>
          <cx:pt idx="78964">-0.042192592880671703</cx:pt>
          <cx:pt idx="78965">-0.042203469712504001</cx:pt>
          <cx:pt idx="78966">-0.042208408766571601</cx:pt>
          <cx:pt idx="78967">-0.042211855618814</cx:pt>
          <cx:pt idx="78968">-0.042211912539647498</cx:pt>
          <cx:pt idx="78969">-0.042217781830313598</cx:pt>
          <cx:pt idx="78970">-0.042254856939486198</cx:pt>
          <cx:pt idx="78971">-0.042266234370673103</cx:pt>
          <cx:pt idx="78972">-0.042266625652619003</cx:pt>
          <cx:pt idx="78973">-0.042274853238005797</cx:pt>
          <cx:pt idx="78974">-0.042277101099682003</cx:pt>
          <cx:pt idx="78975">-0.042286890339123299</cx:pt>
          <cx:pt idx="78976">-0.042289903806380598</cx:pt>
          <cx:pt idx="78977">-0.042291895592347299</cx:pt>
          <cx:pt idx="78978">-0.042294258835760198</cx:pt>
          <cx:pt idx="78979">-0.042296547993261401</cx:pt>
          <cx:pt idx="78980">-0.042320667516169398</cx:pt>
          <cx:pt idx="78981">-0.042321032100968201</cx:pt>
          <cx:pt idx="78982">-0.042321032100968201</cx:pt>
          <cx:pt idx="78983">-0.042321032100968201</cx:pt>
          <cx:pt idx="78984">-0.042321032100968201</cx:pt>
          <cx:pt idx="78985">-0.042326572028083299</cx:pt>
          <cx:pt idx="78986">-0.042329863298239102</cx:pt>
          <cx:pt idx="78987">-0.042346503189623297</cx:pt>
          <cx:pt idx="78988">-0.042346503189623297</cx:pt>
          <cx:pt idx="78989">-0.042354857458930299</cx:pt>
          <cx:pt idx="78990">-0.042354897660455602</cx:pt>
          <cx:pt idx="78991">-0.042364146479156997</cx:pt>
          <cx:pt idx="78992">-0.042379697103616602</cx:pt>
          <cx:pt idx="78993">-0.042379697103616602</cx:pt>
          <cx:pt idx="78994">-0.042382457839294597</cx:pt>
          <cx:pt idx="78995">-0.0424206481394378</cx:pt>
          <cx:pt idx="78996">-0.0424206481394378</cx:pt>
          <cx:pt idx="78997">-0.042428843015916103</cx:pt>
          <cx:pt idx="78998">-0.042435840082476403</cx:pt>
          <cx:pt idx="78999">-0.042441565125832498</cx:pt>
          <cx:pt idx="79000">-0.0424436456583775</cx:pt>
          <cx:pt idx="79001">-0.042453509856796898</cx:pt>
          <cx:pt idx="79002">-0.042455559400381503</cx:pt>
          <cx:pt idx="79003">-0.042467309033938902</cx:pt>
          <cx:pt idx="79004">-0.042468163341429901</cx:pt>
          <cx:pt idx="79005">-0.042470738367999902</cx:pt>
          <cx:pt idx="79006">-0.0424922368631349</cx:pt>
          <cx:pt idx="79007">-0.042499892699232503</cx:pt>
          <cx:pt idx="79008">-0.042505419978710497</cx:pt>
          <cx:pt idx="79009">-0.042508918878013703</cx:pt>
          <cx:pt idx="79010">-0.042514656666020098</cx:pt>
          <cx:pt idx="79011">-0.042516042715035098</cx:pt>
          <cx:pt idx="79012">-0.042527821592275403</cx:pt>
          <cx:pt idx="79013">-0.042563075377394802</cx:pt>
          <cx:pt idx="79014">-0.0425696572283445</cx:pt>
          <cx:pt idx="79015">-0.042572752652713701</cx:pt>
          <cx:pt idx="79016">-0.042574865257840003</cx:pt>
          <cx:pt idx="79017">-0.042583694623588401</cx:pt>
          <cx:pt idx="79018">-0.042599352290140099</cx:pt>
          <cx:pt idx="79019">-0.042604136934976403</cx:pt>
          <cx:pt idx="79020">-0.042616308503339098</cx:pt>
          <cx:pt idx="79021">-0.042628421914821198</cx:pt>
          <cx:pt idx="79022">-0.042633332359296103</cx:pt>
          <cx:pt idx="79023">-0.042639153444643398</cx:pt>
          <cx:pt idx="79024">-0.042647929712411402</cx:pt>
          <cx:pt idx="79025">-0.042652529705653801</cx:pt>
          <cx:pt idx="79026">-0.0426591114354027</cx:pt>
          <cx:pt idx="79027">-0.0426662222775216</cx:pt>
          <cx:pt idx="79028">-0.042669868069601498</cx:pt>
          <cx:pt idx="79029">-0.042674918628634602</cx:pt>
          <cx:pt idx="79030">-0.042674918628634602</cx:pt>
          <cx:pt idx="79031">-0.042674918628634602</cx:pt>
          <cx:pt idx="79032">-0.042675191446384</cx:pt>
          <cx:pt idx="79033">-0.042683607346338699</cx:pt>
          <cx:pt idx="79034">-0.042686497681726498</cx:pt>
          <cx:pt idx="79035">-0.042687461822215098</cx:pt>
          <cx:pt idx="79036">-0.0426920044454486</cx:pt>
          <cx:pt idx="79037">-0.042695624183351898</cx:pt>
          <cx:pt idx="79038">-0.042696964800835999</cx:pt>
          <cx:pt idx="79039">-0.042713663281444103</cx:pt>
          <cx:pt idx="79040">-0.042723459320384197</cx:pt>
          <cx:pt idx="79041">-0.042725962338647797</cx:pt>
          <cx:pt idx="79042">-0.042725962338647797</cx:pt>
          <cx:pt idx="79043">-0.042725962338647797</cx:pt>
          <cx:pt idx="79044">-0.042729849792739603</cx:pt>
          <cx:pt idx="79045">-0.042738333585557203</cx:pt>
          <cx:pt idx="79046">-0.042743097906345499</cx:pt>
          <cx:pt idx="79047">-0.0427558517524637</cx:pt>
          <cx:pt idx="79048">-0.042772022555863203</cx:pt>
          <cx:pt idx="79049">-0.042778725877380297</cx:pt>
          <cx:pt idx="79050">-0.042798603344565499</cx:pt>
          <cx:pt idx="79051">-0.042799008431935598</cx:pt>
          <cx:pt idx="79052">-0.042799008431935598</cx:pt>
          <cx:pt idx="79053">-0.042802356729061103</cx:pt>
          <cx:pt idx="79054">-0.042803700646935602</cx:pt>
          <cx:pt idx="79055">-0.042807430716134798</cx:pt>
          <cx:pt idx="79056">-0.042808402440738698</cx:pt>
          <cx:pt idx="79057">-0.042814142793983198</cx:pt>
          <cx:pt idx="79058">-0.042816480766876497</cx:pt>
          <cx:pt idx="79059">-0.042827981259659198</cx:pt>
          <cx:pt idx="79060">-0.042831624546797398</cx:pt>
          <cx:pt idx="79061">-0.042848231736873403</cx:pt>
          <cx:pt idx="79062">-0.042870901467166697</cx:pt>
          <cx:pt idx="79063">-0.042870901467166697</cx:pt>
          <cx:pt idx="79064">-0.042871387880508698</cx:pt>
          <cx:pt idx="79065">-0.0428762205375635</cx:pt>
          <cx:pt idx="79066">-0.0428762205375635</cx:pt>
          <cx:pt idx="79067">-0.042879267370877397</cx:pt>
          <cx:pt idx="79068">-0.042882045971143402</cx:pt>
          <cx:pt idx="79069">-0.042882045971143402</cx:pt>
          <cx:pt idx="79070">-0.042882045971143402</cx:pt>
          <cx:pt idx="79071">-0.042887818389316601</cx:pt>
          <cx:pt idx="79072">-0.042889456737470501</cx:pt>
          <cx:pt idx="79073">-0.042898800631935602</cx:pt>
          <cx:pt idx="79074">-0.042905420100802102</cx:pt>
          <cx:pt idx="79075">-0.042905420100802102</cx:pt>
          <cx:pt idx="79076">-0.0429092111322604</cx:pt>
          <cx:pt idx="79077">-0.042923042770027703</cx:pt>
          <cx:pt idx="79078">-0.0429297909179846</cx:pt>
          <cx:pt idx="79079">-0.0429297909179846</cx:pt>
          <cx:pt idx="79080">-0.042929826543431499</cx:pt>
          <cx:pt idx="79081">-0.042937386026045299</cx:pt>
          <cx:pt idx="79082">-0.042941841895994398</cx:pt>
          <cx:pt idx="79083">-0.042942613323777003</cx:pt>
          <cx:pt idx="79084">-0.042942613323777003</cx:pt>
          <cx:pt idx="79085">-0.042942613323777003</cx:pt>
          <cx:pt idx="79086">-0.042942613323777003</cx:pt>
          <cx:pt idx="79087">-0.042942613323777003</cx:pt>
          <cx:pt idx="79088">-0.042942613323777003</cx:pt>
          <cx:pt idx="79089">-0.042983237627813101</cx:pt>
          <cx:pt idx="79090">-0.043012781659336703</cx:pt>
          <cx:pt idx="79091">-0.043015802862361299</cx:pt>
          <cx:pt idx="79092">-0.043016090021119398</cx:pt>
          <cx:pt idx="79093">-0.043031837324544402</cx:pt>
          <cx:pt idx="79094">-0.043032381599450498</cx:pt>
          <cx:pt idx="79095">-0.043039321830658901</cx:pt>
          <cx:pt idx="79096">-0.0430413694281222</cx:pt>
          <cx:pt idx="79097">-0.043047974589507099</cx:pt>
          <cx:pt idx="79098">-0.043066195860967403</cx:pt>
          <cx:pt idx="79099">-0.043066195860967403</cx:pt>
          <cx:pt idx="79100">-0.043074722052216401</cx:pt>
          <cx:pt idx="79101">-0.043074722052216401</cx:pt>
          <cx:pt idx="79102">-0.043074722052216401</cx:pt>
          <cx:pt idx="79103">-0.043074722052216401</cx:pt>
          <cx:pt idx="79104">-0.043074722052216401</cx:pt>
          <cx:pt idx="79105">-0.043076651265784999</cx:pt>
          <cx:pt idx="79106">-0.043076952481536097</cx:pt>
          <cx:pt idx="79107">-0.043081295671681098</cx:pt>
          <cx:pt idx="79108">-0.043101284517510399</cx:pt>
          <cx:pt idx="79109">-0.043102716765104798</cx:pt>
          <cx:pt idx="79110">-0.043102716765104798</cx:pt>
          <cx:pt idx="79111">-0.043102716765104798</cx:pt>
          <cx:pt idx="79112">-0.043102716765104798</cx:pt>
          <cx:pt idx="79113">-0.043102716765104798</cx:pt>
          <cx:pt idx="79114">-0.043114769559757703</cx:pt>
          <cx:pt idx="79115">-0.043131863238983298</cx:pt>
          <cx:pt idx="79116">-0.043132833917761203</cx:pt>
          <cx:pt idx="79117">-0.043137493793571298</cx:pt>
          <cx:pt idx="79118">-0.043143873376595497</cx:pt>
          <cx:pt idx="79119">-0.043143873376595497</cx:pt>
          <cx:pt idx="79120">-0.043143873376595497</cx:pt>
          <cx:pt idx="79121">-0.043145269321157802</cx:pt>
          <cx:pt idx="79122">-0.043147318088923102</cx:pt>
          <cx:pt idx="79123">-0.0431525722185594</cx:pt>
          <cx:pt idx="79124">-0.043155809391425097</cx:pt>
          <cx:pt idx="79125">-0.043155809391425097</cx:pt>
          <cx:pt idx="79126">-0.043155809391425097</cx:pt>
          <cx:pt idx="79127">-0.043161173521402099</cx:pt>
          <cx:pt idx="79128">-0.043163378531041401</cx:pt>
          <cx:pt idx="79129">-0.0431648302130778</cx:pt>
          <cx:pt idx="79130">-0.043167697602371401</cx:pt>
          <cx:pt idx="79131">-0.043171795885964898</cx:pt>
          <cx:pt idx="79132">-0.0431824529519493</cx:pt>
          <cx:pt idx="79133">-0.043185941742226702</cx:pt>
          <cx:pt idx="79134">-0.0431873060618344</cx:pt>
          <cx:pt idx="79135">-0.043203991648416103</cx:pt>
          <cx:pt idx="79136">-0.043210688599826103</cx:pt>
          <cx:pt idx="79137">-0.043234605576833299</cx:pt>
          <cx:pt idx="79138">-0.0432361687628759</cx:pt>
          <cx:pt idx="79139">-0.0432449106675021</cx:pt>
          <cx:pt idx="79140">-0.0432458390880772</cx:pt>
          <cx:pt idx="79141">-0.0432458390880772</cx:pt>
          <cx:pt idx="79142">-0.0432458390880772</cx:pt>
          <cx:pt idx="79143">-0.0432458390880772</cx:pt>
          <cx:pt idx="79144">-0.043270995091258799</cx:pt>
          <cx:pt idx="79145">-0.043274591895370897</cx:pt>
          <cx:pt idx="79146">-0.043281137727833999</cx:pt>
          <cx:pt idx="79147">-0.043281137727833999</cx:pt>
          <cx:pt idx="79148">-0.043286296144922201</cx:pt>
          <cx:pt idx="79149">-0.043289995880637998</cx:pt>
          <cx:pt idx="79150">-0.043291706512118201</cx:pt>
          <cx:pt idx="79151">-0.043296139966319501</cx:pt>
          <cx:pt idx="79152">-0.043299815726825799</cx:pt>
          <cx:pt idx="79153">-0.043332849754322902</cx:pt>
          <cx:pt idx="79154">-0.043334378355554398</cx:pt>
          <cx:pt idx="79155">-0.043340156580747101</cx:pt>
          <cx:pt idx="79156">-0.043374586989623799</cx:pt>
          <cx:pt idx="79157">-0.0433803799077353</cx:pt>
          <cx:pt idx="79158">-0.043399025792008598</cx:pt>
          <cx:pt idx="79159">-0.0434005937943822</cx:pt>
          <cx:pt idx="79160">-0.043413683597133497</cx:pt>
          <cx:pt idx="79161">-0.043423099075758503</cx:pt>
          <cx:pt idx="79162">-0.043423441458773297</cx:pt>
          <cx:pt idx="79163">-0.0434269922700765</cx:pt>
          <cx:pt idx="79164">-0.043434975903342402</cx:pt>
          <cx:pt idx="79165">-0.043445424723630201</cx:pt>
          <cx:pt idx="79166">-0.043454538275952297</cx:pt>
          <cx:pt idx="79167">-0.043454988449882097</cx:pt>
          <cx:pt idx="79168">-0.043455860824811898</cx:pt>
          <cx:pt idx="79169">-0.0434645290065932</cx:pt>
          <cx:pt idx="79170">-0.043469708134357098</cx:pt>
          <cx:pt idx="79171">-0.043470932062362001</cx:pt>
          <cx:pt idx="79172">-0.043483623757713703</cx:pt>
          <cx:pt idx="79173">-0.043486824381748397</cx:pt>
          <cx:pt idx="79174">-0.043500784396518</cx:pt>
          <cx:pt idx="79175">-0.043503249576981103</cx:pt>
          <cx:pt idx="79176">-0.0435210815167053</cx:pt>
          <cx:pt idx="79177">-0.043524850566853103</cx:pt>
          <cx:pt idx="79178">-0.043529472951754897</cx:pt>
          <cx:pt idx="79179">-0.043572500934264298</cx:pt>
          <cx:pt idx="79180">-0.0435763971608581</cx:pt>
          <cx:pt idx="79181">-0.043581261715548603</cx:pt>
          <cx:pt idx="79182">-0.043581261715548603</cx:pt>
          <cx:pt idx="79183">-0.043581261715548603</cx:pt>
          <cx:pt idx="79184">-0.043581261715548603</cx:pt>
          <cx:pt idx="79185">-0.043581261715548603</cx:pt>
          <cx:pt idx="79186">-0.043581261715548603</cx:pt>
          <cx:pt idx="79187">-0.043581261715548603</cx:pt>
          <cx:pt idx="79188">-0.0435813180478202</cx:pt>
          <cx:pt idx="79189">-0.043585114936805301</cx:pt>
          <cx:pt idx="79190">-0.043585821204982</cx:pt>
          <cx:pt idx="79191">-0.043587816872036902</cx:pt>
          <cx:pt idx="79192">-0.043594779989527398</cx:pt>
          <cx:pt idx="79193">-0.043601888935999401</cx:pt>
          <cx:pt idx="79194">-0.043611229907531697</cx:pt>
          <cx:pt idx="79195">-0.043612721786978399</cx:pt>
          <cx:pt idx="79196">-0.043630386257657597</cx:pt>
          <cx:pt idx="79197">-0.043643486224339098</cx:pt>
          <cx:pt idx="79198">-0.043674936881260402</cx:pt>
          <cx:pt idx="79199">-0.043686636460159398</cx:pt>
          <cx:pt idx="79200">-0.043731040930630599</cx:pt>
          <cx:pt idx="79201">-0.043744669204481203</cx:pt>
          <cx:pt idx="79202">-0.043749704473942899</cx:pt>
          <cx:pt idx="79203">-0.043766251549142501</cx:pt>
          <cx:pt idx="79204">-0.043766251549142501</cx:pt>
          <cx:pt idx="79205">-0.043766251549142501</cx:pt>
          <cx:pt idx="79206">-0.043766251549142501</cx:pt>
          <cx:pt idx="79207">-0.043784306792739099</cx:pt>
          <cx:pt idx="79208">-0.043784306792739099</cx:pt>
          <cx:pt idx="79209">-0.043807941659345297</cx:pt>
          <cx:pt idx="79210">-0.043811446933935801</cx:pt>
          <cx:pt idx="79211">-0.0438175843792818</cx:pt>
          <cx:pt idx="79212">-0.043822449592336297</cx:pt>
          <cx:pt idx="79213">-0.043827184529644098</cx:pt>
          <cx:pt idx="79214">-0.043827929501889601</cx:pt>
          <cx:pt idx="79215">-0.043855798205669601</cx:pt>
          <cx:pt idx="79216">-0.043859703690809999</cx:pt>
          <cx:pt idx="79217">-0.043869229360473098</cx:pt>
          <cx:pt idx="79218">-0.043872694877722197</cx:pt>
          <cx:pt idx="79219">-0.043881350649787203</cx:pt>
          <cx:pt idx="79220">-0.043889918184877398</cx:pt>
          <cx:pt idx="79221">-0.043893646849186597</cx:pt>
          <cx:pt idx="79222">-0.043897895135297703</cx:pt>
          <cx:pt idx="79223">-0.043899061869863899</cx:pt>
          <cx:pt idx="79224">-0.043900272568062899</cx:pt>
          <cx:pt idx="79225">-0.043900272568062899</cx:pt>
          <cx:pt idx="79226">-0.043919271776949299</cx:pt>
          <cx:pt idx="79227">-0.043927873396430797</cx:pt>
          <cx:pt idx="79228">-0.043933413526364401</cx:pt>
          <cx:pt idx="79229">-0.043968477744392699</cx:pt>
          <cx:pt idx="79230">-0.044004757114951699</cx:pt>
          <cx:pt idx="79231">-0.0440064413024134</cx:pt>
          <cx:pt idx="79232">-0.044012291715754402</cx:pt>
          <cx:pt idx="79233">-0.044012812188768</cx:pt>
          <cx:pt idx="79234">-0.044045060969741499</cx:pt>
          <cx:pt idx="79235">-0.044076257765191001</cx:pt>
          <cx:pt idx="79236">-0.044092989871913603</cx:pt>
          <cx:pt idx="79237">-0.044094474693773901</cx:pt>
          <cx:pt idx="79238">-0.044095689006454102</cx:pt>
          <cx:pt idx="79239">-0.044095900697071699</cx:pt>
          <cx:pt idx="79240">-0.044097908222056899</cx:pt>
          <cx:pt idx="79241">-0.044103774176264897</cx:pt>
          <cx:pt idx="79242">-0.044110886599906599</cx:pt>
          <cx:pt idx="79243">-0.044110886599906599</cx:pt>
          <cx:pt idx="79244">-0.044110886599906599</cx:pt>
          <cx:pt idx="79245">-0.044113622617550599</cx:pt>
          <cx:pt idx="79246">-0.044113622617550599</cx:pt>
          <cx:pt idx="79247">-0.044113622617550599</cx:pt>
          <cx:pt idx="79248">-0.044113622617550599</cx:pt>
          <cx:pt idx="79249">-0.044113622617550599</cx:pt>
          <cx:pt idx="79250">-0.044113622617550599</cx:pt>
          <cx:pt idx="79251">-0.044136575789406898</cx:pt>
          <cx:pt idx="79252">-0.044136575789406898</cx:pt>
          <cx:pt idx="79253">-0.044136575789406898</cx:pt>
          <cx:pt idx="79254">-0.044136575789406898</cx:pt>
          <cx:pt idx="79255">-0.044136575789406898</cx:pt>
          <cx:pt idx="79256">-0.044136575789406898</cx:pt>
          <cx:pt idx="79257">-0.044137526120978099</cx:pt>
          <cx:pt idx="79258">-0.044182019112691498</cx:pt>
          <cx:pt idx="79259">-0.044182873706619399</cx:pt>
          <cx:pt idx="79260">-0.044183934458582798</cx:pt>
          <cx:pt idx="79261">-0.044197178044229103</cx:pt>
          <cx:pt idx="79262">-0.044197657228517803</cx:pt>
          <cx:pt idx="79263">-0.044204862952435801</cx:pt>
          <cx:pt idx="79264">-0.044233896705205</cx:pt>
          <cx:pt idx="79265">-0.044241018993459502</cx:pt>
          <cx:pt idx="79266">-0.044247490887315499</cx:pt>
          <cx:pt idx="79267">-0.044248372775521697</cx:pt>
          <cx:pt idx="79268">-0.044257434552185802</cx:pt>
          <cx:pt idx="79269">-0.044262705704929302</cx:pt>
          <cx:pt idx="79270">-0.044266628540889003</cx:pt>
          <cx:pt idx="79271">-0.044266628540889003</cx:pt>
          <cx:pt idx="79272">-0.044279068566021797</cx:pt>
          <cx:pt idx="79273">-0.044279823537333</cx:pt>
          <cx:pt idx="79274">-0.044279823537333</cx:pt>
          <cx:pt idx="79275">-0.044293386165557003</cx:pt>
          <cx:pt idx="79276">-0.044293386165557003</cx:pt>
          <cx:pt idx="79277">-0.044293386165557003</cx:pt>
          <cx:pt idx="79278">-0.0443002103293344</cx:pt>
          <cx:pt idx="79279">-0.0443002103293344</cx:pt>
          <cx:pt idx="79280">-0.0443002103293344</cx:pt>
          <cx:pt idx="79281">-0.0443002103293344</cx:pt>
          <cx:pt idx="79282">-0.044312767697191398</cx:pt>
          <cx:pt idx="79283">-0.044319260951322097</cx:pt>
          <cx:pt idx="79284">-0.044330340985112203</cx:pt>
          <cx:pt idx="79285">-0.044332068995773702</cx:pt>
          <cx:pt idx="79286">-0.044335951566140099</cx:pt>
          <cx:pt idx="79287">-0.044346700085872597</cx:pt>
          <cx:pt idx="79288">-0.044354285167856201</cx:pt>
          <cx:pt idx="79289">-0.044365193564013701</cx:pt>
          <cx:pt idx="79290">-0.044379087709015698</cx:pt>
          <cx:pt idx="79291">-0.044379087709015698</cx:pt>
          <cx:pt idx="79292">-0.044379087709015698</cx:pt>
          <cx:pt idx="79293">-0.044379087709015698</cx:pt>
          <cx:pt idx="79294">-0.044380565797941203</cx:pt>
          <cx:pt idx="79295">-0.044383708710730697</cx:pt>
          <cx:pt idx="79296">-0.0443894781724882</cx:pt>
          <cx:pt idx="79297">-0.044393794782009402</cx:pt>
          <cx:pt idx="79298">-0.0444045189471702</cx:pt>
          <cx:pt idx="79299">-0.0444176481889147</cx:pt>
          <cx:pt idx="79300">-0.0444176481889147</cx:pt>
          <cx:pt idx="79301">-0.0444194073835565</cx:pt>
          <cx:pt idx="79302">-0.044420354098493001</cx:pt>
          <cx:pt idx="79303">-0.044420354098493001</cx:pt>
          <cx:pt idx="79304">-0.044425892641741203</cx:pt>
          <cx:pt idx="79305">-0.044425892641741203</cx:pt>
          <cx:pt idx="79306">-0.044425892641741203</cx:pt>
          <cx:pt idx="79307">-0.044425892641741203</cx:pt>
          <cx:pt idx="79308">-0.044443596650686201</cx:pt>
          <cx:pt idx="79309">-0.0444478057710362</cx:pt>
          <cx:pt idx="79310">-0.0444478057710362</cx:pt>
          <cx:pt idx="79311">-0.044466373632698002</cx:pt>
          <cx:pt idx="79312">-0.044480518608397399</cx:pt>
          <cx:pt idx="79313">-0.0444839127601388</cx:pt>
          <cx:pt idx="79314">-0.044484581664341903</cx:pt>
          <cx:pt idx="79315">-0.044501385607078198</cx:pt>
          <cx:pt idx="79316">-0.044501385607078198</cx:pt>
          <cx:pt idx="79317">-0.044505867799244099</cx:pt>
          <cx:pt idx="79318">-0.044508532746371503</cx:pt>
          <cx:pt idx="79319">-0.044508883197616998</cx:pt>
          <cx:pt idx="79320">-0.044512477687878797</cx:pt>
          <cx:pt idx="79321">-0.044512998494954402</cx:pt>
          <cx:pt idx="79322">-0.044518015985522602</cx:pt>
          <cx:pt idx="79323">-0.044534826973639599</cx:pt>
          <cx:pt idx="79324">-0.0445376336342568</cx:pt>
          <cx:pt idx="79325">-0.0445696650204402</cx:pt>
          <cx:pt idx="79326">-0.044572680738972199</cx:pt>
          <cx:pt idx="79327">-0.044576023756168801</cx:pt>
          <cx:pt idx="79328">-0.044580587468050402</cx:pt>
          <cx:pt idx="79329">-0.044604626387694198</cx:pt>
          <cx:pt idx="79330">-0.044625304198865699</cx:pt>
          <cx:pt idx="79331">-0.044649017639699702</cx:pt>
          <cx:pt idx="79332">-0.044669378157944702</cx:pt>
          <cx:pt idx="79333">-0.044678371561900097</cx:pt>
          <cx:pt idx="79334">-0.044687636410311399</cx:pt>
          <cx:pt idx="79335">-0.044688840554530297</cx:pt>
          <cx:pt idx="79336">-0.044693791606124703</cx:pt>
          <cx:pt idx="79337">-0.044693791606124703</cx:pt>
          <cx:pt idx="79338">-0.044702271877997697</cx:pt>
          <cx:pt idx="79339">-0.0447152043023855</cx:pt>
          <cx:pt idx="79340">-0.044720182167360602</cx:pt>
          <cx:pt idx="79341">-0.044720182167360602</cx:pt>
          <cx:pt idx="79342">-0.044720182167360602</cx:pt>
          <cx:pt idx="79343">-0.044720182167360602</cx:pt>
          <cx:pt idx="79344">-0.044720182167360602</cx:pt>
          <cx:pt idx="79345">-0.044720182167360602</cx:pt>
          <cx:pt idx="79346">-0.0447343341810955</cx:pt>
          <cx:pt idx="79347">-0.0447354624563105</cx:pt>
          <cx:pt idx="79348">-0.044740698359078297</cx:pt>
          <cx:pt idx="79349">-0.044740698359078297</cx:pt>
          <cx:pt idx="79350">-0.044740698359078297</cx:pt>
          <cx:pt idx="79351">-0.044742104323028102</cx:pt>
          <cx:pt idx="79352">-0.044743639092883501</cx:pt>
          <cx:pt idx="79353">-0.044756396675679502</cx:pt>
          <cx:pt idx="79354">-0.044756396675679502</cx:pt>
          <cx:pt idx="79355">-0.044756396675679502</cx:pt>
          <cx:pt idx="79356">-0.0447567260180416</cx:pt>
          <cx:pt idx="79357">-0.044761588571954197</cx:pt>
          <cx:pt idx="79358">-0.044762558733933297</cx:pt>
          <cx:pt idx="79359">-0.044764430836054699</cx:pt>
          <cx:pt idx="79360">-0.0447711998864712</cx:pt>
          <cx:pt idx="79361">-0.0447862699710165</cx:pt>
          <cx:pt idx="79362">-0.044791500434081498</cx:pt>
          <cx:pt idx="79363">-0.044797767035675201</cx:pt>
          <cx:pt idx="79364">-0.044810996794489799</cx:pt>
          <cx:pt idx="79365">-0.044810996794489799</cx:pt>
          <cx:pt idx="79366">-0.044810996794489799</cx:pt>
          <cx:pt idx="79367">-0.044810996794489799</cx:pt>
          <cx:pt idx="79368">-0.044810996794489799</cx:pt>
          <cx:pt idx="79369">-0.044819552964857401</cx:pt>
          <cx:pt idx="79370">-0.044825789356897898</cx:pt>
          <cx:pt idx="79371">-0.044827291683550201</cx:pt>
          <cx:pt idx="79372">-0.044827291683550201</cx:pt>
          <cx:pt idx="79373">-0.044827291683550201</cx:pt>
          <cx:pt idx="79374">-0.044827291683550201</cx:pt>
          <cx:pt idx="79375">-0.044827291683550201</cx:pt>
          <cx:pt idx="79376">-0.044831264838328</cx:pt>
          <cx:pt idx="79377">-0.044835369061215699</cx:pt>
          <cx:pt idx="79378">-0.044835703130389697</cx:pt>
          <cx:pt idx="79379">-0.0448513162146984</cx:pt>
          <cx:pt idx="79380">-0.044856249937843297</cx:pt>
          <cx:pt idx="79381">-0.044859333798362599</cx:pt>
          <cx:pt idx="79382">-0.044865246044405997</cx:pt>
          <cx:pt idx="79383">-0.044867342921349897</cx:pt>
          <cx:pt idx="79384">-0.044870689653804301</cx:pt>
          <cx:pt idx="79385">-0.044882979478628897</cx:pt>
          <cx:pt idx="79386">-0.044890531365697699</cx:pt>
          <cx:pt idx="79387">-0.044890531365697699</cx:pt>
          <cx:pt idx="79388">-0.044893146966031798</cx:pt>
          <cx:pt idx="79389">-0.044895764622049902</cx:pt>
          <cx:pt idx="79390">-0.044902012009711799</cx:pt>
          <cx:pt idx="79391">-0.044905039904728598</cx:pt>
          <cx:pt idx="79392">-0.044911387024067898</cx:pt>
          <cx:pt idx="79393">-0.0449136927348191</cx:pt>
          <cx:pt idx="79394">-0.044921386474768503</cx:pt>
          <cx:pt idx="79395">-0.044941382308094899</cx:pt>
          <cx:pt idx="79396">-0.044941382308094899</cx:pt>
          <cx:pt idx="79397">-0.044941382308094899</cx:pt>
          <cx:pt idx="79398">-0.044941382308094899</cx:pt>
          <cx:pt idx="79399">-0.044941382308094899</cx:pt>
          <cx:pt idx="79400">-0.044941382308094899</cx:pt>
          <cx:pt idx="79401">-0.044942698016228799</cx:pt>
          <cx:pt idx="79402">-0.044946615866115397</cx:pt>
          <cx:pt idx="79403">-0.044947525612336899</cx:pt>
          <cx:pt idx="79404">-0.044952598958144102</cx:pt>
          <cx:pt idx="79405">-0.044956036240779401</cx:pt>
          <cx:pt idx="79406">-0.044972147517525103</cx:pt>
          <cx:pt idx="79407">-0.044973832184522902</cx:pt>
          <cx:pt idx="79408">-0.044973833071261501</cx:pt>
          <cx:pt idx="79409">-0.044982823651023802</cx:pt>
          <cx:pt idx="79410">-0.044982823651023802</cx:pt>
          <cx:pt idx="79411">-0.044982823651023802</cx:pt>
          <cx:pt idx="79412">-0.044982823651023802</cx:pt>
          <cx:pt idx="79413">-0.044990172125097101</cx:pt>
          <cx:pt idx="79414">-0.045000746852968197</cx:pt>
          <cx:pt idx="79415">-0.0450049403423027</cx:pt>
          <cx:pt idx="79416">-0.045009481001871</cx:pt>
          <cx:pt idx="79417">-0.045012070784188001</cx:pt>
          <cx:pt idx="79418">-0.045012070784188001</cx:pt>
          <cx:pt idx="79419">-0.045028637111744201</cx:pt>
          <cx:pt idx="79420">-0.045041853261284702</cx:pt>
          <cx:pt idx="79421">-0.045059732718728603</cx:pt>
          <cx:pt idx="79422">-0.045113639650604297</cx:pt>
          <cx:pt idx="79423">-0.0451250886269004</cx:pt>
          <cx:pt idx="79424">-0.045125711720671403</cx:pt>
          <cx:pt idx="79425">-0.045130437112851897</cx:pt>
          <cx:pt idx="79426">-0.045135385025344602</cx:pt>
          <cx:pt idx="79427">-0.045139480771932201</cx:pt>
          <cx:pt idx="79428">-0.045144501822588702</cx:pt>
          <cx:pt idx="79429">-0.045150032428700401</cx:pt>
          <cx:pt idx="79430">-0.045183334537823402</cx:pt>
          <cx:pt idx="79431">-0.045187292037846799</cx:pt>
          <cx:pt idx="79432">-0.045197560766895302</cx:pt>
          <cx:pt idx="79433">-0.045199177112796501</cx:pt>
          <cx:pt idx="79434">-0.045199905431760203</cx:pt>
          <cx:pt idx="79435">-0.045214313318058801</cx:pt>
          <cx:pt idx="79436">-0.045224755686607297</cx:pt>
          <cx:pt idx="79437">-0.045259878115949101</cx:pt>
          <cx:pt idx="79438">-0.045259878115949101</cx:pt>
          <cx:pt idx="79439">-0.045259878115949101</cx:pt>
          <cx:pt idx="79440">-0.045259878115949101</cx:pt>
          <cx:pt idx="79441">-0.045299256190746102</cx:pt>
          <cx:pt idx="79442">-0.045304305687061598</cx:pt>
          <cx:pt idx="79443">-0.045305105828487097</cx:pt>
          <cx:pt idx="79444">-0.045306430318235301</cx:pt>
          <cx:pt idx="79445">-0.045322504263446597</cx:pt>
          <cx:pt idx="79446">-0.0453258142312815</cx:pt>
          <cx:pt idx="79447">-0.0453258142312815</cx:pt>
          <cx:pt idx="79448">-0.0453258142312815</cx:pt>
          <cx:pt idx="79449">-0.0453335406424775</cx:pt>
          <cx:pt idx="79450">-0.045336809137659299</cx:pt>
          <cx:pt idx="79451">-0.045345767853815798</cx:pt>
          <cx:pt idx="79452">-0.045345936844743098</cx:pt>
          <cx:pt idx="79453">-0.045345936844743098</cx:pt>
          <cx:pt idx="79454">-0.045345936844743098</cx:pt>
          <cx:pt idx="79455">-0.045358556032298401</cx:pt>
          <cx:pt idx="79456">-0.045360823036775202</cx:pt>
          <cx:pt idx="79457">-0.045362031425181297</cx:pt>
          <cx:pt idx="79458">-0.045373048001709097</cx:pt>
          <cx:pt idx="79459">-0.0453762453498638</cx:pt>
          <cx:pt idx="79460">-0.0453762453498638</cx:pt>
          <cx:pt idx="79461">-0.0453762453498638</cx:pt>
          <cx:pt idx="79462">-0.0453762453498638</cx:pt>
          <cx:pt idx="79463">-0.045379303922145398</cx:pt>
          <cx:pt idx="79464">-0.0454021667720872</cx:pt>
          <cx:pt idx="79465">-0.045402416020424698</cx:pt>
          <cx:pt idx="79466">-0.045404068229517598</cx:pt>
          <cx:pt idx="79467">-0.045443900736290802</cx:pt>
          <cx:pt idx="79468">-0.0454528039148476</cx:pt>
          <cx:pt idx="79469">-0.045469475887757703</cx:pt>
          <cx:pt idx="79470">-0.045480544564757197</cx:pt>
          <cx:pt idx="79471">-0.045502214925433902</cx:pt>
          <cx:pt idx="79472">-0.045502214925433902</cx:pt>
          <cx:pt idx="79473">-0.045506375973295703</cx:pt>
          <cx:pt idx="79474">-0.045513702601983203</cx:pt>
          <cx:pt idx="79475">-0.045528427475264498</cx:pt>
          <cx:pt idx="79476">-0.045553962226068501</cx:pt>
          <cx:pt idx="79477">-0.045553962226068501</cx:pt>
          <cx:pt idx="79478">-0.045553962226068501</cx:pt>
          <cx:pt idx="79479">-0.045553962226068501</cx:pt>
          <cx:pt idx="79480">-0.0455566845283761</cx:pt>
          <cx:pt idx="79481">-0.045572020879737302</cx:pt>
          <cx:pt idx="79482">-0.045572020879737302</cx:pt>
          <cx:pt idx="79483">-0.045580033509493002</cx:pt>
          <cx:pt idx="79484">-0.045581540274282899</cx:pt>
          <cx:pt idx="79485">-0.045594441337033602</cx:pt>
          <cx:pt idx="79486">-0.045594441337033602</cx:pt>
          <cx:pt idx="79487">-0.045594441337033602</cx:pt>
          <cx:pt idx="79488">-0.045594441337033602</cx:pt>
          <cx:pt idx="79489">-0.0455999743044131</cx:pt>
          <cx:pt idx="79490">-0.045600205074639799</cx:pt>
          <cx:pt idx="79491">-0.045610322880369703</cx:pt>
          <cx:pt idx="79492">-0.045617198938240601</cx:pt>
          <cx:pt idx="79493">-0.045617198938240601</cx:pt>
          <cx:pt idx="79494">-0.045617198938240601</cx:pt>
          <cx:pt idx="79495">-0.045617198938240601</cx:pt>
          <cx:pt idx="79496">-0.045617198938240601</cx:pt>
          <cx:pt idx="79497">-0.0456218851427646</cx:pt>
          <cx:pt idx="79498">-0.045622901068146697</cx:pt>
          <cx:pt idx="79499">-0.045626488542955701</cx:pt>
          <cx:pt idx="79500">-0.045626488542955701</cx:pt>
          <cx:pt idx="79501">-0.045626488542955701</cx:pt>
          <cx:pt idx="79502">-0.045629403907936503</cx:pt>
          <cx:pt idx="79503">-0.045632493131358497</cx:pt>
          <cx:pt idx="79504">-0.045632493131358497</cx:pt>
          <cx:pt idx="79505">-0.045632493131358497</cx:pt>
          <cx:pt idx="79506">-0.045632493131358497</cx:pt>
          <cx:pt idx="79507">-0.045632493131358497</cx:pt>
          <cx:pt idx="79508">-0.045632493131358497</cx:pt>
          <cx:pt idx="79509">-0.045633708599991503</cx:pt>
          <cx:pt idx="79510">-0.045636485243276799</cx:pt>
          <cx:pt idx="79511">-0.045643878309388701</cx:pt>
          <cx:pt idx="79512">-0.045644359362211499</cx:pt>
          <cx:pt idx="79513">-0.045651715532429402</cx:pt>
          <cx:pt idx="79514">-0.045653022091240697</cx:pt>
          <cx:pt idx="79515">-0.045663628851636801</cx:pt>
          <cx:pt idx="79516">-0.045664479323263299</cx:pt>
          <cx:pt idx="79517">-0.045664479323263299</cx:pt>
          <cx:pt idx="79518">-0.045664479323263299</cx:pt>
          <cx:pt idx="79519">-0.045676256032354298</cx:pt>
          <cx:pt idx="79520">-0.045676628115752099</cx:pt>
          <cx:pt idx="79521">-0.045681593519983098</cx:pt>
          <cx:pt idx="79522">-0.045685478295893298</cx:pt>
          <cx:pt idx="79523">-0.045687406531325601</cx:pt>
          <cx:pt idx="79524">-0.045691265983783397</cx:pt>
          <cx:pt idx="79525">-0.0456916637629496</cx:pt>
          <cx:pt idx="79526">-0.0456930770441802</cx:pt>
          <cx:pt idx="79527">-0.045716272567456202</cx:pt>
          <cx:pt idx="79528">-0.045747081877260801</cx:pt>
          <cx:pt idx="79529">-0.045760393104032702</cx:pt>
          <cx:pt idx="79530">-0.045760732488409402</cx:pt>
          <cx:pt idx="79531">-0.045766236118127301</cx:pt>
          <cx:pt idx="79532">-0.0457737331434179</cx:pt>
          <cx:pt idx="79533">-0.045775542801499501</cx:pt>
          <cx:pt idx="79534">-0.045781580486786697</cx:pt>
          <cx:pt idx="79535">-0.045785212345663399</cx:pt>
          <cx:pt idx="79536">-0.045791690013573701</cx:pt>
          <cx:pt idx="79537">-0.045808442862380401</cx:pt>
          <cx:pt idx="79538">-0.0458242075656487</cx:pt>
          <cx:pt idx="79539">-0.045840004273482997</cx:pt>
          <cx:pt idx="79540">-0.045849685446407301</cx:pt>
          <cx:pt idx="79541">-0.045857203426069901</cx:pt>
          <cx:pt idx="79542">-0.0458747655665563</cx:pt>
          <cx:pt idx="79543">-0.045886393063701798</cx:pt>
          <cx:pt idx="79544">-0.045890431388490201</cx:pt>
          <cx:pt idx="79545">-0.0458934124149405</cx:pt>
          <cx:pt idx="79546">-0.0458975904250798</cx:pt>
          <cx:pt idx="79547">-0.0459089662876246</cx:pt>
          <cx:pt idx="79548">-0.0459089662876246</cx:pt>
          <cx:pt idx="79549">-0.0459089662876246</cx:pt>
          <cx:pt idx="79550">-0.0459089662876246</cx:pt>
          <cx:pt idx="79551">-0.045925530171015798</cx:pt>
          <cx:pt idx="79552">-0.045930841080602497</cx:pt>
          <cx:pt idx="79553">-0.045935587361638899</cx:pt>
          <cx:pt idx="79554">-0.045937084227408401</cx:pt>
          <cx:pt idx="79555">-0.045937591601331401</cx:pt>
          <cx:pt idx="79556">-0.045937591601331401</cx:pt>
          <cx:pt idx="79557">-0.045937591601331401</cx:pt>
          <cx:pt idx="79558">-0.045952415195233298</cx:pt>
          <cx:pt idx="79559">-0.045953689059449201</cx:pt>
          <cx:pt idx="79560">-0.045953887795154198</cx:pt>
          <cx:pt idx="79561">-0.045954991797905</cx:pt>
          <cx:pt idx="79562">-0.045954991797905</cx:pt>
          <cx:pt idx="79563">-0.045954991797905</cx:pt>
          <cx:pt idx="79564">-0.045954991797905</cx:pt>
          <cx:pt idx="79565">-0.0459623503152689</cx:pt>
          <cx:pt idx="79566">-0.045962372176978399</cx:pt>
          <cx:pt idx="79567">-0.045978260222082797</cx:pt>
          <cx:pt idx="79568">-0.045978586818557002</cx:pt>
          <cx:pt idx="79569">-0.045991673553395097</cx:pt>
          <cx:pt idx="79570">-0.045991673553395097</cx:pt>
          <cx:pt idx="79571">-0.045991673553395097</cx:pt>
          <cx:pt idx="79572">-0.045991673553395097</cx:pt>
          <cx:pt idx="79573">-0.045991673553395097</cx:pt>
          <cx:pt idx="79574">-0.046002220442530002</cx:pt>
          <cx:pt idx="79575">-0.046009602895978399</cx:pt>
          <cx:pt idx="79576">-0.046024813518279598</cx:pt>
          <cx:pt idx="79577">-0.0460270468513354</cx:pt>
          <cx:pt idx="79578">-0.046040498229653497</cx:pt>
          <cx:pt idx="79579">-0.046048929108466301</cx:pt>
          <cx:pt idx="79580">-0.046056832959665901</cx:pt>
          <cx:pt idx="79581">-0.046060245474558399</cx:pt>
          <cx:pt idx="79582">-0.046060431028611099</cx:pt>
          <cx:pt idx="79583">-0.046074488878302802</cx:pt>
          <cx:pt idx="79584">-0.046085139814498299</cx:pt>
          <cx:pt idx="79585">-0.046104228440905497</cx:pt>
          <cx:pt idx="79586">-0.046106771040011298</cx:pt>
          <cx:pt idx="79587">-0.046108719987202</cx:pt>
          <cx:pt idx="79588">-0.046110777580207402</cx:pt>
          <cx:pt idx="79589">-0.046116140911245898</cx:pt>
          <cx:pt idx="79590">-0.0461288657433781</cx:pt>
          <cx:pt idx="79591">-0.0461303565640045</cx:pt>
          <cx:pt idx="79592">-0.046145840652960797</cx:pt>
          <cx:pt idx="79593">-0.0461494874438809</cx:pt>
          <cx:pt idx="79594">-0.046158493657869698</cx:pt>
          <cx:pt idx="79595">-0.046178662175923597</cx:pt>
          <cx:pt idx="79596">-0.046178724932327699</cx:pt>
          <cx:pt idx="79597">-0.046189713829358901</cx:pt>
          <cx:pt idx="79598">-0.0462065473893324</cx:pt>
          <cx:pt idx="79599">-0.046212830614847503</cx:pt>
          <cx:pt idx="79600">-0.046222550344273</cx:pt>
          <cx:pt idx="79601">-0.046224206371558697</cx:pt>
          <cx:pt idx="79602">-0.0462285151468248</cx:pt>
          <cx:pt idx="79603">-0.0462440705859598</cx:pt>
          <cx:pt idx="79604">-0.046246599569130499</cx:pt>
          <cx:pt idx="79605">-0.046256009081714997</cx:pt>
          <cx:pt idx="79606">-0.046296242355308</cx:pt>
          <cx:pt idx="79607">-0.0463054269553555</cx:pt>
          <cx:pt idx="79608">-0.046313823697271203</cx:pt>
          <cx:pt idx="79609">-0.046324362174255597</cx:pt>
          <cx:pt idx="79610">-0.046346345995925797</cx:pt>
          <cx:pt idx="79611">-0.0463475745031545</cx:pt>
          <cx:pt idx="79612">-0.0463616335488021</cx:pt>
          <cx:pt idx="79613">-0.046364503828267997</cx:pt>
          <cx:pt idx="79614">-0.046379702418161597</cx:pt>
          <cx:pt idx="79615">-0.046384295758034003</cx:pt>
          <cx:pt idx="79616">-0.046394091183090798</cx:pt>
          <cx:pt idx="79617">-0.046395945632386797</cx:pt>
          <cx:pt idx="79618">-0.046409154082363201</cx:pt>
          <cx:pt idx="79619">-0.046409154082363201</cx:pt>
          <cx:pt idx="79620">-0.046409154082363201</cx:pt>
          <cx:pt idx="79621">-0.046409154082363201</cx:pt>
          <cx:pt idx="79622">-0.046409154082363201</cx:pt>
          <cx:pt idx="79623">-0.0464126400205448</cx:pt>
          <cx:pt idx="79624">-0.046423274796680701</cx:pt>
          <cx:pt idx="79625">-0.046433934293792903</cx:pt>
          <cx:pt idx="79626">-0.046444863656262998</cx:pt>
          <cx:pt idx="79627">-0.046455383044522597</cx:pt>
          <cx:pt idx="79628">-0.046455383044522597</cx:pt>
          <cx:pt idx="79629">-0.046455383044522597</cx:pt>
          <cx:pt idx="79630">-0.046462044839207003</cx:pt>
          <cx:pt idx="79631">-0.046485011790507097</cx:pt>
          <cx:pt idx="79632">-0.046491897517863701</cx:pt>
          <cx:pt idx="79633">-0.046501489761501598</cx:pt>
          <cx:pt idx="79634">-0.046509826071747598</cx:pt>
          <cx:pt idx="79635">-0.046517904735813499</cx:pt>
          <cx:pt idx="79636">-0.046517904735813499</cx:pt>
          <cx:pt idx="79637">-0.046521886837419799</cx:pt>
          <cx:pt idx="79638">-0.046525015556975802</cx:pt>
          <cx:pt idx="79639">-0.046553625252030703</cx:pt>
          <cx:pt idx="79640">-0.046564754163341202</cx:pt>
          <cx:pt idx="79641">-0.046571942091852302</cx:pt>
          <cx:pt idx="79642">-0.046595361145627401</cx:pt>
          <cx:pt idx="79643">-0.0465966652635686</cx:pt>
          <cx:pt idx="79644">-0.0465966652635686</cx:pt>
          <cx:pt idx="79645">-0.0465966652635686</cx:pt>
          <cx:pt idx="79646">-0.046599219985362601</cx:pt>
          <cx:pt idx="79647">-0.046614409768324899</cx:pt>
          <cx:pt idx="79648">-0.0466177209026108</cx:pt>
          <cx:pt idx="79649">-0.046622040879644597</cx:pt>
          <cx:pt idx="79650">-0.046641505244717801</cx:pt>
          <cx:pt idx="79651">-0.046645729600949398</cx:pt>
          <cx:pt idx="79652">-0.046653144859666797</cx:pt>
          <cx:pt idx="79653">-0.046672230226408901</cx:pt>
          <cx:pt idx="79654">-0.0466837973148427</cx:pt>
          <cx:pt idx="79655">-0.0466837973148427</cx:pt>
          <cx:pt idx="79656">-0.0466837973148427</cx:pt>
          <cx:pt idx="79657">-0.0466837973148427</cx:pt>
          <cx:pt idx="79658">-0.0466837973148427</cx:pt>
          <cx:pt idx="79659">-0.0466837973148427</cx:pt>
          <cx:pt idx="79660">-0.0466837973148427</cx:pt>
          <cx:pt idx="79661">-0.046690842987084202</cx:pt>
          <cx:pt idx="79662">-0.046715786064347897</cx:pt>
          <cx:pt idx="79663">-0.046719569471342502</cx:pt>
          <cx:pt idx="79664">-0.046723931915586298</cx:pt>
          <cx:pt idx="79665">-0.0467368250234836</cx:pt>
          <cx:pt idx="79666">-0.0467368250234836</cx:pt>
          <cx:pt idx="79667">-0.046754099777429503</cx:pt>
          <cx:pt idx="79668">-0.046754959632187898</cx:pt>
          <cx:pt idx="79669">-0.046754959632187898</cx:pt>
          <cx:pt idx="79670">-0.046764307974650497</cx:pt>
          <cx:pt idx="79671">-0.046764307974650497</cx:pt>
          <cx:pt idx="79672">-0.046771312202973099</cx:pt>
          <cx:pt idx="79673">-0.046774068337563902</cx:pt>
          <cx:pt idx="79674">-0.046779761939471101</cx:pt>
          <cx:pt idx="79675">-0.0467929373904621</cx:pt>
          <cx:pt idx="79676">-0.046799467825873999</cx:pt>
          <cx:pt idx="79677">-0.046816963774918299</cx:pt>
          <cx:pt idx="79678">-0.046826779835210101</cx:pt>
          <cx:pt idx="79679">-0.046828040763535</cx:pt>
          <cx:pt idx="79680">-0.046850731777785301</cx:pt>
          <cx:pt idx="79681">-0.046850731777785301</cx:pt>
          <cx:pt idx="79682">-0.046853424463647299</cx:pt>
          <cx:pt idx="79683">-0.046866714050959803</cx:pt>
          <cx:pt idx="79684">-0.0468765061118201</cx:pt>
          <cx:pt idx="79685">-0.046885664739756097</cx:pt>
          <cx:pt idx="79686">-0.046893982144243798</cx:pt>
          <cx:pt idx="79687">-0.046906694269399897</cx:pt>
          <cx:pt idx="79688">-0.046909423536522603</cx:pt>
          <cx:pt idx="79689">-0.046916118284795201</cx:pt>
          <cx:pt idx="79690">-0.046921009218093397</cx:pt>
          <cx:pt idx="79691">-0.046921009218093397</cx:pt>
          <cx:pt idx="79692">-0.046921009218093397</cx:pt>
          <cx:pt idx="79693">-0.046921009218093397</cx:pt>
          <cx:pt idx="79694">-0.046921009218093397</cx:pt>
          <cx:pt idx="79695">-0.046921009218093397</cx:pt>
          <cx:pt idx="79696">-0.046935311967723298</cx:pt>
          <cx:pt idx="79697">-0.046955429172120998</cx:pt>
          <cx:pt idx="79698">-0.046960498883517998</cx:pt>
          <cx:pt idx="79699">-0.046972620286739999</cx:pt>
          <cx:pt idx="79700">-0.046972620286739999</cx:pt>
          <cx:pt idx="79701">-0.046972620286739999</cx:pt>
          <cx:pt idx="79702">-0.046972620286739999</cx:pt>
          <cx:pt idx="79703">-0.046987223692654997</cx:pt>
          <cx:pt idx="79704">-0.047005528684266197</cx:pt>
          <cx:pt idx="79705">-0.047011362425338002</cx:pt>
          <cx:pt idx="79706">-0.047015446886970499</cx:pt>
          <cx:pt idx="79707">-0.047018716771223601</cx:pt>
          <cx:pt idx="79708">-0.047022723850864701</cx:pt>
          <cx:pt idx="79709">-0.047029222353451</cx:pt>
          <cx:pt idx="79710">-0.0470368617866311</cx:pt>
          <cx:pt idx="79711">-0.047043326631553702</cx:pt>
          <cx:pt idx="79712">-0.047065202372834798</cx:pt>
          <cx:pt idx="79713">-0.047098536009819697</cx:pt>
          <cx:pt idx="79714">-0.047120306057245397</cx:pt>
          <cx:pt idx="79715">-0.047139727914058301</cx:pt>
          <cx:pt idx="79716">-0.0471412826498981</cx:pt>
          <cx:pt idx="79717">-0.047146578365426003</cx:pt>
          <cx:pt idx="79718">-0.047146578365426003</cx:pt>
          <cx:pt idx="79719">-0.047151408323007502</cx:pt>
          <cx:pt idx="79720">-0.0471551749962082</cx:pt>
          <cx:pt idx="79721">-0.047159544191543099</cx:pt>
          <cx:pt idx="79722">-0.047166503223163403</cx:pt>
          <cx:pt idx="79723">-0.047180697655593302</cx:pt>
          <cx:pt idx="79724">-0.047180697655593302</cx:pt>
          <cx:pt idx="79725">-0.047180697655593302</cx:pt>
          <cx:pt idx="79726">-0.047185149016446902</cx:pt>
          <cx:pt idx="79727">-0.047187772471443498</cx:pt>
          <cx:pt idx="79728">-0.0471947474493154</cx:pt>
          <cx:pt idx="79729">-0.0472040237744503</cx:pt>
          <cx:pt idx="79730">-0.047204707061544997</cx:pt>
          <cx:pt idx="79731">-0.047217305270536802</cx:pt>
          <cx:pt idx="79732">-0.047217305270536802</cx:pt>
          <cx:pt idx="79733">-0.047229221032717997</cx:pt>
          <cx:pt idx="79734">-0.047241324401498898</cx:pt>
          <cx:pt idx="79735">-0.047252034312036097</cx:pt>
          <cx:pt idx="79736">-0.0472589500910406</cx:pt>
          <cx:pt idx="79737">-0.0472654180980547</cx:pt>
          <cx:pt idx="79738">-0.047289071812462502</cx:pt>
          <cx:pt idx="79739">-0.047291642813591203</cx:pt>
          <cx:pt idx="79740">-0.047296328034515299</cx:pt>
          <cx:pt idx="79741">-0.047296328034515299</cx:pt>
          <cx:pt idx="79742">-0.047296328034515299</cx:pt>
          <cx:pt idx="79743">-0.047296328034515299</cx:pt>
          <cx:pt idx="79744">-0.047309820082252901</cx:pt>
          <cx:pt idx="79745">-0.047316473467232299</cx:pt>
          <cx:pt idx="79746">-0.047318045450542599</cx:pt>
          <cx:pt idx="79747">-0.047333217197265798</cx:pt>
          <cx:pt idx="79748">-0.047337220280604997</cx:pt>
          <cx:pt idx="79749">-0.047341126745044003</cx:pt>
          <cx:pt idx="79750">-0.047344830475156599</cx:pt>
          <cx:pt idx="79751">-0.047357561114335499</cx:pt>
          <cx:pt idx="79752">-0.047372975761998198</cx:pt>
          <cx:pt idx="79753">-0.047374551080575401</cx:pt>
          <cx:pt idx="79754">-0.047376664269728801</cx:pt>
          <cx:pt idx="79755">-0.047384449753327403</cx:pt>
          <cx:pt idx="79756">-0.047396235229123097</cx:pt>
          <cx:pt idx="79757">-0.047408078788330699</cx:pt>
          <cx:pt idx="79758">-0.0474169784688575</cx:pt>
          <cx:pt idx="79759">-0.0474169784688575</cx:pt>
          <cx:pt idx="79760">-0.0474169784688575</cx:pt>
          <cx:pt idx="79761">-0.0474169784688575</cx:pt>
          <cx:pt idx="79762">-0.0474169784688575</cx:pt>
          <cx:pt idx="79763">-0.0474169784688575</cx:pt>
          <cx:pt idx="79764">-0.047421682400965698</cx:pt>
          <cx:pt idx="79765">-0.047449493688610699</cx:pt>
          <cx:pt idx="79766">-0.047449493688610699</cx:pt>
          <cx:pt idx="79767">-0.047449493688610699</cx:pt>
          <cx:pt idx="79768">-0.047449493688610699</cx:pt>
          <cx:pt idx="79769">-0.047455374381526999</cx:pt>
          <cx:pt idx="79770">-0.047465081941860103</cx:pt>
          <cx:pt idx="79771">-0.047467118014940503</cx:pt>
          <cx:pt idx="79772">-0.047494674536130599</cx:pt>
          <cx:pt idx="79773">-0.0475091293613134</cx:pt>
          <cx:pt idx="79774">-0.047515438557464797</cx:pt>
          <cx:pt idx="79775">-0.047525423957707903</cx:pt>
          <cx:pt idx="79776">-0.047538741214144503</cx:pt>
          <cx:pt idx="79777">-0.047548312474515603</cx:pt>
          <cx:pt idx="79778">-0.047556069549530899</cx:pt>
          <cx:pt idx="79779">-0.0475569265273902</cx:pt>
          <cx:pt idx="79780">-0.047566317095492701</cx:pt>
          <cx:pt idx="79781">-0.0475681046097641</cx:pt>
          <cx:pt idx="79782">-0.047575692781157301</cx:pt>
          <cx:pt idx="79783">-0.0475981108885642</cx:pt>
          <cx:pt idx="79784">-0.047599108890598901</cx:pt>
          <cx:pt idx="79785">-0.047601777314320901</cx:pt>
          <cx:pt idx="79786">-0.047608184825808503</cx:pt>
          <cx:pt idx="79787">-0.047610796236627798</cx:pt>
          <cx:pt idx="79788">-0.047630574758824998</cx:pt>
          <cx:pt idx="79789">-0.0476465589642271</cx:pt>
          <cx:pt idx="79790">-0.0476465589642271</cx:pt>
          <cx:pt idx="79791">-0.0476465589642271</cx:pt>
          <cx:pt idx="79792">-0.0476465589642271</cx:pt>
          <cx:pt idx="79793">-0.0476465589642271</cx:pt>
          <cx:pt idx="79794">-0.0476465589642271</cx:pt>
          <cx:pt idx="79795">-0.0476465589642271</cx:pt>
          <cx:pt idx="79796">-0.0476465589642271</cx:pt>
          <cx:pt idx="79797">-0.0476465589642271</cx:pt>
          <cx:pt idx="79798">-0.047657341526806403</cx:pt>
          <cx:pt idx="79799">-0.047661200942267397</cx:pt>
          <cx:pt idx="79800">-0.047672978468700201</cx:pt>
          <cx:pt idx="79801">-0.047684204030651302</cx:pt>
          <cx:pt idx="79802">-0.047696504933230299</cx:pt>
          <cx:pt idx="79803">-0.047696986349425902</cx:pt>
          <cx:pt idx="79804">-0.047727164867972599</cx:pt>
          <cx:pt idx="79805">-0.047731568133416002</cx:pt>
          <cx:pt idx="79806">-0.0477577833460485</cx:pt>
          <cx:pt idx="79807">-0.0477609016583143</cx:pt>
          <cx:pt idx="79808">-0.047777455189328397</cx:pt>
          <cx:pt idx="79809">-0.047803724489811503</cx:pt>
          <cx:pt idx="79810">-0.047820600118913599</cx:pt>
          <cx:pt idx="79811">-0.047841060407016398</cx:pt>
          <cx:pt idx="79812">-0.047859671307348799</cx:pt>
          <cx:pt idx="79813">-0.047863374493526102</cx:pt>
          <cx:pt idx="79814">-0.047865321960957802</cx:pt>
          <cx:pt idx="79815">-0.047882441683897201</cx:pt>
          <cx:pt idx="79816">-0.047889546801593699</cx:pt>
          <cx:pt idx="79817">-0.047916375985043599</cx:pt>
          <cx:pt idx="79818">-0.047916375985043599</cx:pt>
          <cx:pt idx="79819">-0.047916375985043599</cx:pt>
          <cx:pt idx="79820">-0.047916375985043599</cx:pt>
          <cx:pt idx="79821">-0.047916375985043599</cx:pt>
          <cx:pt idx="79822">-0.047917449549015001</cx:pt>
          <cx:pt idx="79823">-0.0479605736020128</cx:pt>
          <cx:pt idx="79824">-0.047962093975023601</cx:pt>
          <cx:pt idx="79825">-0.048007598876558401</cx:pt>
          <cx:pt idx="79826">-0.048016264522372801</cx:pt>
          <cx:pt idx="79827">-0.048025781849930199</cx:pt>
          <cx:pt idx="79828">-0.048031596983031298</cx:pt>
          <cx:pt idx="79829">-0.048031596983031298</cx:pt>
          <cx:pt idx="79830">-0.048031596983031298</cx:pt>
          <cx:pt idx="79831">-0.048031711403575199</cx:pt>
          <cx:pt idx="79832">-0.048031912580837402</cx:pt>
          <cx:pt idx="79833">-0.048034796682714903</cx:pt>
          <cx:pt idx="79834">-0.0480410041270002</cx:pt>
          <cx:pt idx="79835">-0.048045864422106697</cx:pt>
          <cx:pt idx="79836">-0.048054211465510699</cx:pt>
          <cx:pt idx="79837">-0.048056192645297403</cx:pt>
          <cx:pt idx="79838">-0.048056192645297403</cx:pt>
          <cx:pt idx="79839">-0.048056192645297403</cx:pt>
          <cx:pt idx="79840">-0.048056192645297403</cx:pt>
          <cx:pt idx="79841">-0.048056192645297403</cx:pt>
          <cx:pt idx="79842">-0.048093999880056498</cx:pt>
          <cx:pt idx="79843">-0.048097162257676601</cx:pt>
          <cx:pt idx="79844">-0.048106960037748503</cx:pt>
          <cx:pt idx="79845">-0.048111219013749498</cx:pt>
          <cx:pt idx="79846">-0.048117019231386601</cx:pt>
          <cx:pt idx="79847">-0.048117019231386601</cx:pt>
          <cx:pt idx="79848">-0.048125740026165903</cx:pt>
          <cx:pt idx="79849">-0.048128757915537501</cx:pt>
          <cx:pt idx="79850">-0.048143023627974998</cx:pt>
          <cx:pt idx="79851">-0.048143636537204701</cx:pt>
          <cx:pt idx="79852">-0.0481517446322264</cx:pt>
          <cx:pt idx="79853">-0.048160152186387001</cx:pt>
          <cx:pt idx="79854">-0.048160152186387001</cx:pt>
          <cx:pt idx="79855">-0.048165641233677801</cx:pt>
          <cx:pt idx="79856">-0.0481793776534322</cx:pt>
          <cx:pt idx="79857">-0.0481793776534322</cx:pt>
          <cx:pt idx="79858">-0.0481793776534322</cx:pt>
          <cx:pt idx="79859">-0.0481793776534322</cx:pt>
          <cx:pt idx="79860">-0.0481793776534322</cx:pt>
          <cx:pt idx="79861">-0.0481793776534322</cx:pt>
          <cx:pt idx="79862">-0.0481793776534322</cx:pt>
          <cx:pt idx="79863">-0.0481793776534322</cx:pt>
          <cx:pt idx="79864">-0.0481793776534322</cx:pt>
          <cx:pt idx="79865">-0.0481793776534322</cx:pt>
          <cx:pt idx="79866">-0.0481793776534322</cx:pt>
          <cx:pt idx="79867">-0.048179925518473103</cx:pt>
          <cx:pt idx="79868">-0.048180302666119897</cx:pt>
          <cx:pt idx="79869">-0.048216261435907598</cx:pt>
          <cx:pt idx="79870">-0.048217044082427399</cx:pt>
          <cx:pt idx="79871">-0.048217093770675699</cx:pt>
          <cx:pt idx="79872">-0.048225719430242897</cx:pt>
          <cx:pt idx="79873">-0.048242587241647601</cx:pt>
          <cx:pt idx="79874">-0.0482552401051023</cx:pt>
          <cx:pt idx="79875">-0.0482614819881464</cx:pt>
          <cx:pt idx="79876">-0.048262227576269197</cx:pt>
          <cx:pt idx="79877">-0.048275567683920599</cx:pt>
          <cx:pt idx="79878">-0.048279717584454998</cx:pt>
          <cx:pt idx="79879">-0.048282307326461098</cx:pt>
          <cx:pt idx="79880">-0.048298675234351801</cx:pt>
          <cx:pt idx="79881">-0.048308796681532797</cx:pt>
          <cx:pt idx="79882">-0.048312994050253702</cx:pt>
          <cx:pt idx="79883">-0.048313467678252599</cx:pt>
          <cx:pt idx="79884">-0.048320666642937299</cx:pt>
          <cx:pt idx="79885">-0.048324419589567201</cx:pt>
          <cx:pt idx="79886">-0.048340427390022797</cx:pt>
          <cx:pt idx="79887">-0.048340608398491497</cx:pt>
          <cx:pt idx="79888">-0.048346523664684199</cx:pt>
          <cx:pt idx="79889">-0.048346523664684199</cx:pt>
          <cx:pt idx="79890">-0.048346523664684199</cx:pt>
          <cx:pt idx="79891">-0.048346523664684199</cx:pt>
          <cx:pt idx="79892">-0.048350156903637302</cx:pt>
          <cx:pt idx="79893">-0.048366939216671699</cx:pt>
          <cx:pt idx="79894">-0.0483795279068975</cx:pt>
          <cx:pt idx="79895">-0.0483795279068975</cx:pt>
          <cx:pt idx="79896">-0.0483902043276217</cx:pt>
          <cx:pt idx="79897">-0.048393186881417</cx:pt>
          <cx:pt idx="79898">-0.048416767854078502</cx:pt>
          <cx:pt idx="79899">-0.048437394836075301</cx:pt>
          <cx:pt idx="79900">-0.048442436418800298</cx:pt>
          <cx:pt idx="79901">-0.0484578309752755</cx:pt>
          <cx:pt idx="79902">-0.048461485445532498</cx:pt>
          <cx:pt idx="79903">-0.048480611041152998</cx:pt>
          <cx:pt idx="79904">-0.048492046364647802</cx:pt>
          <cx:pt idx="79905">-0.048508797166934702</cx:pt>
          <cx:pt idx="79906">-0.048510042347636</cx:pt>
          <cx:pt idx="79907">-0.048513463701082997</cx:pt>
          <cx:pt idx="79908">-0.0485505900630736</cx:pt>
          <cx:pt idx="79909">-0.048552890442252403</cx:pt>
          <cx:pt idx="79910">-0.048554164765265799</cx:pt>
          <cx:pt idx="79911">-0.0485543177177978</cx:pt>
          <cx:pt idx="79912">-0.0485618433599352</cx:pt>
          <cx:pt idx="79913">-0.048566024693444697</cx:pt>
          <cx:pt idx="79914">-0.048577166111998797</cx:pt>
          <cx:pt idx="79915">-0.048577166111998797</cx:pt>
          <cx:pt idx="79916">-0.048577166111998797</cx:pt>
          <cx:pt idx="79917">-0.048577166111998797</cx:pt>
          <cx:pt idx="79918">-0.048580650032029202</cx:pt>
          <cx:pt idx="79919">-0.048580835235413303</cx:pt>
          <cx:pt idx="79920">-0.048580835235413303</cx:pt>
          <cx:pt idx="79921">-0.048580835235413303</cx:pt>
          <cx:pt idx="79922">-0.048580835235413303</cx:pt>
          <cx:pt idx="79923">-0.048587366834324498</cx:pt>
          <cx:pt idx="79924">-0.0485880987968315</cx:pt>
          <cx:pt idx="79925">-0.0485912196940314</cx:pt>
          <cx:pt idx="79926">-0.048591702271985497</cx:pt>
          <cx:pt idx="79927">-0.048591702271985497</cx:pt>
          <cx:pt idx="79928">-0.048592768012987099</cx:pt>
          <cx:pt idx="79929">-0.048593478379647302</cx:pt>
          <cx:pt idx="79930">-0.048611161472232697</cx:pt>
          <cx:pt idx="79931">-0.048637559926885801</cx:pt>
          <cx:pt idx="79932">-0.048641872937949603</cx:pt>
          <cx:pt idx="79933">-0.048642162231878401</cx:pt>
          <cx:pt idx="79934">-0.048652520928094897</cx:pt>
          <cx:pt idx="79935">-0.048656550486058901</cx:pt>
          <cx:pt idx="79936">-0.048657614886973302</cx:pt>
          <cx:pt idx="79937">-0.048670769833756199</cx:pt>
          <cx:pt idx="79938">-0.048670769833756199</cx:pt>
          <cx:pt idx="79939">-0.048671024277472198</cx:pt>
          <cx:pt idx="79940">-0.048671351662100702</cx:pt>
          <cx:pt idx="79941">-0.048671715455919203</cx:pt>
          <cx:pt idx="79942">-0.048698552763719601</cx:pt>
          <cx:pt idx="79943">-0.048702815942492303</cx:pt>
          <cx:pt idx="79944">-0.048717473988933398</cx:pt>
          <cx:pt idx="79945">-0.0487239827056783</cx:pt>
          <cx:pt idx="79946">-0.048730715124885499</cx:pt>
          <cx:pt idx="79947">-0.048746721507334098</cx:pt>
          <cx:pt idx="79948">-0.048746721507334098</cx:pt>
          <cx:pt idx="79949">-0.048746721507334098</cx:pt>
          <cx:pt idx="79950">-0.048746721507334098</cx:pt>
          <cx:pt idx="79951">-0.048753623017186602</cx:pt>
          <cx:pt idx="79952">-0.048770144367435701</cx:pt>
          <cx:pt idx="79953">-0.0487767644718222</cx:pt>
          <cx:pt idx="79954">-0.048789214222408298</cx:pt>
          <cx:pt idx="79955">-0.048789981364027499</cx:pt>
          <cx:pt idx="79956">-0.048801558375217401</cx:pt>
          <cx:pt idx="79957">-0.048811502947791602</cx:pt>
          <cx:pt idx="79958">-0.048812190880358701</cx:pt>
          <cx:pt idx="79959">-0.048812190880358701</cx:pt>
          <cx:pt idx="79960">-0.048812190880358701</cx:pt>
          <cx:pt idx="79961">-0.048817478642340997</cx:pt>
          <cx:pt idx="79962">-0.0488185598318987</cx:pt>
          <cx:pt idx="79963">-0.048820232746400398</cx:pt>
          <cx:pt idx="79964">-0.048858506316187898</cx:pt>
          <cx:pt idx="79965">-0.048858506316187898</cx:pt>
          <cx:pt idx="79966">-0.048858506316187898</cx:pt>
          <cx:pt idx="79967">-0.048858506316187898</cx:pt>
          <cx:pt idx="79968">-0.048858506316187898</cx:pt>
          <cx:pt idx="79969">-0.0488601792456708</cx:pt>
          <cx:pt idx="79970">-0.048872148288343902</cx:pt>
          <cx:pt idx="79971">-0.048882252187817499</cx:pt>
          <cx:pt idx="79972">-0.048891366746050401</cx:pt>
          <cx:pt idx="79973">-0.048897218163520703</cx:pt>
          <cx:pt idx="79974">-0.048898853552876598</cx:pt>
          <cx:pt idx="79975">-0.048902634753458699</cx:pt>
          <cx:pt idx="79976">-0.048903109038044602</cx:pt>
          <cx:pt idx="79977">-0.048913499052556597</cx:pt>
          <cx:pt idx="79978">-0.048916080143437998</cx:pt>
          <cx:pt idx="79979">-0.048921923188852197</cx:pt>
          <cx:pt idx="79980">-0.048934272057120198</cx:pt>
          <cx:pt idx="79981">-0.048936860554998803</cx:pt>
          <cx:pt idx="79982">-0.048948674958050699</cx:pt>
          <cx:pt idx="79983">-0.048965606825454401</cx:pt>
          <cx:pt idx="79984">-0.048969595931450102</cx:pt>
          <cx:pt idx="79985">-0.048975096892756503</cx:pt>
          <cx:pt idx="79986">-0.048977061286527103</cx:pt>
          <cx:pt idx="79987">-0.049002718092991997</cx:pt>
          <cx:pt idx="79988">-0.049011668229604601</cx:pt>
          <cx:pt idx="79989">-0.049011668229604601</cx:pt>
          <cx:pt idx="79990">-0.049011668229604601</cx:pt>
          <cx:pt idx="79991">-0.049011668229604601</cx:pt>
          <cx:pt idx="79992">-0.049011668229604601</cx:pt>
          <cx:pt idx="79993">-0.049019653160255999</cx:pt>
          <cx:pt idx="79994">-0.0490421506207099</cx:pt>
          <cx:pt idx="79995">-0.049054796201845802</cx:pt>
          <cx:pt idx="79996">-0.049057243151010801</cx:pt>
          <cx:pt idx="79997">-0.049094331723956698</cx:pt>
          <cx:pt idx="79998">-0.0491552263527801</cx:pt>
          <cx:pt idx="79999">-0.0491765447577205</cx:pt>
          <cx:pt idx="80000">-0.049182861056196597</cx:pt>
          <cx:pt idx="80001">-0.049185671993080098</cx:pt>
          <cx:pt idx="80002">-0.049188348161410003</cx:pt>
          <cx:pt idx="80003">-0.049190213917719598</cx:pt>
          <cx:pt idx="80004">-0.049199740307080499</cx:pt>
          <cx:pt idx="80005">-0.049247325235434798</cx:pt>
          <cx:pt idx="80006">-0.049280717476607103</cx:pt>
          <cx:pt idx="80007">-0.049280717476607103</cx:pt>
          <cx:pt idx="80008">-0.049287108948381397</cx:pt>
          <cx:pt idx="80009">-0.049289399241334797</cx:pt>
          <cx:pt idx="80010">-0.049295703845484103</cx:pt>
          <cx:pt idx="80011">-0.0493000766038681</cx:pt>
          <cx:pt idx="80012">-0.049300146962444599</cx:pt>
          <cx:pt idx="80013">-0.049302368909859402</cx:pt>
          <cx:pt idx="80014">-0.049304229433880298</cx:pt>
          <cx:pt idx="80015">-0.0493078631287538</cx:pt>
          <cx:pt idx="80016">-0.049309684881806502</cx:pt>
          <cx:pt idx="80017">-0.049317214562224501</cx:pt>
          <cx:pt idx="80018">-0.049317214562224501</cx:pt>
          <cx:pt idx="80019">-0.049317214562224501</cx:pt>
          <cx:pt idx="80020">-0.049321284016947999</cx:pt>
          <cx:pt idx="80021">-0.049328078135505701</cx:pt>
          <cx:pt idx="80022">-0.049345664891955299</cx:pt>
          <cx:pt idx="80023">-0.049362445047195003</cx:pt>
          <cx:pt idx="80024">-0.0493731208249557</cx:pt>
          <cx:pt idx="80025">-0.049374963227605199</cx:pt>
          <cx:pt idx="80026">-0.049375884222691797</cx:pt>
          <cx:pt idx="80027">-0.049375884222691797</cx:pt>
          <cx:pt idx="80028">-0.049375884222691797</cx:pt>
          <cx:pt idx="80029">-0.049375884222691797</cx:pt>
          <cx:pt idx="80030">-0.049375884222691797</cx:pt>
          <cx:pt idx="80031">-0.049375884222691797</cx:pt>
          <cx:pt idx="80032">-0.0493801718942945</cx:pt>
          <cx:pt idx="80033">-0.049381951088042803</cx:pt>
          <cx:pt idx="80034">-0.049387914854465802</cx:pt>
          <cx:pt idx="80035">-0.049387914854465802</cx:pt>
          <cx:pt idx="80036">-0.049387914854465802</cx:pt>
          <cx:pt idx="80037">-0.049387914854465802</cx:pt>
          <cx:pt idx="80038">-0.049387914854465802</cx:pt>
          <cx:pt idx="80039">-0.049390982783560598</cx:pt>
          <cx:pt idx="80040">-0.0493930156112138</cx:pt>
          <cx:pt idx="80041">-0.0494021223106451</cx:pt>
          <cx:pt idx="80042">-0.049419889325025897</cx:pt>
          <cx:pt idx="80043">-0.049420979161712897</cx:pt>
          <cx:pt idx="80044">-0.049423139305056499</cx:pt>
          <cx:pt idx="80045">-0.049426297098958002</cx:pt>
          <cx:pt idx="80046">-0.049432979478024698</cx:pt>
          <cx:pt idx="80047">-0.049441139497384101</cx:pt>
          <cx:pt idx="80048">-0.049464603713993298</cx:pt>
          <cx:pt idx="80049">-0.049471885252395799</cx:pt>
          <cx:pt idx="80050">-0.0494737077075997</cx:pt>
          <cx:pt idx="80051">-0.0494737077075997</cx:pt>
          <cx:pt idx="80052">-0.0494737077075997</cx:pt>
          <cx:pt idx="80053">-0.0494737077075997</cx:pt>
          <cx:pt idx="80054">-0.0494737077075997</cx:pt>
          <cx:pt idx="80055">-0.0494737077075997</cx:pt>
          <cx:pt idx="80056">-0.049485434371401502</cx:pt>
          <cx:pt idx="80057">-0.049485434371401502</cx:pt>
          <cx:pt idx="80058">-0.049485434371401502</cx:pt>
          <cx:pt idx="80059">-0.049491967982965998</cx:pt>
          <cx:pt idx="80060">-0.049493040359538498</cx:pt>
          <cx:pt idx="80061">-0.0494957025291256</cx:pt>
          <cx:pt idx="80062">-0.049511933766367699</cx:pt>
          <cx:pt idx="80063">-0.049522013369267398</cx:pt>
          <cx:pt idx="80064">-0.049538030030934703</cx:pt>
          <cx:pt idx="80065">-0.049541165008409403</cx:pt>
          <cx:pt idx="80066">-0.049559406733639698</cx:pt>
          <cx:pt idx="80067">-0.049559406733639698</cx:pt>
          <cx:pt idx="80068">-0.049559406733639698</cx:pt>
          <cx:pt idx="80069">-0.049559406733639698</cx:pt>
          <cx:pt idx="80070">-0.049559406733639698</cx:pt>
          <cx:pt idx="80071">-0.049568715630562199</cx:pt>
          <cx:pt idx="80072">-0.049569663019402598</cx:pt>
          <cx:pt idx="80073">-0.049572046837851498</cx:pt>
          <cx:pt idx="80074">-0.049572046837851498</cx:pt>
          <cx:pt idx="80075">-0.049572046837851498</cx:pt>
          <cx:pt idx="80076">-0.049577861821386397</cx:pt>
          <cx:pt idx="80077">-0.049577861821386397</cx:pt>
          <cx:pt idx="80078">-0.049577861821386397</cx:pt>
          <cx:pt idx="80079">-0.049587766906174599</cx:pt>
          <cx:pt idx="80080">-0.0496036700034189</cx:pt>
          <cx:pt idx="80081">-0.049646066675890402</cx:pt>
          <cx:pt idx="80082">-0.049659567957126498</cx:pt>
          <cx:pt idx="80083">-0.049674491016555598</cx:pt>
          <cx:pt idx="80084">-0.049679778368539401</cx:pt>
          <cx:pt idx="80085">-0.049683434728337902</cx:pt>
          <cx:pt idx="80086">-0.049688079824537101</cx:pt>
          <cx:pt idx="80087">-0.049691810091865601</cx:pt>
          <cx:pt idx="80088">-0.049692037635687601</cx:pt>
          <cx:pt idx="80089">-0.049697568775077201</cx:pt>
          <cx:pt idx="80090">-0.049701101812924697</cx:pt>
          <cx:pt idx="80091">-0.049703752938582299</cx:pt>
          <cx:pt idx="80092">-0.049705678587735502</cx:pt>
          <cx:pt idx="80093">-0.049706031791234201</cx:pt>
          <cx:pt idx="80094">-0.049713157824788801</cx:pt>
          <cx:pt idx="80095">-0.049713157824788801</cx:pt>
          <cx:pt idx="80096">-0.049713157824788801</cx:pt>
          <cx:pt idx="80097">-0.049713157824788801</cx:pt>
          <cx:pt idx="80098">-0.049713157824788801</cx:pt>
          <cx:pt idx="80099">-0.049713157824788801</cx:pt>
          <cx:pt idx="80100">-0.049713157824788801</cx:pt>
          <cx:pt idx="80101">-0.049713157824788801</cx:pt>
          <cx:pt idx="80102">-0.049713157824788801</cx:pt>
          <cx:pt idx="80103">-0.049727867205302798</cx:pt>
          <cx:pt idx="80104">-0.049736284141300602</cx:pt>
          <cx:pt idx="80105">-0.049738836005421401</cx:pt>
          <cx:pt idx="80106">-0.049742632044875897</cx:pt>
          <cx:pt idx="80107">-0.049754295969225301</cx:pt>
          <cx:pt idx="80108">-0.049765496315714898</cx:pt>
          <cx:pt idx="80109">-0.049765496315714898</cx:pt>
          <cx:pt idx="80110">-0.049765496315714898</cx:pt>
          <cx:pt idx="80111">-0.049765496315714898</cx:pt>
          <cx:pt idx="80112">-0.049765496315714898</cx:pt>
          <cx:pt idx="80113">-0.049766532774161903</cx:pt>
          <cx:pt idx="80114">-0.049788338498830201</cx:pt>
          <cx:pt idx="80115">-0.049791663300092298</cx:pt>
          <cx:pt idx="80116">-0.049801336944767099</cx:pt>
          <cx:pt idx="80117">-0.049808693891794098</cx:pt>
          <cx:pt idx="80118">-0.049812544441677403</cx:pt>
          <cx:pt idx="80119">-0.049820867399214902</cx:pt>
          <cx:pt idx="80120">-0.0498328986392036</cx:pt>
          <cx:pt idx="80121">-0.049836269505033101</cx:pt>
          <cx:pt idx="80122">-0.049840432737534003</cx:pt>
          <cx:pt idx="80123">-0.0498610835291435</cx:pt>
          <cx:pt idx="80124">-0.049867823535865802</cx:pt>
          <cx:pt idx="80125">-0.049872055034393299</cx:pt>
          <cx:pt idx="80126">-0.049879324797176397</cx:pt>
          <cx:pt idx="80127">-0.049883777800439302</cx:pt>
          <cx:pt idx="80128">-0.049900621178908498</cx:pt>
          <cx:pt idx="80129">-0.049930153339121902</cx:pt>
          <cx:pt idx="80130">-0.049930948482796403</cx:pt>
          <cx:pt idx="80131">-0.049931618964587199</cx:pt>
          <cx:pt idx="80132">-0.049931674412334301</cx:pt>
          <cx:pt idx="80133">-0.049945657083190001</cx:pt>
          <cx:pt idx="80134">-0.049958012436798899</cx:pt>
          <cx:pt idx="80135">-0.049976374565549798</cx:pt>
          <cx:pt idx="80136">-0.049976374565549798</cx:pt>
          <cx:pt idx="80137">-0.049976374565549798</cx:pt>
          <cx:pt idx="80138">-0.049992359486348503</cx:pt>
          <cx:pt idx="80139">-0.049994495349903301</cx:pt>
          <cx:pt idx="80140">-0.050008540717161903</cx:pt>
          <cx:pt idx="80141">-0.050013516178838903</cx:pt>
          <cx:pt idx="80142">-0.050013516178838903</cx:pt>
          <cx:pt idx="80143">-0.050021180123127597</cx:pt>
          <cx:pt idx="80144">-0.0500389505777337</cx:pt>
          <cx:pt idx="80145">-0.050042536590238801</cx:pt>
          <cx:pt idx="80146">-0.050042628929338903</cx:pt>
          <cx:pt idx="80147">-0.050042628929338903</cx:pt>
          <cx:pt idx="80148">-0.050042628929338903</cx:pt>
          <cx:pt idx="80149">-0.050053307396791299</cx:pt>
          <cx:pt idx="80150">-0.050068204113848297</cx:pt>
          <cx:pt idx="80151">-0.050073062220632902</cx:pt>
          <cx:pt idx="80152">-0.050073062220632902</cx:pt>
          <cx:pt idx="80153">-0.050073062220632902</cx:pt>
          <cx:pt idx="80154">-0.050073062220632902</cx:pt>
          <cx:pt idx="80155">-0.050073062220632902</cx:pt>
          <cx:pt idx="80156">-0.050083734613493698</cx:pt>
          <cx:pt idx="80157">-0.050097390132333601</cx:pt>
          <cx:pt idx="80158">-0.050106202369513297</cx:pt>
          <cx:pt idx="80159">-0.050108261753789601</cx:pt>
          <cx:pt idx="80160">-0.050108261753789601</cx:pt>
          <cx:pt idx="80161">-0.050108261753789601</cx:pt>
          <cx:pt idx="80162">-0.050116636208085097</cx:pt>
          <cx:pt idx="80163">-0.050123623357798602</cx:pt>
          <cx:pt idx="80164">-0.050124800736799403</cx:pt>
          <cx:pt idx="80165">-0.050130150585157698</cx:pt>
          <cx:pt idx="80166">-0.0501564096131948</cx:pt>
          <cx:pt idx="80167">-0.0501629250687756</cx:pt>
          <cx:pt idx="80168">-0.0501629250687756</cx:pt>
          <cx:pt idx="80169">-0.050176340534617801</cx:pt>
          <cx:pt idx="80170">-0.050196626946175597</cx:pt>
          <cx:pt idx="80171">-0.050222113661886697</cx:pt>
          <cx:pt idx="80172">-0.050227357731192003</cx:pt>
          <cx:pt idx="80173">-0.050227357731192003</cx:pt>
          <cx:pt idx="80174">-0.050227357731192003</cx:pt>
          <cx:pt idx="80175">-0.050227357731192003</cx:pt>
          <cx:pt idx="80176">-0.050227357731192003</cx:pt>
          <cx:pt idx="80177">-0.050246068272106301</cx:pt>
          <cx:pt idx="80178">-0.050261637104460903</cx:pt>
          <cx:pt idx="80179">-0.050266881747260003</cx:pt>
          <cx:pt idx="80180">-0.050300071504384501</cx:pt>
          <cx:pt idx="80181">-0.050305282306207497</cx:pt>
          <cx:pt idx="80182">-0.050309363528957401</cx:pt>
          <cx:pt idx="80183">-0.050337801166231697</cx:pt>
          <cx:pt idx="80184">-0.050348841497854298</cx:pt>
          <cx:pt idx="80185">-0.050353344603493298</cx:pt>
          <cx:pt idx="80186">-0.050357185024610202</cx:pt>
          <cx:pt idx="80187">-0.050358929299764703</cx:pt>
          <cx:pt idx="80188">-0.050359619841551698</cx:pt>
          <cx:pt idx="80189">-0.050359619841551698</cx:pt>
          <cx:pt idx="80190">-0.050359619841551698</cx:pt>
          <cx:pt idx="80191">-0.050359619841551698</cx:pt>
          <cx:pt idx="80192">-0.0503713567707944</cx:pt>
          <cx:pt idx="80193">-0.0503713567707944</cx:pt>
          <cx:pt idx="80194">-0.0503713567707944</cx:pt>
          <cx:pt idx="80195">-0.0503713567707944</cx:pt>
          <cx:pt idx="80196">-0.050393713269900199</cx:pt>
          <cx:pt idx="80197">-0.050406720855315702</cx:pt>
          <cx:pt idx="80198">-0.050406720855315702</cx:pt>
          <cx:pt idx="80199">-0.050406720855315702</cx:pt>
          <cx:pt idx="80200">-0.050408322994190298</cx:pt>
          <cx:pt idx="80201">-0.0504294486392316</cx:pt>
          <cx:pt idx="80202">-0.050429815516265998</cx:pt>
          <cx:pt idx="80203">-0.050433390374573901</cx:pt>
          <cx:pt idx="80204">-0.050440605584565798</cx:pt>
          <cx:pt idx="80205">-0.050443448829237202</cx:pt>
          <cx:pt idx="80206">-0.050444495791415897</cx:pt>
          <cx:pt idx="80207">-0.050445032383709502</cx:pt>
          <cx:pt idx="80208">-0.050465162402435697</cx:pt>
          <cx:pt idx="80209">-0.050466893674736897</cx:pt>
          <cx:pt idx="80210">-0.050469255390599703</cx:pt>
          <cx:pt idx="80211">-0.050486527170497501</cx:pt>
          <cx:pt idx="80212">-0.050515217815445497</cx:pt>
          <cx:pt idx="80213">-0.0505156423577365</cx:pt>
          <cx:pt idx="80214">-0.0505180516552865</cx:pt>
          <cx:pt idx="80215">-0.050521225210925301</cx:pt>
          <cx:pt idx="80216">-0.0505468616419225</cx:pt>
          <cx:pt idx="80217">-0.050561888245438898</cx:pt>
          <cx:pt idx="80218">-0.0505843737921301</cx:pt>
          <cx:pt idx="80219">-0.050592070352001299</cx:pt>
          <cx:pt idx="80220">-0.050592070352001299</cx:pt>
          <cx:pt idx="80221">-0.050595543025350402</cx:pt>
          <cx:pt idx="80222">-0.050604987411984201</cx:pt>
          <cx:pt idx="80223">-0.050611439552814198</cx:pt>
          <cx:pt idx="80224">-0.050620799075387898</cx:pt>
          <cx:pt idx="80225">-0.050633647253603697</cx:pt>
          <cx:pt idx="80226">-0.050677168699935403</cx:pt>
          <cx:pt idx="80227">-0.050677168699935403</cx:pt>
          <cx:pt idx="80228">-0.050677168699935403</cx:pt>
          <cx:pt idx="80229">-0.050677168699935403</cx:pt>
          <cx:pt idx="80230">-0.050697300423877899</cx:pt>
          <cx:pt idx="80231">-0.050709255726883298</cx:pt>
          <cx:pt idx="80232">-0.050711089579559401</cx:pt>
          <cx:pt idx="80233">-0.050718853030045002</cx:pt>
          <cx:pt idx="80234">-0.0507189283185141</cx:pt>
          <cx:pt idx="80235">-0.050719574079850102</cx:pt>
          <cx:pt idx="80236">-0.050721096772693298</cx:pt>
          <cx:pt idx="80237">-0.050721584276380197</cx:pt>
          <cx:pt idx="80238">-0.050723127491319298</cx:pt>
          <cx:pt idx="80239">-0.050750626724596799</cx:pt>
          <cx:pt idx="80240">-0.050765150410386803</cx:pt>
          <cx:pt idx="80241">-0.050769146599526797</cx:pt>
          <cx:pt idx="80242">-0.050769146599526797</cx:pt>
          <cx:pt idx="80243">-0.050769945164655099</cx:pt>
          <cx:pt idx="80244">-0.050774138503839703</cx:pt>
          <cx:pt idx="80245">-0.0507745831422039</cx:pt>
          <cx:pt idx="80246">-0.050774612937694703</cx:pt>
          <cx:pt idx="80247">-0.050787158168513598</cx:pt>
          <cx:pt idx="80248">-0.050787158168513598</cx:pt>
          <cx:pt idx="80249">-0.050791527780061303</cx:pt>
          <cx:pt idx="80250">-0.050794187774276203</cx:pt>
          <cx:pt idx="80251">-0.050796782301023802</cx:pt>
          <cx:pt idx="80252">-0.050800870158553099</cx:pt>
          <cx:pt idx="80253">-0.0508052582277322</cx:pt>
          <cx:pt idx="80254">-0.050806472831669502</cx:pt>
          <cx:pt idx="80255">-0.050809647633160697</cx:pt>
          <cx:pt idx="80256">-0.050813104722325898</cx:pt>
          <cx:pt idx="80257">-0.050820629739936</cx:pt>
          <cx:pt idx="80258">-0.0508261014927388</cx:pt>
          <cx:pt idx="80259">-0.050831734458186402</cx:pt>
          <cx:pt idx="80260">-0.050832738628033503</cx:pt>
          <cx:pt idx="80261">-0.050846228289455897</cx:pt>
          <cx:pt idx="80262">-0.050855098749749</cx:pt>
          <cx:pt idx="80263">-0.050868594243616602</cx:pt>
          <cx:pt idx="80264">-0.050885548373048102</cx:pt>
          <cx:pt idx="80265">-0.050889204633192298</cx:pt>
          <cx:pt idx="80266">-0.050896485291679699</cx:pt>
          <cx:pt idx="80267">-0.050897658725029403</cx:pt>
          <cx:pt idx="80268">-0.050898950281755402</cx:pt>
          <cx:pt idx="80269">-0.050908275665845</cx:pt>
          <cx:pt idx="80270">-0.050916405504235998</cx:pt>
          <cx:pt idx="80271">-0.0509174017805809</cx:pt>
          <cx:pt idx="80272">-0.050922164419700197</cx:pt>
          <cx:pt idx="80273">-0.050939405488059399</cx:pt>
          <cx:pt idx="80274">-0.050969633335575602</cx:pt>
          <cx:pt idx="80275">-0.050985369014761597</cx:pt>
          <cx:pt idx="80276">-0.050986940597337299</cx:pt>
          <cx:pt idx="80277">-0.050994908643481301</cx:pt>
          <cx:pt idx="80278">-0.050997649232176701</cx:pt>
          <cx:pt idx="80279">-0.051004829751296901</cx:pt>
          <cx:pt idx="80280">-0.051018788998615699</cx:pt>
          <cx:pt idx="80281">-0.0510498522287045</cx:pt>
          <cx:pt idx="80282">-0.051071864987654501</cx:pt>
          <cx:pt idx="80283">-0.051071864987654501</cx:pt>
          <cx:pt idx="80284">-0.051071864987654501</cx:pt>
          <cx:pt idx="80285">-0.051085334215372702</cx:pt>
          <cx:pt idx="80286">-0.051109083962172501</cx:pt>
          <cx:pt idx="80287">-0.051120762210976299</cx:pt>
          <cx:pt idx="80288">-0.0511222282683194</cx:pt>
          <cx:pt idx="80289">-0.051127038976190697</cx:pt>
          <cx:pt idx="80290">-0.051137194695099898</cx:pt>
          <cx:pt idx="80291">-0.051137194695099898</cx:pt>
          <cx:pt idx="80292">-0.051137194695099898</cx:pt>
          <cx:pt idx="80293">-0.051140070843281198</cx:pt>
          <cx:pt idx="80294">-0.051161463458969297</cx:pt>
          <cx:pt idx="80295">-0.051195150253370299</cx:pt>
          <cx:pt idx="80296">-0.051199664544437598</cx:pt>
          <cx:pt idx="80297">-0.051199745755495601</cx:pt>
          <cx:pt idx="80298">-0.051203773160288603</cx:pt>
          <cx:pt idx="80299">-0.051241584226214498</cx:pt>
          <cx:pt idx="80300">-0.051252026138074502</cx:pt>
          <cx:pt idx="80301">-0.051274558489452803</cx:pt>
          <cx:pt idx="80302">-0.051282627147796501</cx:pt>
          <cx:pt idx="80303">-0.051292632677482401</cx:pt>
          <cx:pt idx="80304">-0.051305151684999599</cx:pt>
          <cx:pt idx="80305">-0.051308303254968199</cx:pt>
          <cx:pt idx="80306">-0.051325356425495697</cx:pt>
          <cx:pt idx="80307">-0.051341886063612403</cx:pt>
          <cx:pt idx="80308">-0.051343105450863097</cx:pt>
          <cx:pt idx="80309">-0.051343105450863097</cx:pt>
          <cx:pt idx="80310">-0.051357614177683301</cx:pt>
          <cx:pt idx="80311">-0.051392176801329299</cx:pt>
          <cx:pt idx="80312">-0.051402952514731898</cx:pt>
          <cx:pt idx="80313">-0.051420852185956697</cx:pt>
          <cx:pt idx="80314">-0.0514318421382952</cx:pt>
          <cx:pt idx="80315">-0.051439538198080198</cx:pt>
          <cx:pt idx="80316">-0.051447884921335299</cx:pt>
          <cx:pt idx="80317">-0.0514513880830181</cx:pt>
          <cx:pt idx="80318">-0.051463822432672203</cx:pt>
          <cx:pt idx="80319">-0.051463822432672203</cx:pt>
          <cx:pt idx="80320">-0.051463822432672203</cx:pt>
          <cx:pt idx="80321">-0.051463822432672203</cx:pt>
          <cx:pt idx="80322">-0.051463822432672203</cx:pt>
          <cx:pt idx="80323">-0.051466141988740499</cx:pt>
          <cx:pt idx="80324">-0.051466141988740499</cx:pt>
          <cx:pt idx="80325">-0.051466141988740499</cx:pt>
          <cx:pt idx="80326">-0.051467965071949603</cx:pt>
          <cx:pt idx="80327">-0.051471929274740098</cx:pt>
          <cx:pt idx="80328">-0.051472300404319</cx:pt>
          <cx:pt idx="80329">-0.051483855757059903</cx:pt>
          <cx:pt idx="80330">-0.051485461133821499</cx:pt>
          <cx:pt idx="80331">-0.051490097309354797</cx:pt>
          <cx:pt idx="80332">-0.051495103663468898</cx:pt>
          <cx:pt idx="80333">-0.051507197034167999</cx:pt>
          <cx:pt idx="80334">-0.051507197034167999</cx:pt>
          <cx:pt idx="80335">-0.0515083331261348</cx:pt>
          <cx:pt idx="80336">-0.051509990169914401</cx:pt>
          <cx:pt idx="80337">-0.051515474914909001</cx:pt>
          <cx:pt idx="80338">-0.051525152718639701</cx:pt>
          <cx:pt idx="80339">-0.051531537194634103</cx:pt>
          <cx:pt idx="80340">-0.051534313468292001</cx:pt>
          <cx:pt idx="80341">-0.051538959555037601</cx:pt>
          <cx:pt idx="80342">-0.051539282224154499</cx:pt>
          <cx:pt idx="80343">-0.051544796326977602</cx:pt>
          <cx:pt idx="80344">-0.051547825719205298</cx:pt>
          <cx:pt idx="80345">-0.051552492619161797</cx:pt>
          <cx:pt idx="80346">-0.051557251900230701</cx:pt>
          <cx:pt idx="80347">-0.051566262047307201</cx:pt>
          <cx:pt idx="80348">-0.051582982699819903</cx:pt>
          <cx:pt idx="80349">-0.051584085820181799</cx:pt>
          <cx:pt idx="80350">-0.051587993004434902</cx:pt>
          <cx:pt idx="80351">-0.051598020242410197</cx:pt>
          <cx:pt idx="80352">-0.051602155966262303</cx:pt>
          <cx:pt idx="80353">-0.051609062304129899</cx:pt>
          <cx:pt idx="80354">-0.0516144564332644</cx:pt>
          <cx:pt idx="80355">-0.051615106348425102</cx:pt>
          <cx:pt idx="80356">-0.051639562578350798</cx:pt>
          <cx:pt idx="80357">-0.051688460466899101</cx:pt>
          <cx:pt idx="80358">-0.051703452090863501</cx:pt>
          <cx:pt idx="80359">-0.051732389231751302</cx:pt>
          <cx:pt idx="80360">-0.051740655607160901</cx:pt>
          <cx:pt idx="80361">-0.051740655607160901</cx:pt>
          <cx:pt idx="80362">-0.051787756712982899</cx:pt>
          <cx:pt idx="80363">-0.051792029598285202</cx:pt>
          <cx:pt idx="80364">-0.051809731674434298</cx:pt>
          <cx:pt idx="80365">-0.051821632029356399</cx:pt>
          <cx:pt idx="80366">-0.051826545440502102</cx:pt>
          <cx:pt idx="80367">-0.051828077535376597</cx:pt>
          <cx:pt idx="80368">-0.051839163514919601</cx:pt>
          <cx:pt idx="80369">-0.051839163514919601</cx:pt>
          <cx:pt idx="80370">-0.051839163514919601</cx:pt>
          <cx:pt idx="80371">-0.051839163514919601</cx:pt>
          <cx:pt idx="80372">-0.051839163514919601</cx:pt>
          <cx:pt idx="80373">-0.051839163514919601</cx:pt>
          <cx:pt idx="80374">-0.051839163514919601</cx:pt>
          <cx:pt idx="80375">-0.0518603796811987</cx:pt>
          <cx:pt idx="80376">-0.0518729946303974</cx:pt>
          <cx:pt idx="80377">-0.051906946974592597</cx:pt>
          <cx:pt idx="80378">-0.051906946974592597</cx:pt>
          <cx:pt idx="80379">-0.051906946974592597</cx:pt>
          <cx:pt idx="80380">-0.051906946974592597</cx:pt>
          <cx:pt idx="80381">-0.051910997895818899</cx:pt>
          <cx:pt idx="80382">-0.051911960568668397</cx:pt>
          <cx:pt idx="80383">-0.051925429168150003</cx:pt>
          <cx:pt idx="80384">-0.0519272767167476</cx:pt>
          <cx:pt idx="80385">-0.051929872692788502</cx:pt>
          <cx:pt idx="80386">-0.051934678439212803</cx:pt>
          <cx:pt idx="80387">-0.051945803015939901</cx:pt>
          <cx:pt idx="80388">-0.051969729803062401</cx:pt>
          <cx:pt idx="80389">-0.051971089126272602</cx:pt>
          <cx:pt idx="80390">-0.051973499110219298</cx:pt>
          <cx:pt idx="80391">-0.052022264119040998</cx:pt>
          <cx:pt idx="80392">-0.052059992984422002</cx:pt>
          <cx:pt idx="80393">-0.052059992984422002</cx:pt>
          <cx:pt idx="80394">-0.052059992984422002</cx:pt>
          <cx:pt idx="80395">-0.052059992984422002</cx:pt>
          <cx:pt idx="80396">-0.052059992984422002</cx:pt>
          <cx:pt idx="80397">-0.052062285507596701</cx:pt>
          <cx:pt idx="80398">-0.052065644991334099</cx:pt>
          <cx:pt idx="80399">-0.052076690609481703</cx:pt>
          <cx:pt idx="80400">-0.052091773895121797</cx:pt>
          <cx:pt idx="80401">-0.052116603668450799</cx:pt>
          <cx:pt idx="80402">-0.052117574830053401</cx:pt>
          <cx:pt idx="80403">-0.052123688224003199</cx:pt>
          <cx:pt idx="80404">-0.052137187560324198</cx:pt>
          <cx:pt idx="80405">-0.052143759506433997</cx:pt>
          <cx:pt idx="80406">-0.052145603513548897</cx:pt>
          <cx:pt idx="80407">-0.052146275439485697</cx:pt>
          <cx:pt idx="80408">-0.052146275439485697</cx:pt>
          <cx:pt idx="80409">-0.052146275439485697</cx:pt>
          <cx:pt idx="80410">-0.052146275439485697</cx:pt>
          <cx:pt idx="80411">-0.052146275439485697</cx:pt>
          <cx:pt idx="80412">-0.052146275439485697</cx:pt>
          <cx:pt idx="80413">-0.052146275439485697</cx:pt>
          <cx:pt idx="80414">-0.052146275439485697</cx:pt>
          <cx:pt idx="80415">-0.052146275439485697</cx:pt>
          <cx:pt idx="80416">-0.052146275439485697</cx:pt>
          <cx:pt idx="80417">-0.052146275439485697</cx:pt>
          <cx:pt idx="80418">-0.052146275439485697</cx:pt>
          <cx:pt idx="80419">-0.052151485029485301</cx:pt>
          <cx:pt idx="80420">-0.052161905878509301</cx:pt>
          <cx:pt idx="80421">-0.052170667553058797</cx:pt>
          <cx:pt idx="80422">-0.052170667553058797</cx:pt>
          <cx:pt idx="80423">-0.052171876053628399</cx:pt>
          <cx:pt idx="80424">-0.052177259083966303</cx:pt>
          <cx:pt idx="80425">-0.052190763856871797</cx:pt>
          <cx:pt idx="80426">-0.052192627354967103</cx:pt>
          <cx:pt idx="80427">-0.0521965050657466</cx:pt>
          <cx:pt idx="80428">-0.052198510126991303</cx:pt>
          <cx:pt idx="80429">-0.052203501683684803</cx:pt>
          <cx:pt idx="80430">-0.052211380758902297</cx:pt>
          <cx:pt idx="80431">-0.0522132556880835</cx:pt>
          <cx:pt idx="80432">-0.0522132556880835</cx:pt>
          <cx:pt idx="80433">-0.0522132556880835</cx:pt>
          <cx:pt idx="80434">-0.0522132556880835</cx:pt>
          <cx:pt idx="80435">-0.0522132556880835</cx:pt>
          <cx:pt idx="80436">-0.052216344333718197</cx:pt>
          <cx:pt idx="80437">-0.052216344333718197</cx:pt>
          <cx:pt idx="80438">-0.052223843335453601</cx:pt>
          <cx:pt idx="80439">-0.052223843335453601</cx:pt>
          <cx:pt idx="80440">-0.052223843335453601</cx:pt>
          <cx:pt idx="80441">-0.052223843335453601</cx:pt>
          <cx:pt idx="80442">-0.052223843335453601</cx:pt>
          <cx:pt idx="80443">-0.052225762254367702</cx:pt>
          <cx:pt idx="80444">-0.052229099089135499</cx:pt>
          <cx:pt idx="80445">-0.052234147846959102</cx:pt>
          <cx:pt idx="80446">-0.052248693760396099</cx:pt>
          <cx:pt idx="80447">-0.052273959408677198</cx:pt>
          <cx:pt idx="80448">-0.052286457290897002</cx:pt>
          <cx:pt idx="80449">-0.052302188982538002</cx:pt>
          <cx:pt idx="80450">-0.052316027080260598</cx:pt>
          <cx:pt idx="80451">-0.052326574726769701</cx:pt>
          <cx:pt idx="80452">-0.052344571814463399</cx:pt>
          <cx:pt idx="80453">-0.052347950696235698</cx:pt>
          <cx:pt idx="80454">-0.052347950696235698</cx:pt>
          <cx:pt idx="80455">-0.052347950696235698</cx:pt>
          <cx:pt idx="80456">-0.052347950696235698</cx:pt>
          <cx:pt idx="80457">-0.052347950696235698</cx:pt>
          <cx:pt idx="80458">-0.052347950696235698</cx:pt>
          <cx:pt idx="80459">-0.052347950696235698</cx:pt>
          <cx:pt idx="80460">-0.052355476140376098</cx:pt>
          <cx:pt idx="80461">-0.052357684553642397</cx:pt>
          <cx:pt idx="80462">-0.0523693435362967</cx:pt>
          <cx:pt idx="80463">-0.052369365289679802</cx:pt>
          <cx:pt idx="80464">-0.052372603715244</cx:pt>
          <cx:pt idx="80465">-0.0523751422853386</cx:pt>
          <cx:pt idx="80466">-0.052395467481912997</cx:pt>
          <cx:pt idx="80467">-0.052396143692776301</cx:pt>
          <cx:pt idx="80468">-0.052411826750379698</cx:pt>
          <cx:pt idx="80469">-0.052411826750379698</cx:pt>
          <cx:pt idx="80470">-0.052411826750379698</cx:pt>
          <cx:pt idx="80471">-0.052435989030307197</cx:pt>
          <cx:pt idx="80472">-0.052435989030307197</cx:pt>
          <cx:pt idx="80473">-0.052435989030307197</cx:pt>
          <cx:pt idx="80474">-0.052435989030307197</cx:pt>
          <cx:pt idx="80475">-0.052435989030307197</cx:pt>
          <cx:pt idx="80476">-0.052447919167858001</cx:pt>
          <cx:pt idx="80477">-0.052449291057346401</cx:pt>
          <cx:pt idx="80478">-0.052450575262395202</cx:pt>
          <cx:pt idx="80479">-0.052460766833315298</cx:pt>
          <cx:pt idx="80480">-0.0524663815072706</cx:pt>
          <cx:pt idx="80481">-0.0524670296243911</cx:pt>
          <cx:pt idx="80482">-0.052482340966205902</cx:pt>
          <cx:pt idx="80483">-0.052482573962728298</cx:pt>
          <cx:pt idx="80484">-0.052482604045072503</cx:pt>
          <cx:pt idx="80485">-0.052483387986200197</cx:pt>
          <cx:pt idx="80486">-0.0524856152305717</cx:pt>
          <cx:pt idx="80487">-0.0524856152305717</cx:pt>
          <cx:pt idx="80488">-0.0524856152305717</cx:pt>
          <cx:pt idx="80489">-0.052491536648442597</cx:pt>
          <cx:pt idx="80490">-0.052494511403173801</cx:pt>
          <cx:pt idx="80491">-0.052498857683143198</cx:pt>
          <cx:pt idx="80492">-0.052503841769059</cx:pt>
          <cx:pt idx="80493">-0.052504084156538802</cx:pt>
          <cx:pt idx="80494">-0.052504953168310602</cx:pt>
          <cx:pt idx="80495">-0.052511475469546098</cx:pt>
          <cx:pt idx="80496">-0.052516968562735397</cx:pt>
          <cx:pt idx="80497">-0.052518780473885099</cx:pt>
          <cx:pt idx="80498">-0.052526090048149898</cx:pt>
          <cx:pt idx="80499">-0.052529260105666102</cx:pt>
          <cx:pt idx="80500">-0.052529331436944403</cx:pt>
          <cx:pt idx="80501">-0.052529331436944403</cx:pt>
          <cx:pt idx="80502">-0.052539077947443003</cx:pt>
          <cx:pt idx="80503">-0.052539478894479498</cx:pt>
          <cx:pt idx="80504">-0.052552225599808003</cx:pt>
          <cx:pt idx="80505">-0.052552225599808003</cx:pt>
          <cx:pt idx="80506">-0.052552225599808003</cx:pt>
          <cx:pt idx="80507">-0.052552225599808003</cx:pt>
          <cx:pt idx="80508">-0.0525588195077661</cx:pt>
          <cx:pt idx="80509">-0.052559860259182301</cx:pt>
          <cx:pt idx="80510">-0.0525649031452858</cx:pt>
          <cx:pt idx="80511">-0.052606036220725003</cx:pt>
          <cx:pt idx="80512">-0.0526085001879305</cx:pt>
          <cx:pt idx="80513">-0.052631262306262597</cx:pt>
          <cx:pt idx="80514">-0.052656100955322499</cx:pt>
          <cx:pt idx="80515">-0.052658373646603703</cx:pt>
          <cx:pt idx="80516">-0.052658373646603703</cx:pt>
          <cx:pt idx="80517">-0.052658373646603703</cx:pt>
          <cx:pt idx="80518">-0.052658373646603703</cx:pt>
          <cx:pt idx="80519">-0.052658373646603703</cx:pt>
          <cx:pt idx="80520">-0.052658373646603703</cx:pt>
          <cx:pt idx="80521">-0.052662359261936402</cx:pt>
          <cx:pt idx="80522">-0.052666138633479201</cx:pt>
          <cx:pt idx="80523">-0.0526869545525291</cx:pt>
          <cx:pt idx="80524">-0.0526870789715604</cx:pt>
          <cx:pt idx="80525">-0.0526870789715604</cx:pt>
          <cx:pt idx="80526">-0.0526870789715604</cx:pt>
          <cx:pt idx="80527">-0.0526870789715604</cx:pt>
          <cx:pt idx="80528">-0.0526870789715604</cx:pt>
          <cx:pt idx="80529">-0.0526870789715604</cx:pt>
          <cx:pt idx="80530">-0.0526870789715604</cx:pt>
          <cx:pt idx="80531">-0.0526870789715604</cx:pt>
          <cx:pt idx="80532">-0.052699417764651299</cx:pt>
          <cx:pt idx="80533">-0.052730708638159901</cx:pt>
          <cx:pt idx="80534">-0.052733168813543202</cx:pt>
          <cx:pt idx="80535">-0.052762510259834298</cx:pt>
          <cx:pt idx="80536">-0.052769019420274503</cx:pt>
          <cx:pt idx="80537">-0.052772574089301701</cx:pt>
          <cx:pt idx="80538">-0.0528291805320606</cx:pt>
          <cx:pt idx="80539">-0.0528291805320606</cx:pt>
          <cx:pt idx="80540">-0.0528291805320606</cx:pt>
          <cx:pt idx="80541">-0.052877935168123301</cx:pt>
          <cx:pt idx="80542">-0.0528792114556631</cx:pt>
          <cx:pt idx="80543">-0.052891772443414198</cx:pt>
          <cx:pt idx="80544">-0.052894775849974297</cx:pt>
          <cx:pt idx="80545">-0.052902470756882203</cx:pt>
          <cx:pt idx="80546">-0.052919453178705597</cx:pt>
          <cx:pt idx="80547">-0.052921734492846401</cx:pt>
          <cx:pt idx="80548">-0.052931581829822202</cx:pt>
          <cx:pt idx="80549">-0.0529402753278767</cx:pt>
          <cx:pt idx="80550">-0.052950794707928898</cx:pt>
          <cx:pt idx="80551">-0.052953001407353602</cx:pt>
          <cx:pt idx="80552">-0.052953907609674299</cx:pt>
          <cx:pt idx="80553">-0.052956623011005899</cx:pt>
          <cx:pt idx="80554">-0.052958673071214803</cx:pt>
          <cx:pt idx="80555">-0.052958673071214803</cx:pt>
          <cx:pt idx="80556">-0.052958673071214803</cx:pt>
          <cx:pt idx="80557">-0.052967383515576602</cx:pt>
          <cx:pt idx="80558">-0.052972949366380598</cx:pt>
          <cx:pt idx="80559">-0.052973640824304898</cx:pt>
          <cx:pt idx="80560">-0.052974442542122503</cx:pt>
          <cx:pt idx="80561">-0.052988204065439803</cx:pt>
          <cx:pt idx="80562">-0.0529908312323671</cx:pt>
          <cx:pt idx="80563">-0.052997602397613898</cx:pt>
          <cx:pt idx="80564">-0.053018489654605698</cx:pt>
          <cx:pt idx="80565">-0.053028446823041399</cx:pt>
          <cx:pt idx="80566">-0.053043321731548798</cx:pt>
          <cx:pt idx="80567">-0.053043321731548798</cx:pt>
          <cx:pt idx="80568">-0.053043321731548798</cx:pt>
          <cx:pt idx="80569">-0.053043321731548798</cx:pt>
          <cx:pt idx="80570">-0.053043321731548798</cx:pt>
          <cx:pt idx="80571">-0.053043321731548798</cx:pt>
          <cx:pt idx="80572">-0.053043321731548798</cx:pt>
          <cx:pt idx="80573">-0.053043321731548798</cx:pt>
          <cx:pt idx="80574">-0.053043321731548798</cx:pt>
          <cx:pt idx="80575">-0.053043321731548798</cx:pt>
          <cx:pt idx="80576">-0.053054017117665601</cx:pt>
          <cx:pt idx="80577">-0.053054017117665601</cx:pt>
          <cx:pt idx="80578">-0.053079199984739103</cx:pt>
          <cx:pt idx="80579">-0.0530866477751493</cx:pt>
          <cx:pt idx="80580">-0.0530866477751493</cx:pt>
          <cx:pt idx="80581">-0.053093732114828297</cx:pt>
          <cx:pt idx="80582">-0.053111631590217999</cx:pt>
          <cx:pt idx="80583">-0.0531398644190859</cx:pt>
          <cx:pt idx="80584">-0.0531398644190859</cx:pt>
          <cx:pt idx="80585">-0.053141873437449</cx:pt>
          <cx:pt idx="80586">-0.053145791402597502</cx:pt>
          <cx:pt idx="80587">-0.053145791402597502</cx:pt>
          <cx:pt idx="80588">-0.053145791402597502</cx:pt>
          <cx:pt idx="80589">-0.053145791402597502</cx:pt>
          <cx:pt idx="80590">-0.053150966535790503</cx:pt>
          <cx:pt idx="80591">-0.0531529069229663</cx:pt>
          <cx:pt idx="80592">-0.053158051055504002</cx:pt>
          <cx:pt idx="80593">-0.053160530956998402</cx:pt>
          <cx:pt idx="80594">-0.053162834237876197</cx:pt>
          <cx:pt idx="80595">-0.053166468609769597</cx:pt>
          <cx:pt idx="80596">-0.0531834742434006</cx:pt>
          <cx:pt idx="80597">-0.053187661673624202</cx:pt>
          <cx:pt idx="80598">-0.053197435627273602</cx:pt>
          <cx:pt idx="80599">-0.053220665119478802</cx:pt>
          <cx:pt idx="80600">-0.053223712377120001</cx:pt>
          <cx:pt idx="80601">-0.053224919994549397</cx:pt>
          <cx:pt idx="80602">-0.0532267732041816</cx:pt>
          <cx:pt idx="80603">-0.053233546940225203</cx:pt>
          <cx:pt idx="80604">-0.053237177265768897</cx:pt>
          <cx:pt idx="80605">-0.053253038554322202</cx:pt>
          <cx:pt idx="80606">-0.053257077913009702</cx:pt>
          <cx:pt idx="80607">-0.053266233037679502</cx:pt>
          <cx:pt idx="80608">-0.053268567867595797</cx:pt>
          <cx:pt idx="80609">-0.053271427053319401</cx:pt>
          <cx:pt idx="80610">-0.053276058531065103</cx:pt>
          <cx:pt idx="80611">-0.053279508926874199</cx:pt>
          <cx:pt idx="80612">-0.053284689610610503</cx:pt>
          <cx:pt idx="80613">-0.053320404901441902</cx:pt>
          <cx:pt idx="80614">-0.053320404901441902</cx:pt>
          <cx:pt idx="80615">-0.053333211437851698</cx:pt>
          <cx:pt idx="80616">-0.053337578767439199</cx:pt>
          <cx:pt idx="80617">-0.053341509256571301</cx:pt>
          <cx:pt idx="80618">-0.053353762844727697</cx:pt>
          <cx:pt idx="80619">-0.053362048563100201</cx:pt>
          <cx:pt idx="80620">-0.053365873143067899</cx:pt>
          <cx:pt idx="80621">-0.053372606018018201</cx:pt>
          <cx:pt idx="80622">-0.053372606018018201</cx:pt>
          <cx:pt idx="80623">-0.053393222934463101</cx:pt>
          <cx:pt idx="80624">-0.053406704125204603</cx:pt>
          <cx:pt idx="80625">-0.053414527413494298</cx:pt>
          <cx:pt idx="80626">-0.053417693774349198</cx:pt>
          <cx:pt idx="80627">-0.053417693774349198</cx:pt>
          <cx:pt idx="80628">-0.053417693774349198</cx:pt>
          <cx:pt idx="80629">-0.053417693774349198</cx:pt>
          <cx:pt idx="80630">-0.053417693774349198</cx:pt>
          <cx:pt idx="80631">-0.053421757871908102</cx:pt>
          <cx:pt idx="80632">-0.053431392894698497</cx:pt>
          <cx:pt idx="80633">-0.053435571084643502</cx:pt>
          <cx:pt idx="80634">-0.053446630870184898</cx:pt>
          <cx:pt idx="80635">-0.053448396739016898</cx:pt>
          <cx:pt idx="80636">-0.053461197504316001</cx:pt>
          <cx:pt idx="80637">-0.053461197504316001</cx:pt>
          <cx:pt idx="80638">-0.053461197504316001</cx:pt>
          <cx:pt idx="80639">-0.053461197504316001</cx:pt>
          <cx:pt idx="80640">-0.053461197504316001</cx:pt>
          <cx:pt idx="80641">-0.053461197504316001</cx:pt>
          <cx:pt idx="80642">-0.053461197504316001</cx:pt>
          <cx:pt idx="80643">-0.053461197504316001</cx:pt>
          <cx:pt idx="80644">-0.053462166356623299</cx:pt>
          <cx:pt idx="80645">-0.053493134743028803</cx:pt>
          <cx:pt idx="80646">-0.053500435459659899</cx:pt>
          <cx:pt idx="80647">-0.053500987224850201</cx:pt>
          <cx:pt idx="80648">-0.053500987224850201</cx:pt>
          <cx:pt idx="80649">-0.053504418875419298</cx:pt>
          <cx:pt idx="80650">-0.053509951260643701</cx:pt>
          <cx:pt idx="80651">-0.053511582993972899</cx:pt>
          <cx:pt idx="80652">-0.053516552554344801</cx:pt>
          <cx:pt idx="80653">-0.053528040117460297</cx:pt>
          <cx:pt idx="80654">-0.053528040117460297</cx:pt>
          <cx:pt idx="80655">-0.053534910867942799</cx:pt>
          <cx:pt idx="80656">-0.053534910867942799</cx:pt>
          <cx:pt idx="80657">-0.053534910867942799</cx:pt>
          <cx:pt idx="80658">-0.0535384366516772</cx:pt>
          <cx:pt idx="80659">-0.053544816523267702</cx:pt>
          <cx:pt idx="80660">-0.053555626828745602</cx:pt>
          <cx:pt idx="80661">-0.053555626828745602</cx:pt>
          <cx:pt idx="80662">-0.053599870036315</cx:pt>
          <cx:pt idx="80663">-0.053605792348036599</cx:pt>
          <cx:pt idx="80664">-0.0536172088468269</cx:pt>
          <cx:pt idx="80665">-0.0536204475422341</cx:pt>
          <cx:pt idx="80666">-0.0536552081906655</cx:pt>
          <cx:pt idx="80667">-0.0536552081906655</cx:pt>
          <cx:pt idx="80668">-0.053668059622864597</cx:pt>
          <cx:pt idx="80669">-0.053674877303156399</cx:pt>
          <cx:pt idx="80670">-0.053686300192320201</cx:pt>
          <cx:pt idx="80671">-0.053696038105064701</cx:pt>
          <cx:pt idx="80672">-0.053712890107315898</cx:pt>
          <cx:pt idx="80673">-0.053729033646457397</cx:pt>
          <cx:pt idx="80674">-0.053734768900994399</cx:pt>
          <cx:pt idx="80675">-0.053758137826311198</cx:pt>
          <cx:pt idx="80676">-0.0537620607629253</cx:pt>
          <cx:pt idx="80677">-0.053774269522347998</cx:pt>
          <cx:pt idx="80678">-0.053776496892871999</cx:pt>
          <cx:pt idx="80679">-0.053776496892871999</cx:pt>
          <cx:pt idx="80680">-0.053778634327838297</cx:pt>
          <cx:pt idx="80681">-0.053779375009560003</cx:pt>
          <cx:pt idx="80682">-0.053784223532044803</cx:pt>
          <cx:pt idx="80683">-0.0537932442405454</cx:pt>
          <cx:pt idx="80684">-0.0537932442405454</cx:pt>
          <cx:pt idx="80685">-0.0537932442405454</cx:pt>
          <cx:pt idx="80686">-0.0537932442405454</cx:pt>
          <cx:pt idx="80687">-0.0537932442405454</cx:pt>
          <cx:pt idx="80688">-0.0537932442405454</cx:pt>
          <cx:pt idx="80689">-0.0538031998429623</cx:pt>
          <cx:pt idx="80690">-0.0538227081235121</cx:pt>
          <cx:pt idx="80691">-0.0538227081235121</cx:pt>
          <cx:pt idx="80692">-0.0538227081235121</cx:pt>
          <cx:pt idx="80693">-0.0538227081235121</cx:pt>
          <cx:pt idx="80694">-0.053839111181483601</cx:pt>
          <cx:pt idx="80695">-0.053839111181483601</cx:pt>
          <cx:pt idx="80696">-0.0538526765362995</cx:pt>
          <cx:pt idx="80697">-0.053863796059060602</cx:pt>
          <cx:pt idx="80698">-0.053878608711951499</cx:pt>
          <cx:pt idx="80699">-0.053884311812940199</cx:pt>
          <cx:pt idx="80700">-0.0539088130574919</cx:pt>
          <cx:pt idx="80701">-0.0539296070667191</cx:pt>
          <cx:pt idx="80702">-0.053930038577860197</cx:pt>
          <cx:pt idx="80703">-0.053963921438309401</cx:pt>
          <cx:pt idx="80704">-0.053974805881594402</cx:pt>
          <cx:pt idx="80705">-0.053977243049734003</cx:pt>
          <cx:pt idx="80706">-0.053978676096780497</cx:pt>
          <cx:pt idx="80707">-0.053999523617709801</cx:pt>
          <cx:pt idx="80708">-0.054019859388439798</cx:pt>
          <cx:pt idx="80709">-0.054039017851185797</cx:pt>
          <cx:pt idx="80710">-0.054071833435177998</cx:pt>
          <cx:pt idx="80711">-0.054095897117324203</cx:pt>
          <cx:pt idx="80712">-0.0541008143536938</cx:pt>
          <cx:pt idx="80713">-0.054155915365501198</cx:pt>
          <cx:pt idx="80714">-0.054156023079563201</cx:pt>
          <cx:pt idx="80715">-0.054164610623396302</cx:pt>
          <cx:pt idx="80716">-0.054168812002837803</cx:pt>
          <cx:pt idx="80717">-0.054168812002837803</cx:pt>
          <cx:pt idx="80718">-0.054172085482453898</cx:pt>
          <cx:pt idx="80719">-0.0541824564278197</cx:pt>
          <cx:pt idx="80720">-0.054184954915332997</cx:pt>
          <cx:pt idx="80721">-0.054193222013491402</cx:pt>
          <cx:pt idx="80722">-0.0542409013008767</cx:pt>
          <cx:pt idx="80723">-0.054252841370192303</cx:pt>
          <cx:pt idx="80724">-0.054266235563454598</cx:pt>
          <cx:pt idx="80725">-0.054268140128859797</cx:pt>
          <cx:pt idx="80726">-0.054275791439376199</cx:pt>
          <cx:pt idx="80727">-0.054280925205168203</cx:pt>
          <cx:pt idx="80728">-0.054285134275373598</cx:pt>
          <cx:pt idx="80729">-0.0542922980619591</cx:pt>
          <cx:pt idx="80730">-0.0542954320063362</cx:pt>
          <cx:pt idx="80731">-0.054296756865576203</cx:pt>
          <cx:pt idx="80732">-0.054298901201923197</cx:pt>
          <cx:pt idx="80733">-0.054320643719894701</cx:pt>
          <cx:pt idx="80734">-0.054320643719894701</cx:pt>
          <cx:pt idx="80735">-0.054320643719894701</cx:pt>
          <cx:pt idx="80736">-0.054335726431770599</cx:pt>
          <cx:pt idx="80737">-0.054338938201532003</cx:pt>
          <cx:pt idx="80738">-0.0543760603134699</cx:pt>
          <cx:pt idx="80739">-0.054395887332273699</cx:pt>
          <cx:pt idx="80740">-0.054397314936108297</cx:pt>
          <cx:pt idx="80741">-0.054402494990515797</cx:pt>
          <cx:pt idx="80742">-0.054410387742641002</cx:pt>
          <cx:pt idx="80743">-0.0544123578966813</cx:pt>
          <cx:pt idx="80744">-0.054414882337313501</cx:pt>
          <cx:pt idx="80745">-0.054429833187005498</cx:pt>
          <cx:pt idx="80746">-0.054432477373131199</cx:pt>
          <cx:pt idx="80747">-0.054435191310707502</cx:pt>
          <cx:pt idx="80748">-0.054442807998112498</cx:pt>
          <cx:pt idx="80749">-0.0544525355824199</cx:pt>
          <cx:pt idx="80750">-0.054453980493383597</cx:pt>
          <cx:pt idx="80751">-0.0544555344457874</cx:pt>
          <cx:pt idx="80752">-0.054458046966889502</cx:pt>
          <cx:pt idx="80753">-0.054458046966889502</cx:pt>
          <cx:pt idx="80754">-0.054461261025112</cx:pt>
          <cx:pt idx="80755">-0.054466955470159603</cx:pt>
          <cx:pt idx="80756">-0.054466955470159603</cx:pt>
          <cx:pt idx="80757">-0.054466955470159603</cx:pt>
          <cx:pt idx="80758">-0.054491245681375401</cx:pt>
          <cx:pt idx="80759">-0.054493565795062197</cx:pt>
          <cx:pt idx="80760">-0.054493799179132697</cx:pt>
          <cx:pt idx="80761">-0.054497561932143203</cx:pt>
          <cx:pt idx="80762">-0.054498202691409099</cx:pt>
          <cx:pt idx="80763">-0.054504670621609297</cx:pt>
          <cx:pt idx="80764">-0.054505131785216501</cx:pt>
          <cx:pt idx="80765">-0.054515055836130297</cx:pt>
          <cx:pt idx="80766">-0.054515263528977599</cx:pt>
          <cx:pt idx="80767">-0.0545256703681656</cx:pt>
          <cx:pt idx="80768">-0.054544032324254803</cx:pt>
          <cx:pt idx="80769">-0.054544032324254803</cx:pt>
          <cx:pt idx="80770">-0.054544032324254803</cx:pt>
          <cx:pt idx="80771">-0.054544032324254803</cx:pt>
          <cx:pt idx="80772">-0.054544032324254803</cx:pt>
          <cx:pt idx="80773">-0.054544032324254803</cx:pt>
          <cx:pt idx="80774">-0.054547880165500301</cx:pt>
          <cx:pt idx="80775">-0.054547880165500301</cx:pt>
          <cx:pt idx="80776">-0.054547880165500301</cx:pt>
          <cx:pt idx="80777">-0.054547880165500301</cx:pt>
          <cx:pt idx="80778">-0.054549712487714203</cx:pt>
          <cx:pt idx="80779">-0.054565213966759299</cx:pt>
          <cx:pt idx="80780">-0.054581958436560003</cx:pt>
          <cx:pt idx="80781">-0.054586803724675198</cx:pt>
          <cx:pt idx="80782">-0.054592714192046199</cx:pt>
          <cx:pt idx="80783">-0.054592714192046199</cx:pt>
          <cx:pt idx="80784">-0.0545961171944674</cx:pt>
          <cx:pt idx="80785">-0.054604478950148902</cx:pt>
          <cx:pt idx="80786">-0.0546099957938136</cx:pt>
          <cx:pt idx="80787">-0.054616309152010802</cx:pt>
          <cx:pt idx="80788">-0.0546164804113764</cx:pt>
          <cx:pt idx="80789">-0.0546164804113764</cx:pt>
          <cx:pt idx="80790">-0.0546164804113764</cx:pt>
          <cx:pt idx="80791">-0.0546164804113764</cx:pt>
          <cx:pt idx="80792">-0.0546164804113764</cx:pt>
          <cx:pt idx="80793">-0.0546164804113764</cx:pt>
          <cx:pt idx="80794">-0.0546164804113764</cx:pt>
          <cx:pt idx="80795">-0.054643468247152299</cx:pt>
          <cx:pt idx="80796">-0.054643468247152299</cx:pt>
          <cx:pt idx="80797">-0.054643468247152299</cx:pt>
          <cx:pt idx="80798">-0.054643468247152299</cx:pt>
          <cx:pt idx="80799">-0.054643468247152299</cx:pt>
          <cx:pt idx="80800">-0.054643468247152299</cx:pt>
          <cx:pt idx="80801">-0.054649295135708598</cx:pt>
          <cx:pt idx="80802">-0.054659325197273803</cx:pt>
          <cx:pt idx="80803">-0.054665973896766501</cx:pt>
          <cx:pt idx="80804">-0.054673255733477401</cx:pt>
          <cx:pt idx="80805">-0.054675273226197502</cx:pt>
          <cx:pt idx="80806">-0.054704497711772902</cx:pt>
          <cx:pt idx="80807">-0.054723601967765698</cx:pt>
          <cx:pt idx="80808">-0.054754783474474197</cx:pt>
          <cx:pt idx="80809">-0.054764618373681802</cx:pt>
          <cx:pt idx="80810">-0.054792678281737402</cx:pt>
          <cx:pt idx="80811">-0.054792678281737402</cx:pt>
          <cx:pt idx="80812">-0.054796991263250001</cx:pt>
          <cx:pt idx="80813">-0.054797598741655899</cx:pt>
          <cx:pt idx="80814">-0.054800749979596303</cx:pt>
          <cx:pt idx="80815">-0.054813478547215098</cx:pt>
          <cx:pt idx="80816">-0.054813478547215098</cx:pt>
          <cx:pt idx="80817">-0.054813478547215098</cx:pt>
          <cx:pt idx="80818">-0.054826711526722999</cx:pt>
          <cx:pt idx="80819">-0.054858711512273901</cx:pt>
          <cx:pt idx="80820">-0.054867428296402003</cx:pt>
          <cx:pt idx="80821">-0.054874879330305097</cx:pt>
          <cx:pt idx="80822">-0.054874879330305097</cx:pt>
          <cx:pt idx="80823">-0.054874879330305097</cx:pt>
          <cx:pt idx="80824">-0.054874879330305097</cx:pt>
          <cx:pt idx="80825">-0.054884775787754699</cx:pt>
          <cx:pt idx="80826">-0.054911701896553103</cx:pt>
          <cx:pt idx="80827">-0.054970209464204001</cx:pt>
          <cx:pt idx="80828">-0.054971915476346597</cx:pt>
          <cx:pt idx="80829">-0.054978875074343597</cx:pt>
          <cx:pt idx="80830">-0.054992926397324803</cx:pt>
          <cx:pt idx="80831">-0.054995046646383897</cx:pt>
          <cx:pt idx="80832">-0.0550015929517245</cx:pt>
          <cx:pt idx="80833">-0.055004421138952202</cx:pt>
          <cx:pt idx="80834">-0.055044996244732802</cx:pt>
          <cx:pt idx="80835">-0.055044996244732802</cx:pt>
          <cx:pt idx="80836">-0.055044996244732802</cx:pt>
          <cx:pt idx="80837">-0.055044996244732802</cx:pt>
          <cx:pt idx="80838">-0.055048777028258097</cx:pt>
          <cx:pt idx="80839">-0.055068953248649903</cx:pt>
          <cx:pt idx="80840">-0.055086903320151599</cx:pt>
          <cx:pt idx="80841">-0.055089508635807402</cx:pt>
          <cx:pt idx="80842">-0.055101727142066598</cx:pt>
          <cx:pt idx="80843">-0.055113153989581498</cx:pt>
          <cx:pt idx="80844">-0.055113153989581498</cx:pt>
          <cx:pt idx="80845">-0.055113153989581498</cx:pt>
          <cx:pt idx="80846">-0.055117645320316502</cx:pt>
          <cx:pt idx="80847">-0.055144216947473401</cx:pt>
          <cx:pt idx="80848">-0.055178524022039502</cx:pt>
          <cx:pt idx="80849">-0.055193013173425301</cx:pt>
          <cx:pt idx="80850">-0.055207578254163399</cx:pt>
          <cx:pt idx="80851">-0.055207578254163399</cx:pt>
          <cx:pt idx="80852">-0.0552112031250135</cx:pt>
          <cx:pt idx="80853">-0.055222113436475997</cx:pt>
          <cx:pt idx="80854">-0.055265078853604301</cx:pt>
          <cx:pt idx="80855">-0.055290547938221302</cx:pt>
          <cx:pt idx="80856">-0.055290547938221302</cx:pt>
          <cx:pt idx="80857">-0.055290547938221302</cx:pt>
          <cx:pt idx="80858">-0.055290547938221302</cx:pt>
          <cx:pt idx="80859">-0.055290547938221302</cx:pt>
          <cx:pt idx="80860">-0.055290547938221302</cx:pt>
          <cx:pt idx="80861">-0.055294285692071898</cx:pt>
          <cx:pt idx="80862">-0.055305917306918299</cx:pt>
          <cx:pt idx="80863">-0.055313769357789401</cx:pt>
          <cx:pt idx="80864">-0.055315304770358197</cx:pt>
          <cx:pt idx="80865">-0.055319891356449401</cx:pt>
          <cx:pt idx="80866">-0.055320528772660998</cx:pt>
          <cx:pt idx="80867">-0.055340039284489002</cx:pt>
          <cx:pt idx="80868">-0.055352773528910097</cx:pt>
          <cx:pt idx="80869">-0.055357139826749301</cx:pt>
          <cx:pt idx="80870">-0.055361314420703599</cx:pt>
          <cx:pt idx="80871">-0.055386533611360103</cx:pt>
          <cx:pt idx="80872">-0.055400754644183099</cx:pt>
          <cx:pt idx="80873">-0.055409532653537902</cx:pt>
          <cx:pt idx="80874">-0.055415299138895903</cx:pt>
          <cx:pt idx="80875">-0.055427887503606298</cx:pt>
          <cx:pt idx="80876">-0.055427887503606298</cx:pt>
          <cx:pt idx="80877">-0.055433314268417098</cx:pt>
          <cx:pt idx="80878">-0.055440545838522301</cx:pt>
          <cx:pt idx="80879">-0.055441889058929703</cx:pt>
          <cx:pt idx="80880">-0.055443844425311098</cx:pt>
          <cx:pt idx="80881">-0.055443844425311098</cx:pt>
          <cx:pt idx="80882">-0.055443844425311098</cx:pt>
          <cx:pt idx="80883">-0.055443844425311098</cx:pt>
          <cx:pt idx="80884">-0.055443844425311098</cx:pt>
          <cx:pt idx="80885">-0.055443844425311098</cx:pt>
          <cx:pt idx="80886">-0.055443844425311098</cx:pt>
          <cx:pt idx="80887">-0.055449099019925799</cx:pt>
          <cx:pt idx="80888">-0.055450950191411698</cx:pt>
          <cx:pt idx="80889">-0.055453937967140397</cx:pt>
          <cx:pt idx="80890">-0.055457381345622003</cx:pt>
          <cx:pt idx="80891">-0.055497092597442503</cx:pt>
          <cx:pt idx="80892">-0.055503917894456002</cx:pt>
          <cx:pt idx="80893">-0.0555149741080119</cx:pt>
          <cx:pt idx="80894">-0.055517152553920701</cx:pt>
          <cx:pt idx="80895">-0.055530955275315</cx:pt>
          <cx:pt idx="80896">-0.0555413963592164</cx:pt>
          <cx:pt idx="80897">-0.0555413963592164</cx:pt>
          <cx:pt idx="80898">-0.0555413963592164</cx:pt>
          <cx:pt idx="80899">-0.055549124812425202</cx:pt>
          <cx:pt idx="80900">-0.0555507410641626</cx:pt>
          <cx:pt idx="80901">-0.055561408172555803</cx:pt>
          <cx:pt idx="80902">-0.055578824993861402</cx:pt>
          <cx:pt idx="80903">-0.055584455196507003</cx:pt>
          <cx:pt idx="80904">-0.055587280751919897</cx:pt>
          <cx:pt idx="80905">-0.055595470571026401</cx:pt>
          <cx:pt idx="80906">-0.055599204748741603</cx:pt>
          <cx:pt idx="80907">-0.055602489254095798</cx:pt>
          <cx:pt idx="80908">-0.055602489254095798</cx:pt>
          <cx:pt idx="80909">-0.055602489254095798</cx:pt>
          <cx:pt idx="80910">-0.055602489254095798</cx:pt>
          <cx:pt idx="80911">-0.055620424203417798</cx:pt>
          <cx:pt idx="80912">-0.055653797554710997</cx:pt>
          <cx:pt idx="80913">-0.055654171750245798</cx:pt>
          <cx:pt idx="80914">-0.055654171750245798</cx:pt>
          <cx:pt idx="80915">-0.055654171750245798</cx:pt>
          <cx:pt idx="80916">-0.055659561619581098</cx:pt>
          <cx:pt idx="80917">-0.055675590410130801</cx:pt>
          <cx:pt idx="80918">-0.0556934870344412</cx:pt>
          <cx:pt idx="80919">-0.055695744712011899</cx:pt>
          <cx:pt idx="80920">-0.055697994861832599</cx:pt>
          <cx:pt idx="80921">-0.055730304165472103</cx:pt>
          <cx:pt idx="80922">-0.055751080074951602</cx:pt>
          <cx:pt idx="80923">-0.0557532143278687</cx:pt>
          <cx:pt idx="80924">-0.055754991590027898</cx:pt>
          <cx:pt idx="80925">-0.055786504702401603</cx:pt>
          <cx:pt idx="80926">-0.055788688803593903</cx:pt>
          <cx:pt idx="80927">-0.055788688803593903</cx:pt>
          <cx:pt idx="80928">-0.055788688803593903</cx:pt>
          <cx:pt idx="80929">-0.055793250604955803</cx:pt>
          <cx:pt idx="80930">-0.055795689865275798</cx:pt>
          <cx:pt idx="80931">-0.05580945186847</cx:pt>
          <cx:pt idx="80932">-0.05580945186847</cx:pt>
          <cx:pt idx="80933">-0.055816545267355702</cx:pt>
          <cx:pt idx="80934">-0.055817049393753003</cx:pt>
          <cx:pt idx="80935">-0.055817049393753003</cx:pt>
          <cx:pt idx="80936">-0.055817049393753003</cx:pt>
          <cx:pt idx="80937">-0.055817049393753003</cx:pt>
          <cx:pt idx="80938">-0.055819358583827298</cx:pt>
          <cx:pt idx="80939">-0.055839861973124599</cx:pt>
          <cx:pt idx="80940">-0.055850931949810299</cx:pt>
          <cx:pt idx="80941">-0.055919334593905398</cx:pt>
          <cx:pt idx="80942">-0.055921697342804201</cx:pt>
          <cx:pt idx="80943">-0.055922091934811999</cx:pt>
          <cx:pt idx="80944">-0.055940371811747401</cx:pt>
          <cx:pt idx="80945">-0.055945585227115902</cx:pt>
          <cx:pt idx="80946">-0.055947511110221101</cx:pt>
          <cx:pt idx="80947">-0.055977955784148499</cx:pt>
          <cx:pt idx="80948">-0.055980620712258199</cx:pt>
          <cx:pt idx="80949">-0.055982588847724203</cx:pt>
          <cx:pt idx="80950">-0.055991264648516302</cx:pt>
          <cx:pt idx="80951">-0.0560041836503576</cx:pt>
          <cx:pt idx="80952">-0.056036750204528099</cx:pt>
          <cx:pt idx="80953">-0.056071594870469199</cx:pt>
          <cx:pt idx="80954">-0.056104330110191399</cx:pt>
          <cx:pt idx="80955">-0.056121014396203601</cx:pt>
          <cx:pt idx="80956">-0.0561337730172706</cx:pt>
          <cx:pt idx="80957">-0.0561402690767192</cx:pt>
          <cx:pt idx="80958">-0.056141575814119098</cx:pt>
          <cx:pt idx="80959">-0.056145162404745298</cx:pt>
          <cx:pt idx="80960">-0.056165382744751101</cx:pt>
          <cx:pt idx="80961">-0.056205060129567497</cx:pt>
          <cx:pt idx="80962">-0.056222760390248303</cx:pt>
          <cx:pt idx="80963">-0.0562306422946834</cx:pt>
          <cx:pt idx="80964">-0.056238242362915698</cx:pt>
          <cx:pt idx="80965">-0.056242733349400401</cx:pt>
          <cx:pt idx="80966">-0.056256476393607098</cx:pt>
          <cx:pt idx="80967">-0.056262323096599898</cx:pt>
          <cx:pt idx="80968">-0.056352411743019401</cx:pt>
          <cx:pt idx="80969">-0.0563532193987131</cx:pt>
          <cx:pt idx="80970">-0.0564076208135968</cx:pt>
          <cx:pt idx="80971">-0.056411891820947697</cx:pt>
          <cx:pt idx="80972">-0.056418596730115698</cx:pt>
          <cx:pt idx="80973">-0.056426870831853701</cx:pt>
          <cx:pt idx="80974">-0.056426870831853701</cx:pt>
          <cx:pt idx="80975">-0.056426870831853701</cx:pt>
          <cx:pt idx="80976">-0.056426870831853701</cx:pt>
          <cx:pt idx="80977">-0.056426870831853701</cx:pt>
          <cx:pt idx="80978">-0.056435454573175899</cx:pt>
          <cx:pt idx="80979">-0.056437723156168497</cx:pt>
          <cx:pt idx="80980">-0.056437723156168497</cx:pt>
          <cx:pt idx="80981">-0.056438964703581902</cx:pt>
          <cx:pt idx="80982">-0.056447229224077897</cx:pt>
          <cx:pt idx="80983">-0.056448516564447201</cx:pt>
          <cx:pt idx="80984">-0.056456259684392801</cx:pt>
          <cx:pt idx="80985">-0.056456259684392801</cx:pt>
          <cx:pt idx="80986">-0.056457049350400502</cx:pt>
          <cx:pt idx="80987">-0.056488479129419102</cx:pt>
          <cx:pt idx="80988">-0.056496613616063597</cx:pt>
          <cx:pt idx="80989">-0.056496613616063597</cx:pt>
          <cx:pt idx="80990">-0.0565059079385287</cx:pt>
          <cx:pt idx="80991">-0.056512906837049598</cx:pt>
          <cx:pt idx="80992">-0.056517429628654699</cx:pt>
          <cx:pt idx="80993">-0.056517429628654699</cx:pt>
          <cx:pt idx="80994">-0.056530292557634601</cx:pt>
          <cx:pt idx="80995">-0.056536803421579497</cx:pt>
          <cx:pt idx="80996">-0.056568999747169398</cx:pt>
          <cx:pt idx="80997">-0.056578866381133602</cx:pt>
          <cx:pt idx="80998">-0.056586737332710697</cx:pt>
          <cx:pt idx="80999">-0.056590042931989097</cx:pt>
          <cx:pt idx="81000">-0.056595192274063101</cx:pt>
          <cx:pt idx="81001">-0.056596162789729898</cx:pt>
          <cx:pt idx="81002">-0.056596162789729898</cx:pt>
          <cx:pt idx="81003">-0.056614590031768303</cx:pt>
          <cx:pt idx="81004">-0.056648456035989399</cx:pt>
          <cx:pt idx="81005">-0.056661153022672398</cx:pt>
          <cx:pt idx="81006">-0.056665968637371798</cx:pt>
          <cx:pt idx="81007">-0.056665968637371798</cx:pt>
          <cx:pt idx="81008">-0.056665968637371798</cx:pt>
          <cx:pt idx="81009">-0.056665968637371798</cx:pt>
          <cx:pt idx="81010">-0.056675103859356799</cx:pt>
          <cx:pt idx="81011">-0.056675248077186102</cx:pt>
          <cx:pt idx="81012">-0.056689533596727897</cx:pt>
          <cx:pt idx="81013">-0.056696462032492102</cx:pt>
          <cx:pt idx="81014">-0.056703717342142398</cx:pt>
          <cx:pt idx="81015">-0.056705567407635903</cx:pt>
          <cx:pt idx="81016">-0.056721602784412399</cx:pt>
          <cx:pt idx="81017">-0.056727523713992901</cx:pt>
          <cx:pt idx="81018">-0.056759495772080198</cx:pt>
          <cx:pt idx="81019">-0.056759495772080198</cx:pt>
          <cx:pt idx="81020">-0.056759495772080198</cx:pt>
          <cx:pt idx="81021">-0.056766074085927598</cx:pt>
          <cx:pt idx="81022">-0.056766974968334397</cx:pt>
          <cx:pt idx="81023">-0.056772302297308397</cx:pt>
          <cx:pt idx="81024">-0.056812626988934502</cx:pt>
          <cx:pt idx="81025">-0.056832679890718697</cx:pt>
          <cx:pt idx="81026">-0.056841815270442499</cx:pt>
          <cx:pt idx="81027">-0.0568726000030867</cx:pt>
          <cx:pt idx="81028">-0.0568726000030867</cx:pt>
          <cx:pt idx="81029">-0.056873258378025697</cx:pt>
          <cx:pt idx="81030">-0.056873258378025697</cx:pt>
          <cx:pt idx="81031">-0.056873258378025697</cx:pt>
          <cx:pt idx="81032">-0.056873258378025697</cx:pt>
          <cx:pt idx="81033">-0.056873258378025697</cx:pt>
          <cx:pt idx="81034">-0.0568845845207097</cx:pt>
          <cx:pt idx="81035">-0.056914482783262603</cx:pt>
          <cx:pt idx="81036">-0.056946459220870202</cx:pt>
          <cx:pt idx="81037">-0.056953922867863403</cx:pt>
          <cx:pt idx="81038">-0.056954637577899897</cx:pt>
          <cx:pt idx="81039">-0.056954637577899897</cx:pt>
          <cx:pt idx="81040">-0.056954637577899897</cx:pt>
          <cx:pt idx="81041">-0.0569626196414693</cx:pt>
          <cx:pt idx="81042">-0.056969232699970597</cx:pt>
          <cx:pt idx="81043">-0.056976093622263399</cx:pt>
          <cx:pt idx="81044">-0.056976211487030498</cx:pt>
          <cx:pt idx="81045">-0.056994450546545401</cx:pt>
          <cx:pt idx="81046">-0.057021185603400602</cx:pt>
          <cx:pt idx="81047">-0.057022761011440701</cx:pt>
          <cx:pt idx="81048">-0.057031228492933399</cx:pt>
          <cx:pt idx="81049">-0.057032739209987297</cx:pt>
          <cx:pt idx="81050">-0.057039486660977502</cx:pt>
          <cx:pt idx="81051">-0.057051236610214703</cx:pt>
          <cx:pt idx="81052">-0.0570525608343481</cx:pt>
          <cx:pt idx="81053">-0.057058683691438003</cx:pt>
          <cx:pt idx="81054">-0.057058683691438003</cx:pt>
          <cx:pt idx="81055">-0.057058683691438003</cx:pt>
          <cx:pt idx="81056">-0.057058683691438003</cx:pt>
          <cx:pt idx="81057">-0.057085665854383801</cx:pt>
          <cx:pt idx="81058">-0.057090510514098199</cx:pt>
          <cx:pt idx="81059">-0.057099551362055898</cx:pt>
          <cx:pt idx="81060">-0.057099794709974498</cx:pt>
          <cx:pt idx="81061">-0.057113698797529797</cx:pt>
          <cx:pt idx="81062">-0.057127966393751499</cx:pt>
          <cx:pt idx="81063">-0.057127966393751499</cx:pt>
          <cx:pt idx="81064">-0.057127966393751499</cx:pt>
          <cx:pt idx="81065">-0.057148924269508301</cx:pt>
          <cx:pt idx="81066">-0.057153558596889198</cx:pt>
          <cx:pt idx="81067">-0.057164654931940902</cx:pt>
          <cx:pt idx="81068">-0.057173689831060803</cx:pt>
          <cx:pt idx="81069">-0.057184942070506298</cx:pt>
          <cx:pt idx="81070">-0.057186619508482299</cx:pt>
          <cx:pt idx="81071">-0.057188387510668501</cx:pt>
          <cx:pt idx="81072">-0.057196499318460201</cx:pt>
          <cx:pt idx="81073">-0.057237154978749497</cx:pt>
          <cx:pt idx="81074">-0.057237154978749497</cx:pt>
          <cx:pt idx="81075">-0.057237154978749497</cx:pt>
          <cx:pt idx="81076">-0.057237154978749497</cx:pt>
          <cx:pt idx="81077">-0.057243897710415999</cx:pt>
          <cx:pt idx="81078">-0.057276039387079099</cx:pt>
          <cx:pt idx="81079">-0.057276157247354</cx:pt>
          <cx:pt idx="81080">-0.057285086693137498</cx:pt>
          <cx:pt idx="81081">-0.057313690606366201</cx:pt>
          <cx:pt idx="81082">-0.057315233294127001</cx:pt>
          <cx:pt idx="81083">-0.057333148046893698</cx:pt>
          <cx:pt idx="81084">-0.057333148046893698</cx:pt>
          <cx:pt idx="81085">-0.057333969352430299</cx:pt>
          <cx:pt idx="81086">-0.057337795384232802</cx:pt>
          <cx:pt idx="81087">-0.057340637391589698</cx:pt>
          <cx:pt idx="81088">-0.057374421137753699</cx:pt>
          <cx:pt idx="81089">-0.057389614769261299</cx:pt>
          <cx:pt idx="81090">-0.0574048944359122</cx:pt>
          <cx:pt idx="81091">-0.057441880180789898</cx:pt>
          <cx:pt idx="81092">-0.057443824410946497</cx:pt>
          <cx:pt idx="81093">-0.0574485977125377</cx:pt>
          <cx:pt idx="81094">-0.0574500199249416</cx:pt>
          <cx:pt idx="81095">-0.0574614710039602</cx:pt>
          <cx:pt idx="81096">-0.057469804385868802</cx:pt>
          <cx:pt idx="81097">-0.057469804385868802</cx:pt>
          <cx:pt idx="81098">-0.0574719813236289</cx:pt>
          <cx:pt idx="81099">-0.057472392044212797</cx:pt>
          <cx:pt idx="81100">-0.057475801286457698</cx:pt>
          <cx:pt idx="81101">-0.057488946429961302</cx:pt>
          <cx:pt idx="81102">-0.057493894308206499</cx:pt>
          <cx:pt idx="81103">-0.057548270631638199</cx:pt>
          <cx:pt idx="81104">-0.057551402740288499</cx:pt>
          <cx:pt idx="81105">-0.057567844769934401</cx:pt>
          <cx:pt idx="81106">-0.0575704324204451</cx:pt>
          <cx:pt idx="81107">-0.057585286561011501</cx:pt>
          <cx:pt idx="81108">-0.057587873250469303</cx:pt>
          <cx:pt idx="81109">-0.057591619973756801</cx:pt>
          <cx:pt idx="81110">-0.057611190116476599</cx:pt>
          <cx:pt idx="81111">-0.057611190116476599</cx:pt>
          <cx:pt idx="81112">-0.057612315475141597</cx:pt>
          <cx:pt idx="81113">-0.057620550478389203</cx:pt>
          <cx:pt idx="81114">-0.057638247416952698</cx:pt>
          <cx:pt idx="81115">-0.057649280116492403</cx:pt>
          <cx:pt idx="81116">-0.057653351192420099</cx:pt>
          <cx:pt idx="81117">-0.057654601070099801</cx:pt>
          <cx:pt idx="81118">-0.057665576906766401</cx:pt>
          <cx:pt idx="81119">-0.057675476389568499</cx:pt>
          <cx:pt idx="81120">-0.057707561211865897</cx:pt>
          <cx:pt idx="81121">-0.0577149108010203</cx:pt>
          <cx:pt idx="81122">-0.057720774483541903</cx:pt>
          <cx:pt idx="81123">-0.057734081149839599</cx:pt>
          <cx:pt idx="81124">-0.0577501856751894</cx:pt>
          <cx:pt idx="81125">-0.057767987576893297</cx:pt>
          <cx:pt idx="81126">-0.0577767220502566</cx:pt>
          <cx:pt idx="81127">-0.057781023448056697</cx:pt>
          <cx:pt idx="81128">-0.057781023448056697</cx:pt>
          <cx:pt idx="81129">-0.057781023448056697</cx:pt>
          <cx:pt idx="81130">-0.057782303283367198</cx:pt>
          <cx:pt idx="81131">-0.057784774493394503</cx:pt>
          <cx:pt idx="81132">-0.057790487634728202</cx:pt>
          <cx:pt idx="81133">-0.057790487634728202</cx:pt>
          <cx:pt idx="81134">-0.057790487634728202</cx:pt>
          <cx:pt idx="81135">-0.057790487634728202</cx:pt>
          <cx:pt idx="81136">-0.057790487634728202</cx:pt>
          <cx:pt idx="81137">-0.057790487634728202</cx:pt>
          <cx:pt idx="81138">-0.057790487634728202</cx:pt>
          <cx:pt idx="81139">-0.057795466262844798</cx:pt>
          <cx:pt idx="81140">-0.057795466262844798</cx:pt>
          <cx:pt idx="81141">-0.057808234470206103</cx:pt>
          <cx:pt idx="81142">-0.057822886241445499</cx:pt>
          <cx:pt idx="81143">-0.057825079427550101</cx:pt>
          <cx:pt idx="81144">-0.057825720974783598</cx:pt>
          <cx:pt idx="81145">-0.057849970530411902</cx:pt>
          <cx:pt idx="81146">-0.057850473916332003</cx:pt>
          <cx:pt idx="81147">-0.057860632916209499</cx:pt>
          <cx:pt idx="81148">-0.057893555763285802</cx:pt>
          <cx:pt idx="81149">-0.0579007324385983</cx:pt>
          <cx:pt idx="81150">-0.0579009491801218</cx:pt>
          <cx:pt idx="81151">-0.0579126961150319</cx:pt>
          <cx:pt idx="81152">-0.057913578100061397</cx:pt>
          <cx:pt idx="81153">-0.057914901344356201</cx:pt>
          <cx:pt idx="81154">-0.057914901344356201</cx:pt>
          <cx:pt idx="81155">-0.057928896874042103</cx:pt>
          <cx:pt idx="81156">-0.057928896874042103</cx:pt>
          <cx:pt idx="81157">-0.057931965997925501</cx:pt>
          <cx:pt idx="81158">-0.057932973193734798</cx:pt>
          <cx:pt idx="81159">-0.057936764328288398</cx:pt>
          <cx:pt idx="81160">-0.057936764328288398</cx:pt>
          <cx:pt idx="81161">-0.057936764328288398</cx:pt>
          <cx:pt idx="81162">-0.057936764328288398</cx:pt>
          <cx:pt idx="81163">-0.057936764328288398</cx:pt>
          <cx:pt idx="81164">-0.057936764328288398</cx:pt>
          <cx:pt idx="81165">-0.057936764328288398</cx:pt>
          <cx:pt idx="81166">-0.057936764328288398</cx:pt>
          <cx:pt idx="81167">-0.057936764328288398</cx:pt>
          <cx:pt idx="81168">-0.057936764328288398</cx:pt>
          <cx:pt idx="81169">-0.057936764328288398</cx:pt>
          <cx:pt idx="81170">-0.057936764328288398</cx:pt>
          <cx:pt idx="81171">-0.057938438010735303</cx:pt>
          <cx:pt idx="81172">-0.057945850231088197</cx:pt>
          <cx:pt idx="81173">-0.057959237794301899</cx:pt>
          <cx:pt idx="81174">-0.057981719206988899</cx:pt>
          <cx:pt idx="81175">-0.0579850564261419</cx:pt>
          <cx:pt idx="81176">-0.057992445252275503</cx:pt>
          <cx:pt idx="81177">-0.058030471285455</cx:pt>
          <cx:pt idx="81178">-0.058031598023241697</cx:pt>
          <cx:pt idx="81179">-0.058031806086069997</cx:pt>
          <cx:pt idx="81180">-0.058031806086069997</cx:pt>
          <cx:pt idx="81181">-0.058031806086069997</cx:pt>
          <cx:pt idx="81182">-0.058031806086069997</cx:pt>
          <cx:pt idx="81183">-0.058035775694230803</cx:pt>
          <cx:pt idx="81184">-0.058038564532316199</cx:pt>
          <cx:pt idx="81185">-0.058039001406143702</cx:pt>
          <cx:pt idx="81186">-0.058045447708963201</cx:pt>
          <cx:pt idx="81187">-0.058076113548244199</cx:pt>
          <cx:pt idx="81188">-0.058086910931925299</cx:pt>
          <cx:pt idx="81189">-0.058088878495783001</cx:pt>
          <cx:pt idx="81190">-0.058102650839407001</cx:pt>
          <cx:pt idx="81191">-0.058104831851169401</cx:pt>
          <cx:pt idx="81192">-0.058111189985337798</cx:pt>
          <cx:pt idx="81193">-0.058111189985337798</cx:pt>
          <cx:pt idx="81194">-0.058111189985337798</cx:pt>
          <cx:pt idx="81195">-0.058111189985337798</cx:pt>
          <cx:pt idx="81196">-0.058111189985337798</cx:pt>
          <cx:pt idx="81197">-0.058121569321990897</cx:pt>
          <cx:pt idx="81198">-0.058128291404709702</cx:pt>
          <cx:pt idx="81199">-0.058133984412237598</cx:pt>
          <cx:pt idx="81200">-0.058134145194424697</cx:pt>
          <cx:pt idx="81201">-0.058163696080621899</cx:pt>
          <cx:pt idx="81202">-0.058179609677273599</cx:pt>
          <cx:pt idx="81203">-0.058181667120555003</cx:pt>
          <cx:pt idx="81204">-0.0581886140896406</cx:pt>
          <cx:pt idx="81205">-0.058194645665546503</cx:pt>
          <cx:pt idx="81206">-0.058195697968808198</cx:pt>
          <cx:pt idx="81207">-0.058198034826935897</cx:pt>
          <cx:pt idx="81208">-0.058198924778188499</cx:pt>
          <cx:pt idx="81209">-0.058200452537198299</cx:pt>
          <cx:pt idx="81210">-0.058255303181298297</cx:pt>
          <cx:pt idx="81211">-0.058326899293122798</cx:pt>
          <cx:pt idx="81212">-0.058335953694353897</cx:pt>
          <cx:pt idx="81213">-0.058350684785779497</cx:pt>
          <cx:pt idx="81214">-0.058350684785779497</cx:pt>
          <cx:pt idx="81215">-0.058350684785779497</cx:pt>
          <cx:pt idx="81216">-0.058350684785779497</cx:pt>
          <cx:pt idx="81217">-0.058350684785779497</cx:pt>
          <cx:pt idx="81218">-0.058350684785779497</cx:pt>
          <cx:pt idx="81219">-0.058362535737914702</cx:pt>
          <cx:pt idx="81220">-0.058368640237558098</cx:pt>
          <cx:pt idx="81221">-0.058394792820117898</cx:pt>
          <cx:pt idx="81222">-0.058411060531440497</cx:pt>
          <cx:pt idx="81223">-0.058411095282568</cx:pt>
          <cx:pt idx="81224">-0.058428289771196899</cx:pt>
          <cx:pt idx="81225">-0.058443603240733603</cx:pt>
          <cx:pt idx="81226">-0.058457889409201699</cx:pt>
          <cx:pt idx="81227">-0.058464955238885903</cx:pt>
          <cx:pt idx="81228">-0.058464955238885903</cx:pt>
          <cx:pt idx="81229">-0.0584816400709375</cx:pt>
          <cx:pt idx="81230">-0.058485376413958103</cx:pt>
          <cx:pt idx="81231">-0.058487100579324797</cx:pt>
          <cx:pt idx="81232">-0.058488727439758699</cx:pt>
          <cx:pt idx="81233">-0.058497906438149602</cx:pt>
          <cx:pt idx="81234">-0.058562025048597602</cx:pt>
          <cx:pt idx="81235">-0.058584352177246397</cx:pt>
          <cx:pt idx="81236">-0.0586003353020257</cx:pt>
          <cx:pt idx="81237">-0.058601440040747597</cx:pt>
          <cx:pt idx="81238">-0.058601440040747597</cx:pt>
          <cx:pt idx="81239">-0.058604412751895103</cx:pt>
          <cx:pt idx="81240">-0.058612067380501003</cx:pt>
          <cx:pt idx="81241">-0.0586230587270892</cx:pt>
          <cx:pt idx="81242">-0.058637522737711098</cx:pt>
          <cx:pt idx="81243">-0.058643006470859897</cx:pt>
          <cx:pt idx="81244">-0.058643817336413502</cx:pt>
          <cx:pt idx="81245">-0.058655610060710899</cx:pt>
          <cx:pt idx="81246">-0.058672567665781099</cx:pt>
          <cx:pt idx="81247">-0.0586741555597435</cx:pt>
          <cx:pt idx="81248">-0.058696086573121503</cx:pt>
          <cx:pt idx="81249">-0.058696086573121503</cx:pt>
          <cx:pt idx="81250">-0.058696086573121503</cx:pt>
          <cx:pt idx="81251">-0.058704032907834401</cx:pt>
          <cx:pt idx="81252">-0.058709187318447202</cx:pt>
          <cx:pt idx="81253">-0.058729669857819897</cx:pt>
          <cx:pt idx="81254">-0.058729669857819897</cx:pt>
          <cx:pt idx="81255">-0.058729669857819897</cx:pt>
          <cx:pt idx="81256">-0.058735955960859003</cx:pt>
          <cx:pt idx="81257">-0.058735955960859003</cx:pt>
          <cx:pt idx="81258">-0.058735955960859003</cx:pt>
          <cx:pt idx="81259">-0.058745829891165197</cx:pt>
          <cx:pt idx="81260">-0.058746113184019101</cx:pt>
          <cx:pt idx="81261">-0.058748920162825298</cx:pt>
          <cx:pt idx="81262">-0.058813728064446</cx:pt>
          <cx:pt idx="81263">-0.058816397470827599</cx:pt>
          <cx:pt idx="81264">-0.058818823807414801</cx:pt>
          <cx:pt idx="81265">-0.058825750910015198</cx:pt>
          <cx:pt idx="81266">-0.058825835479112798</cx:pt>
          <cx:pt idx="81267">-0.058825835479112798</cx:pt>
          <cx:pt idx="81268">-0.058850064994781598</cx:pt>
          <cx:pt idx="81269">-0.058868805811826401</cx:pt>
          <cx:pt idx="81270">-0.0588834109347968</cx:pt>
          <cx:pt idx="81271">-0.058883875244240602</cx:pt>
          <cx:pt idx="81272">-0.058903052555776401</cx:pt>
          <cx:pt idx="81273">-0.058903052555776401</cx:pt>
          <cx:pt idx="81274">-0.058903052555776401</cx:pt>
          <cx:pt idx="81275">-0.058903052555776401</cx:pt>
          <cx:pt idx="81276">-0.058909013862580899</cx:pt>
          <cx:pt idx="81277">-0.058913249978076697</cx:pt>
          <cx:pt idx="81278">-0.058914924314826998</cx:pt>
          <cx:pt idx="81279">-0.058959269199251998</cx:pt>
          <cx:pt idx="81280">-0.0589604893293421</cx:pt>
          <cx:pt idx="81281">-0.0589659011367967</cx:pt>
          <cx:pt idx="81282">-0.058978716990107899</cx:pt>
          <cx:pt idx="81283">-0.058979904010485702</cx:pt>
          <cx:pt idx="81284">-0.058994959156930898</cx:pt>
          <cx:pt idx="81285">-0.058995150175316001</cx:pt>
          <cx:pt idx="81286">-0.059002827721940397</cx:pt>
          <cx:pt idx="81287">-0.059014588192991997</cx:pt>
          <cx:pt idx="81288">-0.059015888941224101</cx:pt>
          <cx:pt idx="81289">-0.059038138406916102</cx:pt>
          <cx:pt idx="81290">-0.059044487820054399</cx:pt>
          <cx:pt idx="81291">-0.059067487812772303</cx:pt>
          <cx:pt idx="81292">-0.059080227713392802</cx:pt>
          <cx:pt idx="81293">-0.059084571528671997</cx:pt>
          <cx:pt idx="81294">-0.059084927085055201</cx:pt>
          <cx:pt idx="81295">-0.059088191377468201</cx:pt>
          <cx:pt idx="81296">-0.059088191377468201</cx:pt>
          <cx:pt idx="81297">-0.059088191377468201</cx:pt>
          <cx:pt idx="81298">-0.059095187301141397</cx:pt>
          <cx:pt idx="81299">-0.059109084878497198</cx:pt>
          <cx:pt idx="81300">-0.059170564707508901</cx:pt>
          <cx:pt idx="81301">-0.0591850263577645</cx:pt>
          <cx:pt idx="81302">-0.059188395576550999</cx:pt>
          <cx:pt idx="81303">-0.059207978858562799</cx:pt>
          <cx:pt idx="81304">-0.059262345173557399</cx:pt>
          <cx:pt idx="81305">-0.0592902660815183</cx:pt>
          <cx:pt idx="81306">-0.059291234342539197</cx:pt>
          <cx:pt idx="81307">-0.0592988241067555</cx:pt>
          <cx:pt idx="81308">-0.0592988241067555</cx:pt>
          <cx:pt idx="81309">-0.0592988241067555</cx:pt>
          <cx:pt idx="81310">-0.0592988241067555</cx:pt>
          <cx:pt idx="81311">-0.059305739778703001</cx:pt>
          <cx:pt idx="81312">-0.059314138839656701</cx:pt>
          <cx:pt idx="81313">-0.059314138839656701</cx:pt>
          <cx:pt idx="81314">-0.059319456532042798</cx:pt>
          <cx:pt idx="81315">-0.059331568284482002</cx:pt>
          <cx:pt idx="81316">-0.0593408213458433</cx:pt>
          <cx:pt idx="81317">-0.059355574305861698</cx:pt>
          <cx:pt idx="81318">-0.059372330386001197</cx:pt>
          <cx:pt idx="81319">-0.059375782753758502</cx:pt>
          <cx:pt idx="81320">-0.059379871057355302</cx:pt>
          <cx:pt idx="81321">-0.059381625646618801</cx:pt>
          <cx:pt idx="81322">-0.059384672917914903</cx:pt>
          <cx:pt idx="81323">-0.059386974045936798</cx:pt>
          <cx:pt idx="81324">-0.0593879598728718</cx:pt>
          <cx:pt idx="81325">-0.059406876496345802</cx:pt>
          <cx:pt idx="81326">-0.059406876496345802</cx:pt>
          <cx:pt idx="81327">-0.059423909607852203</cx:pt>
          <cx:pt idx="81328">-0.059433602459969398</cx:pt>
          <cx:pt idx="81329">-0.059435209441564198</cx:pt>
          <cx:pt idx="81330">-0.059437878302948798</cx:pt>
          <cx:pt idx="81331">-0.059445655777294999</cx:pt>
          <cx:pt idx="81332">-0.059468398827912002</cx:pt>
          <cx:pt idx="81333">-0.059481250714762603</cx:pt>
          <cx:pt idx="81334">-0.059487769963238298</cx:pt>
          <cx:pt idx="81335">-0.059488799288209201</cx:pt>
          <cx:pt idx="81336">-0.059496958227648201</cx:pt>
          <cx:pt idx="81337">-0.059496958227648201</cx:pt>
          <cx:pt idx="81338">-0.059501030434507801</cx:pt>
          <cx:pt idx="81339">-0.059544384925577502</cx:pt>
          <cx:pt idx="81340">-0.059553624255940997</cx:pt>
          <cx:pt idx="81341">-0.059569355551748297</cx:pt>
          <cx:pt idx="81342">-0.059569355551748297</cx:pt>
          <cx:pt idx="81343">-0.059569355551748297</cx:pt>
          <cx:pt idx="81344">-0.059569355551748297</cx:pt>
          <cx:pt idx="81345">-0.059569355551748297</cx:pt>
          <cx:pt idx="81346">-0.0595776003701542</cx:pt>
          <cx:pt idx="81347">-0.059588253555457903</cx:pt>
          <cx:pt idx="81348">-0.059589183559436897</cx:pt>
          <cx:pt idx="81349">-0.059589183559436897</cx:pt>
          <cx:pt idx="81350">-0.059589183559436897</cx:pt>
          <cx:pt idx="81351">-0.059589183559436897</cx:pt>
          <cx:pt idx="81352">-0.059589183559436897</cx:pt>
          <cx:pt idx="81353">-0.059589183559436897</cx:pt>
          <cx:pt idx="81354">-0.059589183559436897</cx:pt>
          <cx:pt idx="81355">-0.0595928238370656</cx:pt>
          <cx:pt idx="81356">-0.059608104814826798</cx:pt>
          <cx:pt idx="81357">-0.059646102795430402</cx:pt>
          <cx:pt idx="81358">-0.059657172386917999</cx:pt>
          <cx:pt idx="81359">-0.059666955663024102</cx:pt>
          <cx:pt idx="81360">-0.059675222866984699</cx:pt>
          <cx:pt idx="81361">-0.059683196526689901</cx:pt>
          <cx:pt idx="81362">-0.059710419369592302</cx:pt>
          <cx:pt idx="81363">-0.0597690600625157</cx:pt>
          <cx:pt idx="81364">-0.059782700130336403</cx:pt>
          <cx:pt idx="81365">-0.059784041563260303</cx:pt>
          <cx:pt idx="81366">-0.059843895469845997</cx:pt>
          <cx:pt idx="81367">-0.059845695269816597</cx:pt>
          <cx:pt idx="81368">-0.059884459805283098</cx:pt>
          <cx:pt idx="81369">-0.059893464547936801</cx:pt>
          <cx:pt idx="81370">-0.059927608927724502</cx:pt>
          <cx:pt idx="81371">-0.059930397349142801</cx:pt>
          <cx:pt idx="81372">-0.059965882972778502</cx:pt>
          <cx:pt idx="81373">-0.059965882972778502</cx:pt>
          <cx:pt idx="81374">-0.059965882972778502</cx:pt>
          <cx:pt idx="81375">-0.059965882972778502</cx:pt>
          <cx:pt idx="81376">-0.059965882972778502</cx:pt>
          <cx:pt idx="81377">-0.059971082347717503</cx:pt>
          <cx:pt idx="81378">-0.059973180662093603</cx:pt>
          <cx:pt idx="81379">-0.059987359234976001</cx:pt>
          <cx:pt idx="81380">-0.059987927582712999</cx:pt>
          <cx:pt idx="81381">-0.060003883764989698</cx:pt>
          <cx:pt idx="81382">-0.060016414128694698</cx:pt>
          <cx:pt idx="81383">-0.060042039705316498</cx:pt>
          <cx:pt idx="81384">-0.060045084360177102</cx:pt>
          <cx:pt idx="81385">-0.060055786615295502</cx:pt>
          <cx:pt idx="81386">-0.060057949954795999</cx:pt>
          <cx:pt idx="81387">-0.060058210414208099</cx:pt>
          <cx:pt idx="81388">-0.0600678586868355</cx:pt>
          <cx:pt idx="81389">-0.060075660161026299</cx:pt>
          <cx:pt idx="81390">-0.060076712696067</cx:pt>
          <cx:pt idx="81391">-0.060081951379167699</cx:pt>
          <cx:pt idx="81392">-0.0600842991672908</cx:pt>
          <cx:pt idx="81393">-0.0600842991672908</cx:pt>
          <cx:pt idx="81394">-0.0600842991672908</cx:pt>
          <cx:pt idx="81395">-0.060090106352690499</cx:pt>
          <cx:pt idx="81396">-0.060104389337897302</cx:pt>
          <cx:pt idx="81397">-0.060145431476001501</cx:pt>
          <cx:pt idx="81398">-0.0601499141772368</cx:pt>
          <cx:pt idx="81399">-0.060154337891206902</cx:pt>
          <cx:pt idx="81400">-0.060159741498742501</cx:pt>
          <cx:pt idx="81401">-0.060168905974716899</cx:pt>
          <cx:pt idx="81402">-0.060173532305776503</cx:pt>
          <cx:pt idx="81403">-0.060179038102973703</cx:pt>
          <cx:pt idx="81404">-0.060185678557117303</cx:pt>
          <cx:pt idx="81405">-0.060191576687680402</cx:pt>
          <cx:pt idx="81406">-0.060233040907268103</cx:pt>
          <cx:pt idx="81407">-0.060236579455798099</cx:pt>
          <cx:pt idx="81408">-0.0602532679001768</cx:pt>
          <cx:pt idx="81409">-0.060289965495856197</cx:pt>
          <cx:pt idx="81410">-0.060290052930355498</cx:pt>
          <cx:pt idx="81411">-0.060295579770467699</cx:pt>
          <cx:pt idx="81412">-0.06030002203261</cx:pt>
          <cx:pt idx="81413">-0.060302548947051997</cx:pt>
          <cx:pt idx="81414">-0.060332178431282003</cx:pt>
          <cx:pt idx="81415">-0.060335102058941499</cx:pt>
          <cx:pt idx="81416">-0.060353782714938103</cx:pt>
          <cx:pt idx="81417">-0.060357192422551303</cx:pt>
          <cx:pt idx="81418">-0.060357689043361397</cx:pt>
          <cx:pt idx="81419">-0.0603584561032895</cx:pt>
          <cx:pt idx="81420">-0.060408544179060102</cx:pt>
          <cx:pt idx="81421">-0.060412557578708802</cx:pt>
          <cx:pt idx="81422">-0.060431266992569801</cx:pt>
          <cx:pt idx="81423">-0.0604332223366486</cx:pt>
          <cx:pt idx="81424">-0.060441127171085803</cx:pt>
          <cx:pt idx="81425">-0.060455876666413597</cx:pt>
          <cx:pt idx="81426">-0.060498902581562999</cx:pt>
          <cx:pt idx="81427">-0.060538024520727797</cx:pt>
          <cx:pt idx="81428">-0.060540501666127698</cx:pt>
          <cx:pt idx="81429">-0.060540501666127698</cx:pt>
          <cx:pt idx="81430">-0.060540501666127698</cx:pt>
          <cx:pt idx="81431">-0.060540501666127698</cx:pt>
          <cx:pt idx="81432">-0.060540501666127698</cx:pt>
          <cx:pt idx="81433">-0.060544190053571097</cx:pt>
          <cx:pt idx="81434">-0.060554752844338103</cx:pt>
          <cx:pt idx="81435">-0.060558876966446601</cx:pt>
          <cx:pt idx="81436">-0.0605957372446893</cx:pt>
          <cx:pt idx="81437">-0.060599583129863903</cx:pt>
          <cx:pt idx="81438">-0.060600969556273802</cx:pt>
          <cx:pt idx="81439">-0.0606019740772092</cx:pt>
          <cx:pt idx="81440">-0.060602427922902997</cx:pt>
          <cx:pt idx="81441">-0.060604691039196398</cx:pt>
          <cx:pt idx="81442">-0.060606182441483698</cx:pt>
          <cx:pt idx="81443">-0.0606063822593646</cx:pt>
          <cx:pt idx="81444">-0.0606072153031946</cx:pt>
          <cx:pt idx="81445">-0.0606072153031946</cx:pt>
          <cx:pt idx="81446">-0.0606072153031946</cx:pt>
          <cx:pt idx="81447">-0.060611615806589601</cx:pt>
          <cx:pt idx="81448">-0.060630009246468601</cx:pt>
          <cx:pt idx="81449">-0.060632011935380897</cx:pt>
          <cx:pt idx="81450">-0.060656887019029201</cx:pt>
          <cx:pt idx="81451">-0.060702078847638299</cx:pt>
          <cx:pt idx="81452">-0.060719047992913902</cx:pt>
          <cx:pt idx="81453">-0.060725206484638299</cx:pt>
          <cx:pt idx="81454">-0.0607315084565314</cx:pt>
          <cx:pt idx="81455">-0.0607504042698227</cx:pt>
          <cx:pt idx="81456">-0.060752300515245702</cx:pt>
          <cx:pt idx="81457">-0.060752585845410698</cx:pt>
          <cx:pt idx="81458">-0.060776121746920903</cx:pt>
          <cx:pt idx="81459">-0.060780432328531003</cx:pt>
          <cx:pt idx="81460">-0.060780707997598701</cx:pt>
          <cx:pt idx="81461">-0.060799231308002397</cx:pt>
          <cx:pt idx="81462">-0.060805174960644699</cx:pt>
          <cx:pt idx="81463">-0.060805174960644699</cx:pt>
          <cx:pt idx="81464">-0.060813001040735101</cx:pt>
          <cx:pt idx="81465">-0.060814905349833498</cx:pt>
          <cx:pt idx="81466">-0.060828701527384503</cx:pt>
          <cx:pt idx="81467">-0.060831374467678903</cx:pt>
          <cx:pt idx="81468">-0.060836929853647297</cx:pt>
          <cx:pt idx="81469">-0.060841687167872201</cx:pt>
          <cx:pt idx="81470">-0.060844243410351703</cx:pt>
          <cx:pt idx="81471">-0.060912640675774399</cx:pt>
          <cx:pt idx="81472">-0.060926637430780702</cx:pt>
          <cx:pt idx="81473">-0.060931769097515999</cx:pt>
          <cx:pt idx="81474">-0.0609626133613708</cx:pt>
          <cx:pt idx="81475">-0.060965679017309801</cx:pt>
          <cx:pt idx="81476">-0.060976715362449099</cx:pt>
          <cx:pt idx="81477">-0.0609789063765891</cx:pt>
          <cx:pt idx="81478">-0.060989221716939199</cx:pt>
          <cx:pt idx="81479">-0.060997349389964803</cx:pt>
          <cx:pt idx="81480">-0.061008762927891202</cx:pt>
          <cx:pt idx="81481">-0.061014343806331701</cx:pt>
          <cx:pt idx="81482">-0.061014883200306999</cx:pt>
          <cx:pt idx="81483">-0.0610182478487169</cx:pt>
          <cx:pt idx="81484">-0.0610182478487169</cx:pt>
          <cx:pt idx="81485">-0.0610182478487169</cx:pt>
          <cx:pt idx="81486">-0.0610182478487169</cx:pt>
          <cx:pt idx="81487">-0.0610182478487169</cx:pt>
          <cx:pt idx="81488">-0.061023802480044603</cx:pt>
          <cx:pt idx="81489">-0.061031778956021</cx:pt>
          <cx:pt idx="81490">-0.0610483893392611</cx:pt>
          <cx:pt idx="81491">-0.061064001920972</cx:pt>
          <cx:pt idx="81492">-0.061068185258494001</cx:pt>
          <cx:pt idx="81493">-0.061068185258494001</cx:pt>
          <cx:pt idx="81494">-0.061068185258494001</cx:pt>
          <cx:pt idx="81495">-0.061068185258494001</cx:pt>
          <cx:pt idx="81496">-0.061068185258494001</cx:pt>
          <cx:pt idx="81497">-0.0610729757310823</cx:pt>
          <cx:pt idx="81498">-0.061104289819202497</cx:pt>
          <cx:pt idx="81499">-0.0611156539837295</cx:pt>
          <cx:pt idx="81500">-0.061119698071435399</cx:pt>
          <cx:pt idx="81501">-0.0611208523061866</cx:pt>
          <cx:pt idx="81502">-0.061121931290119599</cx:pt>
          <cx:pt idx="81503">-0.061131883273601501</cx:pt>
          <cx:pt idx="81504">-0.061134172272196502</cx:pt>
          <cx:pt idx="81505">-0.061134172272196502</cx:pt>
          <cx:pt idx="81506">-0.061134172272196502</cx:pt>
          <cx:pt idx="81507">-0.061150950604015701</cx:pt>
          <cx:pt idx="81508">-0.061151310059994697</cx:pt>
          <cx:pt idx="81509">-0.0611645025363491</cx:pt>
          <cx:pt idx="81510">-0.0611645025363491</cx:pt>
          <cx:pt idx="81511">-0.0611645025363491</cx:pt>
          <cx:pt idx="81512">-0.0611645025363491</cx:pt>
          <cx:pt idx="81513">-0.0611645025363491</cx:pt>
          <cx:pt idx="81514">-0.0611764103195169</cx:pt>
          <cx:pt idx="81515">-0.061184124412580802</cx:pt>
          <cx:pt idx="81516">-0.061196973823275803</cx:pt>
          <cx:pt idx="81517">-0.061207757645942301</cx:pt>
          <cx:pt idx="81518">-0.061214310120119401</cx:pt>
          <cx:pt idx="81519">-0.061215301643074198</cx:pt>
          <cx:pt idx="81520">-0.061252248082780299</cx:pt>
          <cx:pt idx="81521">-0.061255253645121702</cx:pt>
          <cx:pt idx="81522">-0.061264758011259801</cx:pt>
          <cx:pt idx="81523">-0.061284739736532402</cx:pt>
          <cx:pt idx="81524">-0.061300138019363098</cx:pt>
          <cx:pt idx="81525">-0.061309671086962003</cx:pt>
          <cx:pt idx="81526">-0.061313198671878302</cx:pt>
          <cx:pt idx="81527">-0.061346866445728503</cx:pt>
          <cx:pt idx="81528">-0.061357550353683697</cx:pt>
          <cx:pt idx="81529">-0.061385410603467902</cx:pt>
          <cx:pt idx="81530">-0.061400556168745499</cx:pt>
          <cx:pt idx="81531">-0.061436329620256601</cx:pt>
          <cx:pt idx="81532">-0.061442928962993602</cx:pt>
          <cx:pt idx="81533">-0.061450061043514498</cx:pt>
          <cx:pt idx="81534">-0.061454844312394001</cx:pt>
          <cx:pt idx="81535">-0.061454844312394001</cx:pt>
          <cx:pt idx="81536">-0.061454844312394001</cx:pt>
          <cx:pt idx="81537">-0.061454844312394001</cx:pt>
          <cx:pt idx="81538">-0.061454844312394001</cx:pt>
          <cx:pt idx="81539">-0.0615082959480713</cx:pt>
          <cx:pt idx="81540">-0.061511104067270998</cx:pt>
          <cx:pt idx="81541">-0.061511717058213303</cx:pt>
          <cx:pt idx="81542">-0.061528344157772398</cx:pt>
          <cx:pt idx="81543">-0.061534404799999998</cx:pt>
          <cx:pt idx="81544">-0.061571333922078801</cx:pt>
          <cx:pt idx="81545">-0.061583551438588201</cx:pt>
          <cx:pt idx="81546">-0.061598142013044699</cx:pt>
          <cx:pt idx="81547">-0.061625202873535602</cx:pt>
          <cx:pt idx="81548">-0.061629827765016298</cx:pt>
          <cx:pt idx="81549">-0.0616491418505783</cx:pt>
          <cx:pt idx="81550">-0.061661059989771901</cx:pt>
          <cx:pt idx="81551">-0.061670813774275898</cx:pt>
          <cx:pt idx="81552">-0.061676359458038899</cx:pt>
          <cx:pt idx="81553">-0.061722597074071101</cx:pt>
          <cx:pt idx="81554">-0.061732395413607401</cx:pt>
          <cx:pt idx="81555">-0.061742875679916299</cx:pt>
          <cx:pt idx="81556">-0.061760014163117202</cx:pt>
          <cx:pt idx="81557">-0.061763267192463403</cx:pt>
          <cx:pt idx="81558">-0.061786767712972597</cx:pt>
          <cx:pt idx="81559">-0.061793179656682497</cx:pt>
          <cx:pt idx="81560">-0.061794522402780397</cx:pt>
          <cx:pt idx="81561">-0.061796834375506003</cx:pt>
          <cx:pt idx="81562">-0.061809004954956497</cx:pt>
          <cx:pt idx="81563">-0.061809570835725303</cx:pt>
          <cx:pt idx="81564">-0.061815229467211803</cx:pt>
          <cx:pt idx="81565">-0.061815316097957998</cx:pt>
          <cx:pt idx="81566">-0.0618277133868982</cx:pt>
          <cx:pt idx="81567">-0.061829892625771501</cx:pt>
          <cx:pt idx="81568">-0.061846872496869203</cx:pt>
          <cx:pt idx="81569">-0.061847094361703797</cx:pt>
          <cx:pt idx="81570">-0.061862672628236803</cx:pt>
          <cx:pt idx="81571">-0.061902329376889699</cx:pt>
          <cx:pt idx="81572">-0.061902329376889699</cx:pt>
          <cx:pt idx="81573">-0.061911188264381301</cx:pt>
          <cx:pt idx="81574">-0.061912886648985199</cx:pt>
          <cx:pt idx="81575">-0.061915751608606497</cx:pt>
          <cx:pt idx="81576">-0.061917906306475701</cx:pt>
          <cx:pt idx="81577">-0.061918192492703701</cx:pt>
          <cx:pt idx="81578">-0.061918844038351899</cx:pt>
          <cx:pt idx="81579">-0.061965419568128503</cx:pt>
          <cx:pt idx="81580">-0.061983360331502403</cx:pt>
          <cx:pt idx="81581">-0.061997068367242003</cx:pt>
          <cx:pt idx="81582">-0.061998087113335799</cx:pt>
          <cx:pt idx="81583">-0.062008502051874803</cx:pt>
          <cx:pt idx="81584">-0.062017569650676202</cx:pt>
          <cx:pt idx="81585">-0.062024158964329203</cx:pt>
          <cx:pt idx="81586">-0.062034378251916197</cx:pt>
          <cx:pt idx="81587">-0.062100689443353799</cx:pt>
          <cx:pt idx="81588">-0.062119261749384799</cx:pt>
          <cx:pt idx="81589">-0.062130586406376698</cx:pt>
          <cx:pt idx="81590">-0.0621780137635045</cx:pt>
          <cx:pt idx="81591">-0.0621847817213751</cx:pt>
          <cx:pt idx="81592">-0.062196547381936397</cx:pt>
          <cx:pt idx="81593">-0.062200153089424601</cx:pt>
          <cx:pt idx="81594">-0.0622356768143544</cx:pt>
          <cx:pt idx="81595">-0.062235677961027802</cx:pt>
          <cx:pt idx="81596">-0.062239427522648202</cx:pt>
          <cx:pt idx="81597">-0.062272261397149198</cx:pt>
          <cx:pt idx="81598">-0.062314226167812799</cx:pt>
          <cx:pt idx="81599">-0.062332586691274901</cx:pt>
          <cx:pt idx="81600">-0.062334128180983703</cx:pt>
          <cx:pt idx="81601">-0.062351605808988499</cx:pt>
          <cx:pt idx="81602">-0.062360409712074398</cx:pt>
          <cx:pt idx="81603">-0.062370225124910798</cx:pt>
          <cx:pt idx="81604">-0.062372851512819703</cx:pt>
          <cx:pt idx="81605">-0.062373112635392802</cx:pt>
          <cx:pt idx="81606">-0.062376372066703697</cx:pt>
          <cx:pt idx="81607">-0.062379502058334001</cx:pt>
          <cx:pt idx="81608">-0.062389102811292403</cx:pt>
          <cx:pt idx="81609">-0.0623932293349172</cx:pt>
          <cx:pt idx="81610">-0.0624133651202275</cx:pt>
          <cx:pt idx="81611">-0.062423115959913199</cx:pt>
          <cx:pt idx="81612">-0.062423115959913199</cx:pt>
          <cx:pt idx="81613">-0.062423115959913199</cx:pt>
          <cx:pt idx="81614">-0.062423115959913199</cx:pt>
          <cx:pt idx="81615">-0.062423115959913199</cx:pt>
          <cx:pt idx="81616">-0.062426569176701703</cx:pt>
          <cx:pt idx="81617">-0.062427979923959098</cx:pt>
          <cx:pt idx="81618">-0.062445548942312697</cx:pt>
          <cx:pt idx="81619">-0.062452093184515597</cx:pt>
          <cx:pt idx="81620">-0.062452093184515597</cx:pt>
          <cx:pt idx="81621">-0.062452093184515597</cx:pt>
          <cx:pt idx="81622">-0.062452093184515597</cx:pt>
          <cx:pt idx="81623">-0.062452093184515597</cx:pt>
          <cx:pt idx="81624">-0.062452093184515597</cx:pt>
          <cx:pt idx="81625">-0.062452093184515597</cx:pt>
          <cx:pt idx="81626">-0.062452093184515597</cx:pt>
          <cx:pt idx="81627">-0.062452093184515597</cx:pt>
          <cx:pt idx="81628">-0.062464447315483097</cx:pt>
          <cx:pt idx="81629">-0.062470501278910198</cx:pt>
          <cx:pt idx="81630">-0.062474020985941403</cx:pt>
          <cx:pt idx="81631">-0.062518231321404494</cx:pt>
          <cx:pt idx="81632">-0.062525200513539297</cx:pt>
          <cx:pt idx="81633">-0.062527859198791697</cx:pt>
          <cx:pt idx="81634">-0.062546048507454904</cx:pt>
          <cx:pt idx="81635">-0.062562569398766296</cx:pt>
          <cx:pt idx="81636">-0.062568211041096097</cx:pt>
          <cx:pt idx="81637">-0.062578934401491898</cx:pt>
          <cx:pt idx="81638">-0.0625849369291476</cx:pt>
          <cx:pt idx="81639">-0.062612849681177404</cx:pt>
          <cx:pt idx="81640">-0.062619325147011906</cx:pt>
          <cx:pt idx="81641">-0.062626698944551501</cx:pt>
          <cx:pt idx="81642">-0.062646564975727501</cx:pt>
          <cx:pt idx="81643">-0.062655667870210693</cx:pt>
          <cx:pt idx="81644">-0.062655667870210693</cx:pt>
          <cx:pt idx="81645">-0.062655667870210693</cx:pt>
          <cx:pt idx="81646">-0.062655667870210693</cx:pt>
          <cx:pt idx="81647">-0.062664326218403399</cx:pt>
          <cx:pt idx="81648">-0.062666959903655298</cx:pt>
          <cx:pt idx="81649">-0.062697830748977598</cx:pt>
          <cx:pt idx="81650">-0.062701038601841994</cx:pt>
          <cx:pt idx="81651">-0.062708148229797298</cx:pt>
          <cx:pt idx="81652">-0.062713128249078307</cx:pt>
          <cx:pt idx="81653">-0.062717256672366703</cx:pt>
          <cx:pt idx="81654">-0.062720403070181702</cx:pt>
          <cx:pt idx="81655">-0.062735888257193506</cx:pt>
          <cx:pt idx="81656">-0.062739300205672102</cx:pt>
          <cx:pt idx="81657">-0.062739405380260502</cx:pt>
          <cx:pt idx="81658">-0.062752873017326793</cx:pt>
          <cx:pt idx="81659">-0.062755697544685601</cx:pt>
          <cx:pt idx="81660">-0.0627822538912155</cx:pt>
          <cx:pt idx="81661">-0.062787555560646399</cx:pt>
          <cx:pt idx="81662">-0.062803482987641102</cx:pt>
          <cx:pt idx="81663">-0.062812871663248296</cx:pt>
          <cx:pt idx="81664">-0.062825626205718896</cx:pt>
          <cx:pt idx="81665">-0.062861647477003499</cx:pt>
          <cx:pt idx="81666">-0.062862547166125299</cx:pt>
          <cx:pt idx="81667">-0.0628849087205091</cx:pt>
          <cx:pt idx="81668">-0.062894924416388207</cx:pt>
          <cx:pt idx="81669">-0.062911260093035298</cx:pt>
          <cx:pt idx="81670">-0.062911260093035298</cx:pt>
          <cx:pt idx="81671">-0.062912122899245304</cx:pt>
          <cx:pt idx="81672">-0.062959326941602597</cx:pt>
          <cx:pt idx="81673">-0.062959326941602597</cx:pt>
          <cx:pt idx="81674">-0.062959326941602597</cx:pt>
          <cx:pt idx="81675">-0.062959326941602597</cx:pt>
          <cx:pt idx="81676">-0.062959326941602597</cx:pt>
          <cx:pt idx="81677">-0.062959326941602597</cx:pt>
          <cx:pt idx="81678">-0.062960772570219994</cx:pt>
          <cx:pt idx="81679">-0.062964147334447398</cx:pt>
          <cx:pt idx="81680">-0.062964147334447398</cx:pt>
          <cx:pt idx="81681">-0.062986617539772902</cx:pt>
          <cx:pt idx="81682">-0.062986617539772902</cx:pt>
          <cx:pt idx="81683">-0.062996197165839096</cx:pt>
          <cx:pt idx="81684">-0.063007399403619296</cx:pt>
          <cx:pt idx="81685">-0.063054169744290595</cx:pt>
          <cx:pt idx="81686">-0.063062112563182393</cx:pt>
          <cx:pt idx="81687">-0.063065720444760207</cx:pt>
          <cx:pt idx="81688">-0.0630666534401709</cx:pt>
          <cx:pt idx="81689">-0.0630667962613254</cx:pt>
          <cx:pt idx="81690">-0.063074397877905905</cx:pt>
          <cx:pt idx="81691">-0.063074397877905905</cx:pt>
          <cx:pt idx="81692">-0.063101547299385802</cx:pt>
          <cx:pt idx="81693">-0.063131479457598602</cx:pt>
          <cx:pt idx="81694">-0.063148219949799606</cx:pt>
          <cx:pt idx="81695">-0.063168588141995899</cx:pt>
          <cx:pt idx="81696">-0.063201653207072703</cx:pt>
          <cx:pt idx="81697">-0.063201869428360299</cx:pt>
          <cx:pt idx="81698">-0.063208806917288293</cx:pt>
          <cx:pt idx="81699">-0.063218639614525604</cx:pt>
          <cx:pt idx="81700">-0.063249251022116204</cx:pt>
          <cx:pt idx="81701">-0.063249779412419604</cx:pt>
          <cx:pt idx="81702">-0.063259481574617804</cx:pt>
          <cx:pt idx="81703">-0.063315626377779904</cx:pt>
          <cx:pt idx="81704">-0.063367475291555897</cx:pt>
          <cx:pt idx="81705">-0.063367475291555897</cx:pt>
          <cx:pt idx="81706">-0.063367475291555897</cx:pt>
          <cx:pt idx="81707">-0.063367475291555897</cx:pt>
          <cx:pt idx="81708">-0.063367475291555897</cx:pt>
          <cx:pt idx="81709">-0.063390588274170198</cx:pt>
          <cx:pt idx="81710">-0.063396533717415299</cx:pt>
          <cx:pt idx="81711">-0.063401640023985698</cx:pt>
          <cx:pt idx="81712">-0.063408175830670405</cx:pt>
          <cx:pt idx="81713">-0.063409712864582496</cx:pt>
          <cx:pt idx="81714">-0.063410077314790203</cx:pt>
          <cx:pt idx="81715">-0.063410158635545499</cx:pt>
          <cx:pt idx="81716">-0.063410868130345896</cx:pt>
          <cx:pt idx="81717">-0.063421953514789395</cx:pt>
          <cx:pt idx="81718">-0.063421953514789395</cx:pt>
          <cx:pt idx="81719">-0.063421953514789395</cx:pt>
          <cx:pt idx="81720">-0.063421953514789395</cx:pt>
          <cx:pt idx="81721">-0.063422244019973206</cx:pt>
          <cx:pt idx="81722">-0.063422244019973206</cx:pt>
          <cx:pt idx="81723">-0.063422244019973206</cx:pt>
          <cx:pt idx="81724">-0.063422244019973206</cx:pt>
          <cx:pt idx="81725">-0.063422244019973206</cx:pt>
          <cx:pt idx="81726">-0.063422244019973206</cx:pt>
          <cx:pt idx="81727">-0.063422244019973206</cx:pt>
          <cx:pt idx="81728">-0.063422244019973206</cx:pt>
          <cx:pt idx="81729">-0.063422244019973206</cx:pt>
          <cx:pt idx="81730">-0.063422244019973206</cx:pt>
          <cx:pt idx="81731">-0.063422244019973206</cx:pt>
          <cx:pt idx="81732">-0.063422244019973206</cx:pt>
          <cx:pt idx="81733">-0.063422244019973206</cx:pt>
          <cx:pt idx="81734">-0.063422244019973206</cx:pt>
          <cx:pt idx="81735">-0.063422244019973206</cx:pt>
          <cx:pt idx="81736">-0.063422244019973206</cx:pt>
          <cx:pt idx="81737">-0.063422244019973206</cx:pt>
          <cx:pt idx="81738">-0.063422244019973206</cx:pt>
          <cx:pt idx="81739">-0.063422244019973206</cx:pt>
          <cx:pt idx="81740">-0.063422244019973206</cx:pt>
          <cx:pt idx="81741">-0.063422244019973206</cx:pt>
          <cx:pt idx="81742">-0.063422244019973206</cx:pt>
          <cx:pt idx="81743">-0.063422244019973206</cx:pt>
          <cx:pt idx="81744">-0.063422244019973206</cx:pt>
          <cx:pt idx="81745">-0.063422244019973206</cx:pt>
          <cx:pt idx="81746">-0.063422244019973206</cx:pt>
          <cx:pt idx="81747">-0.063422244019973206</cx:pt>
          <cx:pt idx="81748">-0.063427699494127604</cx:pt>
          <cx:pt idx="81749">-0.063427798242895697</cx:pt>
          <cx:pt idx="81750">-0.063434949309226496</cx:pt>
          <cx:pt idx="81751">-0.063434949309226496</cx:pt>
          <cx:pt idx="81752">-0.063434949309226496</cx:pt>
          <cx:pt idx="81753">-0.063434949309226496</cx:pt>
          <cx:pt idx="81754">-0.063434949309226496</cx:pt>
          <cx:pt idx="81755">-0.063434949309226496</cx:pt>
          <cx:pt idx="81756">-0.063445922213390099</cx:pt>
          <cx:pt idx="81757">-0.063449085674709305</cx:pt>
          <cx:pt idx="81758">-0.063449959009280299</cx:pt>
          <cx:pt idx="81759">-0.063453920889542006</cx:pt>
          <cx:pt idx="81760">-0.063480016373102396</cx:pt>
          <cx:pt idx="81761">-0.063488898084386</cx:pt>
          <cx:pt idx="81762">-0.063501055212251106</cx:pt>
          <cx:pt idx="81763">-0.063501055212251106</cx:pt>
          <cx:pt idx="81764">-0.063521295083295001</cx:pt>
          <cx:pt idx="81765">-0.063522862808907204</cx:pt>
          <cx:pt idx="81766">-0.063579328232920701</cx:pt>
          <cx:pt idx="81767">-0.063580789497894905</cx:pt>
          <cx:pt idx="81768">-0.0636025791236524</cx:pt>
          <cx:pt idx="81769">-0.0636025791236524</cx:pt>
          <cx:pt idx="81770">-0.063611815217547094</cx:pt>
          <cx:pt idx="81771">-0.063616313677801101</cx:pt>
          <cx:pt idx="81772">-0.063629302885160804</cx:pt>
          <cx:pt idx="81773">-0.063631945974181203</cx:pt>
          <cx:pt idx="81774">-0.063637236014286405</cx:pt>
          <cx:pt idx="81775">-0.063652092319047004</cx:pt>
          <cx:pt idx="81776">-0.063652092319047004</cx:pt>
          <cx:pt idx="81777">-0.063652092319047004</cx:pt>
          <cx:pt idx="81778">-0.063680542142991001</cx:pt>
          <cx:pt idx="81779">-0.0636858131027567</cx:pt>
          <cx:pt idx="81780">-0.063716103669367793</cx:pt>
          <cx:pt idx="81781">-0.063716103669367793</cx:pt>
          <cx:pt idx="81782">-0.063716103669367793</cx:pt>
          <cx:pt idx="81783">-0.063716103669367793</cx:pt>
          <cx:pt idx="81784">-0.063716103669367793</cx:pt>
          <cx:pt idx="81785">-0.063716103669367793</cx:pt>
          <cx:pt idx="81786">-0.063732060750869901</cx:pt>
          <cx:pt idx="81787">-0.063756982593543801</cx:pt>
          <cx:pt idx="81788">-0.063758528550639598</cx:pt>
          <cx:pt idx="81789">-0.063758528550639598</cx:pt>
          <cx:pt idx="81790">-0.063758528550639598</cx:pt>
          <cx:pt idx="81791">-0.063758528550639598</cx:pt>
          <cx:pt idx="81792">-0.063760234632699794</cx:pt>
          <cx:pt idx="81793">-0.063760234632699794</cx:pt>
          <cx:pt idx="81794">-0.063781523713359697</cx:pt>
          <cx:pt idx="81795">-0.063796288778521795</cx:pt>
          <cx:pt idx="81796">-0.063799750808611694</cx:pt>
          <cx:pt idx="81797">-0.063812419134525594</cx:pt>
          <cx:pt idx="81798">-0.063812419134525594</cx:pt>
          <cx:pt idx="81799">-0.063813558146385105</cx:pt>
          <cx:pt idx="81800">-0.063830089813088006</cx:pt>
          <cx:pt idx="81801">-0.0638314233355365</cx:pt>
          <cx:pt idx="81802">-0.063833013314485001</cx:pt>
          <cx:pt idx="81803">-0.063836341644974301</cx:pt>
          <cx:pt idx="81804">-0.063845868107265502</cx:pt>
          <cx:pt idx="81805">-0.063847304656580506</cx:pt>
          <cx:pt idx="81806">-0.063847412325270594</cx:pt>
          <cx:pt idx="81807">-0.063850146086522896</cx:pt>
          <cx:pt idx="81808">-0.063854216794321905</cx:pt>
          <cx:pt idx="81809">-0.063858032004553006</cx:pt>
          <cx:pt idx="81810">-0.063862664949701303</cx:pt>
          <cx:pt idx="81811">-0.063863002490210999</cx:pt>
          <cx:pt idx="81812">-0.063863002490210999</cx:pt>
          <cx:pt idx="81813">-0.063877753067407894</cx:pt>
          <cx:pt idx="81814">-0.063913384025617706</cx:pt>
          <cx:pt idx="81815">-0.063914916652207401</cx:pt>
          <cx:pt idx="81816">-0.063915525600819104</cx:pt>
          <cx:pt idx="81817">-0.063924501646964699</cx:pt>
          <cx:pt idx="81818">-0.063929996322225305</cx:pt>
          <cx:pt idx="81819">-0.0639331606525015</cx:pt>
          <cx:pt idx="81820">-0.063957208119785405</cx:pt>
          <cx:pt idx="81821">-0.063963547206244906</cx:pt>
          <cx:pt idx="81822">-0.063965008457352507</cx:pt>
          <cx:pt idx="81823">-0.063965008457352507</cx:pt>
          <cx:pt idx="81824">-0.063965008457352507</cx:pt>
          <cx:pt idx="81825">-0.0639676682235336</cx:pt>
          <cx:pt idx="81826">-0.063974909267876495</cx:pt>
          <cx:pt idx="81827">-0.063974909267876495</cx:pt>
          <cx:pt idx="81828">-0.063974909267876495</cx:pt>
          <cx:pt idx="81829">-0.063974909267876495</cx:pt>
          <cx:pt idx="81830">-0.063974909267876495</cx:pt>
          <cx:pt idx="81831">-0.063977638574488793</cx:pt>
          <cx:pt idx="81832">-0.063979813607449698</cx:pt>
          <cx:pt idx="81833">-0.064009725517719607</cx:pt>
          <cx:pt idx="81834">-0.064012418013959696</cx:pt>
          <cx:pt idx="81835">-0.064027832585940095</cx:pt>
          <cx:pt idx="81836">-0.064028769392115506</cx:pt>
          <cx:pt idx="81837">-0.064034411978578398</cx:pt>
          <cx:pt idx="81838">-0.064034411978578398</cx:pt>
          <cx:pt idx="81839">-0.064034411978578398</cx:pt>
          <cx:pt idx="81840">-0.064061923408090193</cx:pt>
          <cx:pt idx="81841">-0.064069364397695006</cx:pt>
          <cx:pt idx="81842">-0.064077313910119199</cx:pt>
          <cx:pt idx="81843">-0.064112863969303102</cx:pt>
          <cx:pt idx="81844">-0.064117425008706902</cx:pt>
          <cx:pt idx="81845">-0.064117425008706902</cx:pt>
          <cx:pt idx="81846">-0.064117425008706902</cx:pt>
          <cx:pt idx="81847">-0.064117425008706902</cx:pt>
          <cx:pt idx="81848">-0.064120007252327305</cx:pt>
          <cx:pt idx="81849">-0.064122609763408903</cx:pt>
          <cx:pt idx="81850">-0.064135736598815302</cx:pt>
          <cx:pt idx="81851">-0.064170983462369199</cx:pt>
          <cx:pt idx="81852">-0.064178487653091004</cx:pt>
          <cx:pt idx="81853">-0.064179229624208203</cx:pt>
          <cx:pt idx="81854">-0.064191280529401498</cx:pt>
          <cx:pt idx="81855">-0.064207190340126397</cx:pt>
          <cx:pt idx="81856">-0.064209917401367597</cx:pt>
          <cx:pt idx="81857">-0.064258203666387098</cx:pt>
          <cx:pt idx="81858">-0.064258578485905202</cx:pt>
          <cx:pt idx="81859">-0.064261242805154994</cx:pt>
          <cx:pt idx="81860">-0.064309941943834797</cx:pt>
          <cx:pt idx="81861">-0.064329871767816696</cx:pt>
          <cx:pt idx="81862">-0.064334758395758404</cx:pt>
          <cx:pt idx="81863">-0.064364088696069605</cx:pt>
          <cx:pt idx="81864">-0.064382550387743195</cx:pt>
          <cx:pt idx="81865">-0.064412641796443001</cx:pt>
          <cx:pt idx="81866">-0.064413127274507806</cx:pt>
          <cx:pt idx="81867">-0.064414693232106399</cx:pt>
          <cx:pt idx="81868">-0.064425956502363005</cx:pt>
          <cx:pt idx="81869">-0.064466500856471196</cx:pt>
          <cx:pt idx="81870">-0.064466500856471196</cx:pt>
          <cx:pt idx="81871">-0.064466500856471196</cx:pt>
          <cx:pt idx="81872">-0.064466500856471196</cx:pt>
          <cx:pt idx="81873">-0.064466784645078198</cx:pt>
          <cx:pt idx="81874">-0.064466784645078198</cx:pt>
          <cx:pt idx="81875">-0.064466784645078198</cx:pt>
          <cx:pt idx="81876">-0.064485453563736</cx:pt>
          <cx:pt idx="81877">-0.0645153718885218</cx:pt>
          <cx:pt idx="81878">-0.064519909963987598</cx:pt>
          <cx:pt idx="81879">-0.064567200724309701</cx:pt>
          <cx:pt idx="81880">-0.064575633552036299</cx:pt>
          <cx:pt idx="81881">-0.064581674305047507</cx:pt>
          <cx:pt idx="81882">-0.064585291936711198</cx:pt>
          <cx:pt idx="81883">-0.064590614760981199</cx:pt>
          <cx:pt idx="81884">-0.064597032717443395</cx:pt>
          <cx:pt idx="81885">-0.064608938401675406</cx:pt>
          <cx:pt idx="81886">-0.064618850237733505</cx:pt>
          <cx:pt idx="81887">-0.064620246383224902</cx:pt>
          <cx:pt idx="81888">-0.064620246383224902</cx:pt>
          <cx:pt idx="81889">-0.064620246383224902</cx:pt>
          <cx:pt idx="81890">-0.064620246383224902</cx:pt>
          <cx:pt idx="81891">-0.064620246383224902</cx:pt>
          <cx:pt idx="81892">-0.064650625227591602</cx:pt>
          <cx:pt idx="81893">-0.064662770297131106</cx:pt>
          <cx:pt idx="81894">-0.064668401834232295</cx:pt>
          <cx:pt idx="81895">-0.064678058131130894</cx:pt>
          <cx:pt idx="81896">-0.0646993310801489</cx:pt>
          <cx:pt idx="81897">-0.064706843383097207</cx:pt>
          <cx:pt idx="81898">-0.0647088770914587</cx:pt>
          <cx:pt idx="81899">-0.064729480857934896</cx:pt>
          <cx:pt idx="81900">-0.0647736174724476</cx:pt>
          <cx:pt idx="81901">-0.064830340239039205</cx:pt>
          <cx:pt idx="81902">-0.064835533232872306</cx:pt>
          <cx:pt idx="81903">-0.064851551261972604</cx:pt>
          <cx:pt idx="81904">-0.064860343370793397</cx:pt>
          <cx:pt idx="81905">-0.064864263309840603</cx:pt>
          <cx:pt idx="81906">-0.064879947592639403</cx:pt>
          <cx:pt idx="81907">-0.064907625234368299</cx:pt>
          <cx:pt idx="81908">-0.064923254380551298</cx:pt>
          <cx:pt idx="81909">-0.064937975945479703</cx:pt>
          <cx:pt idx="81910">-0.064940727900969997</cx:pt>
          <cx:pt idx="81911">-0.064983250449100596</cx:pt>
          <cx:pt idx="81912">-0.064988965891584496</cx:pt>
          <cx:pt idx="81913">-0.064990557299374294</cx:pt>
          <cx:pt idx="81914">-0.065038181822450594</cx:pt>
          <cx:pt idx="81915">-0.065043093975168803</cx:pt>
          <cx:pt idx="81916">-0.065054427864063596</cx:pt>
          <cx:pt idx="81917">-0.065056418668688096</cx:pt>
          <cx:pt idx="81918">-0.065056900615976895</cx:pt>
          <cx:pt idx="81919">-0.065083231937736505</cx:pt>
          <cx:pt idx="81920">-0.065084407098505895</cx:pt>
          <cx:pt idx="81921">-0.065094607928469897</cx:pt>
          <cx:pt idx="81922">-0.065095501601024203</cx:pt>
          <cx:pt idx="81923">-0.065099231794395002</cx:pt>
          <cx:pt idx="81924">-0.065102794910796</cx:pt>
          <cx:pt idx="81925">-0.065107870905727894</cx:pt>
          <cx:pt idx="81926">-0.065118569258626594</cx:pt>
          <cx:pt idx="81927">-0.065129057992588002</cx:pt>
          <cx:pt idx="81928">-0.065135551762017602</cx:pt>
          <cx:pt idx="81929">-0.065137915233734203</cx:pt>
          <cx:pt idx="81930">-0.065138447680760603</cx:pt>
          <cx:pt idx="81931">-0.065141598763516495</cx:pt>
          <cx:pt idx="81932">-0.0651422767562332</cx:pt>
          <cx:pt idx="81933">-0.065152200329859397</cx:pt>
          <cx:pt idx="81934">-0.065156722022553001</cx:pt>
          <cx:pt idx="81935">-0.065166993620611596</cx:pt>
          <cx:pt idx="81936">-0.065192595221333804</cx:pt>
          <cx:pt idx="81937">-0.065204410028300394</cx:pt>
          <cx:pt idx="81938">-0.065217782356127699</cx:pt>
          <cx:pt idx="81939">-0.065292759598774397</cx:pt>
          <cx:pt idx="81940">-0.065302779684543205</cx:pt>
          <cx:pt idx="81941">-0.065302779684543205</cx:pt>
          <cx:pt idx="81942">-0.065326825452495005</cx:pt>
          <cx:pt idx="81943">-0.065350876277818895</cx:pt>
          <cx:pt idx="81944">-0.065352245657128105</cx:pt>
          <cx:pt idx="81945">-0.065352751432229794</cx:pt>
          <cx:pt idx="81946">-0.065364104784582697</cx:pt>
          <cx:pt idx="81947">-0.065364104784582697</cx:pt>
          <cx:pt idx="81948">-0.065364104784582697</cx:pt>
          <cx:pt idx="81949">-0.065364104784582697</cx:pt>
          <cx:pt idx="81950">-0.065375714072643504</cx:pt>
          <cx:pt idx="81951">-0.065400953925266903</cx:pt>
          <cx:pt idx="81952">-0.065400953925266903</cx:pt>
          <cx:pt idx="81953">-0.065400953925266903</cx:pt>
          <cx:pt idx="81954">-0.065411126855248303</cx:pt>
          <cx:pt idx="81955">-0.065434390229872103</cx:pt>
          <cx:pt idx="81956">-0.065460307135581597</cx:pt>
          <cx:pt idx="81957">-0.065462145201811303</cx:pt>
          <cx:pt idx="81958">-0.065516149444908398</cx:pt>
          <cx:pt idx="81959">-0.065522669658096805</cx:pt>
          <cx:pt idx="81960">-0.065530497903545495</cx:pt>
          <cx:pt idx="81961">-0.065532931218946003</cx:pt>
          <cx:pt idx="81962">-0.065540271295332506</cx:pt>
          <cx:pt idx="81963">-0.065557361868590194</cx:pt>
          <cx:pt idx="81964">-0.065570547341057106</cx:pt>
          <cx:pt idx="81965">-0.065575169087905102</cx:pt>
          <cx:pt idx="81966">-0.065575169087905102</cx:pt>
          <cx:pt idx="81967">-0.065592293780850297</cx:pt>
          <cx:pt idx="81968">-0.065594038235221003</cx:pt>
          <cx:pt idx="81969">-0.065609486877590995</cx:pt>
          <cx:pt idx="81970">-0.065613055664106301</cx:pt>
          <cx:pt idx="81971">-0.065617570546233697</cx:pt>
          <cx:pt idx="81972">-0.065628797524965102</cx:pt>
          <cx:pt idx="81973">-0.065645537330664097</cx:pt>
          <cx:pt idx="81974">-0.065646176443853593</cx:pt>
          <cx:pt idx="81975">-0.065651367103187405</cx:pt>
          <cx:pt idx="81976">-0.065674812992734893</cx:pt>
          <cx:pt idx="81977">-0.065681233409286402</cx:pt>
          <cx:pt idx="81978">-0.065698975076719304</cx:pt>
          <cx:pt idx="81979">-0.065728460262211602</cx:pt>
          <cx:pt idx="81980">-0.065730701050437601</cx:pt>
          <cx:pt idx="81981">-0.065772377330960405</cx:pt>
          <cx:pt idx="81982">-0.065823917388076303</cx:pt>
          <cx:pt idx="81983">-0.065839710755740397</cx:pt>
          <cx:pt idx="81984">-0.065855223099845303</cx:pt>
          <cx:pt idx="81985">-0.065865024633298394</cx:pt>
          <cx:pt idx="81986">-0.065900038122359797</cx:pt>
          <cx:pt idx="81987">-0.065906567108281106</cx:pt>
          <cx:pt idx="81988">-0.065906567108281106</cx:pt>
          <cx:pt idx="81989">-0.065908010808990697</cx:pt>
          <cx:pt idx="81990">-0.065908010808990697</cx:pt>
          <cx:pt idx="81991">-0.065920481902099801</cx:pt>
          <cx:pt idx="81992">-0.065924454231505503</cx:pt>
          <cx:pt idx="81993">-0.065924454231505503</cx:pt>
          <cx:pt idx="81994">-0.065924454231505503</cx:pt>
          <cx:pt idx="81995">-0.065928023264754498</cx:pt>
          <cx:pt idx="81996">-0.065939880305820195</cx:pt>
          <cx:pt idx="81997">-0.0659417867340472</cx:pt>
          <cx:pt idx="81998">-0.065954795378112996</cx:pt>
          <cx:pt idx="81999">-0.065954795378112996</cx:pt>
          <cx:pt idx="82000">-0.065962967873121101</cx:pt>
          <cx:pt idx="82001">-0.065964531512769098</cx:pt>
          <cx:pt idx="82002">-0.065964639110343601</cx:pt>
          <cx:pt idx="82003">-0.065969013482073194</cx:pt>
          <cx:pt idx="82004">-0.065970036611733895</cx:pt>
          <cx:pt idx="82005">-0.065993112381568797</cx:pt>
          <cx:pt idx="82006">-0.065995759634698004</cx:pt>
          <cx:pt idx="82007">-0.066002624460061804</cx:pt>
          <cx:pt idx="82008">-0.0660239414619187</cx:pt>
          <cx:pt idx="82009">-0.066027600519889998</cx:pt>
          <cx:pt idx="82010">-0.066030605404673703</cx:pt>
          <cx:pt idx="82011">-0.066056605129356294</cx:pt>
          <cx:pt idx="82012">-0.066069927566867803</cx:pt>
          <cx:pt idx="82013">-0.066069927566867803</cx:pt>
          <cx:pt idx="82014">-0.066090274009772298</cx:pt>
          <cx:pt idx="82015">-0.0660910712744045</cx:pt>
          <cx:pt idx="82016">-0.066091433223737298</cx:pt>
          <cx:pt idx="82017">-0.066091959754583401</cx:pt>
          <cx:pt idx="82018">-0.066091959754583401</cx:pt>
          <cx:pt idx="82019">-0.066109225928457194</cx:pt>
          <cx:pt idx="82020">-0.066118208846470697</cx:pt>
          <cx:pt idx="82021">-0.066143210229348798</cx:pt>
          <cx:pt idx="82022">-0.066148595440575803</cx:pt>
          <cx:pt idx="82023">-0.066158576524010401</cx:pt>
          <cx:pt idx="82024">-0.0661591560962526</cx:pt>
          <cx:pt idx="82025">-0.066182652707251405</cx:pt>
          <cx:pt idx="82026">-0.066186212212650503</cx:pt>
          <cx:pt idx="82027">-0.066193361508999904</cx:pt>
          <cx:pt idx="82028">-0.066209055333370501</cx:pt>
          <cx:pt idx="82029">-0.066241021586526894</cx:pt>
          <cx:pt idx="82030">-0.066249628134529004</cx:pt>
          <cx:pt idx="82031">-0.066264401164845194</cx:pt>
          <cx:pt idx="82032">-0.066294391252176996</cx:pt>
          <cx:pt idx="82033">-0.066323128489669994</cx:pt>
          <cx:pt idx="82034">-0.066323128489669994</cx:pt>
          <cx:pt idx="82035">-0.066323128489669994</cx:pt>
          <cx:pt idx="82036">-0.066323128489669994</cx:pt>
          <cx:pt idx="82037">-0.066326429963538297</cx:pt>
          <cx:pt idx="82038">-0.066374135658753899</cx:pt>
          <cx:pt idx="82039">-0.066374404731063194</cx:pt>
          <cx:pt idx="82040">-0.0663805727860457</cx:pt>
          <cx:pt idx="82041">-0.066398873676786901</cx:pt>
          <cx:pt idx="82042">-0.066398873676786901</cx:pt>
          <cx:pt idx="82043">-0.066412314174092393</cx:pt>
          <cx:pt idx="82044">-0.066435476176486</cx:pt>
          <cx:pt idx="82045">-0.066471789547533702</cx:pt>
          <cx:pt idx="82046">-0.066495342680815805</cx:pt>
          <cx:pt idx="82047">-0.066498283252603194</cx:pt>
          <cx:pt idx="82048">-0.066515265998028802</cx:pt>
          <cx:pt idx="82049">-0.066532344229480206</cx:pt>
          <cx:pt idx="82050">-0.0665556556555814</cx:pt>
          <cx:pt idx="82051">-0.066565330802339895</cx:pt>
          <cx:pt idx="82052">-0.066574319197948401</cx:pt>
          <cx:pt idx="82053">-0.066574319197948401</cx:pt>
          <cx:pt idx="82054">-0.066581775833419607</cx:pt>
          <cx:pt idx="82055">-0.066582448036786104</cx:pt>
          <cx:pt idx="82056">-0.066594468862350806</cx:pt>
          <cx:pt idx="82057">-0.066609335600338396</cx:pt>
          <cx:pt idx="82058">-0.066609335600338396</cx:pt>
          <cx:pt idx="82059">-0.066629035845866005</cx:pt>
          <cx:pt idx="82060">-0.066629358325137694</cx:pt>
          <cx:pt idx="82061">-0.066630802066191</cx:pt>
          <cx:pt idx="82062">-0.066643029705824197</cx:pt>
          <cx:pt idx="82063">-0.066648681856441905</cx:pt>
          <cx:pt idx="82064">-0.066651481412057803</cx:pt>
          <cx:pt idx="82065">-0.066654969456679994</cx:pt>
          <cx:pt idx="82066">-0.066668181535429902</cx:pt>
          <cx:pt idx="82067">-0.066686189884585495</cx:pt>
          <cx:pt idx="82068">-0.066695447662684995</cx:pt>
          <cx:pt idx="82069">-0.066722564339315393</cx:pt>
          <cx:pt idx="82070">-0.066739000188318104</cx:pt>
          <cx:pt idx="82071">-0.066743648242676298</cx:pt>
          <cx:pt idx="82072">-0.066743648242676298</cx:pt>
          <cx:pt idx="82073">-0.066743648242676298</cx:pt>
          <cx:pt idx="82074">-0.066743648242676298</cx:pt>
          <cx:pt idx="82075">-0.066743648242676298</cx:pt>
          <cx:pt idx="82076">-0.066758835622736504</cx:pt>
          <cx:pt idx="82077">-0.066761625613441594</cx:pt>
          <cx:pt idx="82078">-0.066765403695742395</cx:pt>
          <cx:pt idx="82079">-0.066768084641730202</cx:pt>
          <cx:pt idx="82080">-0.066775925744588599</cx:pt>
          <cx:pt idx="82081">-0.066786773109654904</cx:pt>
          <cx:pt idx="82082">-0.066791864105981605</cx:pt>
          <cx:pt idx="82083">-0.066795529971778303</cx:pt>
          <cx:pt idx="82084">-0.066806090192193801</cx:pt>
          <cx:pt idx="82085">-0.066827621887695601</cx:pt>
          <cx:pt idx="82086">-0.066864527681995398</cx:pt>
          <cx:pt idx="82087">-0.066902835247401399</cx:pt>
          <cx:pt idx="82088">-0.0669063332210173</cx:pt>
          <cx:pt idx="82089">-0.0669063332210173</cx:pt>
          <cx:pt idx="82090">-0.066960468378702703</cx:pt>
          <cx:pt idx="82091">-0.066963971893070601</cx:pt>
          <cx:pt idx="82092">-0.066994909391756799</cx:pt>
          <cx:pt idx="82093">-0.067048237509941697</cx:pt>
          <cx:pt idx="82094">-0.067050946116392104</cx:pt>
          <cx:pt idx="82095">-0.067063411690457</cx:pt>
          <cx:pt idx="82096">-0.067084592592471695</cx:pt>
          <cx:pt idx="82097">-0.067109273276231299</cx:pt>
          <cx:pt idx="82098">-0.067112550025778303</cx:pt>
          <cx:pt idx="82099">-0.067139095219223094</cx:pt>
          <cx:pt idx="82100">-0.067146452720005204</cx:pt>
          <cx:pt idx="82101">-0.067148905586356694</cx:pt>
          <cx:pt idx="82102">-0.067175754161759305</cx:pt>
          <cx:pt idx="82103">-0.067175754161759305</cx:pt>
          <cx:pt idx="82104">-0.067175754161759305</cx:pt>
          <cx:pt idx="82105">-0.067175754161759305</cx:pt>
          <cx:pt idx="82106">-0.067175754161759305</cx:pt>
          <cx:pt idx="82107">-0.067192771892520806</cx:pt>
          <cx:pt idx="82108">-0.067197082634748301</cx:pt>
          <cx:pt idx="82109">-0.067215492300812293</cx:pt>
          <cx:pt idx="82110">-0.067219783377772402</cx:pt>
          <cx:pt idx="82111">-0.067233223423843094</cx:pt>
          <cx:pt idx="82112">-0.067243675442152095</cx:pt>
          <cx:pt idx="82113">-0.067243675442152095</cx:pt>
          <cx:pt idx="82114">-0.067243675442152095</cx:pt>
          <cx:pt idx="82115">-0.067243675442152095</cx:pt>
          <cx:pt idx="82116">-0.067243675442152095</cx:pt>
          <cx:pt idx="82117">-0.067247386372691301</cx:pt>
          <cx:pt idx="82118">-0.067262552424262503</cx:pt>
          <cx:pt idx="82119">-0.067264957062177402</cx:pt>
          <cx:pt idx="82120">-0.067270371087576497</cx:pt>
          <cx:pt idx="82121">-0.067277981596007799</cx:pt>
          <cx:pt idx="82122">-0.067287392530829396</cx:pt>
          <cx:pt idx="82123">-0.067309261360390504</cx:pt>
          <cx:pt idx="82124">-0.067336415204266406</cx:pt>
          <cx:pt idx="82125">-0.0673460926312799</cx:pt>
          <cx:pt idx="82126">-0.0673460926312799</cx:pt>
          <cx:pt idx="82127">-0.0673460926312799</cx:pt>
          <cx:pt idx="82128">-0.0673460926312799</cx:pt>
          <cx:pt idx="82129">-0.067346634889391396</cx:pt>
          <cx:pt idx="82130">-0.067348660885079306</cx:pt>
          <cx:pt idx="82131">-0.067354389194005701</cx:pt>
          <cx:pt idx="82132">-0.067354389194005701</cx:pt>
          <cx:pt idx="82133">-0.067381126404334205</cx:pt>
          <cx:pt idx="82134">-0.067382902066009207</cx:pt>
          <cx:pt idx="82135">-0.067396394415839805</cx:pt>
          <cx:pt idx="82136">-0.067406513086291198</cx:pt>
          <cx:pt idx="82137">-0.067416705791672901</cx:pt>
          <cx:pt idx="82138">-0.067420879659293706</cx:pt>
          <cx:pt idx="82139">-0.067426551838541099</cx:pt>
          <cx:pt idx="82140">-0.067441553417512998</cx:pt>
          <cx:pt idx="82141">-0.0674576804057163</cx:pt>
          <cx:pt idx="82142">-0.067506982098571505</cx:pt>
          <cx:pt idx="82143">-0.067514512466064103</cx:pt>
          <cx:pt idx="82144">-0.067522634050574307</cx:pt>
          <cx:pt idx="82145">-0.067530650744266604</cx:pt>
          <cx:pt idx="82146">-0.067535785816105795</cx:pt>
          <cx:pt idx="82147">-0.067539789684544702</cx:pt>
          <cx:pt idx="82148">-0.0675406811089454</cx:pt>
          <cx:pt idx="82149">-0.067552038238398907</cx:pt>
          <cx:pt idx="82150">-0.067552741804895206</cx:pt>
          <cx:pt idx="82151">-0.067552869439207505</cx:pt>
          <cx:pt idx="82152">-0.067563899103155703</cx:pt>
          <cx:pt idx="82153">-0.067575949103898497</cx:pt>
          <cx:pt idx="82154">-0.067578946809078194</cx:pt>
          <cx:pt idx="82155">-0.067583904097850894</cx:pt>
          <cx:pt idx="82156">-0.067587578603252305</cx:pt>
          <cx:pt idx="82157">-0.067587578603252305</cx:pt>
          <cx:pt idx="82158">-0.067587578603252305</cx:pt>
          <cx:pt idx="82159">-0.067587578603252305</cx:pt>
          <cx:pt idx="82160">-0.067587578603252305</cx:pt>
          <cx:pt idx="82161">-0.067594486215449501</cx:pt>
          <cx:pt idx="82162">-0.067600412853693906</cx:pt>
          <cx:pt idx="82163">-0.067608284915116904</cx:pt>
          <cx:pt idx="82164">-0.067609687301113899</cx:pt>
          <cx:pt idx="82165">-0.067613314093430896</cx:pt>
          <cx:pt idx="82166">-0.067613314093430896</cx:pt>
          <cx:pt idx="82167">-0.067615158762448793</cx:pt>
          <cx:pt idx="82168">-0.067619061289309002</cx:pt>
          <cx:pt idx="82169">-0.0676244744155646</cx:pt>
          <cx:pt idx="82170">-0.067632182299138296</cx:pt>
          <cx:pt idx="82171">-0.067667076847381893</cx:pt>
          <cx:pt idx="82172">-0.067667076847381893</cx:pt>
          <cx:pt idx="82173">-0.067706545436104701</cx:pt>
          <cx:pt idx="82174">-0.067721321603577703</cx:pt>
          <cx:pt idx="82175">-0.067727861506396494</cx:pt>
          <cx:pt idx="82176">-0.0677343240287058</cx:pt>
          <cx:pt idx="82177">-0.067741084258850295</cx:pt>
          <cx:pt idx="82178">-0.067743193733283205</cx:pt>
          <cx:pt idx="82179">-0.067752455383245605</cx:pt>
          <cx:pt idx="82180">-0.067757726086563205</cx:pt>
          <cx:pt idx="82181">-0.067763518560599798</cx:pt>
          <cx:pt idx="82182">-0.067763518560599798</cx:pt>
          <cx:pt idx="82183">-0.067772342736494406</cx:pt>
          <cx:pt idx="82184">-0.067781130119278304</cx:pt>
          <cx:pt idx="82185">-0.067785446053405002</cx:pt>
          <cx:pt idx="82186">-0.067797558154366597</cx:pt>
          <cx:pt idx="82187">-0.067799879532069604</cx:pt>
          <cx:pt idx="82188">-0.067799879532069604</cx:pt>
          <cx:pt idx="82189">-0.067799879532069604</cx:pt>
          <cx:pt idx="82190">-0.067815637005697593</cx:pt>
          <cx:pt idx="82191">-0.067818290738556303</cx:pt>
          <cx:pt idx="82192">-0.067842055028465298</cx:pt>
          <cx:pt idx="82193">-0.067858564515744305</cx:pt>
          <cx:pt idx="82194">-0.067867850730738102</cx:pt>
          <cx:pt idx="82195">-0.067871387546248899</cx:pt>
          <cx:pt idx="82196">-0.067895729050606493</cx:pt>
          <cx:pt idx="82197">-0.067908030665444305</cx:pt>
          <cx:pt idx="82198">-0.067925794907811199</cx:pt>
          <cx:pt idx="82199">-0.067946735727083901</cx:pt>
          <cx:pt idx="82200">-0.067947585081163206</cx:pt>
          <cx:pt idx="82201">-0.067947972423315905</cx:pt>
          <cx:pt idx="82202">-0.067951173387601593</cx:pt>
          <cx:pt idx="82203">-0.067958253201490695</cx:pt>
          <cx:pt idx="82204">-0.067972843539056305</cx:pt>
          <cx:pt idx="82205">-0.067973356504092405</cx:pt>
          <cx:pt idx="82206">-0.067978770136424102</cx:pt>
          <cx:pt idx="82207">-0.067981247498678593</cx:pt>
          <cx:pt idx="82208">-0.067987370381500906</cx:pt>
          <cx:pt idx="82209">-0.0679883636602506</cx:pt>
          <cx:pt idx="82210">-0.068030077702649502</cx:pt>
          <cx:pt idx="82211">-0.068051424000567795</cx:pt>
          <cx:pt idx="82212">-0.068051424000567795</cx:pt>
          <cx:pt idx="82213">-0.068079907950274202</cx:pt>
          <cx:pt idx="82214">-0.068080887337357704</cx:pt>
          <cx:pt idx="82215">-0.068089741471329193</cx:pt>
          <cx:pt idx="82216">-0.068104296216517604</cx:pt>
          <cx:pt idx="82217">-0.068148103278032196</cx:pt>
          <cx:pt idx="82218">-0.068185721281096498</cx:pt>
          <cx:pt idx="82219">-0.068210654024070005</cx:pt>
          <cx:pt idx="82220">-0.068219471982446003</cx:pt>
          <cx:pt idx="82221">-0.068236014134654993</cx:pt>
          <cx:pt idx="82222">-0.068247048337250205</cx:pt>
          <cx:pt idx="82223">-0.068247048337250205</cx:pt>
          <cx:pt idx="82224">-0.068247048337250205</cx:pt>
          <cx:pt idx="82225">-0.068247048337250205</cx:pt>
          <cx:pt idx="82226">-0.068249428787087105</cx:pt>
          <cx:pt idx="82227">-0.068296301119785796</cx:pt>
          <cx:pt idx="82228">-0.068322779132216793</cx:pt>
          <cx:pt idx="82229">-0.068322779132216793</cx:pt>
          <cx:pt idx="82230">-0.068330891659914794</cx:pt>
          <cx:pt idx="82231">-0.068346403835682898</cx:pt>
          <cx:pt idx="82232">-0.068367024338860896</cx:pt>
          <cx:pt idx="82233">-0.068368876872669695</cx:pt>
          <cx:pt idx="82234">-0.068387831918974296</cx:pt>
          <cx:pt idx="82235">-0.068388448287488607</cx:pt>
          <cx:pt idx="82236">-0.068394832402046704</cx:pt>
          <cx:pt idx="82237">-0.068394832402046704</cx:pt>
          <cx:pt idx="82238">-0.068394936231318607</cx:pt>
          <cx:pt idx="82239">-0.068397521765165004</cx:pt>
          <cx:pt idx="82240">-0.068427980361571494</cx:pt>
          <cx:pt idx="82241">-0.068427980361571494</cx:pt>
          <cx:pt idx="82242">-0.068427980361571494</cx:pt>
          <cx:pt idx="82243">-0.068427980361571494</cx:pt>
          <cx:pt idx="82244">-0.068427980361571494</cx:pt>
          <cx:pt idx="82245">-0.068427980361571494</cx:pt>
          <cx:pt idx="82246">-0.068427980361571494</cx:pt>
          <cx:pt idx="82247">-0.068431420694964495</cx:pt>
          <cx:pt idx="82248">-0.068473299832499099</cx:pt>
          <cx:pt idx="82249">-0.068480132871941005</cx:pt>
          <cx:pt idx="82250">-0.0684802230463811</cx:pt>
          <cx:pt idx="82251">-0.068524143706043705</cx:pt>
          <cx:pt idx="82252">-0.068542796254695906</cx:pt>
          <cx:pt idx="82253">-0.068542796254695906</cx:pt>
          <cx:pt idx="82254">-0.068547666783540004</cx:pt>
          <cx:pt idx="82255">-0.068606519277197797</cx:pt>
          <cx:pt idx="82256">-0.068634354525233005</cx:pt>
          <cx:pt idx="82257">-0.068634354525233005</cx:pt>
          <cx:pt idx="82258">-0.068634354525233005</cx:pt>
          <cx:pt idx="82259">-0.068634354525233005</cx:pt>
          <cx:pt idx="82260">-0.068634354525233005</cx:pt>
          <cx:pt idx="82261">-0.068634354525233005</cx:pt>
          <cx:pt idx="82262">-0.068639744473024497</cx:pt>
          <cx:pt idx="82263">-0.068640327913847998</cx:pt>
          <cx:pt idx="82264">-0.068649765384115893</cx:pt>
          <cx:pt idx="82265">-0.068672000499929206</cx:pt>
          <cx:pt idx="82266">-0.0687035382436849</cx:pt>
          <cx:pt idx="82267">-0.068707571600963802</cx:pt>
          <cx:pt idx="82268">-0.0687228549826744</cx:pt>
          <cx:pt idx="82269">-0.068728142885518803</cx:pt>
          <cx:pt idx="82270">-0.068728142885518803</cx:pt>
          <cx:pt idx="82271">-0.068728142885518803</cx:pt>
          <cx:pt idx="82272">-0.0687290244588699</cx:pt>
          <cx:pt idx="82273">-0.068729323726115094</cx:pt>
          <cx:pt idx="82274">-0.068738518424845393</cx:pt>
          <cx:pt idx="82275">-0.068739413629836293</cx:pt>
          <cx:pt idx="82276">-0.068746422953695693</cx:pt>
          <cx:pt idx="82277">-0.068749928522576595</cx:pt>
          <cx:pt idx="82278">-0.068757875223121906</cx:pt>
          <cx:pt idx="82279">-0.0688590383568735</cx:pt>
          <cx:pt idx="82280">-0.068862061190343798</cx:pt>
          <cx:pt idx="82281">-0.068865686090653605</cx:pt>
          <cx:pt idx="82282">-0.068865790444060798</cx:pt>
          <cx:pt idx="82283">-0.068886528453893495</cx:pt>
          <cx:pt idx="82284">-0.068887308620628002</cx:pt>
          <cx:pt idx="82285">-0.068888453746658196</cx:pt>
          <cx:pt idx="82286">-0.068890779282507295</cx:pt>
          <cx:pt idx="82287">-0.068890950475708201</cx:pt>
          <cx:pt idx="82288">-0.0689058789942988</cx:pt>
          <cx:pt idx="82289">-0.068937695995426901</cx:pt>
          <cx:pt idx="82290">-0.068946841385905996</cx:pt>
          <cx:pt idx="82291">-0.068953932221481704</cx:pt>
          <cx:pt idx="82292">-0.068961492435547903</cx:pt>
          <cx:pt idx="82293">-0.068967278036856594</cx:pt>
          <cx:pt idx="82294">-0.068991205881678605</cx:pt>
          <cx:pt idx="82295">-0.068991637315434104</cx:pt>
          <cx:pt idx="82296">-0.069016781534175606</cx:pt>
          <cx:pt idx="82297">-0.069038677163447401</cx:pt>
          <cx:pt idx="82298">-0.069043359006597194</cx:pt>
          <cx:pt idx="82299">-0.069058188590997993</cx:pt>
          <cx:pt idx="82300">-0.069063710984704596</cx:pt>
          <cx:pt idx="82301">-0.069063908705358903</cx:pt>
          <cx:pt idx="82302">-0.069063908705358903</cx:pt>
          <cx:pt idx="82303">-0.069085144689135305</cx:pt>
          <cx:pt idx="82304">-0.069085144689135305</cx:pt>
          <cx:pt idx="82305">-0.069085144689135305</cx:pt>
          <cx:pt idx="82306">-0.069085144689135305</cx:pt>
          <cx:pt idx="82307">-0.069087152420988104</cx:pt>
          <cx:pt idx="82308">-0.069106163068410595</cx:pt>
          <cx:pt idx="82309">-0.069121011595536005</cx:pt>
          <cx:pt idx="82310">-0.069128026575905693</cx:pt>
          <cx:pt idx="82311">-0.069130316223072197</cx:pt>
          <cx:pt idx="82312">-0.069139298167878505</cx:pt>
          <cx:pt idx="82313">-0.069153650498352703</cx:pt>
          <cx:pt idx="82314">-0.069154895426439794</cx:pt>
          <cx:pt idx="82315">-0.069182535594556796</cx:pt>
          <cx:pt idx="82316">-0.069182535594556796</cx:pt>
          <cx:pt idx="82317">-0.069182535594556796</cx:pt>
          <cx:pt idx="82318">-0.069199774420454996</cx:pt>
          <cx:pt idx="82319">-0.069205838080186904</cx:pt>
          <cx:pt idx="82320">-0.069221343894881299</cx:pt>
          <cx:pt idx="82321">-0.0692215450568643</cx:pt>
          <cx:pt idx="82322">-0.0692215450568643</cx:pt>
          <cx:pt idx="82323">-0.069244618241726702</cx:pt>
          <cx:pt idx="82324">-0.069251323540982596</cx:pt>
          <cx:pt idx="82325">-0.069261768926559206</cx:pt>
          <cx:pt idx="82326">-0.069262468244055603</cx:pt>
          <cx:pt idx="82327">-0.069282404453157906</cx:pt>
          <cx:pt idx="82328">-0.069296117435692001</cx:pt>
          <cx:pt idx="82329">-0.0693101472957494</cx:pt>
          <cx:pt idx="82330">-0.069310362787167901</cx:pt>
          <cx:pt idx="82331">-0.069328465951676202</cx:pt>
          <cx:pt idx="82332">-0.069341702643658701</cx:pt>
          <cx:pt idx="82333">-0.069349487749355801</cx:pt>
          <cx:pt idx="82334">-0.069349487749355801</cx:pt>
          <cx:pt idx="82335">-0.069349487749355801</cx:pt>
          <cx:pt idx="82336">-0.069395612625963596</cx:pt>
          <cx:pt idx="82337">-0.069395612625963596</cx:pt>
          <cx:pt idx="82338">-0.069395612625963596</cx:pt>
          <cx:pt idx="82339">-0.069395612625963596</cx:pt>
          <cx:pt idx="82340">-0.069395612625963596</cx:pt>
          <cx:pt idx="82341">-0.069400815294525894</cx:pt>
          <cx:pt idx="82342">-0.069403501599101497</cx:pt>
          <cx:pt idx="82343">-0.069415354899755102</cx:pt>
          <cx:pt idx="82344">-0.069421174037450198</cx:pt>
          <cx:pt idx="82345">-0.069428042897481598</cx:pt>
          <cx:pt idx="82346">-0.069437558478572706</cx:pt>
          <cx:pt idx="82347">-0.069449663846453694</cx:pt>
          <cx:pt idx="82348">-0.069472440763216195</cx:pt>
          <cx:pt idx="82349">-0.069481799979044107</cx:pt>
          <cx:pt idx="82350">-0.069482845514847694</cx:pt>
          <cx:pt idx="82351">-0.069484788098921099</cx:pt>
          <cx:pt idx="82352">-0.069486358888140295</cx:pt>
          <cx:pt idx="82353">-0.069486358888140295</cx:pt>
          <cx:pt idx="82354">-0.069490534948198304</cx:pt>
          <cx:pt idx="82355">-0.069501231267384903</cx:pt>
          <cx:pt idx="82356">-0.069515043821861702</cx:pt>
          <cx:pt idx="82357">-0.069515043821861702</cx:pt>
          <cx:pt idx="82358">-0.069515043821861702</cx:pt>
          <cx:pt idx="82359">-0.069515043821861702</cx:pt>
          <cx:pt idx="82360">-0.069515043821861702</cx:pt>
          <cx:pt idx="82361">-0.069532410471320499</cx:pt>
          <cx:pt idx="82362">-0.069535758311692994</cx:pt>
          <cx:pt idx="82363">-0.069539426777299698</cx:pt>
          <cx:pt idx="82364">-0.069549572305275101</cx:pt>
          <cx:pt idx="82365">-0.069551003856590299</cx:pt>
          <cx:pt idx="82366">-0.069554117796765305</cx:pt>
          <cx:pt idx="82367">-0.069572950297708894</cx:pt>
          <cx:pt idx="82368">-0.069581787353615407</cx:pt>
          <cx:pt idx="82369">-0.069581787353615407</cx:pt>
          <cx:pt idx="82370">-0.069581787353615407</cx:pt>
          <cx:pt idx="82371">-0.0696117055441242</cx:pt>
          <cx:pt idx="82372">-0.069614587350538507</cx:pt>
          <cx:pt idx="82373">-0.069616820573191907</cx:pt>
          <cx:pt idx="82374">-0.069623224266854106</cx:pt>
          <cx:pt idx="82375">-0.069637879164883704</cx:pt>
          <cx:pt idx="82376">-0.069654261275595</cx:pt>
          <cx:pt idx="82377">-0.069658847727861697</cx:pt>
          <cx:pt idx="82378">-0.0696591370972309</cx:pt>
          <cx:pt idx="82379">-0.069662461407605694</cx:pt>
          <cx:pt idx="82380">-0.069689244233129499</cx:pt>
          <cx:pt idx="82381">-0.069708774131146498</cx:pt>
          <cx:pt idx="82382">-0.069715770765545595</cx:pt>
          <cx:pt idx="82383">-0.069732461274499905</cx:pt>
          <cx:pt idx="82384">-0.069750688679286202</cx:pt>
          <cx:pt idx="82385">-0.069753994244619005</cx:pt>
          <cx:pt idx="82386">-0.069756956417306601</cx:pt>
          <cx:pt idx="82387">-0.069756956417306601</cx:pt>
          <cx:pt idx="82388">-0.069756956417306601</cx:pt>
          <cx:pt idx="82389">-0.069781569050139394</cx:pt>
          <cx:pt idx="82390">-0.069835232558471405</cx:pt>
          <cx:pt idx="82391">-0.069845346993474999</cx:pt>
          <cx:pt idx="82392">-0.069848326326051202</cx:pt>
          <cx:pt idx="82393">-0.069860461201438406</cx:pt>
          <cx:pt idx="82394">-0.069889041468132296</cx:pt>
          <cx:pt idx="82395">-0.069902481030967994</cx:pt>
          <cx:pt idx="82396">-0.069968161205109097</cx:pt>
          <cx:pt idx="82397">-0.069969633555499705</cx:pt>
          <cx:pt idx="82398">-0.069976412326940698</cx:pt>
          <cx:pt idx="82399">-0.069977397631637198</cx:pt>
          <cx:pt idx="82400">-0.069992106468235907</cx:pt>
          <cx:pt idx="82401">-0.070008777908915507</cx:pt>
          <cx:pt idx="82402">-0.070008777908915507</cx:pt>
          <cx:pt idx="82403">-0.070010007234693597</cx:pt>
          <cx:pt idx="82404">-0.070026342528361707</cx:pt>
          <cx:pt idx="82405">-0.070026342528361707</cx:pt>
          <cx:pt idx="82406">-0.070031814559033401</cx:pt>
          <cx:pt idx="82407">-0.070066201428948802</cx:pt>
          <cx:pt idx="82408">-0.070066201428948802</cx:pt>
          <cx:pt idx="82409">-0.070066471063020899</cx:pt>
          <cx:pt idx="82410">-0.070067298544813597</cx:pt>
          <cx:pt idx="82411">-0.070071082850003699</cx:pt>
          <cx:pt idx="82412">-0.070076580541544795</cx:pt>
          <cx:pt idx="82413">-0.070086079083232999</cx:pt>
          <cx:pt idx="82414">-0.070089267452183898</cx:pt>
          <cx:pt idx="82415">-0.070095895315012299</cx:pt>
          <cx:pt idx="82416">-0.070137506972966696</cx:pt>
          <cx:pt idx="82417">-0.070142213404384299</cx:pt>
          <cx:pt idx="82418">-0.070144018757406307</cx:pt>
          <cx:pt idx="82419">-0.070154027178619793</cx:pt>
          <cx:pt idx="82420">-0.070169514314338793</cx:pt>
          <cx:pt idx="82421">-0.070173364755086703</cx:pt>
          <cx:pt idx="82422">-0.070188325669792301</cx:pt>
          <cx:pt idx="82423">-0.070200235539144396</cx:pt>
          <cx:pt idx="82424">-0.070206686412362607</cx:pt>
          <cx:pt idx="82425">-0.070206686412362607</cx:pt>
          <cx:pt idx="82426">-0.070206686412362607</cx:pt>
          <cx:pt idx="82427">-0.070207542101259096</cx:pt>
          <cx:pt idx="82428">-0.070207542101259096</cx:pt>
          <cx:pt idx="82429">-0.070207542101259096</cx:pt>
          <cx:pt idx="82430">-0.070207542101259096</cx:pt>
          <cx:pt idx="82431">-0.070207542101259096</cx:pt>
          <cx:pt idx="82432">-0.070207542101259096</cx:pt>
          <cx:pt idx="82433">-0.070207542101259096</cx:pt>
          <cx:pt idx="82434">-0.070207542101259096</cx:pt>
          <cx:pt idx="82435">-0.070216087239045294</cx:pt>
          <cx:pt idx="82436">-0.070219004165240101</cx:pt>
          <cx:pt idx="82437">-0.070252517350994304</cx:pt>
          <cx:pt idx="82438">-0.070252721605597701</cx:pt>
          <cx:pt idx="82439">-0.070253695957622098</cx:pt>
          <cx:pt idx="82440">-0.070256425132051104</cx:pt>
          <cx:pt idx="82441">-0.070256425132051104</cx:pt>
          <cx:pt idx="82442">-0.070256425132051104</cx:pt>
          <cx:pt idx="82443">-0.070256425132051104</cx:pt>
          <cx:pt idx="82444">-0.070320094396248395</cx:pt>
          <cx:pt idx="82445">-0.070322682939596495</cx:pt>
          <cx:pt idx="82446">-0.070330342063407103</cx:pt>
          <cx:pt idx="82447">-0.070383395497815596</cx:pt>
          <cx:pt idx="82448">-0.070388337238001697</cx:pt>
          <cx:pt idx="82449">-0.070431285862323806</cx:pt>
          <cx:pt idx="82450">-0.070431285862323806</cx:pt>
          <cx:pt idx="82451">-0.070436315981366293</cx:pt>
          <cx:pt idx="82452">-0.070444246746091996</cx:pt>
          <cx:pt idx="82453">-0.070463290351850505</cx:pt>
          <cx:pt idx="82454">-0.070516894205888594</cx:pt>
          <cx:pt idx="82455">-0.070554303486049894</cx:pt>
          <cx:pt idx="82456">-0.070560037855815702</cx:pt>
          <cx:pt idx="82457">-0.070561475958036898</cx:pt>
          <cx:pt idx="82458">-0.070595641236937706</cx:pt>
          <cx:pt idx="82459">-0.070646883742213007</cx:pt>
          <cx:pt idx="82460">-0.070668210512639204</cx:pt>
          <cx:pt idx="82461">-0.070682499353595302</cx:pt>
          <cx:pt idx="82462">-0.070685828472458606</cx:pt>
          <cx:pt idx="82463">-0.070688517139832693</cx:pt>
          <cx:pt idx="82464">-0.070695236227179201</cx:pt>
          <cx:pt idx="82465">-0.070722177762650204</cx:pt>
          <cx:pt idx="82466">-0.070726856189612997</cx:pt>
          <cx:pt idx="82467">-0.070758156954035104</cx:pt>
          <cx:pt idx="82468">-0.070768507209088602</cx:pt>
          <cx:pt idx="82469">-0.070784260247019601</cx:pt>
          <cx:pt idx="82470">-0.070787354187899706</cx:pt>
          <cx:pt idx="82471">-0.070807654346455806</cx:pt>
          <cx:pt idx="82472">-0.070824848398302206</cx:pt>
          <cx:pt idx="82473">-0.070837798508988095</cx:pt>
          <cx:pt idx="82474">-0.070842552409554296</cx:pt>
          <cx:pt idx="82475">-0.070870013203610999</cx:pt>
          <cx:pt idx="82476">-0.070875213723882197</cx:pt>
          <cx:pt idx="82477">-0.070885814627523899</cx:pt>
          <cx:pt idx="82478">-0.070910247229023796</cx:pt>
          <cx:pt idx="82479">-0.070939269550287704</cx:pt>
          <cx:pt idx="82480">-0.070939269550287704</cx:pt>
          <cx:pt idx="82481">-0.070939269550287704</cx:pt>
          <cx:pt idx="82482">-0.070939269550287704</cx:pt>
          <cx:pt idx="82483">-0.070939269550287704</cx:pt>
          <cx:pt idx="82484">-0.070939269550287704</cx:pt>
          <cx:pt idx="82485">-0.070939269550287704</cx:pt>
          <cx:pt idx="82486">-0.070939269550287704</cx:pt>
          <cx:pt idx="82487">-0.070956348564477398</cx:pt>
          <cx:pt idx="82488">-0.070966720795969301</cx:pt>
          <cx:pt idx="82489">-0.070970841936510307</cx:pt>
          <cx:pt idx="82490">-0.070970841936510307</cx:pt>
          <cx:pt idx="82491">-0.070977015600964699</cx:pt>
          <cx:pt idx="82492">-0.071023769855427299</cx:pt>
          <cx:pt idx="82493">-0.071025823729378101</cx:pt>
          <cx:pt idx="82494">-0.071038101898544204</cx:pt>
          <cx:pt idx="82495">-0.071042720709525095</cx:pt>
          <cx:pt idx="82496">-0.071053035644293397</cx:pt>
          <cx:pt idx="82497">-0.071053035644293397</cx:pt>
          <cx:pt idx="82498">-0.071079304173999699</cx:pt>
          <cx:pt idx="82499">-0.071088802325187203</cx:pt>
          <cx:pt idx="82500">-0.071102375465757997</cx:pt>
          <cx:pt idx="82501">-0.071109854753394305</cx:pt>
          <cx:pt idx="82502">-0.071112827522328101</cx:pt>
          <cx:pt idx="82503">-0.071172078213896803</cx:pt>
          <cx:pt idx="82504">-0.071211208473241597</cx:pt>
          <cx:pt idx="82505">-0.071215293732538307</cx:pt>
          <cx:pt idx="82506">-0.071232399949967495</cx:pt>
          <cx:pt idx="82507">-0.071234768407187801</cx:pt>
          <cx:pt idx="82508">-0.071236602132049104</cx:pt>
          <cx:pt idx="82509">-0.071244983386965</cx:pt>
          <cx:pt idx="82510">-0.071256823771172706</cx:pt>
          <cx:pt idx="82511">-0.071260392701429698</cx:pt>
          <cx:pt idx="82512">-0.071263791433349905</cx:pt>
          <cx:pt idx="82513">-0.071274444986969707</cx:pt>
          <cx:pt idx="82514">-0.071282759826275105</cx:pt>
          <cx:pt idx="82515">-0.071287683354172293</cx:pt>
          <cx:pt idx="82516">-0.071289418631927406</cx:pt>
          <cx:pt idx="82517">-0.071294040971440306</cx:pt>
          <cx:pt idx="82518">-0.071299474952161004</cx:pt>
          <cx:pt idx="82519">-0.071299474952161004</cx:pt>
          <cx:pt idx="82520">-0.071350238837187899</cx:pt>
          <cx:pt idx="82521">-0.071393472211685002</cx:pt>
          <cx:pt idx="82522">-0.071406752985271896</cx:pt>
          <cx:pt idx="82523">-0.071415757952133396</cx:pt>
          <cx:pt idx="82524">-0.071511549888009604</cx:pt>
          <cx:pt idx="82525">-0.071533926317575505</cx:pt>
          <cx:pt idx="82526">-0.071561340638088403</cx:pt>
          <cx:pt idx="82527">-0.071577376903924794</cx:pt>
          <cx:pt idx="82528">-0.071585386661663197</cx:pt>
          <cx:pt idx="82529">-0.071588820662359706</cx:pt>
          <cx:pt idx="82530">-0.071596296625877506</cx:pt>
          <cx:pt idx="82531">-0.071613836337188902</cx:pt>
          <cx:pt idx="82532">-0.071643989319502097</cx:pt>
          <cx:pt idx="82533">-0.071659516495322095</cx:pt>
          <cx:pt idx="82534">-0.071675032332622804</cx:pt>
          <cx:pt idx="82535">-0.071752556505560894</cx:pt>
          <cx:pt idx="82536">-0.071753205682334995</cx:pt>
          <cx:pt idx="82537">-0.071753205682334995</cx:pt>
          <cx:pt idx="82538">-0.071770351782347003</cx:pt>
          <cx:pt idx="82539">-0.071790173186857195</cx:pt>
          <cx:pt idx="82540">-0.071791747616741799</cx:pt>
          <cx:pt idx="82541">-0.071863857740665393</cx:pt>
          <cx:pt idx="82542">-0.071888572542133503</cx:pt>
          <cx:pt idx="82543">-0.0719080869064668</cx:pt>
          <cx:pt idx="82544">-0.0719364646763649</cx:pt>
          <cx:pt idx="82545">-0.071948959103113802</cx:pt>
          <cx:pt idx="82546">-0.071986121313088999</cx:pt>
          <cx:pt idx="82547">-0.071986750660272103</cx:pt>
          <cx:pt idx="82548">-0.071994662180541305</cx:pt>
          <cx:pt idx="82549">-0.072001915274086503</cx:pt>
          <cx:pt idx="82550">-0.072020852206691702</cx:pt>
          <cx:pt idx="82551">-0.072066918213434403</cx:pt>
          <cx:pt idx="82552">-0.072077875872824507</cx:pt>
          <cx:pt idx="82553">-0.072078152571228099</cx:pt>
          <cx:pt idx="82554">-0.072082971533581203</cx:pt>
          <cx:pt idx="82555">-0.072106195484820695</cx:pt>
          <cx:pt idx="82556">-0.072131273541269206</cx:pt>
          <cx:pt idx="82557">-0.072137958283652201</cx:pt>
          <cx:pt idx="82558">-0.072137958283652201</cx:pt>
          <cx:pt idx="82559">-0.072166274156374804</cx:pt>
          <cx:pt idx="82560">-0.072172081904467403</cx:pt>
          <cx:pt idx="82561">-0.072172081904467403</cx:pt>
          <cx:pt idx="82562">-0.072172081904467403</cx:pt>
          <cx:pt idx="82563">-0.072172081904467403</cx:pt>
          <cx:pt idx="82564">-0.072172081904467403</cx:pt>
          <cx:pt idx="82565">-0.072172081904467403</cx:pt>
          <cx:pt idx="82566">-0.072179728664833895</cx:pt>
          <cx:pt idx="82567">-0.072196585967185506</cx:pt>
          <cx:pt idx="82568">-0.072201082361952607</cx:pt>
          <cx:pt idx="82569">-0.0722084919101596</cx:pt>
          <cx:pt idx="82570">-0.072217366404032896</cx:pt>
          <cx:pt idx="82571">-0.0722194616245911</cx:pt>
          <cx:pt idx="82572">-0.072223476415905</cx:pt>
          <cx:pt idx="82573">-0.072230548863317395</cx:pt>
          <cx:pt idx="82574">-0.072231351858290799</cx:pt>
          <cx:pt idx="82575">-0.072250435662432194</cx:pt>
          <cx:pt idx="82576">-0.0722544234718729</cx:pt>
          <cx:pt idx="82577">-0.0722544234718729</cx:pt>
          <cx:pt idx="82578">-0.0722544234718729</cx:pt>
          <cx:pt idx="82579">-0.0722544234718729</cx:pt>
          <cx:pt idx="82580">-0.0722544234718729</cx:pt>
          <cx:pt idx="82581">-0.0722544234718729</cx:pt>
          <cx:pt idx="82582">-0.0722544234718729</cx:pt>
          <cx:pt idx="82583">-0.0722544234718729</cx:pt>
          <cx:pt idx="82584">-0.0722544234718729</cx:pt>
          <cx:pt idx="82585">-0.072265737036313907</cx:pt>
          <cx:pt idx="82586">-0.072272834341148104</cx:pt>
          <cx:pt idx="82587">-0.072274661812348207</cx:pt>
          <cx:pt idx="82588">-0.072275418053792201</cx:pt>
          <cx:pt idx="82589">-0.072287952435233796</cx:pt>
          <cx:pt idx="82590">-0.072293651591270394</cx:pt>
          <cx:pt idx="82591">-0.072306893056637497</cx:pt>
          <cx:pt idx="82592">-0.072310832209299999</cx:pt>
          <cx:pt idx="82593">-0.072328955260862804</cx:pt>
          <cx:pt idx="82594">-0.072344677848389605</cx:pt>
          <cx:pt idx="82595">-0.072351478084900195</cx:pt>
          <cx:pt idx="82596">-0.072419913284644796</cx:pt>
          <cx:pt idx="82597">-0.072432433565125506</cx:pt>
          <cx:pt idx="82598">-0.072455007944384697</cx:pt>
          <cx:pt idx="82599">-0.072456790995069797</cx:pt>
          <cx:pt idx="82600">-0.072459615143225506</cx:pt>
          <cx:pt idx="82601">-0.072478805547850203</cx:pt>
          <cx:pt idx="82602">-0.072481731556753401</cx:pt>
          <cx:pt idx="82603">-0.072491143059093793</cx:pt>
          <cx:pt idx="82604">-0.072541912341744202</cx:pt>
          <cx:pt idx="82605">-0.072542152158484502</cx:pt>
          <cx:pt idx="82606">-0.072547713721835397</cx:pt>
          <cx:pt idx="82607">-0.072576967062263603</cx:pt>
          <cx:pt idx="82608">-0.072612152977728203</cx:pt>
          <cx:pt idx="82609">-0.072613926128842196</cx:pt>
          <cx:pt idx="82610">-0.0726213748078572</cx:pt>
          <cx:pt idx="82611">-0.0726213748078572</cx:pt>
          <cx:pt idx="82612">-0.0726213748078572</cx:pt>
          <cx:pt idx="82613">-0.0726213748078572</cx:pt>
          <cx:pt idx="82614">-0.0726213748078572</cx:pt>
          <cx:pt idx="82615">-0.0726213748078572</cx:pt>
          <cx:pt idx="82616">-0.072633810041917504</cx:pt>
          <cx:pt idx="82617">-0.072652999583073696</cx:pt>
          <cx:pt idx="82618">-0.072654869121567406</cx:pt>
          <cx:pt idx="82619">-0.072670658254400694</cx:pt>
          <cx:pt idx="82620">-0.072681405785712694</cx:pt>
          <cx:pt idx="82621">-0.072684755913179105</cx:pt>
          <cx:pt idx="82622">-0.072694546490242595</cx:pt>
          <cx:pt idx="82623">-0.072709171582355195</cx:pt>
          <cx:pt idx="82624">-0.072732719629152204</cx:pt>
          <cx:pt idx="82625">-0.072739971025264596</cx:pt>
          <cx:pt idx="82626">-0.072739971025264596</cx:pt>
          <cx:pt idx="82627">-0.072739971025264596</cx:pt>
          <cx:pt idx="82628">-0.072739971025264596</cx:pt>
          <cx:pt idx="82629">-0.072741819847805506</cx:pt>
          <cx:pt idx="82630">-0.072743680019625404</cx:pt>
          <cx:pt idx="82631">-0.072743950205573005</cx:pt>
          <cx:pt idx="82632">-0.072764806533672802</cx:pt>
          <cx:pt idx="82633">-0.072764806533672802</cx:pt>
          <cx:pt idx="82634">-0.072764806533672802</cx:pt>
          <cx:pt idx="82635">-0.072773300356119494</cx:pt>
          <cx:pt idx="82636">-0.0727761263087041</cx:pt>
          <cx:pt idx="82637">-0.0727761263087041</cx:pt>
          <cx:pt idx="82638">-0.072868519028713205</cx:pt>
          <cx:pt idx="82639">-0.072902935769712199</cx:pt>
          <cx:pt idx="82640">-0.072911532405235305</cx:pt>
          <cx:pt idx="82641">-0.072916358073483206</cx:pt>
          <cx:pt idx="82642">-0.0729225937838206</cx:pt>
          <cx:pt idx="82643">-0.072936333160159295</cx:pt>
          <cx:pt idx="82644">-0.073012059035652097</cx:pt>
          <cx:pt idx="82645">-0.073023486451409297</cx:pt>
          <cx:pt idx="82646">-0.073038706441827098</cx:pt>
          <cx:pt idx="82647">-0.073046805981108701</cx:pt>
          <cx:pt idx="82648">-0.073052720102569704</cx:pt>
          <cx:pt idx="82649">-0.073085011213407394</cx:pt>
          <cx:pt idx="82650">-0.073091039084952902</cx:pt>
          <cx:pt idx="82651">-0.073095549311390395</cx:pt>
          <cx:pt idx="82652">-0.073111065871858297</cx:pt>
          <cx:pt idx="82653">-0.073133934928352004</cx:pt>
          <cx:pt idx="82654">-0.073135215886967905</cx:pt>
          <cx:pt idx="82655">-0.073198596134674498</cx:pt>
          <cx:pt idx="82656">-0.073232897719864701</cx:pt>
          <cx:pt idx="82657">-0.073245109250221999</cx:pt>
          <cx:pt idx="82658">-0.073259180099343693</cx:pt>
          <cx:pt idx="82659">-0.073269637451675904</cx:pt>
          <cx:pt idx="82660">-0.073279634756001105</cx:pt>
          <cx:pt idx="82661">-0.0733156579816579</cx:pt>
          <cx:pt idx="82662">-0.073324170611224301</cx:pt>
          <cx:pt idx="82663">-0.073336896210442801</cx:pt>
          <cx:pt idx="82664">-0.073343489991870098</cx:pt>
          <cx:pt idx="82665">-0.073350004075525901</cx:pt>
          <cx:pt idx="82666">-0.073353567233792896</cx:pt>
          <cx:pt idx="82667">-0.073383037310000995</cx:pt>
          <cx:pt idx="82668">-0.073391988795726504</cx:pt>
          <cx:pt idx="82669">-0.073401772676181698</cx:pt>
          <cx:pt idx="82670">-0.073407504631659404</cx:pt>
          <cx:pt idx="82671">-0.073423269565869503</cx:pt>
          <cx:pt idx="82672">-0.073423269565869503</cx:pt>
          <cx:pt idx="82673">-0.073432385896126995</cx:pt>
          <cx:pt idx="82674">-0.073441031052074598</cx:pt>
          <cx:pt idx="82675">-0.073460782473264194</cx:pt>
          <cx:pt idx="82676">-0.073467299792479193</cx:pt>
          <cx:pt idx="82677">-0.073468885505758905</cx:pt>
          <cx:pt idx="82678">-0.073478371110852106</cx:pt>
          <cx:pt idx="82679">-0.073478371110852106</cx:pt>
          <cx:pt idx="82680">-0.073478371110852106</cx:pt>
          <cx:pt idx="82681">-0.073517966243279803</cx:pt>
          <cx:pt idx="82682">-0.073527892893424499</cx:pt>
          <cx:pt idx="82683">-0.073541264206779602</cx:pt>
          <cx:pt idx="82684">-0.073551183533121595</cx:pt>
          <cx:pt idx="82685">-0.073609701776165604</cx:pt>
          <cx:pt idx="82686">-0.073614660614357605</cx:pt>
          <cx:pt idx="82687">-0.073637684969260694</cx:pt>
          <cx:pt idx="82688">-0.073650579108302694</cx:pt>
          <cx:pt idx="82689">-0.073655760595904798</cx:pt>
          <cx:pt idx="82690">-0.0736633457072291</cx:pt>
          <cx:pt idx="82691">-0.073668199020534397</cx:pt>
          <cx:pt idx="82692">-0.073681918715138794</cx:pt>
          <cx:pt idx="82693">-0.0736964677959005</cx:pt>
          <cx:pt idx="82694">-0.0736964677959005</cx:pt>
          <cx:pt idx="82695">-0.0736964677959005</cx:pt>
          <cx:pt idx="82696">-0.073759855763150806</cx:pt>
          <cx:pt idx="82697">-0.073759855763150806</cx:pt>
          <cx:pt idx="82698">-0.0737644385805587</cx:pt>
          <cx:pt idx="82699">-0.073821576067032102</cx:pt>
          <cx:pt idx="82700">-0.073827091680457702</cx:pt>
          <cx:pt idx="82701">-0.0738382533528847</cx:pt>
          <cx:pt idx="82702">-0.073847326895294399</cx:pt>
          <cx:pt idx="82703">-0.0738564364782303</cx:pt>
          <cx:pt idx="82704">-0.073877423155490701</cx:pt>
          <cx:pt idx="82705">-0.073889140452511007</cx:pt>
          <cx:pt idx="82706">-0.073926927102622803</cx:pt>
          <cx:pt idx="82707">-0.073961627865162305</cx:pt>
          <cx:pt idx="82708">-0.073979735611649597</cx:pt>
          <cx:pt idx="82709">-0.073989379157111498</cx:pt>
          <cx:pt idx="82710">-0.074008925761571406</cx:pt>
          <cx:pt idx="82711">-0.074010327069654505</cx:pt>
          <cx:pt idx="82712">-0.074034637024574496</cx:pt>
          <cx:pt idx="82713">-0.074054118910690497</cx:pt>
          <cx:pt idx="82714">-0.074060548769869103</cx:pt>
          <cx:pt idx="82715">-0.074090623533341102</cx:pt>
          <cx:pt idx="82716">-0.0741080461873216</cx:pt>
          <cx:pt idx="82717">-0.0741080461873216</cx:pt>
          <cx:pt idx="82718">-0.0741080461873216</cx:pt>
          <cx:pt idx="82719">-0.0741080461873216</cx:pt>
          <cx:pt idx="82720">-0.0741080461873216</cx:pt>
          <cx:pt idx="82721">-0.0741080461873216</cx:pt>
          <cx:pt idx="82722">-0.074115776716154394</cx:pt>
          <cx:pt idx="82723">-0.074123673419084504</cx:pt>
          <cx:pt idx="82724">-0.074159523417055007</cx:pt>
          <cx:pt idx="82725">-0.074163925290151506</cx:pt>
          <cx:pt idx="82726">-0.074194251956084797</cx:pt>
          <cx:pt idx="82727">-0.074209934770263497</cx:pt>
          <cx:pt idx="82728">-0.074209934770263497</cx:pt>
          <cx:pt idx="82729">-0.074209934770263497</cx:pt>
          <cx:pt idx="82730">-0.074237126226735103</cx:pt>
          <cx:pt idx="82731">-0.074248761185386897</cx:pt>
          <cx:pt idx="82732">-0.074251976056556201</cx:pt>
          <cx:pt idx="82733">-0.074252675928745904</cx:pt>
          <cx:pt idx="82734">-0.074264574683317597</cx:pt>
          <cx:pt idx="82735">-0.074269805779763401</cx:pt>
          <cx:pt idx="82736">-0.074282934307743201</cx:pt>
          <cx:pt idx="82737">-0.074286477860557504</cx:pt>
          <cx:pt idx="82738">-0.074288168083427406</cx:pt>
          <cx:pt idx="82739">-0.074289715150584204</cx:pt>
          <cx:pt idx="82740">-0.074290292316583906</cx:pt>
          <cx:pt idx="82741">-0.074300137335540806</cx:pt>
          <cx:pt idx="82742">-0.074303724242274105</cx:pt>
          <cx:pt idx="82743">-0.074332553865020495</cx:pt>
          <cx:pt idx="82744">-0.074370100266902606</cx:pt>
          <cx:pt idx="82745">-0.074370579837261197</cx:pt>
          <cx:pt idx="82746">-0.074380752133383798</cx:pt>
          <cx:pt idx="82747">-0.074385095944578802</cx:pt>
          <cx:pt idx="82748">-0.074385095944578802</cx:pt>
          <cx:pt idx="82749">-0.074385095944578802</cx:pt>
          <cx:pt idx="82750">-0.074385095944578802</cx:pt>
          <cx:pt idx="82751">-0.074385302118770397</cx:pt>
          <cx:pt idx="82752">-0.074390094956017297</cx:pt>
          <cx:pt idx="82753">-0.074390755199381597</cx:pt>
          <cx:pt idx="82754">-0.074408161748950902</cx:pt>
          <cx:pt idx="82755">-0.074438552108034697</cx:pt>
          <cx:pt idx="82756">-0.074534775004595599</cx:pt>
          <cx:pt idx="82757">-0.074534775004595599</cx:pt>
          <cx:pt idx="82758">-0.074561204353604499</cx:pt>
          <cx:pt idx="82759">-0.074569528090699194</cx:pt>
          <cx:pt idx="82760">-0.074589030779155296</cx:pt>
          <cx:pt idx="82761">-0.074590544968402506</cx:pt>
          <cx:pt idx="82762">-0.074613595346063294</cx:pt>
          <cx:pt idx="82763">-0.074618052958384695</cx:pt>
          <cx:pt idx="82764">-0.074623813226714297</cx:pt>
          <cx:pt idx="82765">-0.074623813226714297</cx:pt>
          <cx:pt idx="82766">-0.074623813226714297</cx:pt>
          <cx:pt idx="82767">-0.074623813226714297</cx:pt>
          <cx:pt idx="82768">-0.074623813226714297</cx:pt>
          <cx:pt idx="82769">-0.074640621924297504</cx:pt>
          <cx:pt idx="82770">-0.074644500719714693</cx:pt>
          <cx:pt idx="82771">-0.074648609339697899</cx:pt>
          <cx:pt idx="82772">-0.074648989715425995</cx:pt>
          <cx:pt idx="82773">-0.074660032654965694</cx:pt>
          <cx:pt idx="82774">-0.074660032654965694</cx:pt>
          <cx:pt idx="82775">-0.074660032654965694</cx:pt>
          <cx:pt idx="82776">-0.074660032654965694</cx:pt>
          <cx:pt idx="82777">-0.074667619055234599</cx:pt>
          <cx:pt idx="82778">-0.074673184243909493</cx:pt>
          <cx:pt idx="82779">-0.074673193526420295</cx:pt>
          <cx:pt idx="82780">-0.074681162925025302</cx:pt>
          <cx:pt idx="82781">-0.074685876333051598</cx:pt>
          <cx:pt idx="82782">-0.074695272236887697</cx:pt>
          <cx:pt idx="82783">-0.074743241457318796</cx:pt>
          <cx:pt idx="82784">-0.074744100198779903</cx:pt>
          <cx:pt idx="82785">-0.074752481525327694</cx:pt>
          <cx:pt idx="82786">-0.074753342613410795</cx:pt>
          <cx:pt idx="82787">-0.074757163285475894</cx:pt>
          <cx:pt idx="82788">-0.074785504778823703</cx:pt>
          <cx:pt idx="82789">-0.074785504778823703</cx:pt>
          <cx:pt idx="82790">-0.074797687399552601</cx:pt>
          <cx:pt idx="82791">-0.074797687399552601</cx:pt>
          <cx:pt idx="82792">-0.074797687399552601</cx:pt>
          <cx:pt idx="82793">-0.074810767228891406</cx:pt>
          <cx:pt idx="82794">-0.074820885871817594</cx:pt>
          <cx:pt idx="82795">-0.0748288402270922</cx:pt>
          <cx:pt idx="82796">-0.074841063779189296</cx:pt>
          <cx:pt idx="82797">-0.074848942363136398</cx:pt>
          <cx:pt idx="82798">-0.074848942363136398</cx:pt>
          <cx:pt idx="82799">-0.074852173645038503</cx:pt>
          <cx:pt idx="82800">-0.074852481634113996</cx:pt>
          <cx:pt idx="82801">-0.074852481634113996</cx:pt>
          <cx:pt idx="82802">-0.074852481634113996</cx:pt>
          <cx:pt idx="82803">-0.074852481634113996</cx:pt>
          <cx:pt idx="82804">-0.074852481634113996</cx:pt>
          <cx:pt idx="82805">-0.074852481634113996</cx:pt>
          <cx:pt idx="82806">-0.074852481634113996</cx:pt>
          <cx:pt idx="82807">-0.074852481634113996</cx:pt>
          <cx:pt idx="82808">-0.074868260680617596</cx:pt>
          <cx:pt idx="82809">-0.074877263425123394</cx:pt>
          <cx:pt idx="82810">-0.0749175606646003</cx:pt>
          <cx:pt idx="82811">-0.074926245098028296</cx:pt>
          <cx:pt idx="82812">-0.074976838848527502</cx:pt>
          <cx:pt idx="82813">-0.074976838848527502</cx:pt>
          <cx:pt idx="82814">-0.074976838848527502</cx:pt>
          <cx:pt idx="82815">-0.074976838848527502</cx:pt>
          <cx:pt idx="82816">-0.074976838848527502</cx:pt>
          <cx:pt idx="82817">-0.075016498785882402</cx:pt>
          <cx:pt idx="82818">-0.075022636693190106</cx:pt>
          <cx:pt idx="82819">-0.075047747843147494</cx:pt>
          <cx:pt idx="82820">-0.075049678897420494</cx:pt>
          <cx:pt idx="82821">-0.075053517137839601</cx:pt>
          <cx:pt idx="82822">-0.075087766604961095</cx:pt>
          <cx:pt idx="82823">-0.075089500391805106</cx:pt>
          <cx:pt idx="82824">-0.075090134517953905</cx:pt>
          <cx:pt idx="82825">-0.075091175371753499</cx:pt>
          <cx:pt idx="82826">-0.075127917211464404</cx:pt>
          <cx:pt idx="82827">-0.075136247817159593</cx:pt>
          <cx:pt idx="82828">-0.075144542670803102</cx:pt>
          <cx:pt idx="82829">-0.075151957476664893</cx:pt>
          <cx:pt idx="82830">-0.075151957476664893</cx:pt>
          <cx:pt idx="82831">-0.075151957476664893</cx:pt>
          <cx:pt idx="82832">-0.075151957476664893</cx:pt>
          <cx:pt idx="82833">-0.075151957476664893</cx:pt>
          <cx:pt idx="82834">-0.075151957476664893</cx:pt>
          <cx:pt idx="82835">-0.075151957476664893</cx:pt>
          <cx:pt idx="82836">-0.075176013803743197</cx:pt>
          <cx:pt idx="82837">-0.075183511646617796</cx:pt>
          <cx:pt idx="82838">-0.075214272614209501</cx:pt>
          <cx:pt idx="82839">-0.075215150966007505</cx:pt>
          <cx:pt idx="82840">-0.075221118928777794</cx:pt>
          <cx:pt idx="82841">-0.075238085733922294</cx:pt>
          <cx:pt idx="82842">-0.075248812664898607</cx:pt>
          <cx:pt idx="82843">-0.075256129918894202</cx:pt>
          <cx:pt idx="82844">-0.075258696117557894</cx:pt>
          <cx:pt idx="82845">-0.075262503741095693</cx:pt>
          <cx:pt idx="82846">-0.075262503741095693</cx:pt>
          <cx:pt idx="82847">-0.075262503741095693</cx:pt>
          <cx:pt idx="82848">-0.075262503741095693</cx:pt>
          <cx:pt idx="82849">-0.075262503741095693</cx:pt>
          <cx:pt idx="82850">-0.075278224954002507</cx:pt>
          <cx:pt idx="82851">-0.075282753301855104</cx:pt>
          <cx:pt idx="82852">-0.075286750249669507</cx:pt>
          <cx:pt idx="82853">-0.075287678330388394</cx:pt>
          <cx:pt idx="82854">-0.075294091813095695</cx:pt>
          <cx:pt idx="82855">-0.075294091813095695</cx:pt>
          <cx:pt idx="82856">-0.075294091813095695</cx:pt>
          <cx:pt idx="82857">-0.075304982516726807</cx:pt>
          <cx:pt idx="82858">-0.075312345776693407</cx:pt>
          <cx:pt idx="82859">-0.075329516817054895</cx:pt>
          <cx:pt idx="82860">-0.075355415005604304</cx:pt>
          <cx:pt idx="82861">-0.075373697360744799</cx:pt>
          <cx:pt idx="82862">-0.075414113146064304</cx:pt>
          <cx:pt idx="82863">-0.075414113146064304</cx:pt>
          <cx:pt idx="82864">-0.075414113146064304</cx:pt>
          <cx:pt idx="82865">-0.0754343493778135</cx:pt>
          <cx:pt idx="82866">-0.075478473374497895</cx:pt>
          <cx:pt idx="82867">-0.075482107350299296</cx:pt>
          <cx:pt idx="82868">-0.075524829553310899</cx:pt>
          <cx:pt idx="82869">-0.075529543252723305</cx:pt>
          <cx:pt idx="82870">-0.075574746351979194</cx:pt>
          <cx:pt idx="82871">-0.075597954184899105</cx:pt>
          <cx:pt idx="82872">-0.075610468272094694</cx:pt>
          <cx:pt idx="82873">-0.075657592106178506</cx:pt>
          <cx:pt idx="82874">-0.075664151528928802</cx:pt>
          <cx:pt idx="82875">-0.075671902304136299</cx:pt>
          <cx:pt idx="82876">-0.075685117705169294</cx:pt>
          <cx:pt idx="82877">-0.075685117705169294</cx:pt>
          <cx:pt idx="82878">-0.075685117705169294</cx:pt>
          <cx:pt idx="82879">-0.075695706792595893</cx:pt>
          <cx:pt idx="82880">-0.075696351856199606</cx:pt>
          <cx:pt idx="82881">-0.075696632339235598</cx:pt>
          <cx:pt idx="82882">-0.075708763685993705</cx:pt>
          <cx:pt idx="82883">-0.075724692637680502</cx:pt>
          <cx:pt idx="82884">-0.075724692637680502</cx:pt>
          <cx:pt idx="82885">-0.075724692637680502</cx:pt>
          <cx:pt idx="82886">-0.075724692637680502</cx:pt>
          <cx:pt idx="82887">-0.075726634619559904</cx:pt>
          <cx:pt idx="82888">-0.075728750360592303</cx:pt>
          <cx:pt idx="82889">-0.075729687221325601</cx:pt>
          <cx:pt idx="82890">-0.075734786179509697</cx:pt>
          <cx:pt idx="82891">-0.075734848400984003</cx:pt>
          <cx:pt idx="82892">-0.075745053666606901</cx:pt>
          <cx:pt idx="82893">-0.075760057682794701</cx:pt>
          <cx:pt idx="82894">-0.075779295330340293</cx:pt>
          <cx:pt idx="82895">-0.075788268427103206</cx:pt>
          <cx:pt idx="82896">-0.0757895793260627</cx:pt>
          <cx:pt idx="82897">-0.0757895793260627</cx:pt>
          <cx:pt idx="82898">-0.075797089915322496</cx:pt>
          <cx:pt idx="82899">-0.0758211815596221</cx:pt>
          <cx:pt idx="82900">-0.075853970657943096</cx:pt>
          <cx:pt idx="82901">-0.075858371259762095</cx:pt>
          <cx:pt idx="82902">-0.075870636660618301</cx:pt>
          <cx:pt idx="82903">-0.075870636660618301</cx:pt>
          <cx:pt idx="82904">-0.075870636660618301</cx:pt>
          <cx:pt idx="82905">-0.075870636660618301</cx:pt>
          <cx:pt idx="82906">-0.075870636660618301</cx:pt>
          <cx:pt idx="82907">-0.075870636660618301</cx:pt>
          <cx:pt idx="82908">-0.075872323151674401</cx:pt>
          <cx:pt idx="82909">-0.075884202226706804</cx:pt>
          <cx:pt idx="82910">-0.075895353757508804</cx:pt>
          <cx:pt idx="82911">-0.075904246533490399</cx:pt>
          <cx:pt idx="82912">-0.0759083556838063</cx:pt>
          <cx:pt idx="82913">-0.075934391876761501</cx:pt>
          <cx:pt idx="82914">-0.0759576966436082</cx:pt>
          <cx:pt idx="82915">-0.075964126928108902</cx:pt>
          <cx:pt idx="82916">-0.075964126928108902</cx:pt>
          <cx:pt idx="82917">-0.075970891236460406</cx:pt>
          <cx:pt idx="82918">-0.076005931037783206</cx:pt>
          <cx:pt idx="82919">-0.076013321625779104</cx:pt>
          <cx:pt idx="82920">-0.076021768466173603</cx:pt>
          <cx:pt idx="82921">-0.076024695778199605</cx:pt>
          <cx:pt idx="82922">-0.076029852920166896</cx:pt>
          <cx:pt idx="82923">-0.076033677915916503</cx:pt>
          <cx:pt idx="82924">-0.076036041797925003</cx:pt>
          <cx:pt idx="82925">-0.076036041797925003</cx:pt>
          <cx:pt idx="82926">-0.076052327890313395</cx:pt>
          <cx:pt idx="82927">-0.076061450653703802</cx:pt>
          <cx:pt idx="82928">-0.076064499192888102</cx:pt>
          <cx:pt idx="82929">-0.076066236127342798</cx:pt>
          <cx:pt idx="82930">-0.076071194937825798</cx:pt>
          <cx:pt idx="82931">-0.076081795362523894</cx:pt>
          <cx:pt idx="82932">-0.076081795362523894</cx:pt>
          <cx:pt idx="82933">-0.076087464506702701</cx:pt>
          <cx:pt idx="82934">-0.076094691837972406</cx:pt>
          <cx:pt idx="82935">-0.076104733913929995</cx:pt>
          <cx:pt idx="82936">-0.076104733913929995</cx:pt>
          <cx:pt idx="82937">-0.076104733913929995</cx:pt>
          <cx:pt idx="82938">-0.076104733913929995</cx:pt>
          <cx:pt idx="82939">-0.076106285331282095</cx:pt>
          <cx:pt idx="82940">-0.076113644386109694</cx:pt>
          <cx:pt idx="82941">-0.076127617087316399</cx:pt>
          <cx:pt idx="82942">-0.076146077651637806</cx:pt>
          <cx:pt idx="82943">-0.076164996253546294</cx:pt>
          <cx:pt idx="82944">-0.076165655203646904</cx:pt>
          <cx:pt idx="82945">-0.076176299056820995</cx:pt>
          <cx:pt idx="82946">-0.076177209114232106</cx:pt>
          <cx:pt idx="82947">-0.076216802537634201</cx:pt>
          <cx:pt idx="82948">-0.076226310527935007</cx:pt>
          <cx:pt idx="82949">-0.076229071175027405</cx:pt>
          <cx:pt idx="82950">-0.076237705412502299</cx:pt>
          <cx:pt idx="82951">-0.076278473544716702</cx:pt>
          <cx:pt idx="82952">-0.076295825611858603</cx:pt>
          <cx:pt idx="82953">-0.076304583397074605</cx:pt>
          <cx:pt idx="82954">-0.076309370354397499</cx:pt>
          <cx:pt idx="82955">-0.076318663497257494</cx:pt>
          <cx:pt idx="82956">-0.076340027630933102</cx:pt>
          <cx:pt idx="82957">-0.076356531231879202</cx:pt>
          <cx:pt idx="82958">-0.076356531231879202</cx:pt>
          <cx:pt idx="82959">-0.076364103671382993</cx:pt>
          <cx:pt idx="82960">-0.076368214978897897</cx:pt>
          <cx:pt idx="82961">-0.076372415660223306</cx:pt>
          <cx:pt idx="82962">-0.076378886224254094</cx:pt>
          <cx:pt idx="82963">-0.076412568891440893</cx:pt>
          <cx:pt idx="82964">-0.076423303547389299</cx:pt>
          <cx:pt idx="82965">-0.076445893049682204</cx:pt>
          <cx:pt idx="82966">-0.076452595085163</cx:pt>
          <cx:pt idx="82967">-0.076465890226647695</cx:pt>
          <cx:pt idx="82968">-0.076468694362839706</cx:pt>
          <cx:pt idx="82969">-0.076516280822437097</cx:pt>
          <cx:pt idx="82970">-0.076518891056257199</cx:pt>
          <cx:pt idx="82971">-0.076540681628414098</cx:pt>
          <cx:pt idx="82972">-0.076565857874278997</cx:pt>
          <cx:pt idx="82973">-0.076565857874278997</cx:pt>
          <cx:pt idx="82974">-0.076565857874278997</cx:pt>
          <cx:pt idx="82975">-0.076565857874278997</cx:pt>
          <cx:pt idx="82976">-0.076565857874278997</cx:pt>
          <cx:pt idx="82977">-0.076565857874278997</cx:pt>
          <cx:pt idx="82978">-0.076565857874278997</cx:pt>
          <cx:pt idx="82979">-0.076595111197051494</cx:pt>
          <cx:pt idx="82980">-0.076595997405988603</cx:pt>
          <cx:pt idx="82981">-0.076598036461784702</cx:pt>
          <cx:pt idx="82982">-0.076601942726135297</cx:pt>
          <cx:pt idx="82983">-0.076627323533104905</cx:pt>
          <cx:pt idx="82984">-0.076627323533104905</cx:pt>
          <cx:pt idx="82985">-0.076655404068208699</cx:pt>
          <cx:pt idx="82986">-0.076668412179695097</cx:pt>
          <cx:pt idx="82987">-0.076672814551676002</cx:pt>
          <cx:pt idx="82988">-0.076679270944068706</cx:pt>
          <cx:pt idx="82989">-0.076686881322913597</cx:pt>
          <cx:pt idx="82990">-0.076687045187460695</cx:pt>
          <cx:pt idx="82991">-0.076714703847854296</cx:pt>
          <cx:pt idx="82992">-0.076724773481984698</cx:pt>
          <cx:pt idx="82993">-0.076740011904623595</cx:pt>
          <cx:pt idx="82994">-0.076763774141583599</cx:pt>
          <cx:pt idx="82995">-0.076763774141583599</cx:pt>
          <cx:pt idx="82996">-0.076788698468609903</cx:pt>
          <cx:pt idx="82997">-0.076788698468609903</cx:pt>
          <cx:pt idx="82998">-0.076788698468609903</cx:pt>
          <cx:pt idx="82999">-0.076788698468609903</cx:pt>
          <cx:pt idx="83000">-0.076806751783700694</cx:pt>
          <cx:pt idx="83001">-0.076831809082397395</cx:pt>
          <cx:pt idx="83002">-0.076834383611739304</cx:pt>
          <cx:pt idx="83003">-0.076847875392533599</cx:pt>
          <cx:pt idx="83004">-0.076872037071561095</cx:pt>
          <cx:pt idx="83005">-0.076875142319421302</cx:pt>
          <cx:pt idx="83006">-0.076879135713280894</cx:pt>
          <cx:pt idx="83007">-0.0768866207216308</cx:pt>
          <cx:pt idx="83008">-0.076904860528835703</cx:pt>
          <cx:pt idx="83009">-0.076932257270000498</cx:pt>
          <cx:pt idx="83010">-0.076943097613922998</cx:pt>
          <cx:pt idx="83011">-0.076967417673686395</cx:pt>
          <cx:pt idx="83012">-0.076967895898625405</cx:pt>
          <cx:pt idx="83013">-0.076974142043914701</cx:pt>
          <cx:pt idx="83014">-0.076976265777871103</cx:pt>
          <cx:pt idx="83015">-0.076979894464541898</cx:pt>
          <cx:pt idx="83016">-0.077018360152829701</cx:pt>
          <cx:pt idx="83017">-0.077019121122193807</cx:pt>
          <cx:pt idx="83018">-0.077021030751872499</cx:pt>
          <cx:pt idx="83019">-0.077053581257178802</cx:pt>
          <cx:pt idx="83020">-0.077069461256065994</cx:pt>
          <cx:pt idx="83021">-0.077078668041652101</cx:pt>
          <cx:pt idx="83022">-0.077097627586073095</cx:pt>
          <cx:pt idx="83023">-0.077097627586073095</cx:pt>
          <cx:pt idx="83024">-0.077097627586073095</cx:pt>
          <cx:pt idx="83025">-0.077097627586073095</cx:pt>
          <cx:pt idx="83026">-0.077097627586073095</cx:pt>
          <cx:pt idx="83027">-0.077101814503744204</cx:pt>
          <cx:pt idx="83028">-0.077121601146214497</cx:pt>
          <cx:pt idx="83029">-0.077137394715454194</cx:pt>
          <cx:pt idx="83030">-0.077137394715454194</cx:pt>
          <cx:pt idx="83031">-0.077141338024033404</cx:pt>
          <cx:pt idx="83032">-0.077163246008821296</cx:pt>
          <cx:pt idx="83033">-0.077177693186798901</cx:pt>
          <cx:pt idx="83034">-0.077184882171934602</cx:pt>
          <cx:pt idx="83035">-0.077185013477199194</cx:pt>
          <cx:pt idx="83036">-0.077185013477199194</cx:pt>
          <cx:pt idx="83037">-0.077185013477199194</cx:pt>
          <cx:pt idx="83038">-0.077208657328204505</cx:pt>
          <cx:pt idx="83039">-0.077209437730989802</cx:pt>
          <cx:pt idx="83040">-0.077219026387544507</cx:pt>
          <cx:pt idx="83041">-0.077232458126452505</cx:pt>
          <cx:pt idx="83042">-0.077232458126452505</cx:pt>
          <cx:pt idx="83043">-0.077232458126452505</cx:pt>
          <cx:pt idx="83044">-0.077259491300040395</cx:pt>
          <cx:pt idx="83045">-0.077298694924244099</cx:pt>
          <cx:pt idx="83046">-0.0773073556049199</cx:pt>
          <cx:pt idx="83047">-0.077321941117569903</cx:pt>
          <cx:pt idx="83048">-0.077327226982665295</cx:pt>
          <cx:pt idx="83049">-0.077327226982665295</cx:pt>
          <cx:pt idx="83050">-0.077365950604454503</cx:pt>
          <cx:pt idx="83051">-0.077376178696221404</cx:pt>
          <cx:pt idx="83052">-0.077439751106573806</cx:pt>
          <cx:pt idx="83053">-0.077443172636982693</cx:pt>
          <cx:pt idx="83054">-0.077492448229732405</cx:pt>
          <cx:pt idx="83055">-0.077500326795666902</cx:pt>
          <cx:pt idx="83056">-0.077503391541709696</cx:pt>
          <cx:pt idx="83057">-0.077505862718098395</cx:pt>
          <cx:pt idx="83058">-0.077536797575747204</cx:pt>
          <cx:pt idx="83059">-0.077592904220394707</cx:pt>
          <cx:pt idx="83060">-0.077613313332862005</cx:pt>
          <cx:pt idx="83061">-0.077678211692981697</cx:pt>
          <cx:pt idx="83062">-0.077682017830678796</cx:pt>
          <cx:pt idx="83063">-0.077687305191540504</cx:pt>
          <cx:pt idx="83064">-0.077689565685919795</cx:pt>
          <cx:pt idx="83065">-0.077721482143506604</cx:pt>
          <cx:pt idx="83066">-0.077729049806653405</cx:pt>
          <cx:pt idx="83067">-0.077729869256017395</cx:pt>
          <cx:pt idx="83068">-0.0777312477503809</cx:pt>
          <cx:pt idx="83069">-0.077736504164973894</cx:pt>
          <cx:pt idx="83070">-0.077742880416395904</cx:pt>
          <cx:pt idx="83071">-0.0778149683307678</cx:pt>
          <cx:pt idx="83072">-0.077818694188433901</cx:pt>
          <cx:pt idx="83073">-0.0778191478088677</cx:pt>
          <cx:pt idx="83074">-0.077824320901562105</cx:pt>
          <cx:pt idx="83075">-0.077829463136345894</cx:pt>
          <cx:pt idx="83076">-0.077834391346188303</cx:pt>
          <cx:pt idx="83077">-0.077862004350396793</cx:pt>
          <cx:pt idx="83078">-0.077862004350396793</cx:pt>
          <cx:pt idx="83079">-0.077862004350396793</cx:pt>
          <cx:pt idx="83080">-0.077862004350396793</cx:pt>
          <cx:pt idx="83081">-0.077960157788869902</cx:pt>
          <cx:pt idx="83082">-0.077978064717767595</cx:pt>
          <cx:pt idx="83083">-0.077978064717767595</cx:pt>
          <cx:pt idx="83084">-0.077978064717767595</cx:pt>
          <cx:pt idx="83085">-0.077980601617839998</cx:pt>
          <cx:pt idx="83086">-0.077988877056796593</cx:pt>
          <cx:pt idx="83087">-0.078022624161800003</cx:pt>
          <cx:pt idx="83088">-0.0780429093740274</cx:pt>
          <cx:pt idx="83089">-0.078045876013777105</cx:pt>
          <cx:pt idx="83090">-0.078129171782427301</cx:pt>
          <cx:pt idx="83091">-0.078146049846385596</cx:pt>
          <cx:pt idx="83092">-0.078182864072419103</cx:pt>
          <cx:pt idx="83093">-0.078183964045242693</cx:pt>
          <cx:pt idx="83094">-0.0782015137008579</cx:pt>
          <cx:pt idx="83095">-0.078203576056818394</cx:pt>
          <cx:pt idx="83096">-0.078224360123203898</cx:pt>
          <cx:pt idx="83097">-0.078228990381399105</cx:pt>
          <cx:pt idx="83098">-0.078243356323278307</cx:pt>
          <cx:pt idx="83099">-0.078243356323278307</cx:pt>
          <cx:pt idx="83100">-0.078243356323278307</cx:pt>
          <cx:pt idx="83101">-0.078243356323278307</cx:pt>
          <cx:pt idx="83102">-0.078243356323278307</cx:pt>
          <cx:pt idx="83103">-0.078243356323278307</cx:pt>
          <cx:pt idx="83104">-0.078243356323278307</cx:pt>
          <cx:pt idx="83105">-0.078258802373398897</cx:pt>
          <cx:pt idx="83106">-0.078266217719770798</cx:pt>
          <cx:pt idx="83107">-0.078280411890907606</cx:pt>
          <cx:pt idx="83108">-0.078304760133094106</cx:pt>
          <cx:pt idx="83109">-0.078356350496765897</cx:pt>
          <cx:pt idx="83110">-0.078386394891251501</cx:pt>
          <cx:pt idx="83111">-0.078386394891251501</cx:pt>
          <cx:pt idx="83112">-0.078386394891251501</cx:pt>
          <cx:pt idx="83113">-0.078386419999042001</cx:pt>
          <cx:pt idx="83114">-0.078393588015912105</cx:pt>
          <cx:pt idx="83115">-0.078405957966410797</cx:pt>
          <cx:pt idx="83116">-0.078406614270953801</cx:pt>
          <cx:pt idx="83117">-0.078437681300926501</cx:pt>
          <cx:pt idx="83118">-0.078439546350740394</cx:pt>
          <cx:pt idx="83119">-0.078445875181198194</cx:pt>
          <cx:pt idx="83120">-0.078478515262742798</cx:pt>
          <cx:pt idx="83121">-0.078493076016381197</cx:pt>
          <cx:pt idx="83122">-0.078502196002774902</cx:pt>
          <cx:pt idx="83123">-0.078502196002774902</cx:pt>
          <cx:pt idx="83124">-0.078502196002774902</cx:pt>
          <cx:pt idx="83125">-0.078502196002774902</cx:pt>
          <cx:pt idx="83126">-0.078502196002774902</cx:pt>
          <cx:pt idx="83127">-0.078502196002774902</cx:pt>
          <cx:pt idx="83128">-0.078505965021900104</cx:pt>
          <cx:pt idx="83129">-0.078525582822918494</cx:pt>
          <cx:pt idx="83130">-0.078527921733020103</cx:pt>
          <cx:pt idx="83131">-0.078542606310632507</cx:pt>
          <cx:pt idx="83132">-0.078545955062741896</cx:pt>
          <cx:pt idx="83133">-0.078563446092029796</cx:pt>
          <cx:pt idx="83134">-0.078625373030418305</cx:pt>
          <cx:pt idx="83135">-0.078641801467857098</cx:pt>
          <cx:pt idx="83136">-0.078648905416544596</cx:pt>
          <cx:pt idx="83137">-0.078657437522020299</cx:pt>
          <cx:pt idx="83138">-0.078682822450544906</cx:pt>
          <cx:pt idx="83139">-0.078708491250873397</cx:pt>
          <cx:pt idx="83140">-0.078709928726891601</cx:pt>
          <cx:pt idx="83141">-0.078725216651161306</cx:pt>
          <cx:pt idx="83142">-0.078751044876888596</cx:pt>
          <cx:pt idx="83143">-0.078765078079234205</cx:pt>
          <cx:pt idx="83144">-0.078767030445926103</cx:pt>
          <cx:pt idx="83145">-0.078769751332172594</cx:pt>
          <cx:pt idx="83146">-0.078776815961644098</cx:pt>
          <cx:pt idx="83147">-0.078790113799927203</cx:pt>
          <cx:pt idx="83148">-0.078790822960268195</cx:pt>
          <cx:pt idx="83149">-0.078798342644686201</cx:pt>
          <cx:pt idx="83150">-0.078812941506346407</cx:pt>
          <cx:pt idx="83151">-0.078831140670366104</cx:pt>
          <cx:pt idx="83152">-0.078839930881863002</cx:pt>
          <cx:pt idx="83153">-0.078846177050411997</cx:pt>
          <cx:pt idx="83154">-0.078846177050411997</cx:pt>
          <cx:pt idx="83155">-0.078846177050411997</cx:pt>
          <cx:pt idx="83156">-0.078846177050411997</cx:pt>
          <cx:pt idx="83157">-0.078846177050411997</cx:pt>
          <cx:pt idx="83158">-0.078871762389292194</cx:pt>
          <cx:pt idx="83159">-0.078906501431306897</cx:pt>
          <cx:pt idx="83160">-0.078916969861884304</cx:pt>
          <cx:pt idx="83161">-0.078918975886294193</cx:pt>
          <cx:pt idx="83162">-0.078929607036452604</cx:pt>
          <cx:pt idx="83163">-0.0789463218794553</cx:pt>
          <cx:pt idx="83164">-0.078950352812717797</cx:pt>
          <cx:pt idx="83165">-0.078983934259912</cx:pt>
          <cx:pt idx="83166">-0.079012345474345894</cx:pt>
          <cx:pt idx="83167">-0.079022815597275503</cx:pt>
          <cx:pt idx="83168">-0.079064753060477597</cx:pt>
          <cx:pt idx="83169">-0.0790830272217595</cx:pt>
          <cx:pt idx="83170">-0.079085797098948807</cx:pt>
          <cx:pt idx="83171">-0.079085797098948807</cx:pt>
          <cx:pt idx="83172">-0.079085797098948807</cx:pt>
          <cx:pt idx="83173">-0.079085797098948807</cx:pt>
          <cx:pt idx="83174">-0.079168627660708896</cx:pt>
          <cx:pt idx="83175">-0.079184999226328004</cx:pt>
          <cx:pt idx="83176">-0.079201698642810098</cx:pt>
          <cx:pt idx="83177">-0.0792420425017175</cx:pt>
          <cx:pt idx="83178">-0.079270594228967997</cx:pt>
          <cx:pt idx="83179">-0.079279473871052705</cx:pt>
          <cx:pt idx="83180">-0.079279681898355298</cx:pt>
          <cx:pt idx="83181">-0.079279681898355298</cx:pt>
          <cx:pt idx="83182">-0.079279681898355298</cx:pt>
          <cx:pt idx="83183">-0.079282450845034005</cx:pt>
          <cx:pt idx="83184">-0.079282450845034005</cx:pt>
          <cx:pt idx="83185">-0.079297027431908002</cx:pt>
          <cx:pt idx="83186">-0.079297027431908002</cx:pt>
          <cx:pt idx="83187">-0.079297027431908002</cx:pt>
          <cx:pt idx="83188">-0.079297027431908002</cx:pt>
          <cx:pt idx="83189">-0.079297027431908002</cx:pt>
          <cx:pt idx="83190">-0.079297027431908002</cx:pt>
          <cx:pt idx="83191">-0.079297027431908002</cx:pt>
          <cx:pt idx="83192">-0.079297027431908002</cx:pt>
          <cx:pt idx="83193">-0.079297027431908002</cx:pt>
          <cx:pt idx="83194">-0.079329969934786804</cx:pt>
          <cx:pt idx="83195">-0.079336926013904296</cx:pt>
          <cx:pt idx="83196">-0.079338342843096293</cx:pt>
          <cx:pt idx="83197">-0.079343102581070399</cx:pt>
          <cx:pt idx="83198">-0.079375033121939803</cx:pt>
          <cx:pt idx="83199">-0.079398168938607294</cx:pt>
          <cx:pt idx="83200">-0.079412112455565606</cx:pt>
          <cx:pt idx="83201">-0.079412926499178194</cx:pt>
          <cx:pt idx="83202">-0.079441875495422601</cx:pt>
          <cx:pt idx="83203">-0.079532913332445401</cx:pt>
          <cx:pt idx="83204">-0.0795353312737275</cx:pt>
          <cx:pt idx="83205">-0.079564577964415406</cx:pt>
          <cx:pt idx="83206">-0.079569599976204594</cx:pt>
          <cx:pt idx="83207">-0.079578537807230801</cx:pt>
          <cx:pt idx="83208">-0.079584226954019802</cx:pt>
          <cx:pt idx="83209">-0.079591046854589703</cx:pt>
          <cx:pt idx="83210">-0.079598623772353702</cx:pt>
          <cx:pt idx="83211">-0.0796454531071078</cx:pt>
          <cx:pt idx="83212">-0.0796589458844673</cx:pt>
          <cx:pt idx="83213">-0.079667407377835897</cx:pt>
          <cx:pt idx="83214">-0.079679131765011194</cx:pt>
          <cx:pt idx="83215">-0.079679131765011194</cx:pt>
          <cx:pt idx="83216">-0.079679131765011194</cx:pt>
          <cx:pt idx="83217">-0.079700440506644904</cx:pt>
          <cx:pt idx="83218">-0.079704723239120701</cx:pt>
          <cx:pt idx="83219">-0.079775055500907105</cx:pt>
          <cx:pt idx="83220">-0.079784504485812202</cx:pt>
          <cx:pt idx="83221">-0.079787191012138103</cx:pt>
          <cx:pt idx="83222">-0.079787191012138103</cx:pt>
          <cx:pt idx="83223">-0.079787191012138103</cx:pt>
          <cx:pt idx="83224">-0.079787191012138103</cx:pt>
          <cx:pt idx="83225">-0.079787191012138103</cx:pt>
          <cx:pt idx="83226">-0.079787191012138103</cx:pt>
          <cx:pt idx="83227">-0.079814946384827501</cx:pt>
          <cx:pt idx="83228">-0.079835105226640696</cx:pt>
          <cx:pt idx="83229">-0.079852406456589795</cx:pt>
          <cx:pt idx="83230">-0.079873590455169299</cx:pt>
          <cx:pt idx="83231">-0.079912684722137403</cx:pt>
          <cx:pt idx="83232">-0.079914519044148105</cx:pt>
          <cx:pt idx="83233">-0.079915949418797594</cx:pt>
          <cx:pt idx="83234">-0.079927012515476903</cx:pt>
          <cx:pt idx="83235">-0.079927923235248902</cx:pt>
          <cx:pt idx="83236">-0.079948377678276505</cx:pt>
          <cx:pt idx="83237">-0.079952033348479501</cx:pt>
          <cx:pt idx="83238">-0.079954152999297604</cx:pt>
          <cx:pt idx="83239">-0.079967783693429106</cx:pt>
          <cx:pt idx="83240">-0.079982290506584994</cx:pt>
          <cx:pt idx="83241">-0.079987656237805502</cx:pt>
          <cx:pt idx="83242">-0.080048093790840102</cx:pt>
          <cx:pt idx="83243">-0.080058501449390806</cx:pt>
          <cx:pt idx="83244">-0.080062119222006095</cx:pt>
          <cx:pt idx="83245">-0.080062119222006095</cx:pt>
          <cx:pt idx="83246">-0.0800789824989451</cx:pt>
          <cx:pt idx="83247">-0.080086391602375795</cx:pt>
          <cx:pt idx="83248">-0.080086391602375795</cx:pt>
          <cx:pt idx="83249">-0.080086391602375795</cx:pt>
          <cx:pt idx="83250">-0.080086391602375795</cx:pt>
          <cx:pt idx="83251">-0.080086391602375795</cx:pt>
          <cx:pt idx="83252">-0.080086391602375795</cx:pt>
          <cx:pt idx="83253">-0.080086391602375795</cx:pt>
          <cx:pt idx="83254">-0.080086391602375795</cx:pt>
          <cx:pt idx="83255">-0.080094127074300595</cx:pt>
          <cx:pt idx="83256">-0.080103382465096101</cx:pt>
          <cx:pt idx="83257">-0.080119782103142301</cx:pt>
          <cx:pt idx="83258">-0.080138153089630002</cx:pt>
          <cx:pt idx="83259">-0.080169458451854803</cx:pt>
          <cx:pt idx="83260">-0.080176340109053404</cx:pt>
          <cx:pt idx="83261">-0.080194356035816802</cx:pt>
          <cx:pt idx="83262">-0.080302254021682798</cx:pt>
          <cx:pt idx="83263">-0.080302882977272699</cx:pt>
          <cx:pt idx="83264">-0.080310628833639597</cx:pt>
          <cx:pt idx="83265">-0.080337153786844903</cx:pt>
          <cx:pt idx="83266">-0.080345707739026703</cx:pt>
          <cx:pt idx="83267">-0.080369469558245005</cx:pt>
          <cx:pt idx="83268">-0.080370710691987299</cx:pt>
          <cx:pt idx="83269">-0.0803811868882226</cx:pt>
          <cx:pt idx="83270">-0.080394134361147299</cx:pt>
          <cx:pt idx="83271">-0.080394134361147299</cx:pt>
          <cx:pt idx="83272">-0.080394134361147299</cx:pt>
          <cx:pt idx="83273">-0.080394134361147299</cx:pt>
          <cx:pt idx="83274">-0.080394134361147299</cx:pt>
          <cx:pt idx="83275">-0.080407922707117094</cx:pt>
          <cx:pt idx="83276">-0.080407922707117094</cx:pt>
          <cx:pt idx="83277">-0.080417414784380095</cx:pt>
          <cx:pt idx="83278">-0.0804494110548854</cx:pt>
          <cx:pt idx="83279">-0.080452790577027894</cx:pt>
          <cx:pt idx="83280">-0.0804818467874127</cx:pt>
          <cx:pt idx="83281">-0.080485316188858097</cx:pt>
          <cx:pt idx="83282">-0.080485449095845596</cx:pt>
          <cx:pt idx="83283">-0.080491008852549603</cx:pt>
          <cx:pt idx="83284">-0.080495149564298707</cx:pt>
          <cx:pt idx="83285">-0.0805108761110407</cx:pt>
          <cx:pt idx="83286">-0.080511994290655794</cx:pt>
          <cx:pt idx="83287">-0.080522128920404307</cx:pt>
          <cx:pt idx="83288">-0.080541941906613804</cx:pt>
          <cx:pt idx="83289">-0.080547257814834197</cx:pt>
          <cx:pt idx="83290">-0.080594024730098995</cx:pt>
          <cx:pt idx="83291">-0.080597624643768601</cx:pt>
          <cx:pt idx="83292">-0.080597624643768601</cx:pt>
          <cx:pt idx="83293">-0.080611681542984995</cx:pt>
          <cx:pt idx="83294">-0.080628388213405899</cx:pt>
          <cx:pt idx="83295">-0.080632917214050595</cx:pt>
          <cx:pt idx="83296">-0.080639302406097402</cx:pt>
          <cx:pt idx="83297">-0.080640061490913503</cx:pt>
          <cx:pt idx="83298">-0.080644455154505204</cx:pt>
          <cx:pt idx="83299">-0.080646981864623393</cx:pt>
          <cx:pt idx="83300">-0.080646981864623393</cx:pt>
          <cx:pt idx="83301">-0.080653099625655894</cx:pt>
          <cx:pt idx="83302">-0.080679117804111994</cx:pt>
          <cx:pt idx="83303">-0.080686221871008101</cx:pt>
          <cx:pt idx="83304">-0.080696478328745297</cx:pt>
          <cx:pt idx="83305">-0.080719071845796297</cx:pt>
          <cx:pt idx="83306">-0.080730346632611194</cx:pt>
          <cx:pt idx="83307">-0.080741786093043597</cx:pt>
          <cx:pt idx="83308">-0.080741786093043597</cx:pt>
          <cx:pt idx="83309">-0.080749759661834106</cx:pt>
          <cx:pt idx="83310">-0.080769584316110393</cx:pt>
          <cx:pt idx="83311">-0.080769584316110393</cx:pt>
          <cx:pt idx="83312">-0.080769584316110393</cx:pt>
          <cx:pt idx="83313">-0.080769584316110393</cx:pt>
          <cx:pt idx="83314">-0.080787415333323204</cx:pt>
          <cx:pt idx="83315">-0.080798568019780304</cx:pt>
          <cx:pt idx="83316">-0.080813586202205703</cx:pt>
          <cx:pt idx="83317">-0.080815383049624295</cx:pt>
          <cx:pt idx="83318">-0.080842204305256404</cx:pt>
          <cx:pt idx="83319">-0.080845496844516807</cx:pt>
          <cx:pt idx="83320">-0.080859754189056401</cx:pt>
          <cx:pt idx="83321">-0.080861951944906696</cx:pt>
          <cx:pt idx="83322">-0.080864290890740306</cx:pt>
          <cx:pt idx="83323">-0.080882568721599907</cx:pt>
          <cx:pt idx="83324">-0.080882568721599907</cx:pt>
          <cx:pt idx="83325">-0.080882568721599907</cx:pt>
          <cx:pt idx="83326">-0.080903993658901996</cx:pt>
          <cx:pt idx="83327">-0.080914377204913707</cx:pt>
          <cx:pt idx="83328">-0.080921118629363298</cx:pt>
          <cx:pt idx="83329">-0.080932559487310193</cx:pt>
          <cx:pt idx="83330">-0.080936798596613804</cx:pt>
          <cx:pt idx="83331">-0.080941718655598002</cx:pt>
          <cx:pt idx="83332">-0.080944098850058696</cx:pt>
          <cx:pt idx="83333">-0.080944098850058696</cx:pt>
          <cx:pt idx="83334">-0.080945276470969399</cx:pt>
          <cx:pt idx="83335">-0.080952262520096394</cx:pt>
          <cx:pt idx="83336">-0.080964773586109096</cx:pt>
          <cx:pt idx="83337">-0.080965136469288296</cx:pt>
          <cx:pt idx="83338">-0.080998434797626306</cx:pt>
          <cx:pt idx="83339">-0.081003441169106197</cx:pt>
          <cx:pt idx="83340">-0.0810227221769666</cx:pt>
          <cx:pt idx="83341">-0.081034344204460998</cx:pt>
          <cx:pt idx="83342">-0.081055980881360998</cx:pt>
          <cx:pt idx="83343">-0.081058520217556398</cx:pt>
          <cx:pt idx="83344">-0.081060533585935707</cx:pt>
          <cx:pt idx="83345">-0.081069327347653</cx:pt>
          <cx:pt idx="83346">-0.081069327347653</cx:pt>
          <cx:pt idx="83347">-0.081096227816354102</cx:pt>
          <cx:pt idx="83348">-0.081103542865348002</cx:pt>
          <cx:pt idx="83349">-0.081136541577501706</cx:pt>
          <cx:pt idx="83350">-0.081149510273560405</cx:pt>
          <cx:pt idx="83351">-0.081149510273560405</cx:pt>
          <cx:pt idx="83352">-0.081180439804992399</cx:pt>
          <cx:pt idx="83353">-0.081198064958820898</cx:pt>
          <cx:pt idx="83354">-0.081198169531762301</cx:pt>
          <cx:pt idx="83355">-0.081198358937961804</cx:pt>
          <cx:pt idx="83356">-0.081204274859537004</cx:pt>
          <cx:pt idx="83357">-0.081225150553031894</cx:pt>
          <cx:pt idx="83358">-0.081234436700761303</cx:pt>
          <cx:pt idx="83359">-0.081240126256796705</cx:pt>
          <cx:pt idx="83360">-0.081246391252969494</cx:pt>
          <cx:pt idx="83361">-0.081248263134266793</cx:pt>
          <cx:pt idx="83362">-0.081286104532675194</cx:pt>
          <cx:pt idx="83363">-0.0812916693403027</cx:pt>
          <cx:pt idx="83364">-0.081295160854668203</cx:pt>
          <cx:pt idx="83365">-0.081308217015985604</cx:pt>
          <cx:pt idx="83366">-0.081322275477773001</cx:pt>
          <cx:pt idx="83367">-0.081340795617590098</cx:pt>
          <cx:pt idx="83368">-0.081358345447098801</cx:pt>
          <cx:pt idx="83369">-0.081358345447098801</cx:pt>
          <cx:pt idx="83370">-0.081381787710823703</cx:pt>
          <cx:pt idx="83371">-0.081382520768962602</cx:pt>
          <cx:pt idx="83372">-0.081400806623598401</cx:pt>
          <cx:pt idx="83373">-0.081415224241516607</cx:pt>
          <cx:pt idx="83374">-0.081423849277196703</cx:pt>
          <cx:pt idx="83375">-0.081438073291554794</cx:pt>
          <cx:pt idx="83376">-0.081534601084541206</cx:pt>
          <cx:pt idx="83377">-0.081536540162048393</cx:pt>
          <cx:pt idx="83378">-0.081536540162048393</cx:pt>
          <cx:pt idx="83379">-0.081536540162048393</cx:pt>
          <cx:pt idx="83380">-0.081536540162048393</cx:pt>
          <cx:pt idx="83381">-0.081536540162048393</cx:pt>
          <cx:pt idx="83382">-0.081536540162048393</cx:pt>
          <cx:pt idx="83383">-0.081548767879100703</cx:pt>
          <cx:pt idx="83384">-0.081553831199336194</cx:pt>
          <cx:pt idx="83385">-0.081558319327481907</cx:pt>
          <cx:pt idx="83386">-0.081559266572661396</cx:pt>
          <cx:pt idx="83387">-0.0815659558446276</cx:pt>
          <cx:pt idx="83388">-0.081600007883078002</cx:pt>
          <cx:pt idx="83389">-0.081618390444727698</cx:pt>
          <cx:pt idx="83390">-0.081618951460949593</cx:pt>
          <cx:pt idx="83391">-0.081673449812029203</cx:pt>
          <cx:pt idx="83392">-0.081689610551873196</cx:pt>
          <cx:pt idx="83393">-0.081717238710618006</cx:pt>
          <cx:pt idx="83394">-0.0817493353606185</cx:pt>
          <cx:pt idx="83395">-0.0818290171552674</cx:pt>
          <cx:pt idx="83396">-0.0818391581345983</cx:pt>
          <cx:pt idx="83397">-0.081843802946608105</cx:pt>
          <cx:pt idx="83398">-0.081844707245412304</cx:pt>
          <cx:pt idx="83399">-0.081853463152253003</cx:pt>
          <cx:pt idx="83400">-0.081862470011685395</cx:pt>
          <cx:pt idx="83401">-0.081864316532067494</cx:pt>
          <cx:pt idx="83402">-0.0818898309969463</cx:pt>
          <cx:pt idx="83403">-0.0818898309969463</cx:pt>
          <cx:pt idx="83404">-0.0818898309969463</cx:pt>
          <cx:pt idx="83405">-0.081908463420011304</cx:pt>
          <cx:pt idx="83406">-0.081915029078132195</cx:pt>
          <cx:pt idx="83407">-0.0819204749065926</cx:pt>
          <cx:pt idx="83408">-0.081930919840366295</cx:pt>
          <cx:pt idx="83409">-0.081939619430322297</cx:pt>
          <cx:pt idx="83410">-0.081978714585253895</cx:pt>
          <cx:pt idx="83411">-0.082072991867979395</cx:pt>
          <cx:pt idx="83412">-0.082084642273195396</cx:pt>
          <cx:pt idx="83413">-0.082096330381165997</cx:pt>
          <cx:pt idx="83414">-0.082122208963151699</cx:pt>
          <cx:pt idx="83415">-0.082125918185630295</cx:pt>
          <cx:pt idx="83416">-0.082129321411200995</cx:pt>
          <cx:pt idx="83417">-0.082146176276930299</cx:pt>
          <cx:pt idx="83418">-0.082176280009833</cx:pt>
          <cx:pt idx="83419">-0.082176280009833</cx:pt>
          <cx:pt idx="83420">-0.082176280009833</cx:pt>
          <cx:pt idx="83421">-0.082177555510063005</cx:pt>
          <cx:pt idx="83422">-0.082180944746183496</cx:pt>
          <cx:pt idx="83423">-0.082195177190412305</cx:pt>
          <cx:pt idx="83424">-0.082208380908051104</cx:pt>
          <cx:pt idx="83425">-0.082217795110847702</cx:pt>
          <cx:pt idx="83426">-0.082225148140148793</cx:pt>
          <cx:pt idx="83427">-0.082245514461320099</cx:pt>
          <cx:pt idx="83428">-0.082245876762510106</cx:pt>
          <cx:pt idx="83429">-0.082266883708665195</cx:pt>
          <cx:pt idx="83430">-0.082275955274785706</cx:pt>
          <cx:pt idx="83431">-0.082290886434859198</cx:pt>
          <cx:pt idx="83432">-0.082298981336542607</cx:pt>
          <cx:pt idx="83433">-0.082323239823986497</cx:pt>
          <cx:pt idx="83434">-0.082323239823986497</cx:pt>
          <cx:pt idx="83435">-0.082323239823986497</cx:pt>
          <cx:pt idx="83436">-0.082323239823986497</cx:pt>
          <cx:pt idx="83437">-0.082323239823986497</cx:pt>
          <cx:pt idx="83438">-0.082323239823986497</cx:pt>
          <cx:pt idx="83439">-0.082323239823986497</cx:pt>
          <cx:pt idx="83440">-0.082323286113545696</cx:pt>
          <cx:pt idx="83441">-0.082324577755162207</cx:pt>
          <cx:pt idx="83442">-0.0823346878756058</cx:pt>
          <cx:pt idx="83443">-0.082338830027555099</cx:pt>
          <cx:pt idx="83444">-0.082338830027555099</cx:pt>
          <cx:pt idx="83445">-0.082338830027555099</cx:pt>
          <cx:pt idx="83446">-0.082428143943057697</cx:pt>
          <cx:pt idx="83447">-0.082436318954857701</cx:pt>
          <cx:pt idx="83448">-0.082458256883614106</cx:pt>
          <cx:pt idx="83449">-0.0825023952107138</cx:pt>
          <cx:pt idx="83450">-0.082529574884872198</cx:pt>
          <cx:pt idx="83451">-0.082539966990014604</cx:pt>
          <cx:pt idx="83452">-0.082549625848443497</cx:pt>
          <cx:pt idx="83453">-0.082577652758100903</cx:pt>
          <cx:pt idx="83454">-0.082588587445545397</cx:pt>
          <cx:pt idx="83455">-0.082593561285025194</cx:pt>
          <cx:pt idx="83456">-0.082599947526929701</cx:pt>
          <cx:pt idx="83457">-0.082602264266386796</cx:pt>
          <cx:pt idx="83458">-0.082636491762230202</cx:pt>
          <cx:pt idx="83459">-0.082636491762230202</cx:pt>
          <cx:pt idx="83460">-0.082636491762230202</cx:pt>
          <cx:pt idx="83461">-0.082646481048588502</cx:pt>
          <cx:pt idx="83462">-0.082666670280776594</cx:pt>
          <cx:pt idx="83463">-0.082701247486866802</cx:pt>
          <cx:pt idx="83464">-0.082724824265329594</cx:pt>
          <cx:pt idx="83465">-0.082725012732966202</cx:pt>
          <cx:pt idx="83466">-0.082725012732966202</cx:pt>
          <cx:pt idx="83467">-0.082725012732966202</cx:pt>
          <cx:pt idx="83468">-0.082726196674556995</cx:pt>
          <cx:pt idx="83469">-0.082733023519193705</cx:pt>
          <cx:pt idx="83470">-0.082744064215785701</cx:pt>
          <cx:pt idx="83471">-0.082748551519412697</cx:pt>
          <cx:pt idx="83472">-0.082755456753760295</cx:pt>
          <cx:pt idx="83473">-0.082797417215838595</cx:pt>
          <cx:pt idx="83474">-0.082814131925357706</cx:pt>
          <cx:pt idx="83475">-0.082845436768178002</cx:pt>
          <cx:pt idx="83476">-0.082845436768178002</cx:pt>
          <cx:pt idx="83477">-0.082855072206261898</cx:pt>
          <cx:pt idx="83478">-0.082861496647472693</cx:pt>
          <cx:pt idx="83479">-0.082869454679296906</cx:pt>
          <cx:pt idx="83480">-0.082875919412001703</cx:pt>
          <cx:pt idx="83481">-0.082888242598995396</cx:pt>
          <cx:pt idx="83482">-0.0828961616389087</cx:pt>
          <cx:pt idx="83483">-0.082899492457994994</cx:pt>
          <cx:pt idx="83484">-0.082916635501356001</cx:pt>
          <cx:pt idx="83485">-0.082916814265584796</cx:pt>
          <cx:pt idx="83486">-0.082938222210099902</cx:pt>
          <cx:pt idx="83487">-0.082946339713826894</cx:pt>
          <cx:pt idx="83488">-0.082986905720572199</cx:pt>
          <cx:pt idx="83489">-0.083020120192806801</cx:pt>
          <cx:pt idx="83490">-0.083050136951175399</cx:pt>
          <cx:pt idx="83491">-0.083052007636717801</cx:pt>
          <cx:pt idx="83492">-0.083067704669844394</cx:pt>
          <cx:pt idx="83493">-0.083079442612725304</cx:pt>
          <cx:pt idx="83494">-0.083079888805419805</cx:pt>
          <cx:pt idx="83495">-0.083079888805419805</cx:pt>
          <cx:pt idx="83496">-0.083090333661205606</cx:pt>
          <cx:pt idx="83497">-0.083102879239324995</cx:pt>
          <cx:pt idx="83498">-0.083134178393934097</cx:pt>
          <cx:pt idx="83499">-0.083141924591356206</cx:pt>
          <cx:pt idx="83500">-0.0831517133893412</cx:pt>
          <cx:pt idx="83501">-0.083156719028976894</cx:pt>
          <cx:pt idx="83502">-0.083180269858223604</cx:pt>
          <cx:pt idx="83503">-0.0831835841925153</cx:pt>
          <cx:pt idx="83504">-0.0831918618629372</cx:pt>
          <cx:pt idx="83505">-0.083204039049093806</cx:pt>
          <cx:pt idx="83506">-0.083217031546776302</cx:pt>
          <cx:pt idx="83507">-0.083217031546776302</cx:pt>
          <cx:pt idx="83508">-0.083217031546776302</cx:pt>
          <cx:pt idx="83509">-0.083225504891423802</cx:pt>
          <cx:pt idx="83510">-0.083225504891423802</cx:pt>
          <cx:pt idx="83511">-0.083225504891423802</cx:pt>
          <cx:pt idx="83512">-0.083225504891423802</cx:pt>
          <cx:pt idx="83513">-0.083229409220821102</cx:pt>
          <cx:pt idx="83514">-0.083232303232132196</cx:pt>
          <cx:pt idx="83515">-0.083246235484185097</cx:pt>
          <cx:pt idx="83516">-0.083247768991195695</cx:pt>
          <cx:pt idx="83517">-0.083260241916386396</cx:pt>
          <cx:pt idx="83518">-0.083277462933799506</cx:pt>
          <cx:pt idx="83519">-0.083288332661478601</cx:pt>
          <cx:pt idx="83520">-0.083293054611619996</cx:pt>
          <cx:pt idx="83521">-0.083293054611619996</cx:pt>
          <cx:pt idx="83522">-0.083293054611619996</cx:pt>
          <cx:pt idx="83523">-0.083293054611619996</cx:pt>
          <cx:pt idx="83524">-0.083293054611619996</cx:pt>
          <cx:pt idx="83525">-0.083293054611619996</cx:pt>
          <cx:pt idx="83526">-0.083293054611619996</cx:pt>
          <cx:pt idx="83527">-0.083309400242874004</cx:pt>
          <cx:pt idx="83528">-0.083312112917745998</cx:pt>
          <cx:pt idx="83529">-0.083355802235438398</cx:pt>
          <cx:pt idx="83530">-0.083359272487613198</cx:pt>
          <cx:pt idx="83531">-0.083369036652370707</cx:pt>
          <cx:pt idx="83532">-0.083411715163790201</cx:pt>
          <cx:pt idx="83533">-0.083425163496059204</cx:pt>
          <cx:pt idx="83534">-0.083425163496059204</cx:pt>
          <cx:pt idx="83535">-0.083458863193534599</cx:pt>
          <cx:pt idx="83536">-0.083487146714367994</cx:pt>
          <cx:pt idx="83537">-0.083487352522092398</cx:pt>
          <cx:pt idx="83538">-0.083546984174700897</cx:pt>
          <cx:pt idx="83539">-0.083553994116333102</cx:pt>
          <cx:pt idx="83540">-0.083564991706541705</cx:pt>
          <cx:pt idx="83541">-0.083572750189846598</cx:pt>
          <cx:pt idx="83542">-0.083619016050863096</cx:pt>
          <cx:pt idx="83543">-0.083619746779993703</cx:pt>
          <cx:pt idx="83544">-0.083639308357606496</cx:pt>
          <cx:pt idx="83545">-0.0836451908108585</cx:pt>
          <cx:pt idx="83546">-0.083653816458688898</cx:pt>
          <cx:pt idx="83547">-0.083663806500214405</cx:pt>
          <cx:pt idx="83548">-0.083665332794325004</cx:pt>
          <cx:pt idx="83549">-0.083668006983036905</cx:pt>
          <cx:pt idx="83550">-0.083769538454169498</cx:pt>
          <cx:pt idx="83551">-0.083775792269729296</cx:pt>
          <cx:pt idx="83552">-0.083785336615529393</cx:pt>
          <cx:pt idx="83553">-0.083796610688176204</cx:pt>
          <cx:pt idx="83554">-0.083823726024485803</cx:pt>
          <cx:pt idx="83555">-0.083823852258557097</cx:pt>
          <cx:pt idx="83556">-0.083839561874814297</cx:pt>
          <cx:pt idx="83557">-0.083855306220246603</cx:pt>
          <cx:pt idx="83558">-0.083864705826299499</cx:pt>
          <cx:pt idx="83559">-0.083883757387633803</cx:pt>
          <cx:pt idx="83560">-0.083894265337591395</cx:pt>
          <cx:pt idx="83561">-0.083909780988304303</cx:pt>
          <cx:pt idx="83562">-0.083914528197531493</cx:pt>
          <cx:pt idx="83563">-0.083914825488639794</cx:pt>
          <cx:pt idx="83564">-0.083929607567384698</cx:pt>
          <cx:pt idx="83565">-0.083933197100314605</cx:pt>
          <cx:pt idx="83566">-0.083935051695222002</cx:pt>
          <cx:pt idx="83567">-0.0839667220834837</cx:pt>
          <cx:pt idx="83568">-0.083977365549498598</cx:pt>
          <cx:pt idx="83569">-0.083981599468028301</cx:pt>
          <cx:pt idx="83570">-0.083987154597264205</cx:pt>
          <cx:pt idx="83571">-0.083997903184984804</cx:pt>
          <cx:pt idx="83572">-0.084014446761832395</cx:pt>
          <cx:pt idx="83573">-0.084015280210711002</cx:pt>
          <cx:pt idx="83574">-0.084039071669503806</cx:pt>
          <cx:pt idx="83575">-0.084040148635453796</cx:pt>
          <cx:pt idx="83576">-0.084040148635453796</cx:pt>
          <cx:pt idx="83577">-0.084040148635453796</cx:pt>
          <cx:pt idx="83578">-0.084040148635453796</cx:pt>
          <cx:pt idx="83579">-0.084050846429081394</cx:pt>
          <cx:pt idx="83580">-0.084055996329592306</cx:pt>
          <cx:pt idx="83581">-0.084064844492354296</cx:pt>
          <cx:pt idx="83582">-0.084064844492354296</cx:pt>
          <cx:pt idx="83583">-0.084064844492354296</cx:pt>
          <cx:pt idx="83584">-0.084064844492354296</cx:pt>
          <cx:pt idx="83585">-0.084064844492354296</cx:pt>
          <cx:pt idx="83586">-0.084064844492354296</cx:pt>
          <cx:pt idx="83587">-0.084064844492354296</cx:pt>
          <cx:pt idx="83588">-0.084067747588011096</cx:pt>
          <cx:pt idx="83589">-0.084070310330764397</cx:pt>
          <cx:pt idx="83590">-0.084073232584848598</cx:pt>
          <cx:pt idx="83591">-0.084090249642575998</cx:pt>
          <cx:pt idx="83592">-0.084125652983889396</cx:pt>
          <cx:pt idx="83593">-0.0841490007520804</cx:pt>
          <cx:pt idx="83594">-0.0841526287923096</cx:pt>
          <cx:pt idx="83595">-0.0841571373756346</cx:pt>
          <cx:pt idx="83596">-0.084167953028933998</cx:pt>
          <cx:pt idx="83597">-0.084167953028933998</cx:pt>
          <cx:pt idx="83598">-0.084173062703583504</cx:pt>
          <cx:pt idx="83599">-0.084181625586926198</cx:pt>
          <cx:pt idx="83600">-0.084194706713263803</cx:pt>
          <cx:pt idx="83601">-0.084194706713263803</cx:pt>
          <cx:pt idx="83602">-0.084247834482692296</cx:pt>
          <cx:pt idx="83603">-0.084256114664054596</cx:pt>
          <cx:pt idx="83604">-0.084262001445232299</cx:pt>
          <cx:pt idx="83605">-0.0843047907063285</cx:pt>
          <cx:pt idx="83606">-0.084327365907789498</cx:pt>
          <cx:pt idx="83607">-0.084335966407176693</cx:pt>
          <cx:pt idx="83608">-0.084340568663809901</cx:pt>
          <cx:pt idx="83609">-0.084360334324668898</cx:pt>
          <cx:pt idx="83610">-0.084373500772830998</cx:pt>
          <cx:pt idx="83611">-0.084377092026436201</cx:pt>
          <cx:pt idx="83612">-0.084386992384687998</cx:pt>
          <cx:pt idx="83613">-0.084389986252681196</cx:pt>
          <cx:pt idx="83614">-0.084407925740276696</cx:pt>
          <cx:pt idx="83615">-0.0844451025484102</cx:pt>
          <cx:pt idx="83616">-0.084447912276480394</cx:pt>
          <cx:pt idx="83617">-0.084461957199651896</cx:pt>
          <cx:pt idx="83618">-0.084461957199651896</cx:pt>
          <cx:pt idx="83619">-0.084461957199651896</cx:pt>
          <cx:pt idx="83620">-0.084514106318818505</cx:pt>
          <cx:pt idx="83621">-0.084528890713808202</cx:pt>
          <cx:pt idx="83622">-0.084544126281836399</cx:pt>
          <cx:pt idx="83623">-0.084603145219397796</cx:pt>
          <cx:pt idx="83624">-0.084627307674639302</cx:pt>
          <cx:pt idx="83625">-0.084636400122311203</cx:pt>
          <cx:pt idx="83626">-0.084684961981897997</cx:pt>
          <cx:pt idx="83627">-0.084693845869229401</cx:pt>
          <cx:pt idx="83628">-0.084701289701067994</cx:pt>
          <cx:pt idx="83629">-0.084703537702232906</cx:pt>
          <cx:pt idx="83630">-0.084707791103925095</cx:pt>
          <cx:pt idx="83631">-0.084750465867383995</cx:pt>
          <cx:pt idx="83632">-0.084758112500375807</cx:pt>
          <cx:pt idx="83633">-0.084786303648540604</cx:pt>
          <cx:pt idx="83634">-0.084833269970585407</cx:pt>
          <cx:pt idx="83635">-0.084883701814484097</cx:pt>
          <cx:pt idx="83636">-0.084891808429132395</cx:pt>
          <cx:pt idx="83637">-0.084899788004211801</cx:pt>
          <cx:pt idx="83638">-0.084902166443510799</cx:pt>
          <cx:pt idx="83639">-0.084902166443510799</cx:pt>
          <cx:pt idx="83640">-0.084902166443510799</cx:pt>
          <cx:pt idx="83641">-0.084921681375648997</cx:pt>
          <cx:pt idx="83642">-0.084957025581027606</cx:pt>
          <cx:pt idx="83643">-0.084995849491776604</cx:pt>
          <cx:pt idx="83644">-0.085014388568200802</cx:pt>
          <cx:pt idx="83645">-0.085032085757595896</cx:pt>
          <cx:pt idx="83646">-0.085093308416634206</cx:pt>
          <cx:pt idx="83647">-0.085102146570341194</cx:pt>
          <cx:pt idx="83648">-0.085119750439292499</cx:pt>
          <cx:pt idx="83649">-0.085140265055542605</cx:pt>
          <cx:pt idx="83650">-0.085168796721737605</cx:pt>
          <cx:pt idx="83651">-0.085177652244270596</cx:pt>
          <cx:pt idx="83652">-0.085184185267792895</cx:pt>
          <cx:pt idx="83653">-0.085272216607611306</cx:pt>
          <cx:pt idx="83654">-0.085278935346600707</cx:pt>
          <cx:pt idx="83655">-0.0852802152762107</cx:pt>
          <cx:pt idx="83656">-0.085305787982283193</cx:pt>
          <cx:pt idx="83657">-0.0853741005212314</cx:pt>
          <cx:pt idx="83658">-0.0853741005212314</cx:pt>
          <cx:pt idx="83659">-0.085383473178055294</cx:pt>
          <cx:pt idx="83660">-0.085430472898110996</cx:pt>
          <cx:pt idx="83661">-0.085484859768338306</cx:pt>
          <cx:pt idx="83662">-0.0855011324824205</cx:pt>
          <cx:pt idx="83663">-0.085503496508689603</cx:pt>
          <cx:pt idx="83664">-0.085528135614661396</cx:pt>
          <cx:pt idx="83665">-0.085541104644195995</cx:pt>
          <cx:pt idx="83666">-0.085541104644195995</cx:pt>
          <cx:pt idx="83667">-0.085541104644195995</cx:pt>
          <cx:pt idx="83668">-0.085541104644195995</cx:pt>
          <cx:pt idx="83669">-0.085546489040332893</cx:pt>
          <cx:pt idx="83670">-0.0855559290691804</cx:pt>
          <cx:pt idx="83671">-0.085606875025018694</cx:pt>
          <cx:pt idx="83672">-0.085606875025018694</cx:pt>
          <cx:pt idx="83673">-0.085607513482477596</cx:pt>
          <cx:pt idx="83674">-0.085611077376215705</cx:pt>
          <cx:pt idx="83675">-0.085658932259109102</cx:pt>
          <cx:pt idx="83676">-0.085665810536538003</cx:pt>
          <cx:pt idx="83677">-0.085698511731997107</cx:pt>
          <cx:pt idx="83678">-0.085698511731997107</cx:pt>
          <cx:pt idx="83679">-0.085698511731997107</cx:pt>
          <cx:pt idx="83680">-0.085698511731997107</cx:pt>
          <cx:pt idx="83681">-0.085698511731997107</cx:pt>
          <cx:pt idx="83682">-0.085698511731997107</cx:pt>
          <cx:pt idx="83683">-0.085717718490243899</cx:pt>
          <cx:pt idx="83684">-0.085742723084199696</cx:pt>
          <cx:pt idx="83685">-0.085802510171504504</cx:pt>
          <cx:pt idx="83686">-0.085830398284519896</cx:pt>
          <cx:pt idx="83687">-0.085841931121965004</cx:pt>
          <cx:pt idx="83688">-0.085856864490629806</cx:pt>
          <cx:pt idx="83689">-0.085864021412888195</cx:pt>
          <cx:pt idx="83690">-0.085865551322759096</cx:pt>
          <cx:pt idx="83691">-0.085875878184274501</cx:pt>
          <cx:pt idx="83692">-0.085896298645536703</cx:pt>
          <cx:pt idx="83693">-0.0859235177088324</cx:pt>
          <cx:pt idx="83694">-0.086051731126841696</cx:pt>
          <cx:pt idx="83695">-0.086054650047300896</cx:pt>
          <cx:pt idx="83696">-0.086064930836064701</cx:pt>
          <cx:pt idx="83697">-0.086080315809435301</cx:pt>
          <cx:pt idx="83698">-0.086106003525135505</cx:pt>
          <cx:pt idx="83699">-0.0861080604421426</cx:pt>
          <cx:pt idx="83700">-0.0861080604421426</cx:pt>
          <cx:pt idx="83701">-0.0861080604421426</cx:pt>
          <cx:pt idx="83702">-0.0861080604421426</cx:pt>
          <cx:pt idx="83703">-0.0861080604421426</cx:pt>
          <cx:pt idx="83704">-0.0861080604421426</cx:pt>
          <cx:pt idx="83705">-0.086114138445315805</cx:pt>
          <cx:pt idx="83706">-0.086115462584636898</cx:pt>
          <cx:pt idx="83707">-0.086119929581035204</cx:pt>
          <cx:pt idx="83708">-0.086119929581035204</cx:pt>
          <cx:pt idx="83709">-0.086119929581035204</cx:pt>
          <cx:pt idx="83710">-0.086119929581035204</cx:pt>
          <cx:pt idx="83711">-0.086132391721934806</cx:pt>
          <cx:pt idx="83712">-0.086134398407652205</cx:pt>
          <cx:pt idx="83713">-0.086134398407652205</cx:pt>
          <cx:pt idx="83714">-0.086138399993298698</cx:pt>
          <cx:pt idx="83715">-0.086144997790200795</cx:pt>
          <cx:pt idx="83716">-0.086150810970803293</cx:pt>
          <cx:pt idx="83717">-0.086153837636836803</cx:pt>
          <cx:pt idx="83718">-0.086164616522591705</cx:pt>
          <cx:pt idx="83719">-0.086168332288296401</cx:pt>
          <cx:pt idx="83720">-0.086239626082460497</cx:pt>
          <cx:pt idx="83721">-0.0862559948405726</cx:pt>
          <cx:pt idx="83722">-0.086298338149337406</cx:pt>
          <cx:pt idx="83723">-0.086341514480080997</cx:pt>
          <cx:pt idx="83724">-0.086350148209136904</cx:pt>
          <cx:pt idx="83725">-0.086356806112048601</cx:pt>
          <cx:pt idx="83726">-0.086373311947187101</cx:pt>
          <cx:pt idx="83727">-0.086380560426609104</cx:pt>
          <cx:pt idx="83728">-0.086383999398558495</cx:pt>
          <cx:pt idx="83729">-0.086397372980550294</cx:pt>
          <cx:pt idx="83730">-0.086399933649940502</cx:pt>
          <cx:pt idx="83731">-0.086409789676010498</cx:pt>
          <cx:pt idx="83732">-0.086419263100533897</cx:pt>
          <cx:pt idx="83733">-0.086436344596062004</cx:pt>
          <cx:pt idx="83734">-0.086437266762644904</cx:pt>
          <cx:pt idx="83735">-0.086437342862544397</cx:pt>
          <cx:pt idx="83736">-0.086485676918181598</cx:pt>
          <cx:pt idx="83737">-0.086485786147033603</cx:pt>
          <cx:pt idx="83738">-0.086488513988557905</cx:pt>
          <cx:pt idx="83739">-0.086507332472554002</cx:pt>
          <cx:pt idx="83740">-0.086510939260455597</cx:pt>
          <cx:pt idx="83741">-0.086528425980786194</cx:pt>
          <cx:pt idx="83742">-0.086535097425689197</cx:pt>
          <cx:pt idx="83743">-0.086535097425689197</cx:pt>
          <cx:pt idx="83744">-0.086535097425689197</cx:pt>
          <cx:pt idx="83745">-0.086535097425689197</cx:pt>
          <cx:pt idx="83746">-0.086542558550397095</cx:pt>
          <cx:pt idx="83747">-0.086558249575081306</cx:pt>
          <cx:pt idx="83748">-0.086572529725622405</cx:pt>
          <cx:pt idx="83749">-0.086575754044477204</cx:pt>
          <cx:pt idx="83750">-0.086580973497048394</cx:pt>
          <cx:pt idx="83751">-0.086666422723407105</cx:pt>
          <cx:pt idx="83752">-0.086676877913022199</cx:pt>
          <cx:pt idx="83753">-0.086683645207063301</cx:pt>
          <cx:pt idx="83754">-0.086683645207063301</cx:pt>
          <cx:pt idx="83755">-0.0866863884105116</cx:pt>
          <cx:pt idx="83756">-0.086695629392045698</cx:pt>
          <cx:pt idx="83757">-0.086741366266865502</cx:pt>
          <cx:pt idx="83758">-0.086758602653928998</cx:pt>
          <cx:pt idx="83759">-0.086786333123479706</cx:pt>
          <cx:pt idx="83760">-0.086792858218384603</cx:pt>
          <cx:pt idx="83761">-0.086806643840046702</cx:pt>
          <cx:pt idx="83762">-0.086808662187527197</cx:pt>
          <cx:pt idx="83763">-0.0868098227679409</cx:pt>
          <cx:pt idx="83764">-0.086871248401090395</cx:pt>
          <cx:pt idx="83765">-0.0868798979954198</cx:pt>
          <cx:pt idx="83766">-0.086880573710196404</cx:pt>
          <cx:pt idx="83767">-0.086903011673700098</cx:pt>
          <cx:pt idx="83768">-0.086915202224413499</cx:pt>
          <cx:pt idx="83769">-0.0869377504781466</cx:pt>
          <cx:pt idx="83770">-0.086985050578289105</cx:pt>
          <cx:pt idx="83771">-0.087004407392493294</cx:pt>
          <cx:pt idx="83772">-0.087013994959323396</cx:pt>
          <cx:pt idx="83773">-0.087017940647052594</cx:pt>
          <cx:pt idx="83774">-0.087025302498745197</cx:pt>
          <cx:pt idx="83775">-0.087044573154615695</cx:pt>
          <cx:pt idx="83776">-0.087079577710888201</cx:pt>
          <cx:pt idx="83777">-0.087094952735845693</cx:pt>
          <cx:pt idx="83778">-0.087104199077388395</cx:pt>
          <cx:pt idx="83779">-0.087132222384336697</cx:pt>
          <cx:pt idx="83780">-0.087134146648631894</cx:pt>
          <cx:pt idx="83781">-0.087141353791257994</cx:pt>
          <cx:pt idx="83782">-0.087164558689132102</cx:pt>
          <cx:pt idx="83783">-0.0871745975581696</cx:pt>
          <cx:pt idx="83784">-0.087214718955280393</cx:pt>
          <cx:pt idx="83785">-0.087222581133031094</cx:pt>
          <cx:pt idx="83786">-0.087228765000347</cx:pt>
          <cx:pt idx="83787">-0.087228765000347</cx:pt>
          <cx:pt idx="83788">-0.087232640359298994</cx:pt>
          <cx:pt idx="83789">-0.087233750766080295</cx:pt>
          <cx:pt idx="83790">-0.087239452225154002</cx:pt>
          <cx:pt idx="83791">-0.087250121753049803</cx:pt>
          <cx:pt idx="83792">-0.087250121753049803</cx:pt>
          <cx:pt idx="83793">-0.087253459877683695</cx:pt>
          <cx:pt idx="83794">-0.087254529374515499</cx:pt>
          <cx:pt idx="83795">-0.087255152777637596</cx:pt>
          <cx:pt idx="83796">-0.087262822642775295</cx:pt>
          <cx:pt idx="83797">-0.087267996462193298</cx:pt>
          <cx:pt idx="83798">-0.087275909856335598</cx:pt>
          <cx:pt idx="83799">-0.087277601249349607</cx:pt>
          <cx:pt idx="83800">-0.087293502508972401</cx:pt>
          <cx:pt idx="83801">-0.087293502508972401</cx:pt>
          <cx:pt idx="83802">-0.087293502508972401</cx:pt>
          <cx:pt idx="83803">-0.087293502508972401</cx:pt>
          <cx:pt idx="83804">-0.087293502508972401</cx:pt>
          <cx:pt idx="83805">-0.087293502508972401</cx:pt>
          <cx:pt idx="83806">-0.087293502508972401</cx:pt>
          <cx:pt idx="83807">-0.087312900602552299</cx:pt>
          <cx:pt idx="83808">-0.087312900602552299</cx:pt>
          <cx:pt idx="83809">-0.087314020670767101</cx:pt>
          <cx:pt idx="83810">-0.087325600337741005</cx:pt>
          <cx:pt idx="83811">-0.087332274607758303</cx:pt>
          <cx:pt idx="83812">-0.087338277650357496</cx:pt>
          <cx:pt idx="83813">-0.087349746485290994</cx:pt>
          <cx:pt idx="83814">-0.087361502002012204</cx:pt>
          <cx:pt idx="83815">-0.087365541044402806</cx:pt>
          <cx:pt idx="83816">-0.087385496734808901</cx:pt>
          <cx:pt idx="83817">-0.087403691201504694</cx:pt>
          <cx:pt idx="83818">-0.087423963529750001</cx:pt>
          <cx:pt idx="83819">-0.087435827867842902</cx:pt>
          <cx:pt idx="83820">-0.087448900255151799</cx:pt>
          <cx:pt idx="83821">-0.087458692054397102</cx:pt>
          <cx:pt idx="83822">-0.087461083675438894</cx:pt>
          <cx:pt idx="83823">-0.087492035709053104</cx:pt>
          <cx:pt idx="83824">-0.087492035709053104</cx:pt>
          <cx:pt idx="83825">-0.087492035709053104</cx:pt>
          <cx:pt idx="83826">-0.087492035709053104</cx:pt>
          <cx:pt idx="83827">-0.087493031807912902</cx:pt>
          <cx:pt idx="83828">-0.087507677613884394</cx:pt>
          <cx:pt idx="83829">-0.087533835568707696</cx:pt>
          <cx:pt idx="83830">-0.087543291063011702</cx:pt>
          <cx:pt idx="83831">-0.087561994988401601</cx:pt>
          <cx:pt idx="83832">-0.087562830353711499</cx:pt>
          <cx:pt idx="83833">-0.087607240567128597</cx:pt>
          <cx:pt idx="83834">-0.087651702648118598</cx:pt>
          <cx:pt idx="83835">-0.087653551250344394</cx:pt>
          <cx:pt idx="83836">-0.087657186839752793</cx:pt>
          <cx:pt idx="83837">-0.087684173517444203</cx:pt>
          <cx:pt idx="83838">-0.087695467843675406</cx:pt>
          <cx:pt idx="83839">-0.087705604522892097</cx:pt>
          <cx:pt idx="83840">-0.087741422787019893</cx:pt>
          <cx:pt idx="83841">-0.087773957395749794</cx:pt>
          <cx:pt idx="83842">-0.087776264410895297</cx:pt>
          <cx:pt idx="83843">-0.087788526024941499</cx:pt>
          <cx:pt idx="83844">-0.087802995804226305</cx:pt>
          <cx:pt idx="83845">-0.087835915900902006</cx:pt>
          <cx:pt idx="83846">-0.087838340766004094</cx:pt>
          <cx:pt idx="83847">-0.0878456190624049</cx:pt>
          <cx:pt idx="83848">-0.0878456190624049</cx:pt>
          <cx:pt idx="83849">-0.087877718126242593</cx:pt>
          <cx:pt idx="83850">-0.0878817463027112</cx:pt>
          <cx:pt idx="83851">-0.087924221702039299</cx:pt>
          <cx:pt idx="83852">-0.087934447318994594</cx:pt>
          <cx:pt idx="83853">-0.087944252078687904</cx:pt>
          <cx:pt idx="83854">-0.087985528407315702</cx:pt>
          <cx:pt idx="83855">-0.088001086769539105</cx:pt>
          <cx:pt idx="83856">-0.0880087742407476</cx:pt>
          <cx:pt idx="83857">-0.088017391142913903</cx:pt>
          <cx:pt idx="83858">-0.088045644633052894</cx:pt>
          <cx:pt idx="83859">-0.088064335846727695</cx:pt>
          <cx:pt idx="83860">-0.088072611648489896</cx:pt>
          <cx:pt idx="83861">-0.088072611648489896</cx:pt>
          <cx:pt idx="83862">-0.088072611648489896</cx:pt>
          <cx:pt idx="83863">-0.088095392514794799</cx:pt>
          <cx:pt idx="83864">-0.088099917413088494</cx:pt>
          <cx:pt idx="83865">-0.088122608562334601</cx:pt>
          <cx:pt idx="83866">-0.088151030689148493</cx:pt>
          <cx:pt idx="83867">-0.088169458426973796</cx:pt>
          <cx:pt idx="83868">-0.088191631993577602</cx:pt>
          <cx:pt idx="83869">-0.088194571413259204</cx:pt>
          <cx:pt idx="83870">-0.088195670935939399</cx:pt>
          <cx:pt idx="83871">-0.088204056754335305</cx:pt>
          <cx:pt idx="83872">-0.088232437067869804</cx:pt>
          <cx:pt idx="83873">-0.088239697046874899</cx:pt>
          <cx:pt idx="83874">-0.088256688314076306</cx:pt>
          <cx:pt idx="83875">-0.088262751566242206</cx:pt>
          <cx:pt idx="83876">-0.088265944301240198</cx:pt>
          <cx:pt idx="83877">-0.088265944301240198</cx:pt>
          <cx:pt idx="83878">-0.088270412478385005</cx:pt>
          <cx:pt idx="83879">-0.088272643397698095</cx:pt>
          <cx:pt idx="83880">-0.088284199475367794</cx:pt>
          <cx:pt idx="83881">-0.088284289901145604</cx:pt>
          <cx:pt idx="83882">-0.088300521243089097</cx:pt>
          <cx:pt idx="83883">-0.088305276484815107</cx:pt>
          <cx:pt idx="83884">-0.088325510264113796</cx:pt>
          <cx:pt idx="83885">-0.088379109762372898</cx:pt>
          <cx:pt idx="83886">-0.088392482495127697</cx:pt>
          <cx:pt idx="83887">-0.088397570745883294</cx:pt>
          <cx:pt idx="83888">-0.088411814633697003</cx:pt>
          <cx:pt idx="83889">-0.088421213714370603</cx:pt>
          <cx:pt idx="83890">-0.088446471924764694</cx:pt>
          <cx:pt idx="83891">-0.088541416225121294</cx:pt>
          <cx:pt idx="83892">-0.088541798240359501</cx:pt>
          <cx:pt idx="83893">-0.088543624327577702</cx:pt>
          <cx:pt idx="83894">-0.088570987405183293</cx:pt>
          <cx:pt idx="83895">-0.088571391656821999</cx:pt>
          <cx:pt idx="83896">-0.088575557728197293</cx:pt>
          <cx:pt idx="83897">-0.088601466901892495</cx:pt>
          <cx:pt idx="83898">-0.088611359033688497</cx:pt>
          <cx:pt idx="83899">-0.088615906145119605</cx:pt>
          <cx:pt idx="83900">-0.088636832022278997</cx:pt>
          <cx:pt idx="83901">-0.088641523872279096</cx:pt>
          <cx:pt idx="83902">-0.088647920025223606</cx:pt>
          <cx:pt idx="83903">-0.088653408297870995</cx:pt>
          <cx:pt idx="83904">-0.088655006977581094</cx:pt>
          <cx:pt idx="83905">-0.088695805218132098</cx:pt>
          <cx:pt idx="83906">-0.088723199821661505</cx:pt>
          <cx:pt idx="83907">-0.088758948960177705</cx:pt>
          <cx:pt idx="83908">-0.088797499704746805</cx:pt>
          <cx:pt idx="83909">-0.088797499704746805</cx:pt>
          <cx:pt idx="83910">-0.088797499704746805</cx:pt>
          <cx:pt idx="83911">-0.088797499704746805</cx:pt>
          <cx:pt idx="83912">-0.088797499704746805</cx:pt>
          <cx:pt idx="83913">-0.088802648431647799</cx:pt>
          <cx:pt idx="83914">-0.088810504896275996</cx:pt>
          <cx:pt idx="83915">-0.088813953980243304</cx:pt>
          <cx:pt idx="83916">-0.088843289525299005</cx:pt>
          <cx:pt idx="83917">-0.088843289525299005</cx:pt>
          <cx:pt idx="83918">-0.088843289525299005</cx:pt>
          <cx:pt idx="83919">-0.088843289525299005</cx:pt>
          <cx:pt idx="83920">-0.088843289525299005</cx:pt>
          <cx:pt idx="83921">-0.088843289525299005</cx:pt>
          <cx:pt idx="83922">-0.088843289525299005</cx:pt>
          <cx:pt idx="83923">-0.088850182243598197</cx:pt>
          <cx:pt idx="83924">-0.088877586011156404</cx:pt>
          <cx:pt idx="83925">-0.088881160216695704</cx:pt>
          <cx:pt idx="83926">-0.088902610724515593</cx:pt>
          <cx:pt idx="83927">-0.0889144496816444</cx:pt>
          <cx:pt idx="83928">-0.0889144496816444</cx:pt>
          <cx:pt idx="83929">-0.0889144496816444</cx:pt>
          <cx:pt idx="83930">-0.0889144496816444</cx:pt>
          <cx:pt idx="83931">-0.088922350153916196</cx:pt>
          <cx:pt idx="83932">-0.088930557959810599</cx:pt>
          <cx:pt idx="83933">-0.088960681654392595</cx:pt>
          <cx:pt idx="83934">-0.088968149803613297</cx:pt>
          <cx:pt idx="83935">-0.088978376666472001</cx:pt>
          <cx:pt idx="83936">-0.088979686576171904</cx:pt>
          <cx:pt idx="83937">-0.089012170077418198</cx:pt>
          <cx:pt idx="83938">-0.089032067968816006</cx:pt>
          <cx:pt idx="83939">-0.089059191488279801</cx:pt>
          <cx:pt idx="83940">-0.089081073183349097</cx:pt>
          <cx:pt idx="83941">-0.089081824278072499</cx:pt>
          <cx:pt idx="83942">-0.089084482668312898</cx:pt>
          <cx:pt idx="83943">-0.089104588334309204</cx:pt>
          <cx:pt idx="83944">-0.089148167709579104</cx:pt>
          <cx:pt idx="83945">-0.089148672007586097</cx:pt>
          <cx:pt idx="83946">-0.089159778836626999</cx:pt>
          <cx:pt idx="83947">-0.089189184197914703</cx:pt>
          <cx:pt idx="83948">-0.0891963571889655</cx:pt>
          <cx:pt idx="83949">-0.089226604022908801</cx:pt>
          <cx:pt idx="83950">-0.089239440111869503</cx:pt>
          <cx:pt idx="83951">-0.089243499781008706</cx:pt>
          <cx:pt idx="83952">-0.089253548867354496</cx:pt>
          <cx:pt idx="83953">-0.089278190367864302</cx:pt>
          <cx:pt idx="83954">-0.089278190367864302</cx:pt>
          <cx:pt idx="83955">-0.089286993184920393</cx:pt>
          <cx:pt idx="83956">-0.089286993184920393</cx:pt>
          <cx:pt idx="83957">-0.089286993184920393</cx:pt>
          <cx:pt idx="83958">-0.089286993184920393</cx:pt>
          <cx:pt idx="83959">-0.089286993184920393</cx:pt>
          <cx:pt idx="83960">-0.089290410150279803</cx:pt>
          <cx:pt idx="83961">-0.089300061174240997</cx:pt>
          <cx:pt idx="83962">-0.089309658602605202</cx:pt>
          <cx:pt idx="83963">-0.089309658602605202</cx:pt>
          <cx:pt idx="83964">-0.089309658602605202</cx:pt>
          <cx:pt idx="83965">-0.089324242223225894</cx:pt>
          <cx:pt idx="83966">-0.089333602924329403</cx:pt>
          <cx:pt idx="83967">-0.089334808889084696</cx:pt>
          <cx:pt idx="83968">-0.089348686404491201</cx:pt>
          <cx:pt idx="83969">-0.089362786420247795</cx:pt>
          <cx:pt idx="83970">-0.089364222054940906</cx:pt>
          <cx:pt idx="83971">-0.089375389968855204</cx:pt>
          <cx:pt idx="83972">-0.089378161230549993</cx:pt>
          <cx:pt idx="83973">-0.089431574393270999</cx:pt>
          <cx:pt idx="83974">-0.089431574393270999</cx:pt>
          <cx:pt idx="83975">-0.089431574393270999</cx:pt>
          <cx:pt idx="83976">-0.089431574393270999</cx:pt>
          <cx:pt idx="83977">-0.089431574393270999</cx:pt>
          <cx:pt idx="83978">-0.089431574393270999</cx:pt>
          <cx:pt idx="83979">-0.089431574393270999</cx:pt>
          <cx:pt idx="83980">-0.089431574393270999</cx:pt>
          <cx:pt idx="83981">-0.089464198005307805</cx:pt>
          <cx:pt idx="83982">-0.089483396303762702</cx:pt>
          <cx:pt idx="83983">-0.089483396303762702</cx:pt>
          <cx:pt idx="83984">-0.089505348075650401</cx:pt>
          <cx:pt idx="83985">-0.089513827443348903</cx:pt>
          <cx:pt idx="83986">-0.089516574242095998</cx:pt>
          <cx:pt idx="83987">-0.089532000812744802</cx:pt>
          <cx:pt idx="83988">-0.089540020100448897</cx:pt>
          <cx:pt idx="83989">-0.089540964092010802</cx:pt>
          <cx:pt idx="83990">-0.089568907863433495</cx:pt>
          <cx:pt idx="83991">-0.089601309438249496</cx:pt>
          <cx:pt idx="83992">-0.089622003851041701</cx:pt>
          <cx:pt idx="83993">-0.089638205499214502</cx:pt>
          <cx:pt idx="83994">-0.089648442771032497</cx:pt>
          <cx:pt idx="83995">-0.089670181218996198</cx:pt>
          <cx:pt idx="83996">-0.089713575707562707</cx:pt>
          <cx:pt idx="83997">-0.089713575707562707</cx:pt>
          <cx:pt idx="83998">-0.089715930542991595</cx:pt>
          <cx:pt idx="83999">-0.089745263076873999</cx:pt>
          <cx:pt idx="84000">-0.089745263076873999</cx:pt>
          <cx:pt idx="84001">-0.089745263076873999</cx:pt>
          <cx:pt idx="84002">-0.089746955574657894</cx:pt>
          <cx:pt idx="84003">-0.089752746542261994</cx:pt>
          <cx:pt idx="84004">-0.089752746542261994</cx:pt>
          <cx:pt idx="84005">-0.089752746542261994</cx:pt>
          <cx:pt idx="84006">-0.089752746542261994</cx:pt>
          <cx:pt idx="84007">-0.089752746542261994</cx:pt>
          <cx:pt idx="84008">-0.089755809556167895</cx:pt>
          <cx:pt idx="84009">-0.089780660991061495</cx:pt>
          <cx:pt idx="84010">-0.089795299489772801</cx:pt>
          <cx:pt idx="84011">-0.0898841158158451</cx:pt>
          <cx:pt idx="84012">-0.089888717943460594</cx:pt>
          <cx:pt idx="84013">-0.089923597898513993</cx:pt>
          <cx:pt idx="84014">-0.089931682679763605</cx:pt>
          <cx:pt idx="84015">-0.089947044188418299</cx:pt>
          <cx:pt idx="84016">-0.089974213714755696</cx:pt>
          <cx:pt idx="84017">-0.0899799110139122</cx:pt>
          <cx:pt idx="84018">-0.0900030981153815</cx:pt>
          <cx:pt idx="84019">-0.090029651581912201</cx:pt>
          <cx:pt idx="84020">-0.090039945008950004</cx:pt>
          <cx:pt idx="84021">-0.090039945008950004</cx:pt>
          <cx:pt idx="84022">-0.090039945008950004</cx:pt>
          <cx:pt idx="84023">-0.090044977661592293</cx:pt>
          <cx:pt idx="84024">-0.0900685945137496</cx:pt>
          <cx:pt idx="84025">-0.090077874279259298</cx:pt>
          <cx:pt idx="84026">-0.090090700525049</cx:pt>
          <cx:pt idx="84027">-0.0900923201379802</cx:pt>
          <cx:pt idx="84028">-0.090107147622967995</cx:pt>
          <cx:pt idx="84029">-0.090127579798965393</cx:pt>
          <cx:pt idx="84030">-0.090173889389712103</cx:pt>
          <cx:pt idx="84031">-0.090192331430272499</cx:pt>
          <cx:pt idx="84032">-0.090201251709990396</cx:pt>
          <cx:pt idx="84033">-0.090231195730429203</cx:pt>
          <cx:pt idx="84034">-0.090231195730429203</cx:pt>
          <cx:pt idx="84035">-0.090241501808810701</cx:pt>
          <cx:pt idx="84036">-0.090242465591933593</cx:pt>
          <cx:pt idx="84037">-0.090287210090766096</cx:pt>
          <cx:pt idx="84038">-0.090317680317859098</cx:pt>
          <cx:pt idx="84039">-0.090341533785436204</cx:pt>
          <cx:pt idx="84040">-0.090347297346778099</cx:pt>
          <cx:pt idx="84041">-0.090365338813588103</cx:pt>
          <cx:pt idx="84042">-0.090373926663032497</cx:pt>
          <cx:pt idx="84043">-0.090389063718353896</cx:pt>
          <cx:pt idx="84044">-0.090405234327237197</cx:pt>
          <cx:pt idx="84045">-0.090463083053674495</cx:pt>
          <cx:pt idx="84046">-0.090487512121667002</cx:pt>
          <cx:pt idx="84047">-0.090488933991705503</cx:pt>
          <cx:pt idx="84048">-0.090488933991705503</cx:pt>
          <cx:pt idx="84049">-0.090488933991705503</cx:pt>
          <cx:pt idx="84050">-0.090491308899683903</cx:pt>
          <cx:pt idx="84051">-0.090518657236290295</cx:pt>
          <cx:pt idx="84052">-0.090545607563787198</cx:pt>
          <cx:pt idx="84053">-0.090556496252106503</cx:pt>
          <cx:pt idx="84054">-0.090556496252106503</cx:pt>
          <cx:pt idx="84055">-0.090556496252106503</cx:pt>
          <cx:pt idx="84056">-0.090597003631560397</cx:pt>
          <cx:pt idx="84057">-0.090621226764208904</cx:pt>
          <cx:pt idx="84058">-0.090637241161338603</cx:pt>
          <cx:pt idx="84059">-0.090650014641314197</cx:pt>
          <cx:pt idx="84060">-0.090659951315248205</cx:pt>
          <cx:pt idx="84061">-0.090672647471034207</cx:pt>
          <cx:pt idx="84062">-0.090682423721279395</cx:pt>
          <cx:pt idx="84063">-0.0906864187843998</cx:pt>
          <cx:pt idx="84064">-0.090695299892919495</cx:pt>
          <cx:pt idx="84065">-0.090731947687685804</cx:pt>
          <cx:pt idx="84066">-0.090739071372260796</cx:pt>
          <cx:pt idx="84067">-0.090781504730395896</cx:pt>
          <cx:pt idx="84068">-0.090791470405270094</cx:pt>
          <cx:pt idx="84069">-0.090794067866651701</cx:pt>
          <cx:pt idx="84070">-0.090804551843070999</cx:pt>
          <cx:pt idx="84071">-0.090819131320616003</cx:pt>
          <cx:pt idx="84072">-0.090824903293237003</cx:pt>
          <cx:pt idx="84073">-0.0908283839145098</cx:pt>
          <cx:pt idx="84074">-0.090838500318708604</cx:pt>
          <cx:pt idx="84075">-0.090863382473630697</cx:pt>
          <cx:pt idx="84076">-0.090865437941768407</cx:pt>
          <cx:pt idx="84077">-0.090901406157045103</cx:pt>
          <cx:pt idx="84078">-0.090905741403425097</cx:pt>
          <cx:pt idx="84079">-0.090914109819233799</cx:pt>
          <cx:pt idx="84080">-0.090914887396521704</cx:pt>
          <cx:pt idx="84081">-0.090939954440188903</cx:pt>
          <cx:pt idx="84082">-0.090939954440188903</cx:pt>
          <cx:pt idx="84083">-0.090939954440188903</cx:pt>
          <cx:pt idx="84084">-0.090944566052020004</cx:pt>
          <cx:pt idx="84085">-0.090967541150057299</cx:pt>
          <cx:pt idx="84086">-0.090967541150057299</cx:pt>
          <cx:pt idx="84087">-0.090973094699798696</cx:pt>
          <cx:pt idx="84088">-0.090983347275577706</cx:pt>
          <cx:pt idx="84089">-0.091006382445123907</cx:pt>
          <cx:pt idx="84090">-0.091018614278524201</cx:pt>
          <cx:pt idx="84091">-0.091021611394632496</cx:pt>
          <cx:pt idx="84092">-0.091135110619658205</cx:pt>
          <cx:pt idx="84093">-0.091157330487126806</cx:pt>
          <cx:pt idx="84094">-0.091177092001322305</cx:pt>
          <cx:pt idx="84095">-0.091185327123488605</cx:pt>
          <cx:pt idx="84096">-0.091212291977539495</cx:pt>
          <cx:pt idx="84097">-0.091247600656875399</cx:pt>
          <cx:pt idx="84098">-0.091259294511489106</cx:pt>
          <cx:pt idx="84099">-0.091262803943612997</cx:pt>
          <cx:pt idx="84100">-0.091285501409198305</cx:pt>
          <cx:pt idx="84101">-0.091296149121231907</cx:pt>
          <cx:pt idx="84102">-0.091309554236578494</cx:pt>
          <cx:pt idx="84103">-0.091349392513255204</cx:pt>
          <cx:pt idx="84104">-0.091370840762591499</cx:pt>
          <cx:pt idx="84105">-0.091422392657784707</cx:pt>
          <cx:pt idx="84106">-0.091470349573722104</cx:pt>
          <cx:pt idx="84107">-0.091471770978704098</cx:pt>
          <cx:pt idx="84108">-0.091505268173468601</cx:pt>
          <cx:pt idx="84109">-0.091513318675295705</cx:pt>
          <cx:pt idx="84110">-0.091528800810138394</cx:pt>
          <cx:pt idx="84111">-0.091560959301532199</cx:pt>
          <cx:pt idx="84112">-0.091565655157470699</cx:pt>
          <cx:pt idx="84113">-0.091573748583216402</cx:pt>
          <cx:pt idx="84114">-0.091634562037227502</cx:pt>
          <cx:pt idx="84115">-0.091634562037227502</cx:pt>
          <cx:pt idx="84116">-0.091634562037227502</cx:pt>
          <cx:pt idx="84117">-0.091634562037227502</cx:pt>
          <cx:pt idx="84118">-0.091634562037227502</cx:pt>
          <cx:pt idx="84119">-0.091634562037227502</cx:pt>
          <cx:pt idx="84120">-0.091684591410540695</cx:pt>
          <cx:pt idx="84121">-0.0917491368090224</cx:pt>
          <cx:pt idx="84122">-0.091755808675182807</cx:pt>
          <cx:pt idx="84123">-0.091773620975896697</cx:pt>
          <cx:pt idx="84124">-0.091773620975896697</cx:pt>
          <cx:pt idx="84125">-0.091802101270959793</cx:pt>
          <cx:pt idx="84126">-0.091816382522282802</cx:pt>
          <cx:pt idx="84127">-0.091817866685097296</cx:pt>
          <cx:pt idx="84128">-0.091819123130177996</cx:pt>
          <cx:pt idx="84129">-0.091846366232798904</cx:pt>
          <cx:pt idx="84130">-0.091861489061947604</cx:pt>
          <cx:pt idx="84131">-0.091871773175496996</cx:pt>
          <cx:pt idx="84132">-0.091877717289943497</cx:pt>
          <cx:pt idx="84133">-0.091901912592537993</cx:pt>
          <cx:pt idx="84134">-0.091902560654547993</cx:pt>
          <cx:pt idx="84135">-0.091902560654547993</cx:pt>
          <cx:pt idx="84136">-0.091946924954779394</cx:pt>
          <cx:pt idx="84137">-0.091962638639742994</cx:pt>
          <cx:pt idx="84138">-0.092007270813067102</cx:pt>
          <cx:pt idx="84139">-0.0920806063392621</cx:pt>
          <cx:pt idx="84140">-0.092102136748332106</cx:pt>
          <cx:pt idx="84141">-0.092116611117592895</cx:pt>
          <cx:pt idx="84142">-0.092124899486425701</cx:pt>
          <cx:pt idx="84143">-0.092155608360720398</cx:pt>
          <cx:pt idx="84144">-0.0921705702061658</cx:pt>
          <cx:pt idx="84145">-0.0921746448316869</cx:pt>
          <cx:pt idx="84146">-0.092192088380088397</cx:pt>
          <cx:pt idx="84147">-0.092205321615488403</cx:pt>
          <cx:pt idx="84148">-0.092242837527764104</cx:pt>
          <cx:pt idx="84149">-0.092250122054623199</cx:pt>
          <cx:pt idx="84150">-0.092272212758282901</cx:pt>
          <cx:pt idx="84151">-0.092272392601561504</cx:pt>
          <cx:pt idx="84152">-0.092289740042647103</cx:pt>
          <cx:pt idx="84153">-0.092291917596309003</cx:pt>
          <cx:pt idx="84154">-0.092293225834610707</cx:pt>
          <cx:pt idx="84155">-0.092295514283560795</cx:pt>
          <cx:pt idx="84156">-0.092302296114842294</cx:pt>
          <cx:pt idx="84157">-0.092328033719844493</cx:pt>
          <cx:pt idx="84158">-0.092328033719844493</cx:pt>
          <cx:pt idx="84159">-0.092328033719844493</cx:pt>
          <cx:pt idx="84160">-0.092328033719844493</cx:pt>
          <cx:pt idx="84161">-0.092328033719844493</cx:pt>
          <cx:pt idx="84162">-0.092328033719844493</cx:pt>
          <cx:pt idx="84163">-0.092347913563086706</cx:pt>
          <cx:pt idx="84164">-0.092347913563086706</cx:pt>
          <cx:pt idx="84165">-0.092347913563086706</cx:pt>
          <cx:pt idx="84166">-0.092370482629373904</cx:pt>
          <cx:pt idx="84167">-0.092389995076683995</cx:pt>
          <cx:pt idx="84168">-0.092450550390122593</cx:pt>
          <cx:pt idx="84169">-0.092451851333705107</cx:pt>
          <cx:pt idx="84170">-0.0924768785085016</cx:pt>
          <cx:pt idx="84171">-0.092490703637400098</cx:pt>
          <cx:pt idx="84172">-0.092563702697333994</cx:pt>
          <cx:pt idx="84173">-0.092579291157883395</cx:pt>
          <cx:pt idx="84174">-0.092581214574707499</cx:pt>
          <cx:pt idx="84175">-0.092599148493838407</cx:pt>
          <cx:pt idx="84176">-0.092626522633711794</cx:pt>
          <cx:pt idx="84177">-0.092653287114270802</cx:pt>
          <cx:pt idx="84178">-0.0926990816888901</cx:pt>
          <cx:pt idx="84179">-0.092704159773334904</cx:pt>
          <cx:pt idx="84180">-0.092704159773334904</cx:pt>
          <cx:pt idx="84181">-0.092704159773334904</cx:pt>
          <cx:pt idx="84182">-0.092704159773334904</cx:pt>
          <cx:pt idx="84183">-0.092704159773334904</cx:pt>
          <cx:pt idx="84184">-0.092704159773334904</cx:pt>
          <cx:pt idx="84185">-0.092704159773334904</cx:pt>
          <cx:pt idx="84186">-0.092706090228508398</cx:pt>
          <cx:pt idx="84187">-0.092769799365023997</cx:pt>
          <cx:pt idx="84188">-0.092775743296840796</cx:pt>
          <cx:pt idx="84189">-0.092775743296840796</cx:pt>
          <cx:pt idx="84190">-0.092796902935678605</cx:pt>
          <cx:pt idx="84191">-0.092816069052493497</cx:pt>
          <cx:pt idx="84192">-0.092851014695190706</cx:pt>
          <cx:pt idx="84193">-0.092882803051752297</cx:pt>
          <cx:pt idx="84194">-0.092883106295830603</cx:pt>
          <cx:pt idx="84195">-0.092895247689058005</cx:pt>
          <cx:pt idx="84196">-0.092904216940484896</cx:pt>
          <cx:pt idx="84197">-0.092937291059951396</cx:pt>
          <cx:pt idx="84198">-0.092950193441312806</cx:pt>
          <cx:pt idx="84199">-0.092950193441312806</cx:pt>
          <cx:pt idx="84200">-0.092998490453711793</cx:pt>
          <cx:pt idx="84201">-0.093038965907911303</cx:pt>
          <cx:pt idx="84202">-0.093059504131298307</cx:pt>
          <cx:pt idx="84203">-0.093095026338498393</cx:pt>
          <cx:pt idx="84204">-0.093102267981505296</cx:pt>
          <cx:pt idx="84205">-0.093131562297036702</cx:pt>
          <cx:pt idx="84206">-0.0931538114970165</cx:pt>
          <cx:pt idx="84207">-0.093168793679366896</cx:pt>
          <cx:pt idx="84208">-0.093191944234313706</cx:pt>
          <cx:pt idx="84209">-0.093202742794461599</cx:pt>
          <cx:pt idx="84210">-0.093213846653481106</cx:pt>
          <cx:pt idx="84211">-0.093228097879202401</cx:pt>
          <cx:pt idx="84212">-0.093242018238499605</cx:pt>
          <cx:pt idx="84213">-0.093245133335614794</cx:pt>
          <cx:pt idx="84214">-0.093281146919861502</cx:pt>
          <cx:pt idx="84215">-0.093305737760320695</cx:pt>
          <cx:pt idx="84216">-0.093331274570807504</cx:pt>
          <cx:pt idx="84217">-0.093332337787954398</cx:pt>
          <cx:pt idx="84218">-0.093343314802661101</cx:pt>
          <cx:pt idx="84219">-0.093398674463804704</cx:pt>
          <cx:pt idx="84220">-0.093409342131606898</cx:pt>
          <cx:pt idx="84221">-0.093437462954687994</cx:pt>
          <cx:pt idx="84222">-0.093452438079241695</cx:pt>
          <cx:pt idx="84223">-0.093505300554570098</cx:pt>
          <cx:pt idx="84224">-0.093505300554570098</cx:pt>
          <cx:pt idx="84225">-0.093505300554570098</cx:pt>
          <cx:pt idx="84226">-0.093505300554570098</cx:pt>
          <cx:pt idx="84227">-0.093505300554570098</cx:pt>
          <cx:pt idx="84228">-0.093505300554570098</cx:pt>
          <cx:pt idx="84229">-0.093512734929913799</cx:pt>
          <cx:pt idx="84230">-0.093514437028278996</cx:pt>
          <cx:pt idx="84231">-0.093526738325614006</cx:pt>
          <cx:pt idx="84232">-0.093526738325614006</cx:pt>
          <cx:pt idx="84233">-0.093526738325614006</cx:pt>
          <cx:pt idx="84234">-0.093526738325614006</cx:pt>
          <cx:pt idx="84235">-0.093526738325614006</cx:pt>
          <cx:pt idx="84236">-0.093546287268894801</cx:pt>
          <cx:pt idx="84237">-0.0935886773955244</cx:pt>
          <cx:pt idx="84238">-0.093604029725003202</cx:pt>
          <cx:pt idx="84239">-0.093617685400821493</cx:pt>
          <cx:pt idx="84240">-0.093617685400821493</cx:pt>
          <cx:pt idx="84241">-0.093617685400821493</cx:pt>
          <cx:pt idx="84242">-0.093617685400821493</cx:pt>
          <cx:pt idx="84243">-0.093620536763821802</cx:pt>
          <cx:pt idx="84244">-0.093645619018311393</cx:pt>
          <cx:pt idx="84245">-0.093651546723946197</cx:pt>
          <cx:pt idx="84246">-0.093662809455012902</cx:pt>
          <cx:pt idx="84247">-0.093662993042324505</cx:pt>
          <cx:pt idx="84248">-0.093668639096967501</cx:pt>
          <cx:pt idx="84249">-0.093709102827003801</cx:pt>
          <cx:pt idx="84250">-0.093714551646078698</cx:pt>
          <cx:pt idx="84251">-0.093746380904542403</cx:pt>
          <cx:pt idx="84252">-0.093746380904542403</cx:pt>
          <cx:pt idx="84253">-0.093746380904542403</cx:pt>
          <cx:pt idx="84254">-0.093766469595244595</cx:pt>
          <cx:pt idx="84255">-0.093766469595244595</cx:pt>
          <cx:pt idx="84256">-0.093772313395714901</cx:pt>
          <cx:pt idx="84257">-0.093813369116397899</cx:pt>
          <cx:pt idx="84258">-0.093813369116397899</cx:pt>
          <cx:pt idx="84259">-0.093813369116397899</cx:pt>
          <cx:pt idx="84260">-0.093813369116397899</cx:pt>
          <cx:pt idx="84261">-0.093813369116397899</cx:pt>
          <cx:pt idx="84262">-0.093842018436186905</cx:pt>
          <cx:pt idx="84263">-0.093877280690300505</cx:pt>
          <cx:pt idx="84264">-0.093904156515563802</cx:pt>
          <cx:pt idx="84265">-0.093916358988967302</cx:pt>
          <cx:pt idx="84266">-0.093982089319140302</cx:pt>
          <cx:pt idx="84267">-0.093982089319140302</cx:pt>
          <cx:pt idx="84268">-0.093982089319140302</cx:pt>
          <cx:pt idx="84269">-0.093982089319140302</cx:pt>
          <cx:pt idx="84270">-0.093982089319140302</cx:pt>
          <cx:pt idx="84271">-0.094008294499777101</cx:pt>
          <cx:pt idx="84272">-0.094010370543328795</cx:pt>
          <cx:pt idx="84273">-0.094015822950832995</cx:pt>
          <cx:pt idx="84274">-0.094078358441292503</cx:pt>
          <cx:pt idx="84275">-0.094107087979715606</cx:pt>
          <cx:pt idx="84276">-0.094143362606038103</cx:pt>
          <cx:pt idx="84277">-0.0941693319760636</cx:pt>
          <cx:pt idx="84278">-0.094175333730340594</cx:pt>
          <cx:pt idx="84279">-0.094195560363044994</cx:pt>
          <cx:pt idx="84280">-0.094212946334776795</cx:pt>
          <cx:pt idx="84281">-0.094225620581358596</cx:pt>
          <cx:pt idx="84282">-0.094253565691005597</cx:pt>
          <cx:pt idx="84283">-0.094307311376863004</cx:pt>
          <cx:pt idx="84284">-0.094333904763976698</cx:pt>
          <cx:pt idx="84285">-0.094344059344115702</cx:pt>
          <cx:pt idx="84286">-0.094345369968598006</cx:pt>
          <cx:pt idx="84287">-0.094346786896441701</cx:pt>
          <cx:pt idx="84288">-0.0943561760644758</cx:pt>
          <cx:pt idx="84289">-0.094376058898788806</cx:pt>
          <cx:pt idx="84290">-0.094415438188224204</cx:pt>
          <cx:pt idx="84291">-0.094425758523456499</cx:pt>
          <cx:pt idx="84292">-0.094426178056615198</cx:pt>
          <cx:pt idx="84293">-0.094440058850910405</cx:pt>
          <cx:pt idx="84294">-0.094451869049832105</cx:pt>
          <cx:pt idx="84295">-0.094491473020934302</cx:pt>
          <cx:pt idx="84296">-0.094491673740874305</cx:pt>
          <cx:pt idx="84297">-0.094493690351845294</cx:pt>
          <cx:pt idx="84298">-0.094494406025048994</cx:pt>
          <cx:pt idx="84299">-0.094494406025048994</cx:pt>
          <cx:pt idx="84300">-0.094494406025048994</cx:pt>
          <cx:pt idx="84301">-0.094494406025048994</cx:pt>
          <cx:pt idx="84302">-0.094494406025048994</cx:pt>
          <cx:pt idx="84303">-0.094494406025048994</cx:pt>
          <cx:pt idx="84304">-0.094494406025048994</cx:pt>
          <cx:pt idx="84305">-0.094494406025048994</cx:pt>
          <cx:pt idx="84306">-0.094561204810570898</cx:pt>
          <cx:pt idx="84307">-0.094570133293882697</cx:pt>
          <cx:pt idx="84308">-0.094571679039438902</cx:pt>
          <cx:pt idx="84309">-0.094578736586387102</cx:pt>
          <cx:pt idx="84310">-0.094582654476056904</cx:pt>
          <cx:pt idx="84311">-0.094582654476056904</cx:pt>
          <cx:pt idx="84312">-0.094599666182072301</cx:pt>
          <cx:pt idx="84313">-0.094603090786798599</cx:pt>
          <cx:pt idx="84314">-0.094605064596918698</cx:pt>
          <cx:pt idx="84315">-0.094618513526200099</cx:pt>
          <cx:pt idx="84316">-0.094686637312246802</cx:pt>
          <cx:pt idx="84317">-0.094702375402446803</cx:pt>
          <cx:pt idx="84318">-0.094710119564759804</cx:pt>
          <cx:pt idx="84319">-0.094785588707270996</cx:pt>
          <cx:pt idx="84320">-0.094802672885774902</cx:pt>
          <cx:pt idx="84321">-0.094810822598401095</cx:pt>
          <cx:pt idx="84322">-0.094810822598401095</cx:pt>
          <cx:pt idx="84323">-0.094810822598401095</cx:pt>
          <cx:pt idx="84324">-0.094810822598401095</cx:pt>
          <cx:pt idx="84325">-0.094826051558572405</cx:pt>
          <cx:pt idx="84326">-0.094845529406618695</cx:pt>
          <cx:pt idx="84327">-0.094850120497932996</cx:pt>
          <cx:pt idx="84328">-0.094855517235148998</cx:pt>
          <cx:pt idx="84329">-0.094855517235148998</cx:pt>
          <cx:pt idx="84330">-0.094876824661777603</cx:pt>
          <cx:pt idx="84331">-0.094896057777467305</cx:pt>
          <cx:pt idx="84332">-0.094902243702615796</cx:pt>
          <cx:pt idx="84333">-0.094926296270139807</cx:pt>
          <cx:pt idx="84334">-0.094948057156553495</cx:pt>
          <cx:pt idx="84335">-0.094955720590612594</cx:pt>
          <cx:pt idx="84336">-0.094976238410355407</cx:pt>
          <cx:pt idx="84337">-0.094987431888086296</cx:pt>
          <cx:pt idx="84338">-0.095005017279281401</cx:pt>
          <cx:pt idx="84339">-0.0950094774201794</cx:pt>
          <cx:pt idx="84340">-0.095035765689501395</cx:pt>
          <cx:pt idx="84341">-0.095055343099822304</cx:pt>
          <cx:pt idx="84342">-0.095074036135974593</cx:pt>
          <cx:pt idx="84343">-0.095082196885256903</cx:pt>
          <cx:pt idx="84344">-0.095104579714583096</cx:pt>
          <cx:pt idx="84345">-0.095109040412092005</cx:pt>
          <cx:pt idx="84346">-0.095118005534207503</cx:pt>
          <cx:pt idx="84347">-0.095135721676773199</cx:pt>
          <cx:pt idx="84348">-0.095145472062322101</cx:pt>
          <cx:pt idx="84349">-0.095159499067195799</cx:pt>
          <cx:pt idx="84350">-0.095159499067195799</cx:pt>
          <cx:pt idx="84351">-0.095164133686075195</cx:pt>
          <cx:pt idx="84352">-0.095167227520404393</cx:pt>
          <cx:pt idx="84353">-0.095172728646708102</cx:pt>
          <cx:pt idx="84354">-0.095199276631365001</cx:pt>
          <cx:pt idx="84355">-0.095212737441874307</cx:pt>
          <cx:pt idx="84356">-0.095227689335196194</cx:pt>
          <cx:pt idx="84357">-0.095242005117479794</cx:pt>
          <cx:pt idx="84358">-0.095243018495903595</cx:pt>
          <cx:pt idx="84359">-0.095248821624058094</cx:pt>
          <cx:pt idx="84360">-0.095252310423501393</cx:pt>
          <cx:pt idx="84361">-0.095263054189586999</cx:pt>
          <cx:pt idx="84362">-0.095278050244908402</cx:pt>
          <cx:pt idx="84363">-0.095288428490147195</cx:pt>
          <cx:pt idx="84364">-0.095302482304414807</cx:pt>
          <cx:pt idx="84365">-0.095303629689174593</cx:pt>
          <cx:pt idx="84366">-0.095310443887107896</cx:pt>
          <cx:pt idx="84367">-0.095310443887107896</cx:pt>
          <cx:pt idx="84368">-0.095310443887107896</cx:pt>
          <cx:pt idx="84369">-0.095310443887107896</cx:pt>
          <cx:pt idx="84370">-0.095310443887107896</cx:pt>
          <cx:pt idx="84371">-0.095310443887107896</cx:pt>
          <cx:pt idx="84372">-0.095310443887107896</cx:pt>
          <cx:pt idx="84373">-0.095310443887107896</cx:pt>
          <cx:pt idx="84374">-0.095310443887107896</cx:pt>
          <cx:pt idx="84375">-0.095310443887107896</cx:pt>
          <cx:pt idx="84376">-0.095310443887107896</cx:pt>
          <cx:pt idx="84377">-0.095355705107390706</cx:pt>
          <cx:pt idx="84378">-0.095401868968717204</cx:pt>
          <cx:pt idx="84379">-0.095406239769770806</cx:pt>
          <cx:pt idx="84380">-0.095449604808352906</cx:pt>
          <cx:pt idx="84381">-0.095504365812668093</cx:pt>
          <cx:pt idx="84382">-0.095507835593913001</cx:pt>
          <cx:pt idx="84383">-0.095521596248164198</cx:pt>
          <cx:pt idx="84384">-0.095526368819232294</cx:pt>
          <cx:pt idx="84385">-0.095526368819232294</cx:pt>
          <cx:pt idx="84386">-0.095526368819232294</cx:pt>
          <cx:pt idx="84387">-0.095526368819232294</cx:pt>
          <cx:pt idx="84388">-0.095539157456578996</cx:pt>
          <cx:pt idx="84389">-0.095548361789103295</cx:pt>
          <cx:pt idx="84390">-0.0955585503770085</cx:pt>
          <cx:pt idx="84391">-0.095594748845658994</cx:pt>
          <cx:pt idx="84392">-0.095633877048281593</cx:pt>
          <cx:pt idx="84393">-0.0956559869720775</cx:pt>
          <cx:pt idx="84394">-0.095668887593574795</cx:pt>
          <cx:pt idx="84395">-0.095684625551614194</cx:pt>
          <cx:pt idx="84396">-0.095750774572883807</cx:pt>
          <cx:pt idx="84397">-0.095783727701584401</cx:pt>
          <cx:pt idx="84398">-0.095787560768755498</cx:pt>
          <cx:pt idx="84399">-0.095789772035718201</cx:pt>
          <cx:pt idx="84400">-0.095802432772483695</cx:pt>
          <cx:pt idx="84401">-0.095830385030680906</cx:pt>
          <cx:pt idx="84402">-0.095855166181469595</cx:pt>
          <cx:pt idx="84403">-0.095864226261862306</cx:pt>
          <cx:pt idx="84404">-0.095869096012824007</cx:pt>
          <cx:pt idx="84405">-0.095883383073069595</cx:pt>
          <cx:pt idx="84406">-0.095896836093279106</cx:pt>
          <cx:pt idx="84407">-0.095903879583127905</cx:pt>
          <cx:pt idx="84408">-0.095904970161649797</cx:pt>
          <cx:pt idx="84409">-0.095920044765783904</cx:pt>
          <cx:pt idx="84410">-0.095921181409779094</cx:pt>
          <cx:pt idx="84411">-0.095927921623263399</cx:pt>
          <cx:pt idx="84412">-0.095936104349222701</cx:pt>
          <cx:pt idx="84413">-0.095936104349222701</cx:pt>
          <cx:pt idx="84414">-0.095936104349222701</cx:pt>
          <cx:pt idx="84415">-0.095936104349222701</cx:pt>
          <cx:pt idx="84416">-0.095938356546628203</cx:pt>
          <cx:pt idx="84417">-0.095951141080088703</cx:pt>
          <cx:pt idx="84418">-0.096006090682427894</cx:pt>
          <cx:pt idx="84419">-0.096081366884608096</cx:pt>
          <cx:pt idx="84420">-0.096094719873998105</cx:pt>
          <cx:pt idx="84421">-0.096095630561937803</cx:pt>
          <cx:pt idx="84422">-0.096115861711657397</cx:pt>
          <cx:pt idx="84423">-0.096116554575458896</cx:pt>
          <cx:pt idx="84424">-0.096120263522366994</cx:pt>
          <cx:pt idx="84425">-0.096153497205292496</cx:pt>
          <cx:pt idx="84426">-0.096171429103988806</cx:pt>
          <cx:pt idx="84427">-0.096208036578885006</cx:pt>
          <cx:pt idx="84428">-0.096231478525403993</cx:pt>
          <cx:pt idx="84429">-0.096273301380246604</cx:pt>
          <cx:pt idx="84430">-0.096287564450018806</cx:pt>
          <cx:pt idx="84431">-0.096291869911515796</cx:pt>
          <cx:pt idx="84432">-0.096308926887508903</cx:pt>
          <cx:pt idx="84433">-0.096308926887508903</cx:pt>
          <cx:pt idx="84434">-0.096310274983666094</cx:pt>
          <cx:pt idx="84435">-0.096346457095401697</cx:pt>
          <cx:pt idx="84436">-0.096355063086494094</cx:pt>
          <cx:pt idx="84437">-0.096363904431596897</cx:pt>
          <cx:pt idx="84438">-0.096404224005600503</cx:pt>
          <cx:pt idx="84439">-0.096404224005600503</cx:pt>
          <cx:pt idx="84440">-0.096404224005600503</cx:pt>
          <cx:pt idx="84441">-0.096404224005600503</cx:pt>
          <cx:pt idx="84442">-0.0964073277058623</cx:pt>
          <cx:pt idx="84443">-0.096414268001584896</cx:pt>
          <cx:pt idx="84444">-0.096446792941011494</cx:pt>
          <cx:pt idx="84445">-0.096459841837375201</cx:pt>
          <cx:pt idx="84446">-0.096468523596319994</cx:pt>
          <cx:pt idx="84447">-0.0964736115017166</cx:pt>
          <cx:pt idx="84448">-0.0965199790036297</cx:pt>
          <cx:pt idx="84449">-0.096546119549000095</cx:pt>
          <cx:pt idx="84450">-0.0965538459674809</cx:pt>
          <cx:pt idx="84451">-0.096562398325089505</cx:pt>
          <cx:pt idx="84452">-0.096562631284204004</cx:pt>
          <cx:pt idx="84453">-0.096569334125800502</cx:pt>
          <cx:pt idx="84454">-0.0965780903734101</cx:pt>
          <cx:pt idx="84455">-0.0965780903734101</cx:pt>
          <cx:pt idx="84456">-0.096582219088259605</cx:pt>
          <cx:pt idx="84457">-0.096602274209854094</cx:pt>
          <cx:pt idx="84458">-0.096610615588270499</cx:pt>
          <cx:pt idx="84459">-0.096650673074759705</cx:pt>
          <cx:pt idx="84460">-0.096650673074759705</cx:pt>
          <cx:pt idx="84461">-0.0966535977766598</cx:pt>
          <cx:pt idx="84462">-0.096675274949198697</cx:pt>
          <cx:pt idx="84463">-0.096690843974854002</cx:pt>
          <cx:pt idx="84464">-0.096695419801948707</cx:pt>
          <cx:pt idx="84465">-0.096714256531151094</cx:pt>
          <cx:pt idx="84466">-0.096729083345514597</cx:pt>
          <cx:pt idx="84467">-0.096731376182789305</cx:pt>
          <cx:pt idx="84468">-0.096768002234313893</cx:pt>
          <cx:pt idx="84469">-0.096770161362552398</cx:pt>
          <cx:pt idx="84470">-0.096786061351837593</cx:pt>
          <cx:pt idx="84471">-0.096847191512406394</cx:pt>
          <cx:pt idx="84472">-0.096851838582230898</cx:pt>
          <cx:pt idx="84473">-0.096851985174999003</cx:pt>
          <cx:pt idx="84474">-0.096876633964683198</cx:pt>
          <cx:pt idx="84475">-0.096876842552585996</cx:pt>
          <cx:pt idx="84476">-0.0968847100881782</cx:pt>
          <cx:pt idx="84477">-0.096924318278739305</cx:pt>
          <cx:pt idx="84478">-0.096942154002025605</cx:pt>
          <cx:pt idx="84479">-0.096942154002025605</cx:pt>
          <cx:pt idx="84480">-0.097007885886226594</cx:pt>
          <cx:pt idx="84481">-0.097012062218899603</cx:pt>
          <cx:pt idx="84482">-0.097018616685281597</cx:pt>
          <cx:pt idx="84483">-0.097057227617935005</cx:pt>
          <cx:pt idx="84484">-0.097061911865769304</cx:pt>
          <cx:pt idx="84485">-0.097178443708868703</cx:pt>
          <cx:pt idx="84486">-0.097183238093735705</cx:pt>
          <cx:pt idx="84487">-0.097183238093735705</cx:pt>
          <cx:pt idx="84488">-0.097184051802385096</cx:pt>
          <cx:pt idx="84489">-0.0972032288312773</cx:pt>
          <cx:pt idx="84490">-0.097214074970377803</cx:pt>
          <cx:pt idx="84491">-0.097262547914385905</cx:pt>
          <cx:pt idx="84492">-0.097379595426264801</cx:pt>
          <cx:pt idx="84493">-0.097409789396483704</cx:pt>
          <cx:pt idx="84494">-0.097435766812160596</cx:pt>
          <cx:pt idx="84495">-0.097474768216071705</cx:pt>
          <cx:pt idx="84496">-0.097478913768286102</cx:pt>
          <cx:pt idx="84497">-0.097494236792011704</cx:pt>
          <cx:pt idx="84498">-0.097508570472252296</cx:pt>
          <cx:pt idx="84499">-0.097551007812967105</cx:pt>
          <cx:pt idx="84500">-0.097554442032678199</cx:pt>
          <cx:pt idx="84501">-0.097586917330712106</cx:pt>
          <cx:pt idx="84502">-0.097615837787543694</cx:pt>
          <cx:pt idx="84503">-0.097637591195246107</cx:pt>
          <cx:pt idx="84504">-0.097679005106586295</cx:pt>
          <cx:pt idx="84505">-0.097688948653305102</cx:pt>
          <cx:pt idx="84506">-0.097726440459992403</cx:pt>
          <cx:pt idx="84507">-0.097788084256464805</cx:pt>
          <cx:pt idx="84508">-0.097788953529476794</cx:pt>
          <cx:pt idx="84509">-0.097800395309154797</cx:pt>
          <cx:pt idx="84510">-0.097814133429399402</cx:pt>
          <cx:pt idx="84511">-0.0978204941510427</cx:pt>
          <cx:pt idx="84512">-0.097823909312303697</cx:pt>
          <cx:pt idx="84513">-0.097862631072431094</cx:pt>
          <cx:pt idx="84514">-0.097864423304194398</cx:pt>
          <cx:pt idx="84515">-0.097894866690605098</cx:pt>
          <cx:pt idx="84516">-0.097919588315743197</cx:pt>
          <cx:pt idx="84517">-0.097928665535413198</cx:pt>
          <cx:pt idx="84518">-0.097938526202689197</cx:pt>
          <cx:pt idx="84519">-0.097959582576284399</cx:pt>
          <cx:pt idx="84520">-0.097969123918041301</cx:pt>
          <cx:pt idx="84521">-0.097987744821965095</cx:pt>
          <cx:pt idx="84522">-0.098069999594899995</cx:pt>
          <cx:pt idx="84523">-0.098073378912715906</cx:pt>
          <cx:pt idx="84524">-0.098108389861322601</cx:pt>
          <cx:pt idx="84525">-0.098138171380242598</cx:pt>
          <cx:pt idx="84526">-0.098149034882146699</cx:pt>
          <cx:pt idx="84527">-0.098170602540019705</cx:pt>
          <cx:pt idx="84528">-0.098189962285193499</cx:pt>
          <cx:pt idx="84529">-0.098191389107415303</cx:pt>
          <cx:pt idx="84530">-0.098207480370759298</cx:pt>
          <cx:pt idx="84531">-0.098216015931730793</cx:pt>
          <cx:pt idx="84532">-0.098239662684219298</cx:pt>
          <cx:pt idx="84533">-0.098242556646609303</cx:pt>
          <cx:pt idx="84534">-0.098250282500850605</cx:pt>
          <cx:pt idx="84535">-0.098254810669753806</cx:pt>
          <cx:pt idx="84536">-0.098278240808581496</cx:pt>
          <cx:pt idx="84537">-0.098305019354743894</cx:pt>
          <cx:pt idx="84538">-0.098340261688316694</cx:pt>
          <cx:pt idx="84539">-0.098373040916567303</cx:pt>
          <cx:pt idx="84540">-0.098416820365204105</cx:pt>
          <cx:pt idx="84541">-0.098424615879288496</cx:pt>
          <cx:pt idx="84542">-0.098506795735929201</cx:pt>
          <cx:pt idx="84543">-0.098547670838115303</cx:pt>
          <cx:pt idx="84544">-0.098557723595025501</cx:pt>
          <cx:pt idx="84545">-0.098557723595025501</cx:pt>
          <cx:pt idx="84546">-0.098557723595025501</cx:pt>
          <cx:pt idx="84547">-0.098557723595025501</cx:pt>
          <cx:pt idx="84548">-0.098557723595025501</cx:pt>
          <cx:pt idx="84549">-0.098557723595025501</cx:pt>
          <cx:pt idx="84550">-0.098607592220184004</cx:pt>
          <cx:pt idx="84551">-0.098612632481417301</cx:pt>
          <cx:pt idx="84552">-0.098618502352338794</cx:pt>
          <cx:pt idx="84553">-0.098628303443528603</cx:pt>
          <cx:pt idx="84554">-0.098630017348328394</cx:pt>
          <cx:pt idx="84555">-0.098644309607161598</cx:pt>
          <cx:pt idx="84556">-0.098659064826479501</cx:pt>
          <cx:pt idx="84557">-0.098723635564439402</cx:pt>
          <cx:pt idx="84558">-0.098773360182111997</cx:pt>
          <cx:pt idx="84559">-0.098778709668179004</cx:pt>
          <cx:pt idx="84560">-0.098780746269338401</cx:pt>
          <cx:pt idx="84561">-0.098789807280424302</cx:pt>
          <cx:pt idx="84562">-0.098837420399832898</cx:pt>
          <cx:pt idx="84563">-0.098848592247955197</cx:pt>
          <cx:pt idx="84564">-0.098848592247955197</cx:pt>
          <cx:pt idx="84565">-0.098848592247955197</cx:pt>
          <cx:pt idx="84566">-0.098856419678092305</cx:pt>
          <cx:pt idx="84567">-0.098880436794967899</cx:pt>
          <cx:pt idx="84568">-0.098920574931217295</cx:pt>
          <cx:pt idx="84569">-0.098981868389255906</cx:pt>
          <cx:pt idx="84570">-0.099054323658862797</cx:pt>
          <cx:pt idx="84571">-0.099074208324562194</cx:pt>
          <cx:pt idx="84572">-0.099074208324562194</cx:pt>
          <cx:pt idx="84573">-0.099074208324562194</cx:pt>
          <cx:pt idx="84574">-0.099074208324562194</cx:pt>
          <cx:pt idx="84575">-0.099079950418292095</cx:pt>
          <cx:pt idx="84576">-0.099084907642686196</cx:pt>
          <cx:pt idx="84577">-0.099084907642686196</cx:pt>
          <cx:pt idx="84578">-0.099084907642686196</cx:pt>
          <cx:pt idx="84579">-0.099084907642686196</cx:pt>
          <cx:pt idx="84580">-0.099136585113899695</cx:pt>
          <cx:pt idx="84581">-0.099150533057364099</cx:pt>
          <cx:pt idx="84582">-0.099151490603963194</cx:pt>
          <cx:pt idx="84583">-0.0991646258571411</cx:pt>
          <cx:pt idx="84584">-0.099185984412519995</cx:pt>
          <cx:pt idx="84585">-0.099218286870773595</cx:pt>
          <cx:pt idx="84586">-0.099225675288788395</cx:pt>
          <cx:pt idx="84587">-0.099240442398505394</cx:pt>
          <cx:pt idx="84588">-0.099306034589601605</cx:pt>
          <cx:pt idx="84589">-0.099326899809388997</cx:pt>
          <cx:pt idx="84590">-0.099330949639185706</cx:pt>
          <cx:pt idx="84591">-0.099360442761515302</cx:pt>
          <cx:pt idx="84592">-0.099370932774284701</cx:pt>
          <cx:pt idx="84593">-0.099378861943826502</cx:pt>
          <cx:pt idx="84594">-0.099439626227281502</cx:pt>
          <cx:pt idx="84595">-0.099439626227281502</cx:pt>
          <cx:pt idx="84596">-0.099471137231823006</cx:pt>
          <cx:pt idx="84597">-0.099482289852511604</cx:pt>
          <cx:pt idx="84598">-0.099482289852511604</cx:pt>
          <cx:pt idx="84599">-0.099482289852511604</cx:pt>
          <cx:pt idx="84600">-0.099493008361354898</cx:pt>
          <cx:pt idx="84601">-0.099514578467632703</cx:pt>
          <cx:pt idx="84602">-0.099534525774611096</cx:pt>
          <cx:pt idx="84603">-0.099581671778611602</cx:pt>
          <cx:pt idx="84604">-0.099588798531072498</cx:pt>
          <cx:pt idx="84605">-0.099703102342606001</cx:pt>
          <cx:pt idx="84606">-0.099746421738908603</cx:pt>
          <cx:pt idx="84607">-0.099805554485298306</cx:pt>
          <cx:pt idx="84608">-0.099811768376010995</cx:pt>
          <cx:pt idx="84609">-0.099811768376010995</cx:pt>
          <cx:pt idx="84610">-0.099811768376010995</cx:pt>
          <cx:pt idx="84611">-0.099811768376010995</cx:pt>
          <cx:pt idx="84612">-0.099811768376010995</cx:pt>
          <cx:pt idx="84613">-0.099811768376010995</cx:pt>
          <cx:pt idx="84614">-0.099826630263834301</cx:pt>
          <cx:pt idx="84615">-0.099838648778233396</cx:pt>
          <cx:pt idx="84616">-0.099855923591990997</cx:pt>
          <cx:pt idx="84617">-0.099865537585776196</cx:pt>
          <cx:pt idx="84618">-0.099872984598766507</cx:pt>
          <cx:pt idx="84619">-0.099873925268005995</cx:pt>
          <cx:pt idx="84620">-0.099892104441131002</cx:pt>
          <cx:pt idx="84621">-0.099903004634079903</cx:pt>
          <cx:pt idx="84622">-0.099904617420275704</cx:pt>
          <cx:pt idx="84623">-0.099906811738637094</cx:pt>
          <cx:pt idx="84624">-0.099906811738637094</cx:pt>
          <cx:pt idx="84625">-0.099906811738637094</cx:pt>
          <cx:pt idx="84626">-0.099906811738637094</cx:pt>
          <cx:pt idx="84627">-0.099906811738637094</cx:pt>
          <cx:pt idx="84628">-0.099931051858765593</cx:pt>
          <cx:pt idx="84629">-0.099962256083875503</cx:pt>
          <cx:pt idx="84630">-0.099963523030740395</cx:pt>
          <cx:pt idx="84631">-0.099973418888267995</cx:pt>
          <cx:pt idx="84632">-0.099973418888267995</cx:pt>
          <cx:pt idx="84633">-0.099973418888267995</cx:pt>
          <cx:pt idx="84634">-0.099973418888267995</cx:pt>
          <cx:pt idx="84635">-0.099985340811314799</cx:pt>
          <cx:pt idx="84636">-0.099985340811314799</cx:pt>
          <cx:pt idx="84637">-0.100002054148788</cx:pt>
          <cx:pt idx="84638">-0.10001750182308899</cx:pt>
          <cx:pt idx="84639">-0.10007591903973399</cx:pt>
          <cx:pt idx="84640">-0.100088047633479</cx:pt>
          <cx:pt idx="84641">-0.100102073702349</cx:pt>
          <cx:pt idx="84642">-0.100135826063582</cx:pt>
          <cx:pt idx="84643">-0.100136197422128</cx:pt>
          <cx:pt idx="84644">-0.100163398243528</cx:pt>
          <cx:pt idx="84645">-0.100193185022109</cx:pt>
          <cx:pt idx="84646">-0.100237788372249</cx:pt>
          <cx:pt idx="84647">-0.100272099414957</cx:pt>
          <cx:pt idx="84648">-0.100279072967411</cx:pt>
          <cx:pt idx="84649">-0.100279072967411</cx:pt>
          <cx:pt idx="84650">-0.100279072967411</cx:pt>
          <cx:pt idx="84651">-0.100291976456151</cx:pt>
          <cx:pt idx="84652">-0.100292936732143</cx:pt>
          <cx:pt idx="84653">-0.100299114947042</cx:pt>
          <cx:pt idx="84654">-0.100307061360679</cx:pt>
          <cx:pt idx="84655">-0.100312778740845</cx:pt>
          <cx:pt idx="84656">-0.100323174471818</cx:pt>
          <cx:pt idx="84657">-0.10038036125082</cx:pt>
          <cx:pt idx="84658">-0.100412801076393</cx:pt>
          <cx:pt idx="84659">-0.100465877775252</cx:pt>
          <cx:pt idx="84660">-0.10048269770297499</cx:pt>
          <cx:pt idx="84661">-0.100494690924013</cx:pt>
          <cx:pt idx="84662">-0.10049481448093101</cx:pt>
          <cx:pt idx="84663">-0.10050401820891</cx:pt>
          <cx:pt idx="84664">-0.10050733154661</cx:pt>
          <cx:pt idx="84665">-0.100519325456721</cx:pt>
          <cx:pt idx="84666">-0.100532682002293</cx:pt>
          <cx:pt idx="84667">-0.10054767577220999</cx:pt>
          <cx:pt idx="84668">-0.10055589789784</cx:pt>
          <cx:pt idx="84669">-0.10055589789784</cx:pt>
          <cx:pt idx="84670">-0.10055930024557699</cx:pt>
          <cx:pt idx="84671">-0.10057477029018499</cx:pt>
          <cx:pt idx="84672">-0.10057679656094599</cx:pt>
          <cx:pt idx="84673">-0.10061403568683799</cx:pt>
          <cx:pt idx="84674">-0.100618271698888</cx:pt>
          <cx:pt idx="84675">-0.100628785798026</cx:pt>
          <cx:pt idx="84676">-0.100719302699204</cx:pt>
          <cx:pt idx="84677">-0.100719859276726</cx:pt>
          <cx:pt idx="84678">-0.100721179388675</cx:pt>
          <cx:pt idx="84679">-0.100752052592915</cx:pt>
          <cx:pt idx="84680">-0.100781925167714</cx:pt>
          <cx:pt idx="84681">-0.100805148846613</cx:pt>
          <cx:pt idx="84682">-0.100826425870587</cx:pt>
          <cx:pt idx="84683">-0.100839947940131</cx:pt>
          <cx:pt idx="84684">-0.100864626432767</cx:pt>
          <cx:pt idx="84685">-0.100884219530172</cx:pt>
          <cx:pt idx="84686">-0.100885105477999</cx:pt>
          <cx:pt idx="84687">-0.100940718777578</cx:pt>
          <cx:pt idx="84688">-0.100958693234136</cx:pt>
          <cx:pt idx="84689">-0.100975350532979</cx:pt>
          <cx:pt idx="84690">-0.100988788771538</cx:pt>
          <cx:pt idx="84691">-0.10099045388738701</cx:pt>
          <cx:pt idx="84692">-0.10099666956969899</cx:pt>
          <cx:pt idx="84693">-0.101039698353317</cx:pt>
          <cx:pt idx="84694">-0.101068111272632</cx:pt>
          <cx:pt idx="84695">-0.101068111272632</cx:pt>
          <cx:pt idx="84696">-0.101152456730612</cx:pt>
          <cx:pt idx="84697">-0.101154342470722</cx:pt>
          <cx:pt idx="84698">-0.10119752416158</cx:pt>
          <cx:pt idx="84699">-0.10119752416158</cx:pt>
          <cx:pt idx="84700">-0.10119752416158</cx:pt>
          <cx:pt idx="84701">-0.10119752416158</cx:pt>
          <cx:pt idx="84702">-0.10119752416158</cx:pt>
          <cx:pt idx="84703">-0.101396085472464</cx:pt>
          <cx:pt idx="84704">-0.10140024133985701</cx:pt>
          <cx:pt idx="84705">-0.10140024133985701</cx:pt>
          <cx:pt idx="84706">-0.101407713690729</cx:pt>
          <cx:pt idx="84707">-0.101413725318185</cx:pt>
          <cx:pt idx="84708">-0.10144499161482599</cx:pt>
          <cx:pt idx="84709">-0.10144696875258399</cx:pt>
          <cx:pt idx="84710">-0.10148952785481501</cx:pt>
          <cx:pt idx="84711">-0.101494622092617</cx:pt>
          <cx:pt idx="84712">-0.10154668908306599</cx:pt>
          <cx:pt idx="84713">-0.101585821653438</cx:pt>
          <cx:pt idx="84714">-0.10166521952226699</cx:pt>
          <cx:pt idx="84715">-0.10168764464351999</cx:pt>
          <cx:pt idx="84716">-0.101704743976005</cx:pt>
          <cx:pt idx="84717">-0.101711184091376</cx:pt>
          <cx:pt idx="84718">-0.10173290081660601</cx:pt>
          <cx:pt idx="84719">-0.10176458465943</cx:pt>
          <cx:pt idx="84720">-0.10180512654310001</cx:pt>
          <cx:pt idx="84721">-0.101808943716828</cx:pt>
          <cx:pt idx="84722">-0.10191352956470499</cx:pt>
          <cx:pt idx="84723">-0.101949727658835</cx:pt>
          <cx:pt idx="84724">-0.10198131027003</cx:pt>
          <cx:pt idx="84725">-0.101989045638325</cx:pt>
          <cx:pt idx="84726">-0.10200815443417301</cx:pt>
          <cx:pt idx="84727">-0.102012053925097</cx:pt>
          <cx:pt idx="84728">-0.10205517897757301</cx:pt>
          <cx:pt idx="84729">-0.10206276706767201</cx:pt>
          <cx:pt idx="84730">-0.102083169473837</cx:pt>
          <cx:pt idx="84731">-0.102105041878439</cx:pt>
          <cx:pt idx="84732">-0.102116663585451</cx:pt>
          <cx:pt idx="84733">-0.102134125023879</cx:pt>
          <cx:pt idx="84734">-0.102176941554108</cx:pt>
          <cx:pt idx="84735">-0.10219854784867199</cx:pt>
          <cx:pt idx="84736">-0.10221447273598901</cx:pt>
          <cx:pt idx="84737">-0.10225968604553499</cx:pt>
          <cx:pt idx="84738">-0.102275746355928</cx:pt>
          <cx:pt idx="84739">-0.102282702091754</cx:pt>
          <cx:pt idx="84740">-0.102308756137</cx:pt>
          <cx:pt idx="84741">-0.10233128786380601</cx:pt>
          <cx:pt idx="84742">-0.102332127847634</cx:pt>
          <cx:pt idx="84743">-0.102341874291658</cx:pt>
          <cx:pt idx="84744">-0.102348859491704</cx:pt>
          <cx:pt idx="84745">-0.10235913691767699</cx:pt>
          <cx:pt idx="84746">-0.10235913691767699</cx:pt>
          <cx:pt idx="84747">-0.10235913691767699</cx:pt>
          <cx:pt idx="84748">-0.10236547312718999</cx:pt>
          <cx:pt idx="84749">-0.102406976862241</cx:pt>
          <cx:pt idx="84750">-0.102406976862241</cx:pt>
          <cx:pt idx="84751">-0.102406976862241</cx:pt>
          <cx:pt idx="84752">-0.102406976862241</cx:pt>
          <cx:pt idx="84753">-0.102435878261328</cx:pt>
          <cx:pt idx="84754">-0.102449973108895</cx:pt>
          <cx:pt idx="84755">-0.10246158474190301</cx:pt>
          <cx:pt idx="84756">-0.102471883483786</cx:pt>
          <cx:pt idx="84757">-0.10247213998892001</cx:pt>
          <cx:pt idx="84758">-0.10248157009157099</cx:pt>
          <cx:pt idx="84759">-0.10250583542033601</cx:pt>
          <cx:pt idx="84760">-0.10253413840978901</cx:pt>
          <cx:pt idx="84761">-0.10254815087192801</cx:pt>
          <cx:pt idx="84762">-0.10255018606577</cx:pt>
          <cx:pt idx="84763">-0.10255764426953499</cx:pt>
          <cx:pt idx="84764">-0.102570174342964</cx:pt>
          <cx:pt idx="84765">-0.10268633660339201</cx:pt>
          <cx:pt idx="84766">-0.102690018219061</cx:pt>
          <cx:pt idx="84767">-0.102690018219061</cx:pt>
          <cx:pt idx="84768">-0.102690018219061</cx:pt>
          <cx:pt idx="84769">-0.102731676528158</cx:pt>
          <cx:pt idx="84770">-0.10274983166393099</cx:pt>
          <cx:pt idx="84771">-0.102762840277637</cx:pt>
          <cx:pt idx="84772">-0.1028210352691</cx:pt>
          <cx:pt idx="84773">-0.102843835186685</cx:pt>
          <cx:pt idx="84774">-0.102844502387055</cx:pt>
          <cx:pt idx="84775">-0.102852762332419</cx:pt>
          <cx:pt idx="84776">-0.10291740324508</cx:pt>
          <cx:pt idx="84777">-0.102931187356022</cx:pt>
          <cx:pt idx="84778">-0.102945014176338</cx:pt>
          <cx:pt idx="84779">-0.102949314040387</cx:pt>
          <cx:pt idx="84780">-0.103030202272148</cx:pt>
          <cx:pt idx="84781">-0.103034415834152</cx:pt>
          <cx:pt idx="84782">-0.103040336380246</cx:pt>
          <cx:pt idx="84783">-0.103101371127564</cx:pt>
          <cx:pt idx="84784">-0.103206702664147</cx:pt>
          <cx:pt idx="84785">-0.10321163053471299</cx:pt>
          <cx:pt idx="84786">-0.10321715312401</cx:pt>
          <cx:pt idx="84787">-0.10321715312401</cx:pt>
          <cx:pt idx="84788">-0.10321715312401</cx:pt>
          <cx:pt idx="84789">-0.10321715312401</cx:pt>
          <cx:pt idx="84790">-0.10321715312401</cx:pt>
          <cx:pt idx="84791">-0.10322952298344799</cx:pt>
          <cx:pt idx="84792">-0.10324566078743599</cx:pt>
          <cx:pt idx="84793">-0.103257457841851</cx:pt>
          <cx:pt idx="84794">-0.103261557816214</cx:pt>
          <cx:pt idx="84795">-0.103262369498937</cx:pt>
          <cx:pt idx="84796">-0.103284390587403</cx:pt>
          <cx:pt idx="84797">-0.103310400597372</cx:pt>
          <cx:pt idx="84798">-0.10335049702849999</cx:pt>
          <cx:pt idx="84799">-0.103366287114575</cx:pt>
          <cx:pt idx="84800">-0.103375488736626</cx:pt>
          <cx:pt idx="84801">-0.10339152694890499</cx:pt>
          <cx:pt idx="84802">-0.10340541072378</cx:pt>
          <cx:pt idx="84803">-0.103410886387249</cx:pt>
          <cx:pt idx="84804">-0.10342158185335</cx:pt>
          <cx:pt idx="84805">-0.103454876171306</cx:pt>
          <cx:pt idx="84806">-0.103477152491982</cx:pt>
          <cx:pt idx="84807">-0.103477152491982</cx:pt>
          <cx:pt idx="84808">-0.103477152491982</cx:pt>
          <cx:pt idx="84809">-0.103477152491982</cx:pt>
          <cx:pt idx="84810">-0.103477152491982</cx:pt>
          <cx:pt idx="84811">-0.10349294203465099</cx:pt>
          <cx:pt idx="84812">-0.10349294203465099</cx:pt>
          <cx:pt idx="84813">-0.103501378206086</cx:pt>
          <cx:pt idx="84814">-0.103506864976526</cx:pt>
          <cx:pt idx="84815">-0.103509361533593</cx:pt>
          <cx:pt idx="84816">-0.103510949462456</cx:pt>
          <cx:pt idx="84817">-0.10352017434143999</cx:pt>
          <cx:pt idx="84818">-0.103522382842838</cx:pt>
          <cx:pt idx="84819">-0.103549472586459</cx:pt>
          <cx:pt idx="84820">-0.103571424261345</cx:pt>
          <cx:pt idx="84821">-0.10358214579376</cx:pt>
          <cx:pt idx="84822">-0.103594137745511</cx:pt>
          <cx:pt idx="84823">-0.10363745072781499</cx:pt>
          <cx:pt idx="84824">-0.10363745072781499</cx:pt>
          <cx:pt idx="84825">-0.10366160922546</cx:pt>
          <cx:pt idx="84826">-0.10366623866484601</cx:pt>
          <cx:pt idx="84827">-0.103670981021718</cx:pt>
          <cx:pt idx="84828">-0.103689171263275</cx:pt>
          <cx:pt idx="84829">-0.10369321529131301</cx:pt>
          <cx:pt idx="84830">-0.103813916859437</cx:pt>
          <cx:pt idx="84831">-0.103822812933983</cx:pt>
          <cx:pt idx="84832">-0.103858437309928</cx:pt>
          <cx:pt idx="84833">-0.103872827536492</cx:pt>
          <cx:pt idx="84834">-0.103876568170728</cx:pt>
          <cx:pt idx="84835">-0.10395728503858299</cx:pt>
          <cx:pt idx="84836">-0.10397162988769799</cx:pt>
          <cx:pt idx="84837">-0.104008509638713</cx:pt>
          <cx:pt idx="84838">-0.10404784948316299</cx:pt>
          <cx:pt idx="84839">-0.10407633136594301</cx:pt>
          <cx:pt idx="84840">-0.10407633136594301</cx:pt>
          <cx:pt idx="84841">-0.10414111122718001</cx:pt>
          <cx:pt idx="84842">-0.104165629935178</cx:pt>
          <cx:pt idx="84843">-0.104166448920621</cx:pt>
          <cx:pt idx="84844">-0.104169981497288</cx:pt>
          <cx:pt idx="84845">-0.10423406717450601</cx:pt>
          <cx:pt idx="84846">-0.10427792448623199</cx:pt>
          <cx:pt idx="84847">-0.104282642319228</cx:pt>
          <cx:pt idx="84848">-0.104289090578254</cx:pt>
          <cx:pt idx="84849">-0.104289090578254</cx:pt>
          <cx:pt idx="84850">-0.104289090578254</cx:pt>
          <cx:pt idx="84851">-0.104289090578254</cx:pt>
          <cx:pt idx="84852">-0.104289090578254</cx:pt>
          <cx:pt idx="84853">-0.104289090578254</cx:pt>
          <cx:pt idx="84854">-0.104300344116027</cx:pt>
          <cx:pt idx="84855">-0.10430284722106201</cx:pt>
          <cx:pt idx="84856">-0.10432236636002</cx:pt>
          <cx:pt idx="84857">-0.10433506143981</cx:pt>
          <cx:pt idx="84858">-0.104345808143278</cx:pt>
          <cx:pt idx="84859">-0.104353876089625</cx:pt>
          <cx:pt idx="84860">-0.104393139764281</cx:pt>
          <cx:pt idx="84861">-0.104404381819258</cx:pt>
          <cx:pt idx="84862">-0.10440696194268501</cx:pt>
          <cx:pt idx="84863">-0.104487806572334</cx:pt>
          <cx:pt idx="84864">-0.104487806572334</cx:pt>
          <cx:pt idx="84865">-0.104641786924969</cx:pt>
          <cx:pt idx="84866">-0.104728980677725</cx:pt>
          <cx:pt idx="84867">-0.104758973687564</cx:pt>
          <cx:pt idx="84868">-0.10476860230565301</cx:pt>
          <cx:pt idx="84869">-0.104771414509563</cx:pt>
          <cx:pt idx="84870">-0.10477233456835</cx:pt>
          <cx:pt idx="84871">-0.104783107150777</cx:pt>
          <cx:pt idx="84872">-0.104883395219128</cx:pt>
          <cx:pt idx="84873">-0.104909206522505</cx:pt>
          <cx:pt idx="84874">-0.104916998935106</cx:pt>
          <cx:pt idx="84875">-0.104977927483449</cx:pt>
          <cx:pt idx="84876">-0.105027118869801</cx:pt>
          <cx:pt idx="84877">-0.105055328388398</cx:pt>
          <cx:pt idx="84878">-0.105094426164938</cx:pt>
          <cx:pt idx="84879">-0.10509759881214099</cx:pt>
          <cx:pt idx="84880">-0.105114765977879</cx:pt>
          <cx:pt idx="84881">-0.105118856056461</cx:pt>
          <cx:pt idx="84882">-0.10512032172979301</cx:pt>
          <cx:pt idx="84883">-0.10518693578089799</cx:pt>
          <cx:pt idx="84884">-0.10519006542564199</cx:pt>
          <cx:pt idx="84885">-0.105191830897453</cx:pt>
          <cx:pt idx="84886">-0.105209652929798</cx:pt>
          <cx:pt idx="84887">-0.10522186754892</cx:pt>
          <cx:pt idx="84888">-0.10525195867321201</cx:pt>
          <cx:pt idx="84889">-0.105260196963296</cx:pt>
          <cx:pt idx="84890">-0.105275556854666</cx:pt>
          <cx:pt idx="84891">-0.105281541072621</cx:pt>
          <cx:pt idx="84892">-0.105286620872957</cx:pt>
          <cx:pt idx="84893">-0.105377866388744</cx:pt>
          <cx:pt idx="84894">-0.105377866388744</cx:pt>
          <cx:pt idx="84895">-0.105377866388744</cx:pt>
          <cx:pt idx="84896">-0.10540861579018999</cx:pt>
          <cx:pt idx="84897">-0.105431833313078</cx:pt>
          <cx:pt idx="84898">-0.10545830818341401</cx:pt>
          <cx:pt idx="84899">-0.10545830818341401</cx:pt>
          <cx:pt idx="84900">-0.10545830818341401</cx:pt>
          <cx:pt idx="84901">-0.105468134292068</cx:pt>
          <cx:pt idx="84902">-0.10549066686681299</cx:pt>
          <cx:pt idx="84903">-0.10550548755929701</cx:pt>
          <cx:pt idx="84904">-0.105556573780668</cx:pt>
          <cx:pt idx="84905">-0.105566569022585</cx:pt>
          <cx:pt idx="84906">-0.105566569022585</cx:pt>
          <cx:pt idx="84907">-0.105566569022585</cx:pt>
          <cx:pt idx="84908">-0.105566569022585</cx:pt>
          <cx:pt idx="84909">-0.105566569022585</cx:pt>
          <cx:pt idx="84910">-0.105566569022585</cx:pt>
          <cx:pt idx="84911">-0.105566569022585</cx:pt>
          <cx:pt idx="84912">-0.105566569022585</cx:pt>
          <cx:pt idx="84913">-0.105566569022585</cx:pt>
          <cx:pt idx="84914">-0.105566569022585</cx:pt>
          <cx:pt idx="84915">-0.105566569022585</cx:pt>
          <cx:pt idx="84916">-0.10556698007057801</cx:pt>
          <cx:pt idx="84917">-0.10567857823108499</cx:pt>
          <cx:pt idx="84918">-0.10569766101333899</cx:pt>
          <cx:pt idx="84919">-0.105699836952916</cx:pt>
          <cx:pt idx="84920">-0.10571013602896299</cx:pt>
          <cx:pt idx="84921">-0.10578664729153101</cx:pt>
          <cx:pt idx="84922">-0.10582233847721501</cx:pt>
          <cx:pt idx="84923">-0.10582952065036599</cx:pt>
          <cx:pt idx="84924">-0.10582952065036599</cx:pt>
          <cx:pt idx="84925">-0.105851620337913</cx:pt>
          <cx:pt idx="84926">-0.10586241979217299</cx:pt>
          <cx:pt idx="84927">-0.10589532447456999</cx:pt>
          <cx:pt idx="84928">-0.105915273903533</cx:pt>
          <cx:pt idx="84929">-0.10591685860193099</cx:pt>
          <cx:pt idx="84930">-0.10591685860193099</cx:pt>
          <cx:pt idx="84931">-0.105939261949331</cx:pt>
          <cx:pt idx="84932">-0.105963645881747</cx:pt>
          <cx:pt idx="84933">-0.105963645881747</cx:pt>
          <cx:pt idx="84934">-0.105963645881747</cx:pt>
          <cx:pt idx="84935">-0.105963645881747</cx:pt>
          <cx:pt idx="84936">-0.105987232047278</cx:pt>
          <cx:pt idx="84937">-0.10599625579596</cx:pt>
          <cx:pt idx="84938">-0.106002723088403</cx:pt>
          <cx:pt idx="84939">-0.106007583456997</cx:pt>
          <cx:pt idx="84940">-0.10601921675051899</cx:pt>
          <cx:pt idx="84941">-0.106023768544351</cx:pt>
          <cx:pt idx="84942">-0.106034887327061</cx:pt>
          <cx:pt idx="84943">-0.10604061803541701</cx:pt>
          <cx:pt idx="84944">-0.106049465980805</cx:pt>
          <cx:pt idx="84945">-0.106078215683444</cx:pt>
          <cx:pt idx="84946">-0.106078215683444</cx:pt>
          <cx:pt idx="84947">-0.106078215683444</cx:pt>
          <cx:pt idx="84948">-0.106087309699988</cx:pt>
          <cx:pt idx="84949">-0.106087309699988</cx:pt>
          <cx:pt idx="84950">-0.10609826071541099</cx:pt>
          <cx:pt idx="84951">-0.106100710441787</cx:pt>
          <cx:pt idx="84952">-0.10611796052779</cx:pt>
          <cx:pt idx="84953">-0.10613320196926899</cx:pt>
          <cx:pt idx="84954">-0.106149150805067</cx:pt>
          <cx:pt idx="84955">-0.106159174481567</cx:pt>
          <cx:pt idx="84956">-0.106163238873362</cx:pt>
          <cx:pt idx="84957">-0.106164384242316</cx:pt>
          <cx:pt idx="84958">-0.106220062621455</cx:pt>
          <cx:pt idx="84959">-0.10623843602125101</cx:pt>
          <cx:pt idx="84960">-0.106239734137816</cx:pt>
          <cx:pt idx="84961">-0.106241004630741</cx:pt>
          <cx:pt idx="84962">-0.10627612625122999</cx:pt>
          <cx:pt idx="84963">-0.106316472979057</cx:pt>
          <cx:pt idx="84964">-0.106378156718047</cx:pt>
          <cx:pt idx="84965">-0.106395431331937</cx:pt>
          <cx:pt idx="84966">-0.106417116101758</cx:pt>
          <cx:pt idx="84967">-0.106421764427341</cx:pt>
          <cx:pt idx="84968">-0.106481500100072</cx:pt>
          <cx:pt idx="84969">-0.106482252430611</cx:pt>
          <cx:pt idx="84970">-0.10649394232824901</cx:pt>
          <cx:pt idx="84971">-0.10649541127775</cx:pt>
          <cx:pt idx="84972">-0.106573414620246</cx:pt>
          <cx:pt idx="84973">-0.106586979074467</cx:pt>
          <cx:pt idx="84974">-0.10662545410174901</cx:pt>
          <cx:pt idx="84975">-0.10664085556581999</cx:pt>
          <cx:pt idx="84976">-0.10665688541273199</cx:pt>
          <cx:pt idx="84977">-0.1066655479679</cx:pt>
          <cx:pt idx="84978">-0.106677247080257</cx:pt>
          <cx:pt idx="84979">-0.106677247080257</cx:pt>
          <cx:pt idx="84980">-0.106677247080257</cx:pt>
          <cx:pt idx="84981">-0.106754400739202</cx:pt>
          <cx:pt idx="84982">-0.106767719013509</cx:pt>
          <cx:pt idx="84983">-0.106783277719165</cx:pt>
          <cx:pt idx="84984">-0.10679197469809699</cx:pt>
          <cx:pt idx="84985">-0.106801237319282</cx:pt>
          <cx:pt idx="84986">-0.106814358865937</cx:pt>
          <cx:pt idx="84987">-0.10683206633469999</cx:pt>
          <cx:pt idx="84988">-0.106864666790327</cx:pt>
          <cx:pt idx="84989">-0.106885257926723</cx:pt>
          <cx:pt idx="84990">-0.106889765033406</cx:pt>
          <cx:pt idx="84991">-0.106909846484518</cx:pt>
          <cx:pt idx="84992">-0.10692632120785001</cx:pt>
          <cx:pt idx="84993">-0.106937734106482</cx:pt>
          <cx:pt idx="84994">-0.106945504788059</cx:pt>
          <cx:pt idx="84995">-0.10699094516134799</cx:pt>
          <cx:pt idx="84996">-0.10707913827325399</cx:pt>
          <cx:pt idx="84997">-0.107095237701468</cx:pt>
          <cx:pt idx="84998">-0.10711190143778899</cx:pt>
          <cx:pt idx="84999">-0.107117273389396</cx:pt>
          <cx:pt idx="85000">-0.107133169956997</cx:pt>
          <cx:pt idx="85001">-0.107184742938797</cx:pt>
          <cx:pt idx="85002">-0.10721505312634</cx:pt>
          <cx:pt idx="85003">-0.107220620470074</cx:pt>
          <cx:pt idx="85004">-0.10722670090374301</cx:pt>
          <cx:pt idx="85005">-0.10725746591362099</cx:pt>
          <cx:pt idx="85006">-0.107331034330045</cx:pt>
          <cx:pt idx="85007">-0.107333146028806</cx:pt>
          <cx:pt idx="85008">-0.107340789699747</cx:pt>
          <cx:pt idx="85009">-0.107380695700568</cx:pt>
          <cx:pt idx="85010">-0.107404609098537</cx:pt>
          <cx:pt idx="85011">-0.107406352587535</cx:pt>
          <cx:pt idx="85012">-0.107410197125883</cx:pt>
          <cx:pt idx="85013">-0.10741379362180201</cx:pt>
          <cx:pt idx="85014">-0.107417437861879</cx:pt>
          <cx:pt idx="85015">-0.107425544434834</cx:pt>
          <cx:pt idx="85016">-0.107473634041446</cx:pt>
          <cx:pt idx="85017">-0.107473634041446</cx:pt>
          <cx:pt idx="85018">-0.107473634041446</cx:pt>
          <cx:pt idx="85019">-0.107473634041446</cx:pt>
          <cx:pt idx="85020">-0.107473634041446</cx:pt>
          <cx:pt idx="85021">-0.107473634041446</cx:pt>
          <cx:pt idx="85022">-0.107473634041446</cx:pt>
          <cx:pt idx="85023">-0.107473634041446</cx:pt>
          <cx:pt idx="85024">-0.107473634041446</cx:pt>
          <cx:pt idx="85025">-0.107473634041446</cx:pt>
          <cx:pt idx="85026">-0.107473634041446</cx:pt>
          <cx:pt idx="85027">-0.107491765927282</cx:pt>
          <cx:pt idx="85028">-0.107491765927282</cx:pt>
          <cx:pt idx="85029">-0.107491765927282</cx:pt>
          <cx:pt idx="85030">-0.107491765927282</cx:pt>
          <cx:pt idx="85031">-0.107491765927282</cx:pt>
          <cx:pt idx="85032">-0.10751716091494</cx:pt>
          <cx:pt idx="85033">-0.10752037290713901</cx:pt>
          <cx:pt idx="85034">-0.10758565742385701</cx:pt>
          <cx:pt idx="85035">-0.107592411680155</cx:pt>
          <cx:pt idx="85036">-0.107689906231065</cx:pt>
          <cx:pt idx="85037">-0.10770680571904299</cx:pt>
          <cx:pt idx="85038">-0.10770680571904299</cx:pt>
          <cx:pt idx="85039">-0.107739298007952</cx:pt>
          <cx:pt idx="85040">-0.107742523024144</cx:pt>
          <cx:pt idx="85041">-0.107744780944456</cx:pt>
          <cx:pt idx="85042">-0.107809914203154</cx:pt>
          <cx:pt idx="85043">-0.107864763975073</cx:pt>
          <cx:pt idx="85044">-0.107887996270354</cx:pt>
          <cx:pt idx="85045">-0.107935310701642</cx:pt>
          <cx:pt idx="85046">-0.10800455426205301</cx:pt>
          <cx:pt idx="85047">-0.1080900562721</cx:pt>
          <cx:pt idx="85048">-0.10810390530177599</cx:pt>
          <cx:pt idx="85049">-0.10810390530177599</cx:pt>
          <cx:pt idx="85050">-0.10810390530177599</cx:pt>
          <cx:pt idx="85051">-0.10810390530177599</cx:pt>
          <cx:pt idx="85052">-0.10810724069067899</cx:pt>
          <cx:pt idx="85053">-0.10811028306521001</cx:pt>
          <cx:pt idx="85054">-0.10811238557364899</cx:pt>
          <cx:pt idx="85055">-0.108144092476395</cx:pt>
          <cx:pt idx="85056">-0.10816303629565301</cx:pt>
          <cx:pt idx="85057">-0.108189683588628</cx:pt>
          <cx:pt idx="85058">-0.108226667755628</cx:pt>
          <cx:pt idx="85059">-0.108289054665024</cx:pt>
          <cx:pt idx="85060">-0.108290813782964</cx:pt>
          <cx:pt idx="85061">-0.108327459411694</cx:pt>
          <cx:pt idx="85062">-0.10836936243716799</cx:pt>
          <cx:pt idx="85063">-0.108370588289012</cx:pt>
          <cx:pt idx="85064">-0.108380714249417</cx:pt>
          <cx:pt idx="85065">-0.108384780576885</cx:pt>
          <cx:pt idx="85066">-0.108393406345172</cx:pt>
          <cx:pt idx="85067">-0.10839541350903301</cx:pt>
          <cx:pt idx="85068">-0.108439766226051</cx:pt>
          <cx:pt idx="85069">-0.108442498679095</cx:pt>
          <cx:pt idx="85070">-0.10846251047643</cx:pt>
          <cx:pt idx="85071">-0.108486078889895</cx:pt>
          <cx:pt idx="85072">-0.10852728471237</cx:pt>
          <cx:pt idx="85073">-0.10854231168341701</cx:pt>
          <cx:pt idx="85074">-0.108561231751321</cx:pt>
          <cx:pt idx="85075">-0.10856982773656899</cx:pt>
          <cx:pt idx="85076">-0.108589009622108</cx:pt>
          <cx:pt idx="85077">-0.108589009622108</cx:pt>
          <cx:pt idx="85078">-0.108589009622108</cx:pt>
          <cx:pt idx="85079">-0.108589009622108</cx:pt>
          <cx:pt idx="85080">-0.108589009622108</cx:pt>
          <cx:pt idx="85081">-0.10859872959013001</cx:pt>
          <cx:pt idx="85082">-0.108694932309627</cx:pt>
          <cx:pt idx="85083">-0.108712900127444</cx:pt>
          <cx:pt idx="85084">-0.108723175956288</cx:pt>
          <cx:pt idx="85085">-0.108732071989635</cx:pt>
          <cx:pt idx="85086">-0.108732071989635</cx:pt>
          <cx:pt idx="85087">-0.108732071989635</cx:pt>
          <cx:pt idx="85088">-0.10874823202298101</cx:pt>
          <cx:pt idx="85089">-0.10875268513023301</cx:pt>
          <cx:pt idx="85090">-0.10876428978299101</cx:pt>
          <cx:pt idx="85091">-0.10877999624082201</cx:pt>
          <cx:pt idx="85092">-0.10881083015706899</cx:pt>
          <cx:pt idx="85093">-0.108834648019192</cx:pt>
          <cx:pt idx="85094">-0.10885500092422799</cx:pt>
          <cx:pt idx="85095">-0.108884681159218</cx:pt>
          <cx:pt idx="85096">-0.108919495730241</cx:pt>
          <cx:pt idx="85097">-0.108947712282814</cx:pt>
          <cx:pt idx="85098">-0.10895058330426</cx:pt>
          <cx:pt idx="85099">-0.108957242129941</cx:pt>
          <cx:pt idx="85100">-0.10898041748935799</cx:pt>
          <cx:pt idx="85101">-0.108985943791121</cx:pt>
          <cx:pt idx="85102">-0.108989800233302</cx:pt>
          <cx:pt idx="85103">-0.108992809635298</cx:pt>
          <cx:pt idx="85104">-0.109004150389168</cx:pt>
          <cx:pt idx="85105">-0.109068823274344</cx:pt>
          <cx:pt idx="85106">-0.109088090304509</cx:pt>
          <cx:pt idx="85107">-0.109088090304509</cx:pt>
          <cx:pt idx="85108">-0.109088090304509</cx:pt>
          <cx:pt idx="85109">-0.109105009742146</cx:pt>
          <cx:pt idx="85110">-0.10911090788854499</cx:pt>
          <cx:pt idx="85111">-0.10916354210120501</cx:pt>
          <cx:pt idx="85112">-0.109209412296325</cx:pt>
          <cx:pt idx="85113">-0.109217985981097</cx:pt>
          <cx:pt idx="85114">-0.109228593792725</cx:pt>
          <cx:pt idx="85115">-0.109246838032447</cx:pt>
          <cx:pt idx="85116">-0.109261342298295</cx:pt>
          <cx:pt idx="85117">-0.109316767858815</cx:pt>
          <cx:pt idx="85118">-0.109321107635461</cx:pt>
          <cx:pt idx="85119">-0.109381984697647</cx:pt>
          <cx:pt idx="85120">-0.109385772830336</cx:pt>
          <cx:pt idx="85121">-0.109431673268557</cx:pt>
          <cx:pt idx="85122">-0.109434912110445</cx:pt>
          <cx:pt idx="85123">-0.109450249449016</cx:pt>
          <cx:pt idx="85124">-0.109455099827557</cx:pt>
          <cx:pt idx="85125">-0.109483660225152</cx:pt>
          <cx:pt idx="85126">-0.109526966994234</cx:pt>
          <cx:pt idx="85127">-0.109527137611585</cx:pt>
          <cx:pt idx="85128">-0.109540271967958</cx:pt>
          <cx:pt idx="85129">-0.10957901653973801</cx:pt>
          <cx:pt idx="85130">-0.109597895676478</cx:pt>
          <cx:pt idx="85131">-0.109598880486745</cx:pt>
          <cx:pt idx="85132">-0.109644084823115</cx:pt>
          <cx:pt idx="85133">-0.109644084823115</cx:pt>
          <cx:pt idx="85134">-0.109644084823115</cx:pt>
          <cx:pt idx="85135">-0.109644084823115</cx:pt>
          <cx:pt idx="85136">-0.109644084823115</cx:pt>
          <cx:pt idx="85137">-0.109644084823115</cx:pt>
          <cx:pt idx="85138">-0.109644084823115</cx:pt>
          <cx:pt idx="85139">-0.10965524854256201</cx:pt>
          <cx:pt idx="85140">-0.109666219725223</cx:pt>
          <cx:pt idx="85141">-0.109666219725223</cx:pt>
          <cx:pt idx="85142">-0.10971055764578901</cx:pt>
          <cx:pt idx="85143">-0.109719643115508</cx:pt>
          <cx:pt idx="85144">-0.109723471799917</cx:pt>
          <cx:pt idx="85145">-0.10975423502854099</cx:pt>
          <cx:pt idx="85146">-0.10976649126175</cx:pt>
          <cx:pt idx="85147">-0.109813836826424</cx:pt>
          <cx:pt idx="85148">-0.10981501397523</cx:pt>
          <cx:pt idx="85149">-0.109821315913105</cx:pt>
          <cx:pt idx="85150">-0.109832264135094</cx:pt>
          <cx:pt idx="85151">-0.10984421056143</cx:pt>
          <cx:pt idx="85152">-0.109847001305626</cx:pt>
          <cx:pt idx="85153">-0.10986606395698401</cx:pt>
          <cx:pt idx="85154">-0.10986661545092199</cx:pt>
          <cx:pt idx="85155">-0.109870239193672</cx:pt>
          <cx:pt idx="85156">-0.10988414424819801</cx:pt>
          <cx:pt idx="85157">-0.10988684987048</cx:pt>
          <cx:pt idx="85158">-0.109889063282562</cx:pt>
          <cx:pt idx="85159">-0.109889063282562</cx:pt>
          <cx:pt idx="85160">-0.109889063282562</cx:pt>
          <cx:pt idx="85161">-0.109889063282562</cx:pt>
          <cx:pt idx="85162">-0.109889063282562</cx:pt>
          <cx:pt idx="85163">-0.109889063282562</cx:pt>
          <cx:pt idx="85164">-0.109889063282562</cx:pt>
          <cx:pt idx="85165">-0.109889063282562</cx:pt>
          <cx:pt idx="85166">-0.109968052518951</cx:pt>
          <cx:pt idx="85167">-0.109985283383364</cx:pt>
          <cx:pt idx="85168">-0.10998882142758</cx:pt>
          <cx:pt idx="85169">-0.11006749021728</cx:pt>
          <cx:pt idx="85170">-0.11006749021728</cx:pt>
          <cx:pt idx="85171">-0.11006749021728</cx:pt>
          <cx:pt idx="85172">-0.11011685000994199</cx:pt>
          <cx:pt idx="85173">-0.110128286637977</cx:pt>
          <cx:pt idx="85174">-0.110134543151774</cx:pt>
          <cx:pt idx="85175">-0.110143444408094</cx:pt>
          <cx:pt idx="85176">-0.110243311251155</cx:pt>
          <cx:pt idx="85177">-0.110343117150264</cx:pt>
          <cx:pt idx="85178">-0.110343117150264</cx:pt>
          <cx:pt idx="85179">-0.110343117150264</cx:pt>
          <cx:pt idx="85180">-0.110343117150264</cx:pt>
          <cx:pt idx="85181">-0.110343117150264</cx:pt>
          <cx:pt idx="85182">-0.110343117150264</cx:pt>
          <cx:pt idx="85183">-0.110346853712417</cx:pt>
          <cx:pt idx="85184">-0.110385345451306</cx:pt>
          <cx:pt idx="85185">-0.11042893621925801</cx:pt>
          <cx:pt idx="85186">-0.11043420860169099</cx:pt>
          <cx:pt idx="85187">-0.11044756699419001</cx:pt>
          <cx:pt idx="85188">-0.11046295699382599</cx:pt>
          <cx:pt idx="85189">-0.11046295699382599</cx:pt>
          <cx:pt idx="85190">-0.110474256941909</cx:pt>
          <cx:pt idx="85191">-0.11049321123189799</cx:pt>
          <cx:pt idx="85192">-0.11051047820950501</cx:pt>
          <cx:pt idx="85193">-0.110541902766487</cx:pt>
          <cx:pt idx="85194">-0.110546178781</cx:pt>
          <cx:pt idx="85195">-0.110631444000169</cx:pt>
          <cx:pt idx="85196">-0.1106378158512</cx:pt>
          <cx:pt idx="85197">-0.110659108801831</cx:pt>
          <cx:pt idx="85198">-0.110674775916682</cx:pt>
          <cx:pt idx="85199">-0.110681078627883</cx:pt>
          <cx:pt idx="85200">-0.11074424184057401</cx:pt>
          <cx:pt idx="85201">-0.110807649336815</cx:pt>
          <cx:pt idx="85202">-0.110815608188019</cx:pt>
          <cx:pt idx="85203">-0.11084137429403999</cx:pt>
          <cx:pt idx="85204">-0.110867366135846</cx:pt>
          <cx:pt idx="85205">-0.11086956604701401</cx:pt>
          <cx:pt idx="85206">-0.11088232360240299</cx:pt>
          <cx:pt idx="85207">-0.110895057239354</cx:pt>
          <cx:pt idx="85208">-0.110961288132482</cx:pt>
          <cx:pt idx="85209">-0.11098663936259399</cx:pt>
          <cx:pt idx="85210">-0.11105388884219</cx:pt>
          <cx:pt idx="85211">-0.111088655272238</cx:pt>
          <cx:pt idx="85212">-0.111097334768069</cx:pt>
          <cx:pt idx="85213">-0.111112283438617</cx:pt>
          <cx:pt idx="85214">-0.111143954720755</cx:pt>
          <cx:pt idx="85215">-0.111169760876102</cx:pt>
          <cx:pt idx="85216">-0.11119871817377899</cx:pt>
          <cx:pt idx="85217">-0.11125934416776299</cx:pt>
          <cx:pt idx="85218">-0.11126481506112799</cx:pt>
          <cx:pt idx="85219">-0.111266527667926</cx:pt>
          <cx:pt idx="85220">-0.11130980754641601</cx:pt>
          <cx:pt idx="85221">-0.111336706661808</cx:pt>
          <cx:pt idx="85222">-0.11133995189824</cx:pt>
          <cx:pt idx="85223">-0.111399594784742</cx:pt>
          <cx:pt idx="85224">-0.111399594784742</cx:pt>
          <cx:pt idx="85225">-0.111399594784742</cx:pt>
          <cx:pt idx="85226">-0.111399594784742</cx:pt>
          <cx:pt idx="85227">-0.11140926294138601</cx:pt>
          <cx:pt idx="85228">-0.11141920714381701</cx:pt>
          <cx:pt idx="85229">-0.111427341301354</cx:pt>
          <cx:pt idx="85230">-0.11149772279402601</cx:pt>
          <cx:pt idx="85231">-0.11152418040777499</cx:pt>
          <cx:pt idx="85232">-0.11156316410037601</cx:pt>
          <cx:pt idx="85233">-0.111580642162669</cx:pt>
          <cx:pt idx="85234">-0.111600563817779</cx:pt>
          <cx:pt idx="85235">-0.111615599193311</cx:pt>
          <cx:pt idx="85236">-0.111628281700698</cx:pt>
          <cx:pt idx="85237">-0.11163310517715599</cx:pt>
          <cx:pt idx="85238">-0.11164683806876601</cx:pt>
          <cx:pt idx="85239">-0.111647784534691</cx:pt>
          <cx:pt idx="85240">-0.111694675241958</cx:pt>
          <cx:pt idx="85241">-0.111726535111512</cx:pt>
          <cx:pt idx="85242">-0.111762501557137</cx:pt>
          <cx:pt idx="85243">-0.111762501557137</cx:pt>
          <cx:pt idx="85244">-0.111762501557137</cx:pt>
          <cx:pt idx="85245">-0.111776664187781</cx:pt>
          <cx:pt idx="85246">-0.111776664187781</cx:pt>
          <cx:pt idx="85247">-0.11178363797211199</cx:pt>
          <cx:pt idx="85248">-0.111823048470037</cx:pt>
          <cx:pt idx="85249">-0.11184015907449001</cx:pt>
          <cx:pt idx="85250">-0.111849647967893</cx:pt>
          <cx:pt idx="85251">-0.111855622214602</cx:pt>
          <cx:pt idx="85252">-0.111860895643822</cx:pt>
          <cx:pt idx="85253">-0.111926160251357</cx:pt>
          <cx:pt idx="85254">-0.111926991238089</cx:pt>
          <cx:pt idx="85255">-0.111929646198691</cx:pt>
          <cx:pt idx="85256">-0.111973745132352</cx:pt>
          <cx:pt idx="85257">-0.111980139874921</cx:pt>
          <cx:pt idx="85258">-0.11202115464829</cx:pt>
          <cx:pt idx="85259">-0.11204124772030299</cx:pt>
          <cx:pt idx="85260">-0.112049640831991</cx:pt>
          <cx:pt idx="85261">-0.11205701744193999</cx:pt>
          <cx:pt idx="85262">-0.112058697001392</cx:pt>
          <cx:pt idx="85263">-0.112065170609859</cx:pt>
          <cx:pt idx="85264">-0.112097898833124</cx:pt>
          <cx:pt idx="85265">-0.11217379271124001</cx:pt>
          <cx:pt idx="85266">-0.112180077731332</cx:pt>
          <cx:pt idx="85267">-0.112192928390663</cx:pt>
          <cx:pt idx="85268">-0.112195676632001</cx:pt>
          <cx:pt idx="85269">-0.112217677299473</cx:pt>
          <cx:pt idx="85270">-0.112281863286757</cx:pt>
          <cx:pt idx="85271">-0.112314812564784</cx:pt>
          <cx:pt idx="85272">-0.11232898123676401</cx:pt>
          <cx:pt idx="85273">-0.112369004436944</cx:pt>
          <cx:pt idx="85274">-0.11236950560039601</cx:pt>
          <cx:pt idx="85275">-0.11236950560039601</cx:pt>
          <cx:pt idx="85276">-0.11236950560039601</cx:pt>
          <cx:pt idx="85277">-0.112385203031293</cx:pt>
          <cx:pt idx="85278">-0.112396929773646</cx:pt>
          <cx:pt idx="85279">-0.112405687313458</cx:pt>
          <cx:pt idx="85280">-0.11241192288132699</cx:pt>
          <cx:pt idx="85281">-0.11243564197287</cx:pt>
          <cx:pt idx="85282">-0.11243564197287</cx:pt>
          <cx:pt idx="85283">-0.11243564197287</cx:pt>
          <cx:pt idx="85284">-0.112470648635236</cx:pt>
          <cx:pt idx="85285">-0.11247581923159899</cx:pt>
          <cx:pt idx="85286">-0.11247581923159899</cx:pt>
          <cx:pt idx="85287">-0.11249163682838099</cx:pt>
          <cx:pt idx="85288">-0.112505159272015</cx:pt>
          <cx:pt idx="85289">-0.11250859035676899</cx:pt>
          <cx:pt idx="85290">-0.112577180432561</cx:pt>
          <cx:pt idx="85291">-0.11260089888437499</cx:pt>
          <cx:pt idx="85292">-0.11260089888437499</cx:pt>
          <cx:pt idx="85293">-0.11260089888437499</cx:pt>
          <cx:pt idx="85294">-0.11260089888437499</cx:pt>
          <cx:pt idx="85295">-0.11261563925173</cx:pt>
          <cx:pt idx="85296">-0.112631616196016</cx:pt>
          <cx:pt idx="85297">-0.112646990181616</cx:pt>
          <cx:pt idx="85298">-0.11270447054437301</cx:pt>
          <cx:pt idx="85299">-0.11271654622624599</cx:pt>
          <cx:pt idx="85300">-0.112764603506513</cx:pt>
          <cx:pt idx="85301">-0.112783567342259</cx:pt>
          <cx:pt idx="85302">-0.112784149750371</cx:pt>
          <cx:pt idx="85303">-0.11280182672931099</cx:pt>
          <cx:pt idx="85304">-0.112822296768064</cx:pt>
          <cx:pt idx="85305">-0.112832140456554</cx:pt>
          <cx:pt idx="85306">-0.112844043291755</cx:pt>
          <cx:pt idx="85307">-0.112870805853147</cx:pt>
          <cx:pt idx="85308">-0.112875894154066</cx:pt>
          <cx:pt idx="85309">-0.112900096724627</cx:pt>
          <cx:pt idx="85310">-0.112919667848248</cx:pt>
          <cx:pt idx="85311">-0.112920874957532</cx:pt>
          <cx:pt idx="85312">-0.112925604018714</cx:pt>
          <cx:pt idx="85313">-0.112925604018714</cx:pt>
          <cx:pt idx="85314">-0.112925604018714</cx:pt>
          <cx:pt idx="85315">-0.11293247709655301</cx:pt>
          <cx:pt idx="85316">-0.112937923416464</cx:pt>
          <cx:pt idx="85317">-0.112944379822066</cx:pt>
          <cx:pt idx="85318">-0.112950186238668</cx:pt>
          <cx:pt idx="85319">-0.11296219052982</cx:pt>
          <cx:pt idx="85320">-0.112964201905997</cx:pt>
          <cx:pt idx="85321">-0.112977353260689</cx:pt>
          <cx:pt idx="85322">-0.11300106534411</cx:pt>
          <cx:pt idx="85323">-0.11300106534411</cx:pt>
          <cx:pt idx="85324">-0.11300106534411</cx:pt>
          <cx:pt idx="85325">-0.11300106534411</cx:pt>
          <cx:pt idx="85326">-0.11300106534411</cx:pt>
          <cx:pt idx="85327">-0.11300106534411</cx:pt>
          <cx:pt idx="85328">-0.11300106534411</cx:pt>
          <cx:pt idx="85329">-0.11300106534411</cx:pt>
          <cx:pt idx="85330">-0.113006265968166</cx:pt>
          <cx:pt idx="85331">-0.11300727853194401</cx:pt>
          <cx:pt idx="85332">-0.11304266512202001</cx:pt>
          <cx:pt idx="85333">-0.113047603917221</cx:pt>
          <cx:pt idx="85334">-0.113058431626918</cx:pt>
          <cx:pt idx="85335">-0.113102333503154</cx:pt>
          <cx:pt idx="85336">-0.113115385803066</cx:pt>
          <cx:pt idx="85337">-0.113183316551922</cx:pt>
          <cx:pt idx="85338">-0.113193250127473</cx:pt>
          <cx:pt idx="85339">-0.11320553656419501</cx:pt>
          <cx:pt idx="85340">-0.113219373646137</cx:pt>
          <cx:pt idx="85341">-0.113236268529242</cx:pt>
          <cx:pt idx="85342">-0.11324644726972199</cx:pt>
          <cx:pt idx="85343">-0.113256638842246</cx:pt>
          <cx:pt idx="85344">-0.113274529330799</cx:pt>
          <cx:pt idx="85345">-0.113284771599777</cx:pt>
          <cx:pt idx="85346">-0.11333186979833999</cx:pt>
          <cx:pt idx="85347">-0.11333186979833999</cx:pt>
          <cx:pt idx="85348">-0.11333186979833999</cx:pt>
          <cx:pt idx="85349">-0.11333888988551701</cx:pt>
          <cx:pt idx="85350">-0.11333888988551701</cx:pt>
          <cx:pt idx="85351">-0.11333888988551701</cx:pt>
          <cx:pt idx="85352">-0.11333893233046</cx:pt>
          <cx:pt idx="85353">-0.11334061288255499</cx:pt>
          <cx:pt idx="85354">-0.113342377530153</cx:pt>
          <cx:pt idx="85355">-0.113365217084091</cx:pt>
          <cx:pt idx="85356">-0.113365935715018</cx:pt>
          <cx:pt idx="85357">-0.113367654037732</cx:pt>
          <cx:pt idx="85358">-0.113367654037732</cx:pt>
          <cx:pt idx="85359">-0.113367654037732</cx:pt>
          <cx:pt idx="85360">-0.113373686573539</cx:pt>
          <cx:pt idx="85361">-0.11337946060639</cx:pt>
          <cx:pt idx="85362">-0.11338574978037499</cx:pt>
          <cx:pt idx="85363">-0.11346286162484299</cx:pt>
          <cx:pt idx="85364">-0.11351275973307701</cx:pt>
          <cx:pt idx="85365">-0.113538553355031</cx:pt>
          <cx:pt idx="85366">-0.11354659556812501</cx:pt>
          <cx:pt idx="85367">-0.11354659556812501</cx:pt>
          <cx:pt idx="85368">-0.11359269248095499</cx:pt>
          <cx:pt idx="85369">-0.113596196090972</cx:pt>
          <cx:pt idx="85370">-0.113604779376811</cx:pt>
          <cx:pt idx="85371">-0.11360842823629801</cx:pt>
          <cx:pt idx="85372">-0.11361057640491801</cx:pt>
          <cx:pt idx="85373">-0.11361057640491801</cx:pt>
          <cx:pt idx="85374">-0.11361057640491801</cx:pt>
          <cx:pt idx="85375">-0.113615070550664</cx:pt>
          <cx:pt idx="85376">-0.11363144446899801</cx:pt>
          <cx:pt idx="85377">-0.11365282253761</cx:pt>
          <cx:pt idx="85378">-0.113654334378068</cx:pt>
          <cx:pt idx="85379">-0.113662753688084</cx:pt>
          <cx:pt idx="85380">-0.113694439675099</cx:pt>
          <cx:pt idx="85381">-0.11371374027685401</cx:pt>
          <cx:pt idx="85382">-0.113722334527908</cx:pt>
          <cx:pt idx="85383">-0.113744485650609</cx:pt>
          <cx:pt idx="85384">-0.113755711029976</cx:pt>
          <cx:pt idx="85385">-0.11376949077645</cx:pt>
          <cx:pt idx="85386">-0.113773926005102</cx:pt>
          <cx:pt idx="85387">-0.113774735000014</cx:pt>
          <cx:pt idx="85388">-0.11379011193777</cx:pt>
          <cx:pt idx="85389">-0.11381955213782</cx:pt>
          <cx:pt idx="85390">-0.11383121047501001</cx:pt>
          <cx:pt idx="85391">-0.11386747536305</cx:pt>
          <cx:pt idx="85392">-0.113870921064308</cx:pt>
          <cx:pt idx="85393">-0.113871702820383</cx:pt>
          <cx:pt idx="85394">-0.113871702820383</cx:pt>
          <cx:pt idx="85395">-0.113871702820383</cx:pt>
          <cx:pt idx="85396">-0.113871702820383</cx:pt>
          <cx:pt idx="85397">-0.113871702820383</cx:pt>
          <cx:pt idx="85398">-0.113914078647847</cx:pt>
          <cx:pt idx="85399">-0.113919537038686</cx:pt>
          <cx:pt idx="85400">-0.113926425361076</cx:pt>
          <cx:pt idx="85401">-0.11405013878317399</cx:pt>
          <cx:pt idx="85402">-0.114050304254508</cx:pt>
          <cx:pt idx="85403">-0.11406664100109599</cx:pt>
          <cx:pt idx="85404">-0.114081936496272</cx:pt>
          <cx:pt idx="85405">-0.114081936496272</cx:pt>
          <cx:pt idx="85406">-0.114083893684105</cx:pt>
          <cx:pt idx="85407">-0.114091214217489</cx:pt>
          <cx:pt idx="85408">-0.114097984206934</cx:pt>
          <cx:pt idx="85409">-0.114178673004684</cx:pt>
          <cx:pt idx="85410">-0.114181089063065</cx:pt>
          <cx:pt idx="85411">-0.114197345412735</cx:pt>
          <cx:pt idx="85412">-0.114223313362628</cx:pt>
          <cx:pt idx="85413">-0.114243207186882</cx:pt>
          <cx:pt idx="85414">-0.114243207186882</cx:pt>
          <cx:pt idx="85415">-0.114243207186882</cx:pt>
          <cx:pt idx="85416">-0.114243207186882</cx:pt>
          <cx:pt idx="85417">-0.11428917225407299</cx:pt>
          <cx:pt idx="85418">-0.114306826066312</cx:pt>
          <cx:pt idx="85419">-0.114319244336523</cx:pt>
          <cx:pt idx="85420">-0.11437935526083599</cx:pt>
          <cx:pt idx="85421">-0.11440044487939</cx:pt>
          <cx:pt idx="85422">-0.114427700337319</cx:pt>
          <cx:pt idx="85423">-0.11443569755814199</cx:pt>
          <cx:pt idx="85424">-0.114456900190367</cx:pt>
          <cx:pt idx="85425">-0.11446126857168799</cx:pt>
          <cx:pt idx="85426">-0.11446146880474201</cx:pt>
          <cx:pt idx="85427">-0.11449782307938</cx:pt>
          <cx:pt idx="85428">-0.11449782307938</cx:pt>
          <cx:pt idx="85429">-0.11449782307938</cx:pt>
          <cx:pt idx="85430">-0.11449782307938</cx:pt>
          <cx:pt idx="85431">-0.11449927281176001</cx:pt>
          <cx:pt idx="85432">-0.11449927281176001</cx:pt>
          <cx:pt idx="85433">-0.11449927281176001</cx:pt>
          <cx:pt idx="85434">-0.11449927281176001</cx:pt>
          <cx:pt idx="85435">-0.11452404516704801</cx:pt>
          <cx:pt idx="85436">-0.114549432345482</cx:pt>
          <cx:pt idx="85437">-0.11461418384189601</cx:pt>
          <cx:pt idx="85438">-0.11462919803965101</cx:pt>
          <cx:pt idx="85439">-0.114640357487334</cx:pt>
          <cx:pt idx="85440">-0.114677442191015</cx:pt>
          <cx:pt idx="85441">-0.11472512246276199</cx:pt>
          <cx:pt idx="85442">-0.11472512246276199</cx:pt>
          <cx:pt idx="85443">-0.114786766174109</cx:pt>
          <cx:pt idx="85444">-0.114792863374841</cx:pt>
          <cx:pt idx="85445">-0.11479537426016501</cx:pt>
          <cx:pt idx="85446">-0.114807788165829</cx:pt>
          <cx:pt idx="85447">-0.114856360042238</cx:pt>
          <cx:pt idx="85448">-0.114899082695536</cx:pt>
          <cx:pt idx="85449">-0.114907121352107</cx:pt>
          <cx:pt idx="85450">-0.114928848898498</cx:pt>
          <cx:pt idx="85451">-0.114980808915746</cx:pt>
          <cx:pt idx="85452">-0.114995125760117</cx:pt>
          <cx:pt idx="85453">-0.115008332789041</cx:pt>
          <cx:pt idx="85454">-0.11503753127520901</cx:pt>
          <cx:pt idx="85455">-0.11505555872664899</cx:pt>
          <cx:pt idx="85456">-0.115062325085447</cx:pt>
          <cx:pt idx="85457">-0.115075836461001</cx:pt>
          <cx:pt idx="85458">-0.115077703200615</cx:pt>
          <cx:pt idx="85459">-0.11507911679343399</cx:pt>
          <cx:pt idx="85460">-0.115097718195232</cx:pt>
          <cx:pt idx="85461">-0.11513679078708899</cx:pt>
          <cx:pt idx="85462">-0.11516762405429901</cx:pt>
          <cx:pt idx="85463">-0.11517954752585199</cx:pt>
          <cx:pt idx="85464">-0.115215350844363</cx:pt>
          <cx:pt idx="85465">-0.11523307072450099</cx:pt>
          <cx:pt idx="85466">-0.11525996690772</cx:pt>
          <cx:pt idx="85467">-0.115304028970802</cx:pt>
          <cx:pt idx="85468">-0.1154113806233</cx:pt>
          <cx:pt idx="85469">-0.115448998557507</cx:pt>
          <cx:pt idx="85470">-0.115483267821278</cx:pt>
          <cx:pt idx="85471">-0.115504784627516</cx:pt>
          <cx:pt idx="85472">-0.115519702176935</cx:pt>
          <cx:pt idx="85473">-0.115520692478424</cx:pt>
          <cx:pt idx="85474">-0.115523143290158</cx:pt>
          <cx:pt idx="85475">-0.115523143290158</cx:pt>
          <cx:pt idx="85476">-0.115523143290158</cx:pt>
          <cx:pt idx="85477">-0.115523143290158</cx:pt>
          <cx:pt idx="85478">-0.115523143290158</cx:pt>
          <cx:pt idx="85479">-0.11552539843162</cx:pt>
          <cx:pt idx="85480">-0.11552539843162</cx:pt>
          <cx:pt idx="85481">-0.11552539843162</cx:pt>
          <cx:pt idx="85482">-0.11552539843162</cx:pt>
          <cx:pt idx="85483">-0.115577000898829</cx:pt>
          <cx:pt idx="85484">-0.115577000898829</cx:pt>
          <cx:pt idx="85485">-0.115577000898829</cx:pt>
          <cx:pt idx="85486">-0.115577000898829</cx:pt>
          <cx:pt idx="85487">-0.115577000898829</cx:pt>
          <cx:pt idx="85488">-0.115577000898829</cx:pt>
          <cx:pt idx="85489">-0.115577000898829</cx:pt>
          <cx:pt idx="85490">-0.115577000898829</cx:pt>
          <cx:pt idx="85491">-0.115577000898829</cx:pt>
          <cx:pt idx="85492">-0.115577000898829</cx:pt>
          <cx:pt idx="85493">-0.115577000898829</cx:pt>
          <cx:pt idx="85494">-0.115577000898829</cx:pt>
          <cx:pt idx="85495">-0.115584472343031</cx:pt>
          <cx:pt idx="85496">-0.115593062197434</cx:pt>
          <cx:pt idx="85497">-0.11560589038393</cx:pt>
          <cx:pt idx="85498">-0.11560826917920899</cx:pt>
          <cx:pt idx="85499">-0.115618318600146</cx:pt>
          <cx:pt idx="85500">-0.115618318600146</cx:pt>
          <cx:pt idx="85501">-0.115623253685932</cx:pt>
          <cx:pt idx="85502">-0.115624165511976</cx:pt>
          <cx:pt idx="85503">-0.115640341557048</cx:pt>
          <cx:pt idx="85504">-0.11565668734647799</cx:pt>
          <cx:pt idx="85505">-0.115657987669674</cx:pt>
          <cx:pt idx="85506">-0.115680873859613</cx:pt>
          <cx:pt idx="85507">-0.115747203598438</cx:pt>
          <cx:pt idx="85508">-0.115749592896257</cx:pt>
          <cx:pt idx="85509">-0.115771309205164</cx:pt>
          <cx:pt idx="85510">-0.115820841362215</cx:pt>
          <cx:pt idx="85511">-0.115829368960558</cx:pt>
          <cx:pt idx="85512">-0.115835423882582</cx:pt>
          <cx:pt idx="85513">-0.11585156338480999</cx:pt>
          <cx:pt idx="85514">-0.115857176235462</cx:pt>
          <cx:pt idx="85515">-0.115857176235462</cx:pt>
          <cx:pt idx="85516">-0.11589532365332</cx:pt>
          <cx:pt idx="85517">-0.115913469433746</cx:pt>
          <cx:pt idx="85518">-0.115928279409359</cx:pt>
          <cx:pt idx="85519">-0.11593299807004</cx:pt>
          <cx:pt idx="85520">-0.11593972210100301</cx:pt>
          <cx:pt idx="85521">-0.115965608199045</cx:pt>
          <cx:pt idx="85522">-0.115980837290296</cx:pt>
          <cx:pt idx="85523">-0.116060696525359</cx:pt>
          <cx:pt idx="85524">-0.116060696525359</cx:pt>
          <cx:pt idx="85525">-0.116131758649815</cx:pt>
          <cx:pt idx="85526">-0.116135492304933</cx:pt>
          <cx:pt idx="85527">-0.11614297900541599</cx:pt>
          <cx:pt idx="85528">-0.11614297900541599</cx:pt>
          <cx:pt idx="85529">-0.11614297900541599</cx:pt>
          <cx:pt idx="85530">-0.116168747141628</cx:pt>
          <cx:pt idx="85531">-0.116223009314823</cx:pt>
          <cx:pt idx="85532">-0.116223009314823</cx:pt>
          <cx:pt idx="85533">-0.116235949691658</cx:pt>
          <cx:pt idx="85534">-0.116242056970601</cx:pt>
          <cx:pt idx="85535">-0.116242056970601</cx:pt>
          <cx:pt idx="85536">-0.116242056970601</cx:pt>
          <cx:pt idx="85537">-0.116242056970601</cx:pt>
          <cx:pt idx="85538">-0.116249700123719</cx:pt>
          <cx:pt idx="85539">-0.11625337524352899</cx:pt>
          <cx:pt idx="85540">-0.116261083680216</cx:pt>
          <cx:pt idx="85541">-0.116261083680216</cx:pt>
          <cx:pt idx="85542">-0.116261083680216</cx:pt>
          <cx:pt idx="85543">-0.116261083680216</cx:pt>
          <cx:pt idx="85544">-0.116261083680216</cx:pt>
          <cx:pt idx="85545">-0.116261083680216</cx:pt>
          <cx:pt idx="85546">-0.116261083680216</cx:pt>
          <cx:pt idx="85547">-0.11626538360875099</cx:pt>
          <cx:pt idx="85548">-0.11631017702704299</cx:pt>
          <cx:pt idx="85549">-0.116319344507872</cx:pt>
          <cx:pt idx="85550">-0.11632090119166701</cx:pt>
          <cx:pt idx="85551">-0.116366838966683</cx:pt>
          <cx:pt idx="85552">-0.116447494864355</cx:pt>
          <cx:pt idx="85553">-0.11646924148485099</cx:pt>
          <cx:pt idx="85554">-0.116480188857827</cx:pt>
          <cx:pt idx="85555">-0.116481645482769</cx:pt>
          <cx:pt idx="85556">-0.116483617064191</cx:pt>
          <cx:pt idx="85557">-0.116499820874383</cx:pt>
          <cx:pt idx="85558">-0.116499820874383</cx:pt>
          <cx:pt idx="85559">-0.116499820874383</cx:pt>
          <cx:pt idx="85560">-0.116499820874383</cx:pt>
          <cx:pt idx="85561">-0.116499820874383</cx:pt>
          <cx:pt idx="85562">-0.116499820874383</cx:pt>
          <cx:pt idx="85563">-0.116499820874383</cx:pt>
          <cx:pt idx="85564">-0.116506054395856</cx:pt>
          <cx:pt idx="85565">-0.116511074412157</cx:pt>
          <cx:pt idx="85566">-0.11651269889660899</cx:pt>
          <cx:pt idx="85567">-0.116571861067286</cx:pt>
          <cx:pt idx="85568">-0.116638347458209</cx:pt>
          <cx:pt idx="85569">-0.11672311606138901</cx:pt>
          <cx:pt idx="85570">-0.11673431342248999</cx:pt>
          <cx:pt idx="85571">-0.11674909905689899</cx:pt>
          <cx:pt idx="85572">-0.116774728831295</cx:pt>
          <cx:pt idx="85573">-0.11679954537800399</cx:pt>
          <cx:pt idx="85574">-0.116805265584323</cx:pt>
          <cx:pt idx="85575">-0.116815190833854</cx:pt>
          <cx:pt idx="85576">-0.116843938067878</cx:pt>
          <cx:pt idx="85577">-0.11684672348116899</cx:pt>
          <cx:pt idx="85578">-0.116861754213506</cx:pt>
          <cx:pt idx="85579">-0.116897703005177</cx:pt>
          <cx:pt idx="85580">-0.116949532529527</cx:pt>
          <cx:pt idx="85581">-0.116982253910978</cx:pt>
          <cx:pt idx="85582">-0.117037496570723</cx:pt>
          <cx:pt idx="85583">-0.11704196825339901</cx:pt>
          <cx:pt idx="85584">-0.117053107461584</cx:pt>
          <cx:pt idx="85585">-0.11707253749073999</cx:pt>
          <cx:pt idx="85586">-0.117098046635953</cx:pt>
          <cx:pt idx="85587">-0.117099269285385</cx:pt>
          <cx:pt idx="85588">-0.117115052279226</cx:pt>
          <cx:pt idx="85589">-0.11712595655345499</cx:pt>
          <cx:pt idx="85590">-0.11712595655345499</cx:pt>
          <cx:pt idx="85591">-0.11712595655345499</cx:pt>
          <cx:pt idx="85592">-0.117158849100161</cx:pt>
          <cx:pt idx="85593">-0.117161157567478</cx:pt>
          <cx:pt idx="85594">-0.117194630404025</cx:pt>
          <cx:pt idx="85595">-0.117194630404025</cx:pt>
          <cx:pt idx="85596">-0.117194630404025</cx:pt>
          <cx:pt idx="85597">-0.11720301274216</cx:pt>
          <cx:pt idx="85598">-0.117261360665762</cx:pt>
          <cx:pt idx="85599">-0.11727156682001399</cx:pt>
          <cx:pt idx="85600">-0.11727814977102299</cx:pt>
          <cx:pt idx="85601">-0.117350287838885</cx:pt>
          <cx:pt idx="85602">-0.11736283792195699</cx:pt>
          <cx:pt idx="85603">-0.117393488064423</cx:pt>
          <cx:pt idx="85604">-0.117403696699538</cx:pt>
          <cx:pt idx="85605">-0.117405407456706</cx:pt>
          <cx:pt idx="85606">-0.11740639184127701</cx:pt>
          <cx:pt idx="85607">-0.11742697266928299</cx:pt>
          <cx:pt idx="85608">-0.11744080342312301</cx:pt>
          <cx:pt idx="85609">-0.1175239852115</cx:pt>
          <cx:pt idx="85610">-0.117571367806376</cx:pt>
          <cx:pt idx="85611">-0.117607566671072</cx:pt>
          <cx:pt idx="85612">-0.11762621695448799</cx:pt>
          <cx:pt idx="85613">-0.117640897707238</cx:pt>
          <cx:pt idx="85614">-0.11765694376963499</cx:pt>
          <cx:pt idx="85615">-0.117668336016116</cx:pt>
          <cx:pt idx="85616">-0.117672989792974</cx:pt>
          <cx:pt idx="85617">-0.117732806380526</cx:pt>
          <cx:pt idx="85618">-0.117737611623652</cx:pt>
          <cx:pt idx="85619">-0.117742538882771</cx:pt>
          <cx:pt idx="85620">-0.11776405599128301</cx:pt>
          <cx:pt idx="85621">-0.11777391517522701</cx:pt>
          <cx:pt idx="85622">-0.117794648779507</cx:pt>
          <cx:pt idx="85623">-0.117802965400975</cx:pt>
          <cx:pt idx="85624">-0.11785427089108801</cx:pt>
          <cx:pt idx="85625">-0.117857444118019</cx:pt>
          <cx:pt idx="85626">-0.117861960423541</cx:pt>
          <cx:pt idx="85627">-0.117870086506702</cx:pt>
          <cx:pt idx="85628">-0.11787392065520801</cx:pt>
          <cx:pt idx="85629">-0.117877910881748</cx:pt>
          <cx:pt idx="85630">-0.117884560395277</cx:pt>
          <cx:pt idx="85631">-0.11792001963078</cx:pt>
          <cx:pt idx="85632">-0.117967053574109</cx:pt>
          <cx:pt idx="85633">-0.11802023208956899</cx:pt>
          <cx:pt idx="85634">-0.11815135534935101</cx:pt>
          <cx:pt idx="85635">-0.118171527352087</cx:pt>
          <cx:pt idx="85636">-0.118219167907212</cx:pt>
          <cx:pt idx="85637">-0.11824867185267</cx:pt>
          <cx:pt idx="85638">-0.118296991913429</cx:pt>
          <cx:pt idx="85639">-0.118352188515696</cx:pt>
          <cx:pt idx="85640">-0.118384419631306</cx:pt>
          <cx:pt idx="85641">-0.118388248039343</cx:pt>
          <cx:pt idx="85642">-0.118392685043284</cx:pt>
          <cx:pt idx="85643">-0.11840469578311</cx:pt>
          <cx:pt idx="85644">-0.11842794563455</cx:pt>
          <cx:pt idx="85645">-0.118503516673855</cx:pt>
          <cx:pt idx="85646">-0.118503516673855</cx:pt>
          <cx:pt idx="85647">-0.118503516673855</cx:pt>
          <cx:pt idx="85648">-0.118503516673855</cx:pt>
          <cx:pt idx="85649">-0.118503516673855</cx:pt>
          <cx:pt idx="85650">-0.11850839979698199</cx:pt>
          <cx:pt idx="85651">-0.118520337316039</cx:pt>
          <cx:pt idx="85652">-0.118549570234619</cx:pt>
          <cx:pt idx="85653">-0.11856361693688</cx:pt>
          <cx:pt idx="85654">-0.11856698255810399</cx:pt>
          <cx:pt idx="85655">-0.11859800483518999</cx:pt>
          <cx:pt idx="85656">-0.11861209050176701</cx:pt>
          <cx:pt idx="85657">-0.118651918859373</cx:pt>
          <cx:pt idx="85658">-0.118666183047583</cx:pt>
          <cx:pt idx="85659">-0.11866814516247599</cx:pt>
          <cx:pt idx="85660">-0.118670795066615</cx:pt>
          <cx:pt idx="85661">-0.118679889829699</cx:pt>
          <cx:pt idx="85662">-0.11868187703121599</cx:pt>
          <cx:pt idx="85663">-0.11868187703121599</cx:pt>
          <cx:pt idx="85664">-0.118685584594091</cx:pt>
          <cx:pt idx="85665">-0.118700473969256</cx:pt>
          <cx:pt idx="85666">-0.118700473969256</cx:pt>
          <cx:pt idx="85667">-0.118700473969256</cx:pt>
          <cx:pt idx="85668">-0.118700473969256</cx:pt>
          <cx:pt idx="85669">-0.118700473969256</cx:pt>
          <cx:pt idx="85670">-0.118700473969256</cx:pt>
          <cx:pt idx="85671">-0.118700473969256</cx:pt>
          <cx:pt idx="85672">-0.118700473969256</cx:pt>
          <cx:pt idx="85673">-0.118700473969256</cx:pt>
          <cx:pt idx="85674">-0.11872491627671899</cx:pt>
          <cx:pt idx="85675">-0.118728395855614</cx:pt>
          <cx:pt idx="85676">-0.118728395855614</cx:pt>
          <cx:pt idx="85677">-0.118740875584313</cx:pt>
          <cx:pt idx="85678">-0.118740875584313</cx:pt>
          <cx:pt idx="85679">-0.118740875584313</cx:pt>
          <cx:pt idx="85680">-0.118776089941073</cx:pt>
          <cx:pt idx="85681">-0.11883218578834399</cx:pt>
          <cx:pt idx="85682">-0.118938599882663</cx:pt>
          <cx:pt idx="85683">-0.11894857934441699</cx:pt>
          <cx:pt idx="85684">-0.118988012841095</cx:pt>
          <cx:pt idx="85685">-0.118997166767899</cx:pt>
          <cx:pt idx="85686">-0.118999895942328</cx:pt>
          <cx:pt idx="85687">-0.118999895942328</cx:pt>
          <cx:pt idx="85688">-0.119001728115879</cx:pt>
          <cx:pt idx="85689">-0.119008708325562</cx:pt>
          <cx:pt idx="85690">-0.11902037760895499</cx:pt>
          <cx:pt idx="85691">-0.11902037760895499</cx:pt>
          <cx:pt idx="85692">-0.11902037760895499</cx:pt>
          <cx:pt idx="85693">-0.11902531568338399</cx:pt>
          <cx:pt idx="85694">-0.119061952046322</cx:pt>
          <cx:pt idx="85695">-0.119099335059904</cx:pt>
          <cx:pt idx="85696">-0.119108753951956</cx:pt>
          <cx:pt idx="85697">-0.11912671783813999</cx:pt>
          <cx:pt idx="85698">-0.119142000014238</cx:pt>
          <cx:pt idx="85699">-0.11915200978587701</cx:pt>
          <cx:pt idx="85700">-0.11920525091162</cx:pt>
          <cx:pt idx="85701">-0.119208992844094</cx:pt>
          <cx:pt idx="85702">-0.119219024242762</cx:pt>
          <cx:pt idx="85703">-0.11924943219772</cx:pt>
          <cx:pt idx="85704">-0.119266886942376</cx:pt>
          <cx:pt idx="85705">-0.119266886942376</cx:pt>
          <cx:pt idx="85706">-0.119266886942376</cx:pt>
          <cx:pt idx="85707">-0.119266886942376</cx:pt>
          <cx:pt idx="85708">-0.119266886942376</cx:pt>
          <cx:pt idx="85709">-0.119266886942376</cx:pt>
          <cx:pt idx="85710">-0.119266886942376</cx:pt>
          <cx:pt idx="85711">-0.119266886942376</cx:pt>
          <cx:pt idx="85712">-0.119279004471158</cx:pt>
          <cx:pt idx="85713">-0.11929915848278901</cx:pt>
          <cx:pt idx="85714">-0.119347131333188</cx:pt>
          <cx:pt idx="85715">-0.11937056753301301</cx:pt>
          <cx:pt idx="85716">-0.119380313323682</cx:pt>
          <cx:pt idx="85717">-0.119391780066046</cx:pt>
          <cx:pt idx="85718">-0.119461724152378</cx:pt>
          <cx:pt idx="85719">-0.119493908349597</cx:pt>
          <cx:pt idx="85720">-0.119581937112644</cx:pt>
          <cx:pt idx="85721">-0.119583918390049</cx:pt>
          <cx:pt idx="85722">-0.119589933494994</cx:pt>
          <cx:pt idx="85723">-0.11961130608777699</cx:pt>
          <cx:pt idx="85724">-0.11963900645894</cx:pt>
          <cx:pt idx="85725">-0.11971724809594</cx:pt>
          <cx:pt idx="85726">-0.11972926433342</cx:pt>
          <cx:pt idx="85727">-0.119753667213591</cx:pt>
          <cx:pt idx="85728">-0.119761343569543</cx:pt>
          <cx:pt idx="85729">-0.119774124316681</cx:pt>
          <cx:pt idx="85730">-0.119788465835885</cx:pt>
          <cx:pt idx="85731">-0.119794006407956</cx:pt>
          <cx:pt idx="85732">-0.119806333495332</cx:pt>
          <cx:pt idx="85733">-0.119830599824838</cx:pt>
          <cx:pt idx="85734">-0.11983325890107201</cx:pt>
          <cx:pt idx="85735">-0.119871319142454</cx:pt>
          <cx:pt idx="85736">-0.119917697808147</cx:pt>
          <cx:pt idx="85737">-0.12000644120041799</cx:pt>
          <cx:pt idx="85738">-0.12000703124691001</cx:pt>
          <cx:pt idx="85739">-0.12003437050961201</cx:pt>
          <cx:pt idx="85740">-0.12003688182842299</cx:pt>
          <cx:pt idx="85741">-0.12003859770960799</cx:pt>
          <cx:pt idx="85742">-0.120044634680131</cx:pt>
          <cx:pt idx="85743">-0.12007822984699799</cx:pt>
          <cx:pt idx="85744">-0.120116861643496</cx:pt>
          <cx:pt idx="85745">-0.120131323559536</cx:pt>
          <cx:pt idx="85746">-0.120133502240882</cx:pt>
          <cx:pt idx="85747">-0.12013416803452499</cx:pt>
          <cx:pt idx="85748">-0.12013746168652201</cx:pt>
          <cx:pt idx="85749">-0.120144934626932</cx:pt>
          <cx:pt idx="85750">-0.120203166135642</cx:pt>
          <cx:pt idx="85751">-0.12020829650837001</cx:pt>
          <cx:pt idx="85752">-0.120235661011173</cx:pt>
          <cx:pt idx="85753">-0.12032076551384099</cx:pt>
          <cx:pt idx="85754">-0.120347250669917</cx:pt>
          <cx:pt idx="85755">-0.120347627665653</cx:pt>
          <cx:pt idx="85756">-0.12036781267796801</cx:pt>
          <cx:pt idx="85757">-0.120404571318905</cx:pt>
          <cx:pt idx="85758">-0.120480016274514</cx:pt>
          <cx:pt idx="85759">-0.120514031359733</cx:pt>
          <cx:pt idx="85760">-0.120516947978869</cx:pt>
          <cx:pt idx="85761">-0.120542172650424</cx:pt>
          <cx:pt idx="85762">-0.120558216390821</cx:pt>
          <cx:pt idx="85763">-0.120573232148125</cx:pt>
          <cx:pt idx="85764">-0.12057368272166299</cx:pt>
          <cx:pt idx="85765">-0.12057936078074601</cx:pt>
          <cx:pt idx="85766">-0.120604424155124</cx:pt>
          <cx:pt idx="85767">-0.120606937935336</cx:pt>
          <cx:pt idx="85768">-0.120616684805977</cx:pt>
          <cx:pt idx="85769">-0.12064000679605601</cx:pt>
          <cx:pt idx="85770">-0.120674754881706</cx:pt>
          <cx:pt idx="85771">-0.120685077351961</cx:pt>
          <cx:pt idx="85772">-0.120701147856014</cx:pt>
          <cx:pt idx="85773">-0.120739404275525</cx:pt>
          <cx:pt idx="85774">-0.120787644664777</cx:pt>
          <cx:pt idx="85775">-0.120826660055405</cx:pt>
          <cx:pt idx="85776">-0.120826660055405</cx:pt>
          <cx:pt idx="85777">-0.120828895898241</cx:pt>
          <cx:pt idx="85778">-0.120865327944606</cx:pt>
          <cx:pt idx="85779">-0.120868655416389</cx:pt>
          <cx:pt idx="85780">-0.120893046529906</cx:pt>
          <cx:pt idx="85781">-0.12093316144201501</cx:pt>
          <cx:pt idx="85782">-0.12095217953663701</cx:pt>
          <cx:pt idx="85783">-0.12096259088240401</cx:pt>
          <cx:pt idx="85784">-0.120991691539728</cx:pt>
          <cx:pt idx="85785">-0.12099715265884201</cx:pt>
          <cx:pt idx="85786">-0.121026312162949</cx:pt>
          <cx:pt idx="85787">-0.121027725048968</cx:pt>
          <cx:pt idx="85788">-0.12103710449145499</cx:pt>
          <cx:pt idx="85789">-0.12103710449145499</cx:pt>
          <cx:pt idx="85790">-0.12103710449145499</cx:pt>
          <cx:pt idx="85791">-0.12103710449145499</cx:pt>
          <cx:pt idx="85792">-0.12103710449145499</cx:pt>
          <cx:pt idx="85793">-0.12103710449145499</cx:pt>
          <cx:pt idx="85794">-0.121051649744096</cx:pt>
          <cx:pt idx="85795">-0.12106912697087099</cx:pt>
          <cx:pt idx="85796">-0.121074955501817</cx:pt>
          <cx:pt idx="85797">-0.12107763618367499</cx:pt>
          <cx:pt idx="85798">-0.121079271557526</cx:pt>
          <cx:pt idx="85799">-0.121090752964377</cx:pt>
          <cx:pt idx="85800">-0.12110638165299301</cx:pt>
          <cx:pt idx="85801">-0.121132286080993</cx:pt>
          <cx:pt idx="85802">-0.12114223390352701</cx:pt>
          <cx:pt idx="85803">-0.12114668943123</cx:pt>
          <cx:pt idx="85804">-0.121153138281304</cx:pt>
          <cx:pt idx="85805">-0.121170430227522</cx:pt>
          <cx:pt idx="85806">-0.121170430227522</cx:pt>
          <cx:pt idx="85807">-0.12118473689395599</cx:pt>
          <cx:pt idx="85808">-0.12119315306681</cx:pt>
          <cx:pt idx="85809">-0.12121807360820699</cx:pt>
          <cx:pt idx="85810">-0.12122208641019599</cx:pt>
          <cx:pt idx="85811">-0.121227235492367</cx:pt>
          <cx:pt idx="85812">-0.12127660181068201</cx:pt>
          <cx:pt idx="85813">-0.121310759078281</cx:pt>
          <cx:pt idx="85814">-0.121348655523591</cx:pt>
          <cx:pt idx="85815">-0.12138030295706</cx:pt>
          <cx:pt idx="85816">-0.121423198091446</cx:pt>
          <cx:pt idx="85817">-0.12144859203594401</cx:pt>
          <cx:pt idx="85818">-0.12145386796899101</cx:pt>
          <cx:pt idx="85819">-0.121483420509056</cx:pt>
          <cx:pt idx="85820">-0.12148670095056099</cx:pt>
          <cx:pt idx="85821">-0.12149850284052501</cx:pt>
          <cx:pt idx="85822">-0.121501456339905</cx:pt>
          <cx:pt idx="85823">-0.121501456339905</cx:pt>
          <cx:pt idx="85824">-0.121501456339905</cx:pt>
          <cx:pt idx="85825">-0.121514516380184</cx:pt>
          <cx:pt idx="85826">-0.121531290459895</cx:pt>
          <cx:pt idx="85827">-0.12153287338491001</cx:pt>
          <cx:pt idx="85828">-0.121539716438632</cx:pt>
          <cx:pt idx="85829">-0.12156520077451501</cx:pt>
          <cx:pt idx="85830">-0.121636708477992</cx:pt>
          <cx:pt idx="85831">-0.1216780211975</cx:pt>
          <cx:pt idx="85832">-0.12172890958225301</cx:pt>
          <cx:pt idx="85833">-0.121741196241306</cx:pt>
          <cx:pt idx="85834">-0.12175599954143</cx:pt>
          <cx:pt idx="85835">-0.12177493299225101</cx:pt>
          <cx:pt idx="85836">-0.121784195465864</cx:pt>
          <cx:pt idx="85837">-0.121825347108239</cx:pt>
          <cx:pt idx="85838">-0.12183359768298201</cx:pt>
          <cx:pt idx="85839">-0.121880746213903</cx:pt>
          <cx:pt idx="85840">-0.121913747038413</cx:pt>
          <cx:pt idx="85841">-0.121935928327999</cx:pt>
          <cx:pt idx="85842">-0.121953697921548</cx:pt>
          <cx:pt idx="85843">-0.12197051206074799</cx:pt>
          <cx:pt idx="85844">-0.121984785602857</cx:pt>
          <cx:pt idx="85845">-0.122017327157044</cx:pt>
          <cx:pt idx="85846">-0.122025284347718</cx:pt>
          <cx:pt idx="85847">-0.122025284347718</cx:pt>
          <cx:pt idx="85848">-0.122025284347718</cx:pt>
          <cx:pt idx="85849">-0.122025284347718</cx:pt>
          <cx:pt idx="85850">-0.12203298681449901</cx:pt>
          <cx:pt idx="85851">-0.12203757169322201</cx:pt>
          <cx:pt idx="85852">-0.122146178986985</cx:pt>
          <cx:pt idx="85853">-0.12218655366357301</cx:pt>
          <cx:pt idx="85854">-0.12218655366357301</cx:pt>
          <cx:pt idx="85855">-0.12218655366357301</cx:pt>
          <cx:pt idx="85856">-0.12218655366357301</cx:pt>
          <cx:pt idx="85857">-0.122217447942803</cx:pt>
          <cx:pt idx="85858">-0.122228821518444</cx:pt>
          <cx:pt idx="85859">-0.122228821518444</cx:pt>
          <cx:pt idx="85860">-0.122228821518444</cx:pt>
          <cx:pt idx="85861">-0.122228821518444</cx:pt>
          <cx:pt idx="85862">-0.12224031664479</cx:pt>
          <cx:pt idx="85863">-0.122260997325719</cx:pt>
          <cx:pt idx="85864">-0.122300731362406</cx:pt>
          <cx:pt idx="85865">-0.12237157569299199</cx:pt>
          <cx:pt idx="85866">-0.122442086506845</cx:pt>
          <cx:pt idx="85867">-0.122449648746821</cx:pt>
          <cx:pt idx="85868">-0.12245071290765901</cx:pt>
          <cx:pt idx="85869">-0.12245071290765901</cx:pt>
          <cx:pt idx="85870">-0.12245071290765901</cx:pt>
          <cx:pt idx="85871">-0.12245071290765901</cx:pt>
          <cx:pt idx="85872">-0.122506728823919</cx:pt>
          <cx:pt idx="85873">-0.122508000008388</cx:pt>
          <cx:pt idx="85874">-0.122565393568264</cx:pt>
          <cx:pt idx="85875">-0.12256771578595101</cx:pt>
          <cx:pt idx="85876">-0.122599049308332</cx:pt>
          <cx:pt idx="85877">-0.122655398408477</cx:pt>
          <cx:pt idx="85878">-0.12266466650671599</cx:pt>
          <cx:pt idx="85879">-0.12266466650671599</cx:pt>
          <cx:pt idx="85880">-0.122665440598501</cx:pt>
          <cx:pt idx="85881">-0.122665440598501</cx:pt>
          <cx:pt idx="85882">-0.122665440598501</cx:pt>
          <cx:pt idx="85883">-0.122665440598501</cx:pt>
          <cx:pt idx="85884">-0.122672449324641</cx:pt>
          <cx:pt idx="85885">-0.12267721832456099</cx:pt>
          <cx:pt idx="85886">-0.12267809721914499</cx:pt>
          <cx:pt idx="85887">-0.12272205379911599</cx:pt>
          <cx:pt idx="85888">-0.12272205379911599</cx:pt>
          <cx:pt idx="85889">-0.122726104720342</cx:pt>
          <cx:pt idx="85890">-0.12277230747104401</cx:pt>
          <cx:pt idx="85891">-0.122794603830492</cx:pt>
          <cx:pt idx="85892">-0.122852368157591</cx:pt>
          <cx:pt idx="85893">-0.122867411552102</cx:pt>
          <cx:pt idx="85894">-0.122942200269505</cx:pt>
          <cx:pt idx="85895">-0.12298263722574</cx:pt>
          <cx:pt idx="85896">-0.122997366238646</cx:pt>
          <cx:pt idx="85897">-0.12302111316964499</cx:pt>
          <cx:pt idx="85898">-0.123042749536534</cx:pt>
          <cx:pt idx="85899">-0.12306980992447</cx:pt>
          <cx:pt idx="85900">-0.123107144877241</cx:pt>
          <cx:pt idx="85901">-0.123148033651285</cx:pt>
          <cx:pt idx="85902">-0.123210099406666</cx:pt>
          <cx:pt idx="85903">-0.123221961073436</cx:pt>
          <cx:pt idx="85904">-0.123293492446386</cx:pt>
          <cx:pt idx="85905">-0.12331609704432001</cx:pt>
          <cx:pt idx="85906">-0.123332605820305</cx:pt>
          <cx:pt idx="85907">-0.123390983225863</cx:pt>
          <cx:pt idx="85908">-0.123456297664136</cx:pt>
          <cx:pt idx="85909">-0.123497123394835</cx:pt>
          <cx:pt idx="85910">-0.123497123394835</cx:pt>
          <cx:pt idx="85911">-0.123503725530432</cx:pt>
          <cx:pt idx="85912">-0.12355208886348901</cx:pt>
          <cx:pt idx="85913">-0.12355299234534101</cx:pt>
          <cx:pt idx="85914">-0.123567208962179</cx:pt>
          <cx:pt idx="85915">-0.123593806999276</cx:pt>
          <cx:pt idx="85916">-0.12361369131514</cx:pt>
          <cx:pt idx="85917">-0.123646174499893</cx:pt>
          <cx:pt idx="85918">-0.12370595531110599</cx:pt>
          <cx:pt idx="85919">-0.123735022504292</cx:pt>
          <cx:pt idx="85920">-0.12373759926243499</cx:pt>
          <cx:pt idx="85921">-0.12381883150020701</cx:pt>
          <cx:pt idx="85922">-0.12382537280706001</cx:pt>
          <cx:pt idx="85923">-0.12383639537888699</cx:pt>
          <cx:pt idx="85924">-0.123849634214644</cx:pt>
          <cx:pt idx="85925">-0.123852717601596</cx:pt>
          <cx:pt idx="85926">-0.123872352099304</cx:pt>
          <cx:pt idx="85927">-0.123877363713009</cx:pt>
          <cx:pt idx="85928">-0.123904097126578</cx:pt>
          <cx:pt idx="85929">-0.123916188551689</cx:pt>
          <cx:pt idx="85930">-0.123999847361441</cx:pt>
          <cx:pt idx="85931">-0.124118112867232</cx:pt>
          <cx:pt idx="85932">-0.124136842626671</cx:pt>
          <cx:pt idx="85933">-0.124156287212595</cx:pt>
          <cx:pt idx="85934">-0.124186654998458</cx:pt>
          <cx:pt idx="85935">-0.124232965374744</cx:pt>
          <cx:pt idx="85936">-0.124248653172433</cx:pt>
          <cx:pt idx="85937">-0.12428057184797001</cx:pt>
          <cx:pt idx="85938">-0.124322019101376</cx:pt>
          <cx:pt idx="85939">-0.12435000048578899</cx:pt>
          <cx:pt idx="85940">-0.124386934563116</cx:pt>
          <cx:pt idx="85941">-0.12440890580101401</cx:pt>
          <cx:pt idx="85942">-0.124427709024962</cx:pt>
          <cx:pt idx="85943">-0.124456866174515</cx:pt>
          <cx:pt idx="85944">-0.124458833333571</cx:pt>
          <cx:pt idx="85945">-0.124603937422842</cx:pt>
          <cx:pt idx="85946">-0.124603937422842</cx:pt>
          <cx:pt idx="85947">-0.12463059537248</cx:pt>
          <cx:pt idx="85948">-0.124709279356678</cx:pt>
          <cx:pt idx="85949">-0.12471848027348501</cx:pt>
          <cx:pt idx="85950">-0.12473291973528</cx:pt>
          <cx:pt idx="85951">-0.12485532005380701</cx:pt>
          <cx:pt idx="85952">-0.124910976411108</cx:pt>
          <cx:pt idx="85953">-0.12491773847007399</cx:pt>
          <cx:pt idx="85954">-0.124929853511414</cx:pt>
          <cx:pt idx="85955">-0.124929853511414</cx:pt>
          <cx:pt idx="85956">-0.124929853511414</cx:pt>
          <cx:pt idx="85957">-0.12493655309162401</cx:pt>
          <cx:pt idx="85958">-0.12493655309162401</cx:pt>
          <cx:pt idx="85959">-0.12493655309162401</cx:pt>
          <cx:pt idx="85960">-0.12493655309162401</cx:pt>
          <cx:pt idx="85961">-0.12493655309162401</cx:pt>
          <cx:pt idx="85962">-0.124957455610265</cx:pt>
          <cx:pt idx="85963">-0.12504152805390301</cx:pt>
          <cx:pt idx="85964">-0.12505349934788301</cx:pt>
          <cx:pt idx="85965">-0.125174300030299</cx:pt>
          <cx:pt idx="85966">-0.125240395077585</cx:pt>
          <cx:pt idx="85967">-0.12527179103408001</cx:pt>
          <cx:pt idx="85968">-0.12528749203582701</cx:pt>
          <cx:pt idx="85969">-0.12528749203582701</cx:pt>
          <cx:pt idx="85970">-0.12528749203582701</cx:pt>
          <cx:pt idx="85971">-0.12531710958592099</cx:pt>
          <cx:pt idx="85972">-0.12532636478379</cx:pt>
          <cx:pt idx="85973">-0.12535108916490301</cx:pt>
          <cx:pt idx="85974">-0.12535108916490301</cx:pt>
          <cx:pt idx="85975">-0.12537823817590901</cx:pt>
          <cx:pt idx="85976">-0.125399499430982</cx:pt>
          <cx:pt idx="85977">-0.12540312383661401</cx:pt>
          <cx:pt idx="85978">-0.12540498729972999</cx:pt>
          <cx:pt idx="85979">-0.12541772647899099</cx:pt>
          <cx:pt idx="85980">-0.1254363891718</cx:pt>
          <cx:pt idx="85981">-0.12545053376585499</cx:pt>
          <cx:pt idx="85982">-0.125483074881621</cx:pt>
          <cx:pt idx="85983">-0.12549126121239601</cx:pt>
          <cx:pt idx="85984">-0.125529397381518</cx:pt>
          <cx:pt idx="85985">-0.12555106921395101</cx:pt>
          <cx:pt idx="85986">-0.12555918868020599</cx:pt>
          <cx:pt idx="85987">-0.12556899267143401</cx:pt>
          <cx:pt idx="85988">-0.12557116165020499</cx:pt>
          <cx:pt idx="85989">-0.12557494116727999</cx:pt>
          <cx:pt idx="85990">-0.12560662962095301</cx:pt>
          <cx:pt idx="85991">-0.12570012202192701</cx:pt>
          <cx:pt idx="85992">-0.12581567496990201</cx:pt>
          <cx:pt idx="85993">-0.125817020222982</cx:pt>
          <cx:pt idx="85994">-0.12587426801778701</cx:pt>
          <cx:pt idx="85995">-0.12592986371279399</cx:pt>
          <cx:pt idx="85996">-0.12593306623726</cx:pt>
          <cx:pt idx="85997">-0.12602249229833001</cx:pt>
          <cx:pt idx="85998">-0.126107877164649</cx:pt>
          <cx:pt idx="85999">-0.126138536052713</cx:pt>
          <cx:pt idx="86000">-0.12614504515434299</cx:pt>
          <cx:pt idx="86001">-0.12615356377398401</cx:pt>
          <cx:pt idx="86002">-0.12619071314656799</cx:pt>
          <cx:pt idx="86003">-0.12620910399500199</cx:pt>
          <cx:pt idx="86004">-0.126218036650001</cx:pt>
          <cx:pt idx="86005">-0.126251300475126</cx:pt>
          <cx:pt idx="86006">-0.12626286359525901</cx:pt>
          <cx:pt idx="86007">-0.126382222981788</cx:pt>
          <cx:pt idx="86008">-0.12646119692598401</cx:pt>
          <cx:pt idx="86009">-0.126498862386591</cx:pt>
          <cx:pt idx="86010">-0.12652824566812301</cx:pt>
          <cx:pt idx="86011">-0.12652824566812301</cx:pt>
          <cx:pt idx="86012">-0.12652961678008601</cx:pt>
          <cx:pt idx="86013">-0.12657686123475001</cx:pt>
          <cx:pt idx="86014">-0.126603767084325</cx:pt>
          <cx:pt idx="86015">-0.12660563990054299</cx:pt>
          <cx:pt idx="86016">-0.12662520631355501</cx:pt>
          <cx:pt idx="86017">-0.12662520631355501</cx:pt>
          <cx:pt idx="86018">-0.12662520631355501</cx:pt>
          <cx:pt idx="86019">-0.12662520631355501</cx:pt>
          <cx:pt idx="86020">-0.12662520631355501</cx:pt>
          <cx:pt idx="86021">-0.12662910590071999</cx:pt>
          <cx:pt idx="86022">-0.126630518248213</cx:pt>
          <cx:pt idx="86023">-0.12665165732998501</cx:pt>
          <cx:pt idx="86024">-0.12671518564398099</cx:pt>
          <cx:pt idx="86025">-0.12674289216833301</cx:pt>
          <cx:pt idx="86026">-0.12676943337445801</cx:pt>
          <cx:pt idx="86027">-0.12680224008789601</cx:pt>
          <cx:pt idx="86028">-0.126844488039946</cx:pt>
          <cx:pt idx="86029">-0.126865310792033</cx:pt>
          <cx:pt idx="86030">-0.12687748605365601</cx:pt>
          <cx:pt idx="86031">-0.12688525808672499</cx:pt>
          <cx:pt idx="86032">-0.12688527939761399</cx:pt>
          <cx:pt idx="86033">-0.12693383831169699</cx:pt>
          <cx:pt idx="86034">-0.12693383831169699</cx:pt>
          <cx:pt idx="86035">-0.12693383831169699</cx:pt>
          <cx:pt idx="86036">-0.12693814490691999</cx:pt>
          <cx:pt idx="86037">-0.12696173648098799</cx:pt>
          <cx:pt idx="86038">-0.12700681728733701</cx:pt>
          <cx:pt idx="86039">-0.12707898749424801</cx:pt>
          <cx:pt idx="86040">-0.12708660546005299</cx:pt>
          <cx:pt idx="86041">-0.127136405816485</cx:pt>
          <cx:pt idx="86042">-0.127136405816485</cx:pt>
          <cx:pt idx="86043">-0.127136405816485</cx:pt>
          <cx:pt idx="86044">-0.127136405816485</cx:pt>
          <cx:pt idx="86045">-0.127136405816485</cx:pt>
          <cx:pt idx="86046">-0.12718453827071799</cx:pt>
          <cx:pt idx="86047">-0.12718808370290199</cx:pt>
          <cx:pt idx="86048">-0.12720940436189501</cx:pt>
          <cx:pt idx="86049">-0.12721009310492501</cx:pt>
          <cx:pt idx="86050">-0.12722437029047201</cx:pt>
          <cx:pt idx="86051">-0.12722437029047201</cx:pt>
          <cx:pt idx="86052">-0.127289069490686</cx:pt>
          <cx:pt idx="86053">-0.12731140340170999</cx:pt>
          <cx:pt idx="86054">-0.127329604816322</cx:pt>
          <cx:pt idx="86055">-0.127339332464461</cx:pt>
          <cx:pt idx="86056">-0.12737469514058899</cx:pt>
          <cx:pt idx="86057">-0.12737469514058899</cx:pt>
          <cx:pt idx="86058">-0.12737469514058899</cx:pt>
          <cx:pt idx="86059">-0.12737469514058899</cx:pt>
          <cx:pt idx="86060">-0.12737469514058899</cx:pt>
          <cx:pt idx="86061">-0.12740586377440699</cx:pt>
          <cx:pt idx="86062">-0.12741335032345799</cx:pt>
          <cx:pt idx="86063">-0.12741922730396499</cx:pt>
          <cx:pt idx="86064">-0.127430425938487</cx:pt>
          <cx:pt idx="86065">-0.12744503341329499</cx:pt>
          <cx:pt idx="86066">-0.12746548623387199</cx:pt>
          <cx:pt idx="86067">-0.12748924320039301</cx:pt>
          <cx:pt idx="86068">-0.12748924320039301</cx:pt>
          <cx:pt idx="86069">-0.12748924320039301</cx:pt>
          <cx:pt idx="86070">-0.12751423901966</cx:pt>
          <cx:pt idx="86071">-0.12757441769442701</cx:pt>
          <cx:pt idx="86072">-0.127608369260028</cx:pt>
          <cx:pt idx="86073">-0.12761210064197201</cx:pt>
          <cx:pt idx="86074">-0.12764762064941099</cx:pt>
          <cx:pt idx="86075">-0.127670929756869</cx:pt>
          <cx:pt idx="86076">-0.127672341523282</cx:pt>
          <cx:pt idx="86077">-0.127713504036575</cx:pt>
          <cx:pt idx="86078">-0.12775583182533001</cx:pt>
          <cx:pt idx="86079">-0.127761640355463</cx:pt>
          <cx:pt idx="86080">-0.12777200398105101</cx:pt>
          <cx:pt idx="86081">-0.12777305132903899</cx:pt>
          <cx:pt idx="86082">-0.12783748560667299</cx:pt>
          <cx:pt idx="86083">-0.12790168389053899</cx:pt>
          <cx:pt idx="86084">-0.12795133084506699</cx:pt>
          <cx:pt idx="86085">-0.12795449898216499</cx:pt>
          <cx:pt idx="86086">-0.127967169734063</cx:pt>
          <cx:pt idx="86087">-0.12796814533393999</cx:pt>
          <cx:pt idx="86088">-0.12799883101101001</cx:pt>
          <cx:pt idx="86089">-0.128040169054699</cx:pt>
          <cx:pt idx="86090">-0.128178268856876</cx:pt>
          <cx:pt idx="86091">-0.128204582114369</cx:pt>
          <cx:pt idx="86092">-0.128244411342921</cx:pt>
          <cx:pt idx="86093">-0.12824956732593201</cx:pt>
          <cx:pt idx="86094">-0.12824956732593201</cx:pt>
          <cx:pt idx="86095">-0.12824956732593201</cx:pt>
          <cx:pt idx="86096">-0.12826376451104901</cx:pt>
          <cx:pt idx="86097">-0.12827620631532299</cx:pt>
          <cx:pt idx="86098">-0.12833670945117401</cx:pt>
          <cx:pt idx="86099">-0.12834909270962799</cx:pt>
          <cx:pt idx="86100">-0.12841690523979599</cx:pt>
          <cx:pt idx="86101">-0.12842841208892999</cx:pt>
          <cx:pt idx="86102">-0.12844391320389301</cx:pt>
          <cx:pt idx="86103">-0.12844391320389301</cx:pt>
          <cx:pt idx="86104">-0.12844391320389301</cx:pt>
          <cx:pt idx="86105">-0.12844391320389301</cx:pt>
          <cx:pt idx="86106">-0.12844391320389301</cx:pt>
          <cx:pt idx="86107">-0.12844391320389301</cx:pt>
          <cx:pt idx="86108">-0.128489911170864</cx:pt>
          <cx:pt idx="86109">-0.12849587422821199</cx:pt>
          <cx:pt idx="86110">-0.12853409915803901</cx:pt>
          <cx:pt idx="86111">-0.12855229918685901</cx:pt>
          <cx:pt idx="86112">-0.12855229918685901</cx:pt>
          <cx:pt idx="86113">-0.12855229918685901</cx:pt>
          <cx:pt idx="86114">-0.12858520521244499</cx:pt>
          <cx:pt idx="86115">-0.12859156040865</cx:pt>
          <cx:pt idx="86116">-0.12859360276857601</cx:pt>
          <cx:pt idx="86117">-0.12859927932609999</cx:pt>
          <cx:pt idx="86118">-0.12861469969459999</cx:pt>
          <cx:pt idx="86119">-0.12861469969459999</cx:pt>
          <cx:pt idx="86120">-0.12861469969459999</cx:pt>
          <cx:pt idx="86121">-0.12863072622777799</cx:pt>
          <cx:pt idx="86122">-0.12866230794354599</cx:pt>
          <cx:pt idx="86123">-0.12869677845534899</cx:pt>
          <cx:pt idx="86124">-0.12873390863847001</cx:pt>
          <cx:pt idx="86125">-0.12876477064543501</cx:pt>
          <cx:pt idx="86126">-0.12879203513238199</cx:pt>
          <cx:pt idx="86127">-0.12885763719377999</cx:pt>
          <cx:pt idx="86128">-0.12886476700772201</cx:pt>
          <cx:pt idx="86129">-0.12888582689035799</cx:pt>
          <cx:pt idx="86130">-0.12896903276993499</cx:pt>
          <cx:pt idx="86131">-0.12898596615856101</cx:pt>
          <cx:pt idx="86132">-0.12900906819131</cx:pt>
          <cx:pt idx="86133">-0.12900906819131</cx:pt>
          <cx:pt idx="86134">-0.12900906819131</cx:pt>
          <cx:pt idx="86135">-0.12908277287685399</cx:pt>
          <cx:pt idx="86136">-0.129185605814057</cx:pt>
          <cx:pt idx="86137">-0.12919922831818101</cx:pt>
          <cx:pt idx="86138">-0.12919922831818101</cx:pt>
          <cx:pt idx="86139">-0.12919922831818101</cx:pt>
          <cx:pt idx="86140">-0.12919922831818101</cx:pt>
          <cx:pt idx="86141">-0.12919922831818101</cx:pt>
          <cx:pt idx="86142">-0.129211070998933</cx:pt>
          <cx:pt idx="86143">-0.12921208497665401</cx:pt>
          <cx:pt idx="86144">-0.129217110826674</cx:pt>
          <cx:pt idx="86145">-0.12924002947213301</cx:pt>
          <cx:pt idx="86146">-0.129293122454052</cx:pt>
          <cx:pt idx="86147">-0.129464353287746</cx:pt>
          <cx:pt idx="86148">-0.12949487222397901</cx:pt>
          <cx:pt idx="86149">-0.12949779259953001</cx:pt>
          <cx:pt idx="86150">-0.12950034128074001</cx:pt>
          <cx:pt idx="86151">-0.12958230010153499</cx:pt>
          <cx:pt idx="86152">-0.12961636471041699</cx:pt>
          <cx:pt idx="86153">-0.12962553513206301</cx:pt>
          <cx:pt idx="86154">-0.12964134137441399</cx:pt>
          <cx:pt idx="86155">-0.129650002017063</cx:pt>
          <cx:pt idx="86156">-0.12968156967011801</cx:pt>
          <cx:pt idx="86157">-0.12971622872938601</cx:pt>
          <cx:pt idx="86158">-0.12974592397335299</cx:pt>
          <cx:pt idx="86159">-0.12974638092121099</cx:pt>
          <cx:pt idx="86160">-0.12974638092121099</cx:pt>
          <cx:pt idx="86161">-0.12975012874518099</cx:pt>
          <cx:pt idx="86162">-0.12976504679249501</cx:pt>
          <cx:pt idx="86163">-0.129771845496155</cx:pt>
          <cx:pt idx="86164">-0.12980287772715601</cx:pt>
          <cx:pt idx="86165">-0.12980538100873201</cx:pt>
          <cx:pt idx="86166">-0.129807963518489</cx:pt>
          <cx:pt idx="86167">-0.12987623830935</cx:pt>
          <cx:pt idx="86168">-0.129894810956416</cx:pt>
          <cx:pt idx="86169">-0.12992514369237901</cx:pt>
          <cx:pt idx="86170">-0.12995042175365801</cx:pt>
          <cx:pt idx="86171">-0.12997124396565299</cx:pt>
          <cx:pt idx="86172">-0.12997998721248799</cx:pt>
          <cx:pt idx="86173">-0.13002015069523801</cx:pt>
          <cx:pt idx="86174">-0.13002726137579201</cx:pt>
          <cx:pt idx="86175">-0.13005361420121</cx:pt>
          <cx:pt idx="86176">-0.130072503825161</cx:pt>
          <cx:pt idx="86177">-0.13007265599206899</cx:pt>
          <cx:pt idx="86178">-0.13008315277103999</cx:pt>
          <cx:pt idx="86179">-0.13009481063398101</cx:pt>
          <cx:pt idx="86180">-0.130098449722129</cx:pt>
          <cx:pt idx="86181">-0.130098449722129</cx:pt>
          <cx:pt idx="86182">-0.130098449722129</cx:pt>
          <cx:pt idx="86183">-0.130098449722129</cx:pt>
          <cx:pt idx="86184">-0.130098449722129</cx:pt>
          <cx:pt idx="86185">-0.130098449722129</cx:pt>
          <cx:pt idx="86186">-0.13010538437929001</cx:pt>
          <cx:pt idx="86187">-0.130109304249552</cx:pt>
          <cx:pt idx="86188">-0.130109304249552</cx:pt>
          <cx:pt idx="86189">-0.130126116491904</cx:pt>
          <cx:pt idx="86190">-0.13013588042999499</cx:pt>
          <cx:pt idx="86191">-0.13021798421852601</cx:pt>
          <cx:pt idx="86192">-0.13023666908078199</cx:pt>
          <cx:pt idx="86193">-0.13033711695005101</cx:pt>
          <cx:pt idx="86194">-0.13034302202046</cx:pt>
          <cx:pt idx="86195">-0.13034302202046</cx:pt>
          <cx:pt idx="86196">-0.13034302202046</cx:pt>
          <cx:pt idx="86197">-0.13034302202046</cx:pt>
          <cx:pt idx="86198">-0.13034302202046</cx:pt>
          <cx:pt idx="86199">-0.13034302202046</cx:pt>
          <cx:pt idx="86200">-0.13035784202992701</cx:pt>
          <cx:pt idx="86201">-0.130366293031598</cx:pt>
          <cx:pt idx="86202">-0.13038243916480499</cx:pt>
          <cx:pt idx="86203">-0.13040367589523399</cx:pt>
          <cx:pt idx="86204">-0.130437230423709</cx:pt>
          <cx:pt idx="86205">-0.130496231886509</cx:pt>
          <cx:pt idx="86206">-0.130504422047789</cx:pt>
          <cx:pt idx="86207">-0.13053406732800099</cx:pt>
          <cx:pt idx="86208">-0.130553776431309</cx:pt>
          <cx:pt idx="86209">-0.130602025140553</cx:pt>
          <cx:pt idx="86210">-0.13062428377435001</cx:pt>
          <cx:pt idx="86211">-0.130635762965048</cx:pt>
          <cx:pt idx="86212">-0.13066200614180901</cx:pt>
          <cx:pt idx="86213">-0.13068388209499099</cx:pt>
          <cx:pt idx="86214">-0.13072049305462</cx:pt>
          <cx:pt idx="86215">-0.13073389453883399</cx:pt>
          <cx:pt idx="86216">-0.130735556660071</cx:pt>
          <cx:pt idx="86217">-0.13078119638116101</cx:pt>
          <cx:pt idx="86218">-0.130782993896773</cx:pt>
          <cx:pt idx="86219">-0.13078416676457699</cx:pt>
          <cx:pt idx="86220">-0.13079948940162101</cx:pt>
          <cx:pt idx="86221">-0.130845561728378</cx:pt>
          <cx:pt idx="86222">-0.13085275058933099</cx:pt>
          <cx:pt idx="86223">-0.13086299045741401</cx:pt>
          <cx:pt idx="86224">-0.13086299045741401</cx:pt>
          <cx:pt idx="86225">-0.13091225776952201</cx:pt>
          <cx:pt idx="86226">-0.13093537654352699</cx:pt>
          <cx:pt idx="86227">-0.13098404731740701</cx:pt>
          <cx:pt idx="86228">-0.13101061455135199</cx:pt>
          <cx:pt idx="86229">-0.13102769078266499</cx:pt>
          <cx:pt idx="86230">-0.13103023165202901</cx:pt>
          <cx:pt idx="86231">-0.13105565450839801</cx:pt>
          <cx:pt idx="86232">-0.13108482145573599</cx:pt>
          <cx:pt idx="86233">-0.13110229287427699</cx:pt>
          <cx:pt idx="86234">-0.13110657134220899</cx:pt>
          <cx:pt idx="86235">-0.13113084537462799</cx:pt>
          <cx:pt idx="86236">-0.131151276705154</cx:pt>
          <cx:pt idx="86237">-0.131160206182453</cx:pt>
          <cx:pt idx="86238">-0.13116873674089799</cx:pt>
          <cx:pt idx="86239">-0.131182267770835</cx:pt>
          <cx:pt idx="86240">-0.13122938497147499</cx:pt>
          <cx:pt idx="86241">-0.13122938497147499</cx:pt>
          <cx:pt idx="86242">-0.13123497913885901</cx:pt>
          <cx:pt idx="86243">-0.13123630430043001</cx:pt>
          <cx:pt idx="86244">-0.131242514892391</cx:pt>
          <cx:pt idx="86245">-0.131248700054759</cx:pt>
          <cx:pt idx="86246">-0.13128139230444399</cx:pt>
          <cx:pt idx="86247">-0.13130562859962799</cx:pt>
          <cx:pt idx="86248">-0.13130562859962799</cx:pt>
          <cx:pt idx="86249">-0.13130562859962799</cx:pt>
          <cx:pt idx="86250">-0.13130562859962799</cx:pt>
          <cx:pt idx="86251">-0.13130562859962799</cx:pt>
          <cx:pt idx="86252">-0.13130562859962799</cx:pt>
          <cx:pt idx="86253">-0.13130562859962799</cx:pt>
          <cx:pt idx="86254">-0.13130562859962799</cx:pt>
          <cx:pt idx="86255">-0.13131096796146099</cx:pt>
          <cx:pt idx="86256">-0.131335507238762</cx:pt>
          <cx:pt idx="86257">-0.13133633316210599</cx:pt>
          <cx:pt idx="86258">-0.13136102613661399</cx:pt>
          <cx:pt idx="86259">-0.13136102613661399</cx:pt>
          <cx:pt idx="86260">-0.13136102613661399</cx:pt>
          <cx:pt idx="86261">-0.13141596120326901</cx:pt>
          <cx:pt idx="86262">-0.131432381439062</cx:pt>
          <cx:pt idx="86263">-0.131436160796646</cx:pt>
          <cx:pt idx="86264">-0.13147266268631699</cx:pt>
          <cx:pt idx="86265">-0.13147266268631699</cx:pt>
          <cx:pt idx="86266">-0.13151660825002501</cx:pt>
          <cx:pt idx="86267">-0.131534868649967</cx:pt>
          <cx:pt idx="86268">-0.13154576329401499</cx:pt>
          <cx:pt idx="86269">-0.13158723671181399</cx:pt>
          <cx:pt idx="86270">-0.13158723671181399</cx:pt>
          <cx:pt idx="86271">-0.13158723671181399</cx:pt>
          <cx:pt idx="86272">-0.13162816715284001</cx:pt>
          <cx:pt idx="86273">-0.131641835987618</cx:pt>
          <cx:pt idx="86274">-0.13165476694323699</cx:pt>
          <cx:pt idx="86275">-0.13165476694323699</cx:pt>
          <cx:pt idx="86276">-0.13165476694323699</cx:pt>
          <cx:pt idx="86277">-0.13165476694323699</cx:pt>
          <cx:pt idx="86278">-0.13165476694323699</cx:pt>
          <cx:pt idx="86279">-0.13165588472548301</cx:pt>
          <cx:pt idx="86280">-0.13166058990533699</cx:pt>
          <cx:pt idx="86281">-0.13166300270138501</cx:pt>
          <cx:pt idx="86282">-0.13168227461991699</cx:pt>
          <cx:pt idx="86283">-0.13171102732162601</cx:pt>
          <cx:pt idx="86284">-0.131724835402595</cx:pt>
          <cx:pt idx="86285">-0.13173112997959799</cx:pt>
          <cx:pt idx="86286">-0.13185160636038001</cx:pt>
          <cx:pt idx="86287">-0.13186847917578601</cx:pt>
          <cx:pt idx="86288">-0.131874531465698</cx:pt>
          <cx:pt idx="86289">-0.131923026599476</cx:pt>
          <cx:pt idx="86290">-0.13197609341185501</cx:pt>
          <cx:pt idx="86291">-0.13201942601348199</cx:pt>
          <cx:pt idx="86292">-0.13203156605938801</cx:pt>
          <cx:pt idx="86293">-0.13209074097520301</cx:pt>
          <cx:pt idx="86294">-0.13209748003656599</cx:pt>
          <cx:pt idx="86295">-0.13209748003656599</cx:pt>
          <cx:pt idx="86296">-0.13209748003656599</cx:pt>
          <cx:pt idx="86297">-0.13209748003656599</cx:pt>
          <cx:pt idx="86298">-0.13209748003656599</cx:pt>
          <cx:pt idx="86299">-0.13211764189212399</cx:pt>
          <cx:pt idx="86300">-0.132117892697832</cx:pt>
          <cx:pt idx="86301">-0.13212772001804299</cx:pt>
          <cx:pt idx="86302">-0.13212772001804299</cx:pt>
          <cx:pt idx="86303">-0.132195056878398</cx:pt>
          <cx:pt idx="86304">-0.13220165877579401</cx:pt>
          <cx:pt idx="86305">-0.13220438933162601</cx:pt>
          <cx:pt idx="86306">-0.13220667297741201</cx:pt>
          <cx:pt idx="86307">-0.132227602622111</cx:pt>
          <cx:pt idx="86308">-0.13232887538022201</cx:pt>
          <cx:pt idx="86309">-0.13237498862216299</cx:pt>
          <cx:pt idx="86310">-0.132404192531201</cx:pt>
          <cx:pt idx="86311">-0.13241296262354599</cx:pt>
          <cx:pt idx="86312">-0.13242933620161901</cx:pt>
          <cx:pt idx="86313">-0.13245299172397201</cx:pt>
          <cx:pt idx="86314">-0.13246762389960801</cx:pt>
          <cx:pt idx="86315">-0.13247307457514701</cx:pt>
          <cx:pt idx="86316">-0.132488703120581</cx:pt>
          <cx:pt idx="86317">-0.13252839053634999</cx:pt>
          <cx:pt idx="86318">-0.13259267049734899</cx:pt>
          <cx:pt idx="86319">-0.132618060524236</cx:pt>
          <cx:pt idx="86320">-0.132618060524236</cx:pt>
          <cx:pt idx="86321">-0.13262619788660801</cx:pt>
          <cx:pt idx="86322">-0.132638318307126</cx:pt>
          <cx:pt idx="86323">-0.132722245554829</cx:pt>
          <cx:pt idx="86324">-0.132752796503117</cx:pt>
          <cx:pt idx="86325">-0.13278527938705001</cx:pt>
          <cx:pt idx="86326">-0.13284032556098699</cx:pt>
          <cx:pt idx="86327">-0.13297076000692701</cx:pt>
          <cx:pt idx="86328">-0.13302192472490301</cx:pt>
          <cx:pt idx="86329">-0.133028152295983</cx:pt>
          <cx:pt idx="86330">-0.13309574891389001</cx:pt>
          <cx:pt idx="86331">-0.133115688178603</cx:pt>
          <cx:pt idx="86332">-0.13312167669748701</cx:pt>
          <cx:pt idx="86333">-0.133132511136861</cx:pt>
          <cx:pt idx="86334">-0.13316730100469701</cx:pt>
          <cx:pt idx="86335">-0.13318169858359999</cx:pt>
          <cx:pt idx="86336">-0.13323914208228499</cx:pt>
          <cx:pt idx="86337">-0.13325338921284999</cx:pt>
          <cx:pt idx="86338">-0.133295071520148</cx:pt>
          <cx:pt idx="86339">-0.133295071520148</cx:pt>
          <cx:pt idx="86340">-0.13335030754612301</cx:pt>
          <cx:pt idx="86341">-0.13336751217114501</cx:pt>
          <cx:pt idx="86342">-0.133385745342363</cx:pt>
          <cx:pt idx="86343">-0.13348476258772701</cx:pt>
          <cx:pt idx="86344">-0.13350360316326701</cx:pt>
          <cx:pt idx="86345">-0.133537073002305</cx:pt>
          <cx:pt idx="86346">-0.13356255324682401</cx:pt>
          <cx:pt idx="86347">-0.13357920185188399</cx:pt>
          <cx:pt idx="86348">-0.13361734509922099</cx:pt>
          <cx:pt idx="86349">-0.13362013649349599</cx:pt>
          <cx:pt idx="86350">-0.13364137606436599</cx:pt>
          <cx:pt idx="86351">-0.13368930084509301</cx:pt>
          <cx:pt idx="86352">-0.133708726327954</cx:pt>
          <cx:pt idx="86353">-0.13371655864430601</cx:pt>
          <cx:pt idx="86354">-0.13371668334289699</cx:pt>
          <cx:pt idx="86355">-0.13371724346583</cx:pt>
          <cx:pt idx="86356">-0.13374516112454601</cx:pt>
          <cx:pt idx="86357">-0.13375587276842901</cx:pt>
          <cx:pt idx="86358">-0.13375922629335099</cx:pt>
          <cx:pt idx="86359">-0.13376201403021201</cx:pt>
          <cx:pt idx="86360">-0.13376201403021201</cx:pt>
          <cx:pt idx="86361">-0.13376201403021201</cx:pt>
          <cx:pt idx="86362">-0.13379900005284501</cx:pt>
          <cx:pt idx="86363">-0.133846320745939</cx:pt>
          <cx:pt idx="86364">-0.13387721840411601</cx:pt>
          <cx:pt idx="86365">-0.13388643911958201</cx:pt>
          <cx:pt idx="86366">-0.13395894719996601</cx:pt>
          <cx:pt idx="86367">-0.13395894719996601</cx:pt>
          <cx:pt idx="86368">-0.134066130753171</cx:pt>
          <cx:pt idx="86369">-0.134066130753171</cx:pt>
          <cx:pt idx="86370">-0.134066130753171</cx:pt>
          <cx:pt idx="86371">-0.134066130753171</cx:pt>
          <cx:pt idx="86372">-0.134066130753171</cx:pt>
          <cx:pt idx="86373">-0.13408442951204</cx:pt>
          <cx:pt idx="86374">-0.13409341511720199</cx:pt>
          <cx:pt idx="86375">-0.134097421519937</cx:pt>
          <cx:pt idx="86376">-0.13413616873940001</cx:pt>
          <cx:pt idx="86377">-0.13417376065888301</cx:pt>
          <cx:pt idx="86378">-0.13417376065888301</cx:pt>
          <cx:pt idx="86379">-0.13417376065888301</cx:pt>
          <cx:pt idx="86380">-0.13417376065888301</cx:pt>
          <cx:pt idx="86381">-0.13417376065888301</cx:pt>
          <cx:pt idx="86382">-0.13419887221093699</cx:pt>
          <cx:pt idx="86383">-0.134242526951945</cx:pt>
          <cx:pt idx="86384">-0.13425082861238199</cx:pt>
          <cx:pt idx="86385">-0.13428101203752199</cx:pt>
          <cx:pt idx="86386">-0.134337798469542</cx:pt>
          <cx:pt idx="86387">-0.13437339698297401</cx:pt>
          <cx:pt idx="86388">-0.134385753621903</cx:pt>
          <cx:pt idx="86389">-0.134403823203046</cx:pt>
          <cx:pt idx="86390">-0.13440504937098999</cx:pt>
          <cx:pt idx="86391">-0.134407285448576</cx:pt>
          <cx:pt idx="86392">-0.134411440610331</cx:pt>
          <cx:pt idx="86393">-0.13445044217983901</cx:pt>
          <cx:pt idx="86394">-0.13448808077553201</cx:pt>
          <cx:pt idx="86395">-0.13451874080039899</cx:pt>
          <cx:pt idx="86396">-0.13452358954576299</cx:pt>
          <cx:pt idx="86397">-0.134525898077797</cx:pt>
          <cx:pt idx="86398">-0.13459943651499001</cx:pt>
          <cx:pt idx="86399">-0.13462320048784401</cx:pt>
          <cx:pt idx="86400">-0.134655424150849</cx:pt>
          <cx:pt idx="86401">-0.13480255461066901</cx:pt>
          <cx:pt idx="86402">-0.13480640233576299</cx:pt>
          <cx:pt idx="86403">-0.134806407712009</cx:pt>
          <cx:pt idx="86404">-0.13481552654950801</cx:pt>
          <cx:pt idx="86405">-0.134832918142649</cx:pt>
          <cx:pt idx="86406">-0.13484090939408899</cx:pt>
          <cx:pt idx="86407">-0.13488790568747799</cx:pt>
          <cx:pt idx="86408">-0.134933240960322</cx:pt>
          <cx:pt idx="86409">-0.13495500671562499</cx:pt>
          <cx:pt idx="86410">-0.13496623292229901</cx:pt>
          <cx:pt idx="86411">-0.134970909010802</cx:pt>
          <cx:pt idx="86412">-0.13497262849168701</cx:pt>
          <cx:pt idx="86413">-0.134976604774523</cx:pt>
          <cx:pt idx="86414">-0.135002212995083</cx:pt>
          <cx:pt idx="86415">-0.13502117847011</cx:pt>
          <cx:pt idx="86416">-0.13506425703493199</cx:pt>
          <cx:pt idx="86417">-0.135090633728839</cx:pt>
          <cx:pt idx="86418">-0.135090633728839</cx:pt>
          <cx:pt idx="86419">-0.13509216096028501</cx:pt>
          <cx:pt idx="86420">-0.13511334010304399</cx:pt>
          <cx:pt idx="86421">-0.13515378424498101</cx:pt>
          <cx:pt idx="86422">-0.13515785992933299</cx:pt>
          <cx:pt idx="86423">-0.135161004644578</cx:pt>
          <cx:pt idx="86424">-0.135171874268145</cx:pt>
          <cx:pt idx="86425">-0.135171874268145</cx:pt>
          <cx:pt idx="86426">-0.135240468829773</cx:pt>
          <cx:pt idx="86427">-0.135309684817882</cx:pt>
          <cx:pt idx="86428">-0.13532764940158701</cx:pt>
          <cx:pt idx="86429">-0.13534293418885099</cx:pt>
          <cx:pt idx="86430">-0.13535721744836501</cx:pt>
          <cx:pt idx="86431">-0.13536579678302299</cx:pt>
          <cx:pt idx="86432">-0.135366500624132</cx:pt>
          <cx:pt idx="86433">-0.13538808505744199</cx:pt>
          <cx:pt idx="86434">-0.135394248748127</cx:pt>
          <cx:pt idx="86435">-0.13540244554977399</cx:pt>
          <cx:pt idx="86436">-0.13541688448995801</cx:pt>
          <cx:pt idx="86437">-0.13548348872437199</cx:pt>
          <cx:pt idx="86438">-0.13549011772169001</cx:pt>
          <cx:pt idx="86439">-0.13553773157195501</cx:pt>
          <cx:pt idx="86440">-0.135552938125205</cx:pt>
          <cx:pt idx="86441">-0.13556772643694601</cx:pt>
          <cx:pt idx="86442">-0.135585442100287</cx:pt>
          <cx:pt idx="86443">-0.135621983985723</cx:pt>
          <cx:pt idx="86444">-0.13569245753881401</cx:pt>
          <cx:pt idx="86445">-0.13569245753881401</cx:pt>
          <cx:pt idx="86446">-0.13569245753881401</cx:pt>
          <cx:pt idx="86447">-0.135723289181163</cx:pt>
          <cx:pt idx="86448">-0.13573533154230999</cx:pt>
          <cx:pt idx="86449">-0.13574860921576801</cx:pt>
          <cx:pt idx="86450">-0.135836374786896</cx:pt>
          <cx:pt idx="86451">-0.13587160044576899</cx:pt>
          <cx:pt idx="86452">-0.135910229132544</cx:pt>
          <cx:pt idx="86453">-0.135964406152627</cx:pt>
          <cx:pt idx="86454">-0.13603882656416899</cx:pt>
          <cx:pt idx="86455">-0.136053043156426</cx:pt>
          <cx:pt idx="86456">-0.136054001637158</cx:pt>
          <cx:pt idx="86457">-0.136058727912033</cx:pt>
          <cx:pt idx="86458">-0.13610397833641</cx:pt>
          <cx:pt idx="86459">-0.13612388084068899</cx:pt>
          <cx:pt idx="86460">-0.136138639283818</cx:pt>
          <cx:pt idx="86461">-0.136158377852509</cx:pt>
          <cx:pt idx="86462">-0.136173073829365</cx:pt>
          <cx:pt idx="86463">-0.13618503517501401</cx:pt>
          <cx:pt idx="86464">-0.13628160636494299</cx:pt>
          <cx:pt idx="86465">-0.136320237474366</cx:pt>
          <cx:pt idx="86466">-0.136348431679612</cx:pt>
          <cx:pt idx="86467">-0.13635356224556899</cx:pt>
          <cx:pt idx="86468">-0.13635356224556899</cx:pt>
          <cx:pt idx="86469">-0.13635356224556899</cx:pt>
          <cx:pt idx="86470">-0.13635356224556899</cx:pt>
          <cx:pt idx="86471">-0.13635356224556899</cx:pt>
          <cx:pt idx="86472">-0.13635356224556899</cx:pt>
          <cx:pt idx="86473">-0.13635356224556899</cx:pt>
          <cx:pt idx="86474">-0.136358526667932</cx:pt>
          <cx:pt idx="86475">-0.13643670009879899</cx:pt>
          <cx:pt idx="86476">-0.13644048609616299</cx:pt>
          <cx:pt idx="86477">-0.13644116084885</cx:pt>
          <cx:pt idx="86478">-0.13649298124447401</cx:pt>
          <cx:pt idx="86479">-0.136570801350273</cx:pt>
          <cx:pt idx="86480">-0.13660526414350199</cx:pt>
          <cx:pt idx="86481">-0.13661939035722001</cx:pt>
          <cx:pt idx="86482">-0.136626451263129</cx:pt>
          <cx:pt idx="86483">-0.13666224465617999</cx:pt>
          <cx:pt idx="86484">-0.13666224465617999</cx:pt>
          <cx:pt idx="86485">-0.13666224465617999</cx:pt>
          <cx:pt idx="86486">-0.13668269350532899</cx:pt>
          <cx:pt idx="86487">-0.13668269350532899</cx:pt>
          <cx:pt idx="86488">-0.13668269350532899</cx:pt>
          <cx:pt idx="86489">-0.13668269350532899</cx:pt>
          <cx:pt idx="86490">-0.13668269350532899</cx:pt>
          <cx:pt idx="86491">-0.13668368212627599</cx:pt>
          <cx:pt idx="86492">-0.136825175349956</cx:pt>
          <cx:pt idx="86493">-0.136895482438568</cx:pt>
          <cx:pt idx="86494">-0.136918737865587</cx:pt>
          <cx:pt idx="86495">-0.13693331573878201</cx:pt>
          <cx:pt idx="86496">-0.13693331573878201</cx:pt>
          <cx:pt idx="86497">-0.13693331573878201</cx:pt>
          <cx:pt idx="86498">-0.13693331573878201</cx:pt>
          <cx:pt idx="86499">-0.136944791161527</cx:pt>
          <cx:pt idx="86500">-0.13697279778972901</cx:pt>
          <cx:pt idx="86501">-0.13698475639176999</cx:pt>
          <cx:pt idx="86502">-0.13701835119908901</cx:pt>
          <cx:pt idx="86503">-0.13703925588202101</cx:pt>
          <cx:pt idx="86504">-0.137051706693612</cx:pt>
          <cx:pt idx="86505">-0.137054221619067</cx:pt>
          <cx:pt idx="86506">-0.13709185280794201</cx:pt>
          <cx:pt idx="86507">-0.13709185280794201</cx:pt>
          <cx:pt idx="86508">-0.13709185280794201</cx:pt>
          <cx:pt idx="86509">-0.137109189979192</cx:pt>
          <cx:pt idx="86510">-0.13713705013276301</cx:pt>
          <cx:pt idx="86511">-0.137163018287244</cx:pt>
          <cx:pt idx="86512">-0.137182484226641</cx:pt>
          <cx:pt idx="86513">-0.13718323861679299</cx:pt>
          <cx:pt idx="86514">-0.13723405767438601</cx:pt>
          <cx:pt idx="86515">-0.13729487207916399</cx:pt>
          <cx:pt idx="86516">-0.137311660524849</cx:pt>
          <cx:pt idx="86517">-0.13731398535606201</cx:pt>
          <cx:pt idx="86518">-0.137328597646412</cx:pt>
          <cx:pt idx="86519">-0.13742143338416599</cx:pt>
          <cx:pt idx="86520">-0.13742143338416599</cx:pt>
          <cx:pt idx="86521">-0.13742143338416599</cx:pt>
          <cx:pt idx="86522">-0.13742143338416599</cx:pt>
          <cx:pt idx="86523">-0.13742143338416599</cx:pt>
          <cx:pt idx="86524">-0.13742143338416599</cx:pt>
          <cx:pt idx="86525">-0.137424698373283</cx:pt>
          <cx:pt idx="86526">-0.13745118790983299</cx:pt>
          <cx:pt idx="86527">-0.13747297549083001</cx:pt>
          <cx:pt idx="86528">-0.13749919190061499</cx:pt>
          <cx:pt idx="86529">-0.13756113416881099</cx:pt>
          <cx:pt idx="86530">-0.137567312731282</cx:pt>
          <cx:pt idx="86531">-0.13758634935429101</cx:pt>
          <cx:pt idx="86532">-0.13764205595656401</cx:pt>
          <cx:pt idx="86533">-0.13764205595656401</cx:pt>
          <cx:pt idx="86534">-0.13764205595656401</cx:pt>
          <cx:pt idx="86535">-0.13764205595656401</cx:pt>
          <cx:pt idx="86536">-0.13764205595656401</cx:pt>
          <cx:pt idx="86537">-0.13764828538330501</cx:pt>
          <cx:pt idx="86538">-0.137651824770335</cx:pt>
          <cx:pt idx="86539">-0.13766985632652201</cx:pt>
          <cx:pt idx="86540">-0.137684692736838</cx:pt>
          <cx:pt idx="86541">-0.137736448975399</cx:pt>
          <cx:pt idx="86542">-0.137772473912391</cx:pt>
          <cx:pt idx="86543">-0.137775060566355</cx:pt>
          <cx:pt idx="86544">-0.13779790632953701</cx:pt>
          <cx:pt idx="86545">-0.13792800309728401</cx:pt>
          <cx:pt idx="86546">-0.137995539100604</cx:pt>
          <cx:pt idx="86547">-0.138031017278228</cx:pt>
          <cx:pt idx="86548">-0.13807858317152699</cx:pt>
          <cx:pt idx="86549">-0.13809313786333499</cx:pt>
          <cx:pt idx="86550">-0.13814809673112899</cx:pt>
          <cx:pt idx="86551">-0.13815680633335001</cx:pt>
          <cx:pt idx="86552">-0.138160005931415</cx:pt>
          <cx:pt idx="86553">-0.138166186587348</cx:pt>
          <cx:pt idx="86554">-0.138166797336471</cx:pt>
          <cx:pt idx="86555">-0.138209835185091</cx:pt>
          <cx:pt idx="86556">-0.13821976027611901</cx:pt>
          <cx:pt idx="86557">-0.138232449546211</cx:pt>
          <cx:pt idx="86558">-0.13827038359502</cx:pt>
          <cx:pt idx="86559">-0.13827038359502</cx:pt>
          <cx:pt idx="86560">-0.138308202694543</cx:pt>
          <cx:pt idx="86561">-0.13832854694993599</cx:pt>
          <cx:pt idx="86562">-0.13833601183934699</cx:pt>
          <cx:pt idx="86563">-0.13846503155491999</cx:pt>
          <cx:pt idx="86564">-0.13854940872465399</cx:pt>
          <cx:pt idx="86565">-0.138559190140146</cx:pt>
          <cx:pt idx="86566">-0.13857307070041</cx:pt>
          <cx:pt idx="86567">-0.13857669763387501</cx:pt>
          <cx:pt idx="86568">-0.13859142055360699</cx:pt>
          <cx:pt idx="86569">-0.13863073322758601</cx:pt>
          <cx:pt idx="86570">-0.13868807666018099</cx:pt>
          <cx:pt idx="86571">-0.13878959495049301</cx:pt>
          <cx:pt idx="86572">-0.13878959495049301</cx:pt>
          <cx:pt idx="86573">-0.13878959495049301</cx:pt>
          <cx:pt idx="86574">-0.13889047403780899</cx:pt>
          <cx:pt idx="86575">-0.13889400114202899</cx:pt>
          <cx:pt idx="86576">-0.138899016293793</cx:pt>
          <cx:pt idx="86577">-0.13892376324918601</cx:pt>
          <cx:pt idx="86578">-0.138935974505277</cx:pt>
          <cx:pt idx="86579">-0.139034484017071</cx:pt>
          <cx:pt idx="86580">-0.139038878388106</cx:pt>
          <cx:pt idx="86581">-0.139074299457533</cx:pt>
          <cx:pt idx="86582">-0.13908496139215701</cx:pt>
          <cx:pt idx="86583">-0.13912732920800999</cx:pt>
          <cx:pt idx="86584">-0.139148497266009</cx:pt>
          <cx:pt idx="86585">-0.139164036173865</cx:pt>
          <cx:pt idx="86586">-0.139164036173865</cx:pt>
          <cx:pt idx="86587">-0.139164036173865</cx:pt>
          <cx:pt idx="86588">-0.139164036173865</cx:pt>
          <cx:pt idx="86589">-0.139164036173865</cx:pt>
          <cx:pt idx="86590">-0.13917294825488999</cx:pt>
          <cx:pt idx="86591">-0.13924571332675001</cx:pt>
          <cx:pt idx="86592">-0.13924827202138601</cx:pt>
          <cx:pt idx="86593">-0.13926385303435099</cx:pt>
          <cx:pt idx="86594">-0.13933904727593799</cx:pt>
          <cx:pt idx="86595">-0.13937185735682101</cx:pt>
          <cx:pt idx="86596">-0.13939145322980201</cx:pt>
          <cx:pt idx="86597">-0.13953079915166999</cx:pt>
          <cx:pt idx="86598">-0.13954391641307501</cx:pt>
          <cx:pt idx="86599">-0.13962627830805299</cx:pt>
          <cx:pt idx="86600">-0.13963534850164899</cx:pt>
          <cx:pt idx="86601">-0.139644650024214</cx:pt>
          <cx:pt idx="86602">-0.13964527296910201</cx:pt>
          <cx:pt idx="86603">-0.13964527296910201</cx:pt>
          <cx:pt idx="86604">-0.13964527296910201</cx:pt>
          <cx:pt idx="86605">-0.13968446513197499</cx:pt>
          <cx:pt idx="86606">-0.13968446513197499</cx:pt>
          <cx:pt idx="86607">-0.13968446513197499</cx:pt>
          <cx:pt idx="86608">-0.139710936950319</cx:pt>
          <cx:pt idx="86609">-0.13972069498082099</cx:pt>
          <cx:pt idx="86610">-0.13972192283489299</cx:pt>
          <cx:pt idx="86611">-0.13974516473922899</cx:pt>
          <cx:pt idx="86612">-0.13977237439802701</cx:pt>
          <cx:pt idx="86613">-0.139796557078325</cx:pt>
          <cx:pt idx="86614">-0.139805805258223</cx:pt>
          <cx:pt idx="86615">-0.13981726652214799</cx:pt>
          <cx:pt idx="86616">-0.139836758763659</cx:pt>
          <cx:pt idx="86617">-0.13986001763040201</cx:pt>
          <cx:pt idx="86618">-0.139892673432822</cx:pt>
          <cx:pt idx="86619">-0.13990909886094999</cx:pt>
          <cx:pt idx="86620">-0.13994480529919501</cx:pt>
          <cx:pt idx="86621">-0.13997580837542101</cx:pt>
          <cx:pt idx="86622">-0.14002378246748801</cx:pt>
          <cx:pt idx="86623">-0.14006182908255799</cx:pt>
          <cx:pt idx="86624">-0.140165441551724</cx:pt>
          <cx:pt idx="86625">-0.14018119595238299</cx:pt>
          <cx:pt idx="86626">-0.14019233337161199</cx:pt>
          <cx:pt idx="86627">-0.14019233337161199</cx:pt>
          <cx:pt idx="86628">-0.14019233337161199</cx:pt>
          <cx:pt idx="86629">-0.140211327015971</cx:pt>
          <cx:pt idx="86630">-0.14022388314913201</cx:pt>
          <cx:pt idx="86631">-0.14024413679123701</cx:pt>
          <cx:pt idx="86632">-0.14028326652889</cx:pt>
          <cx:pt idx="86633">-0.14032757318273201</cx:pt>
          <cx:pt idx="86634">-0.14040950510448799</cx:pt>
          <cx:pt idx="86635">-0.14044872451884</cx:pt>
          <cx:pt idx="86636">-0.14045551915056401</cx:pt>
          <cx:pt idx="86637">-0.140489659994217</cx:pt>
          <cx:pt idx="86638">-0.140523075136221</cx:pt>
          <cx:pt idx="86639">-0.14056123648808599</cx:pt>
          <cx:pt idx="86640">-0.14056525718503901</cx:pt>
          <cx:pt idx="86641">-0.140570032204443</cx:pt>
          <cx:pt idx="86642">-0.14057455617845099</cx:pt>
          <cx:pt idx="86643">-0.140576434221413</cx:pt>
          <cx:pt idx="86644">-0.14062652602043499</cx:pt>
          <cx:pt idx="86645">-0.14063949335228801</cx:pt>
          <cx:pt idx="86646">-0.140642825370727</cx:pt>
          <cx:pt idx="86647">-0.14067200164766899</cx:pt>
          <cx:pt idx="86648">-0.14067612139751601</cx:pt>
          <cx:pt idx="86649">-0.14067612139751601</cx:pt>
          <cx:pt idx="86650">-0.140687211503388</cx:pt>
          <cx:pt idx="86651">-0.14069386573777901</cx:pt>
          <cx:pt idx="86652">-0.14069386573777901</cx:pt>
          <cx:pt idx="86653">-0.140725851866531</cx:pt>
          <cx:pt idx="86654">-0.140734991203216</cx:pt>
          <cx:pt idx="86655">-0.14073624267198501</cx:pt>
          <cx:pt idx="86656">-0.14077139687294399</cx:pt>
          <cx:pt idx="86657">-0.14077983685703199</cx:pt>
          <cx:pt idx="86658">-0.140862225722585</cx:pt>
          <cx:pt idx="86659">-0.14086759010269301</cx:pt>
          <cx:pt idx="86660">-0.140879599123689</cx:pt>
          <cx:pt idx="86661">-0.14092065520861599</cx:pt>
          <cx:pt idx="86662">-0.14092065520861599</cx:pt>
          <cx:pt idx="86663">-0.140945709537666</cx:pt>
          <cx:pt idx="86664">-0.14096381635688901</cx:pt>
          <cx:pt idx="86665">-0.141002781795114</cx:pt>
          <cx:pt idx="86666">-0.141081200752179</cx:pt>
          <cx:pt idx="86667">-0.14113978647752601</cx:pt>
          <cx:pt idx="86668">-0.14115394765365499</cx:pt>
          <cx:pt idx="86669">-0.141155111681978</cx:pt>
          <cx:pt idx="86670">-0.141155111681978</cx:pt>
          <cx:pt idx="86671">-0.14116754928261899</cx:pt>
          <cx:pt idx="86672">-0.14121594181432101</cx:pt>
          <cx:pt idx="86673">-0.141235445886887</cx:pt>
          <cx:pt idx="86674">-0.14126615733245901</cx:pt>
          <cx:pt idx="86675">-0.14134867888557301</cx:pt>
          <cx:pt idx="86676">-0.14144787645993601</cx:pt>
          <cx:pt idx="86677">-0.14144787645993601</cx:pt>
          <cx:pt idx="86678">-0.14144787645993601</cx:pt>
          <cx:pt idx="86679">-0.14144787645993601</cx:pt>
          <cx:pt idx="86680">-0.141461166025414</cx:pt>
          <cx:pt idx="86681">-0.141478683003882</cx:pt>
          <cx:pt idx="86682">-0.14151027375974201</cx:pt>
          <cx:pt idx="86683">-0.14151027375974201</cx:pt>
          <cx:pt idx="86684">-0.14151027375974201</cx:pt>
          <cx:pt idx="86685">-0.14151027375974201</cx:pt>
          <cx:pt idx="86686">-0.14151027375974201</cx:pt>
          <cx:pt idx="86687">-0.14152253315416299</cx:pt>
          <cx:pt idx="86688">-0.141543232239701</cx:pt>
          <cx:pt idx="86689">-0.14154914473102601</cx:pt>
          <cx:pt idx="86690">-0.141549397092677</cx:pt>
          <cx:pt idx="86691">-0.14156727239226699</cx:pt>
          <cx:pt idx="86692">-0.14159128750467501</cx:pt>
          <cx:pt idx="86693">-0.14159260636179899</cx:pt>
          <cx:pt idx="86694">-0.141601070751074</cx:pt>
          <cx:pt idx="86695">-0.14170981821347001</cx:pt>
          <cx:pt idx="86696">-0.14171690236333001</cx:pt>
          <cx:pt idx="86697">-0.14174351330502399</cx:pt>
          <cx:pt idx="86698">-0.14174421217133801</cx:pt>
          <cx:pt idx="86699">-0.141778921028616</cx:pt>
          <cx:pt idx="86700">-0.141778921028616</cx:pt>
          <cx:pt idx="86701">-0.14183377936255001</cx:pt>
          <cx:pt idx="86702">-0.14184886693048801</cx:pt>
          <cx:pt idx="86703">-0.141947334309665</cx:pt>
          <cx:pt idx="86704">-0.14195322414688599</cx:pt>
          <cx:pt idx="86705">-0.142007351089742</cx:pt>
          <cx:pt idx="86706">-0.14203747398131</cx:pt>
          <cx:pt idx="86707">-0.14203747398131</cx:pt>
          <cx:pt idx="86708">-0.14203747398131</cx:pt>
          <cx:pt idx="86709">-0.14203747398131</cx:pt>
          <cx:pt idx="86710">-0.14204449770764499</cx:pt>
          <cx:pt idx="86711">-0.142144658805887</cx:pt>
          <cx:pt idx="86712">-0.142234971558518</cx:pt>
          <cx:pt idx="86713">-0.14223585840764</cx:pt>
          <cx:pt idx="86714">-0.14231079821242501</cx:pt>
          <cx:pt idx="86715">-0.14231559933945101</cx:pt>
          <cx:pt idx="86716">-0.14231559933945101</cx:pt>
          <cx:pt idx="86717">-0.14232178896313299</cx:pt>
          <cx:pt idx="86718">-0.14239719634175599</cx:pt>
          <cx:pt idx="86719">-0.14243138323517299</cx:pt>
          <cx:pt idx="86720">-0.14244665663321099</cx:pt>
          <cx:pt idx="86721">-0.14244821712069999</cx:pt>
          <cx:pt idx="86722">-0.142484133621056</cx:pt>
          <cx:pt idx="86723">-0.14249555370098599</cx:pt>
          <cx:pt idx="86724">-0.14250637630190199</cx:pt>
          <cx:pt idx="86725">-0.14253826363359201</cx:pt>
          <cx:pt idx="86726">-0.142557716703205</cx:pt>
          <cx:pt idx="86727">-0.14256765423238599</cx:pt>
          <cx:pt idx="86728">-0.142570789293714</cx:pt>
          <cx:pt idx="86729">-0.142570789293714</cx:pt>
          <cx:pt idx="86730">-0.14259693944846899</cx:pt>
          <cx:pt idx="86731">-0.142755746116873</cx:pt>
          <cx:pt idx="86732">-0.14276939256271601</cx:pt>
          <cx:pt idx="86733">-0.14280902552685701</cx:pt>
          <cx:pt idx="86734">-0.14286620944550299</cx:pt>
          <cx:pt idx="86735">-0.14288315891355599</cx:pt>
          <cx:pt idx="86736">-0.14288356832086499</cx:pt>
          <cx:pt idx="86737">-0.14288636122299</cx:pt>
          <cx:pt idx="86738">-0.14288692261879099</cx:pt>
          <cx:pt idx="86739">-0.142930959879918</cx:pt>
          <cx:pt idx="86740">-0.14294869216819001</cx:pt>
          <cx:pt idx="86741">-0.14294929037826001</cx:pt>
          <cx:pt idx="86742">-0.14299020025183301</cx:pt>
          <cx:pt idx="86743">-0.14299367635686</cx:pt>
          <cx:pt idx="86744">-0.14299889351644299</cx:pt>
          <cx:pt idx="86745">-0.143024214647516</cx:pt>
          <cx:pt idx="86746">-0.14302887239819201</cx:pt>
          <cx:pt idx="86747">-0.14306382158966599</cx:pt>
          <cx:pt idx="86748">-0.14310952203524299</cx:pt>
          <cx:pt idx="86749">-0.14311791408928501</cx:pt>
          <cx:pt idx="86750">-0.143120017308345</cx:pt>
          <cx:pt idx="86751">-0.14312283612982701</cx:pt>
          <cx:pt idx="86752">-0.14312511396779801</cx:pt>
          <cx:pt idx="86753">-0.14312879974245399</cx:pt>
          <cx:pt idx="86754">-0.14320402827679901</cx:pt>
          <cx:pt idx="86755">-0.14320750645334199</cx:pt>
          <cx:pt idx="86756">-0.143225567837482</cx:pt>
          <cx:pt idx="86757">-0.143225567837482</cx:pt>
          <cx:pt idx="86758">-0.143229912249703</cx:pt>
          <cx:pt idx="86759">-0.143229912249703</cx:pt>
          <cx:pt idx="86760">-0.143229912249703</cx:pt>
          <cx:pt idx="86761">-0.143229912249703</cx:pt>
          <cx:pt idx="86762">-0.143229912249703</cx:pt>
          <cx:pt idx="86763">-0.143229912249703</cx:pt>
          <cx:pt idx="86764">-0.143229912249703</cx:pt>
          <cx:pt idx="86765">-0.143229912249703</cx:pt>
          <cx:pt idx="86766">-0.143241618665363</cx:pt>
          <cx:pt idx="86767">-0.143265168795673</cx:pt>
          <cx:pt idx="86768">-0.143284314939987</cx:pt>
          <cx:pt idx="86769">-0.14335718709178599</cx:pt>
          <cx:pt idx="86770">-0.14336837540931299</cx:pt>
          <cx:pt idx="86771">-0.14338439865302099</cx:pt>
          <cx:pt idx="86772">-0.143390951536499</cx:pt>
          <cx:pt idx="86773">-0.143421717316398</cx:pt>
          <cx:pt idx="86774">-0.14358357773803401</cx:pt>
          <cx:pt idx="86775">-0.14359548609067299</cx:pt>
          <cx:pt idx="86776">-0.143595496397769</cx:pt>
          <cx:pt idx="86777">-0.143676334136602</cx:pt>
          <cx:pt idx="86778">-0.143684119551615</cx:pt>
          <cx:pt idx="86779">-0.14369764530412199</cx:pt>
          <cx:pt idx="86780">-0.14373308684629801</cx:pt>
          <cx:pt idx="86781">-0.143761555031266</cx:pt>
          <cx:pt idx="86782">-0.14377085802009401</cx:pt>
          <cx:pt idx="86783">-0.143772239916859</cx:pt>
          <cx:pt idx="86784">-0.14377374484896399</cx:pt>
          <cx:pt idx="86785">-0.14379935294874599</cx:pt>
          <cx:pt idx="86786">-0.143844900694166</cx:pt>
          <cx:pt idx="86787">-0.143844900694166</cx:pt>
          <cx:pt idx="86788">-0.143844900694166</cx:pt>
          <cx:pt idx="86789">-0.14385788335838601</cx:pt>
          <cx:pt idx="86790">-0.143874462651505</cx:pt>
          <cx:pt idx="86791">-0.143914812608881</cx:pt>
          <cx:pt idx="86792">-0.14392809519056901</cx:pt>
          <cx:pt idx="86793">-0.143963113926282</cx:pt>
          <cx:pt idx="86794">-0.14405885810928301</cx:pt>
          <cx:pt idx="86795">-0.14409386645167399</cx:pt>
          <cx:pt idx="86796">-0.14411500392809801</cx:pt>
          <cx:pt idx="86797">-0.144129723794513</cx:pt>
          <cx:pt idx="86798">-0.144142910607441</cx:pt>
          <cx:pt idx="86799">-0.14416026894692899</cx:pt>
          <cx:pt idx="86800">-0.144198245351226</cx:pt>
          <cx:pt idx="86801">-0.144214234050038</cx:pt>
          <cx:pt idx="86802">-0.14429747809225399</cx:pt>
          <cx:pt idx="86803">-0.144356293125143</cx:pt>
          <cx:pt idx="86804">-0.14436697521171801</cx:pt>
          <cx:pt idx="86805">-0.14439083971719899</cx:pt>
          <cx:pt idx="86806">-0.144432068028258</cx:pt>
          <cx:pt idx="86807">-0.14444763651964701</cx:pt>
          <cx:pt idx="86808">-0.14449242911118601</cx:pt>
          <cx:pt idx="86809">-0.14452104235770299</cx:pt>
          <cx:pt idx="86810">-0.14459860497761601</cx:pt>
          <cx:pt idx="86811">-0.14461685377035199</cx:pt>
          <cx:pt idx="86812">-0.14468322171543699</cx:pt>
          <cx:pt idx="86813">-0.144688610922974</cx:pt>
          <cx:pt idx="86814">-0.14469380951786701</cx:pt>
          <cx:pt idx="86815">-0.14471249684373</cx:pt>
          <cx:pt idx="86816">-0.144714329476856</cx:pt>
          <cx:pt idx="86817">-0.144725744057181</cx:pt>
          <cx:pt idx="86818">-0.14486658131421001</cx:pt>
          <cx:pt idx="86819">-0.14488270195908401</cx:pt>
          <cx:pt idx="86820">-0.144891526263733</cx:pt>
          <cx:pt idx="86821">-0.14492206052064399</cx:pt>
          <cx:pt idx="86822">-0.14493375258059399</cx:pt>
          <cx:pt idx="86823">-0.14498821826694699</cx:pt>
          <cx:pt idx="86824">-0.145003378647031</cx:pt>
          <cx:pt idx="86825">-0.14502908878773399</cx:pt>
          <cx:pt idx="86826">-0.145046575823047</cx:pt>
          <cx:pt idx="86827">-0.14507534301080399</cx:pt>
          <cx:pt idx="86828">-0.14510496374968301</cx:pt>
          <cx:pt idx="86829">-0.145235318174502</cx:pt>
          <cx:pt idx="86830">-0.14527976514638299</cx:pt>
          <cx:pt idx="86831">-0.14538546805403699</cx:pt>
          <cx:pt idx="86832">-0.14545123200464499</cx:pt>
          <cx:pt idx="86833">-0.145482519320313</cx:pt>
          <cx:pt idx="86834">-0.14548859520688501</cx:pt>
          <cx:pt idx="86835">-0.14548859520688501</cx:pt>
          <cx:pt idx="86836">-0.14548859520688501</cx:pt>
          <cx:pt idx="86837">-0.14548859520688501</cx:pt>
          <cx:pt idx="86838">-0.14548859520688501</cx:pt>
          <cx:pt idx="86839">-0.14548859520688501</cx:pt>
          <cx:pt idx="86840">-0.14548859520688501</cx:pt>
          <cx:pt idx="86841">-0.145489317791685</cx:pt>
          <cx:pt idx="86842">-0.14550407045576599</cx:pt>
          <cx:pt idx="86843">-0.14550891348758699</cx:pt>
          <cx:pt idx="86844">-0.145515769863795</cx:pt>
          <cx:pt idx="86845">-0.145544631207293</cx:pt>
          <cx:pt idx="86846">-0.14557557529883899</cx:pt>
          <cx:pt idx="86847">-0.14560598649421599</cx:pt>
          <cx:pt idx="86848">-0.14561263014513401</cx:pt>
          <cx:pt idx="86849">-0.145637469537126</cx:pt>
          <cx:pt idx="86850">-0.14566135230632299</cx:pt>
          <cx:pt idx="86851">-0.145661996486464</cx:pt>
          <cx:pt idx="86852">-0.14572138095670301</cx:pt>
          <cx:pt idx="86853">-0.14575677188460501</cx:pt>
          <cx:pt idx="86854">-0.14579266362566701</cx:pt>
          <cx:pt idx="86855">-0.145819107902533</cx:pt>
          <cx:pt idx="86856">-0.145820265389416</cx:pt>
          <cx:pt idx="86857">-0.14583833017050599</cx:pt>
          <cx:pt idx="86858">-0.14583833017050599</cx:pt>
          <cx:pt idx="86859">-0.14583833017050599</cx:pt>
          <cx:pt idx="86860">-0.14583833017050599</cx:pt>
          <cx:pt idx="86861">-0.14583833017050599</cx:pt>
          <cx:pt idx="86862">-0.145843888383245</cx:pt>
          <cx:pt idx="86863">-0.145843888383245</cx:pt>
          <cx:pt idx="86864">-0.145843888383245</cx:pt>
          <cx:pt idx="86865">-0.145843888383245</cx:pt>
          <cx:pt idx="86866">-0.145843888383245</cx:pt>
          <cx:pt idx="86867">-0.14588756295638799</cx:pt>
          <cx:pt idx="86868">-0.14588756295638799</cx:pt>
          <cx:pt idx="86869">-0.14588756295638799</cx:pt>
          <cx:pt idx="86870">-0.145907623505415</cx:pt>
          <cx:pt idx="86871">-0.14598765570757</cx:pt>
          <cx:pt idx="86872">-0.14598765570757</cx:pt>
          <cx:pt idx="86873">-0.14599333052865701</cx:pt>
          <cx:pt idx="86874">-0.14599534686389701</cx:pt>
          <cx:pt idx="86875">-0.14604740634895899</cx:pt>
          <cx:pt idx="86876">-0.14610204738125099</cx:pt>
          <cx:pt idx="86877">-0.146170428549348</cx:pt>
          <cx:pt idx="86878">-0.14619010694467499</cx:pt>
          <cx:pt idx="86879">-0.146213806691569</cx:pt>
          <cx:pt idx="86880">-0.14625177048583499</cx:pt>
          <cx:pt idx="86881">-0.14627466546309201</cx:pt>
          <cx:pt idx="86882">-0.14628307546640401</cx:pt>
          <cx:pt idx="86883">-0.14629120085081301</cx:pt>
          <cx:pt idx="86884">-0.14634376170476299</cx:pt>
          <cx:pt idx="86885">-0.14634543790245999</cx:pt>
          <cx:pt idx="86886">-0.14637606407644899</cx:pt>
          <cx:pt idx="86887">-0.146390512552319</cx:pt>
          <cx:pt idx="86888">-0.14640381710484501</cx:pt>
          <cx:pt idx="86889">-0.14640381710484501</cx:pt>
          <cx:pt idx="86890">-0.146441915719317</cx:pt>
          <cx:pt idx="86891">-0.14646150392309501</cx:pt>
          <cx:pt idx="86892">-0.146475443088702</cx:pt>
          <cx:pt idx="86893">-0.14651083096897299</cx:pt>
          <cx:pt idx="86894">-0.14653945968197701</cx:pt>
          <cx:pt idx="86895">-0.14654054599965999</cx:pt>
          <cx:pt idx="86896">-0.14655704932858701</cx:pt>
          <cx:pt idx="86897">-0.14659447871497799</cx:pt>
          <cx:pt idx="86898">-0.146603325777413</cx:pt>
          <cx:pt idx="86899">-0.146603325777413</cx:pt>
          <cx:pt idx="86900">-0.146620051131648</cx:pt>
          <cx:pt idx="86901">-0.14669941821851301</cx:pt>
          <cx:pt idx="86902">-0.146724938191272</cx:pt>
          <cx:pt idx="86903">-0.14674902252158101</cx:pt>
          <cx:pt idx="86904">-0.14683019545348799</cx:pt>
          <cx:pt idx="86905">-0.14685095942467999</cx:pt>
          <cx:pt idx="86906">-0.146882557801607</cx:pt>
          <cx:pt idx="86907">-0.146882557801607</cx:pt>
          <cx:pt idx="86908">-0.14690154790651899</cx:pt>
          <cx:pt idx="86909">-0.14692111404590399</cx:pt>
          <cx:pt idx="86910">-0.14693540206858099</cx:pt>
          <cx:pt idx="86911">-0.14704426489529501</cx:pt>
          <cx:pt idx="86912">-0.14705625983972001</cx:pt>
          <cx:pt idx="86913">-0.147127343780214</cx:pt>
          <cx:pt idx="86914">-0.147127343780214</cx:pt>
          <cx:pt idx="86915">-0.147127343780214</cx:pt>
          <cx:pt idx="86916">-0.147127343780214</cx:pt>
          <cx:pt idx="86917">-0.147127343780214</cx:pt>
          <cx:pt idx="86918">-0.147127343780214</cx:pt>
          <cx:pt idx="86919">-0.147127343780214</cx:pt>
          <cx:pt idx="86920">-0.147127343780214</cx:pt>
          <cx:pt idx="86921">-0.147127343780214</cx:pt>
          <cx:pt idx="86922">-0.14715289071245399</cx:pt>
          <cx:pt idx="86923">-0.147170181986361</cx:pt>
          <cx:pt idx="86924">-0.14717174955939999</cx:pt>
          <cx:pt idx="86925">-0.14718296410715601</cx:pt>
          <cx:pt idx="86926">-0.14721232898401501</cx:pt>
          <cx:pt idx="86927">-0.14721232898401501</cx:pt>
          <cx:pt idx="86928">-0.14721945028606501</cx:pt>
          <cx:pt idx="86929">-0.14727425950485401</cx:pt>
          <cx:pt idx="86930">-0.14730461621365301</cx:pt>
          <cx:pt idx="86931">-0.147321136445349</cx:pt>
          <cx:pt idx="86932">-0.147325023498212</cx:pt>
          <cx:pt idx="86933">-0.14733819057049699</cx:pt>
          <cx:pt idx="86934">-0.147345598260713</cx:pt>
          <cx:pt idx="86935">-0.14738067167879601</cx:pt>
          <cx:pt idx="86936">-0.14738682439261599</cx:pt>
          <cx:pt idx="86937">-0.147414729509907</cx:pt>
          <cx:pt idx="86938">-0.147441199183484</cx:pt>
          <cx:pt idx="86939">-0.14745993956513201</cx:pt>
          <cx:pt idx="86940">-0.14747190480286501</cx:pt>
          <cx:pt idx="86941">-0.14748857898161499</cx:pt>
          <cx:pt idx="86942">-0.147501797419791</cx:pt>
          <cx:pt idx="86943">-0.14752709170443001</cx:pt>
          <cx:pt idx="86944">-0.14771851187488699</cx:pt>
          <cx:pt idx="86945">-0.14776093036583801</cx:pt>
          <cx:pt idx="86946">-0.14777687931943201</cx:pt>
          <cx:pt idx="86947">-0.147779610106125</cx:pt>
          <cx:pt idx="86948">-0.14784098906149401</cx:pt>
          <cx:pt idx="86949">-0.14784850245391701</cx:pt>
          <cx:pt idx="86950">-0.14790451056736201</cx:pt>
          <cx:pt idx="86951">-0.14794025495124</cx:pt>
          <cx:pt idx="86952">-0.14797353668493099</cx:pt>
          <cx:pt idx="86953">-0.14797654300223101</cx:pt>
          <cx:pt idx="86954">-0.147981619345423</cx:pt>
          <cx:pt idx="86955">-0.14798648641242901</cx:pt>
          <cx:pt idx="86956">-0.14800454827951401</cx:pt>
          <cx:pt idx="86957">-0.14801500358459799</cx:pt>
          <cx:pt idx="86958">-0.14805482400058201</cx:pt>
          <cx:pt idx="86959">-0.148074729964874</cx:pt>
          <cx:pt idx="86960">-0.14809718034653199</cx:pt>
          <cx:pt idx="86961">-0.14809912827177199</cx:pt>
          <cx:pt idx="86962">-0.14816248351782699</cx:pt>
          <cx:pt idx="86963">-0.14818461984404599</cx:pt>
          <cx:pt idx="86964">-0.14821623039378701</cx:pt>
          <cx:pt idx="86965">-0.148226401497388</cx:pt>
          <cx:pt idx="86966">-0.14824448198585899</cx:pt>
          <cx:pt idx="86967">-0.14824448198585899</cx:pt>
          <cx:pt idx="86968">-0.14824448198585899</cx:pt>
          <cx:pt idx="86969">-0.14824448198585899</cx:pt>
          <cx:pt idx="86970">-0.14824448198585899</cx:pt>
          <cx:pt idx="86971">-0.14827724553437999</cx:pt>
          <cx:pt idx="86972">-0.148322723632096</cx:pt>
          <cx:pt idx="86973">-0.148407375362022</cx:pt>
          <cx:pt idx="86974">-0.148435403331309</cx:pt>
          <cx:pt idx="86975">-0.148512634114606</cx:pt>
          <cx:pt idx="86976">-0.148524486409571</cx:pt>
          <cx:pt idx="86977">-0.14857934334877301</cx:pt>
          <cx:pt idx="86978">-0.14863353080196601</cx:pt>
          <cx:pt idx="86979">-0.14864054622671399</cx:pt>
          <cx:pt idx="86980">-0.14864054622671399</cx:pt>
          <cx:pt idx="86981">-0.14864054622671399</cx:pt>
          <cx:pt idx="86982">-0.14864054622671399</cx:pt>
          <cx:pt idx="86983">-0.14864054622671399</cx:pt>
          <cx:pt idx="86984">-0.14864054622671399</cx:pt>
          <cx:pt idx="86985">-0.14864054622671399</cx:pt>
          <cx:pt idx="86986">-0.14864054622671399</cx:pt>
          <cx:pt idx="86987">-0.14864411567317901</cx:pt>
          <cx:pt idx="86988">-0.14867567880559099</cx:pt>
          <cx:pt idx="86989">-0.148709857975134</cx:pt>
          <cx:pt idx="86990">-0.14877743214453901</cx:pt>
          <cx:pt idx="86991">-0.14888279110406699</cx:pt>
          <cx:pt idx="86992">-0.14890857616457501</cx:pt>
          <cx:pt idx="86993">-0.14890857616457501</cx:pt>
          <cx:pt idx="86994">-0.14890857616457501</cx:pt>
          <cx:pt idx="86995">-0.14890857616457501</cx:pt>
          <cx:pt idx="86996">-0.14890857616457501</cx:pt>
          <cx:pt idx="86997">-0.14895255409857699</cx:pt>
          <cx:pt idx="86998">-0.14898808510112299</cx:pt>
          <cx:pt idx="86999">-0.148992847970839</cx:pt>
          <cx:pt idx="87000">-0.14900345221314101</cx:pt>
          <cx:pt idx="87001">-0.14907141395180001</cx:pt>
          <cx:pt idx="87002">-0.14910064025757799</cx:pt>
          <cx:pt idx="87003">-0.14920657365253601</cx:pt>
          <cx:pt idx="87004">-0.149243474904661</cx:pt>
          <cx:pt idx="87005">-0.14926662008466199</cx:pt>
          <cx:pt idx="87006">-0.149285608462318</cx:pt>
          <cx:pt idx="87007">-0.14937079390314001</cx:pt>
          <cx:pt idx="87008">-0.14937448889852001</cx:pt>
          <cx:pt idx="87009">-0.149381770162025</cx:pt>
          <cx:pt idx="87010">-0.149390371766249</cx:pt>
          <cx:pt idx="87011">-0.14939177700947801</cx:pt>
          <cx:pt idx="87012">-0.14939177700947801</cx:pt>
          <cx:pt idx="87013">-0.14939177700947801</cx:pt>
          <cx:pt idx="87014">-0.14939177700947801</cx:pt>
          <cx:pt idx="87015">-0.149424238790313</cx:pt>
          <cx:pt idx="87016">-0.14942493269572199</cx:pt>
          <cx:pt idx="87017">-0.149452133448983</cx:pt>
          <cx:pt idx="87018">-0.14947189987053999</cx:pt>
          <cx:pt idx="87019">-0.14948909222184101</cx:pt>
          <cx:pt idx="87020">-0.14954849976427001</cx:pt>
          <cx:pt idx="87021">-0.149687314019715</cx:pt>
          <cx:pt idx="87022">-0.14971372901162799</cx:pt>
          <cx:pt idx="87023">-0.149746816004038</cx:pt>
          <cx:pt idx="87024">-0.149761866612067</cx:pt>
          <cx:pt idx="87025">-0.14978492703384899</cx:pt>
          <cx:pt idx="87026">-0.14978688206436699</cx:pt>
          <cx:pt idx="87027">-0.149802880443446</cx:pt>
          <cx:pt idx="87028">-0.14988686813997401</cx:pt>
          <cx:pt idx="87029">-0.149895742842511</cx:pt>
          <cx:pt idx="87030">-0.14995313730714699</cx:pt>
          <cx:pt idx="87031">-0.14995313730714699</cx:pt>
          <cx:pt idx="87032">-0.14996130688972301</cx:pt>
          <cx:pt idx="87033">-0.14996192050535001</cx:pt>
          <cx:pt idx="87034">-0.150010038023141</cx:pt>
          <cx:pt idx="87035">-0.150038377704553</cx:pt>
          <cx:pt idx="87036">-0.15008252031039601</cx:pt>
          <cx:pt idx="87037">-0.150084627310823</cx:pt>
          <cx:pt idx="87038">-0.15009407398472499</cx:pt>
          <cx:pt idx="87039">-0.1501006501297</cx:pt>
          <cx:pt idx="87040">-0.15011873065779399</cx:pt>
          <cx:pt idx="87041">-0.15017587142379801</cx:pt>
          <cx:pt idx="87042">-0.150380399216061</cx:pt>
          <cx:pt idx="87043">-0.15038287885696799</cx:pt>
          <cx:pt idx="87044">-0.150414994894913</cx:pt>
          <cx:pt idx="87045">-0.150468186077931</cx:pt>
          <cx:pt idx="87046">-0.150468186077931</cx:pt>
          <cx:pt idx="87047">-0.150468186077931</cx:pt>
          <cx:pt idx="87048">-0.15050792671268001</cx:pt>
          <cx:pt idx="87049">-0.15051433754843899</cx:pt>
          <cx:pt idx="87050">-0.15052691264245399</cx:pt>
          <cx:pt idx="87051">-0.15052691264245399</cx:pt>
          <cx:pt idx="87052">-0.15052691264245399</cx:pt>
          <cx:pt idx="87053">-0.15052990101175101</cx:pt>
          <cx:pt idx="87054">-0.15054966555538901</cx:pt>
          <cx:pt idx="87055">-0.15057403824469301</cx:pt>
          <cx:pt idx="87056">-0.15057898983717899</cx:pt>
          <cx:pt idx="87057">-0.150606916150861</cx:pt>
          <cx:pt idx="87058">-0.15062195314747201</cx:pt>
          <cx:pt idx="87059">-0.150654134030306</cx:pt>
          <cx:pt idx="87060">-0.150659313152159</cx:pt>
          <cx:pt idx="87061">-0.15070994906016999</cx:pt>
          <cx:pt idx="87062">-0.15075993071551</cx:pt>
          <cx:pt idx="87063">-0.150794082650867</cx:pt>
          <cx:pt idx="87064">-0.15080424502815701</cx:pt>
          <cx:pt idx="87065">-0.15084859265536901</cx:pt>
          <cx:pt idx="87066">-0.15089823910665801</cx:pt>
          <cx:pt idx="87067">-0.150917357103489</cx:pt>
          <cx:pt idx="87068">-0.150919426288224</cx:pt>
          <cx:pt idx="87069">-0.15098516597651401</cx:pt>
          <cx:pt idx="87070">-0.151037857452473</cx:pt>
          <cx:pt idx="87071">-0.15107677503119199</cx:pt>
          <cx:pt idx="87072">-0.151092210137663</cx:pt>
          <cx:pt idx="87073">-0.15109275948592599</cx:pt>
          <cx:pt idx="87074">-0.15110997833687201</cx:pt>
          <cx:pt idx="87075">-0.15116783132114101</cx:pt>
          <cx:pt idx="87076">-0.151183184182727</cx:pt>
          <cx:pt idx="87077">-0.151217018564406</cx:pt>
          <cx:pt idx="87078">-0.151220936544189</cx:pt>
          <cx:pt idx="87079">-0.15122129925838701</cx:pt>
          <cx:pt idx="87080">-0.15128087453842001</cx:pt>
          <cx:pt idx="87081">-0.15133669453799201</cx:pt>
          <cx:pt idx="87082">-0.15136908209800201</cx:pt>
          <cx:pt idx="87083">-0.15143727386886199</cx:pt>
          <cx:pt idx="87084">-0.15148461286525899</cx:pt>
          <cx:pt idx="87085">-0.15149274933473</cx:pt>
          <cx:pt idx="87086">-0.151500732737021</cx:pt>
          <cx:pt idx="87087">-0.15150815353357799</cx:pt>
          <cx:pt idx="87088">-0.15152233974419599</cx:pt>
          <cx:pt idx="87089">-0.15152636862372301</cx:pt>
          <cx:pt idx="87090">-0.151547508394413</cx:pt>
          <cx:pt idx="87091">-0.151594130117745</cx:pt>
          <cx:pt idx="87092">-0.15170555140211101</cx:pt>
          <cx:pt idx="87093">-0.151722772429771</cx:pt>
          <cx:pt idx="87094">-0.15178493333191301</cx:pt>
          <cx:pt idx="87095">-0.151817919273674</cx:pt>
          <cx:pt idx="87096">-0.15183238174431801</cx:pt>
          <cx:pt idx="87097">-0.15188571472517801</cx:pt>
          <cx:pt idx="87098">-0.15191449562572201</cx:pt>
          <cx:pt idx="87099">-0.15191449746326199</cx:pt>
          <cx:pt idx="87100">-0.15193746974981501</cx:pt>
          <cx:pt idx="87101">-0.15196184456064499</cx:pt>
          <cx:pt idx="87102">-0.15199529304397599</cx:pt>
          <cx:pt idx="87103">-0.152033373485852</cx:pt>
          <cx:pt idx="87104">-0.152053355541517</cx:pt>
          <cx:pt idx="87105">-0.152053355541517</cx:pt>
          <cx:pt idx="87106">-0.152081228178612</cx:pt>
          <cx:pt idx="87107">-0.15209586790347701</cx:pt>
          <cx:pt idx="87108">-0.152110380375402</cx:pt>
          <cx:pt idx="87109">-0.15213813018550501</cx:pt>
          <cx:pt idx="87110">-0.15213976602662099</cx:pt>
          <cx:pt idx="87111">-0.15213976602662099</cx:pt>
          <cx:pt idx="87112">-0.15213976602662099</cx:pt>
          <cx:pt idx="87113">-0.15213976602662099</cx:pt>
          <cx:pt idx="87114">-0.15215238805136699</cx:pt>
          <cx:pt idx="87115">-0.152169156878567</cx:pt>
          <cx:pt idx="87116">-0.15217930788364201</cx:pt>
          <cx:pt idx="87117">-0.152201501455309</cx:pt>
          <cx:pt idx="87118">-0.15222760225689</cx:pt>
          <cx:pt idx="87119">-0.15228938956277199</cx:pt>
          <cx:pt idx="87120">-0.15230195265062799</cx:pt>
          <cx:pt idx="87121">-0.152339575896279</cx:pt>
          <cx:pt idx="87122">-0.15242589573729601</cx:pt>
          <cx:pt idx="87123">-0.15246554442615601</cx:pt>
          <cx:pt idx="87124">-0.15249207060036099</cx:pt>
          <cx:pt idx="87125">-0.15249294560819299</cx:pt>
          <cx:pt idx="87126">-0.152495665964616</cx:pt>
          <cx:pt idx="87127">-0.1524963970421</cx:pt>
          <cx:pt idx="87128">-0.152549676887729</cx:pt>
          <cx:pt idx="87129">-0.15256508672819499</cx:pt>
          <cx:pt idx="87130">-0.15258510257969499</cx:pt>
          <cx:pt idx="87131">-0.152588168371079</cx:pt>
          <cx:pt idx="87132">-0.152588436140038</cx:pt>
          <cx:pt idx="87133">-0.152622171852244</cx:pt>
          <cx:pt idx="87134">-0.15264926135093401</cx:pt>
          <cx:pt idx="87135">-0.152671299560975</cx:pt>
          <cx:pt idx="87136">-0.15272556878181501</cx:pt>
          <cx:pt idx="87137">-0.15276567272148101</cx:pt>
          <cx:pt idx="87138">-0.152779811706973</cx:pt>
          <cx:pt idx="87139">-0.152779811706973</cx:pt>
          <cx:pt idx="87140">-0.15278149759058701</cx:pt>
          <cx:pt idx="87141">-0.15278293558491901</cx:pt>
          <cx:pt idx="87142">-0.15284095200616399</cx:pt>
          <cx:pt idx="87143">-0.15287892254280999</cx:pt>
          <cx:pt idx="87144">-0.152997378866669</cx:pt>
          <cx:pt idx="87145">-0.153017443618119</cx:pt>
          <cx:pt idx="87146">-0.15302320583433901</cx:pt>
          <cx:pt idx="87147">-0.15302824993102901</cx:pt>
          <cx:pt idx="87148">-0.15310629649047999</cx:pt>
          <cx:pt idx="87149">-0.15310629649047999</cx:pt>
          <cx:pt idx="87150">-0.15310629649047999</cx:pt>
          <cx:pt idx="87151">-0.15319645317505801</cx:pt>
          <cx:pt idx="87152">-0.153208410587724</cx:pt>
          <cx:pt idx="87153">-0.153208410587724</cx:pt>
          <cx:pt idx="87154">-0.153208410587724</cx:pt>
          <cx:pt idx="87155">-0.153208410587724</cx:pt>
          <cx:pt idx="87156">-0.153208410587724</cx:pt>
          <cx:pt idx="87157">-0.153208410587724</cx:pt>
          <cx:pt idx="87158">-0.15322701624860099</cx:pt>
          <cx:pt idx="87159">-0.15334035999190801</cx:pt>
          <cx:pt idx="87160">-0.15340780325888001</cx:pt>
          <cx:pt idx="87161">-0.15341742156081001</cx:pt>
          <cx:pt idx="87162">-0.15342253804160799</cx:pt>
          <cx:pt idx="87163">-0.15343385895703701</cx:pt>
          <cx:pt idx="87164">-0.15354930904651101</cx:pt>
          <cx:pt idx="87165">-0.153553930746095</cx:pt>
          <cx:pt idx="87166">-0.15366122188821599</cx:pt>
          <cx:pt idx="87167">-0.15370971010173101</cx:pt>
          <cx:pt idx="87168">-0.153710685776171</cx:pt>
          <cx:pt idx="87169">-0.153710685776171</cx:pt>
          <cx:pt idx="87170">-0.15374134554430899</cx:pt>
          <cx:pt idx="87171">-0.153752817189209</cx:pt>
          <cx:pt idx="87172">-0.15379319242801001</cx:pt>
          <cx:pt idx="87173">-0.15390045182363199</cx:pt>
          <cx:pt idx="87174">-0.153903604473868</cx:pt>
          <cx:pt idx="87175">-0.15392245370934199</cx:pt>
          <cx:pt idx="87176">-0.15393595894912501</cx:pt>
          <cx:pt idx="87177">-0.154006100397136</cx:pt>
          <cx:pt idx="87178">-0.15401662096489499</cx:pt>
          <cx:pt idx="87179">-0.154113136476763</cx:pt>
          <cx:pt idx="87180">-0.15413712600372001</cx:pt>
          <cx:pt idx="87181">-0.154205241946483</cx:pt>
          <cx:pt idx="87182">-0.154274083027337</cx:pt>
          <cx:pt idx="87183">-0.154300038857211</cx:pt>
          <cx:pt idx="87184">-0.15431391462128299</cx:pt>
          <cx:pt idx="87185">-0.15432069335676399</cx:pt>
          <cx:pt idx="87186">-0.15434918948023399</cx:pt>
          <cx:pt idx="87187">-0.154367808799978</cx:pt>
          <cx:pt idx="87188">-0.15437185160309599</cx:pt>
          <cx:pt idx="87189">-0.154387948471846</cx:pt>
          <cx:pt idx="87190">-0.15440841329946201</cx:pt>
          <cx:pt idx="87191">-0.15441664612765699</cx:pt>
          <cx:pt idx="87192">-0.15446471377684601</cx:pt>
          <cx:pt idx="87193">-0.15446471377684601</cx:pt>
          <cx:pt idx="87194">-0.15446471377684601</cx:pt>
          <cx:pt idx="87195">-0.15446471377684601</cx:pt>
          <cx:pt idx="87196">-0.15446471377684601</cx:pt>
          <cx:pt idx="87197">-0.15446471377684601</cx:pt>
          <cx:pt idx="87198">-0.15446823853476699</cx:pt>
          <cx:pt idx="87199">-0.15447566839863799</cx:pt>
          <cx:pt idx="87200">-0.15447691558211599</cx:pt>
          <cx:pt idx="87201">-0.15449368389488199</cx:pt>
          <cx:pt idx="87202">-0.15449368389488199</cx:pt>
          <cx:pt idx="87203">-0.15449368389488199</cx:pt>
          <cx:pt idx="87204">-0.15449368389488199</cx:pt>
          <cx:pt idx="87205">-0.15451059975912201</cx:pt>
          <cx:pt idx="87206">-0.154522004918659</cx:pt>
          <cx:pt idx="87207">-0.15454704533615199</cx:pt>
          <cx:pt idx="87208">-0.15456277275630501</cx:pt>
          <cx:pt idx="87209">-0.15463000554452599</cx:pt>
          <cx:pt idx="87210">-0.15468766631066699</cx:pt>
          <cx:pt idx="87211">-0.154698684190923</cx:pt>
          <cx:pt idx="87212">-0.15469973749173099</cx:pt>
          <cx:pt idx="87213">-0.154704215315912</cx:pt>
          <cx:pt idx="87214">-0.154704215315912</cx:pt>
          <cx:pt idx="87215">-0.154704215315912</cx:pt>
          <cx:pt idx="87216">-0.15478238373793601</cx:pt>
          <cx:pt idx="87217">-0.15479891492880099</cx:pt>
          <cx:pt idx="87218">-0.15486435787164299</cx:pt>
          <cx:pt idx="87219">-0.15490734598361999</cx:pt>
          <cx:pt idx="87220">-0.154916340670784</cx:pt>
          <cx:pt idx="87221">-0.15492434700041399</cx:pt>
          <cx:pt idx="87222">-0.15492434700041399</cx:pt>
          <cx:pt idx="87223">-0.154929747849537</cx:pt>
          <cx:pt idx="87224">-0.154939811146626</cx:pt>
          <cx:pt idx="87225">-0.154963958967759</cx:pt>
          <cx:pt idx="87226">-0.15509225368350499</cx:pt>
          <cx:pt idx="87227">-0.15509225368350499</cx:pt>
          <cx:pt idx="87228">-0.15510253014320499</cx:pt>
          <cx:pt idx="87229">-0.15510384327676799</cx:pt>
          <cx:pt idx="87230">-0.15514657488259301</cx:pt>
          <cx:pt idx="87231">-0.155160090807171</cx:pt>
          <cx:pt idx="87232">-0.155162528459525</cx:pt>
          <cx:pt idx="87233">-0.15518730218296001</cx:pt>
          <cx:pt idx="87234">-0.15519274101518499</cx:pt>
          <cx:pt idx="87235">-0.15521079787627801</cx:pt>
          <cx:pt idx="87236">-0.15532122129606599</cx:pt>
          <cx:pt idx="87237">-0.15538369538346</cx:pt>
          <cx:pt idx="87238">-0.155399889099747</cx:pt>
          <cx:pt idx="87239">-0.15540167702589</cx:pt>
          <cx:pt idx="87240">-0.15553426669606199</cx:pt>
          <cx:pt idx="87241">-0.155556889445919</cx:pt>
          <cx:pt idx="87242">-0.15557283557739501</cx:pt>
          <cx:pt idx="87243">-0.15563185991043699</cx:pt>
          <cx:pt idx="87244">-0.155724505831114</cx:pt>
          <cx:pt idx="87245">-0.15572839867527799</cx:pt>
          <cx:pt idx="87246">-0.15575946226078499</cx:pt>
          <cx:pt idx="87247">-0.15575946226078499</cx:pt>
          <cx:pt idx="87248">-0.15575946226078499</cx:pt>
          <cx:pt idx="87249">-0.155792123771932</cx:pt>
          <cx:pt idx="87250">-0.15582215478425901</cx:pt>
          <cx:pt idx="87251">-0.155828653327275</cx:pt>
          <cx:pt idx="87252">-0.15584095351556099</cx:pt>
          <cx:pt idx="87253">-0.155960208936581</cx:pt>
          <cx:pt idx="87254">-0.15596713187887001</cx:pt>
          <cx:pt idx="87255">-0.15599950767684601</cx:pt>
          <cx:pt idx="87256">-0.15610611388498299</cx:pt>
          <cx:pt idx="87257">-0.156143087363908</cx:pt>
          <cx:pt idx="87258">-0.156156472192369</cx:pt>
          <cx:pt idx="87259">-0.156174369660211</cx:pt>
          <cx:pt idx="87260">-0.156206595167802</cx:pt>
          <cx:pt idx="87261">-0.156213202317805</cx:pt>
          <cx:pt idx="87262">-0.156213202317805</cx:pt>
          <cx:pt idx="87263">-0.156213202317805</cx:pt>
          <cx:pt idx="87264">-0.156213202317805</cx:pt>
          <cx:pt idx="87265">-0.156213202317805</cx:pt>
          <cx:pt idx="87266">-0.15622253876348999</cx:pt>
          <cx:pt idx="87267">-0.15628527027276801</cx:pt>
          <cx:pt idx="87268">-0.15632231285734699</cx:pt>
          <cx:pt idx="87269">-0.15632231285734699</cx:pt>
          <cx:pt idx="87270">-0.15632231285734699</cx:pt>
          <cx:pt idx="87271">-0.15632231285734699</cx:pt>
          <cx:pt idx="87272">-0.15632231285734699</cx:pt>
          <cx:pt idx="87273">-0.156324719038577</cx:pt>
          <cx:pt idx="87274">-0.156347528346336</cx:pt>
          <cx:pt idx="87275">-0.156406169226604</cx:pt>
          <cx:pt idx="87276">-0.156407283860621</cx:pt>
          <cx:pt idx="87277">-0.156414159389484</cx:pt>
          <cx:pt idx="87278">-0.156491068363592</cx:pt>
          <cx:pt idx="87279">-0.15650223004844999</cx:pt>
          <cx:pt idx="87280">-0.15651567612035</cx:pt>
          <cx:pt idx="87281">-0.15655619505641</cx:pt>
          <cx:pt idx="87282">-0.15661557694794101</cx:pt>
          <cx:pt idx="87283">-0.15662684814473901</cx:pt>
          <cx:pt idx="87284">-0.156630623031736</cx:pt>
          <cx:pt idx="87285">-0.156641063201964</cx:pt>
          <cx:pt idx="87286">-0.15665796341082</cx:pt>
          <cx:pt idx="87287">-0.15668885033178201</cx:pt>
          <cx:pt idx="87288">-0.15676457333933999</cx:pt>
          <cx:pt idx="87289">-0.15678700856900099</cx:pt>
          <cx:pt idx="87290">-0.15679416176928801</cx:pt>
          <cx:pt idx="87291">-0.156811222386606</cx:pt>
          <cx:pt idx="87292">-0.15682389621872</cx:pt>
          <cx:pt idx="87293">-0.15685191081612801</cx:pt>
          <cx:pt idx="87294">-0.15692960455934801</cx:pt>
          <cx:pt idx="87295">-0.15694630040662</cx:pt>
          <cx:pt idx="87296">-0.156991465507058</cx:pt>
          <cx:pt idx="87297">-0.157007411998594</cx:pt>
          <cx:pt idx="87298">-0.15702237023687199</cx:pt>
          <cx:pt idx="87299">-0.157053389560947</cx:pt>
          <cx:pt idx="87300">-0.15714211603099401</cx:pt>
          <cx:pt idx="87301">-0.15715895139657499</cx:pt>
          <cx:pt idx="87302">-0.157163421409133</cx:pt>
          <cx:pt idx="87303">-0.15718647034118999</cx:pt>
          <cx:pt idx="87304">-0.15724930798708001</cx:pt>
          <cx:pt idx="87305">-0.15726957980334899</cx:pt>
          <cx:pt idx="87306">-0.15728058767169101</cx:pt>
          <cx:pt idx="87307">-0.15728058767169101</cx:pt>
          <cx:pt idx="87308">-0.15728058767169101</cx:pt>
          <cx:pt idx="87309">-0.157289273696296</cx:pt>
          <cx:pt idx="87310">-0.157309296172532</cx:pt>
          <cx:pt idx="87311">-0.15732847198937999</cx:pt>
          <cx:pt idx="87312">-0.15732912548036301</cx:pt>
          <cx:pt idx="87313">-0.15742147186783201</cx:pt>
          <cx:pt idx="87314">-0.15752423619045799</cx:pt>
          <cx:pt idx="87315">-0.15757494991993601</cx:pt>
          <cx:pt idx="87316">-0.157617377504396</cx:pt>
          <cx:pt idx="87317">-0.15764817305956999</cx:pt>
          <cx:pt idx="87318">-0.15769665235289901</cx:pt>
          <cx:pt idx="87319">-0.157861353682897</cx:pt>
          <cx:pt idx="87320">-0.15794651069865601</cx:pt>
          <cx:pt idx="87321">-0.158054650195701</cx:pt>
          <cx:pt idx="87322">-0.15810817713849601</cx:pt>
          <cx:pt idx="87323">-0.15811370692230101</cx:pt>
          <cx:pt idx="87324">-0.158189817943821</cx:pt>
          <cx:pt idx="87325">-0.15820892542241199</cx:pt>
          <cx:pt idx="87326">-0.15820976303067699</cx:pt>
          <cx:pt idx="87327">-0.158282613375517</cx:pt>
          <cx:pt idx="87328">-0.15832578108380199</cx:pt>
          <cx:pt idx="87329">-0.15832578108380199</cx:pt>
          <cx:pt idx="87330">-0.15832578108380199</cx:pt>
          <cx:pt idx="87331">-0.15836300418771501</cx:pt>
          <cx:pt idx="87332">-0.158390268915377</cx:pt>
          <cx:pt idx="87333">-0.15839614325745999</cx:pt>
          <cx:pt idx="87334">-0.15840406961468301</cx:pt>
          <cx:pt idx="87335">-0.15847110550883201</cx:pt>
          <cx:pt idx="87336">-0.158495313565642</cx:pt>
          <cx:pt idx="87337">-0.15852114314089499</cx:pt>
          <cx:pt idx="87338">-0.158581485018989</cx:pt>
          <cx:pt idx="87339">-0.15858696439648201</cx:pt>
          <cx:pt idx="87340">-0.158594054863816</cx:pt>
          <cx:pt idx="87341">-0.15860905733208799</cx:pt>
          <cx:pt idx="87342">-0.15862136711828501</cx:pt>
          <cx:pt idx="87343">-0.15868037603798499</cx:pt>
          <cx:pt idx="87344">-0.158740447251005</cx:pt>
          <cx:pt idx="87345">-0.158744800402777</cx:pt>
          <cx:pt idx="87346">-0.15875091881538</cx:pt>
          <cx:pt idx="87347">-0.15875361933262699</cx:pt>
          <cx:pt idx="87348">-0.15883023030721399</cx:pt>
          <cx:pt idx="87349">-0.15899578739128201</cx:pt>
          <cx:pt idx="87350">-0.15905381618908501</cx:pt>
          <cx:pt idx="87351">-0.15909061774005401</cx:pt>
          <cx:pt idx="87352">-0.15915945259982001</cx:pt>
          <cx:pt idx="87353">-0.159207479401206</cx:pt>
          <cx:pt idx="87354">-0.15928367974200899</cx:pt>
          <cx:pt idx="87355">-0.15928935741700301</cx:pt>
          <cx:pt idx="87356">-0.15930327637601399</cx:pt>
          <cx:pt idx="87357">-0.15941778877797899</cx:pt>
          <cx:pt idx="87358">-0.159424969090845</cx:pt>
          <cx:pt idx="87359">-0.15943228019797301</cx:pt>
          <cx:pt idx="87360">-0.159462984712235</cx:pt>
          <cx:pt idx="87361">-0.15955229264222101</cx:pt>
          <cx:pt idx="87362">-0.15958271889030301</cx:pt>
          <cx:pt idx="87363">-0.15960032263284299</cx:pt>
          <cx:pt idx="87364">-0.159607122146706</cx:pt>
          <cx:pt idx="87365">-0.15960894643630599</cx:pt>
          <cx:pt idx="87366">-0.159638288430445</cx:pt>
          <cx:pt idx="87367">-0.159713846239254</cx:pt>
          <cx:pt idx="87368">-0.159812547108973</cx:pt>
          <cx:pt idx="87369">-0.15983512728599</cx:pt>
          <cx:pt idx="87370">-0.15983512728599</cx:pt>
          <cx:pt idx="87371">-0.15983512728599</cx:pt>
          <cx:pt idx="87372">-0.159867359687069</cx:pt>
          <cx:pt idx="87373">-0.15995806059893999</cx:pt>
          <cx:pt idx="87374">-0.159982642257469</cx:pt>
          <cx:pt idx="87375">-0.16006739803384301</cx:pt>
          <cx:pt idx="87376">-0.160087256319417</cx:pt>
          <cx:pt idx="87377">-0.16014504086738399</cx:pt>
          <cx:pt idx="87378">-0.160157488260664</cx:pt>
          <cx:pt idx="87379">-0.16016265669344901</cx:pt>
          <cx:pt idx="87380">-0.16016265669344901</cx:pt>
          <cx:pt idx="87381">-0.16022156159996401</cx:pt>
          <cx:pt idx="87382">-0.160284189295197</cx:pt>
          <cx:pt idx="87383">-0.160289709899744</cx:pt>
          <cx:pt idx="87384">-0.16035202494018699</cx:pt>
          <cx:pt idx="87385">-0.16036650657742099</cx:pt>
          <cx:pt idx="87386">-0.16037138405911</cx:pt>
          <cx:pt idx="87387">-0.16038664742473899</cx:pt>
          <cx:pt idx="87388">-0.16041258691698199</cx:pt>
          <cx:pt idx="87389">-0.160416467842567</cx:pt>
          <cx:pt idx="87390">-0.160416467842567</cx:pt>
          <cx:pt idx="87391">-0.160416467842567</cx:pt>
          <cx:pt idx="87392">-0.16047720719877401</cx:pt>
          <cx:pt idx="87393">-0.16050942002825599</cx:pt>
          <cx:pt idx="87394">-0.16051332331379101</cx:pt>
          <cx:pt idx="87395">-0.16054363449320799</cx:pt>
          <cx:pt idx="87396">-0.16055834398051</cx:pt>
          <cx:pt idx="87397">-0.160575653200344</cx:pt>
          <cx:pt idx="87398">-0.16059438380273999</cx:pt>
          <cx:pt idx="87399">-0.16064051689699399</cx:pt>
          <cx:pt idx="87400">-0.160646094962622</cx:pt>
          <cx:pt idx="87401">-0.160652168385016</cx:pt>
          <cx:pt idx="87402">-0.160657025750302</cx:pt>
          <cx:pt idx="87403">-0.16066423938337199</cx:pt>
          <cx:pt idx="87404">-0.16067475168304801</cx:pt>
          <cx:pt idx="87405">-0.160689067282859</cx:pt>
          <cx:pt idx="87406">-0.16076520377890199</cx:pt>
          <cx:pt idx="87407">-0.16087533711020299</cx:pt>
          <cx:pt idx="87408">-0.16089574205788201</cx:pt>
          <cx:pt idx="87409">-0.16091081298597501</cx:pt>
          <cx:pt idx="87410">-0.16097874370620699</cx:pt>
          <cx:pt idx="87411">-0.16101491306265001</cx:pt>
          <cx:pt idx="87412">-0.16102966998337101</cx:pt>
          <cx:pt idx="87413">-0.16103869149116601</cx:pt>
          <cx:pt idx="87414">-0.161059277312852</cx:pt>
          <cx:pt idx="87415">-0.161059277312852</cx:pt>
          <cx:pt idx="87416">-0.161059277312852</cx:pt>
          <cx:pt idx="87417">-0.16106939291737901</cx:pt>
          <cx:pt idx="87418">-0.16108339999200899</cx:pt>
          <cx:pt idx="87419">-0.16110416347169601</cx:pt>
          <cx:pt idx="87420">-0.161106517263093</cx:pt>
          <cx:pt idx="87421">-0.16114971632362199</cx:pt>
          <cx:pt idx="87422">-0.16114971632362199</cx:pt>
          <cx:pt idx="87423">-0.16116373356651401</cx:pt>
          <cx:pt idx="87424">-0.16116711356847199</cx:pt>
          <cx:pt idx="87425">-0.16118536885521401</cx:pt>
          <cx:pt idx="87426">-0.16119031949646201</cx:pt>
          <cx:pt idx="87427">-0.16127347856527099</cx:pt>
          <cx:pt idx="87428">-0.161282549775178</cx:pt>
          <cx:pt idx="87429">-0.16129721105491199</cx:pt>
          <cx:pt idx="87430">-0.161351250358926</cx:pt>
          <cx:pt idx="87431">-0.16135537275391101</cx:pt>
          <cx:pt idx="87432">-0.161373052650499</cx:pt>
          <cx:pt idx="87433">-0.161413739661071</cx:pt>
          <cx:pt idx="87434">-0.16149426385761101</cx:pt>
          <cx:pt idx="87435">-0.161530662589979</cx:pt>
          <cx:pt idx="87436">-0.161530662589979</cx:pt>
          <cx:pt idx="87437">-0.161564284493419</cx:pt>
          <cx:pt idx="87438">-0.16157048567465301</cx:pt>
          <cx:pt idx="87439">-0.161598396198011</cx:pt>
          <cx:pt idx="87440">-0.16160339741805799</cx:pt>
          <cx:pt idx="87441">-0.16163356073407301</cx:pt>
          <cx:pt idx="87442">-0.16164947268552199</cx:pt>
          <cx:pt idx="87443">-0.16164947268552199</cx:pt>
          <cx:pt idx="87444">-0.161653900118991</cx:pt>
          <cx:pt idx="87445">-0.16166925638016999</cx:pt>
          <cx:pt idx="87446">-0.16167866132195</cx:pt>
          <cx:pt idx="87447">-0.161690993689033</cx:pt>
          <cx:pt idx="87448">-0.16170313338314099</cx:pt>
          <cx:pt idx="87449">-0.16174883252184699</cx:pt>
          <cx:pt idx="87450">-0.16176330242874601</cx:pt>
          <cx:pt idx="87451">-0.161777265734874</cx:pt>
          <cx:pt idx="87452">-0.16177836401703399</cx:pt>
          <cx:pt idx="87453">-0.16179068121336199</cx:pt>
          <cx:pt idx="87454">-0.16183711182958599</cx:pt>
          <cx:pt idx="87455">-0.16191909458967099</cx:pt>
          <cx:pt idx="87456">-0.16206940340588699</cx:pt>
          <cx:pt idx="87457">-0.162106545548515</cx:pt>
          <cx:pt idx="87458">-0.16213001108522401</cx:pt>
          <cx:pt idx="87459">-0.162141017845541</cx:pt>
          <cx:pt idx="87460">-0.16218307175438301</cx:pt>
          <cx:pt idx="87461">-0.162185270122429</cx:pt>
          <cx:pt idx="87462">-0.16222690487691399</cx:pt>
          <cx:pt idx="87463">-0.16225822156203701</cx:pt>
          <cx:pt idx="87464">-0.16227516358423999</cx:pt>
          <cx:pt idx="87465">-0.162278490022812</cx:pt>
          <cx:pt idx="87466">-0.16229249563064899</cx:pt>
          <cx:pt idx="87467">-0.16233003109642399</cx:pt>
          <cx:pt idx="87468">-0.162333504071345</cx:pt>
          <cx:pt idx="87469">-0.16233429196488</cx:pt>
          <cx:pt idx="87470">-0.16234855163331099</cx:pt>
          <cx:pt idx="87471">-0.162375590683353</cx:pt>
          <cx:pt idx="87472">-0.162391872464697</cx:pt>
          <cx:pt idx="87473">-0.16252940351307801</cx:pt>
          <cx:pt idx="87474">-0.162558707974267</cx:pt>
          <cx:pt idx="87475">-0.16261194192043099</cx:pt>
          <cx:pt idx="87476">-0.162632231462598</cx:pt>
          <cx:pt idx="87477">-0.162763266056657</cx:pt>
          <cx:pt idx="87478">-0.16278524548791501</cx:pt>
          <cx:pt idx="87479">-0.162938702563412</cx:pt>
          <cx:pt idx="87480">-0.162943029505734</cx:pt>
          <cx:pt idx="87481">-0.16295513295046901</cx:pt>
          <cx:pt idx="87482">-0.16297439373468001</cx:pt>
          <cx:pt idx="87483">-0.16301038937698301</cx:pt>
          <cx:pt idx="87484">-0.163081855024857</cx:pt>
          <cx:pt idx="87485">-0.16308497441039799</cx:pt>
          <cx:pt idx="87486">-0.16309186138054901</cx:pt>
          <cx:pt idx="87487">-0.16309186138054901</cx:pt>
          <cx:pt idx="87488">-0.163093356179733</cx:pt>
          <cx:pt idx="87489">-0.16311530483096201</cx:pt>
          <cx:pt idx="87490">-0.16312682823203101</cx:pt>
          <cx:pt idx="87491">-0.16313504894561401</cx:pt>
          <cx:pt idx="87492">-0.16314847638129201</cx:pt>
          <cx:pt idx="87493">-0.16326119895333999</cx:pt>
          <cx:pt idx="87494">-0.163262402379213</cx:pt>
          <cx:pt idx="87495">-0.16328397311392401</cx:pt>
          <cx:pt idx="87496">-0.16337341382377801</cx:pt>
          <cx:pt idx="87497">-0.163422490292086</cx:pt>
          <cx:pt idx="87498">-0.16345166177387699</cx:pt>
          <cx:pt idx="87499">-0.16345273133072299</cx:pt>
          <cx:pt idx="87500">-0.16345737455974499</cx:pt>
          <cx:pt idx="87501">-0.16345749249258201</cx:pt>
          <cx:pt idx="87502">-0.16359777752440699</cx:pt>
          <cx:pt idx="87503">-0.163626532993215</cx:pt>
          <cx:pt idx="87504">-0.16367067141209901</cx:pt>
          <cx:pt idx="87505">-0.16367156202223301</cx:pt>
          <cx:pt idx="87506">-0.16367800102413299</cx:pt>
          <cx:pt idx="87507">-0.163738289609551</cx:pt>
          <cx:pt idx="87508">-0.16380182988702899</cx:pt>
          <cx:pt idx="87509">-0.16383697257407601</cx:pt>
          <cx:pt idx="87510">-0.16386019237271701</cx:pt>
          <cx:pt idx="87511">-0.16389538236793699</cx:pt>
          <cx:pt idx="87512">-0.163928308201062</cx:pt>
          <cx:pt idx="87513">-0.16393273211920101</cx:pt>
          <cx:pt idx="87514">-0.16399179063264299</cx:pt>
          <cx:pt idx="87515">-0.164016947270366</cx:pt>
          <cx:pt idx="87516">-0.16403253932536699</cx:pt>
          <cx:pt idx="87517">-0.16424745637687899</cx:pt>
          <cx:pt idx="87518">-0.16425937714964201</cx:pt>
          <cx:pt idx="87519">-0.16432934146551301</cx:pt>
          <cx:pt idx="87520">-0.16434084987599501</cx:pt>
          <cx:pt idx="87521">-0.16435275236164201</cx:pt>
          <cx:pt idx="87522">-0.16441696402189199</cx:pt>
          <cx:pt idx="87523">-0.16441957568603499</cx:pt>
          <cx:pt idx="87524">-0.164447636320114</cx:pt>
          <cx:pt idx="87525">-0.16445211075831001</cx:pt>
          <cx:pt idx="87526">-0.16453694276650699</cx:pt>
          <cx:pt idx="87527">-0.16466743906217601</cx:pt>
          <cx:pt idx="87528">-0.16470877063977901</cx:pt>
          <cx:pt idx="87529">-0.16480053767639799</cx:pt>
          <cx:pt idx="87530">-0.16481862638804401</cx:pt>
          <cx:pt idx="87531">-0.16481862638804401</cx:pt>
          <cx:pt idx="87532">-0.16481862638804401</cx:pt>
          <cx:pt idx="87533">-0.16481862638804401</cx:pt>
          <cx:pt idx="87534">-0.16481862638804401</cx:pt>
          <cx:pt idx="87535">-0.164932966307381</cx:pt>
          <cx:pt idx="87536">-0.165060090782917</cx:pt>
          <cx:pt idx="87537">-0.16508947370900401</cx:pt>
          <cx:pt idx="87538">-0.16511527415767099</cx:pt>
          <cx:pt idx="87539">-0.16513767838082599</cx:pt>
          <cx:pt idx="87540">-0.165182924676256</cx:pt>
          <cx:pt idx="87541">-0.16523934044262201</cx:pt>
          <cx:pt idx="87542">-0.165325856268315</cx:pt>
          <cx:pt idx="87543">-0.165423915770153</cx:pt>
          <cx:pt idx="87544">-0.16542987282853699</cx:pt>
          <cx:pt idx="87545">-0.165466887203225</cx:pt>
          <cx:pt idx="87546">-0.16546776344676001</cx:pt>
          <cx:pt idx="87547">-0.16558332795691</cx:pt>
          <cx:pt idx="87548">-0.165739614116064</cx:pt>
          <cx:pt idx="87549">-0.16574906636698999</cx:pt>
          <cx:pt idx="87550">-0.16576290641729699</cx:pt>
          <cx:pt idx="87551">-0.16578175372600701</cx:pt>
          <cx:pt idx="87552">-0.16578679927560999</cx:pt>
          <cx:pt idx="87553">-0.165787854372524</cx:pt>
          <cx:pt idx="87554">-0.16582431467522801</cx:pt>
          <cx:pt idx="87555">-0.16585555046751699</cx:pt>
          <cx:pt idx="87556">-0.16586287710390801</cx:pt>
          <cx:pt idx="87557">-0.16589675520241501</cx:pt>
          <cx:pt idx="87558">-0.16592562489732501</cx:pt>
          <cx:pt idx="87559">-0.16594382903397401</cx:pt>
          <cx:pt idx="87560">-0.16601442134837999</cx:pt>
          <cx:pt idx="87561">-0.16606840223929201</cx:pt>
          <cx:pt idx="87562">-0.16622490783535501</cx:pt>
          <cx:pt idx="87563">-0.16637528821630301</cx:pt>
          <cx:pt idx="87564">-0.16639388728957299</cx:pt>
          <cx:pt idx="87565">-0.16645100978284699</cx:pt>
          <cx:pt idx="87566">-0.16646912132812799</cx:pt>
          <cx:pt idx="87567">-0.166558706837593</cx:pt>
          <cx:pt idx="87568">-0.166709632646624</cx:pt>
          <cx:pt idx="87569">-0.16673554810420199</cx:pt>
          <cx:pt idx="87570">-0.16678628604571999</cx:pt>
          <cx:pt idx="87571">-0.166792387137605</cx:pt>
          <cx:pt idx="87572">-0.16679400288105301</cx:pt>
          <cx:pt idx="87573">-0.16682516325438301</cx:pt>
          <cx:pt idx="87574">-0.16686256933629301</cx:pt>
          <cx:pt idx="87575">-0.16688017955766499</cx:pt>
          <cx:pt idx="87576">-0.166908404693761</cx:pt>
          <cx:pt idx="87577">-0.16701026545929601</cx:pt>
          <cx:pt idx="87578">-0.16716010471753801</cx:pt>
          <cx:pt idx="87579">-0.16719275526439101</cx:pt>
          <cx:pt idx="87580">-0.16721191779105399</cx:pt>
          <cx:pt idx="87581">-0.16727303024080201</cx:pt>
          <cx:pt idx="87582">-0.16732552758026001</cx:pt>
          <cx:pt idx="87583">-0.167341764547355</cx:pt>
          <cx:pt idx="87584">-0.16746920689158401</cx:pt>
          <cx:pt idx="87585">-0.16755213387498999</cx:pt>
          <cx:pt idx="87586">-0.167587390486444</cx:pt>
          <cx:pt idx="87587">-0.16759139478783999</cx:pt>
          <cx:pt idx="87588">-0.16770223870001</cx:pt>
          <cx:pt idx="87589">-0.16770223870001</cx:pt>
          <cx:pt idx="87590">-0.16770566427994499</cx:pt>
          <cx:pt idx="87591">-0.167739166099825</cx:pt>
          <cx:pt idx="87592">-0.16778750290175801</cx:pt>
          <cx:pt idx="87593">-0.16786929699386799</cx:pt>
          <cx:pt idx="87594">-0.16787260350275601</cx:pt>
          <cx:pt idx="87595">-0.16793733380884801</cx:pt>
          <cx:pt idx="87596">-0.16798489674466899</cx:pt>
          <cx:pt idx="87597">-0.16816637399522499</cx:pt>
          <cx:pt idx="87598">-0.16816995801596701</cx:pt>
          <cx:pt idx="87599">-0.168195527058697</cx:pt>
          <cx:pt idx="87600">-0.16824372271174901</cx:pt>
          <cx:pt idx="87601">-0.16827607459472399</cx:pt>
          <cx:pt idx="87602">-0.168422302729061</cx:pt>
          <cx:pt idx="87603">-0.168430314804936</cx:pt>
          <cx:pt idx="87604">-0.168456671442892</cx:pt>
          <cx:pt idx="87605">-0.16881742068657499</cx:pt>
          <cx:pt idx="87606">-0.168837907884162</cx:pt>
          <cx:pt idx="87607">-0.168902346121481</cx:pt>
          <cx:pt idx="87608">-0.168915965689627</cx:pt>
          <cx:pt idx="87609">-0.16900084128401999</cx:pt>
          <cx:pt idx="87610">-0.16903735213861701</cx:pt>
          <cx:pt idx="87611">-0.16909444380285901</cx:pt>
          <cx:pt idx="87612">-0.16911881445357901</cx:pt>
          <cx:pt idx="87613">-0.16917802219178901</cx:pt>
          <cx:pt idx="87614">-0.16919054707560599</cx:pt>
          <cx:pt idx="87615">-0.169222297129167</cx:pt>
          <cx:pt idx="87616">-0.169222297129167</cx:pt>
          <cx:pt idx="87617">-0.169222297129167</cx:pt>
          <cx:pt idx="87618">-0.169222297129167</cx:pt>
          <cx:pt idx="87619">-0.16924636329950199</cx:pt>
          <cx:pt idx="87620">-0.169252334181104</cx:pt>
          <cx:pt idx="87621">-0.169329607805284</cx:pt>
          <cx:pt idx="87622">-0.169441641206729</cx:pt>
          <cx:pt idx="87623">-0.16945190150740599</cx:pt>
          <cx:pt idx="87624">-0.169473146187197</cx:pt>
          <cx:pt idx="87625">-0.16951816989519899</cx:pt>
          <cx:pt idx="87626">-0.16952222095834801</cx:pt>
          <cx:pt idx="87627">-0.169551462818604</cx:pt>
          <cx:pt idx="87628">-0.16964754642570101</cx:pt>
          <cx:pt idx="87629">-0.169652961803098</cx:pt>
          <cx:pt idx="87630">-0.16965934670534499</cx:pt>
          <cx:pt idx="87631">-0.169664573220146</cx:pt>
          <cx:pt idx="87632">-0.169664573220146</cx:pt>
          <cx:pt idx="87633">-0.16969392342623901</cx:pt>
          <cx:pt idx="87634">-0.16980746592978099</cx:pt>
          <cx:pt idx="87635">-0.16980746592978099</cx:pt>
          <cx:pt idx="87636">-0.16980746592978099</cx:pt>
          <cx:pt idx="87637">-0.169872422687257</cx:pt>
          <cx:pt idx="87638">-0.16993773045816599</cx:pt>
          <cx:pt idx="87639">-0.17003323849185301</cx:pt>
          <cx:pt idx="87640">-0.17014676973703799</cx:pt>
          <cx:pt idx="87641">-0.17014966612358501</cx:pt>
          <cx:pt idx="87642">-0.17026545919963099</cx:pt>
          <cx:pt idx="87643">-0.17028978071749501</cx:pt>
          <cx:pt idx="87644">-0.17032872452440001</cx:pt>
          <cx:pt idx="87645">-0.17032872452440001</cx:pt>
          <cx:pt idx="87646">-0.170339133141862</cx:pt>
          <cx:pt idx="87647">-0.17034376973839399</cx:pt>
          <cx:pt idx="87648">-0.17034376973839399</cx:pt>
          <cx:pt idx="87649">-0.17034376973839399</cx:pt>
          <cx:pt idx="87650">-0.17034376973839399</cx:pt>
          <cx:pt idx="87651">-0.17034376973839399</cx:pt>
          <cx:pt idx="87652">-0.17034376973839399</cx:pt>
          <cx:pt idx="87653">-0.17034376973839399</cx:pt>
          <cx:pt idx="87654">-0.17034376973839399</cx:pt>
          <cx:pt idx="87655">-0.17040933013648399</cx:pt>
          <cx:pt idx="87656">-0.17046792017464699</cx:pt>
          <cx:pt idx="87657">-0.17047591351843999</cx:pt>
          <cx:pt idx="87658">-0.170536306047752</cx:pt>
          <cx:pt idx="87659">-0.17054663406873199</cx:pt>
          <cx:pt idx="87660">-0.17058324434760699</cx:pt>
          <cx:pt idx="87661">-0.17062078721926</cx:pt>
          <cx:pt idx="87662">-0.17062078721926</cx:pt>
          <cx:pt idx="87663">-0.1706477207073</cx:pt>
          <cx:pt idx="87664">-0.1706477207073</cx:pt>
          <cx:pt idx="87665">-0.1706477207073</cx:pt>
          <cx:pt idx="87666">-0.1706477207073</cx:pt>
          <cx:pt idx="87667">-0.1706477207073</cx:pt>
          <cx:pt idx="87668">-0.17065450852340899</cx:pt>
          <cx:pt idx="87669">-0.17065450852340899</cx:pt>
          <cx:pt idx="87670">-0.170654534584746</cx:pt>
          <cx:pt idx="87671">-0.170660912333747</cx:pt>
          <cx:pt idx="87672">-0.17069972118966001</cx:pt>
          <cx:pt idx="87673">-0.170782723974366</cx:pt>
          <cx:pt idx="87674">-0.170835456962072</cx:pt>
          <cx:pt idx="87675">-0.17084400676318501</cx:pt>
          <cx:pt idx="87676">-0.17084400676318501</cx:pt>
          <cx:pt idx="87677">-0.17084400676318501</cx:pt>
          <cx:pt idx="87678">-0.17084967131408699</cx:pt>
          <cx:pt idx="87679">-0.17089234309183399</cx:pt>
          <cx:pt idx="87680">-0.170966609015964</cx:pt>
          <cx:pt idx="87681">-0.17097524028148101</cx:pt>
          <cx:pt idx="87682">-0.17098865993965301</cx:pt>
          <cx:pt idx="87683">-0.170995092848959</cx:pt>
          <cx:pt idx="87684">-0.17101713798441401</cx:pt>
          <cx:pt idx="87685">-0.17103429599865899</cx:pt>
          <cx:pt idx="87686">-0.17106341814811701</cx:pt>
          <cx:pt idx="87687">-0.171093507911182</cx:pt>
          <cx:pt idx="87688">-0.17110174041746001</cx:pt>
          <cx:pt idx="87689">-0.17111970004003799</cx:pt>
          <cx:pt idx="87690">-0.17118532766497499</cx:pt>
          <cx:pt idx="87691">-0.171188399860152</cx:pt>
          <cx:pt idx="87692">-0.171266766770032</cx:pt>
          <cx:pt idx="87693">-0.17139841157708999</cx:pt>
          <cx:pt idx="87694">-0.171435535354659</cx:pt>
          <cx:pt idx="87695">-0.171455088697232</cx:pt>
          <cx:pt idx="87696">-0.171477967976114</cx:pt>
          <cx:pt idx="87697">-0.17153307781454899</cx:pt>
          <cx:pt idx="87698">-0.17153398758233099</cx:pt>
          <cx:pt idx="87699">-0.17173565108841199</cx:pt>
          <cx:pt idx="87700">-0.17179428128639801</cx:pt>
          <cx:pt idx="87701">-0.17182313409336</cx:pt>
          <cx:pt idx="87702">-0.171826087512751</cx:pt>
          <cx:pt idx="87703">-0.171837495465884</cx:pt>
          <cx:pt idx="87704">-0.171838847738713</cx:pt>
          <cx:pt idx="87705">-0.17185845189265</cx:pt>
          <cx:pt idx="87706">-0.17185845189265</cx:pt>
          <cx:pt idx="87707">-0.17186368600115101</cx:pt>
          <cx:pt idx="87708">-0.171878832356573</cx:pt>
          <cx:pt idx="87709">-0.171956259008096</cx:pt>
          <cx:pt idx="87710">-0.17199282637039401</cx:pt>
          <cx:pt idx="87711">-0.172096069837091</cx:pt>
          <cx:pt idx="87712">-0.17209958259740399</cx:pt>
          <cx:pt idx="87713">-0.17216268858908601</cx:pt>
          <cx:pt idx="87714">-0.17246314982928301</cx:pt>
          <cx:pt idx="87715">-0.17248848608984901</cx:pt>
          <cx:pt idx="87716">-0.17260809066257601</cx:pt>
          <cx:pt idx="87717">-0.172661076239078</cx:pt>
          <cx:pt idx="87718">-0.17274338983970899</cx:pt>
          <cx:pt idx="87719">-0.172830668483442</cx:pt>
          <cx:pt idx="87720">-0.17286725307107201</cx:pt>
          <cx:pt idx="87721">-0.172891067645218</cx:pt>
          <cx:pt idx="87722">-0.17291464023724601</cx:pt>
          <cx:pt idx="87723">-0.17294307232577499</cx:pt>
          <cx:pt idx="87724">-0.17301329420040401</cx:pt>
          <cx:pt idx="87725">-0.17301329420040401</cx:pt>
          <cx:pt idx="87726">-0.17307019485137801</cx:pt>
          <cx:pt idx="87727">-0.173165852029739</cx:pt>
          <cx:pt idx="87728">-0.17317134238895801</cx:pt>
          <cx:pt idx="87729">-0.17322221052525899</cx:pt>
          <cx:pt idx="87730">-0.17323677450644501</cx:pt>
          <cx:pt idx="87731">-0.173247207068534</cx:pt>
          <cx:pt idx="87732">-0.173247207068534</cx:pt>
          <cx:pt idx="87733">-0.173247207068534</cx:pt>
          <cx:pt idx="87734">-0.173247207068534</cx:pt>
          <cx:pt idx="87735">-0.17329769546538801</cx:pt>
          <cx:pt idx="87736">-0.17331612149526199</cx:pt>
          <cx:pt idx="87737">-0.17331612149526199</cx:pt>
          <cx:pt idx="87738">-0.17331612149526199</cx:pt>
          <cx:pt idx="87739">-0.17346750759233701</cx:pt>
          <cx:pt idx="87740">-0.17349642429416701</cx:pt>
          <cx:pt idx="87741">-0.17349642429416701</cx:pt>
          <cx:pt idx="87742">-0.17349642429416701</cx:pt>
          <cx:pt idx="87743">-0.17349642429416701</cx:pt>
          <cx:pt idx="87744">-0.17352844029355899</cx:pt>
          <cx:pt idx="87745">-0.17362908372719299</cx:pt>
          <cx:pt idx="87746">-0.17364788853907501</cx:pt>
          <cx:pt idx="87747">-0.173650839692369</cx:pt>
          <cx:pt idx="87748">-0.17366076252066001</cx:pt>
          <cx:pt idx="87749">-0.17368454823507601</cx:pt>
          <cx:pt idx="87750">-0.17379113009039299</cx:pt>
          <cx:pt idx="87751">-0.17379421284209301</cx:pt>
          <cx:pt idx="87752">-0.173869656219307</cx:pt>
          <cx:pt idx="87753">-0.17390639887887599</cx:pt>
          <cx:pt idx="87754">-0.174014285992905</cx:pt>
          <cx:pt idx="87755">-0.17403291410430699</cx:pt>
          <cx:pt idx="87756">-0.174072461395473</cx:pt>
          <cx:pt idx="87757">-0.17409768755956101</cx:pt>
          <cx:pt idx="87758">-0.17411347800787</cx:pt>
          <cx:pt idx="87759">-0.174154947595724</cx:pt>
          <cx:pt idx="87760">-0.17418129289654199</cx:pt>
          <cx:pt idx="87761">-0.17422625460317501</cx:pt>
          <cx:pt idx="87762">-0.174274546093907</cx:pt>
          <cx:pt idx="87763">-0.174334515010032</cx:pt>
          <cx:pt idx="87764">-0.17438511692373199</cx:pt>
          <cx:pt idx="87765">-0.17450110505975699</cx:pt>
          <cx:pt idx="87766">-0.17452986078298</cx:pt>
          <cx:pt idx="87767">-0.174542930649626</cx:pt>
          <cx:pt idx="87768">-0.174542930649626</cx:pt>
          <cx:pt idx="87769">-0.174542930649626</cx:pt>
          <cx:pt idx="87770">-0.174542930649626</cx:pt>
          <cx:pt idx="87771">-0.17458741813373599</cx:pt>
          <cx:pt idx="87772">-0.17464276411173199</cx:pt>
          <cx:pt idx="87773">-0.17464896128853399</cx:pt>
          <cx:pt idx="87774">-0.17475119926482799</cx:pt>
          <cx:pt idx="87775">-0.17475378980622999</cx:pt>
          <cx:pt idx="87776">-0.174766595506612</cx:pt>
          <cx:pt idx="87777">-0.17477426568030299</cx:pt>
          <cx:pt idx="87778">-0.174799074574395</cx:pt>
          <cx:pt idx="87779">-0.17488826861138401</cx:pt>
          <cx:pt idx="87780">-0.174911389915374</cx:pt>
          <cx:pt idx="87781">-0.17493007083475301</cx:pt>
          <cx:pt idx="87782">-0.175025568084344</cx:pt>
          <cx:pt idx="87783">-0.175097038593547</cx:pt>
          <cx:pt idx="87784">-0.17529024588008399</cx:pt>
          <cx:pt idx="87785">-0.175290388137682</cx:pt>
          <cx:pt idx="87786">-0.17534667524011499</cx:pt>
          <cx:pt idx="87787">-0.175439314346855</cx:pt>
          <cx:pt idx="87788">-0.17545857880555399</cx:pt>
          <cx:pt idx="87789">-0.17548473608530599</cx:pt>
          <cx:pt idx="87790">-0.17550214944248901</cx:pt>
          <cx:pt idx="87791">-0.175556137675518</cx:pt>
          <cx:pt idx="87792">-0.175757865489931</cx:pt>
          <cx:pt idx="87793">-0.17580584752584599</cx:pt>
          <cx:pt idx="87794">-0.17586384703673</cx:pt>
          <cx:pt idx="87795">-0.17589199399230701</cx:pt>
          <cx:pt idx="87796">-0.17597440981814899</cx:pt>
          <cx:pt idx="87797">-0.176342807512437</cx:pt>
          <cx:pt idx="87798">-0.17638021372936499</cx:pt>
          <cx:pt idx="87799">-0.17653098364349901</cx:pt>
          <cx:pt idx="87800">-0.176559869651576</cx:pt>
          <cx:pt idx="87801">-0.176626433528385</cx:pt>
          <cx:pt idx="87802">-0.176681809468928</cx:pt>
          <cx:pt idx="87803">-0.17670980996355201</cx:pt>
          <cx:pt idx="87804">-0.17675867744443099</cx:pt>
          <cx:pt idx="87805">-0.17686883352239299</cx:pt>
          <cx:pt idx="87806">-0.176921559020074</cx:pt>
          <cx:pt idx="87807">-0.17695985215724999</cx:pt>
          <cx:pt idx="87808">-0.177013411666018</cx:pt>
          <cx:pt idx="87809">-0.17704144053621099</cx:pt>
          <cx:pt idx="87810">-0.17706452273298401</cx:pt>
          <cx:pt idx="87811">-0.17707466572460001</cx:pt>
          <cx:pt idx="87812">-0.17708315211818801</cx:pt>
          <cx:pt idx="87813">-0.17708949674510499</cx:pt>
          <cx:pt idx="87814">-0.17710419774757799</cx:pt>
          <cx:pt idx="87815">-0.177113542927266</cx:pt>
          <cx:pt idx="87816">-0.17717950780141301</cx:pt>
          <cx:pt idx="87817">-0.17717950780141301</cx:pt>
          <cx:pt idx="87818">-0.17717950780141301</cx:pt>
          <cx:pt idx="87819">-0.17717950780141301</cx:pt>
          <cx:pt idx="87820">-0.177182479595272</cx:pt>
          <cx:pt idx="87821">-0.17720868246444299</cx:pt>
          <cx:pt idx="87822">-0.17721658363552401</cx:pt>
          <cx:pt idx="87823">-0.17723758069978701</cx:pt>
          <cx:pt idx="87824">-0.17749678608699801</cx:pt>
          <cx:pt idx="87825">-0.17761684113866499</cx:pt>
          <cx:pt idx="87826">-0.17763508394219299</cx:pt>
          <cx:pt idx="87827">-0.177637914293756</cx:pt>
          <cx:pt idx="87828">-0.17773236416294599</cx:pt>
          <cx:pt idx="87829">-0.17773274709216799</cx:pt>
          <cx:pt idx="87830">-0.177755763904688</cx:pt>
          <cx:pt idx="87831">-0.17787608483099099</cx:pt>
          <cx:pt idx="87832">-0.17798966525019599</cx:pt>
          <cx:pt idx="87833">-0.178000174480343</cx:pt>
          <cx:pt idx="87834">-0.17806755713581399</cx:pt>
          <cx:pt idx="87835">-0.178129023308157</cx:pt>
          <cx:pt idx="87836">-0.178185237059408</cx:pt>
          <cx:pt idx="87837">-0.17823337662525399</cx:pt>
          <cx:pt idx="87838">-0.178277050863098</cx:pt>
          <cx:pt idx="87839">-0.17829236975534901</cx:pt>
          <cx:pt idx="87840">-0.178331755882292</cx:pt>
          <cx:pt idx="87841">-0.17838432141671201</cx:pt>
          <cx:pt idx="87842">-0.17848355734479801</cx:pt>
          <cx:pt idx="87843">-0.17848547906255899</cx:pt>
          <cx:pt idx="87844">-0.178493715950686</cx:pt>
          <cx:pt idx="87845">-0.17850641324663899</cx:pt>
          <cx:pt idx="87846">-0.17850712918647599</cx:pt>
          <cx:pt idx="87847">-0.17858869705330199</cx:pt>
          <cx:pt idx="87848">-0.17866422018123199</cx:pt>
          <cx:pt idx="87849">-0.178706482203599</cx:pt>
          <cx:pt idx="87850">-0.178709766839249</cx:pt>
          <cx:pt idx="87851">-0.17873926221192299</cx:pt>
          <cx:pt idx="87852">-0.178787329136573</cx:pt>
          <cx:pt idx="87853">-0.17879347316098601</cx:pt>
          <cx:pt idx="87854">-0.178814549991203</cx:pt>
          <cx:pt idx="87855">-0.17882688427284099</cx:pt>
          <cx:pt idx="87856">-0.17883736836184799</cx:pt>
          <cx:pt idx="87857">-0.17896320189275899</cx:pt>
          <cx:pt idx="87858">-0.17897138828360501</cx:pt>
          <cx:pt idx="87859">-0.17902430541982201</cx:pt>
          <cx:pt idx="87860">-0.17904408583331899</cx:pt>
          <cx:pt idx="87861">-0.17905021299881699</cx:pt>
          <cx:pt idx="87862">-0.179175039494327</cx:pt>
          <cx:pt idx="87863">-0.17918174752277599</cx:pt>
          <cx:pt idx="87864">-0.17920028978042701</cx:pt>
          <cx:pt idx="87865">-0.17927186334457099</cx:pt>
          <cx:pt idx="87866">-0.17927186334457099</cx:pt>
          <cx:pt idx="87867">-0.17932547264986701</cx:pt>
          <cx:pt idx="87868">-0.17934888916854599</cx:pt>
          <cx:pt idx="87869">-0.179372357017623</cx:pt>
          <cx:pt idx="87870">-0.17945322286569801</cx:pt>
          <cx:pt idx="87871">-0.17950315723617999</cx:pt>
          <cx:pt idx="87872">-0.17952029922768301</cx:pt>
          <cx:pt idx="87873">-0.179520947012765</cx:pt>
          <cx:pt idx="87874">-0.179578830420041</cx:pt>
          <cx:pt idx="87875">-0.17958300368966901</cx:pt>
          <cx:pt idx="87876">-0.17966742042061401</cx:pt>
          <cx:pt idx="87877">-0.179675930676027</cx:pt>
          <cx:pt idx="87878">-0.179686730082145</cx:pt>
          <cx:pt idx="87879">-0.179686730082145</cx:pt>
          <cx:pt idx="87880">-0.179686730082145</cx:pt>
          <cx:pt idx="87881">-0.17975682907094301</cx:pt>
          <cx:pt idx="87882">-0.17979361558356999</cx:pt>
          <cx:pt idx="87883">-0.179830328683066</cx:pt>
          <cx:pt idx="87884">-0.179830328683066</cx:pt>
          <cx:pt idx="87885">-0.17983278676886599</cx:pt>
          <cx:pt idx="87886">-0.17987550488256901</cx:pt>
          <cx:pt idx="87887">-0.179889210657149</cx:pt>
          <cx:pt idx="87888">-0.17990021532485001</cx:pt>
          <cx:pt idx="87889">-0.17999427317364</cx:pt>
          <cx:pt idx="87890">-0.180014083300611</cx:pt>
          <cx:pt idx="87891">-0.18004775377246801</cx:pt>
          <cx:pt idx="87892">-0.18004775377246801</cx:pt>
          <cx:pt idx="87893">-0.18004775377246801</cx:pt>
          <cx:pt idx="87894">-0.18006960748185399</cx:pt>
          <cx:pt idx="87895">-0.18014735201694199</cx:pt>
          <cx:pt idx="87896">-0.18017795461316799</cx:pt>
          <cx:pt idx="87897">-0.18019091424495801</cx:pt>
          <cx:pt idx="87898">-0.18032975785800801</cx:pt>
          <cx:pt idx="87899">-0.180333916935322</cx:pt>
          <cx:pt idx="87900">-0.18037268534726</cx:pt>
          <cx:pt idx="87901">-0.180380170541867</cx:pt>
          <cx:pt idx="87902">-0.18040083536625801</cx:pt>
          <cx:pt idx="87903">-0.18041182475825299</cx:pt>
          <cx:pt idx="87904">-0.18043022550354099</cx:pt>
          <cx:pt idx="87905">-0.18046253573616</cx:pt>
          <cx:pt idx="87906">-0.18046842670483801</cx:pt>
          <cx:pt idx="87907">-0.18055080127815101</cx:pt>
          <cx:pt idx="87908">-0.18055369487499701</cx:pt>
          <cx:pt idx="87909">-0.180646801992601</cx:pt>
          <cx:pt idx="87910">-0.18065839814346801</cx:pt>
          <cx:pt idx="87911">-0.18069660786207001</cx:pt>
          <cx:pt idx="87912">-0.180700060837029</cx:pt>
          <cx:pt idx="87913">-0.1807236019415</cx:pt>
          <cx:pt idx="87914">-0.180745753162837</cx:pt>
          <cx:pt idx="87915">-0.18077117105167201</cx:pt>
          <cx:pt idx="87916">-0.18081540117862799</cx:pt>
          <cx:pt idx="87917">-0.18099420158832699</cx:pt>
          <cx:pt idx="87918">-0.18100910944794299</cx:pt>
          <cx:pt idx="87919">-0.18105672187000699</cx:pt>
          <cx:pt idx="87920">-0.18108805833672201</cx:pt>
          <cx:pt idx="87921">-0.181127212950878</cx:pt>
          <cx:pt idx="87922">-0.18117281667791199</cx:pt>
          <cx:pt idx="87923">-0.18137200902445499</cx:pt>
          <cx:pt idx="87924">-0.181446252688756</cx:pt>
          <cx:pt idx="87925">-0.181507821853921</cx:pt>
          <cx:pt idx="87926">-0.181514286781193</cx:pt>
          <cx:pt idx="87927">-0.18183232357929</cx:pt>
          <cx:pt idx="87928">-0.18189726935108999</cx:pt>
          <cx:pt idx="87929">-0.18191376879384699</cx:pt>
          <cx:pt idx="87930">-0.18196556203773401</cx:pt>
          <cx:pt idx="87931">-0.18196556203773401</cx:pt>
          <cx:pt idx="87932">-0.181973932653864</cx:pt>
          <cx:pt idx="87933">-0.18199825821920801</cx:pt>
          <cx:pt idx="87934">-0.18211097204837901</cx:pt>
          <cx:pt idx="87935">-0.182120074277208</cx:pt>
          <cx:pt idx="87936">-0.18217628559774801</cx:pt>
          <cx:pt idx="87937">-0.18231594865786699</cx:pt>
          <cx:pt idx="87938">-0.182332552968165</cx:pt>
          <cx:pt idx="87939">-0.182348735272851</cx:pt>
          <cx:pt idx="87940">-0.18248573344249899</cx:pt>
          <cx:pt idx="87941">-0.18250370287377299</cx:pt>
          <cx:pt idx="87942">-0.18252614721688301</cx:pt>
          <cx:pt idx="87943">-0.182528924389249</cx:pt>
          <cx:pt idx="87944">-0.18255847758667601</cx:pt>
          <cx:pt idx="87945">-0.18255847758667601</cx:pt>
          <cx:pt idx="87946">-0.18256314236993201</cx:pt>
          <cx:pt idx="87947">-0.18266406748101599</cx:pt>
          <cx:pt idx="87948">-0.18268164324237099</cx:pt>
          <cx:pt idx="87949">-0.18269487034385101</cx:pt>
          <cx:pt idx="87950">-0.18269487034385101</cx:pt>
          <cx:pt idx="87951">-0.18269487034385101</cx:pt>
          <cx:pt idx="87952">-0.18287780521427</cx:pt>
          <cx:pt idx="87953">-0.182892824087588</cx:pt>
          <cx:pt idx="87954">-0.182900528232259</cx:pt>
          <cx:pt idx="87955">-0.182912473996688</cx:pt>
          <cx:pt idx="87956">-0.182924333344472</cx:pt>
          <cx:pt idx="87957">-0.18294127753102801</cx:pt>
          <cx:pt idx="87958">-0.18294127753102801</cx:pt>
          <cx:pt idx="87959">-0.18296963991142801</cx:pt>
          <cx:pt idx="87960">-0.182983470208612</cx:pt>
          <cx:pt idx="87961">-0.182985691837382</cx:pt>
          <cx:pt idx="87962">-0.18304503655872301</cx:pt>
          <cx:pt idx="87963">-0.18310614932195299</cx:pt>
          <cx:pt idx="87964">-0.18313006243294999</cx:pt>
          <cx:pt idx="87965">-0.18316280817986699</cx:pt>
          <cx:pt idx="87966">-0.18321618792949801</cx:pt>
          <cx:pt idx="87967">-0.18324453336103499</cx:pt>
          <cx:pt idx="87968">-0.18333539618053801</cx:pt>
          <cx:pt idx="87969">-0.183360401371682</cx:pt>
          <cx:pt idx="87970">-0.18339550257438</cx:pt>
          <cx:pt idx="87971">-0.18344561613913599</cx:pt>
          <cx:pt idx="87972">-0.18346199236675401</cx:pt>
          <cx:pt idx="87973">-0.18348950178670101</cx:pt>
          <cx:pt idx="87974">-0.18350089960746099</cx:pt>
          <cx:pt idx="87975">-0.18351469837010101</cx:pt>
          <cx:pt idx="87976">-0.18356792596267299</cx:pt>
          <cx:pt idx="87977">-0.183586813257898</cx:pt>
          <cx:pt idx="87978">-0.18369049118821601</cx:pt>
          <cx:pt idx="87979">-0.18374067767376201</cx:pt>
          <cx:pt idx="87980">-0.18380446709484899</cx:pt>
          <cx:pt idx="87981">-0.18381390153306901</cx:pt>
          <cx:pt idx="87982">-0.18389675968807701</cx:pt>
          <cx:pt idx="87983">-0.18391302332270801</cx:pt>
          <cx:pt idx="87984">-0.18391869742358699</cx:pt>
          <cx:pt idx="87985">-0.18406847852038699</cx:pt>
          <cx:pt idx="87986">-0.184071695911945</cx:pt>
          <cx:pt idx="87987">-0.18407627220203601</cx:pt>
          <cx:pt idx="87988">-0.184086445303216</cx:pt>
          <cx:pt idx="87989">-0.18440295142438701</cx:pt>
          <cx:pt idx="87990">-0.18444065102384899</cx:pt>
          <cx:pt idx="87991">-0.18448864639569101</cx:pt>
          <cx:pt idx="87992">-0.18449462419763199</cx:pt>
          <cx:pt idx="87993">-0.18450100628666699</cx:pt>
          <cx:pt idx="87994">-0.184523778663266</cx:pt>
          <cx:pt idx="87995">-0.18461120621514701</cx:pt>
          <cx:pt idx="87996">-0.18461120621514701</cx:pt>
          <cx:pt idx="87997">-0.18461120621514701</cx:pt>
          <cx:pt idx="87998">-0.18461120621514701</cx:pt>
          <cx:pt idx="87999">-0.18461120621514701</cx:pt>
          <cx:pt idx="88000">-0.184642815746237</cx:pt>
          <cx:pt idx="88001">-0.18464415224899899</cx:pt>
          <cx:pt idx="88002">-0.18464917298666</cx:pt>
          <cx:pt idx="88003">-0.18471093402744501</cx:pt>
          <cx:pt idx="88004">-0.18474272301942801</cx:pt>
          <cx:pt idx="88005">-0.18475953391845801</cx:pt>
          <cx:pt idx="88006">-0.184782467695595</cx:pt>
          <cx:pt idx="88007">-0.18482880081730099</cx:pt>
          <cx:pt idx="88008">-0.18483185459677301</cx:pt>
          <cx:pt idx="88009">-0.18500136500498099</cx:pt>
          <cx:pt idx="88010">-0.18500858870213199</cx:pt>
          <cx:pt idx="88011">-0.18501781051499799</cx:pt>
          <cx:pt idx="88012">-0.18514466256715501</cx:pt>
          <cx:pt idx="88013">-0.18516328631110701</cx:pt>
          <cx:pt idx="88014">-0.18525669415669699</cx:pt>
          <cx:pt idx="88015">-0.18527126410549899</cx:pt>
          <cx:pt idx="88016">-0.18527551568101999</cx:pt>
          <cx:pt idx="88017">-0.18532508790107599</cx:pt>
          <cx:pt idx="88018">-0.18532524278818399</cx:pt>
          <cx:pt idx="88019">-0.18532524278818399</cx:pt>
          <cx:pt idx="88020">-0.18532524278818399</cx:pt>
          <cx:pt idx="88021">-0.18532524278818399</cx:pt>
          <cx:pt idx="88022">-0.18532524278818399</cx:pt>
          <cx:pt idx="88023">-0.185327448132592</cx:pt>
          <cx:pt idx="88024">-0.185418199353172</cx:pt>
          <cx:pt idx="88025">-0.185493939614052</cx:pt>
          <cx:pt idx="88026">-0.18551101283430499</cx:pt>
          <cx:pt idx="88027">-0.18561935182502701</cx:pt>
          <cx:pt idx="88028">-0.18569072960084099</cx:pt>
          <cx:pt idx="88029">-0.18574816864131199</cx:pt>
          <cx:pt idx="88030">-0.18574816864131199</cx:pt>
          <cx:pt idx="88031">-0.185776183847532</cx:pt>
          <cx:pt idx="88032">-0.185788364308902</cx:pt>
          <cx:pt idx="88033">-0.185872245271653</cx:pt>
          <cx:pt idx="88034">-0.18589033684673401</cx:pt>
          <cx:pt idx="88035">-0.18596225010650799</cx:pt>
          <cx:pt idx="88036">-0.18596579288048901</cx:pt>
          <cx:pt idx="88037">-0.18600144983314901</cx:pt>
          <cx:pt idx="88038">-0.18611789981346799</cx:pt>
          <cx:pt idx="88039">-0.18618761495547001</cx:pt>
          <cx:pt idx="88040">-0.18619914960725001</cx:pt>
          <cx:pt idx="88041">-0.186208325301746</cx:pt>
          <cx:pt idx="88042">-0.18622011330709801</cx:pt>
          <cx:pt idx="88043">-0.186241858203092</cx:pt>
          <cx:pt idx="88044">-0.186269431759647</cx:pt>
          <cx:pt idx="88045">-0.18631377996753101</cx:pt>
          <cx:pt idx="88046">-0.18634189748781199</cx:pt>
          <cx:pt idx="88047">-0.18634189748781199</cx:pt>
          <cx:pt idx="88048">-0.18636032559078999</cx:pt>
          <cx:pt idx="88049">-0.18636830481637501</cx:pt>
          <cx:pt idx="88050">-0.18641714890928501</cx:pt>
          <cx:pt idx="88051">-0.18641714890928501</cx:pt>
          <cx:pt idx="88052">-0.18642375476446599</cx:pt>
          <cx:pt idx="88053">-0.18648337702769799</cx:pt>
          <cx:pt idx="88054">-0.18650011271226</cx:pt>
          <cx:pt idx="88055">-0.186577523845845</cx:pt>
          <cx:pt idx="88056">-0.18662080416564</cx:pt>
          <cx:pt idx="88057">-0.18662628797080799</cx:pt>
          <cx:pt idx="88058">-0.186649767087291</cx:pt>
          <cx:pt idx="88059">-0.186649767087291</cx:pt>
          <cx:pt idx="88060">-0.18669650280873801</cx:pt>
          <cx:pt idx="88061">-0.186745881715568</cx:pt>
          <cx:pt idx="88062">-0.186795392612009</cx:pt>
          <cx:pt idx="88063">-0.18682418198498801</cx:pt>
          <cx:pt idx="88064">-0.18688787202708701</cx:pt>
          <cx:pt idx="88065">-0.18688813373482299</cx:pt>
          <cx:pt idx="88066">-0.18695388970319701</cx:pt>
          <cx:pt idx="88067">-0.18699575231006901</cx:pt>
          <cx:pt idx="88068">-0.18709866638841899</cx:pt>
          <cx:pt idx="88069">-0.187107278463752</cx:pt>
          <cx:pt idx="88070">-0.18713694250947899</cx:pt>
          <cx:pt idx="88071">-0.18730856218983699</cx:pt>
          <cx:pt idx="88072">-0.18734198933499699</cx:pt>
          <cx:pt idx="88073">-0.187389558334567</cx:pt>
          <cx:pt idx="88074">-0.18740124146239401</cx:pt>
          <cx:pt idx="88075">-0.18741225358754199</cx:pt>
          <cx:pt idx="88076">-0.18742006982110099</cx:pt>
          <cx:pt idx="88077">-0.18743508559726599</cx:pt>
          <cx:pt idx="88078">-0.187446348051933</cx:pt>
          <cx:pt idx="88079">-0.18747091406235999</cx:pt>
          <cx:pt idx="88080">-0.18749517531014701</cx:pt>
          <cx:pt idx="88081">-0.187519457222728</cx:pt>
          <cx:pt idx="88082">-0.18753859405510701</cx:pt>
          <cx:pt idx="88083">-0.18756982160581001</cx:pt>
          <cx:pt idx="88084">-0.187643780166378</cx:pt>
          <cx:pt idx="88085">-0.187758086950398</cx:pt>
          <cx:pt idx="88086">-0.18779610422016199</cx:pt>
          <cx:pt idx="88087">-0.18779640047259</cx:pt>
          <cx:pt idx="88088">-0.187963165683667</cx:pt>
          <cx:pt idx="88089">-0.18800273087984301</cx:pt>
          <cx:pt idx="88090">-0.18804523432855799</cx:pt>
          <cx:pt idx="88091">-0.188184246321485</cx:pt>
          <cx:pt idx="88092">-0.18818684439346001</cx:pt>
          <cx:pt idx="88093">-0.18820125178330299</cx:pt>
          <cx:pt idx="88094">-0.18824537505342201</cx:pt>
          <cx:pt idx="88095">-0.18833483844920601</cx:pt>
          <cx:pt idx="88096">-0.188366348195877</cx:pt>
          <cx:pt idx="88097">-0.188370514604945</cx:pt>
          <cx:pt idx="88098">-0.18841411863976501</cx:pt>
          <cx:pt idx="88099">-0.188474069827996</cx:pt>
          <cx:pt idx="88100">-0.188508661190116</cx:pt>
          <cx:pt idx="88101">-0.188536781080928</cx:pt>
          <cx:pt idx="88102">-0.188582880042649</cx:pt>
          <cx:pt idx="88103">-0.188745416167719</cx:pt>
          <cx:pt idx="88104">-0.18880124045250801</cx:pt>
          <cx:pt idx="88105">-0.18887978253343801</cx:pt>
          <cx:pt idx="88106">-0.18887987923086499</cx:pt>
          <cx:pt idx="88107">-0.18897056677174801</cx:pt>
          <cx:pt idx="88108">-0.18908837141727999</cx:pt>
          <cx:pt idx="88109">-0.18908837141727999</cx:pt>
          <cx:pt idx="88110">-0.18908837141727999</cx:pt>
          <cx:pt idx="88111">-0.18908837141727999</cx:pt>
          <cx:pt idx="88112">-0.18909602807692999</cx:pt>
          <cx:pt idx="88113">-0.18909992920058599</cx:pt>
          <cx:pt idx="88114">-0.18912206982836299</cx:pt>
          <cx:pt idx="88115">-0.18915058114985001</cx:pt>
          <cx:pt idx="88116">-0.189219558237571</cx:pt>
          <cx:pt idx="88117">-0.18927712861323601</cx:pt>
          <cx:pt idx="88118">-0.189303484813372</cx:pt>
          <cx:pt idx="88119">-0.18935856040174601</cx:pt>
          <cx:pt idx="88120">-0.189616851695597</cx:pt>
          <cx:pt idx="88121">-0.18965858652106701</cx:pt>
          <cx:pt idx="88122">-0.18966545645298999</cx:pt>
          <cx:pt idx="88123">-0.18969759557321</cx:pt>
          <cx:pt idx="88124">-0.189782927365958</cx:pt>
          <cx:pt idx="88125">-0.189850378562266</cx:pt>
          <cx:pt idx="88126">-0.18985753521267501</cx:pt>
          <cx:pt idx="88127">-0.18986227885711099</cx:pt>
          <cx:pt idx="88128">-0.189948229591764</cx:pt>
          <cx:pt idx="88129">-0.18996911014166601</cx:pt>
          <cx:pt idx="88130">-0.19000382149363301</cx:pt>
          <cx:pt idx="88131">-0.190021692210707</cx:pt>
          <cx:pt idx="88132">-0.190021692210707</cx:pt>
          <cx:pt idx="88133">-0.190021692210707</cx:pt>
          <cx:pt idx="88134">-0.19004515175176601</cx:pt>
          <cx:pt idx="88135">-0.19013052910552</cx:pt>
          <cx:pt idx="88136">-0.190136654770239</cx:pt>
          <cx:pt idx="88137">-0.190172747753587</cx:pt>
          <cx:pt idx="88138">-0.19018526843793901</cx:pt>
          <cx:pt idx="88139">-0.190223725823565</cx:pt>
          <cx:pt idx="88140">-0.190267279958063</cx:pt>
          <cx:pt idx="88141">-0.19027670476681499</cx:pt>
          <cx:pt idx="88142">-0.19028491353107499</cx:pt>
          <cx:pt idx="88143">-0.190537351322768</cx:pt>
          <cx:pt idx="88144">-0.19055220191951999</cx:pt>
          <cx:pt idx="88145">-0.19066021412254699</cx:pt>
          <cx:pt idx="88146">-0.190666188104399</cx:pt>
          <cx:pt idx="88147">-0.19081953390803599</cx:pt>
          <cx:pt idx="88148">-0.19082728148135999</cx:pt>
          <cx:pt idx="88149">-0.19097392432360699</cx:pt>
          <cx:pt idx="88150">-0.19107411140668701</cx:pt>
          <cx:pt idx="88151">-0.19107684645720299</cx:pt>
          <cx:pt idx="88152">-0.19112773388342899</cx:pt>
          <cx:pt idx="88153">-0.19113139544004601</cx:pt>
          <cx:pt idx="88154">-0.19113702120655199</cx:pt>
          <cx:pt idx="88155">-0.19125758982536201</cx:pt>
          <cx:pt idx="88156">-0.19149386626256401</cx:pt>
          <cx:pt idx="88157">-0.19151976093231499</cx:pt>
          <cx:pt idx="88158">-0.19158214069967699</cx:pt>
          <cx:pt idx="88159">-0.19158214069967699</cx:pt>
          <cx:pt idx="88160">-0.19162295798429299</cx:pt>
          <cx:pt idx="88161">-0.19169145643503199</cx:pt>
          <cx:pt idx="88162">-0.19169827177221099</cx:pt>
          <cx:pt idx="88163">-0.191872919426122</cx:pt>
          <cx:pt idx="88164">-0.191886956110151</cx:pt>
          <cx:pt idx="88165">-0.19190483687412299</cx:pt>
          <cx:pt idx="88166">-0.191977271876976</cx:pt>
          <cx:pt idx="88167">-0.19224114016638899</cx:pt>
          <cx:pt idx="88168">-0.192266805892927</cx:pt>
          <cx:pt idx="88169">-0.19231492784040799</cx:pt>
          <cx:pt idx="88170">-0.19232380262115201</cx:pt>
          <cx:pt idx="88171">-0.19246271679204299</cx:pt>
          <cx:pt idx="88172">-0.19259926631802199</cx:pt>
          <cx:pt idx="88173">-0.192599278858021</cx:pt>
          <cx:pt idx="88174">-0.19263668511003501</cx:pt>
          <cx:pt idx="88175">-0.192680225880099</cx:pt>
          <cx:pt idx="88176">-0.19275291543237</cx:pt>
          <cx:pt idx="88177">-0.192761483173642</cx:pt>
          <cx:pt idx="88178">-0.192761483173642</cx:pt>
          <cx:pt idx="88179">-0.192761483173642</cx:pt>
          <cx:pt idx="88180">-0.192761483173642</cx:pt>
          <cx:pt idx="88181">-0.192761483173642</cx:pt>
          <cx:pt idx="88182">-0.19277728895342899</cx:pt>
          <cx:pt idx="88183">-0.192971071256374</cx:pt>
          <cx:pt idx="88184">-0.192971071256374</cx:pt>
          <cx:pt idx="88185">-0.192971071256374</cx:pt>
          <cx:pt idx="88186">-0.192971071256374</cx:pt>
          <cx:pt idx="88187">-0.192971071256374</cx:pt>
          <cx:pt idx="88188">-0.192971071256374</cx:pt>
          <cx:pt idx="88189">-0.192984970367721</cx:pt>
          <cx:pt idx="88190">-0.193128926351673</cx:pt>
          <cx:pt idx="88191">-0.19330968183154301</cx:pt>
          <cx:pt idx="88192">-0.19338693591438699</cx:pt>
          <cx:pt idx="88193">-0.19343652626880301</cx:pt>
          <cx:pt idx="88194">-0.19350898137748301</cx:pt>
          <cx:pt idx="88195">-0.19350985379229199</cx:pt>
          <cx:pt idx="88196">-0.19358194646542501</cx:pt>
          <cx:pt idx="88197">-0.19359336174584801</cx:pt>
          <cx:pt idx="88198">-0.193640249880868</cx:pt>
          <cx:pt idx="88199">-0.19365175827978401</cx:pt>
          <cx:pt idx="88200">-0.19370527118301201</cx:pt>
          <cx:pt idx="88201">-0.193719639006627</cx:pt>
          <cx:pt idx="88202">-0.193746636526125</cx:pt>
          <cx:pt idx="88203">-0.19382361610198601</cx:pt>
          <cx:pt idx="88204">-0.19383998600507499</cx:pt>
          <cx:pt idx="88205">-0.193907219053706</cx:pt>
          <cx:pt idx="88206">-0.193907219053706</cx:pt>
          <cx:pt idx="88207">-0.193907219053706</cx:pt>
          <cx:pt idx="88208">-0.193907219053706</cx:pt>
          <cx:pt idx="88209">-0.193907219053706</cx:pt>
          <cx:pt idx="88210">-0.193907219053706</cx:pt>
          <cx:pt idx="88211">-0.193907219053706</cx:pt>
          <cx:pt idx="88212">-0.19392229091383001</cx:pt>
          <cx:pt idx="88213">-0.19394008008232699</cx:pt>
          <cx:pt idx="88214">-0.19396313597588499</cx:pt>
          <cx:pt idx="88215">-0.19396931847727999</cx:pt>
          <cx:pt idx="88216">-0.194160042539682</cx:pt>
          <cx:pt idx="88217">-0.19420838915750199</cx:pt>
          <cx:pt idx="88218">-0.194232228764988</cx:pt>
          <cx:pt idx="88219">-0.19426153275890601</cx:pt>
          <cx:pt idx="88220">-0.19427706868014899</cx:pt>
          <cx:pt idx="88221">-0.19430682951650399</cx:pt>
          <cx:pt idx="88222">-0.19441859834924399</cx:pt>
          <cx:pt idx="88223">-0.19447809760948201</cx:pt>
          <cx:pt idx="88224">-0.19456135720352399</cx:pt>
          <cx:pt idx="88225">-0.19457528071979699</cx:pt>
          <cx:pt idx="88226">-0.19464888938764399</cx:pt>
          <cx:pt idx="88227">-0.19472179607193901</cx:pt>
          <cx:pt idx="88228">-0.1947453056923</cx:pt>
          <cx:pt idx="88229">-0.19476427459856999</cx:pt>
          <cx:pt idx="88230">-0.19476427459856999</cx:pt>
          <cx:pt idx="88231">-0.19476427459856999</cx:pt>
          <cx:pt idx="88232">-0.19476427459856999</cx:pt>
          <cx:pt idx="88233">-0.19476427459856999</cx:pt>
          <cx:pt idx="88234">-0.19476427459856999</cx:pt>
          <cx:pt idx="88235">-0.19476427459856999</cx:pt>
          <cx:pt idx="88236">-0.19481117844340301</cx:pt>
          <cx:pt idx="88237">-0.19485147100071301</cx:pt>
          <cx:pt idx="88238">-0.19485483080232399</cx:pt>
          <cx:pt idx="88239">-0.19487316764971299</cx:pt>
          <cx:pt idx="88240">-0.19487816343025799</cx:pt>
          <cx:pt idx="88241">-0.19490384502887501</cx:pt>
          <cx:pt idx="88242">-0.19490384502887501</cx:pt>
          <cx:pt idx="88243">-0.19490384502887501</cx:pt>
          <cx:pt idx="88244">-0.19490384502887501</cx:pt>
          <cx:pt idx="88245">-0.19490384502887501</cx:pt>
          <cx:pt idx="88246">-0.19490384502887501</cx:pt>
          <cx:pt idx="88247">-0.19490384502887501</cx:pt>
          <cx:pt idx="88248">-0.19490384502887501</cx:pt>
          <cx:pt idx="88249">-0.19490384502887501</cx:pt>
          <cx:pt idx="88250">-0.19492510745397601</cx:pt>
          <cx:pt idx="88251">-0.19497965046388099</cx:pt>
          <cx:pt idx="88252">-0.19498728211671501</cx:pt>
          <cx:pt idx="88253">-0.19500139500324201</cx:pt>
          <cx:pt idx="88254">-0.19515054457942699</cx:pt>
          <cx:pt idx="88255">-0.19515338782409899</cx:pt>
          <cx:pt idx="88256">-0.195175810143527</cx:pt>
          <cx:pt idx="88257">-0.19519676461656699</cx:pt>
          <cx:pt idx="88258">-0.195204969237432</cx:pt>
          <cx:pt idx="88259">-0.19522902346152499</cx:pt>
          <cx:pt idx="88260">-0.19525777347656101</cx:pt>
          <cx:pt idx="88261">-0.19542071264838601</cx:pt>
          <cx:pt idx="88262">-0.195491898706844</cx:pt>
          <cx:pt idx="88263">-0.19553295709183499</cx:pt>
          <cx:pt idx="88264">-0.195572203061257</cx:pt>
          <cx:pt idx="88265">-0.195578289464195</cx:pt>
          <cx:pt idx="88266">-0.19563561466796101</cx:pt>
          <cx:pt idx="88267">-0.19588637342287299</cx:pt>
          <cx:pt idx="88268">-0.19589639001492901</cx:pt>
          <cx:pt idx="88269">-0.195923027470433</cx:pt>
          <cx:pt idx="88270">-0.196061896894935</cx:pt>
          <cx:pt idx="88271">-0.19613489356410799</cx:pt>
          <cx:pt idx="88272">-0.196173162201741</cx:pt>
          <cx:pt idx="88273">-0.19622596268294101</cx:pt>
          <cx:pt idx="88274">-0.19633532794122099</cx:pt>
          <cx:pt idx="88275">-0.196406266801294</cx:pt>
          <cx:pt idx="88276">-0.19646524870420601</cx:pt>
          <cx:pt idx="88277">-0.19647511779945001</cx:pt>
          <cx:pt idx="88278">-0.196517378767602</cx:pt>
          <cx:pt idx="88279">-0.19651941701132999</cx:pt>
          <cx:pt idx="88280">-0.196546595121627</cx:pt>
          <cx:pt idx="88281">-0.19663663158824901</cx:pt>
          <cx:pt idx="88282">-0.196641395204773</cx:pt>
          <cx:pt idx="88283">-0.19667684525565901</cx:pt>
          <cx:pt idx="88284">-0.19671411639508601</cx:pt>
          <cx:pt idx="88285">-0.19671623662151599</cx:pt>
          <cx:pt idx="88286">-0.19673857872780501</cx:pt>
          <cx:pt idx="88287">-0.19678159048199001</cx:pt>
          <cx:pt idx="88288">-0.19682288737881201</cx:pt>
          <cx:pt idx="88289">-0.19685651171284901</cx:pt>
          <cx:pt idx="88290">-0.19696178452428401</cx:pt>
          <cx:pt idx="88291">-0.19696232588951701</cx:pt>
          <cx:pt idx="88292">-0.19705180542849299</cx:pt>
          <cx:pt idx="88293">-0.197073422287348</cx:pt>
          <cx:pt idx="88294">-0.19719269858246599</cx:pt>
          <cx:pt idx="88295">-0.19719471099197899</cx:pt>
          <cx:pt idx="88296">-0.19726175327591999</cx:pt>
          <cx:pt idx="88297">-0.197576461346153</cx:pt>
          <cx:pt idx="88298">-0.197576461346153</cx:pt>
          <cx:pt idx="88299">-0.197576461346153</cx:pt>
          <cx:pt idx="88300">-0.197576461346153</cx:pt>
          <cx:pt idx="88301">-0.197576461346153</cx:pt>
          <cx:pt idx="88302">-0.197576461346153</cx:pt>
          <cx:pt idx="88303">-0.197677312187961</cx:pt>
          <cx:pt idx="88304">-0.19768113268411899</cx:pt>
          <cx:pt idx="88305">-0.19770419694695399</cx:pt>
          <cx:pt idx="88306">-0.19772465683126</cx:pt>
          <cx:pt idx="88307">-0.19773287752893001</cx:pt>
          <cx:pt idx="88308">-0.19777646402718299</cx:pt>
          <cx:pt idx="88309">-0.19778077506101199</cx:pt>
          <cx:pt idx="88310">-0.19780980964421099</cx:pt>
          <cx:pt idx="88311">-0.19788521581075599</cx:pt>
          <cx:pt idx="88312">-0.19790515756399099</cx:pt>
          <cx:pt idx="88313">-0.19803193589718801</cx:pt>
          <cx:pt idx="88314">-0.19807314665085499</cx:pt>
          <cx:pt idx="88315">-0.19807492007677799</cx:pt>
          <cx:pt idx="88316">-0.198112108301294</cx:pt>
          <cx:pt idx="88317">-0.19813117053646701</cx:pt>
          <cx:pt idx="88318">-0.19813654859525201</cx:pt>
          <cx:pt idx="88319">-0.198192016959718</cx:pt>
          <cx:pt idx="88320">-0.19822127520550401</cx:pt>
          <cx:pt idx="88321">-0.19824651795694001</cx:pt>
          <cx:pt idx="88322">-0.198246739626218</cx:pt>
          <cx:pt idx="88323">-0.198278704712082</cx:pt>
          <cx:pt idx="88324">-0.198278704712082</cx:pt>
          <cx:pt idx="88325">-0.19827979467828899</cx:pt>
          <cx:pt idx="88326">-0.19830509675922101</cx:pt>
          <cx:pt idx="88327">-0.19830509675922101</cx:pt>
          <cx:pt idx="88328">-0.19830509675922101</cx:pt>
          <cx:pt idx="88329">-0.19834499157251501</cx:pt>
          <cx:pt idx="88330">-0.19845843805660701</cx:pt>
          <cx:pt idx="88331">-0.19852059193972199</cx:pt>
          <cx:pt idx="88332">-0.19852059193972199</cx:pt>
          <cx:pt idx="88333">-0.19852059193972199</cx:pt>
          <cx:pt idx="88334">-0.198647375054264</cx:pt>
          <cx:pt idx="88335">-0.19867834949479099</cx:pt>
          <cx:pt idx="88336">-0.19867834949479099</cx:pt>
          <cx:pt idx="88337">-0.19880887611126599</cx:pt>
          <cx:pt idx="88338">-0.19881051308551001</cx:pt>
          <cx:pt idx="88339">-0.19881293725413601</cx:pt>
          <cx:pt idx="88340">-0.198968694469431</cx:pt>
          <cx:pt idx="88341">-0.198989102151192</cx:pt>
          <cx:pt idx="88342">-0.19902952050327499</cx:pt>
          <cx:pt idx="88343">-0.19902952050327499</cx:pt>
          <cx:pt idx="88344">-0.19902952050327499</cx:pt>
          <cx:pt idx="88345">-0.19902952050327499</cx:pt>
          <cx:pt idx="88346">-0.19902952050327499</cx:pt>
          <cx:pt idx="88347">-0.199082154418153</cx:pt>
          <cx:pt idx="88348">-0.19912324701574399</cx:pt>
          <cx:pt idx="88349">-0.199287477500595</cx:pt>
          <cx:pt idx="88350">-0.199298176625788</cx:pt>
          <cx:pt idx="88351">-0.199329003840851</cx:pt>
          <cx:pt idx="88352">-0.19934747114927001</cx:pt>
          <cx:pt idx="88353">-0.19950921503353899</cx:pt>
          <cx:pt idx="88354">-0.19960235806758</cx:pt>
          <cx:pt idx="88355">-0.199650059925333</cx:pt>
          <cx:pt idx="88356">-0.199743155679657</cx:pt>
          <cx:pt idx="88357">-0.199743155679657</cx:pt>
          <cx:pt idx="88358">-0.19985203285386699</cx:pt>
          <cx:pt idx="88359">-0.199910511766038</cx:pt>
          <cx:pt idx="88360">-0.199938480615936</cx:pt>
          <cx:pt idx="88361">-0.199951188379348</cx:pt>
          <cx:pt idx="88362">-0.20001207689056899</cx:pt>
          <cx:pt idx="88363">-0.200032787653283</cx:pt>
          <cx:pt idx="88364">-0.20011403166067901</cx:pt>
          <cx:pt idx="88365">-0.20011403166067901</cx:pt>
          <cx:pt idx="88366">-0.20011403166067901</cx:pt>
          <cx:pt idx="88367">-0.20011403166067901</cx:pt>
          <cx:pt idx="88368">-0.200130755356343</cx:pt>
          <cx:pt idx="88369">-0.20026522545293099</cx:pt>
          <cx:pt idx="88370">-0.20027464275115001</cx:pt>
          <cx:pt idx="88371">-0.2003706300533</cx:pt>
          <cx:pt idx="88372">-0.200457023539721</cx:pt>
          <cx:pt idx="88373">-0.20045708042000501</cx:pt>
          <cx:pt idx="88374">-0.20045708042000501</cx:pt>
          <cx:pt idx="88375">-0.20045708042000501</cx:pt>
          <cx:pt idx="88376">-0.20045708042000501</cx:pt>
          <cx:pt idx="88377">-0.20045974818785101</cx:pt>
          <cx:pt idx="88378">-0.20047585382571101</cx:pt>
          <cx:pt idx="88379">-0.200486987183944</cx:pt>
          <cx:pt idx="88380">-0.20058891102542201</cx:pt>
          <cx:pt idx="88381">-0.200730916881107</cx:pt>
          <cx:pt idx="88382">-0.200791303014829</cx:pt>
          <cx:pt idx="88383">-0.200802392866058</cx:pt>
          <cx:pt idx="88384">-0.200820302805616</cx:pt>
          <cx:pt idx="88385">-0.20090545285728501</cx:pt>
          <cx:pt idx="88386">-0.20090866235010099</cx:pt>
          <cx:pt idx="88387">-0.20091313913973599</cx:pt>
          <cx:pt idx="88388">-0.20095558965809199</cx:pt>
          <cx:pt idx="88389">-0.20110453425698399</cx:pt>
          <cx:pt idx="88390">-0.20112735867092399</cx:pt>
          <cx:pt idx="88391">-0.20127257536093501</cx:pt>
          <cx:pt idx="88392">-0.201298528834331</cx:pt>
          <cx:pt idx="88393">-0.20137880797721899</cx:pt>
          <cx:pt idx="88394">-0.201392735113122</cx:pt>
          <cx:pt idx="88395">-0.20141368155626299</cx:pt>
          <cx:pt idx="88396">-0.201496695453695</cx:pt>
          <cx:pt idx="88397">-0.201671541038663</cx:pt>
          <cx:pt idx="88398">-0.20171939335657099</cx:pt>
          <cx:pt idx="88399">-0.201969076988157</cx:pt>
          <cx:pt idx="88400">-0.20204008225150999</cx:pt>
          <cx:pt idx="88401">-0.20205685677101701</cx:pt>
          <cx:pt idx="88402">-0.20215732261067401</cx:pt>
          <cx:pt idx="88403">-0.20227533154122601</cx:pt>
          <cx:pt idx="88404">-0.202284378815657</cx:pt>
          <cx:pt idx="88405">-0.20234326643388501</cx:pt>
          <cx:pt idx="88406">-0.20234326643388501</cx:pt>
          <cx:pt idx="88407">-0.20234326643388501</cx:pt>
          <cx:pt idx="88408">-0.20234326643388501</cx:pt>
          <cx:pt idx="88409">-0.20234326643388501</cx:pt>
          <cx:pt idx="88410">-0.20236073801708099</cx:pt>
          <cx:pt idx="88411">-0.202371760600777</cx:pt>
          <cx:pt idx="88412">-0.20238112497838701</cx:pt>
          <cx:pt idx="88413">-0.20239636855544499</cx:pt>
          <cx:pt idx="88414">-0.202431353128596</cx:pt>
          <cx:pt idx="88415">-0.20261710753682199</cx:pt>
          <cx:pt idx="88416">-0.20263439874771599</cx:pt>
          <cx:pt idx="88417">-0.20276647743878501</cx:pt>
          <cx:pt idx="88418">-0.20291004899387499</cx:pt>
          <cx:pt idx="88419">-0.20296027733362401</cx:pt>
          <cx:pt idx="88420">-0.20298064778872599</cx:pt>
          <cx:pt idx="88421">-0.202984541240709</cx:pt>
          <cx:pt idx="88422">-0.20316004555650699</cx:pt>
          <cx:pt idx="88423">-0.203194079181437</cx:pt>
          <cx:pt idx="88424">-0.203271365040956</cx:pt>
          <cx:pt idx="88425">-0.20333178145602199</cx:pt>
          <cx:pt idx="88426">-0.203431453610913</cx:pt>
          <cx:pt idx="88427">-0.20353041146418499</cx:pt>
          <cx:pt idx="88428">-0.203596884022336</cx:pt>
          <cx:pt idx="88429">-0.20370724282917299</cx:pt>
          <cx:pt idx="88430">-0.20371402185984799</cx:pt>
          <cx:pt idx="88431">-0.20382636473458601</cx:pt>
          <cx:pt idx="88432">-0.203839999670582</cx:pt>
          <cx:pt idx="88433">-0.203846810607935</cx:pt>
          <cx:pt idx="88434">-0.20391204311778199</cx:pt>
          <cx:pt idx="88435">-0.20408319548136</cx:pt>
          <cx:pt idx="88436">-0.20418181339935501</cx:pt>
          <cx:pt idx="88437">-0.204302635513049</cx:pt>
          <cx:pt idx="88438">-0.20435337712562099</cx:pt>
          <cx:pt idx="88439">-0.20437415111287</cx:pt>
          <cx:pt idx="88440">-0.20440140181670799</cx:pt>
          <cx:pt idx="88441">-0.20444259404187401</cx:pt>
          <cx:pt idx="88442">-0.204450372772911</cx:pt>
          <cx:pt idx="88443">-0.20455560940795001</cx:pt>
          <cx:pt idx="88444">-0.20460488507630101</cx:pt>
          <cx:pt idx="88445">-0.20467947407102599</cx:pt>
          <cx:pt idx="88446">-0.20469654795933401</cx:pt>
          <cx:pt idx="88447">-0.20485428462382699</cx:pt>
          <cx:pt idx="88448">-0.20490505458481401</cx:pt>
          <cx:pt idx="88449">-0.204908395693113</cx:pt>
          <cx:pt idx="88450">-0.204963969487094</cx:pt>
          <cx:pt idx="88451">-0.20501987822776299</cx:pt>
          <cx:pt idx="88452">-0.205047026582592</cx:pt>
          <cx:pt idx="88453">-0.20512632659431199</cx:pt>
          <cx:pt idx="88454">-0.20515932360351199</cx:pt>
          <cx:pt idx="88455">-0.20517257720165799</cx:pt>
          <cx:pt idx="88456">-0.20525345030411599</cx:pt>
          <cx:pt idx="88457">-0.205285711565873</cx:pt>
          <cx:pt idx="88458">-0.20536124872946901</cx:pt>
          <cx:pt idx="88459">-0.20537383637956499</cx:pt>
          <cx:pt idx="88460">-0.20538215101558899</cx:pt>
          <cx:pt idx="88461">-0.20539610829475599</cx:pt>
          <cx:pt idx="88462">-0.20542931864910799</cx:pt>
          <cx:pt idx="88463">-0.205604727770342</cx:pt>
          <cx:pt idx="88464">-0.20561986060100601</cx:pt>
          <cx:pt idx="88465">-0.205624251084043</cx:pt>
          <cx:pt idx="88466">-0.20565028418777501</cx:pt>
          <cx:pt idx="88467">-0.20567973313908899</cx:pt>
          <cx:pt idx="88468">-0.205800526439612</cx:pt>
          <cx:pt idx="88469">-0.20596979976098401</cx:pt>
          <cx:pt idx="88470">-0.206042323186482</cx:pt>
          <cx:pt idx="88471">-0.20613437263550899</cx:pt>
          <cx:pt idx="88472">-0.206140867497936</cx:pt>
          <cx:pt idx="88473">-0.206166205707354</cx:pt>
          <cx:pt idx="88474">-0.20631521607237499</cx:pt>
          <cx:pt idx="88475">-0.20640973620964601</cx:pt>
          <cx:pt idx="88476">-0.20641680629086301</cx:pt>
          <cx:pt idx="88477">-0.20642929763498899</cx:pt>
          <cx:pt idx="88478">-0.20645305876255901</cx:pt>
          <cx:pt idx="88479">-0.20646617119114299</cx:pt>
          <cx:pt idx="88480">-0.20646617119114299</cx:pt>
          <cx:pt idx="88481">-0.20646617119114299</cx:pt>
          <cx:pt idx="88482">-0.20646617119114299</cx:pt>
          <cx:pt idx="88483">-0.20646617119114299</cx:pt>
          <cx:pt idx="88484">-0.20647606258328899</cx:pt>
          <cx:pt idx="88485">-0.20651469579038201</cx:pt>
          <cx:pt idx="88486">-0.206749682968808</cx:pt>
          <cx:pt idx="88487">-0.206762395427946</cx:pt>
          <cx:pt idx="88488">-0.20687603312059</cx:pt>
          <cx:pt idx="88489">-0.20690501410357301</cx:pt>
          <cx:pt idx="88490">-0.20693243645909601</cx:pt>
          <cx:pt idx="88491">-0.20713708571341</cx:pt>
          <cx:pt idx="88492">-0.207279253396427</cx:pt>
          <cx:pt idx="88493">-0.207290103892835</cx:pt>
          <cx:pt idx="88494">-0.207290103892835</cx:pt>
          <cx:pt idx="88495">-0.207290103892835</cx:pt>
          <cx:pt idx="88496">-0.20739717730403501</cx:pt>
          <cx:pt idx="88497">-0.20739717730403501</cx:pt>
          <cx:pt idx="88498">-0.20739717730403501</cx:pt>
          <cx:pt idx="88499">-0.20745378233123099</cx:pt>
          <cx:pt idx="88500">-0.20749501429466599</cx:pt>
          <cx:pt idx="88501">-0.20749501429466599</cx:pt>
          <cx:pt idx="88502">-0.20749501429466599</cx:pt>
          <cx:pt idx="88503">-0.20749501429466599</cx:pt>
          <cx:pt idx="88504">-0.20749501429466599</cx:pt>
          <cx:pt idx="88505">-0.20749501429466599</cx:pt>
          <cx:pt idx="88506">-0.20749501429466599</cx:pt>
          <cx:pt idx="88507">-0.20749501429466599</cx:pt>
          <cx:pt idx="88508">-0.207563452065471</cx:pt>
          <cx:pt idx="88509">-0.20767284349186699</cx:pt>
          <cx:pt idx="88510">-0.20773054705938401</cx:pt>
          <cx:pt idx="88511">-0.207813249165507</cx:pt>
          <cx:pt idx="88512">-0.20782223751401899</cx:pt>
          <cx:pt idx="88513">-0.20787514671612001</cx:pt>
          <cx:pt idx="88514">-0.20787887623566001</cx:pt>
          <cx:pt idx="88515">-0.20788876153629901</cx:pt>
          <cx:pt idx="88516">-0.20791261014447099</cx:pt>
          <cx:pt idx="88517">-0.20792822932379401</cx:pt>
          <cx:pt idx="88518">-0.207998565331693</cx:pt>
          <cx:pt idx="88519">-0.208192866281219</cx:pt>
          <cx:pt idx="88520">-0.20820628262395599</cx:pt>
          <cx:pt idx="88521">-0.20826765769101699</cx:pt>
          <cx:pt idx="88522">-0.208337927305075</cx:pt>
          <cx:pt idx="88523">-0.20859505999124101</cx:pt>
          <cx:pt idx="88524">-0.20878647057729299</cx:pt>
          <cx:pt idx="88525">-0.20886790728968799</cx:pt>
          <cx:pt idx="88526">-0.20888338590590499</cx:pt>
          <cx:pt idx="88527">-0.20890504988980199</cx:pt>
          <cx:pt idx="88528">-0.20892488090904099</cx:pt>
          <cx:pt idx="88529">-0.208981945056018</cx:pt>
          <cx:pt idx="88530">-0.208992624500727</cx:pt>
          <cx:pt idx="88531">-0.208994009699906</cx:pt>
          <cx:pt idx="88532">-0.20904591043543599</cx:pt>
          <cx:pt idx="88533">-0.209058481651581</cx:pt>
          <cx:pt idx="88534">-0.209100621291607</cx:pt>
          <cx:pt idx="88535">-0.209141766292812</cx:pt>
          <cx:pt idx="88536">-0.20917335112573901</cx:pt>
          <cx:pt idx="88537">-0.209182608400338</cx:pt>
          <cx:pt idx="88538">-0.209198885582974</cx:pt>
          <cx:pt idx="88539">-0.209250676749032</cx:pt>
          <cx:pt idx="88540">-0.20933435256824201</cx:pt>
          <cx:pt idx="88541">-0.209349880668981</cx:pt>
          <cx:pt idx="88542">-0.209372567309316</cx:pt>
          <cx:pt idx="88543">-0.20940840788164999</cx:pt>
          <cx:pt idx="88544">-0.209444383456831</cx:pt>
          <cx:pt idx="88545">-0.209519909744428</cx:pt>
          <cx:pt idx="88546">-0.20954496305604001</cx:pt>
          <cx:pt idx="88547">-0.20959881175761499</cx:pt>
          <cx:pt idx="88548">-0.20982488755767201</cx:pt>
          <cx:pt idx="88549">-0.209929238636441</cx:pt>
          <cx:pt idx="88550">-0.21010911929839499</cx:pt>
          <cx:pt idx="88551">-0.21011463064553801</cx:pt>
          <cx:pt idx="88552">-0.21025588542578899</cx:pt>
          <cx:pt idx="88553">-0.210279877727753</cx:pt>
          <cx:pt idx="88554">-0.21031491213213399</cx:pt>
          <cx:pt idx="88555">-0.210368214841301</cx:pt>
          <cx:pt idx="88556">-0.21041796937792501</cx:pt>
          <cx:pt idx="88557">-0.210429738752163</cx:pt>
          <cx:pt idx="88558">-0.21051022265498001</cx:pt>
          <cx:pt idx="88559">-0.21055021233513899</cx:pt>
          <cx:pt idx="88560">-0.210675351293583</cx:pt>
          <cx:pt idx="88561">-0.211026540135103</cx:pt>
          <cx:pt idx="88562">-0.21104552891456799</cx:pt>
          <cx:pt idx="88563">-0.21106090433622601</cx:pt>
          <cx:pt idx="88564">-0.211178349679502</cx:pt>
          <cx:pt idx="88565">-0.21129190337345199</cx:pt>
          <cx:pt idx="88566">-0.21130020024471299</cx:pt>
          <cx:pt idx="88567">-0.211437980552941</cx:pt>
          <cx:pt idx="88568">-0.21162086073816699</cx:pt>
          <cx:pt idx="88569">-0.21162593645713099</cx:pt>
          <cx:pt idx="88570">-0.212033840062336</cx:pt>
          <cx:pt idx="88571">-0.212125162432516</cx:pt>
          <cx:pt idx="88572">-0.21214127009823899</cx:pt>
          <cx:pt idx="88573">-0.21232596265063899</cx:pt>
          <cx:pt idx="88574">-0.212447474395761</cx:pt>
          <cx:pt idx="88575">-0.21252527215184699</cx:pt>
          <cx:pt idx="88576">-0.21254697221298799</cx:pt>
          <cx:pt idx="88577">-0.21257728390167699</cx:pt>
          <cx:pt idx="88578">-0.21259404630318099</cx:pt>
          <cx:pt idx="88579">-0.21259982341171099</cx:pt>
          <cx:pt idx="88580">-0.21277971334517101</cx:pt>
          <cx:pt idx="88581">-0.21278219501864601</cx:pt>
          <cx:pt idx="88582">-0.21279107754063201</cx:pt>
          <cx:pt idx="88583">-0.21281911758313801</cx:pt>
          <cx:pt idx="88584">-0.21284207195685501</cx:pt>
          <cx:pt idx="88585">-0.21285505504841901</cx:pt>
          <cx:pt idx="88586">-0.21286562040675899</cx:pt>
          <cx:pt idx="88587">-0.21295510073587801</cx:pt>
          <cx:pt idx="88588">-0.21299751787097601</cx:pt>
          <cx:pt idx="88589">-0.21299751787097601</cx:pt>
          <cx:pt idx="88590">-0.21299751787097601</cx:pt>
          <cx:pt idx="88591">-0.21324650870754899</cx:pt>
          <cx:pt idx="88592">-0.21332958801652899</cx:pt>
          <cx:pt idx="88593">-0.21334531992938899</cx:pt>
          <cx:pt idx="88594">-0.21335009721028</cx:pt>
          <cx:pt idx="88595">-0.21335297621131299</cx:pt>
          <cx:pt idx="88596">-0.21335594138993499</cx:pt>
          <cx:pt idx="88597">-0.21356063710562101</cx:pt>
          <cx:pt idx="88598">-0.21356755115956799</cx:pt>
          <cx:pt idx="88599">-0.213681088283075</cx:pt>
          <cx:pt idx="88600">-0.21379369528881301</cx:pt>
          <cx:pt idx="88601">-0.213834282212541</cx:pt>
          <cx:pt idx="88602">-0.214086034376504</cx:pt>
          <cx:pt idx="88603">-0.214090914819729</cx:pt>
          <cx:pt idx="88604">-0.21413100250870001</cx:pt>
          <cx:pt idx="88605">-0.214134017610046</cx:pt>
          <cx:pt idx="88606">-0.21417049201643801</cx:pt>
          <cx:pt idx="88607">-0.214208181530052</cx:pt>
          <cx:pt idx="88608">-0.21425234358730699</cx:pt>
          <cx:pt idx="88609">-0.214356481524484</cx:pt>
          <cx:pt idx="88610">-0.214367867115272</cx:pt>
          <cx:pt idx="88611">-0.21468686202683501</cx:pt>
          <cx:pt idx="88612">-0.214726213398238</cx:pt>
          <cx:pt idx="88613">-0.21474868464133101</cx:pt>
          <cx:pt idx="88614">-0.214792132780665</cx:pt>
          <cx:pt idx="88615">-0.21480279801479299</cx:pt>
          <cx:pt idx="88616">-0.21488670365423801</cx:pt>
          <cx:pt idx="88617">-0.21492759262083799</cx:pt>
          <cx:pt idx="88618">-0.21494726808289299</cx:pt>
          <cx:pt idx="88619">-0.21498300278729299</cx:pt>
          <cx:pt idx="88620">-0.21514757842309801</cx:pt>
          <cx:pt idx="88621">-0.21521018084163601</cx:pt>
          <cx:pt idx="88622">-0.21521634988577401</cx:pt>
          <cx:pt idx="88623">-0.215242610715736</cx:pt>
          <cx:pt idx="88624">-0.215269293815612</cx:pt>
          <cx:pt idx="88625">-0.21528065543173699</cx:pt>
          <cx:pt idx="88626">-0.215293175589368</cx:pt>
          <cx:pt idx="88627">-0.21542472129422499</cx:pt>
          <cx:pt idx="88628">-0.21546130201602301</cx:pt>
          <cx:pt idx="88629">-0.21550389927386801</cx:pt>
          <cx:pt idx="88630">-0.21553152386820901</cx:pt>
          <cx:pt idx="88631">-0.21556717077791199</cx:pt>
          <cx:pt idx="88632">-0.21558607541347</cx:pt>
          <cx:pt idx="88633">-0.21565996775669599</cx:pt>
          <cx:pt idx="88634">-0.21574938119742801</cx:pt>
          <cx:pt idx="88635">-0.21574938119742801</cx:pt>
          <cx:pt idx="88636">-0.21579820222613</cx:pt>
          <cx:pt idx="88637">-0.21580276499576601</cx:pt>
          <cx:pt idx="88638">-0.21585316158301601</cx:pt>
          <cx:pt idx="88639">-0.21588372562758501</cx:pt>
          <cx:pt idx="88640">-0.215970269256854</cx:pt>
          <cx:pt idx="88641">-0.21597429739193899</cx:pt>
          <cx:pt idx="88642">-0.21597429739193899</cx:pt>
          <cx:pt idx="88643">-0.215982787024004</cx:pt>
          <cx:pt idx="88644">-0.21603104526266401</cx:pt>
          <cx:pt idx="88645">-0.216047994012914</cx:pt>
          <cx:pt idx="88646">-0.21608332173474801</cx:pt>
          <cx:pt idx="88647">-0.21609862204004099</cx:pt>
          <cx:pt idx="88648">-0.21612260460975999</cx:pt>
          <cx:pt idx="88649">-0.216193182904732</cx:pt>
          <cx:pt idx="88650">-0.21632418963762401</cx:pt>
          <cx:pt idx="88651">-0.216348187645861</cx:pt>
          <cx:pt idx="88652">-0.21635818387125</cx:pt>
          <cx:pt idx="88653">-0.21650309351663599</cx:pt>
          <cx:pt idx="88654">-0.21655376429623799</cx:pt>
          <cx:pt idx="88655">-0.21655430699361999</cx:pt>
          <cx:pt idx="88656">-0.21662739927675301</cx:pt>
          <cx:pt idx="88657">-0.216645400213856</cx:pt>
          <cx:pt idx="88658">-0.21667847276803801</cx:pt>
          <cx:pt idx="88659">-0.21668561810313</cx:pt>
          <cx:pt idx="88660">-0.216691384099505</cx:pt>
          <cx:pt idx="88661">-0.21674318816772201</cx:pt>
          <cx:pt idx="88662">-0.21676101604400699</cx:pt>
          <cx:pt idx="88663">-0.21701156781388301</cx:pt>
          <cx:pt idx="88664">-0.21703210279794799</cx:pt>
          <cx:pt idx="88665">-0.21705012218894801</cx:pt>
          <cx:pt idx="88666">-0.217255455982691</cx:pt>
          <cx:pt idx="88667">-0.21734627784011901</cx:pt>
          <cx:pt idx="88668">-0.21744749565156399</cx:pt>
          <cx:pt idx="88669">-0.217500254148145</cx:pt>
          <cx:pt idx="88670">-0.21758236785599899</cx:pt>
          <cx:pt idx="88671">-0.21764978600385901</cx:pt>
          <cx:pt idx="88672">-0.21767739866619501</cx:pt>
          <cx:pt idx="88673">-0.21768468826565901</cx:pt>
          <cx:pt idx="88674">-0.21773483761701501</cx:pt>
          <cx:pt idx="88675">-0.21775636795848499</cx:pt>
          <cx:pt idx="88676">-0.21775636795848499</cx:pt>
          <cx:pt idx="88677">-0.21775636795848499</cx:pt>
          <cx:pt idx="88678">-0.21775636795848499</cx:pt>
          <cx:pt idx="88679">-0.21775636795848499</cx:pt>
          <cx:pt idx="88680">-0.217821098739371</cx:pt>
          <cx:pt idx="88681">-0.217968254132276</cx:pt>
          <cx:pt idx="88682">-0.21803644144547499</cx:pt>
          <cx:pt idx="88683">-0.218242243388241</cx:pt>
          <cx:pt idx="88684">-0.218276274571191</cx:pt>
          <cx:pt idx="88685">-0.21832650951690299</cx:pt>
          <cx:pt idx="88686">-0.21832803018857599</cx:pt>
          <cx:pt idx="88687">-0.21836578529436201</cx:pt>
          <cx:pt idx="88688">-0.21836578529436201</cx:pt>
          <cx:pt idx="88689">-0.21836578529436201</cx:pt>
          <cx:pt idx="88690">-0.21847044883170699</cx:pt>
          <cx:pt idx="88691">-0.218576667171236</cx:pt>
          <cx:pt idx="88692">-0.21862842313793801</cx:pt>
          <cx:pt idx="88693">-0.21862842313793801</cx:pt>
          <cx:pt idx="88694">-0.21862842313793801</cx:pt>
          <cx:pt idx="88695">-0.21862842313793801</cx:pt>
          <cx:pt idx="88696">-0.218663695059056</cx:pt>
          <cx:pt idx="88697">-0.21870548834794301</cx:pt>
          <cx:pt idx="88698">-0.21871183347123099</cx:pt>
          <cx:pt idx="88699">-0.21871432464962601</cx:pt>
          <cx:pt idx="88700">-0.21871432464962601</cx:pt>
          <cx:pt idx="88701">-0.21876833306929899</cx:pt>
          <cx:pt idx="88702">-0.21879208720573501</cx:pt>
          <cx:pt idx="88703">-0.21894086052165301</cx:pt>
          <cx:pt idx="88704">-0.218960146098338</cx:pt>
          <cx:pt idx="88705">-0.21915643332040199</cx:pt>
          <cx:pt idx="88706">-0.21916965472199201</cx:pt>
          <cx:pt idx="88707">-0.219192974541387</cx:pt>
          <cx:pt idx="88708">-0.219247183464615</cx:pt>
          <cx:pt idx="88709">-0.21933689285897201</cx:pt>
          <cx:pt idx="88710">-0.21942234514702499</cx:pt>
          <cx:pt idx="88711">-0.21943508468711201</cx:pt>
          <cx:pt idx="88712">-0.219436847525151</cx:pt>
          <cx:pt idx="88713">-0.21943792453744601</cx:pt>
          <cx:pt idx="88714">-0.21950312109349199</cx:pt>
          <cx:pt idx="88715">-0.219512772182096</cx:pt>
          <cx:pt idx="88716">-0.21951778474040001</cx:pt>
          <cx:pt idx="88717">-0.219544883318397</cx:pt>
          <cx:pt idx="88718">-0.21954790520094999</cx:pt>
          <cx:pt idx="88719">-0.21954790520094999</cx:pt>
          <cx:pt idx="88720">-0.21954790520094999</cx:pt>
          <cx:pt idx="88721">-0.21954790520094999</cx:pt>
          <cx:pt idx="88722">-0.219606990533079</cx:pt>
          <cx:pt idx="88723">-0.219606990533079</cx:pt>
          <cx:pt idx="88724">-0.219710527214771</cx:pt>
          <cx:pt idx="88725">-0.21981900663230899</cx:pt>
          <cx:pt idx="88726">-0.219827567004834</cx:pt>
          <cx:pt idx="88727">-0.21994887933738499</cx:pt>
          <cx:pt idx="88728">-0.22001336582370601</cx:pt>
          <cx:pt idx="88729">-0.22003795967921799</cx:pt>
          <cx:pt idx="88730">-0.220137764136738</cx:pt>
          <cx:pt idx="88731">-0.22016531591986799</cx:pt>
          <cx:pt idx="88732">-0.22016633207997099</cx:pt>
          <cx:pt idx="88733">-0.22017370760593299</cx:pt>
          <cx:pt idx="88734">-0.220277538661002</cx:pt>
          <cx:pt idx="88735">-0.220279933435099</cx:pt>
          <cx:pt idx="88736">-0.220314198664285</cx:pt>
          <cx:pt idx="88737">-0.22032563729256099</cx:pt>
          <cx:pt idx="88738">-0.22039260956617401</cx:pt>
          <cx:pt idx="88739">-0.220435195155229</cx:pt>
          <cx:pt idx="88740">-0.22060365783566499</cx:pt>
          <cx:pt idx="88741">-0.22060365783566499</cx:pt>
          <cx:pt idx="88742">-0.22060365783566499</cx:pt>
          <cx:pt idx="88743">-0.220806266877343</cx:pt>
          <cx:pt idx="88744">-0.220836842459324</cx:pt>
          <cx:pt idx="88745">-0.22084056894231799</cx:pt>
          <cx:pt idx="88746">-0.22092967018544801</cx:pt>
          <cx:pt idx="88747">-0.220948636569166</cx:pt>
          <cx:pt idx="88748">-0.220959590072274</cx:pt>
          <cx:pt idx="88749">-0.22128493527967</cx:pt>
          <cx:pt idx="88750">-0.221379066220182</cx:pt>
          <cx:pt idx="88751">-0.22144025649358601</cx:pt>
          <cx:pt idx="88752">-0.221650115192743</cx:pt>
          <cx:pt idx="88753">-0.22165326864537099</cx:pt>
          <cx:pt idx="88754">-0.22167293066882701</cx:pt>
          <cx:pt idx="88755">-0.22169009817983101</cx:pt>
          <cx:pt idx="88756">-0.22169506901034899</cx:pt>
          <cx:pt idx="88757">-0.22178552694401599</cx:pt>
          <cx:pt idx="88758">-0.22180456626237199</cx:pt>
          <cx:pt idx="88759">-0.22193284633393401</cx:pt>
          <cx:pt idx="88760">-0.22196798985637201</cx:pt>
          <cx:pt idx="88761">-0.22196798985637201</cx:pt>
          <cx:pt idx="88762">-0.22200892243037301</cx:pt>
          <cx:pt idx="88763">-0.22206105461230799</cx:pt>
          <cx:pt idx="88764">-0.22211239028560001</cx:pt>
          <cx:pt idx="88765">-0.22214435915480599</cx:pt>
          <cx:pt idx="88766">-0.22222280251458601</cx:pt>
          <cx:pt idx="88767">-0.222267118609598</cx:pt>
          <cx:pt idx="88768">-0.22231193831354201</cx:pt>
          <cx:pt idx="88769">-0.22233919117926201</cx:pt>
          <cx:pt idx="88770">-0.222358320100629</cx:pt>
          <cx:pt idx="88771">-0.22240624525291899</cx:pt>
          <cx:pt idx="88772">-0.22242404563951701</cx:pt>
          <cx:pt idx="88773">-0.22254583828365801</cx:pt>
          <cx:pt idx="88774">-0.22255839226826099</cx:pt>
          <cx:pt idx="88775">-0.22257884047191701</cx:pt>
          <cx:pt idx="88776">-0.22259217329595901</cx:pt>
          <cx:pt idx="88777">-0.222601327743636</cx:pt>
          <cx:pt idx="88778">-0.22274770388588999</cx:pt>
          <cx:pt idx="88779">-0.22274994118628799</cx:pt>
          <cx:pt idx="88780">-0.22275895273190599</cx:pt>
          <cx:pt idx="88781">-0.22278799132961399</cx:pt>
          <cx:pt idx="88782">-0.22279036453994</cx:pt>
          <cx:pt idx="88783">-0.222812091514272</cx:pt>
          <cx:pt idx="88784">-0.22284987516933</cx:pt>
          <cx:pt idx="88785">-0.22288000962707</cx:pt>
          <cx:pt idx="88786">-0.22291211638657099</cx:pt>
          <cx:pt idx="88787">-0.22297148633198899</cx:pt>
          <cx:pt idx="88788">-0.223000788415015</cx:pt>
          <cx:pt idx="88789">-0.22304582760323099</cx:pt>
          <cx:pt idx="88790">-0.22308945232881</cx:pt>
          <cx:pt idx="88791">-0.22312396414709901</cx:pt>
          <cx:pt idx="88792">-0.22312828128013401</cx:pt>
          <cx:pt idx="88793">-0.22321926520645999</cx:pt>
          <cx:pt idx="88794">-0.22325836700584401</cx:pt>
          <cx:pt idx="88795">-0.22325836700584401</cx:pt>
          <cx:pt idx="88796">-0.22326245606585399</cx:pt>
          <cx:pt idx="88797">-0.22341777233482801</cx:pt>
          <cx:pt idx="88798">-0.22346945046007799</cx:pt>
          <cx:pt idx="88799">-0.22350131602902701</cx:pt>
          <cx:pt idx="88800">-0.223644800534328</cx:pt>
          <cx:pt idx="88801">-0.22368444247170499</cx:pt>
          <cx:pt idx="88802">-0.22375694336127799</cx:pt>
          <cx:pt idx="88803">-0.223784059121374</cx:pt>
          <cx:pt idx="88804">-0.22378803831491101</cx:pt>
          <cx:pt idx="88805">-0.223912884825543</cx:pt>
          <cx:pt idx="88806">-0.223916080298738</cx:pt>
          <cx:pt idx="88807">-0.22410032182364201</cx:pt>
          <cx:pt idx="88808">-0.22410105154794099</cx:pt>
          <cx:pt idx="88809">-0.22417542028221599</cx:pt>
          <cx:pt idx="88810">-0.22423295865521201</cx:pt>
          <cx:pt idx="88811">-0.224242009236506</cx:pt>
          <cx:pt idx="88812">-0.22424749386743301</cx:pt>
          <cx:pt idx="88813">-0.22447487382195899</cx:pt>
          <cx:pt idx="88814">-0.22449579580130199</cx:pt>
          <cx:pt idx="88815">-0.22462191795620201</cx:pt>
          <cx:pt idx="88816">-0.224667446625713</cx:pt>
          <cx:pt idx="88817">-0.22473901120079201</cx:pt>
          <cx:pt idx="88818">-0.22489446793265599</cx:pt>
          <cx:pt idx="88819">-0.224946752416888</cx:pt>
          <cx:pt idx="88820">-0.22501722173274399</cx:pt>
          <cx:pt idx="88821">-0.22501722173274399</cx:pt>
          <cx:pt idx="88822">-0.22501722173274399</cx:pt>
          <cx:pt idx="88823">-0.22501722173274399</cx:pt>
          <cx:pt idx="88824">-0.22501722173274399</cx:pt>
          <cx:pt idx="88825">-0.22512064027968601</cx:pt>
          <cx:pt idx="88826">-0.225210362174664</cx:pt>
          <cx:pt idx="88827">-0.22521293749377</cx:pt>
          <cx:pt idx="88828">-0.22530346469541601</cx:pt>
          <cx:pt idx="88829">-0.22539112461772201</cx:pt>
          <cx:pt idx="88830">-0.22542467951848599</cx:pt>
          <cx:pt idx="88831">-0.22542467951848599</cx:pt>
          <cx:pt idx="88832">-0.22542785561898501</cx:pt>
          <cx:pt idx="88833">-0.22551915544086601</cx:pt>
          <cx:pt idx="88834">-0.22570841358201099</cx:pt>
          <cx:pt idx="88835">-0.22572084928529601</cx:pt>
          <cx:pt idx="88836">-0.22581728915620999</cx:pt>
          <cx:pt idx="88837">-0.22581728915620999</cx:pt>
          <cx:pt idx="88838">-0.22581728915620999</cx:pt>
          <cx:pt idx="88839">-0.22581728915620999</cx:pt>
          <cx:pt idx="88840">-0.22584342957556</cx:pt>
          <cx:pt idx="88841">-0.22589881169880899</cx:pt>
          <cx:pt idx="88842">-0.22591432882533599</cx:pt>
          <cx:pt idx="88843">-0.22605941478570199</cx:pt>
          <cx:pt idx="88844">-0.22606226480922101</cx:pt>
          <cx:pt idx="88845">-0.226070996802441</cx:pt>
          <cx:pt idx="88846">-0.226122691378247</cx:pt>
          <cx:pt idx="88847">-0.226189584236372</cx:pt>
          <cx:pt idx="88848">-0.226311155838262</cx:pt>
          <cx:pt idx="88849">-0.226311155838262</cx:pt>
          <cx:pt idx="88850">-0.226311155838262</cx:pt>
          <cx:pt idx="88851">-0.22654446130098099</cx:pt>
          <cx:pt idx="88852">-0.22662810972429001</cx:pt>
          <cx:pt idx="88853">-0.226664728069013</cx:pt>
          <cx:pt idx="88854">-0.22687104780690501</cx:pt>
          <cx:pt idx="88855">-0.22693716728812599</cx:pt>
          <cx:pt idx="88856">-0.22708075709884901</cx:pt>
          <cx:pt idx="88857">-0.22718088163283401</cx:pt>
          <cx:pt idx="88858">-0.22722640998608701</cx:pt>
          <cx:pt idx="88859">-0.22724686377557499</cx:pt>
          <cx:pt idx="88860">-0.22738155631694801</cx:pt>
          <cx:pt idx="88861">-0.22744273120967301</cx:pt>
          <cx:pt idx="88862">-0.22759707524390099</cx:pt>
          <cx:pt idx="88863">-0.22766373298381901</cx:pt>
          <cx:pt idx="88864">-0.228172019997193</cx:pt>
          <cx:pt idx="88865">-0.22822061453640499</cx:pt>
          <cx:pt idx="88866">-0.22822061453640499</cx:pt>
          <cx:pt idx="88867">-0.22822061453640499</cx:pt>
          <cx:pt idx="88868">-0.22822061453640499</cx:pt>
          <cx:pt idx="88869">-0.22822061453640499</cx:pt>
          <cx:pt idx="88870">-0.22822574609149399</cx:pt>
          <cx:pt idx="88871">-0.22823987200467399</cx:pt>
          <cx:pt idx="88872">-0.22828105804832699</cx:pt>
          <cx:pt idx="88873">-0.22831228982313401</cx:pt>
          <cx:pt idx="88874">-0.22849717000884601</cx:pt>
          <cx:pt idx="88875">-0.22859460592848699</cx:pt>
          <cx:pt idx="88876">-0.228604227963977</cx:pt>
          <cx:pt idx="88877">-0.22880343321787999</cx:pt>
          <cx:pt idx="88878">-0.22890252306684</cx:pt>
          <cx:pt idx="88879">-0.22891489050043501</cx:pt>
          <cx:pt idx="88880">-0.22901383222096</cx:pt>
          <cx:pt idx="88881">-0.22904959001411601</cx:pt>
          <cx:pt idx="88882">-0.22907887572667299</cx:pt>
          <cx:pt idx="88883">-0.22907887572667299</cx:pt>
          <cx:pt idx="88884">-0.22907887572667299</cx:pt>
          <cx:pt idx="88885">-0.22907887572667299</cx:pt>
          <cx:pt idx="88886">-0.22907887572667299</cx:pt>
          <cx:pt idx="88887">-0.22912222470555399</cx:pt>
          <cx:pt idx="88888">-0.22921910501346199</cx:pt>
          <cx:pt idx="88889">-0.22922214740556099</cx:pt>
          <cx:pt idx="88890">-0.229333677543542</cx:pt>
          <cx:pt idx="88891">-0.22934834451837999</cx:pt>
          <cx:pt idx="88892">-0.22942706834988599</cx:pt>
          <cx:pt idx="88893">-0.229437213188219</cx:pt>
          <cx:pt idx="88894">-0.229542123012593</cx:pt>
          <cx:pt idx="88895">-0.229551893491659</cx:pt>
          <cx:pt idx="88896">-0.229610329059343</cx:pt>
          <cx:pt idx="88897">-0.229673632619562</cx:pt>
          <cx:pt idx="88898">-0.229693796177941</cx:pt>
          <cx:pt idx="88899">-0.22971430468762499</cx:pt>
          <cx:pt idx="88900">-0.22972478105475799</cx:pt>
          <cx:pt idx="88901">-0.22977519136007399</cx:pt>
          <cx:pt idx="88902">-0.22979998166645799</cx:pt>
          <cx:pt idx="88903">-0.22981334208853299</cx:pt>
          <cx:pt idx="88904">-0.23002850916113499</cx:pt>
          <cx:pt idx="88905">-0.23019808454553001</cx:pt>
          <cx:pt idx="88906">-0.23019808454553001</cx:pt>
          <cx:pt idx="88907">-0.23019808454553001</cx:pt>
          <cx:pt idx="88908">-0.23019808454553001</cx:pt>
          <cx:pt idx="88909">-0.23019808454553001</cx:pt>
          <cx:pt idx="88910">-0.23025441957172299</cx:pt>
          <cx:pt idx="88911">-0.23026105364698299</cx:pt>
          <cx:pt idx="88912">-0.230304423583852</cx:pt>
          <cx:pt idx="88913">-0.23039412789817301</cx:pt>
          <cx:pt idx="88914">-0.23061032877659601</cx:pt>
          <cx:pt idx="88915">-0.23068175659051501</cx:pt>
          <cx:pt idx="88916">-0.23073394001453301</cx:pt>
          <cx:pt idx="88917">-0.230796805413507</cx:pt>
          <cx:pt idx="88918">-0.230803922452988</cx:pt>
          <cx:pt idx="88919">-0.23083779972877799</cx:pt>
          <cx:pt idx="88920">-0.230916490736088</cx:pt>
          <cx:pt idx="88921">-0.23092478483568299</cx:pt>
          <cx:pt idx="88922">-0.23101946821841601</cx:pt>
          <cx:pt idx="88923">-0.23103788571285</cx:pt>
          <cx:pt idx="88924">-0.23107883995454701</cx:pt>
          <cx:pt idx="88925">-0.23118494972671999</cx:pt>
          <cx:pt idx="88926">-0.231185910052701</cx:pt>
          <cx:pt idx="88927">-0.23119922319538599</cx:pt>
          <cx:pt idx="88928">-0.231379848452686</cx:pt>
          <cx:pt idx="88929">-0.23150573089180199</cx:pt>
          <cx:pt idx="88930">-0.23150644551633801</cx:pt>
          <cx:pt idx="88931">-0.23152168786767599</cx:pt>
          <cx:pt idx="88932">-0.23153773735578001</cx:pt>
          <cx:pt idx="88933">-0.23157486867612201</cx:pt>
          <cx:pt idx="88934">-0.231659448472983</cx:pt>
          <cx:pt idx="88935">-0.23167212244417401</cx:pt>
          <cx:pt idx="88936">-0.23172245005744299</cx:pt>
          <cx:pt idx="88937">-0.23184911924572901</cx:pt>
          <cx:pt idx="88938">-0.231882695634168</cx:pt>
          <cx:pt idx="88939">-0.23192742218976201</cx:pt>
          <cx:pt idx="88940">-0.23192742218976201</cx:pt>
          <cx:pt idx="88941">-0.23192742218976201</cx:pt>
          <cx:pt idx="88942">-0.23192742218976201</cx:pt>
          <cx:pt idx="88943">-0.23192742218976201</cx:pt>
          <cx:pt idx="88944">-0.23199453227533101</cx:pt>
          <cx:pt idx="88945">-0.23200672317136101</cx:pt>
          <cx:pt idx="88946">-0.232014942091507</cx:pt>
          <cx:pt idx="88947">-0.232014942091507</cx:pt>
          <cx:pt idx="88948">-0.23203920155112701</cx:pt>
          <cx:pt idx="88949">-0.232055134492194</cx:pt>
          <cx:pt idx="88950">-0.23207269745911899</cx:pt>
          <cx:pt idx="88951">-0.23228492353497701</cx:pt>
          <cx:pt idx="88952">-0.23245853667079799</cx:pt>
          <cx:pt idx="88953">-0.232500243072363</cx:pt>
          <cx:pt idx="88954">-0.23253349533929199</cx:pt>
          <cx:pt idx="88955">-0.23254214123552999</cx:pt>
          <cx:pt idx="88956">-0.23257555620839299</cx:pt>
          <cx:pt idx="88957">-0.23258046959206899</cx:pt>
          <cx:pt idx="88958">-0.232646106864416</cx:pt>
          <cx:pt idx="88959">-0.232733819562153</cx:pt>
          <cx:pt idx="88960">-0.232896037913743</cx:pt>
          <cx:pt idx="88961">-0.23289771648597801</cx:pt>
          <cx:pt idx="88962">-0.232977100230958</cx:pt>
          <cx:pt idx="88963">-0.23355018157304899</cx:pt>
          <cx:pt idx="88964">-0.23361805663372001</cx:pt>
          <cx:pt idx="88965">-0.233664896434786</cx:pt>
          <cx:pt idx="88966">-0.23368969485470401</cx:pt>
          <cx:pt idx="88967">-0.23377499956433601</cx:pt>
          <cx:pt idx="88968">-0.23383273806253399</cx:pt>
          <cx:pt idx="88969">-0.23392179836815</cx:pt>
          <cx:pt idx="88970">-0.233956821692999</cx:pt>
          <cx:pt idx="88971">-0.23403421252565401</cx:pt>
          <cx:pt idx="88972">-0.234098259880653</cx:pt>
          <cx:pt idx="88973">-0.23410069890534399</cx:pt>
          <cx:pt idx="88974">-0.23412880182398099</cx:pt>
          <cx:pt idx="88975">-0.23413743829318201</cx:pt>
          <cx:pt idx="88976">-0.23414143125206399</cx:pt>
          <cx:pt idx="88977">-0.23421279479958501</cx:pt>
          <cx:pt idx="88978">-0.23440894647442001</cx:pt>
          <cx:pt idx="88979">-0.23447137953531799</cx:pt>
          <cx:pt idx="88980">-0.23447776895172201</cx:pt>
          <cx:pt idx="88981">-0.23455288923008899</cx:pt>
          <cx:pt idx="88982">-0.23458179966496201</cx:pt>
          <cx:pt idx="88983">-0.23487760508372199</cx:pt>
          <cx:pt idx="88984">-0.23508779831465601</cx:pt>
          <cx:pt idx="88985">-0.23511416931355</cx:pt>
          <cx:pt idx="88986">-0.235178821598716</cx:pt>
          <cx:pt idx="88987">-0.23521996948568799</cx:pt>
          <cx:pt idx="88988">-0.23526977380904701</cx:pt>
          <cx:pt idx="88989">-0.23527355075623099</cx:pt>
          <cx:pt idx="88990">-0.23547501069843901</cx:pt>
          <cx:pt idx="88991">-0.23555138787399699</cx:pt>
          <cx:pt idx="88992">-0.23556956517768099</cx:pt>
          <cx:pt idx="88993">-0.23560998603053299</cx:pt>
          <cx:pt idx="88994">-0.23562288782503699</cx:pt>
          <cx:pt idx="88995">-0.23563765178507201</cx:pt>
          <cx:pt idx="88996">-0.235643397303339</cx:pt>
          <cx:pt idx="88997">-0.23571110992287</cx:pt>
          <cx:pt idx="88998">-0.23579507239675501</cx:pt>
          <cx:pt idx="88999">-0.235867432577059</cx:pt>
          <cx:pt idx="89000">-0.23591244203014899</cx:pt>
          <cx:pt idx="89001">-0.23591263313484201</cx:pt>
          <cx:pt idx="89002">-0.235917709079909</cx:pt>
          <cx:pt idx="89003">-0.235917709079909</cx:pt>
          <cx:pt idx="89004">-0.235919678235195</cx:pt>
          <cx:pt idx="89005">-0.235942089887243</cx:pt>
          <cx:pt idx="89006">-0.23596958992056499</cx:pt>
          <cx:pt idx="89007">-0.236025538269441</cx:pt>
          <cx:pt idx="89008">-0.23615694936749801</cx:pt>
          <cx:pt idx="89009">-0.236233580505499</cx:pt>
          <cx:pt idx="89010">-0.23628561649455099</cx:pt>
          <cx:pt idx="89011">-0.23637310461806299</cx:pt>
          <cx:pt idx="89012">-0.23641702902505199</cx:pt>
          <cx:pt idx="89013">-0.23649748348875799</cx:pt>
          <cx:pt idx="89014">-0.236509127296502</cx:pt>
          <cx:pt idx="89015">-0.23656295903737901</cx:pt>
          <cx:pt idx="89016">-0.23656383924340901</cx:pt>
          <cx:pt idx="89017">-0.23657131261582601</cx:pt>
          <cx:pt idx="89018">-0.236614205508374</cx:pt>
          <cx:pt idx="89019">-0.236724864769747</cx:pt>
          <cx:pt idx="89020">-0.236724864769747</cx:pt>
          <cx:pt idx="89021">-0.23674003135823399</cx:pt>
          <cx:pt idx="89022">-0.23675576078767999</cx:pt>
          <cx:pt idx="89023">-0.23680499246452699</cx:pt>
          <cx:pt idx="89024">-0.23691492691323701</cx:pt>
          <cx:pt idx="89025">-0.23737372172009299</cx:pt>
          <cx:pt idx="89026">-0.23753898325409001</cx:pt>
          <cx:pt idx="89027">-0.23757313201456101</cx:pt>
          <cx:pt idx="89028">-0.237668196127991</cx:pt>
          <cx:pt idx="89029">-0.237684136928384</cx:pt>
          <cx:pt idx="89030">-0.23779120226075501</cx:pt>
          <cx:pt idx="89031">-0.23806738494066099</cx:pt>
          <cx:pt idx="89032">-0.238141050418229</cx:pt>
          <cx:pt idx="89033">-0.238295829391936</cx:pt>
          <cx:pt idx="89034">-0.23839966016926201</cx:pt>
          <cx:pt idx="89035">-0.238460874087953</cx:pt>
          <cx:pt idx="89036">-0.238610410256686</cx:pt>
          <cx:pt idx="89037">-0.23866987194631301</cx:pt>
          <cx:pt idx="89038">-0.23869584674122299</cx:pt>
          <cx:pt idx="89039">-0.238768179196407</cx:pt>
          <cx:pt idx="89040">-0.23888981234044401</cx:pt>
          <cx:pt idx="89041">-0.238986600641969</cx:pt>
          <cx:pt idx="89042">-0.239017458262865</cx:pt>
          <cx:pt idx="89043">-0.23903998630519199</cx:pt>
          <cx:pt idx="89044">-0.23911884218218901</cx:pt>
          <cx:pt idx="89045">-0.239195627984226</cx:pt>
          <cx:pt idx="89046">-0.23927289455461601</cx:pt>
          <cx:pt idx="89047">-0.239376555506294</cx:pt>
          <cx:pt idx="89048">-0.23950416360532001</cx:pt>
          <cx:pt idx="89049">-0.23952799022215199</cx:pt>
          <cx:pt idx="89050">-0.23966696783826399</cx:pt>
          <cx:pt idx="89051">-0.23982043828250099</cx:pt>
          <cx:pt idx="89052">-0.23982224120047599</cx:pt>
          <cx:pt idx="89053">-0.23982224120047599</cx:pt>
          <cx:pt idx="89054">-0.23982224120047599</cx:pt>
          <cx:pt idx="89055">-0.23999175377425599</cx:pt>
          <cx:pt idx="89056">-0.24000389314116999</cx:pt>
          <cx:pt idx="89057">-0.24003095391938001</cx:pt>
          <cx:pt idx="89058">-0.240147708726417</cx:pt>
          <cx:pt idx="89059">-0.24037540868518401</cx:pt>
          <cx:pt idx="89060">-0.240451075163542</cx:pt>
          <cx:pt idx="89061">-0.24057857791548601</cx:pt>
          <cx:pt idx="89062">-0.24098527095809999</cx:pt>
          <cx:pt idx="89063">-0.24098592891779599</cx:pt>
          <cx:pt idx="89064">-0.241006406553185</cx:pt>
          <cx:pt idx="89065">-0.24116782327359099</cx:pt>
          <cx:pt idx="89066">-0.24118247397376</cx:pt>
          <cx:pt idx="89067">-0.24118247397376</cx:pt>
          <cx:pt idx="89068">-0.24118247397376</cx:pt>
          <cx:pt idx="89069">-0.24120006365886801</cx:pt>
          <cx:pt idx="89070">-0.24124148161576001</cx:pt>
          <cx:pt idx="89071">-0.24126654637151401</cx:pt>
          <cx:pt idx="89072">-0.24126654637151401</cx:pt>
          <cx:pt idx="89073">-0.24139279890926199</cx:pt>
          <cx:pt idx="89074">-0.24143197372296801</cx:pt>
          <cx:pt idx="89075">-0.24176383852403199</cx:pt>
          <cx:pt idx="89076">-0.24185609325781801</cx:pt>
          <cx:pt idx="89077">-0.24196782480970799</cx:pt>
          <cx:pt idx="89078">-0.241973390650534</cx:pt>
          <cx:pt idx="89079">-0.24202262151147699</cx:pt>
          <cx:pt idx="89080">-0.24207420898290999</cx:pt>
          <cx:pt idx="89081">-0.24207420898290999</cx:pt>
          <cx:pt idx="89082">-0.24233996348398101</cx:pt>
          <cx:pt idx="89083">-0.24238498368706299</cx:pt>
          <cx:pt idx="89084">-0.24253656249344599</cx:pt>
          <cx:pt idx="89085">-0.24264660953690101</cx:pt>
          <cx:pt idx="89086">-0.242720609835677</cx:pt>
          <cx:pt idx="89087">-0.24284671626440699</cx:pt>
          <cx:pt idx="89088">-0.24306258128236199</cx:pt>
          <cx:pt idx="89089">-0.24323279086441099</cx:pt>
          <cx:pt idx="89090">-0.243377909108663</cx:pt>
          <cx:pt idx="89091">-0.24341704847515899</cx:pt>
          <cx:pt idx="89092">-0.24363115795398799</cx:pt>
          <cx:pt idx="89093">-0.24370154078290701</cx:pt>
          <cx:pt idx="89094">-0.243780935348032</cx:pt>
          <cx:pt idx="89095">-0.243787344027664</cx:pt>
          <cx:pt idx="89096">-0.24385214205568501</cx:pt>
          <cx:pt idx="89097">-0.24410722758979</cx:pt>
          <cx:pt idx="89098">-0.24422642304080699</cx:pt>
          <cx:pt idx="89099">-0.24438045283259099</cx:pt>
          <cx:pt idx="89100">-0.24448089053383901</cx:pt>
          <cx:pt idx="89101">-0.24448215273790599</cx:pt>
          <cx:pt idx="89102">-0.244485259124194</cx:pt>
          <cx:pt idx="89103">-0.244548667456464</cx:pt>
          <cx:pt idx="89104">-0.24454869642962701</cx:pt>
          <cx:pt idx="89105">-0.24454869642962701</cx:pt>
          <cx:pt idx="89106">-0.24454869642962701</cx:pt>
          <cx:pt idx="89107">-0.24454869642962701</cx:pt>
          <cx:pt idx="89108">-0.24465670535124501</cx:pt>
          <cx:pt idx="89109">-0.244721675548357</cx:pt>
          <cx:pt idx="89110">-0.244751160363779</cx:pt>
          <cx:pt idx="89111">-0.244761203878581</cx:pt>
          <cx:pt idx="89112">-0.24478823502143501</cx:pt>
          <cx:pt idx="89113">-0.24478823502143501</cx:pt>
          <cx:pt idx="89114">-0.24483190802500901</cx:pt>
          <cx:pt idx="89115">-0.24489370651841799</cx:pt>
          <cx:pt idx="89116">-0.24505731564788399</cx:pt>
          <cx:pt idx="89117">-0.24529206460095501</cx:pt>
          <cx:pt idx="89118">-0.24547377330833101</cx:pt>
          <cx:pt idx="89119">-0.24556420759682901</cx:pt>
          <cx:pt idx="89120">-0.245852322993307</cx:pt>
          <cx:pt idx="89121">-0.24589484839633799</cx:pt>
          <cx:pt idx="89122">-0.246023926475541</cx:pt>
          <cx:pt idx="89123">-0.24606238481812601</cx:pt>
          <cx:pt idx="89124">-0.246178576102321</cx:pt>
          <cx:pt idx="89125">-0.246332838412469</cx:pt>
          <cx:pt idx="89126">-0.246345135339849</cx:pt>
          <cx:pt idx="89127">-0.24641604389563401</cx:pt>
          <cx:pt idx="89128">-0.24644346938763301</cx:pt>
          <cx:pt idx="89129">-0.246557947562937</cx:pt>
          <cx:pt idx="89130">-0.24661323580528799</cx:pt>
          <cx:pt idx="89131">-0.24672789799457601</cx:pt>
          <cx:pt idx="89132">-0.24715251611098399</cx:pt>
          <cx:pt idx="89133">-0.24724323654953101</cx:pt>
          <cx:pt idx="89134">-0.24724323654953101</cx:pt>
          <cx:pt idx="89135">-0.24736300712517201</cx:pt>
          <cx:pt idx="89136">-0.24739919009343</cx:pt>
          <cx:pt idx="89137">-0.24747393574207499</cx:pt>
          <cx:pt idx="89138">-0.247530443282656</cx:pt>
          <cx:pt idx="89139">-0.24763541310297599</cx:pt>
          <cx:pt idx="89140">-0.24770491805436001</cx:pt>
          <cx:pt idx="89141">-0.247824868706912</cx:pt>
          <cx:pt idx="89142">-0.24795774117463401</cx:pt>
          <cx:pt idx="89143">-0.24795774117463401</cx:pt>
          <cx:pt idx="89144">-0.24795774117463401</cx:pt>
          <cx:pt idx="89145">-0.24795842559912701</cx:pt>
          <cx:pt idx="89146">-0.24797445784004901</cx:pt>
          <cx:pt idx="89147">-0.24803471197708099</cx:pt>
          <cx:pt idx="89148">-0.24803516515583801</cx:pt>
          <cx:pt idx="89149">-0.24803807422944499</cx:pt>
          <cx:pt idx="89150">-0.248042301253973</cx:pt>
          <cx:pt idx="89151">-0.24810223239729401</cx:pt>
          <cx:pt idx="89152">-0.24819965100462801</cx:pt>
          <cx:pt idx="89153">-0.24834270813619999</cx:pt>
          <cx:pt idx="89154">-0.24852637475675901</cx:pt>
          <cx:pt idx="89155">-0.24856530991870701</cx:pt>
          <cx:pt idx="89156">-0.248570588521624</cx:pt>
          <cx:pt idx="89157">-0.248773710517222</cx:pt>
          <cx:pt idx="89158">-0.249085564429363</cx:pt>
          <cx:pt idx="89159">-0.249085564429363</cx:pt>
          <cx:pt idx="89160">-0.249260601169077</cx:pt>
          <cx:pt idx="89161">-0.24931485815462601</cx:pt>
          <cx:pt idx="89162">-0.24938924376458901</cx:pt>
          <cx:pt idx="89163">-0.24948726903695201</cx:pt>
          <cx:pt idx="89164">-0.24965895519252199</cx:pt>
          <cx:pt idx="89165">-0.24966205450583201</cx:pt>
          <cx:pt idx="89166">-0.25009869329775197</cx:pt>
          <cx:pt idx="89167">-0.25021774813486702</cx:pt>
          <cx:pt idx="89168">-0.25028299296379702</cx:pt>
          <cx:pt idx="89169">-0.25032116700727203</cx:pt>
          <cx:pt idx="89170">-0.25040921613459</cx:pt>
          <cx:pt idx="89171">-0.25050257060785203</cx:pt>
          <cx:pt idx="89172">-0.25058622390137603</cx:pt>
          <cx:pt idx="89173">-0.25058622390137603</cx:pt>
          <cx:pt idx="89174">-0.25058622390137603</cx:pt>
          <cx:pt idx="89175">-0.25058622390137603</cx:pt>
          <cx:pt idx="89176">-0.25061102757907999</cx:pt>
          <cx:pt idx="89177">-0.25064565219830298</cx:pt>
          <cx:pt idx="89178">-0.250728073177649</cx:pt>
          <cx:pt idx="89179">-0.25074972913561999</cx:pt>
          <cx:pt idx="89180">-0.250751071879593</cx:pt>
          <cx:pt idx="89181">-0.25081448937961598</cx:pt>
          <cx:pt idx="89182">-0.25083236233524703</cx:pt>
          <cx:pt idx="89183">-0.25083236233524703</cx:pt>
          <cx:pt idx="89184">-0.25083236233524703</cx:pt>
          <cx:pt idx="89185">-0.25083236233524703</cx:pt>
          <cx:pt idx="89186">-0.25111180126945098</cx:pt>
          <cx:pt idx="89187">-0.25112599581033002</cx:pt>
          <cx:pt idx="89188">-0.251192416719902</cx:pt>
          <cx:pt idx="89189">-0.25124309178023002</cx:pt>
          <cx:pt idx="89190">-0.251297184197392</cx:pt>
          <cx:pt idx="89191">-0.25145115141547503</cx:pt>
          <cx:pt idx="89192">-0.25153222385102197</cx:pt>
          <cx:pt idx="89193">-0.25167394633967599</cx:pt>
          <cx:pt idx="89194">-0.25173801275715302</cx:pt>
          <cx:pt idx="89195">-0.25178991282037999</cx:pt>
          <cx:pt idx="89196">-0.25189498427447998</cx:pt>
          <cx:pt idx="89197">-0.251949294323563</cx:pt>
          <cx:pt idx="89198">-0.251979636794465</cx:pt>
          <cx:pt idx="89199">-0.25198048196416101</cx:pt>
          <cx:pt idx="89200">-0.25202833343825398</cx:pt>
          <cx:pt idx="89201">-0.25213416012586098</cx:pt>
          <cx:pt idx="89202">-0.25242194242546301</cx:pt>
          <cx:pt idx="89203">-0.25256107881004602</cx:pt>
          <cx:pt idx="89204">-0.25256107881004602</cx:pt>
          <cx:pt idx="89205">-0.25267488523588999</cx:pt>
          <cx:pt idx="89206">-0.25278547199227203</cx:pt>
          <cx:pt idx="89207">-0.253006251880247</cx:pt>
          <cx:pt idx="89208">-0.253053142216214</cx:pt>
          <cx:pt idx="89209">-0.25315137292987899</cx:pt>
          <cx:pt idx="89210">-0.25325041262711101</cx:pt>
          <cx:pt idx="89211">-0.25334140025255503</cx:pt>
          <cx:pt idx="89212">-0.25334242108774602</cx:pt>
          <cx:pt idx="89213">-0.25340140539804801</cx:pt>
          <cx:pt idx="89214">-0.25367161891751799</cx:pt>
          <cx:pt idx="89215">-0.25382356270133299</cx:pt>
          <cx:pt idx="89216">-0.25383045587453201</cx:pt>
          <cx:pt idx="89217">-0.25386004297256398</cx:pt>
          <cx:pt idx="89218">-0.25389648448992902</cx:pt>
          <cx:pt idx="89219">-0.25451460517042301</cx:pt>
          <cx:pt idx="89220">-0.254572397691601</cx:pt>
          <cx:pt idx="89221">-0.25460097782166002</cx:pt>
          <cx:pt idx="89222">-0.25469122491505403</cx:pt>
          <cx:pt idx="89223">-0.25481201800493197</cx:pt>
          <cx:pt idx="89224">-0.254842967134909</cx:pt>
          <cx:pt idx="89225">-0.254878486072523</cx:pt>
          <cx:pt idx="89226">-0.25489383956654599</cx:pt>
          <cx:pt idx="89227">-0.255111316087406</cx:pt>
          <cx:pt idx="89228">-0.25519278544760599</cx:pt>
          <cx:pt idx="89229">-0.255302697336177</cx:pt>
          <cx:pt idx="89230">-0.25535196229458301</cx:pt>
          <cx:pt idx="89231">-0.25541551401949603</cx:pt>
          <cx:pt idx="89232">-0.25548156544002099</cx:pt>
          <cx:pt idx="89233">-0.25558891632807801</cx:pt>
          <cx:pt idx="89234">-0.25559208794343402</cx:pt>
          <cx:pt idx="89235">-0.25577415474079701</cx:pt>
          <cx:pt idx="89236">-0.25579683358988597</cx:pt>
          <cx:pt idx="89237">-0.255816504347603</cx:pt>
          <cx:pt idx="89238">-0.25592714613193301</cx:pt>
          <cx:pt idx="89239">-0.25621985861169</cx:pt>
          <cx:pt idx="89240">-0.256223651009239</cx:pt>
          <cx:pt idx="89241">-0.25628548938157097</cx:pt>
          <cx:pt idx="89242">-0.25633265921788301</cx:pt>
          <cx:pt idx="89243">-0.256357524868084</cx:pt>
          <cx:pt idx="89244">-0.25645450494619398</cx:pt>
          <cx:pt idx="89245">-0.25646510885430102</cx:pt>
          <cx:pt idx="89246">-0.25661478470364402</cx:pt>
          <cx:pt idx="89247">-0.25661478470364402</cx:pt>
          <cx:pt idx="89248">-0.25661478470364402</cx:pt>
          <cx:pt idx="89249">-0.25666893439539201</cx:pt>
          <cx:pt idx="89250">-0.25686035351717301</cx:pt>
          <cx:pt idx="89251">-0.25703968691103901</cx:pt>
          <cx:pt idx="89252">-0.25706751885365298</cx:pt>
          <cx:pt idx="89253">-0.2572613127333</cx:pt>
          <cx:pt idx="89254">-0.25745627100997898</cx:pt>
          <cx:pt idx="89255">-0.25750020297399601</cx:pt>
          <cx:pt idx="89256">-0.25751352912961001</cx:pt>
          <cx:pt idx="89257">-0.25751613789452998</cx:pt>
          <cx:pt idx="89258">-0.25760227531955898</cx:pt>
          <cx:pt idx="89259">-0.25761509438528302</cx:pt>
          <cx:pt idx="89260">-0.25767746677247699</cx:pt>
          <cx:pt idx="89261">-0.25767906512045602</cx:pt>
          <cx:pt idx="89262">-0.25768920697023401</cx:pt>
          <cx:pt idx="89263">-0.25778447777105701</cx:pt>
          <cx:pt idx="89264">-0.25782405782228501</cx:pt>
          <cx:pt idx="89265">-0.25795036674600103</cx:pt>
          <cx:pt idx="89266">-0.25808091067080202</cx:pt>
          <cx:pt idx="89267">-0.25819274389045599</cx:pt>
          <cx:pt idx="89268">-0.25821132265154101</cx:pt>
          <cx:pt idx="89269">-0.25827057401660303</cx:pt>
          <cx:pt idx="89270">-0.25841292972060698</cx:pt>
          <cx:pt idx="89271">-0.25841292972060698</cx:pt>
          <cx:pt idx="89272">-0.25841292972060698</cx:pt>
          <cx:pt idx="89273">-0.25841292972060698</cx:pt>
          <cx:pt idx="89274">-0.258483814011776</cx:pt>
          <cx:pt idx="89275">-0.25866257966464801</cx:pt>
          <cx:pt idx="89276">-0.25866257966464801</cx:pt>
          <cx:pt idx="89277">-0.25866257966464801</cx:pt>
          <cx:pt idx="89278">-0.25866257966464801</cx:pt>
          <cx:pt idx="89279">-0.25872317355595698</cx:pt>
          <cx:pt idx="89280">-0.25889362116737102</cx:pt>
          <cx:pt idx="89281">-0.25889439441034301</cx:pt>
          <cx:pt idx="89282">-0.25895848132687799</cx:pt>
          <cx:pt idx="89283">-0.259138078458446</cx:pt>
          <cx:pt idx="89284">-0.25917762723068599</cx:pt>
          <cx:pt idx="89285">-0.259343301952697</cx:pt>
          <cx:pt idx="89286">-0.259467295902228</cx:pt>
          <cx:pt idx="89287">-0.259492248080958</cx:pt>
          <cx:pt idx="89288">-0.259536802227952</cx:pt>
          <cx:pt idx="89289">-0.25961060976072498</cx:pt>
          <cx:pt idx="89290">-0.25963112335715399</cx:pt>
          <cx:pt idx="89291">-0.25972478186430298</cx:pt>
          <cx:pt idx="89292">-0.26002648869880901</cx:pt>
          <cx:pt idx="89293">-0.26021057303096301</cx:pt>
          <cx:pt idx="89294">-0.26027508793527798</cx:pt>
          <cx:pt idx="89295">-0.26036020023541601</cx:pt>
          <cx:pt idx="89296">-0.26045963010811002</cx:pt>
          <cx:pt idx="89297">-0.26049075504914698</cx:pt>
          <cx:pt idx="89298">-0.26049075504914698</cx:pt>
          <cx:pt idx="89299">-0.26049075504914698</cx:pt>
          <cx:pt idx="89300">-0.260510218813508</cx:pt>
          <cx:pt idx="89301">-0.26059008608131201</cx:pt>
          <cx:pt idx="89302">-0.26066191377352799</cx:pt>
          <cx:pt idx="89303">-0.26076177602572997</cx:pt>
          <cx:pt idx="89304">-0.260767466269473</cx:pt>
          <cx:pt idx="89305">-0.261171335307328</cx:pt>
          <cx:pt idx="89306">-0.26120752261746</cx:pt>
          <cx:pt idx="89307">-0.261532560120119</cx:pt>
          <cx:pt idx="89308">-0.26160339096962898</cx:pt>
          <cx:pt idx="89309">-0.26161128912463399</cx:pt>
          <cx:pt idx="89310">-0.261832369923444</cx:pt>
          <cx:pt idx="89311">-0.26183390668270601</cx:pt>
          <cx:pt idx="89312">-0.261881249452797</cx:pt>
          <cx:pt idx="89313">-0.26197342501259901</cx:pt>
          <cx:pt idx="89314">-0.26215815394456099</cx:pt>
          <cx:pt idx="89315">-0.26227247135064802</cx:pt>
          <cx:pt idx="89316">-0.262342605166341</cx:pt>
          <cx:pt idx="89317">-0.26245059294921602</cx:pt>
          <cx:pt idx="89318">-0.26249025715121699</cx:pt>
          <cx:pt idx="89319">-0.26261720855019399</cx:pt>
          <cx:pt idx="89320">-0.26274118739680102</cx:pt>
          <cx:pt idx="89321">-0.26319222008556897</cx:pt>
          <cx:pt idx="89322">-0.26332273626615998</cx:pt>
          <cx:pt idx="89323">-0.26346199234761503</cx:pt>
          <cx:pt idx="89324">-0.26352340156223403</cx:pt>
          <cx:pt idx="89325">-0.26356512643513003</cx:pt>
          <cx:pt idx="89326">-0.26360890870571801</cx:pt>
          <cx:pt idx="89327">-0.26369017163268399</cx:pt>
          <cx:pt idx="89328">-0.26375103634167901</cx:pt>
          <cx:pt idx="89329">-0.26378320831824298</cx:pt>
          <cx:pt idx="89330">-0.26380737581451902</cx:pt>
          <cx:pt idx="89331">-0.26392368070133798</cx:pt>
          <cx:pt idx="89332">-0.26412000981270001</cx:pt>
          <cx:pt idx="89333">-0.26418054510529299</cx:pt>
          <cx:pt idx="89334">-0.26429695454380597</cx:pt>
          <cx:pt idx="89335">-0.26446961989996798</cx:pt>
          <cx:pt idx="89336">-0.26457976372317898</cx:pt>
          <cx:pt idx="89337">-0.26484125958606902</cx:pt>
          <cx:pt idx="89338">-0.26510682929517099</cx:pt>
          <cx:pt idx="89339">-0.26512750291221798</cx:pt>
          <cx:pt idx="89340">-0.26516597412652798</cx:pt>
          <cx:pt idx="89341">-0.26536712773045701</cx:pt>
          <cx:pt idx="89342">-0.26538919635347302</cx:pt>
          <cx:pt idx="89343">-0.265490115370492</cx:pt>
          <cx:pt idx="89344">-0.26558386131528</cx:pt>
          <cx:pt idx="89345">-0.265642161134717</cx:pt>
          <cx:pt idx="89346">-0.26564756875322398</cx:pt>
          <cx:pt idx="89347">-0.26564756875322398</cx:pt>
          <cx:pt idx="89348">-0.26564756875322398</cx:pt>
          <cx:pt idx="89349">-0.26564756875322398</cx:pt>
          <cx:pt idx="89350">-0.26564756875322398</cx:pt>
          <cx:pt idx="89351">-0.26564756875322398</cx:pt>
          <cx:pt idx="89352">-0.26588091343356202</cx:pt>
          <cx:pt idx="89353">-0.26590226043748899</cx:pt>
          <cx:pt idx="89354">-0.26596665687828902</cx:pt>
          <cx:pt idx="89355">-0.26597953690696902</cx:pt>
          <cx:pt idx="89356">-0.26606259501979401</cx:pt>
          <cx:pt idx="89357">-0.26608991000726401</cx:pt>
          <cx:pt idx="89358">-0.26620686602119098</cx:pt>
          <cx:pt idx="89359">-0.26624593808755298</cx:pt>
          <cx:pt idx="89360">-0.26627570098346898</cx:pt>
          <cx:pt idx="89361">-0.26634622718981699</cx:pt>
          <cx:pt idx="89362">-0.26663343665327899</cx:pt>
          <cx:pt idx="89363">-0.26678324849562901</cx:pt>
          <cx:pt idx="89364">-0.26683603276795098</cx:pt>
          <cx:pt idx="89365">-0.26695736318646901</cx:pt>
          <cx:pt idx="89366">-0.26708742788025702</cx:pt>
          <cx:pt idx="89367">-0.26713226539145701</cx:pt>
          <cx:pt idx="89368">-0.26714928185678799</cx:pt>
          <cx:pt idx="89369">-0.26717134536915299</cx:pt>
          <cx:pt idx="89370">-0.26750508121835598</cx:pt>
          <cx:pt idx="89371">-0.26751610411291399</cx:pt>
          <cx:pt idx="89372">-0.267539521007579</cx:pt>
          <cx:pt idx="89373">-0.26763778730829602</cx:pt>
          <cx:pt idx="89374">-0.26770063829947199</cx:pt>
          <cx:pt idx="89375">-0.26775963495347799</cx:pt>
          <cx:pt idx="89376">-0.26805945706574102</cx:pt>
          <cx:pt idx="89377">-0.26807245650743999</cx:pt>
          <cx:pt idx="89378">-0.26829435016029202</cx:pt>
          <cx:pt idx="89379">-0.26830222216425298</cx:pt>
          <cx:pt idx="89380">-0.26831828654216899</cx:pt>
          <cx:pt idx="89381">-0.26860058257473102</cx:pt>
          <cx:pt idx="89382">-0.26873994191359102</cx:pt>
          <cx:pt idx="89383">-0.26878330230164799</cx:pt>
          <cx:pt idx="89384">-0.26879594762988701</cx:pt>
          <cx:pt idx="89385">-0.26879670538523398</cx:pt>
          <cx:pt idx="89386">-0.26880355250704002</cx:pt>
          <cx:pt idx="89387">-0.26880772623688898</cx:pt>
          <cx:pt idx="89388">-0.268858355607768</cx:pt>
          <cx:pt idx="89389">-0.268906639621732</cx:pt>
          <cx:pt idx="89390">-0.26891934489841202</cx:pt>
          <cx:pt idx="89391">-0.26915297758580198</cx:pt>
          <cx:pt idx="89392">-0.26915504786754002</cx:pt>
          <cx:pt idx="89393">-0.269205506910701</cx:pt>
          <cx:pt idx="89394">-0.26932718224895302</cx:pt>
          <cx:pt idx="89395">-0.269434393566297</cx:pt>
          <cx:pt idx="89396">-0.26950621897104698</cx:pt>
          <cx:pt idx="89397">-0.269515505134867</cx:pt>
          <cx:pt idx="89398">-0.26958518148153199</cx:pt>
          <cx:pt idx="89399">-0.26963007210875201</cx:pt>
          <cx:pt idx="89400">-0.269669098828835</cx:pt>
          <cx:pt idx="89401">-0.269669098828835</cx:pt>
          <cx:pt idx="89402">-0.269669098828835</cx:pt>
          <cx:pt idx="89403">-0.269669098828835</cx:pt>
          <cx:pt idx="89404">-0.269669098828835</cx:pt>
          <cx:pt idx="89405">-0.269669098828835</cx:pt>
          <cx:pt idx="89406">-0.26969394446390998</cx:pt>
          <cx:pt idx="89407">-0.26974016392864802</cx:pt>
          <cx:pt idx="89408">-0.269823325510467</cx:pt>
          <cx:pt idx="89409">-0.269995467050479</cx:pt>
          <cx:pt idx="89410">-0.269995467050479</cx:pt>
          <cx:pt idx="89411">-0.269995467050479</cx:pt>
          <cx:pt idx="89412">-0.269995467050479</cx:pt>
          <cx:pt idx="89413">-0.269995467050479</cx:pt>
          <cx:pt idx="89414">-0.269995467050479</cx:pt>
          <cx:pt idx="89415">-0.27008832646265102</cx:pt>
          <cx:pt idx="89416">-0.270102593941976</cx:pt>
          <cx:pt idx="89417">-0.27018010843504597</cx:pt>
          <cx:pt idx="89418">-0.27046308842035499</cx:pt>
          <cx:pt idx="89419">-0.27053502627138498</cx:pt>
          <cx:pt idx="89420">-0.27064974816333798</cx:pt>
          <cx:pt idx="89421">-0.270708179215216</cx:pt>
          <cx:pt idx="89422">-0.27070986373485201</cx:pt>
          <cx:pt idx="89423">-0.27074743236722398</cx:pt>
          <cx:pt idx="89424">-0.27079153129120298</cx:pt>
          <cx:pt idx="89425">-0.27079153129120298</cx:pt>
          <cx:pt idx="89426">-0.27079153129120298</cx:pt>
          <cx:pt idx="89427">-0.27079153129120298</cx:pt>
          <cx:pt idx="89428">-0.27079153129120298</cx:pt>
          <cx:pt idx="89429">-0.27079376549563899</cx:pt>
          <cx:pt idx="89430">-0.270799641796725</cx:pt>
          <cx:pt idx="89431">-0.27102779813849098</cx:pt>
          <cx:pt idx="89432">-0.27104113411367098</cx:pt>
          <cx:pt idx="89433">-0.271106087242657</cx:pt>
          <cx:pt idx="89434">-0.27117022528552898</cx:pt>
          <cx:pt idx="89435">-0.27138571556456798</cx:pt>
          <cx:pt idx="89436">-0.271482657244348</cx:pt>
          <cx:pt idx="89437">-0.27159177652404298</cx:pt>
          <cx:pt idx="89438">-0.27162100669744299</cx:pt>
          <cx:pt idx="89439">-0.27178362498868802</cx:pt>
          <cx:pt idx="89440">-0.27183833814768199</cx:pt>
          <cx:pt idx="89441">-0.27200612661594298</cx:pt>
          <cx:pt idx="89442">-0.272020137203206</cx:pt>
          <cx:pt idx="89443">-0.272020137203206</cx:pt>
          <cx:pt idx="89444">-0.272020137203206</cx:pt>
          <cx:pt idx="89445">-0.272020137203206</cx:pt>
          <cx:pt idx="89446">-0.272020137203206</cx:pt>
          <cx:pt idx="89447">-0.27217399599368802</cx:pt>
          <cx:pt idx="89448">-0.27229725779423802</cx:pt>
          <cx:pt idx="89449">-0.272332423655889</cx:pt>
          <cx:pt idx="89450">-0.27241618921236899</cx:pt>
          <cx:pt idx="89451">-0.272438764362816</cx:pt>
          <cx:pt idx="89452">-0.27251104557882899</cx:pt>
          <cx:pt idx="89453">-0.27257812070868698</cx:pt>
          <cx:pt idx="89454">-0.27261087115792598</cx:pt>
          <cx:pt idx="89455">-0.27266657361177699</cx:pt>
          <cx:pt idx="89456">-0.27270752320716102</cx:pt>
          <cx:pt idx="89457">-0.27275498374459101</cx:pt>
          <cx:pt idx="89458">-0.27278424541448199</cx:pt>
          <cx:pt idx="89459">-0.27302213206175702</cx:pt>
          <cx:pt idx="89460">-0.27341851142704798</cx:pt>
          <cx:pt idx="89461">-0.27341851142704798</cx:pt>
          <cx:pt idx="89462">-0.27342456449950497</cx:pt>
          <cx:pt idx="89463">-0.273431509509099</cx:pt>
          <cx:pt idx="89464">-0.27344025508951503</cx:pt>
          <cx:pt idx="89465">-0.27349646032252201</cx:pt>
          <cx:pt idx="89466">-0.27355487658737698</cx:pt>
          <cx:pt idx="89467">-0.27377092384191498</cx:pt>
          <cx:pt idx="89468">-0.27388223632255798</cx:pt>
          <cx:pt idx="89469">-0.27391714818931601</cx:pt>
          <cx:pt idx="89470">-0.27396855999463798</cx:pt>
          <cx:pt idx="89471">-0.27401337642026702</cx:pt>
          <cx:pt idx="89472">-0.274058594966611</cx:pt>
          <cx:pt idx="89473">-0.27408371461896802</cx:pt>
          <cx:pt idx="89474">-0.27454072308361999</cx:pt>
          <cx:pt idx="89475">-0.27458239293130399</cx:pt>
          <cx:pt idx="89476">-0.27458239293130399</cx:pt>
          <cx:pt idx="89477">-0.27458239293130399</cx:pt>
          <cx:pt idx="89478">-0.27458239293130399</cx:pt>
          <cx:pt idx="89479">-0.27458239293130399</cx:pt>
          <cx:pt idx="89480">-0.27482945482426702</cx:pt>
          <cx:pt idx="89481">-0.27510009363893001</cx:pt>
          <cx:pt idx="89482">-0.27512847527091999</cx:pt>
          <cx:pt idx="89483">-0.27523383600290002</cx:pt>
          <cx:pt idx="89484">-0.27545796708268999</cx:pt>
          <cx:pt idx="89485">-0.27545796708268999</cx:pt>
          <cx:pt idx="89486">-0.27545796708268999</cx:pt>
          <cx:pt idx="89487">-0.27545796708268999</cx:pt>
          <cx:pt idx="89488">-0.27545796708268999</cx:pt>
          <cx:pt idx="89489">-0.27545796708268999</cx:pt>
          <cx:pt idx="89490">-0.27546094858585102</cx:pt>
          <cx:pt idx="89491">-0.27554861016635501</cx:pt>
          <cx:pt idx="89492">-0.276094540170291</cx:pt>
          <cx:pt idx="89493">-0.27676661618835402</cx:pt>
          <cx:pt idx="89494">-0.27690927249130998</cx:pt>
          <cx:pt idx="89495">-0.27695754223177899</cx:pt>
          <cx:pt idx="89496">-0.27737309676741101</cx:pt>
          <cx:pt idx="89497">-0.27745618579887799</cx:pt>
          <cx:pt idx="89498">-0.27773386996523203</cx:pt>
          <cx:pt idx="89499">-0.277839334710618</cx:pt>
          <cx:pt idx="89500">-0.277841057495403</cx:pt>
          <cx:pt idx="89501">-0.27785463324562498</cx:pt>
          <cx:pt idx="89502">-0.27785628188549699</cx:pt>
          <cx:pt idx="89503">-0.27789614495100501</cx:pt>
          <cx:pt idx="89504">-0.27798513938660502</cx:pt>
          <cx:pt idx="89505">-0.27809323031118999</cx:pt>
          <cx:pt idx="89506">-0.278206829782917</cx:pt>
          <cx:pt idx="89507">-0.27843417519450397</cx:pt>
          <cx:pt idx="89508">-0.27878069765756602</cx:pt>
          <cx:pt idx="89509">-0.27888555748497501</cx:pt>
          <cx:pt idx="89510">-0.27894884477596998</cx:pt>
          <cx:pt idx="89511">-0.27900242848682599</cx:pt>
          <cx:pt idx="89512">-0.27904030369766802</cx:pt>
          <cx:pt idx="89513">-0.27906344809295403</cx:pt>
          <cx:pt idx="89514">-0.279184610884882</cx:pt>
          <cx:pt idx="89515">-0.279207174519365</cx:pt>
          <cx:pt idx="89516">-0.279261576617512</cx:pt>
          <cx:pt idx="89517">-0.279264814476826</cx:pt>
          <cx:pt idx="89518">-0.27936622117681498</cx:pt>
          <cx:pt idx="89519">-0.279429540270698</cx:pt>
          <cx:pt idx="89520">-0.27962460710294501</cx:pt>
          <cx:pt idx="89521">-0.27985876998896603</cx:pt>
          <cx:pt idx="89522">-0.27989060984232</cx:pt>
          <cx:pt idx="89523">-0.27998709848703401</cx:pt>
          <cx:pt idx="89524">-0.2801197664674</cx:pt>
          <cx:pt idx="89525">-0.28020422000513701</cx:pt>
          <cx:pt idx="89526">-0.280304086566394</cx:pt>
          <cx:pt idx="89527">-0.28034490728533101</cx:pt>
          <cx:pt idx="89528">-0.28038631969872102</cx:pt>
          <cx:pt idx="89529">-0.28061164664920502</cx:pt>
          <cx:pt idx="89530">-0.28068380581685098</cx:pt>
          <cx:pt idx="89531">-0.28081890549896599</cx:pt>
          <cx:pt idx="89532">-0.28092000651495602</cx:pt>
          <cx:pt idx="89533">-0.28102257209028297</cx:pt>
          <cx:pt idx="89534">-0.28104041481220698</cx:pt>
          <cx:pt idx="89535">-0.28107049611627699</cx:pt>
          <cx:pt idx="89536">-0.28109678035472901</cx:pt>
          <cx:pt idx="89537">-0.28112317272728998</cx:pt>
          <cx:pt idx="89538">-0.28147359226676699</cx:pt>
          <cx:pt idx="89539">-0.28165093352007298</cx:pt>
          <cx:pt idx="89540">-0.28175974764289602</cx:pt>
          <cx:pt idx="89541">-0.281876536033973</cx:pt>
          <cx:pt idx="89542">-0.28190379351996803</cx:pt>
          <cx:pt idx="89543">-0.28202410215385298</cx:pt>
          <cx:pt idx="89544">-0.28208225355970301</cx:pt>
          <cx:pt idx="89545">-0.28228558237504398</cx:pt>
          <cx:pt idx="89546">-0.28230272075361001</cx:pt>
          <cx:pt idx="89547">-0.28233368789230401</cx:pt>
          <cx:pt idx="89548">-0.28239846577010602</cx:pt>
          <cx:pt idx="89549">-0.28243238420073202</cx:pt>
          <cx:pt idx="89550">-0.28253694987375799</cx:pt>
          <cx:pt idx="89551">-0.28259049021454402</cx:pt>
          <cx:pt idx="89552">-0.28268187220094299</cx:pt>
          <cx:pt idx="89553">-0.28276525985913997</cx:pt>
          <cx:pt idx="89554">-0.28338542965254299</cx:pt>
          <cx:pt idx="89555">-0.28365249772243201</cx:pt>
          <cx:pt idx="89556">-0.28370782062710898</cx:pt>
          <cx:pt idx="89557">-0.283748146409326</cx:pt>
          <cx:pt idx="89558">-0.28382579776137501</cx:pt>
          <cx:pt idx="89559">-0.28391733253574097</cx:pt>
          <cx:pt idx="89560">-0.28404131759684897</cx:pt>
          <cx:pt idx="89561">-0.28409035709140201</cx:pt>
          <cx:pt idx="89562">-0.28425297669090899</cx:pt>
          <cx:pt idx="89563">-0.28431797236442402</cx:pt>
          <cx:pt idx="89564">-0.28442903326195701</cx:pt>
          <cx:pt idx="89565">-0.284450623559656</cx:pt>
          <cx:pt idx="89566">-0.28460801235597599</cx:pt>
          <cx:pt idx="89567">-0.28475573209398403</cx:pt>
          <cx:pt idx="89568">-0.28507999732501199</cx:pt>
          <cx:pt idx="89569">-0.28511137174309198</cx:pt>
          <cx:pt idx="89570">-0.28525431874153001</cx:pt>
          <cx:pt idx="89571">-0.28526984937823002</cx:pt>
          <cx:pt idx="89572">-0.28527354402418598</cx:pt>
          <cx:pt idx="89573">-0.28530628221618998</cx:pt>
          <cx:pt idx="89574">-0.28532816361032998</cx:pt>
          <cx:pt idx="89575">-0.28552065679681898</cx:pt>
          <cx:pt idx="89576">-0.28554695066415497</cx:pt>
          <cx:pt idx="89577">-0.28557003881271098</cx:pt>
          <cx:pt idx="89578">-0.28565436413373002</cx:pt>
          <cx:pt idx="89579">-0.28574051491096703</cx:pt>
          <cx:pt idx="89580">-0.28579793735834103</cx:pt>
          <cx:pt idx="89581">-0.28603944990980001</cx:pt>
          <cx:pt idx="89582">-0.28633148810759401</cx:pt>
          <cx:pt idx="89583">-0.286545214482814</cx:pt>
          <cx:pt idx="89584">-0.28655554449473403</cx:pt>
          <cx:pt idx="89585">-0.286588749152278</cx:pt>
          <cx:pt idx="89586">-0.286597862279652</cx:pt>
          <cx:pt idx="89587">-0.28679171262980602</cx:pt>
          <cx:pt idx="89588">-0.286895427199581</cx:pt>
          <cx:pt idx="89589">-0.28699082604507398</cx:pt>
          <cx:pt idx="89590">-0.28699184222994001</cx:pt>
          <cx:pt idx="89591">-0.28705631260040398</cx:pt>
          <cx:pt idx="89592">-0.28725898294194602</cx:pt>
          <cx:pt idx="89593">-0.28729264830006201</cx:pt>
          <cx:pt idx="89594">-0.28736006264966402</cx:pt>
          <cx:pt idx="89595">-0.287657550525942</cx:pt>
          <cx:pt idx="89596">-0.28775160198515398</cx:pt>
          <cx:pt idx="89597">-0.28780163610474202</cx:pt>
          <cx:pt idx="89598">-0.28799404000699802</cx:pt>
          <cx:pt idx="89599">-0.28802177447489402</cx:pt>
          <cx:pt idx="89600">-0.28803224719154202</cx:pt>
          <cx:pt idx="89601">-0.28821483533794601</cx:pt>
          <cx:pt idx="89602">-0.28834313330533701</cx:pt>
          <cx:pt idx="89603">-0.288497327116849</cx:pt>
          <cx:pt idx="89604">-0.28853100705337797</cx:pt>
          <cx:pt idx="89605">-0.28877035035869097</cx:pt>
          <cx:pt idx="89606">-0.28882741513110699</cx:pt>
          <cx:pt idx="89607">-0.288924363463954</cx:pt>
          <cx:pt idx="89608">-0.289008980911244</cx:pt>
          <cx:pt idx="89609">-0.28924418068239699</cx:pt>
          <cx:pt idx="89610">-0.28947664030336201</cx:pt>
          <cx:pt idx="89611">-0.28949014909654103</cx:pt>
          <cx:pt idx="89612">-0.28997828188252001</cx:pt>
          <cx:pt idx="89613">-0.29000223278743897</cx:pt>
          <cx:pt idx="89614">-0.29000373722828998</cx:pt>
          <cx:pt idx="89615">-0.29007663018172303</cx:pt>
          <cx:pt idx="89616">-0.29019570462275002</cx:pt>
          <cx:pt idx="89617">-0.29031494533501301</cx:pt>
          <cx:pt idx="89618">-0.29039159620288602</cx:pt>
          <cx:pt idx="89619">-0.29052086172896902</cx:pt>
          <cx:pt idx="89620">-0.29056766055144001</cx:pt>
          <cx:pt idx="89621">-0.29084225487513998</cx:pt>
          <cx:pt idx="89622">-0.29096029151710501</cx:pt>
          <cx:pt idx="89623">-0.29097719041377001</cx:pt>
          <cx:pt idx="89624">-0.29114338939708201</cx:pt>
          <cx:pt idx="89625">-0.291237729571797</cx:pt>
          <cx:pt idx="89626">-0.29164178059360202</cx:pt>
          <cx:pt idx="89627">-0.29167273812930899</cx:pt>
          <cx:pt idx="89628">-0.29168777676649099</cx:pt>
          <cx:pt idx="89629">-0.29171131277574303</cx:pt>
          <cx:pt idx="89630">-0.29179682865114498</cx:pt>
          <cx:pt idx="89631">-0.29186729135849498</cx:pt>
          <cx:pt idx="89632">-0.29188646249505801</cx:pt>
          <cx:pt idx="89633">-0.29205023431523203</cx:pt>
          <cx:pt idx="89634">-0.29211169809443799</cx:pt>
          <cx:pt idx="89635">-0.29287172266754302</cx:pt>
          <cx:pt idx="89636">-0.29287950079411401</cx:pt>
          <cx:pt idx="89637">-0.292927413260134</cx:pt>
          <cx:pt idx="89638">-0.29294629651868997</cx:pt>
          <cx:pt idx="89639">-0.29306663709862701</cx:pt>
          <cx:pt idx="89640">-0.29320765032683899</cx:pt>
          <cx:pt idx="89641">-0.293466940953926</cx:pt>
          <cx:pt idx="89642">-0.293589117891639</cx:pt>
          <cx:pt idx="89643">-0.29368915968095899</cx:pt>
          <cx:pt idx="89644">-0.29371348607987402</cx:pt>
          <cx:pt idx="89645">-0.29372098889793302</cx:pt>
          <cx:pt idx="89646">-0.29373559575802</cx:pt>
          <cx:pt idx="89647">-0.29374273632738102</cx:pt>
          <cx:pt idx="89648">-0.29410709857516998</cx:pt>
          <cx:pt idx="89649">-0.29411664228400197</cx:pt>
          <cx:pt idx="89650">-0.29423563253426399</cx:pt>
          <cx:pt idx="89651">-0.29438016449848597</cx:pt>
          <cx:pt idx="89652">-0.29450026949771002</cx:pt>
          <cx:pt idx="89653">-0.29450238158099001</cx:pt>
          <cx:pt idx="89654">-0.29453387685455601</cx:pt>
          <cx:pt idx="89655">-0.29464084425906001</cx:pt>
          <cx:pt idx="89656">-0.29489980897953699</cx:pt>
          <cx:pt idx="89657">-0.29500960971623302</cx:pt>
          <cx:pt idx="89658">-0.29503557118495799</cx:pt>
          <cx:pt idx="89659">-0.29512406171598898</cx:pt>
          <cx:pt idx="89660">-0.29555414108293399</cx:pt>
          <cx:pt idx="89661">-0.295680972519128</cx:pt>
          <cx:pt idx="89662">-0.29574056420094402</cx:pt>
          <cx:pt idx="89663">-0.29575192079445101</cx:pt>
          <cx:pt idx="89664">-0.29584072911832698</cx:pt>
          <cx:pt idx="89665">-0.29587998177066799</cx:pt>
          <cx:pt idx="89666">-0.29599658049531502</cx:pt>
          <cx:pt idx="89667">-0.29633604521686402</cx:pt>
          <cx:pt idx="89668">-0.29633618533912598</cx:pt>
          <cx:pt idx="89669">-0.296354049507559</cx:pt>
          <cx:pt idx="89670">-0.296536886052089</cx:pt>
          <cx:pt idx="89671">-0.29655944906714998</cx:pt>
          <cx:pt idx="89672">-0.29660426871762502</cx:pt>
          <cx:pt idx="89673">-0.296611282469602</cx:pt>
          <cx:pt idx="89674">-0.296638606880953</cx:pt>
          <cx:pt idx="89675">-0.29664578413689102</cx:pt>
          <cx:pt idx="89676">-0.296904757191647</cx:pt>
          <cx:pt idx="89677">-0.29700692018480601</cx:pt>
          <cx:pt idx="89678">-0.29702102606777903</cx:pt>
          <cx:pt idx="89679">-0.29709815502841103</cx:pt>
          <cx:pt idx="89680">-0.29735814534205002</cx:pt>
          <cx:pt idx="89681">-0.29738714356187701</cx:pt>
          <cx:pt idx="89682">-0.29743388675996701</cx:pt>
          <cx:pt idx="89683">-0.29763710479105798</cx:pt>
          <cx:pt idx="89684">-0.29765688295401099</cx:pt>
          <cx:pt idx="89685">-0.29784345956267999</cx:pt>
          <cx:pt idx="89686">-0.29793402642403199</cx:pt>
          <cx:pt idx="89687">-0.29821818332460698</cx:pt>
          <cx:pt idx="89688">-0.29827340859983797</cx:pt>
          <cx:pt idx="89689">-0.29827995577085398</cx:pt>
          <cx:pt idx="89690">-0.29829435525797898</cx:pt>
          <cx:pt idx="89691">-0.298513097446516</cx:pt>
          <cx:pt idx="89692">-0.298513097446516</cx:pt>
          <cx:pt idx="89693">-0.298513097446516</cx:pt>
          <cx:pt idx="89694">-0.29880885251640898</cx:pt>
          <cx:pt idx="89695">-0.29885124808309199</cx:pt>
          <cx:pt idx="89696">-0.29887553407668099</cx:pt>
          <cx:pt idx="89697">-0.29905167550771999</cx:pt>
          <cx:pt idx="89698">-0.29928120940416397</cx:pt>
          <cx:pt idx="89699">-0.29962046059709202</cx:pt>
          <cx:pt idx="89700">-0.29971072632634299</cx:pt>
          <cx:pt idx="89701">-0.29975918910907401</cx:pt>
          <cx:pt idx="89702">-0.29979753866599101</cx:pt>
          <cx:pt idx="89703">-0.29979753866599101</cx:pt>
          <cx:pt idx="89704">-0.29979753866599101</cx:pt>
          <cx:pt idx="89705">-0.29979753866599101</cx:pt>
          <cx:pt idx="89706">-0.29979753866599101</cx:pt>
          <cx:pt idx="89707">-0.30004255768642701</cx:pt>
          <cx:pt idx="89708">-0.300124506130795</cx:pt>
          <cx:pt idx="89709">-0.30016093927440302</cx:pt>
          <cx:pt idx="89710">-0.30033145006839801</cx:pt>
          <cx:pt idx="89711">-0.30055197790137</cx:pt>
          <cx:pt idx="89712">-0.30072035842528599</cx:pt>
          <cx:pt idx="89713">-0.30078262163156499</cx:pt>
          <cx:pt idx="89714">-0.30097566602273301</cx:pt>
          <cx:pt idx="89715">-0.30098366543113803</cx:pt>
          <cx:pt idx="89716">-0.30129635252167902</cx:pt>
          <cx:pt idx="89717">-0.30146320388848002</cx:pt>
          <cx:pt idx="89718">-0.30182655096630201</cx:pt>
          <cx:pt idx="89719">-0.30188571466146003</cx:pt>
          <cx:pt idx="89720">-0.30194773424752103</cx:pt>
          <cx:pt idx="89721">-0.30204228151010598</cx:pt>
          <cx:pt idx="89722">-0.302178496204833</cx:pt>
          <cx:pt idx="89723">-0.302178496204833</cx:pt>
          <cx:pt idx="89724">-0.30221223173699202</cx:pt>
          <cx:pt idx="89725">-0.30224191507263998</cx:pt>
          <cx:pt idx="89726">-0.30235528129287198</cx:pt>
          <cx:pt idx="89727">-0.30238781254017799</cx:pt>
          <cx:pt idx="89728">-0.30239206227437498</cx:pt>
          <cx:pt idx="89729">-0.30243296560015298</cx:pt>
          <cx:pt idx="89730">-0.30243296560015298</cx:pt>
          <cx:pt idx="89731">-0.30259388843211399</cx:pt>
          <cx:pt idx="89732">-0.30283635869984699</cx:pt>
          <cx:pt idx="89733">-0.30291491674228499</cx:pt>
          <cx:pt idx="89734">-0.30296724769684402</cx:pt>
          <cx:pt idx="89735">-0.30303696303490202</cx:pt>
          <cx:pt idx="89736">-0.30305878761534399</cx:pt>
          <cx:pt idx="89737">-0.30320822125166103</cx:pt>
          <cx:pt idx="89738">-0.303353489927989</cx:pt>
          <cx:pt idx="89739">-0.30348227278263401</cx:pt>
          <cx:pt idx="89740">-0.30357645716985499</cx:pt>
          <cx:pt idx="89741">-0.30357700572699298</cx:pt>
          <cx:pt idx="89742">-0.30357720842061803</cx:pt>
          <cx:pt idx="89743">-0.303748260296546</cx:pt>
          <cx:pt idx="89744">-0.30385559534183898</cx:pt>
          <cx:pt idx="89745">-0.30387393435518001</cx:pt>
          <cx:pt idx="89746">-0.30414210759037702</cx:pt>
          <cx:pt idx="89747">-0.30453809833740603</cx:pt>
          <cx:pt idx="89748">-0.30455520588325502</cx:pt>
          <cx:pt idx="89749">-0.30455520588325502</cx:pt>
          <cx:pt idx="89750">-0.30455520588325502</cx:pt>
          <cx:pt idx="89751">-0.30469675656173301</cx:pt>
          <cx:pt idx="89752">-0.30523145898492099</cx:pt>
          <cx:pt idx="89753">-0.30527120460047003</cx:pt>
          <cx:pt idx="89754">-0.30553673079510202</cx:pt>
          <cx:pt idx="89755">-0.30554944822608099</cx:pt>
          <cx:pt idx="89756">-0.30555170809753401</cx:pt>
          <cx:pt idx="89757">-0.305967123963652</cx:pt>
          <cx:pt idx="89758">-0.306276297335973</cx:pt>
          <cx:pt idx="89759">-0.30632049882011603</cx:pt>
          <cx:pt idx="89760">-0.30636966535494597</cx:pt>
          <cx:pt idx="89761">-0.30641962275791101</cx:pt>
          <cx:pt idx="89762">-0.30642082367535001</cx:pt>
          <cx:pt idx="89763">-0.30645461661642198</cx:pt>
          <cx:pt idx="89764">-0.30657946433078098</cx:pt>
          <cx:pt idx="89765">-0.30689943635143002</cx:pt>
          <cx:pt idx="89766">-0.30694747730004501</cx:pt>
          <cx:pt idx="89767">-0.30819736763345901</cx:pt>
          <cx:pt idx="89768">-0.30828277012266397</cx:pt>
          <cx:pt idx="89769">-0.30829350050184601</cx:pt>
          <cx:pt idx="89770">-0.30844788388824801</cx:pt>
          <cx:pt idx="89771">-0.30844788388824801</cx:pt>
          <cx:pt idx="89772">-0.30844788388824801</cx:pt>
          <cx:pt idx="89773">-0.30844788388824801</cx:pt>
          <cx:pt idx="89774">-0.30844788388824801</cx:pt>
          <cx:pt idx="89775">-0.30845730118646703</cx:pt>
          <cx:pt idx="89776">-0.30887216822678099</cx:pt>
          <cx:pt idx="89777">-0.30888341550245502</cx:pt>
          <cx:pt idx="89778">-0.30889107617016598</cx:pt>
          <cx:pt idx="89779">-0.308953520548224</cx:pt>
          <cx:pt idx="89780">-0.308953520548224</cx:pt>
          <cx:pt idx="89781">-0.309295516771802</cx:pt>
          <cx:pt idx="89782">-0.309323679694822</cx:pt>
          <cx:pt idx="89783">-0.30945154934546298</cx:pt>
          <cx:pt idx="89784">-0.30955529981258201</cx:pt>
          <cx:pt idx="89785">-0.30967750985696502</cx:pt>
          <cx:pt idx="89786">-0.30974989219166699</cx:pt>
          <cx:pt idx="89787">-0.30978333716366702</cx:pt>
          <cx:pt idx="89788">-0.30979246620738199</cx:pt>
          <cx:pt idx="89789">-0.309932606282523</cx:pt>
          <cx:pt idx="89790">-0.31007108738264699</cx:pt>
          <cx:pt idx="89791">-0.31016534564005699</cx:pt>
          <cx:pt idx="89792">-0.31023227951426702</cx:pt>
          <cx:pt idx="89793">-0.31028811588035898</cx:pt>
          <cx:pt idx="89794">-0.31057679536952298</cx:pt>
          <cx:pt idx="89795">-0.31060790924743997</cx:pt>
          <cx:pt idx="89796">-0.31061530885657501</cx:pt>
          <cx:pt idx="89797">-0.31064959231233003</cx:pt>
          <cx:pt idx="89798">-0.31090584826178802</cx:pt>
          <cx:pt idx="89799">-0.31091388021894401</cx:pt>
          <cx:pt idx="89800">-0.31092179145349502</cx:pt>
          <cx:pt idx="89801">-0.31098926589579801</cx:pt>
          <cx:pt idx="89802">-0.31098926589579801</cx:pt>
          <cx:pt idx="89803">-0.31098926589579801</cx:pt>
          <cx:pt idx="89804">-0.31098926589579801</cx:pt>
          <cx:pt idx="89805">-0.31098926589579801</cx:pt>
          <cx:pt idx="89806">-0.31098926589579801</cx:pt>
          <cx:pt idx="89807">-0.31098926589579801</cx:pt>
          <cx:pt idx="89808">-0.31099493959281999</cx:pt>
          <cx:pt idx="89809">-0.31115268816235198</cx:pt>
          <cx:pt idx="89810">-0.31120956089502</cx:pt>
          <cx:pt idx="89811">-0.31122677066989701</cx:pt>
          <cx:pt idx="89812">-0.31125752930702999</cx:pt>
          <cx:pt idx="89813">-0.31128340439452601</cx:pt>
          <cx:pt idx="89814">-0.31172696066347499</cx:pt>
          <cx:pt idx="89815">-0.31202677073728502</cx:pt>
          <cx:pt idx="89816">-0.312117109699518</cx:pt>
          <cx:pt idx="89817">-0.31216189204586198</cx:pt>
          <cx:pt idx="89818">-0.31222470459318102</cx:pt>
          <cx:pt idx="89819">-0.31238332307253602</cx:pt>
          <cx:pt idx="89820">-0.312776629563081</cx:pt>
          <cx:pt idx="89821">-0.31285631926628399</cx:pt>
          <cx:pt idx="89822">-0.31301944038488999</cx:pt>
          <cx:pt idx="89823">-0.31315899698107902</cx:pt>
          <cx:pt idx="89824">-0.31320355293853402</cx:pt>
          <cx:pt idx="89825">-0.31320512960310998</cx:pt>
          <cx:pt idx="89826">-0.31327494417636298</cx:pt>
          <cx:pt idx="89827">-0.313289846170276</cx:pt>
          <cx:pt idx="89828">-0.31332988373686799</cx:pt>
          <cx:pt idx="89829">-0.31333692712472799</cx:pt>
          <cx:pt idx="89830">-0.31377167628184099</cx:pt>
          <cx:pt idx="89831">-0.31378766894181997</cx:pt>
          <cx:pt idx="89832">-0.31379286721159999</cx:pt>
          <cx:pt idx="89833">-0.31392522740831302</cx:pt>
          <cx:pt idx="89834">-0.31409019420240297</cx:pt>
          <cx:pt idx="89835">-0.31425775984385701</cx:pt>
          <cx:pt idx="89836">-0.31430027222571699</cx:pt>
          <cx:pt idx="89837">-0.31432552710600897</cx:pt>
          <cx:pt idx="89838">-0.31441023979411198</cx:pt>
          <cx:pt idx="89839">-0.31442517988303798</cx:pt>
          <cx:pt idx="89840">-0.31448015030278997</cx:pt>
          <cx:pt idx="89841">-0.314961008702487</cx:pt>
          <cx:pt idx="89842">-0.31501308259525701</cx:pt>
          <cx:pt idx="89843">-0.31515178444816</cx:pt>
          <cx:pt idx="89844">-0.31515647032475502</cx:pt>
          <cx:pt idx="89845">-0.31598474029632601</cx:pt>
          <cx:pt idx="89846">-0.31610218172293603</cx:pt>
          <cx:pt idx="89847">-0.31631607541679901</cx:pt>
          <cx:pt idx="89848">-0.31631992346801902</cx:pt>
          <cx:pt idx="89849">-0.31655271664958201</cx:pt>
          <cx:pt idx="89850">-0.31670959484493799</cx:pt>
          <cx:pt idx="89851">-0.31677872648932998</cx:pt>
          <cx:pt idx="89852">-0.31684457985355202</cx:pt>
          <cx:pt idx="89853">-0.316914265946248</cx:pt>
          <cx:pt idx="89854">-0.31692961038440598</cx:pt>
          <cx:pt idx="89855">-0.31710184450943601</cx:pt>
          <cx:pt idx="89856">-0.31724856958062803</cx:pt>
          <cx:pt idx="89857">-0.31733517180227999</cx:pt>
          <cx:pt idx="89858">-0.31736375041981402</cx:pt>
          <cx:pt idx="89859">-0.31756010781418198</cx:pt>
          <cx:pt idx="89860">-0.31761963824982398</cx:pt>
          <cx:pt idx="89861">-0.31780379377564599</cx:pt>
          <cx:pt idx="89862">-0.31786294486935701</cx:pt>
          <cx:pt idx="89863">-0.318224723157156</cx:pt>
          <cx:pt idx="89864">-0.31824570937833502</cx:pt>
          <cx:pt idx="89865">-0.31867902962252398</cx:pt>
          <cx:pt idx="89866">-0.31894967510530597</cx:pt>
          <cx:pt idx="89867">-0.31929807636139501</cx:pt>
          <cx:pt idx="89868">-0.31935039664668902</cx:pt>
          <cx:pt idx="89869">-0.31978077012235001</cx:pt>
          <cx:pt idx="89870">-0.31987092459135202</cx:pt>
          <cx:pt idx="89871">-0.32024579714437301</cx:pt>
          <cx:pt idx="89872">-0.320459091522175</cx:pt>
          <cx:pt idx="89873">-0.32048327966245699</cx:pt>
          <cx:pt idx="89874">-0.32076483134176798</cx:pt>
          <cx:pt idx="89875">-0.32083242054788103</cx:pt>
          <cx:pt idx="89876">-0.32135082452975799</cx:pt>
          <cx:pt idx="89877">-0.32141791576060902</cx:pt>
          <cx:pt idx="89878">-0.32166066506643198</cx:pt>
          <cx:pt idx="89879">-0.32190759926059698</cx:pt>
          <cx:pt idx="89880">-0.32194133876374498</cx:pt>
          <cx:pt idx="89881">-0.32211007205272701</cx:pt>
          <cx:pt idx="89882">-0.32247569640300999</cx:pt>
          <cx:pt idx="89883">-0.32254657534481601</cx:pt>
          <cx:pt idx="89884">-0.323464768402489</cx:pt>
          <cx:pt idx="89885">-0.32361609172292499</cx:pt>
          <cx:pt idx="89886">-0.32372615942528499</cx:pt>
          <cx:pt idx="89887">-0.32394513489085303</cx:pt>
          <cx:pt idx="89888">-0.32457841478064398</cx:pt>
          <cx:pt idx="89889">-0.32475933036156701</cx:pt>
          <cx:pt idx="89890">-0.32494294374628602</cx:pt>
          <cx:pt idx="89891">-0.324945187665304</cx:pt>
          <cx:pt idx="89892">-0.32508805387304501</cx:pt>
          <cx:pt idx="89893">-0.32542952879089299</cx:pt>
          <cx:pt idx="89894">-0.32563209096186102</cx:pt>
          <cx:pt idx="89895">-0.32565453736599997</cx:pt>
          <cx:pt idx="89896">-0.32618732559340902</cx:pt>
          <cx:pt idx="89897">-0.32619803938633901</cx:pt>
          <cx:pt idx="89898">-0.32635078363728698</cx:pt>
          <cx:pt idx="89899">-0.32645520783950399</cx:pt>
          <cx:pt idx="89900">-0.32685154673140498</cx:pt>
          <cx:pt idx="89901">-0.32699209675970897</cx:pt>
          <cx:pt idx="89902">-0.32701896666469099</cx:pt>
          <cx:pt idx="89903">-0.32720052568953401</cx:pt>
          <cx:pt idx="89904">-0.32743725927596901</cx:pt>
          <cx:pt idx="89905">-0.32756393891983099</cx:pt>
          <cx:pt idx="89906">-0.32757578943512</cx:pt>
          <cx:pt idx="89907">-0.32758432127789699</cx:pt>
          <cx:pt idx="89908">-0.327705023712421</cx:pt>
          <cx:pt idx="89909">-0.32777336091291898</cx:pt>
          <cx:pt idx="89910">-0.32831839094238002</cx:pt>
          <cx:pt idx="89911">-0.32832125961147302</cx:pt>
          <cx:pt idx="89912">-0.32837072772939102</cx:pt>
          <cx:pt idx="89913">-0.32838890888517303</cx:pt>
          <cx:pt idx="89914">-0.32845619816785399</cx:pt>
          <cx:pt idx="89915">-0.32853625813141002</cx:pt>
          <cx:pt idx="89916">-0.32889215252188903</cx:pt>
          <cx:pt idx="89917">-0.32902533149979102</cx:pt>
          <cx:pt idx="89918">-0.32903251965091901</cx:pt>
          <cx:pt idx="89919">-0.32903251965091901</cx:pt>
          <cx:pt idx="89920">-0.32903723058121498</cx:pt>
          <cx:pt idx="89921">-0.32906277658160199</cx:pt>
          <cx:pt idx="89922">-0.329173579270016</cx:pt>
          <cx:pt idx="89923">-0.32924388941718402</cx:pt>
          <cx:pt idx="89924">-0.32934416821177798</cx:pt>
          <cx:pt idx="89925">-0.32943856614537498</cx:pt>
          <cx:pt idx="89926">-0.329609686616541</cx:pt>
          <cx:pt idx="89927">-0.32963320873322</cx:pt>
          <cx:pt idx="89928">-0.32973644991710599</cx:pt>
          <cx:pt idx="89929">-0.32982834582984699</cx:pt>
          <cx:pt idx="89930">-0.329951495282088</cx:pt>
          <cx:pt idx="89931">-0.330140365823205</cx:pt>
          <cx:pt idx="89932">-0.33047908452861202</cx:pt>
          <cx:pt idx="89933">-0.33074413645155398</cx:pt>
          <cx:pt idx="89934">-0.33084827355091401</cx:pt>
          <cx:pt idx="89935">-0.33088347698082998</cx:pt>
          <cx:pt idx="89936">-0.33094900424726797</cx:pt>
          <cx:pt idx="89937">-0.33108405894028198</cx:pt>
          <cx:pt idx="89938">-0.331101394940641</cx:pt>
          <cx:pt idx="89939">-0.33149193193364301</cx:pt>
          <cx:pt idx="89940">-0.331732429884741</cx:pt>
          <cx:pt idx="89941">-0.33187749112950699</cx:pt>
          <cx:pt idx="89942">-0.33192524812427199</cx:pt>
          <cx:pt idx="89943">-0.33215878236424601</cx:pt>
          <cx:pt idx="89944">-0.332249028028891</cx:pt>
          <cx:pt idx="89945">-0.33238629595883101</cx:pt>
          <cx:pt idx="89946">-0.33240767955740502</cx:pt>
          <cx:pt idx="89947">-0.33243687972337499</cx:pt>
          <cx:pt idx="89948">-0.33243687972337499</cx:pt>
          <cx:pt idx="89949">-0.33243687972337499</cx:pt>
          <cx:pt idx="89950">-0.33283110064535099</cx:pt>
          <cx:pt idx="89951">-0.33367323514975999</cx:pt>
          <cx:pt idx="89952">-0.33377414470643602</cx:pt>
          <cx:pt idx="89953">-0.33415053707994102</cx:pt>
          <cx:pt idx="89954">-0.33438413495985497</cx:pt>
          <cx:pt idx="89955">-0.33448960969046398</cx:pt>
          <cx:pt idx="89956">-0.334781065378496</cx:pt>
          <cx:pt idx="89957">-0.334973987489326</cx:pt>
          <cx:pt idx="89958">-0.33497616946840397</cx:pt>
          <cx:pt idx="89959">-0.33503352473898401</cx:pt>
          <cx:pt idx="89960">-0.33521544367636902</cx:pt>
          <cx:pt idx="89961">-0.33539406763792201</cx:pt>
          <cx:pt idx="89962">-0.33548051436614701</cx:pt>
          <cx:pt idx="89963">-0.33563172589240398</cx:pt>
          <cx:pt idx="89964">-0.335721556738243</cx:pt>
          <cx:pt idx="89965">-0.33581178793826899</cx:pt>
          <cx:pt idx="89966">-0.33598302756624598</cx:pt>
          <cx:pt idx="89967">-0.33598448385789897</cx:pt>
          <cx:pt idx="89968">-0.33617684664056902</cx:pt>
          <cx:pt idx="89969">-0.33624250818578599</cx:pt>
          <cx:pt idx="89970">-0.33640841824745599</cx:pt>
          <cx:pt idx="89971">-0.33650549386187001</cx:pt>
          <cx:pt idx="89972">-0.336578179407657</cx:pt>
          <cx:pt idx="89973">-0.33667013864385498</cx:pt>
          <cx:pt idx="89974">-0.33670070446442502</cx:pt>
          <cx:pt idx="89975">-0.33683224984031801</cx:pt>
          <cx:pt idx="89976">-0.33702255381458202</cx:pt>
          <cx:pt idx="89977">-0.33703053209665601</cx:pt>
          <cx:pt idx="89978">-0.33722755314830299</cx:pt>
          <cx:pt idx="89979">-0.33754344625586702</cx:pt>
          <cx:pt idx="89980">-0.33764426999942698</cx:pt>
          <cx:pt idx="89981">-0.338218395751477</cx:pt>
          <cx:pt idx="89982">-0.33824290899978099</cx:pt>
          <cx:pt idx="89983">-0.33824374320703099</cx:pt>
          <cx:pt idx="89984">-0.33824555245908899</cx:pt>
          <cx:pt idx="89985">-0.33832080883098298</cx:pt>
          <cx:pt idx="89986">-0.33838064876670099</cx:pt>
          <cx:pt idx="89987">-0.338428761421455</cx:pt>
          <cx:pt idx="89988">-0.33845766465903099</cx:pt>
          <cx:pt idx="89989">-0.33848052898509101</cx:pt>
          <cx:pt idx="89990">-0.33861415979654502</cx:pt>
          <cx:pt idx="89991">-0.33869918195459697</cx:pt>
          <cx:pt idx="89992">-0.33882750228251002</cx:pt>
          <cx:pt idx="89993">-0.33915314506285099</cx:pt>
          <cx:pt idx="89994">-0.33920740682287698</cx:pt>
          <cx:pt idx="89995">-0.33921909653786703</cx:pt>
          <cx:pt idx="89996">-0.33926941596258098</cx:pt>
          <cx:pt idx="89997">-0.33941065712799001</cx:pt>
          <cx:pt idx="89998">-0.339417804461629</cx:pt>
          <cx:pt idx="89999">-0.33945385799209898</cx:pt>
          <cx:pt idx="90000">-0.339515160503577</cx:pt>
          <cx:pt idx="90001">-0.33980020390556098</cx:pt>
          <cx:pt idx="90002">-0.33980307405658899</cx:pt>
          <cx:pt idx="90003">-0.33984544098025599</cx:pt>
          <cx:pt idx="90004">-0.33990333368125297</cx:pt>
          <cx:pt idx="90005">-0.33994568275521703</cx:pt>
          <cx:pt idx="90006">-0.33998256486658501</cx:pt>
          <cx:pt idx="90007">-0.34007621902893598</cx:pt>
          <cx:pt idx="90008">-0.340249498325771</cx:pt>
          <cx:pt idx="90009">-0.34054834202662398</cx:pt>
          <cx:pt idx="90010">-0.34066663900968402</cx:pt>
          <cx:pt idx="90011">-0.34071278218312101</cx:pt>
          <cx:pt idx="90012">-0.34073952774680799</cx:pt>
          <cx:pt idx="90013">-0.34088018008058202</cx:pt>
          <cx:pt idx="90014">-0.34118953144583197</cx:pt>
          <cx:pt idx="90015">-0.34142853704318399</cx:pt>
          <cx:pt idx="90016">-0.34158157888644602</cx:pt>
          <cx:pt idx="90017">-0.34160724039743601</cx:pt>
          <cx:pt idx="90018">-0.34165270801699099</cx:pt>
          <cx:pt idx="90019">-0.34174257137841402</cx:pt>
          <cx:pt idx="90020">-0.34193127448265898</cx:pt>
          <cx:pt idx="90021">-0.34200495148683602</cx:pt>
          <cx:pt idx="90022">-0.34209388496686599</cx:pt>
          <cx:pt idx="90023">-0.34210230832564698</cx:pt>
          <cx:pt idx="90024">-0.34244186297442802</cx:pt>
          <cx:pt idx="90025">-0.34288288215622198</cx:pt>
          <cx:pt idx="90026">-0.343152277117038</cx:pt>
          <cx:pt idx="90027">-0.34483974871781797</cx:pt>
          <cx:pt idx="90028">-0.34496987649794603</cx:pt>
          <cx:pt idx="90029">-0.345044440815165</cx:pt>
          <cx:pt idx="90030">-0.34512695869503301</cx:pt>
          <cx:pt idx="90031">-0.34522871187840798</cx:pt>
          <cx:pt idx="90032">-0.34544125967127398</cx:pt>
          <cx:pt idx="90033">-0.34568777045341698</cx:pt>
          <cx:pt idx="90034">-0.34576375791006297</cx:pt>
          <cx:pt idx="90035">-0.346038075513596</cx:pt>
          <cx:pt idx="90036">-0.34676844702404902</cx:pt>
          <cx:pt idx="90037">-0.34684662467476801</cx:pt>
          <cx:pt idx="90038">-0.34704808853734798</cx:pt>
          <cx:pt idx="90039">-0.34719329452896303</cx:pt>
          <cx:pt idx="90040">-0.34719727410706502</cx:pt>
          <cx:pt idx="90041">-0.34720445781989301</cx:pt>
          <cx:pt idx="90042">-0.34777740664469398</cx:pt>
          <cx:pt idx="90043">-0.34782199057817997</cx:pt>
          <cx:pt idx="90044">-0.34806374188316103</cx:pt>
          <cx:pt idx="90045">-0.34821638337128802</cx:pt>
          <cx:pt idx="90046">-0.34861530615666297</cx:pt>
          <cx:pt idx="90047">-0.348723364013652</cx:pt>
          <cx:pt idx="90048">-0.34905517698247301</cx:pt>
          <cx:pt idx="90049">-0.34912168108947</cx:pt>
          <cx:pt idx="90050">-0.34937829748128202</cx:pt>
          <cx:pt idx="90051">-0.34943995839070902</cx:pt>
          <cx:pt idx="90052">-0.34972358754791999</cx:pt>
          <cx:pt idx="90053">-0.35072028928432802</cx:pt>
          <cx:pt idx="90054">-0.35096573506777301</cx:pt>
          <cx:pt idx="90055">-0.35106219399013</cx:pt>
          <cx:pt idx="90056">-0.35125863916697497</cx:pt>
          <cx:pt idx="90057">-0.35131866738357098</cx:pt>
          <cx:pt idx="90058">-0.351593591321682</cx:pt>
          <cx:pt idx="90059">-0.351743025505734</cx:pt>
          <cx:pt idx="90060">-0.35176178512655099</cx:pt>
          <cx:pt idx="90061">-0.35222771809745801</cx:pt>
          <cx:pt idx="90062">-0.35248681271306298</cx:pt>
          <cx:pt idx="90063">-0.35259177217717902</cx:pt>
          <cx:pt idx="90064">-0.35263022392841997</cx:pt>
          <cx:pt idx="90065">-0.353352768494264</cx:pt>
          <cx:pt idx="90066">-0.35351922136811198</cx:pt>
          <cx:pt idx="90067">-0.353924219068735</cx:pt>
          <cx:pt idx="90068">-0.35396658701858402</cx:pt>
          <cx:pt idx="90069">-0.35399017511603098</cx:pt>
          <cx:pt idx="90070">-0.35455060919403503</cx:pt>
          <cx:pt idx="90071">-0.35477765245128401</cx:pt>
          <cx:pt idx="90072">-0.35532336783656299</cx:pt>
          <cx:pt idx="90073">-0.35534465615507499</cx:pt>
          <cx:pt idx="90074">-0.35576615698769498</cx:pt>
          <cx:pt idx="90075">-0.35604069089163298</cx:pt>
          <cx:pt idx="90076">-0.35610520615339403</cx:pt>
          <cx:pt idx="90077">-0.35629115057701</cx:pt>
          <cx:pt idx="90078">-0.35641087930005999</cx:pt>
          <cx:pt idx="90079">-0.35669881964550698</cx:pt>
          <cx:pt idx="90080">-0.35689277902617</cx:pt>
          <cx:pt idx="90081">-0.35719740227581298</cx:pt>
          <cx:pt idx="90082">-0.35731909145488999</cx:pt>
          <cx:pt idx="90083">-0.357371558244169</cx:pt>
          <cx:pt idx="90084">-0.35755156836975099</cx:pt>
          <cx:pt idx="90085">-0.35758270396948</cx:pt>
          <cx:pt idx="90086">-0.35768964976933698</cx:pt>
          <cx:pt idx="90087">-0.35785354971657901</cx:pt>
          <cx:pt idx="90088">-0.35802198742437102</cx:pt>
          <cx:pt idx="90089">-0.35836794106673098</cx:pt>
          <cx:pt idx="90090">-0.35849472079887101</cx:pt>
          <cx:pt idx="90091">-0.35878775683772901</cx:pt>
          <cx:pt idx="90092">-0.35891369010826901</cx:pt>
          <cx:pt idx="90093">-0.35895788730765799</cx:pt>
          <cx:pt idx="90094">-0.35906112928092498</cx:pt>
          <cx:pt idx="90095">-0.359195755040769</cx:pt>
          <cx:pt idx="90096">-0.35935544912746098</cx:pt>
          <cx:pt idx="90097">-0.359373460164291</cx:pt>
          <cx:pt idx="90098">-0.359373460164291</cx:pt>
          <cx:pt idx="90099">-0.35951596083495702</cx:pt>
          <cx:pt idx="90100">-0.359531641960882</cx:pt>
          <cx:pt idx="90101">-0.36029710952284799</cx:pt>
          <cx:pt idx="90102">-0.360310236854326</cx:pt>
          <cx:pt idx="90103">-0.360518798496402</cx:pt>
          <cx:pt idx="90104">-0.36060649219359298</cx:pt>
          <cx:pt idx="90105">-0.360635832928832</cx:pt>
          <cx:pt idx="90106">-0.361134789173854</cx:pt>
          <cx:pt idx="90107">-0.36116075630705802</cx:pt>
          <cx:pt idx="90108">-0.36252531072696598</cx:pt>
          <cx:pt idx="90109">-0.36258164378634899</cx:pt>
          <cx:pt idx="90110">-0.36276349540860697</cx:pt>
          <cx:pt idx="90111">-0.36282205601429601</cx:pt>
          <cx:pt idx="90112">-0.363088828039692</cx:pt>
          <cx:pt idx="90113">-0.36319894012531401</cx:pt>
          <cx:pt idx="90114">-0.36343160546423697</cx:pt>
          <cx:pt idx="90115">-0.36356756930102502</cx:pt>
          <cx:pt idx="90116">-0.36402799550329201</cx:pt>
          <cx:pt idx="90117">-0.364224685864175</cx:pt>
          <cx:pt idx="90118">-0.36486861711443203</cx:pt>
          <cx:pt idx="90119">-0.36554040840109497</cx:pt>
          <cx:pt idx="90120">-0.36574565461686198</cx:pt>
          <cx:pt idx="90121">-0.36612775749952903</cx:pt>
          <cx:pt idx="90122">-0.36633983654074498</cx:pt>
          <cx:pt idx="90123">-0.36690780273296603</cx:pt>
          <cx:pt idx="90124">-0.36729312334930803</cx:pt>
          <cx:pt idx="90125">-0.36753816865800898</cx:pt>
          <cx:pt idx="90126">-0.36770895155021099</cx:pt>
          <cx:pt idx="90127">-0.36801681839947598</cx:pt>
          <cx:pt idx="90128">-0.36807515769064503</cx:pt>
          <cx:pt idx="90129">-0.368097918175262</cx:pt>
          <cx:pt idx="90130">-0.36854029953207501</cx:pt>
          <cx:pt idx="90131">-0.36871501484060898</cx:pt>
          <cx:pt idx="90132">-0.36901882731158903</cx:pt>
          <cx:pt idx="90133">-0.36912360092419499</cx:pt>
          <cx:pt idx="90134">-0.36932845603127001</cx:pt>
          <cx:pt idx="90135">-0.369477686247768</cx:pt>
          <cx:pt idx="90136">-0.36969874494722499</cx:pt>
          <cx:pt idx="90137">-0.36978132329761199</cx:pt>
          <cx:pt idx="90138">-0.36979967266473601</cx:pt>
          <cx:pt idx="90139">-0.37035246962732998</cx:pt>
          <cx:pt idx="90140">-0.37068135068610097</cx:pt>
          <cx:pt idx="90141">-0.37083950768982399</cx:pt>
          <cx:pt idx="90142">-0.37084454735324701</cx:pt>
          <cx:pt idx="90143">-0.37085070600962899</cx:pt>
          <cx:pt idx="90144">-0.37094639975988702</cx:pt>
          <cx:pt idx="90145">-0.371014760161194</cx:pt>
          <cx:pt idx="90146">-0.371128607428313</cx:pt>
          <cx:pt idx="90147">-0.37119092298183298</cx:pt>
          <cx:pt idx="90148">-0.37142077247059302</cx:pt>
          <cx:pt idx="90149">-0.37155217724593398</cx:pt>
          <cx:pt idx="90150">-0.37187661621717599</cx:pt>
          <cx:pt idx="90151">-0.371920188481143</cx:pt>
          <cx:pt idx="90152">-0.371990335984068</cx:pt>
          <cx:pt idx="90153">-0.37258564983946002</cx:pt>
          <cx:pt idx="90154">-0.37275923636163599</cx:pt>
          <cx:pt idx="90155">-0.37280509299679598</cx:pt>
          <cx:pt idx="90156">-0.37284913059191299</cx:pt>
          <cx:pt idx="90157">-0.372999520430501</cx:pt>
          <cx:pt idx="90158">-0.37319215930126198</cx:pt>
          <cx:pt idx="90159">-0.37336288603249501</cx:pt>
          <cx:pt idx="90160">-0.37422684985398202</cx:pt>
          <cx:pt idx="90161">-0.37511101026290999</cx:pt>
          <cx:pt idx="90162">-0.37530972344313701</cx:pt>
          <cx:pt idx="90163">-0.37577853090771501</cx:pt>
          <cx:pt idx="90164">-0.37600489387813502</cx:pt>
          <cx:pt idx="90165">-0.37633224808566301</cx:pt>
          <cx:pt idx="90166">-0.37668273402553398</cx:pt>
          <cx:pt idx="90167">-0.37691933871459599</cx:pt>
          <cx:pt idx="90168">-0.37695303834105098</cx:pt>
          <cx:pt idx="90169">-0.37699372116116298</cx:pt>
          <cx:pt idx="90170">-0.37723230103904098</cx:pt>
          <cx:pt idx="90171">-0.37742697364182398</cx:pt>
          <cx:pt idx="90172">-0.37778514531406898</cx:pt>
          <cx:pt idx="90173">-0.37806382500262697</cx:pt>
          <cx:pt idx="90174">-0.37883690983119001</cx:pt>
          <cx:pt idx="90175">-0.37897928566997102</cx:pt>
          <cx:pt idx="90176">-0.37912835676343298</cx:pt>
          <cx:pt idx="90177">-0.37930279561194402</cx:pt>
          <cx:pt idx="90178">-0.37950949268220002</cx:pt>
          <cx:pt idx="90179">-0.38001060015245303</cx:pt>
          <cx:pt idx="90180">-0.38026852470118699</cx:pt>
          <cx:pt idx="90181">-0.38031164116347799</cx:pt>
          <cx:pt idx="90182">-0.38035013916298099</cx:pt>
          <cx:pt idx="90183">-0.38071292102615401</cx:pt>
          <cx:pt idx="90184">-0.38094569095590602</cx:pt>
          <cx:pt idx="90185">-0.38098410195795501</cx:pt>
          <cx:pt idx="90186">-0.38113206107728798</cx:pt>
          <cx:pt idx="90187">-0.38164139712346401</cx:pt>
          <cx:pt idx="90188">-0.38176158234583402</cx:pt>
          <cx:pt idx="90189">-0.38190534299213502</cx:pt>
          <cx:pt idx="90190">-0.382244641616518</cx:pt>
          <cx:pt idx="90191">-0.382359653022946</cx:pt>
          <cx:pt idx="90192">-0.38256244720633498</cx:pt>
          <cx:pt idx="90193">-0.38267514701620797</cx:pt>
          <cx:pt idx="90194">-0.38278784019117801</cx:pt>
          <cx:pt idx="90195">-0.38371899605552201</cx:pt>
          <cx:pt idx="90196">-0.38391125070915499</cx:pt>
          <cx:pt idx="90197">-0.38398546110348902</cx:pt>
          <cx:pt idx="90198">-0.38442962507205303</cx:pt>
          <cx:pt idx="90199">-0.38495917484049802</cx:pt>
          <cx:pt idx="90200">-0.38506463195677898</cx:pt>
          <cx:pt idx="90201">-0.38547094958018502</cx:pt>
          <cx:pt idx="90202">-0.385600355009314</cx:pt>
          <cx:pt idx="90203">-0.38597013156888299</cx:pt>
          <cx:pt idx="90204">-0.38643027981376898</cx:pt>
          <cx:pt idx="90205">-0.38645733664314602</cx:pt>
          <cx:pt idx="90206">-0.38679157365633998</cx:pt>
          <cx:pt idx="90207">-0.38717467445307802</cx:pt>
          <cx:pt idx="90208">-0.38721722141633502</cx:pt>
          <cx:pt idx="90209">-0.38723895063052699</cx:pt>
          <cx:pt idx="90210">-0.38730072598159099</cx:pt>
          <cx:pt idx="90211">-0.38730875046357799</cx:pt>
          <cx:pt idx="90212">-0.38733474424243702</cx:pt>
          <cx:pt idx="90213">-0.38735278768511</cx:pt>
          <cx:pt idx="90214">-0.38754609061689199</cx:pt>
          <cx:pt idx="90215">-0.387774392023162</cx:pt>
          <cx:pt idx="90216">-0.38785679336183698</cx:pt>
          <cx:pt idx="90217">-0.38822010617937502</cx:pt>
          <cx:pt idx="90218">-0.38826390131197502</cx:pt>
          <cx:pt idx="90219">-0.388264747614397</cx:pt>
          <cx:pt idx="90220">-0.38830427940253798</cx:pt>
          <cx:pt idx="90221">-0.38834115579503697</cx:pt>
          <cx:pt idx="90222">-0.38848029263963701</cx:pt>
          <cx:pt idx="90223">-0.388604473028409</cx:pt>
          <cx:pt idx="90224">-0.38912422885021503</cx:pt>
          <cx:pt idx="90225">-0.38923313166000301</cx:pt>
          <cx:pt idx="90226">-0.39033608655268498</cx:pt>
          <cx:pt idx="90227">-0.39096357324300901</cx:pt>
          <cx:pt idx="90228">-0.39122584935318799</cx:pt>
          <cx:pt idx="90229">-0.39145395880429901</cx:pt>
          <cx:pt idx="90230">-0.39145395880429901</cx:pt>
          <cx:pt idx="90231">-0.39145395880429901</cx:pt>
          <cx:pt idx="90232">-0.39145395880429901</cx:pt>
          <cx:pt idx="90233">-0.39145395880429901</cx:pt>
          <cx:pt idx="90234">-0.39152286317579299</cx:pt>
          <cx:pt idx="90235">-0.39197184267442597</cx:pt>
          <cx:pt idx="90236">-0.39199068438641099</cx:pt>
          <cx:pt idx="90237">-0.39220269075056902</cx:pt>
          <cx:pt idx="90238">-0.39235195334735201</cx:pt>
          <cx:pt idx="90239">-0.39235195334735201</cx:pt>
          <cx:pt idx="90240">-0.39243265401991401</cx:pt>
          <cx:pt idx="90241">-0.39264946762623798</cx:pt>
          <cx:pt idx="90242">-0.392883929318248</cx:pt>
          <cx:pt idx="90243">-0.39292169547204903</cx:pt>
          <cx:pt idx="90244">-0.39293908346587297</cx:pt>
          <cx:pt idx="90245">-0.39339340816993201</cx:pt>
          <cx:pt idx="90246">-0.39339974528104399</cx:pt>
          <cx:pt idx="90247">-0.393578138132745</cx:pt>
          <cx:pt idx="90248">-0.393666185328089</cx:pt>
          <cx:pt idx="90249">-0.39371146781694499</cx:pt>
          <cx:pt idx="90250">-0.39375013879215498</cx:pt>
          <cx:pt idx="90251">-0.39412890161863501</cx:pt>
          <cx:pt idx="90252">-0.39427921709123198</cx:pt>
          <cx:pt idx="90253">-0.39444723077816701</cx:pt>
          <cx:pt idx="90254">-0.39457939640488299</cx:pt>
          <cx:pt idx="90255">-0.39489637189269899</cx:pt>
          <cx:pt idx="90256">-0.39492134742985902</cx:pt>
          <cx:pt idx="90257">-0.39497674356491203</cx:pt>
          <cx:pt idx="90258">-0.395041636025173</cx:pt>
          <cx:pt idx="90259">-0.39505378044344402</cx:pt>
          <cx:pt idx="90260">-0.39533870801440202</cx:pt>
          <cx:pt idx="90261">-0.395639204730864</cx:pt>
          <cx:pt idx="90262">-0.39573450705883201</cx:pt>
          <cx:pt idx="90263">-0.39573602482784898</cx:pt>
          <cx:pt idx="90264">-0.39664331947544801</cx:pt>
          <cx:pt idx="90265">-0.396654024229183</cx:pt>
          <cx:pt idx="90266">-0.39672552770028502</cx:pt>
          <cx:pt idx="90267">-0.39700142266522098</cx:pt>
          <cx:pt idx="90268">-0.39703590281387002</cx:pt>
          <cx:pt idx="90269">-0.39725300771810501</cx:pt>
          <cx:pt idx="90270">-0.39741471624379598</cx:pt>
          <cx:pt idx="90271">-0.39793207496163502</cx:pt>
          <cx:pt idx="90272">-0.39805631809116199</cx:pt>
          <cx:pt idx="90273">-0.398220467401245</cx:pt>
          <cx:pt idx="90274">-0.39872020649260398</cx:pt>
          <cx:pt idx="90275">-0.39872509836335401</cx:pt>
          <cx:pt idx="90276">-0.39959647787682401</cx:pt>
          <cx:pt idx="90277">-0.39973019990171799</cx:pt>
          <cx:pt idx="90278">-0.40008918614827899</cx:pt>
          <cx:pt idx="90279">-0.40043429908302203</cx:pt>
          <cx:pt idx="90280">-0.40066416130183202</cx:pt>
          <cx:pt idx="90281">-0.40125069841139999</cx:pt>
          <cx:pt idx="90282">-0.40148125349368402</cx:pt>
          <cx:pt idx="90283">-0.40174007955638902</cx:pt>
          <cx:pt idx="90284">-0.40227795761206397</cx:pt>
          <cx:pt idx="90285">-0.40234544303188702</cx:pt>
          <cx:pt idx="90286">-0.40264012947122901</cx:pt>
          <cx:pt idx="90287">-0.40268663845687502</cx:pt>
          <cx:pt idx="90288">-0.40268667432210598</cx:pt>
          <cx:pt idx="90289">-0.403379025881894</cx:pt>
          <cx:pt idx="90290">-0.403994427622624</cx:pt>
          <cx:pt idx="90291">-0.40439184034609998</cx:pt>
          <cx:pt idx="90292">-0.40456964845475302</cx:pt>
          <cx:pt idx="90293">-0.40458712620582399</cx:pt>
          <cx:pt idx="90294">-0.404929034346725</cx:pt>
          <cx:pt idx="90295">-0.40560424574496901</cx:pt>
          <cx:pt idx="90296">-0.40576646760777102</cx:pt>
          <cx:pt idx="90297">-0.40576759958224701</cx:pt>
          <cx:pt idx="90298">-0.40594888802089102</cx:pt>
          <cx:pt idx="90299">-0.40664960681943901</cx:pt>
          <cx:pt idx="90300">-0.40674044683477101</cx:pt>
          <cx:pt idx="90301">-0.40704172788123699</cx:pt>
          <cx:pt idx="90302">-0.40714103243279498</cx:pt>
          <cx:pt idx="90303">-0.40717937671313298</cx:pt>
          <cx:pt idx="90304">-0.407319138889569</cx:pt>
          <cx:pt idx="90305">-0.40787825195982103</cx:pt>
          <cx:pt idx="90306">-0.40790838708123001</cx:pt>
          <cx:pt idx="90307">-0.40875807826850402</cx:pt>
          <cx:pt idx="90308">-0.40877659049961002</cx:pt>
          <cx:pt idx="90309">-0.409408617961798</cx:pt>
          <cx:pt idx="90310">-0.40948455917469101</cx:pt>
          <cx:pt idx="90311">-0.40954130414677897</cx:pt>
          <cx:pt idx="90312">-0.40987361657842297</cx:pt>
          <cx:pt idx="90313">-0.40997530801260701</cx:pt>
          <cx:pt idx="90314">-0.41031287181083598</cx:pt>
          <cx:pt idx="90315">-0.410966908866294</cx:pt>
          <cx:pt idx="90316">-0.41106002292879401</cx:pt>
          <cx:pt idx="90317">-0.41119496466793698</cx:pt>
          <cx:pt idx="90318">-0.41129744732184897</cx:pt>
          <cx:pt idx="90319">-0.41148298874443401</cx:pt>
          <cx:pt idx="90320">-0.41184727855495201</cx:pt>
          <cx:pt idx="90321">-0.41195770153087802</cx:pt>
          <cx:pt idx="90322">-0.41225683161140497</cx:pt>
          <cx:pt idx="90323">-0.41238473696300598</cx:pt>
          <cx:pt idx="90324">-0.41281714161973398</cx:pt>
          <cx:pt idx="90325">-0.41281910394726301</cx:pt>
          <cx:pt idx="90326">-0.41350650601611799</cx:pt>
          <cx:pt idx="90327">-0.41409767398589897</cx:pt>
          <cx:pt idx="90328">-0.41423345714012799</cx:pt>
          <cx:pt idx="90329">-0.41484748947720002</cx:pt>
          <cx:pt idx="90330">-0.41496271837068199</cx:pt>
          <cx:pt idx="90331">-0.41504228637469698</cx:pt>
          <cx:pt idx="90332">-0.41613308286475498</cx:pt>
          <cx:pt idx="90333">-0.41619716303389398</cx:pt>
          <cx:pt idx="90334">-0.41635507082313</cx:pt>
          <cx:pt idx="90335">-0.41699390733583602</cx:pt>
          <cx:pt idx="90336">-0.417096833383026</cx:pt>
          <cx:pt idx="90337">-0.418335958155862</cx:pt>
          <cx:pt idx="90338">-0.41866595192842698</cx:pt>
          <cx:pt idx="90339">-0.41939846912151202</cx:pt>
          <cx:pt idx="90340">-0.41942809274670201</cx:pt>
          <cx:pt idx="90341">-0.41945869167824301</cx:pt>
          <cx:pt idx="90342">-0.41946483929719097</cx:pt>
          <cx:pt idx="90343">-0.41966995210339503</cx:pt>
          <cx:pt idx="90344">-0.42109366748965599</cx:pt>
          <cx:pt idx="90345">-0.421182509482255</cx:pt>
          <cx:pt idx="90346">-0.42141577997664897</cx:pt>
          <cx:pt idx="90347">-0.42190193686049698</cx:pt>
          <cx:pt idx="90348">-0.422531495595247</cx:pt>
          <cx:pt idx="90349">-0.42299132352376001</cx:pt>
          <cx:pt idx="90350">-0.42388560321102597</cx:pt>
          <cx:pt idx="90351">-0.42391212498613301</cx:pt>
          <cx:pt idx="90352">-0.42526859316576598</cx:pt>
          <cx:pt idx="90353">-0.42582618996461102</cx:pt>
          <cx:pt idx="90354">-0.42617522849330602</cx:pt>
          <cx:pt idx="90355">-0.42632688310023098</cx:pt>
          <cx:pt idx="90356">-0.42724176872976699</cx:pt>
          <cx:pt idx="90357">-0.42763262752735898</cx:pt>
          <cx:pt idx="90358">-0.42839371628309397</cx:pt>
          <cx:pt idx="90359">-0.42854803129155999</cx:pt>
          <cx:pt idx="90360">-0.42871180642150197</cx:pt>
          <cx:pt idx="90361">-0.42949765487062103</cx:pt>
          <cx:pt idx="90362">-0.42957671029244798</cx:pt>
          <cx:pt idx="90363">-0.42967263192239902</cx:pt>
          <cx:pt idx="90364">-0.43003397479967398</cx:pt>
          <cx:pt idx="90365">-0.43010869213715502</cx:pt>
          <cx:pt idx="90366">-0.43052265775652898</cx:pt>
          <cx:pt idx="90367">-0.43075323309019897</cx:pt>
          <cx:pt idx="90368">-0.43120593127287998</cx:pt>
          <cx:pt idx="90369">-0.43124688295552599</cx:pt>
          <cx:pt idx="90370">-0.43205871896314202</cx:pt>
          <cx:pt idx="90371">-0.43280775502801699</cx:pt>
          <cx:pt idx="90372">-0.43304710164782101</cx:pt>
          <cx:pt idx="90373">-0.43330566942497101</cx:pt>
          <cx:pt idx="90374">-0.43390923689754601</cx:pt>
          <cx:pt idx="90375">-0.43405823830864798</cx:pt>
          <cx:pt idx="90376">-0.434063748816923</cx:pt>
          <cx:pt idx="90377">-0.43449591177792402</cx:pt>
          <cx:pt idx="90378">-0.434766784009959</cx:pt>
          <cx:pt idx="90379">-0.43485109345950002</cx:pt>
          <cx:pt idx="90380">-0.436752893347925</cx:pt>
          <cx:pt idx="90381">-0.43676325226587498</cx:pt>
          <cx:pt idx="90382">-0.43693693397463002</cx:pt>
          <cx:pt idx="90383">-0.43730219268459902</cx:pt>
          <cx:pt idx="90384">-0.43792675730675801</cx:pt>
          <cx:pt idx="90385">-0.43812335223224902</cx:pt>
          <cx:pt idx="90386">-0.43976716254374598</cx:pt>
          <cx:pt idx="90387">-0.44006890873538501</cx:pt>
          <cx:pt idx="90388">-0.44082981780929098</cx:pt>
          <cx:pt idx="90389">-0.44121945512001298</cx:pt>
          <cx:pt idx="90390">-0.441430327054606</cx:pt>
          <cx:pt idx="90391">-0.44158033574861999</cx:pt>
          <cx:pt idx="90392">-0.44181568335983001</cx:pt>
          <cx:pt idx="90393">-0.442645592064558</cx:pt>
          <cx:pt idx="90394">-0.44274190379084499</cx:pt>
          <cx:pt idx="90395">-0.443303998361809</cx:pt>
          <cx:pt idx="90396">-0.44342086356675198</cx:pt>
          <cx:pt idx="90397">-0.44400317952761098</cx:pt>
          <cx:pt idx="90398">-0.44415565975384302</cx:pt>
          <cx:pt idx="90399">-0.444194009318581</cx:pt>
          <cx:pt idx="90400">-0.44425452533255</cx:pt>
          <cx:pt idx="90401">-0.444893000006164</cx:pt>
          <cx:pt idx="90402">-0.44563640696822798</cx:pt>
          <cx:pt idx="90403">-0.44570211930939402</cx:pt>
          <cx:pt idx="90404">-0.44678049993976499</cx:pt>
          <cx:pt idx="90405">-0.447085410006069</cx:pt>
          <cx:pt idx="90406">-0.44751928751778702</cx:pt>
          <cx:pt idx="90407">-0.44757024925018102</cx:pt>
          <cx:pt idx="90408">-0.44867765559467099</cx:pt>
          <cx:pt idx="90409">-0.44872118811022399</cx:pt>
          <cx:pt idx="90410">-0.44908694427983797</cx:pt>
          <cx:pt idx="90411">-0.44919959302414197</cx:pt>
          <cx:pt idx="90412">-0.44937284702691299</cx:pt>
          <cx:pt idx="90413">-0.44959411467129301</cx:pt>
          <cx:pt idx="90414">-0.450235693483031</cx:pt>
          <cx:pt idx="90415">-0.45035554726599403</cx:pt>
          <cx:pt idx="90416">-0.45041049409384998</cx:pt>
          <cx:pt idx="90417">-0.450451616736253</cx:pt>
          <cx:pt idx="90418">-0.45084109589146298</cx:pt>
          <cx:pt idx="90419">-0.450880000237255</cx:pt>
          <cx:pt idx="90420">-0.45295393619865998</cx:pt>
          <cx:pt idx="90421">-0.45318329831856902</cx:pt>
          <cx:pt idx="90422">-0.454062175982613</cx:pt>
          <cx:pt idx="90423">-0.45454904408215702</cx:pt>
          <cx:pt idx="90424">-0.45542424155502298</cx:pt>
          <cx:pt idx="90425">-0.45570208713099603</cx:pt>
          <cx:pt idx="90426">-0.45636079085372</cx:pt>
          <cx:pt idx="90427">-0.45658203588062901</cx:pt>
          <cx:pt idx="90428">-0.45672248657868902</cx:pt>
          <cx:pt idx="90429">-0.456726654743146</cx:pt>
          <cx:pt idx="90430">-0.45728633011669401</cx:pt>
          <cx:pt idx="90431">-0.45749141300102902</cx:pt>
          <cx:pt idx="90432">-0.45998156007777302</cx:pt>
          <cx:pt idx="90433">-0.46036176685406799</cx:pt>
          <cx:pt idx="90434">-0.46037295383397497</cx:pt>
          <cx:pt idx="90435">-0.46150595716299098</cx:pt>
          <cx:pt idx="90436">-0.46177225555671803</cx:pt>
          <cx:pt idx="90437">-0.46204175166932498</cx:pt>
          <cx:pt idx="90438">-0.462243102279568</cx:pt>
          <cx:pt idx="90439">-0.462865944302226</cx:pt>
          <cx:pt idx="90440">-0.46290322603418399</cx:pt>
          <cx:pt idx="90441">-0.462988030609913</cx:pt>
          <cx:pt idx="90442">-0.46300389434665401</cx:pt>
          <cx:pt idx="90443">-0.46306254908030098</cx:pt>
          <cx:pt idx="90444">-0.46389394804797801</cx:pt>
          <cx:pt idx="90445">-0.46454739935692801</cx:pt>
          <cx:pt idx="90446">-0.46495357065672399</cx:pt>
          <cx:pt idx="90447">-0.46504206083467298</cx:pt>
          <cx:pt idx="90448">-0.46534137366030598</cx:pt>
          <cx:pt idx="90449">-0.467434846427561</cx:pt>
          <cx:pt idx="90450">-0.46805901941981298</cx:pt>
          <cx:pt idx="90451">-0.46814512619791199</cx:pt>
          <cx:pt idx="90452">-0.46886795649184299</cx:pt>
          <cx:pt idx="90453">-0.46934197992468502</cx:pt>
          <cx:pt idx="90454">-0.46963107236754797</cx:pt>
          <cx:pt idx="90455">-0.47050098521002698</cx:pt>
          <cx:pt idx="90456">-0.47073263951238797</cx:pt>
          <cx:pt idx="90457">-0.47215274154694098</cx:pt>
          <cx:pt idx="90458">-0.47215293077458598</cx:pt>
          <cx:pt idx="90459">-0.47269990157762698</cx:pt>
          <cx:pt idx="90460">-0.47316599706208001</cx:pt>
          <cx:pt idx="90461">-0.47353256293892398</cx:pt>
          <cx:pt idx="90462">-0.47415655443794302</cx:pt>
          <cx:pt idx="90463">-0.47437895010536302</cx:pt>
          <cx:pt idx="90464">-0.474528574147347</cx:pt>
          <cx:pt idx="90465">-0.47473705274602801</cx:pt>
          <cx:pt idx="90466">-0.47516937908334</cx:pt>
          <cx:pt idx="90467">-0.47614442957325198</cx:pt>
          <cx:pt idx="90468">-0.47668135288003399</cx:pt>
          <cx:pt idx="90469">-0.47757646903105599</cx:pt>
          <cx:pt idx="90470">-0.47764880941321503</cx:pt>
          <cx:pt idx="90471">-0.47780764534339498</cx:pt>
          <cx:pt idx="90472">-0.47863738592246002</cx:pt>
          <cx:pt idx="90473">-0.47972292919101001</cx:pt>
          <cx:pt idx="90474">-0.48050736829422802</cx:pt>
          <cx:pt idx="90475">-0.48059647043527698</cx:pt>
          <cx:pt idx="90476">-0.48094526742035199</cx:pt>
          <cx:pt idx="90477">-0.48166484329446602</cx:pt>
          <cx:pt idx="90478">-0.48331878242966603</cx:pt>
          <cx:pt idx="90479">-0.48383834023470002</cx:pt>
          <cx:pt idx="90480">-0.48438325243407898</cx:pt>
          <cx:pt idx="90481">-0.48474597461270102</cx:pt>
          <cx:pt idx="90482">-0.48547465543243301</cx:pt>
          <cx:pt idx="90483">-0.48577882312366499</cx:pt>
          <cx:pt idx="90484">-0.485978960271224</cx:pt>
          <cx:pt idx="90485">-0.48620181883487201</cx:pt>
          <cx:pt idx="90486">-0.48654889726998501</cx:pt>
          <cx:pt idx="90487">-0.48720001767614002</cx:pt>
          <cx:pt idx="90488">-0.48912800396668399</cx:pt>
          <cx:pt idx="90489">-0.48970359499952798</cx:pt>
          <cx:pt idx="90490">-0.49027687414672699</cx:pt>
          <cx:pt idx="90491">-0.490380759397682</cx:pt>
          <cx:pt idx="90492">-0.49069504580159901</cx:pt>
          <cx:pt idx="90493">-0.49196072389712198</cx:pt>
          <cx:pt idx="90494">-0.49256840449647998</cx:pt>
          <cx:pt idx="90495">-0.49260839189514399</cx:pt>
          <cx:pt idx="90496">-0.49668526361669602</cx:pt>
          <cx:pt idx="90497">-0.49768578542770497</cx:pt>
          <cx:pt idx="90498">-0.49773271597206897</cx:pt>
          <cx:pt idx="90499">-0.497909635339915</cx:pt>
          <cx:pt idx="90500">-0.497974910557752</cx:pt>
          <cx:pt idx="90501">-0.49816237811876901</cx:pt>
          <cx:pt idx="90502">-0.49841448338028899</cx:pt>
          <cx:pt idx="90503">-0.49867748048091598</cx:pt>
          <cx:pt idx="90504">-0.49893312579544802</cx:pt>
          <cx:pt idx="90505">-0.49952542796122001</cx:pt>
          <cx:pt idx="90506">-0.50061809970853399</cx:pt>
          <cx:pt idx="90507">-0.50107130567303004</cx:pt>
          <cx:pt idx="90508">-0.50117244780275305</cx:pt>
          <cx:pt idx="90509">-0.50142956082488199</cx:pt>
          <cx:pt idx="90510">-0.50146094476231495</cx:pt>
          <cx:pt idx="90511">-0.50149349241787899</cx:pt>
          <cx:pt idx="90512">-0.50339960912341997</cx:pt>
          <cx:pt idx="90513">-0.50400714879756803</cx:pt>
          <cx:pt idx="90514">-0.504337630988962</cx:pt>
          <cx:pt idx="90515">-0.50550197780555906</cx:pt>
          <cx:pt idx="90516">-0.50588490703945799</cx:pt>
          <cx:pt idx="90517">-0.50617107646241699</cx:pt>
          <cx:pt idx="90518">-0.50733790759532105</cx:pt>
          <cx:pt idx="90519">-0.507427377460408</cx:pt>
          <cx:pt idx="90520">-0.50756379228348303</cx:pt>
          <cx:pt idx="90521">-0.50769266661784496</cx:pt>
          <cx:pt idx="90522">-0.50778160051816101</cx:pt>
          <cx:pt idx="90523">-0.50812267360899699</cx:pt>
          <cx:pt idx="90524">-0.50812807199666399</cx:pt>
          <cx:pt idx="90525">-0.50881204415658499</cx:pt>
          <cx:pt idx="90526">-0.509020169528283</cx:pt>
          <cx:pt idx="90527">-0.50921729090594903</cx:pt>
          <cx:pt idx="90528">-0.50992542930477303</cx:pt>
          <cx:pt idx="90529">-0.51012429289963801</cx:pt>
          <cx:pt idx="90530">-0.51024156417043798</cx:pt>
          <cx:pt idx="90531">-0.51073536433645705</cx:pt>
          <cx:pt idx="90532">-0.51106881554447403</cx:pt>
          <cx:pt idx="90533">-0.51183224190316701</cx:pt>
          <cx:pt idx="90534">-0.51242177726176596</cx:pt>
          <cx:pt idx="90535">-0.51269732592359396</cx:pt>
          <cx:pt idx="90536">-0.512789733881162</cx:pt>
          <cx:pt idx="90537">-0.51298980407119399</cx:pt>
          <cx:pt idx="90538">-0.51353624389414898</cx:pt>
          <cx:pt idx="90539">-0.51450991720460504</cx:pt>
          <cx:pt idx="90540">-0.5147759347127</cx:pt>
          <cx:pt idx="90541">-0.51628633907219901</cx:pt>
          <cx:pt idx="90542">-0.516352813984021</cx:pt>
          <cx:pt idx="90543">-0.51712425433893805</cx:pt>
          <cx:pt idx="90544">-0.51728406667253002</cx:pt>
          <cx:pt idx="90545">-0.51736380504417501</cx:pt>
          <cx:pt idx="90546">-0.51760498746236305</cx:pt>
          <cx:pt idx="90547">-0.51772971463070505</cx:pt>
          <cx:pt idx="90548">-0.517833413770318</cx:pt>
          <cx:pt idx="90549">-0.51892048594271101</cx:pt>
          <cx:pt idx="90550">-0.52060961933914596</cx:pt>
          <cx:pt idx="90551">-0.52095797746259498</cx:pt>
          <cx:pt idx="90552">-0.52102955380434901</cx:pt>
          <cx:pt idx="90553">-0.52221727471751</cx:pt>
          <cx:pt idx="90554">-0.52293830966239396</cx:pt>
          <cx:pt idx="90555">-0.52381901909008399</cx:pt>
          <cx:pt idx="90556">-0.52431702645014899</cx:pt>
          <cx:pt idx="90557">-0.52447075435179003</cx:pt>
          <cx:pt idx="90558">-0.52566097541142298</cx:pt>
          <cx:pt idx="90559">-0.52665841769881705</cx:pt>
          <cx:pt idx="90560">-0.52793477526223598</cx:pt>
          <cx:pt idx="90561">-0.52835174990661504</cx:pt>
          <cx:pt idx="90562">-0.52838256259753402</cx:pt>
          <cx:pt idx="90563">-0.52881809079703401</cx:pt>
          <cx:pt idx="90564">-0.531148645751086</cx:pt>
          <cx:pt idx="90565">-0.53179681502119103</cx:pt>
          <cx:pt idx="90566">-0.53188087823763996</cx:pt>
          <cx:pt idx="90567">-0.53225688834618101</cx:pt>
          <cx:pt idx="90568">-0.53276728228463999</cx:pt>
          <cx:pt idx="90569">-0.53468065125781195</cx:pt>
          <cx:pt idx="90570">-0.53528654885069105</cx:pt>
          <cx:pt idx="90571">-0.535719364135962</cx:pt>
          <cx:pt idx="90572">-0.53642072482959502</cx:pt>
          <cx:pt idx="90573">-0.53642952092137397</cx:pt>
          <cx:pt idx="90574">-0.53745596950711405</cx:pt>
          <cx:pt idx="90575">-0.53807190221326295</cx:pt>
          <cx:pt idx="90576">-0.53823886856898695</cx:pt>
          <cx:pt idx="90577">-0.538884712917716</cx:pt>
          <cx:pt idx="90578">-0.539129264652632</cx:pt>
          <cx:pt idx="90579">-0.53923779334408695</cx:pt>
          <cx:pt idx="90580">-0.53956089398637896</cx:pt>
          <cx:pt idx="90581">-0.54187448506132396</cx:pt>
          <cx:pt idx="90582">-0.54195759896985995</cx:pt>
          <cx:pt idx="90583">-0.54226422398396101</cx:pt>
          <cx:pt idx="90584">-0.54261039872328298</cx:pt>
          <cx:pt idx="90585">-0.543041718117104</cx:pt>
          <cx:pt idx="90586">-0.54513050499055704</cx:pt>
          <cx:pt idx="90587">-0.545389390068168</cx:pt>
          <cx:pt idx="90588">-0.54569629270950903</cx:pt>
          <cx:pt idx="90589">-0.54586683568003402</cx:pt>
          <cx:pt idx="90590">-0.54620564340441102</cx:pt>
          <cx:pt idx="90591">-0.54655824696810895</cx:pt>
          <cx:pt idx="90592">-0.54825004638317398</cx:pt>
          <cx:pt idx="90593">-0.54993900006755303</cx:pt>
          <cx:pt idx="90594">-0.55045240060128098</cx:pt>
          <cx:pt idx="90595">-0.55067335995325095</cx:pt>
          <cx:pt idx="90596">-0.55343028825201701</cx:pt>
          <cx:pt idx="90597">-0.55344954412595104</cx:pt>
          <cx:pt idx="90598">-0.55401860291599403</cx:pt>
          <cx:pt idx="90599">-0.55520902789321003</cx:pt>
          <cx:pt idx="90600">-0.55521145328993304</cx:pt>
          <cx:pt idx="90601">-0.55620190801485503</cx:pt>
          <cx:pt idx="90602">-0.55661352632668204</cx:pt>
          <cx:pt idx="90603">-0.55693321559640896</cx:pt>
          <cx:pt idx="90604">-0.55735998328500902</cx:pt>
          <cx:pt idx="90605">-0.55750051505555098</cx:pt>
          <cx:pt idx="90606">-0.55802161928461202</cx:pt>
          <cx:pt idx="90607">-0.55817044447067199</cx:pt>
          <cx:pt idx="90608">-0.56038191556577299</cx:pt>
          <cx:pt idx="90609">-0.56044289129841596</cx:pt>
          <cx:pt idx="90610">-0.56229785488110595</cx:pt>
          <cx:pt idx="90611">-0.56359007966322405</cx:pt>
          <cx:pt idx="90612">-0.56445583820303302</cx:pt>
          <cx:pt idx="90613">-0.56451682516805801</cx:pt>
          <cx:pt idx="90614">-0.56527999032559895</cx:pt>
          <cx:pt idx="90615">-0.56535300324953996</cx:pt>
          <cx:pt idx="90616">-0.56557757559462096</cx:pt>
          <cx:pt idx="90617">-0.56630728492943805</cx:pt>
          <cx:pt idx="90618">-0.56775190435435197</cx:pt>
          <cx:pt idx="90619">-0.568117783089649</cx:pt>
          <cx:pt idx="90620">-0.56906654237686805</cx:pt>
          <cx:pt idx="90621">-0.56921601824396695</cx:pt>
          <cx:pt idx="90622">-0.56991459623618801</cx:pt>
          <cx:pt idx="90623">-0.57047874204631499</cx:pt>
          <cx:pt idx="90624">-0.57106350654392002</cx:pt>
          <cx:pt idx="90625">-0.57182564116415202</cx:pt>
          <cx:pt idx="90626">-0.57249563178884399</cx:pt>
          <cx:pt idx="90627">-0.57307139080014502</cx:pt>
          <cx:pt idx="90628">-0.57410411304975995</cx:pt>
          <cx:pt idx="90629">-0.57432540752472405</cx:pt>
          <cx:pt idx="90630">-0.57445970221574005</cx:pt>
          <cx:pt idx="90631">-0.57471808535673596</cx:pt>
          <cx:pt idx="90632">-0.57527325471194202</cx:pt>
          <cx:pt idx="90633">-0.57565856252564995</cx:pt>
          <cx:pt idx="90634">-0.57665478110801005</cx:pt>
          <cx:pt idx="90635">-0.57763635659368695</cx:pt>
          <cx:pt idx="90636">-0.57783265268705697</cx:pt>
          <cx:pt idx="90637">-0.578192875666663</cx:pt>
          <cx:pt idx="90638">-0.57863828791927596</cx:pt>
          <cx:pt idx="90639">-0.57884763190081701</cx:pt>
          <cx:pt idx="90640">-0.57954854560476898</cx:pt>
          <cx:pt idx="90641">-0.57960530888475803</cx:pt>
          <cx:pt idx="90642">-0.58043805993284103</cx:pt>
          <cx:pt idx="90643">-0.58048757291561504</cx:pt>
          <cx:pt idx="90644">-0.58059278762856004</cx:pt>
          <cx:pt idx="90645">-0.581427149700534</cx:pt>
          <cx:pt idx="90646">-0.58236592475520699</cx:pt>
          <cx:pt idx="90647">-0.58419829366656695</cx:pt>
          <cx:pt idx="90648">-0.58477610620107301</cx:pt>
          <cx:pt idx="90649">-0.58481898982556502</cx:pt>
          <cx:pt idx="90650">-0.58499231344542402</cx:pt>
          <cx:pt idx="90651">-0.58537493306564903</cx:pt>
          <cx:pt idx="90652">-0.59104936587164403</cx:pt>
          <cx:pt idx="90653">-0.59219796858534901</cx:pt>
          <cx:pt idx="90654">-0.592632879404561</cx:pt>
          <cx:pt idx="90655">-0.59391068552747595</cx:pt>
          <cx:pt idx="90656">-0.59529408013668705</cx:pt>
          <cx:pt idx="90657">-0.59585690125934798</cx:pt>
          <cx:pt idx="90658">-0.59678078514769595</cx:pt>
          <cx:pt idx="90659">-0.59703656754710699</cx:pt>
          <cx:pt idx="90660">-0.59804634776778798</cx:pt>
          <cx:pt idx="90661">-0.59931734649017898</cx:pt>
          <cx:pt idx="90662">-0.60004655307019605</cx:pt>
          <cx:pt idx="90663">-0.60024814862504405</cx:pt>
          <cx:pt idx="90664">-0.60230135251537897</cx:pt>
          <cx:pt idx="90665">-0.60236749750620899</cx:pt>
          <cx:pt idx="90666">-0.60265416221020995</cx:pt>
          <cx:pt idx="90667">-0.60500746288103102</cx:pt>
          <cx:pt idx="90668">-0.60562546905251302</cx:pt>
          <cx:pt idx="90669">-0.607309350973261</cx:pt>
          <cx:pt idx="90670">-0.60743108894974196</cx:pt>
          <cx:pt idx="90671">-0.608215657876505</cx:pt>
          <cx:pt idx="90672">-0.60830086552055795</cx:pt>
          <cx:pt idx="90673">-0.60838469748156498</cx:pt>
          <cx:pt idx="90674">-0.60883948398774101</cx:pt>
          <cx:pt idx="90675">-0.60910011171662604</cx:pt>
          <cx:pt idx="90676">-0.61101959294040198</cx:pt>
          <cx:pt idx="90677">-0.61143928569041095</cx:pt>
          <cx:pt idx="90678">-0.61209429890703104</cx:pt>
          <cx:pt idx="90679">-0.61212573873754705</cx:pt>
          <cx:pt idx="90680">-0.61318490380226698</cx:pt>
          <cx:pt idx="90681">-0.61412034882268496</cx:pt>
          <cx:pt idx="90682">-0.61416789801154104</cx:pt>
          <cx:pt idx="90683">-0.61797763939108497</cx:pt>
          <cx:pt idx="90684">-0.61831320998265005</cx:pt>
          <cx:pt idx="90685">-0.61843598836560199</cx:pt>
          <cx:pt idx="90686">-0.61930040229744299</cx:pt>
          <cx:pt idx="90687">-0.62000191077094902</cx:pt>
          <cx:pt idx="90688">-0.62047758788207796</cx:pt>
          <cx:pt idx="90689">-0.62061371307850599</cx:pt>
          <cx:pt idx="90690">-0.62090455026568703</cx:pt>
          <cx:pt idx="90691">-0.62110534852799903</cx:pt>
          <cx:pt idx="90692">-0.62203836522369405</cx:pt>
          <cx:pt idx="90693">-0.62373092896566995</cx:pt>
          <cx:pt idx="90694">-0.62454696005079902</cx:pt>
          <cx:pt idx="90695">-0.62488441285487595</cx:pt>
          <cx:pt idx="90696">-0.624935174640457</cx:pt>
          <cx:pt idx="90697">-0.62624924067855503</cx:pt>
          <cx:pt idx="90698">-0.626748850690235</cx:pt>
          <cx:pt idx="90699">-0.62712320999631199</cx:pt>
          <cx:pt idx="90700">-0.62713036684859402</cx:pt>
          <cx:pt idx="90701">-0.62726366840307901</cx:pt>
          <cx:pt idx="90702">-0.62785479663634403</cx:pt>
          <cx:pt idx="90703">-0.63000025085913403</cx:pt>
          <cx:pt idx="90704">-0.63089528843162002</cx:pt>
          <cx:pt idx="90705">-0.63136214045794903</cx:pt>
          <cx:pt idx="90706">-0.63221757568500403</cx:pt>
          <cx:pt idx="90707">-0.63532255788053205</cx:pt>
          <cx:pt idx="90708">-0.63532619263469103</cx:pt>
          <cx:pt idx="90709">-0.63593873391205002</cx:pt>
          <cx:pt idx="90710">-0.63599781372526798</cx:pt>
          <cx:pt idx="90711">-0.63675508718165297</cx:pt>
          <cx:pt idx="90712">-0.63836098841853905</cx:pt>
          <cx:pt idx="90713">-0.63841136240958196</cx:pt>
          <cx:pt idx="90714">-0.63883333413688104</cx:pt>
          <cx:pt idx="90715">-0.63904926087015901</cx:pt>
          <cx:pt idx="90716">-0.64331452719884896</cx:pt>
          <cx:pt idx="90717">-0.64682059469721798</cx:pt>
          <cx:pt idx="90718">-0.64727394008496897</cx:pt>
          <cx:pt idx="90719">-0.64844227119125197</cx:pt>
          <cx:pt idx="90720">-0.65155694187063995</cx:pt>
          <cx:pt idx="90721">-0.654894353873403</cx:pt>
          <cx:pt idx="90722">-0.65623144863586902</cx:pt>
          <cx:pt idx="90723">-0.65633173089915298</cx:pt>
          <cx:pt idx="90724">-0.65651421765142004</cx:pt>
          <cx:pt idx="90725">-0.65820786072897497</cx:pt>
          <cx:pt idx="90726">-0.66091634360953799</cx:pt>
          <cx:pt idx="90727">-0.66098392594242805</cx:pt>
          <cx:pt idx="90728">-0.66200078989862798</cx:pt>
          <cx:pt idx="90729">-0.662531386552621</cx:pt>
          <cx:pt idx="90730">-0.66359193655447501</cx:pt>
          <cx:pt idx="90731">-0.66640558035852904</cx:pt>
          <cx:pt idx="90732">-0.66742780042279604</cx:pt>
          <cx:pt idx="90733">-0.66958189104050803</cx:pt>
          <cx:pt idx="90734">-0.67042872955764798</cx:pt>
          <cx:pt idx="90735">-0.67244270701134901</cx:pt>
          <cx:pt idx="90736">-0.67489981876526695</cx:pt>
          <cx:pt idx="90737">-0.67802569108228306</cx:pt>
          <cx:pt idx="90738">-0.67814971670841095</cx:pt>
          <cx:pt idx="90739">-0.67842365842075603</cx:pt>
          <cx:pt idx="90740">-0.68012037695666105</cx:pt>
          <cx:pt idx="90741">-0.68118223622951901</cx:pt>
          <cx:pt idx="90742">-0.68174605496761598</cx:pt>
          <cx:pt idx="90743">-0.68266955238784099</cx:pt>
          <cx:pt idx="90744">-0.68425240717440605</cx:pt>
          <cx:pt idx="90745">-0.68618582570271902</cx:pt>
          <cx:pt idx="90746">-0.68682700921877005</cx:pt>
          <cx:pt idx="90747">-0.686996603530589</cx:pt>
          <cx:pt idx="90748">-0.68714603336775104</cx:pt>
          <cx:pt idx="90749">-0.68810058111699002</cx:pt>
          <cx:pt idx="90750">-0.69007616890012802</cx:pt>
          <cx:pt idx="90751">-0.69013502421804196</cx:pt>
          <cx:pt idx="90752">-0.69063356679218801</cx:pt>
          <cx:pt idx="90753">-0.70053016598158702</cx:pt>
          <cx:pt idx="90754">-0.70066860934202702</cx:pt>
          <cx:pt idx="90755">-0.70304227982814804</cx:pt>
          <cx:pt idx="90756">-0.70588453329824596</cx:pt>
          <cx:pt idx="90757">-0.70602426666587903</cx:pt>
          <cx:pt idx="90758">-0.70739605743331102</cx:pt>
          <cx:pt idx="90759">-0.70805795352610701</cx:pt>
          <cx:pt idx="90760">-0.70945046919079202</cx:pt>
          <cx:pt idx="90761">-0.71191868238925204</cx:pt>
          <cx:pt idx="90762">-0.713003214551299</cx:pt>
          <cx:pt idx="90763">-0.71316664130431795</cx:pt>
          <cx:pt idx="90764">-0.71333013554896596</cx:pt>
          <cx:pt idx="90765">-0.71580142364532495</cx:pt>
          <cx:pt idx="90766">-0.716436882650061</cx:pt>
          <cx:pt idx="90767">-0.71674740163192496</cx:pt>
          <cx:pt idx="90768">-0.71907043416781302</cx:pt>
          <cx:pt idx="90769">-0.71917508549887799</cx:pt>
          <cx:pt idx="90770">-0.71926463871403501</cx:pt>
          <cx:pt idx="90771">-0.71992890145834398</cx:pt>
          <cx:pt idx="90772">-0.720428410785526</cx:pt>
          <cx:pt idx="90773">-0.72312025321687001</cx:pt>
          <cx:pt idx="90774">-0.72491975797434904</cx:pt>
          <cx:pt idx="90775">-0.72598718654682803</cx:pt>
          <cx:pt idx="90776">-0.72724617187109297</cx:pt>
          <cx:pt idx="90777">-0.729668329182251</cx:pt>
          <cx:pt idx="90778">-0.73380912755162697</cx:pt>
          <cx:pt idx="90779">-0.73386536564573102</cx:pt>
          <cx:pt idx="90780">-0.73425916502683197</cx:pt>
          <cx:pt idx="90781">-0.734458498254417</cx:pt>
          <cx:pt idx="90782">-0.73550898733071501</cx:pt>
          <cx:pt idx="90783">-0.73761822043592395</cx:pt>
          <cx:pt idx="90784">-0.73936329173192195</cx:pt>
          <cx:pt idx="90785">-0.739859705727404</cx:pt>
          <cx:pt idx="90786">-0.74170045625404402</cx:pt>
          <cx:pt idx="90787">-0.743253627022745</cx:pt>
          <cx:pt idx="90788">-0.744905107195449</cx:pt>
          <cx:pt idx="90789">-0.74720151986386996</cx:pt>
          <cx:pt idx="90790">-0.75020090736473999</cx:pt>
          <cx:pt idx="90791">-0.75387294372184499</cx:pt>
          <cx:pt idx="90792">-0.75766142422038996</cx:pt>
          <cx:pt idx="90793">-0.75916238174929196</cx:pt>
          <cx:pt idx="90794">-0.75955065699315105</cx:pt>
          <cx:pt idx="90795">-0.76543327946097095</cx:pt>
          <cx:pt idx="90796">-0.76573690765539304</cx:pt>
          <cx:pt idx="90797">-0.76685381827572996</cx:pt>
          <cx:pt idx="90798">-0.76785740915165501</cx:pt>
          <cx:pt idx="90799">-0.76972026397092497</cx:pt>
          <cx:pt idx="90800">-0.77494050159483496</cx:pt>
          <cx:pt idx="90801">-0.77533014602884898</cx:pt>
          <cx:pt idx="90802">-0.77732619078304299</cx:pt>
          <cx:pt idx="90803">-0.78771766430427703</cx:pt>
          <cx:pt idx="90804">-0.79025419104059802</cx:pt>
          <cx:pt idx="90805">-0.79179351516984997</cx:pt>
          <cx:pt idx="90806">-0.79289111951589297</cx:pt>
          <cx:pt idx="90807">-0.79954609740814298</cx:pt>
          <cx:pt idx="90808">-0.80098848666869904</cx:pt>
          <cx:pt idx="90809">-0.80131810236390399</cx:pt>
          <cx:pt idx="90810">-0.80370790201976705</cx:pt>
          <cx:pt idx="90811">-0.80745838934020697</cx:pt>
          <cx:pt idx="90812">-0.80977828907983795</cx:pt>
          <cx:pt idx="90813">-0.81562575914296698</cx:pt>
          <cx:pt idx="90814">-0.82645421829696497</cx:pt>
          <cx:pt idx="90815">-0.82979663728089004</cx:pt>
          <cx:pt idx="90816">-0.83224818467176498</cx:pt>
          <cx:pt idx="90817">-0.83458186731468897</cx:pt>
          <cx:pt idx="90818">-0.83556046426722397</cx:pt>
          <cx:pt idx="90819">-0.83594886016985404</cx:pt>
          <cx:pt idx="90820">-0.83811179911309697</cx:pt>
          <cx:pt idx="90821">-0.84536474073141799</cx:pt>
          <cx:pt idx="90822">-0.84730693319861305</cx:pt>
          <cx:pt idx="90823">-0.84761100867676697</cx:pt>
          <cx:pt idx="90824">-0.85071392183126804</cx:pt>
          <cx:pt idx="90825">-0.85074508523877301</cx:pt>
          <cx:pt idx="90826">-0.85862300113244305</cx:pt>
          <cx:pt idx="90827">-0.85973402489596995</cx:pt>
          <cx:pt idx="90828">-0.86218994439353802</cx:pt>
          <cx:pt idx="90829">-0.86338482617018597</cx:pt>
          <cx:pt idx="90830">-0.86423553344433202</cx:pt>
          <cx:pt idx="90831">-0.86951518091697699</cx:pt>
          <cx:pt idx="90832">-0.87374006056339004</cx:pt>
          <cx:pt idx="90833">-0.87429048663310505</cx:pt>
          <cx:pt idx="90834">-0.884758703133665</cx:pt>
          <cx:pt idx="90835">-0.88586919588300805</cx:pt>
          <cx:pt idx="90836">-0.89066022740792306</cx:pt>
          <cx:pt idx="90837">-0.90838235086283003</cx:pt>
          <cx:pt idx="90838">-0.90896225606744196</cx:pt>
          <cx:pt idx="90839">-0.91150476849052298</cx:pt>
          <cx:pt idx="90840">-0.91186570977876102</cx:pt>
          <cx:pt idx="90841">-0.91421776927802001</cx:pt>
          <cx:pt idx="90842">-0.91746066020945605</cx:pt>
          <cx:pt idx="90843">-0.91915466296349502</cx:pt>
          <cx:pt idx="90844">-0.923252836545567</cx:pt>
          <cx:pt idx="90845">-0.92931121868882705</cx:pt>
          <cx:pt idx="90846">-0.93753385559676095</cx:pt>
          <cx:pt idx="90847">-0.94390828425558004</cx:pt>
          <cx:pt idx="90848">-0.94413894968548395</cx:pt>
          <cx:pt idx="90849">-0.96502583475761905</cx:pt>
          <cx:pt idx="90850">-0.97303872048062101</cx:pt>
          <cx:pt idx="90851">-0.97660527384880202</cx:pt>
          <cx:pt idx="90852">-0.98417838812993597</cx:pt>
          <cx:pt idx="90853">-0.98675228550560601</cx:pt>
          <cx:pt idx="90854">-0.99677425550431398</cx:pt>
          <cx:pt idx="90855">-1.0071877290648099</cx:pt>
          <cx:pt idx="90856">-1.0159567750444001</cx:pt>
          <cx:pt idx="90857">-1.01734040488122</cx:pt>
          <cx:pt idx="90858">-1.01882237662723</cx:pt>
          <cx:pt idx="90859">-1.0193272555327</cx:pt>
          <cx:pt idx="90860">-1.0208983551184201</cx:pt>
          <cx:pt idx="90861">-1.0424803844114301</cx:pt>
          <cx:pt idx="90862">-1.06232848848572</cx:pt>
          <cx:pt idx="90863">-1.0735938520196899</cx:pt>
          <cx:pt idx="90864">-1.08753457364682</cx:pt>
          <cx:pt idx="90865">-1.1004705517237401</cx:pt>
          <cx:pt idx="90866">-1.10415078821044</cx:pt>
          <cx:pt idx="90867">-1.1134571831234099</cx:pt>
          <cx:pt idx="90868">-1.11420259419447</cx:pt>
          <cx:pt idx="90869">-1.12635320941071</cx:pt>
          <cx:pt idx="90870">-1.1315196200811399</cx:pt>
          <cx:pt idx="90871">-1.14654537894221</cx:pt>
          <cx:pt idx="90872">-1.1470846483920001</cx:pt>
          <cx:pt idx="90873">-1.15651186437345</cx:pt>
          <cx:pt idx="90874">-1.16963857618381</cx:pt>
          <cx:pt idx="90875">-1.1762407258151699</cx:pt>
          <cx:pt idx="90876">-1.20293313413425</cx:pt>
          <cx:pt idx="90877">-1.2127546622841301</cx:pt>
          <cx:pt idx="90878">-1.2389217060012601</cx:pt>
          <cx:pt idx="90879">-1.2696079899893</cx:pt>
          <cx:pt idx="90880">-1.31949706005224</cx:pt>
          <cx:pt idx="90881">-1.41260391676632</cx:pt>
          <cx:pt idx="90882">-1.48477205101781</cx:pt>
          <cx:pt idx="90883">-1.5166205191866799</cx:pt>
          <cx:pt idx="90884">-1.5841777127796901</cx:pt>
          <cx:pt idx="90885">-1.59370134964018</cx:pt>
          <cx:pt idx="90886">-1.77178934551024</cx:pt>
          <cx:pt idx="90887">-2.1849763678119101</cx:pt>
          <cx:pt idx="90888">-2.3852822836660699</cx:pt>
          <cx:pt idx="90889">-2.8000895380411799</cx:pt>
        </cx:lvl>
      </cx:numDim>
    </cx:data>
  </cx:chartData>
  <cx:chart>
    <cx:plotArea>
      <cx:plotAreaRegion>
        <cx:series layoutId="clusteredColumn" uniqueId="{0D53519E-C5F8-488B-9C1E-0839E1C24F34}">
          <cx:dataId val="0"/>
          <cx:layoutPr>
            <cx:binning intervalClosed="r">
              <cx:binSize val="0.10000000000000001"/>
            </cx:binning>
          </cx:layoutPr>
        </cx:series>
      </cx:plotAreaRegion>
      <cx:axis id="0">
        <cx:catScaling gapWidth="0"/>
        <cx:majorTickMarks type="cross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</a:defRPr>
            </a:pPr>
            <a:endParaRPr lang="en-US" sz="9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6AAA5-36D3-408B-972D-90597C77F98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60E95B-1336-4D6C-A214-D1F8FB6595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github.com/PerseusD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8A8-E2E9-4FB8-8F6A-9F0466AB7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Computational Model of Genre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4BDD5-2C05-4B31-B56A-9E15C875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/>
          <a:lstStyle/>
          <a:p>
            <a:r>
              <a:rPr lang="en-US" cap="none" dirty="0"/>
              <a:t>Allyn Waller</a:t>
            </a:r>
          </a:p>
          <a:p>
            <a:r>
              <a:rPr lang="en-US" cap="none" dirty="0"/>
              <a:t>allyn.waller@stanford.edu | https://github.com/AllynWaller</a:t>
            </a:r>
          </a:p>
          <a:p>
            <a:r>
              <a:rPr lang="en-US" cap="none" dirty="0"/>
              <a:t>Society for Classical Studies 2021 Annual Meeting</a:t>
            </a:r>
          </a:p>
        </p:txBody>
      </p:sp>
    </p:spTree>
    <p:extLst>
      <p:ext uri="{BB962C8B-B14F-4D97-AF65-F5344CB8AC3E}">
        <p14:creationId xmlns:p14="http://schemas.microsoft.com/office/powerpoint/2010/main" val="42560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38834"/>
            <a:ext cx="10058400" cy="16302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Count the vocabulary items in the section.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Multiply these counts by a weight representing how strongly that vocabulary item is linked to each category.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Add the weighted frequencies together.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3D5ED-0692-4056-8B99-0EB7693464A8}"/>
              </a:ext>
            </a:extLst>
          </p:cNvPr>
          <p:cNvSpPr/>
          <p:nvPr/>
        </p:nvSpPr>
        <p:spPr>
          <a:xfrm>
            <a:off x="109728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98979-5A9B-4637-9D79-2ED6AC1E1CF8}"/>
              </a:ext>
            </a:extLst>
          </p:cNvPr>
          <p:cNvSpPr/>
          <p:nvPr/>
        </p:nvSpPr>
        <p:spPr>
          <a:xfrm>
            <a:off x="357886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42B2D-38C5-4565-9C96-2EFD3B61F474}"/>
              </a:ext>
            </a:extLst>
          </p:cNvPr>
          <p:cNvSpPr/>
          <p:nvPr/>
        </p:nvSpPr>
        <p:spPr>
          <a:xfrm>
            <a:off x="854202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8C84BE-5A02-4F2F-9BAB-0CD231046071}"/>
              </a:ext>
            </a:extLst>
          </p:cNvPr>
          <p:cNvSpPr/>
          <p:nvPr/>
        </p:nvSpPr>
        <p:spPr>
          <a:xfrm>
            <a:off x="6060440" y="2354790"/>
            <a:ext cx="1727200" cy="126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36BAA-4648-4837-9BE8-31D094475F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2448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4668D-306B-49ED-923C-5110C1600C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0606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A24D-7E19-42AE-8077-E7C46F7EE1B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78764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5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38834"/>
            <a:ext cx="10058400" cy="16302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If weighted total of the section &lt;0.5, predict Historiography.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Otherwise, predict Not Historiography.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If testing, record the prediction. If training, compare the prediction to the label and update the weights of the vocabulary items in the section.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3D5ED-0692-4056-8B99-0EB7693464A8}"/>
              </a:ext>
            </a:extLst>
          </p:cNvPr>
          <p:cNvSpPr/>
          <p:nvPr/>
        </p:nvSpPr>
        <p:spPr>
          <a:xfrm>
            <a:off x="109728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98979-5A9B-4637-9D79-2ED6AC1E1CF8}"/>
              </a:ext>
            </a:extLst>
          </p:cNvPr>
          <p:cNvSpPr/>
          <p:nvPr/>
        </p:nvSpPr>
        <p:spPr>
          <a:xfrm>
            <a:off x="357886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42B2D-38C5-4565-9C96-2EFD3B61F474}"/>
              </a:ext>
            </a:extLst>
          </p:cNvPr>
          <p:cNvSpPr/>
          <p:nvPr/>
        </p:nvSpPr>
        <p:spPr>
          <a:xfrm>
            <a:off x="854202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8C84BE-5A02-4F2F-9BAB-0CD231046071}"/>
              </a:ext>
            </a:extLst>
          </p:cNvPr>
          <p:cNvSpPr/>
          <p:nvPr/>
        </p:nvSpPr>
        <p:spPr>
          <a:xfrm>
            <a:off x="6060440" y="2354790"/>
            <a:ext cx="1727200" cy="126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36BAA-4648-4837-9BE8-31D094475F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2448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4668D-306B-49ED-923C-5110C1600C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0606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A24D-7E19-42AE-8077-E7C46F7EE1B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78764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9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38834"/>
            <a:ext cx="10058400" cy="16302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Two main outputs: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1. Predictions of the genre of each section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2. Weights for each vocabulary item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3D5ED-0692-4056-8B99-0EB7693464A8}"/>
              </a:ext>
            </a:extLst>
          </p:cNvPr>
          <p:cNvSpPr/>
          <p:nvPr/>
        </p:nvSpPr>
        <p:spPr>
          <a:xfrm>
            <a:off x="109728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98979-5A9B-4637-9D79-2ED6AC1E1CF8}"/>
              </a:ext>
            </a:extLst>
          </p:cNvPr>
          <p:cNvSpPr/>
          <p:nvPr/>
        </p:nvSpPr>
        <p:spPr>
          <a:xfrm>
            <a:off x="357886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42B2D-38C5-4565-9C96-2EFD3B61F474}"/>
              </a:ext>
            </a:extLst>
          </p:cNvPr>
          <p:cNvSpPr/>
          <p:nvPr/>
        </p:nvSpPr>
        <p:spPr>
          <a:xfrm>
            <a:off x="8542020" y="2354790"/>
            <a:ext cx="1727200" cy="126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8C84BE-5A02-4F2F-9BAB-0CD231046071}"/>
              </a:ext>
            </a:extLst>
          </p:cNvPr>
          <p:cNvSpPr/>
          <p:nvPr/>
        </p:nvSpPr>
        <p:spPr>
          <a:xfrm>
            <a:off x="606044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36BAA-4648-4837-9BE8-31D094475F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2448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4668D-306B-49ED-923C-5110C1600C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0606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A24D-7E19-42AE-8077-E7C46F7EE1B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78764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4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Agreement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AA1F4F-B2D5-4E90-90F2-0E658C9F6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07142"/>
              </p:ext>
            </p:extLst>
          </p:nvPr>
        </p:nvGraphicFramePr>
        <p:xfrm>
          <a:off x="1096963" y="1846262"/>
          <a:ext cx="10058401" cy="3019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6529">
                  <a:extLst>
                    <a:ext uri="{9D8B030D-6E8A-4147-A177-3AD203B41FA5}">
                      <a16:colId xmlns:a16="http://schemas.microsoft.com/office/drawing/2014/main" val="2667786671"/>
                    </a:ext>
                  </a:extLst>
                </a:gridCol>
                <a:gridCol w="2829147">
                  <a:extLst>
                    <a:ext uri="{9D8B030D-6E8A-4147-A177-3AD203B41FA5}">
                      <a16:colId xmlns:a16="http://schemas.microsoft.com/office/drawing/2014/main" val="156904707"/>
                    </a:ext>
                  </a:extLst>
                </a:gridCol>
                <a:gridCol w="3632725">
                  <a:extLst>
                    <a:ext uri="{9D8B030D-6E8A-4147-A177-3AD203B41FA5}">
                      <a16:colId xmlns:a16="http://schemas.microsoft.com/office/drawing/2014/main" val="2708549806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r>
                        <a:rPr lang="en-US" sz="2400" dirty="0"/>
                        <a:t>Computational model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Literary model ↓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Historiography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Historiography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268628"/>
                  </a:ext>
                </a:extLst>
              </a:tr>
              <a:tr h="1056025">
                <a:tc>
                  <a:txBody>
                    <a:bodyPr/>
                    <a:lstStyle/>
                    <a:p>
                      <a:r>
                        <a:rPr lang="en-US" sz="2400" dirty="0"/>
                        <a:t>Not Historiography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8,352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774162"/>
                  </a:ext>
                </a:extLst>
              </a:tr>
              <a:tr h="1056025">
                <a:tc>
                  <a:txBody>
                    <a:bodyPr/>
                    <a:lstStyle/>
                    <a:p>
                      <a:r>
                        <a:rPr lang="en-US" sz="2400" dirty="0"/>
                        <a:t>Historiography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10,042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1254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064D4-77BB-44B2-9558-A6D4A76D2248}"/>
              </a:ext>
            </a:extLst>
          </p:cNvPr>
          <p:cNvSpPr txBox="1"/>
          <p:nvPr/>
        </p:nvSpPr>
        <p:spPr>
          <a:xfrm>
            <a:off x="1096963" y="5029635"/>
            <a:ext cx="1005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Overall Agreement: </a:t>
            </a:r>
            <a:r>
              <a:rPr lang="en-US" sz="3200" b="1" dirty="0"/>
              <a:t>93.9%</a:t>
            </a:r>
          </a:p>
        </p:txBody>
      </p:sp>
    </p:spTree>
    <p:extLst>
      <p:ext uri="{BB962C8B-B14F-4D97-AF65-F5344CB8AC3E}">
        <p14:creationId xmlns:p14="http://schemas.microsoft.com/office/powerpoint/2010/main" val="86379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Agreement by Author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2741A-BAF6-47D9-B7F1-2320AF4E55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5603" y="1846263"/>
          <a:ext cx="3901120" cy="4022724"/>
        </p:xfrm>
        <a:graphic>
          <a:graphicData uri="http://schemas.openxmlformats.org/drawingml/2006/table">
            <a:tbl>
              <a:tblPr/>
              <a:tblGrid>
                <a:gridCol w="452690">
                  <a:extLst>
                    <a:ext uri="{9D8B030D-6E8A-4147-A177-3AD203B41FA5}">
                      <a16:colId xmlns:a16="http://schemas.microsoft.com/office/drawing/2014/main" val="1023290326"/>
                    </a:ext>
                  </a:extLst>
                </a:gridCol>
                <a:gridCol w="434937">
                  <a:extLst>
                    <a:ext uri="{9D8B030D-6E8A-4147-A177-3AD203B41FA5}">
                      <a16:colId xmlns:a16="http://schemas.microsoft.com/office/drawing/2014/main" val="2680590132"/>
                    </a:ext>
                  </a:extLst>
                </a:gridCol>
                <a:gridCol w="466004">
                  <a:extLst>
                    <a:ext uri="{9D8B030D-6E8A-4147-A177-3AD203B41FA5}">
                      <a16:colId xmlns:a16="http://schemas.microsoft.com/office/drawing/2014/main" val="450999104"/>
                    </a:ext>
                  </a:extLst>
                </a:gridCol>
                <a:gridCol w="434937">
                  <a:extLst>
                    <a:ext uri="{9D8B030D-6E8A-4147-A177-3AD203B41FA5}">
                      <a16:colId xmlns:a16="http://schemas.microsoft.com/office/drawing/2014/main" val="3784136969"/>
                    </a:ext>
                  </a:extLst>
                </a:gridCol>
                <a:gridCol w="497071">
                  <a:extLst>
                    <a:ext uri="{9D8B030D-6E8A-4147-A177-3AD203B41FA5}">
                      <a16:colId xmlns:a16="http://schemas.microsoft.com/office/drawing/2014/main" val="2099477088"/>
                    </a:ext>
                  </a:extLst>
                </a:gridCol>
                <a:gridCol w="399432">
                  <a:extLst>
                    <a:ext uri="{9D8B030D-6E8A-4147-A177-3AD203B41FA5}">
                      <a16:colId xmlns:a16="http://schemas.microsoft.com/office/drawing/2014/main" val="4070352165"/>
                    </a:ext>
                  </a:extLst>
                </a:gridCol>
                <a:gridCol w="523700">
                  <a:extLst>
                    <a:ext uri="{9D8B030D-6E8A-4147-A177-3AD203B41FA5}">
                      <a16:colId xmlns:a16="http://schemas.microsoft.com/office/drawing/2014/main" val="4260733375"/>
                    </a:ext>
                  </a:extLst>
                </a:gridCol>
                <a:gridCol w="368365">
                  <a:extLst>
                    <a:ext uri="{9D8B030D-6E8A-4147-A177-3AD203B41FA5}">
                      <a16:colId xmlns:a16="http://schemas.microsoft.com/office/drawing/2014/main" val="2271663930"/>
                    </a:ext>
                  </a:extLst>
                </a:gridCol>
                <a:gridCol w="323984">
                  <a:extLst>
                    <a:ext uri="{9D8B030D-6E8A-4147-A177-3AD203B41FA5}">
                      <a16:colId xmlns:a16="http://schemas.microsoft.com/office/drawing/2014/main" val="935558034"/>
                    </a:ext>
                  </a:extLst>
                </a:gridCol>
              </a:tblGrid>
              <a:tr h="529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Author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Hdt.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Thuc.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Xen.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(Hist.)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Xen.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(Dialogues)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Isoc.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Dem.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Lys.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Overall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90778"/>
                  </a:ext>
                </a:extLst>
              </a:tr>
              <a:tr h="369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Works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2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5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30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63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34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136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82826"/>
                  </a:ext>
                </a:extLst>
              </a:tr>
              <a:tr h="688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Length (in sections)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4338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3577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2615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1288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2116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4465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1116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19,615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40950"/>
                  </a:ext>
                </a:extLst>
              </a:tr>
              <a:tr h="369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Label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Not 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Not 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Not 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Not Hist.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- 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761935"/>
                  </a:ext>
                </a:extLst>
              </a:tr>
              <a:tr h="688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Number of Mistakes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16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71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401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400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55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100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178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1,221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44079"/>
                  </a:ext>
                </a:extLst>
              </a:tr>
              <a:tr h="688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% Mistakes in Genre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3.28%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14.55%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82.17%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54.57%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7.50%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13.64%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24.28%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-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379134"/>
                  </a:ext>
                </a:extLst>
              </a:tr>
              <a:tr h="688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Overall Accuracy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99.63%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98.02%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84.67%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71.18%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97.40%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97.76%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84.05%</a:t>
                      </a:r>
                      <a:endParaRPr lang="en-US" sz="130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93.8%</a:t>
                      </a:r>
                      <a:endParaRPr lang="en-US" sz="1300" dirty="0">
                        <a:effectLst/>
                      </a:endParaRPr>
                    </a:p>
                  </a:txBody>
                  <a:tcPr marL="63909" marR="17753" marT="31955" marB="17753" anchor="ctr">
                    <a:lnL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5963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89FBE37-94AD-40AB-B347-7D266E5B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846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2034E46-CE21-415A-AD22-E613992E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31929"/>
              </p:ext>
            </p:extLst>
          </p:nvPr>
        </p:nvGraphicFramePr>
        <p:xfrm>
          <a:off x="1222702" y="2179319"/>
          <a:ext cx="9932973" cy="3689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084">
                  <a:extLst>
                    <a:ext uri="{9D8B030D-6E8A-4147-A177-3AD203B41FA5}">
                      <a16:colId xmlns:a16="http://schemas.microsoft.com/office/drawing/2014/main" val="2746337127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3161300463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40091630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291219317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3000745753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2140108575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4114633202"/>
                    </a:ext>
                  </a:extLst>
                </a:gridCol>
                <a:gridCol w="1109127">
                  <a:extLst>
                    <a:ext uri="{9D8B030D-6E8A-4147-A177-3AD203B41FA5}">
                      <a16:colId xmlns:a16="http://schemas.microsoft.com/office/drawing/2014/main" val="537266926"/>
                    </a:ext>
                  </a:extLst>
                </a:gridCol>
              </a:tblGrid>
              <a:tr h="1190215">
                <a:tc>
                  <a:txBody>
                    <a:bodyPr/>
                    <a:lstStyle/>
                    <a:p>
                      <a:r>
                        <a:rPr lang="en-US" sz="2400" dirty="0"/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Hdt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Thuc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Xen. (Hist.)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Xen. (Other)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Isoc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Lysias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29223"/>
                  </a:ext>
                </a:extLst>
              </a:tr>
              <a:tr h="833151">
                <a:tc>
                  <a:txBody>
                    <a:bodyPr/>
                    <a:lstStyle/>
                    <a:p>
                      <a:r>
                        <a:rPr lang="en-US" sz="2400" dirty="0"/>
                        <a:t>Length (in sections)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4,338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3,577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2,615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1,388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2,116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4,465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334854"/>
                  </a:ext>
                </a:extLst>
              </a:tr>
              <a:tr h="833151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disagreements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85288"/>
                  </a:ext>
                </a:extLst>
              </a:tr>
              <a:tr h="833151">
                <a:tc>
                  <a:txBody>
                    <a:bodyPr/>
                    <a:lstStyle/>
                    <a:p>
                      <a:r>
                        <a:rPr lang="en-US" sz="2400" dirty="0"/>
                        <a:t>Percent agreement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99.63%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84.67%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71.18%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97.40%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97.76%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84.05%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6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38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Agreement by Author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DE7CF9-D9E2-4768-8E82-EA9F8B5E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566243"/>
              </p:ext>
            </p:extLst>
          </p:nvPr>
        </p:nvGraphicFramePr>
        <p:xfrm>
          <a:off x="1096963" y="1846263"/>
          <a:ext cx="10058400" cy="4331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360386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Xenophon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337489-3A69-4A1D-8A4A-634BEEDD8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256564"/>
              </p:ext>
            </p:extLst>
          </p:nvPr>
        </p:nvGraphicFramePr>
        <p:xfrm>
          <a:off x="807940" y="1824998"/>
          <a:ext cx="10813446" cy="4267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42">
                  <a:extLst>
                    <a:ext uri="{9D8B030D-6E8A-4147-A177-3AD203B41FA5}">
                      <a16:colId xmlns:a16="http://schemas.microsoft.com/office/drawing/2014/main" val="275502618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3457202764"/>
                    </a:ext>
                  </a:extLst>
                </a:gridCol>
                <a:gridCol w="1190435">
                  <a:extLst>
                    <a:ext uri="{9D8B030D-6E8A-4147-A177-3AD203B41FA5}">
                      <a16:colId xmlns:a16="http://schemas.microsoft.com/office/drawing/2014/main" val="2923993559"/>
                    </a:ext>
                  </a:extLst>
                </a:gridCol>
                <a:gridCol w="1558798">
                  <a:extLst>
                    <a:ext uri="{9D8B030D-6E8A-4147-A177-3AD203B41FA5}">
                      <a16:colId xmlns:a16="http://schemas.microsoft.com/office/drawing/2014/main" val="3099695031"/>
                    </a:ext>
                  </a:extLst>
                </a:gridCol>
                <a:gridCol w="1469517">
                  <a:extLst>
                    <a:ext uri="{9D8B030D-6E8A-4147-A177-3AD203B41FA5}">
                      <a16:colId xmlns:a16="http://schemas.microsoft.com/office/drawing/2014/main" val="180435508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796381235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4108610129"/>
                    </a:ext>
                  </a:extLst>
                </a:gridCol>
                <a:gridCol w="962593">
                  <a:extLst>
                    <a:ext uri="{9D8B030D-6E8A-4147-A177-3AD203B41FA5}">
                      <a16:colId xmlns:a16="http://schemas.microsoft.com/office/drawing/2014/main" val="3319749719"/>
                    </a:ext>
                  </a:extLst>
                </a:gridCol>
              </a:tblGrid>
              <a:tr h="963620"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Anabasis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Hellenica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Memorabilia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Economicus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Symposium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Heiro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025218"/>
                  </a:ext>
                </a:extLst>
              </a:tr>
              <a:tr h="963620">
                <a:tc>
                  <a:txBody>
                    <a:bodyPr/>
                    <a:lstStyle/>
                    <a:p>
                      <a:r>
                        <a:rPr lang="en-US" sz="2400" dirty="0"/>
                        <a:t>Length (in sections)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026808"/>
                  </a:ext>
                </a:extLst>
              </a:tr>
              <a:tr h="1376599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disagreements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714224"/>
                  </a:ext>
                </a:extLst>
              </a:tr>
              <a:tr h="963620">
                <a:tc>
                  <a:txBody>
                    <a:bodyPr/>
                    <a:lstStyle/>
                    <a:p>
                      <a:r>
                        <a:rPr lang="en-US" sz="2400" dirty="0"/>
                        <a:t>Percent agreement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63.5%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69.9%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70.6%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70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152811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Word 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E416371A-738B-4789-99B9-28339AB9A7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8328003"/>
                  </p:ext>
                </p:extLst>
              </p:nvPr>
            </p:nvGraphicFramePr>
            <p:xfrm>
              <a:off x="1097279" y="1839433"/>
              <a:ext cx="10058399" cy="40829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E416371A-738B-4789-99B9-28339AB9A7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79" y="1839433"/>
                <a:ext cx="10058399" cy="4082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85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CF12AF-B628-4365-8D1A-27AA0C0CF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Associated with historiography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786C89-D6D5-43A9-9DD6-94E3797FA9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0509739"/>
              </p:ext>
            </p:extLst>
          </p:nvPr>
        </p:nvGraphicFramePr>
        <p:xfrm>
          <a:off x="1096963" y="2582862"/>
          <a:ext cx="4938712" cy="337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678">
                  <a:extLst>
                    <a:ext uri="{9D8B030D-6E8A-4147-A177-3AD203B41FA5}">
                      <a16:colId xmlns:a16="http://schemas.microsoft.com/office/drawing/2014/main" val="2448066112"/>
                    </a:ext>
                  </a:extLst>
                </a:gridCol>
                <a:gridCol w="1234678">
                  <a:extLst>
                    <a:ext uri="{9D8B030D-6E8A-4147-A177-3AD203B41FA5}">
                      <a16:colId xmlns:a16="http://schemas.microsoft.com/office/drawing/2014/main" val="1174904942"/>
                    </a:ext>
                  </a:extLst>
                </a:gridCol>
                <a:gridCol w="1234678">
                  <a:extLst>
                    <a:ext uri="{9D8B030D-6E8A-4147-A177-3AD203B41FA5}">
                      <a16:colId xmlns:a16="http://schemas.microsoft.com/office/drawing/2014/main" val="3522863614"/>
                    </a:ext>
                  </a:extLst>
                </a:gridCol>
                <a:gridCol w="1234678">
                  <a:extLst>
                    <a:ext uri="{9D8B030D-6E8A-4147-A177-3AD203B41FA5}">
                      <a16:colId xmlns:a16="http://schemas.microsoft.com/office/drawing/2014/main" val="2869267907"/>
                    </a:ext>
                  </a:extLst>
                </a:gridCol>
              </a:tblGrid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ἐς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3.227221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ἐπεὶ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1.456497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67959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αἰεὶ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1.639236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σεύθης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1.424517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243059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ξενοφῶν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1.60213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στράτευμα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1.419719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11941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κῦρος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1.467988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τάδε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1.412234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68793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ἔφασαν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1.457065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ἀγησίλαος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7494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854852-8994-4DD1-B672-254C190A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Associated with not historiography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85076A1-5B1A-4E1D-BA1A-BD76E30EFBE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6434242"/>
              </p:ext>
            </p:extLst>
          </p:nvPr>
        </p:nvGraphicFramePr>
        <p:xfrm>
          <a:off x="6218238" y="2582862"/>
          <a:ext cx="4937124" cy="337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281">
                  <a:extLst>
                    <a:ext uri="{9D8B030D-6E8A-4147-A177-3AD203B41FA5}">
                      <a16:colId xmlns:a16="http://schemas.microsoft.com/office/drawing/2014/main" val="2496874646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953575825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1472799338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1916629325"/>
                    </a:ext>
                  </a:extLst>
                </a:gridCol>
              </a:tblGrid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ἱέρων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-1.3195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τοίνυν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-1.5937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34038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φίλιππος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-1.4126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ἔφην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-1.77179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90145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τύραννοι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-1.48477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δικασταί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-2.18498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801786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σωκράτην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-1.51662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σώκρατες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-2.38528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08992"/>
                  </a:ext>
                </a:extLst>
              </a:tr>
              <a:tr h="6755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ἀνθρώποις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-1.58418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σωκράτης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-2.80009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027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210750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dirty="0"/>
              <a:t> - Genre is real and impacts texts at all levels</a:t>
            </a:r>
          </a:p>
          <a:p>
            <a:pPr>
              <a:spcAft>
                <a:spcPts val="1800"/>
              </a:spcAft>
            </a:pPr>
            <a:r>
              <a:rPr lang="en-US" sz="4000" dirty="0"/>
              <a:t> - Quantitative and qualitative models of genre are complementary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31579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400" dirty="0"/>
              <a:t> - Literary models of genre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Development of a computational model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Disagreements between the two models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Implications for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213628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4000" dirty="0"/>
          </a:p>
          <a:p>
            <a:pPr>
              <a:spcAft>
                <a:spcPts val="1800"/>
              </a:spcAft>
            </a:pPr>
            <a:r>
              <a:rPr lang="en-US" sz="4000" dirty="0"/>
              <a:t>allyn.waller@stanford.edu</a:t>
            </a:r>
          </a:p>
          <a:p>
            <a:pPr>
              <a:spcAft>
                <a:spcPts val="1800"/>
              </a:spcAft>
            </a:pPr>
            <a:r>
              <a:rPr lang="en-US" sz="4000" cap="none" dirty="0"/>
              <a:t>https://github.com/AllynWaller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54894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 - Expansion! 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   - More texts (diachronically, range of counterexamples, Latin?)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   - More genres (non-binary classification, etc.)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 - Digging deeper 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   - Separate training and testing texts in time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   - Regularization of texts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8659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genre? (Literary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400" dirty="0"/>
              <a:t> - Top-down perspective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Texts as instantiation of a genre 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Qualitative, large-scale patterns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Text-level granularity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20397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genre? (Computational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400" dirty="0"/>
              <a:t> - A collection of words</a:t>
            </a:r>
          </a:p>
          <a:p>
            <a:pPr>
              <a:spcAft>
                <a:spcPts val="1800"/>
              </a:spcAft>
            </a:pPr>
            <a:r>
              <a:rPr lang="en-US" sz="4400" dirty="0"/>
              <a:t> - A collection of (citable) sections</a:t>
            </a:r>
          </a:p>
          <a:p>
            <a:pPr>
              <a:spcAft>
                <a:spcPts val="0"/>
              </a:spcAft>
            </a:pPr>
            <a:r>
              <a:rPr lang="en-US" sz="4400" dirty="0"/>
              <a:t> - Assumes that difference between genres is due to a difference in vocabulary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15543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400" dirty="0"/>
              <a:t>Can we predict the genre of a text based solely on the vocabulary used in an individual section of that text?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6065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computational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2256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4400" dirty="0"/>
              <a:t>Focus on distinguishing Greek historiography from other (roughly) contemporaneous Greek prose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3117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8319-9DFD-44F0-B13B-34AB25FA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Authors 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84DD-41D7-410D-B2C7-D59592F92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Historiography</a:t>
            </a:r>
            <a:r>
              <a:rPr lang="en-US" sz="2600" dirty="0"/>
              <a:t> - c. 10,000 sections</a:t>
            </a:r>
          </a:p>
          <a:p>
            <a:r>
              <a:rPr lang="en-US" sz="2600" dirty="0"/>
              <a:t> - </a:t>
            </a:r>
            <a:r>
              <a:rPr lang="en-US" sz="2600" b="1" dirty="0"/>
              <a:t>Herodotus</a:t>
            </a:r>
          </a:p>
          <a:p>
            <a:r>
              <a:rPr lang="en-US" sz="2600" dirty="0"/>
              <a:t> - </a:t>
            </a:r>
            <a:r>
              <a:rPr lang="en-US" sz="2600" b="1" dirty="0"/>
              <a:t>Thucydides</a:t>
            </a:r>
          </a:p>
          <a:p>
            <a:r>
              <a:rPr lang="en-US" sz="2600" dirty="0"/>
              <a:t> - </a:t>
            </a:r>
            <a:r>
              <a:rPr lang="en-US" sz="2600" b="1" dirty="0"/>
              <a:t>Xenophon</a:t>
            </a:r>
          </a:p>
          <a:p>
            <a:r>
              <a:rPr lang="en-US" sz="2600" dirty="0"/>
              <a:t>    - Anabasis</a:t>
            </a:r>
          </a:p>
          <a:p>
            <a:r>
              <a:rPr lang="en-US" sz="2600" dirty="0"/>
              <a:t>    - Hellenica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E876-C7DC-450E-8AD1-18CCD78467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600" dirty="0"/>
              <a:t>Non-Historiography</a:t>
            </a:r>
            <a:r>
              <a:rPr lang="en-US" sz="2600" dirty="0"/>
              <a:t> - c. 9,000 sections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- </a:t>
            </a:r>
            <a:r>
              <a:rPr lang="en-US" sz="2600" b="1" dirty="0"/>
              <a:t>Demosthenes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Speeches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Letters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- </a:t>
            </a:r>
            <a:r>
              <a:rPr lang="en-US" sz="2600" b="1" dirty="0"/>
              <a:t>Isocrates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- </a:t>
            </a:r>
            <a:r>
              <a:rPr lang="en-US" sz="2600" b="1" dirty="0"/>
              <a:t>Lysias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- </a:t>
            </a:r>
            <a:r>
              <a:rPr lang="en-US" sz="2600" b="1" dirty="0"/>
              <a:t>Xenophon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Memorabilia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Economicus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Symposium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Apology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    - </a:t>
            </a:r>
            <a:r>
              <a:rPr lang="en-US" sz="2600" dirty="0" err="1"/>
              <a:t>Heiro</a:t>
            </a:r>
            <a:endParaRPr lang="en-US" sz="26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86A94-01C7-4652-9AE2-E709AB57EBA4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</p:spTree>
    <p:extLst>
      <p:ext uri="{BB962C8B-B14F-4D97-AF65-F5344CB8AC3E}">
        <p14:creationId xmlns:p14="http://schemas.microsoft.com/office/powerpoint/2010/main" val="37612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38834"/>
            <a:ext cx="10058400" cy="16302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Texts are sourced from the Perseus Digital Library as XML files. (</a:t>
            </a:r>
            <a:r>
              <a:rPr lang="en-US" sz="2600" dirty="0">
                <a:hlinkClick r:id="rId2"/>
              </a:rPr>
              <a:t>https://www.github.com/PerseusDL</a:t>
            </a:r>
            <a:r>
              <a:rPr lang="en-US" sz="26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Implementation of the Linear Regression algorithm from </a:t>
            </a:r>
            <a:r>
              <a:rPr lang="en-US" sz="2600" dirty="0" err="1"/>
              <a:t>sklearn</a:t>
            </a:r>
            <a:r>
              <a:rPr lang="en-US" sz="2600" dirty="0"/>
              <a:t> python package (</a:t>
            </a:r>
            <a:r>
              <a:rPr lang="en-US" sz="2600" dirty="0">
                <a:hlinkClick r:id="rId3"/>
              </a:rPr>
              <a:t>https://scikit-learn.org/stable/</a:t>
            </a:r>
            <a:r>
              <a:rPr lang="en-US" sz="2600" dirty="0"/>
              <a:t>) 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3D5ED-0692-4056-8B99-0EB7693464A8}"/>
              </a:ext>
            </a:extLst>
          </p:cNvPr>
          <p:cNvSpPr/>
          <p:nvPr/>
        </p:nvSpPr>
        <p:spPr>
          <a:xfrm>
            <a:off x="1097280" y="2354790"/>
            <a:ext cx="1727200" cy="126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98979-5A9B-4637-9D79-2ED6AC1E1CF8}"/>
              </a:ext>
            </a:extLst>
          </p:cNvPr>
          <p:cNvSpPr/>
          <p:nvPr/>
        </p:nvSpPr>
        <p:spPr>
          <a:xfrm>
            <a:off x="357886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42B2D-38C5-4565-9C96-2EFD3B61F474}"/>
              </a:ext>
            </a:extLst>
          </p:cNvPr>
          <p:cNvSpPr/>
          <p:nvPr/>
        </p:nvSpPr>
        <p:spPr>
          <a:xfrm>
            <a:off x="854202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8C84BE-5A02-4F2F-9BAB-0CD231046071}"/>
              </a:ext>
            </a:extLst>
          </p:cNvPr>
          <p:cNvSpPr/>
          <p:nvPr/>
        </p:nvSpPr>
        <p:spPr>
          <a:xfrm>
            <a:off x="606044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36BAA-4648-4837-9BE8-31D094475F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2448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4668D-306B-49ED-923C-5110C1600C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0606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A24D-7E19-42AE-8077-E7C46F7EE1B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78764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7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71-F2DC-4B17-9F75-CB773F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1BC8-7CCD-4D63-9AA3-4954617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38834"/>
            <a:ext cx="10058400" cy="16302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Extra data is stripped out, texts are divided into sections, and those sections are labeled as Historiography or Not Historiography. </a:t>
            </a:r>
          </a:p>
          <a:p>
            <a:pPr>
              <a:spcAft>
                <a:spcPts val="1800"/>
              </a:spcAft>
            </a:pPr>
            <a:r>
              <a:rPr lang="en-US" sz="2600" b="1" dirty="0"/>
              <a:t>No regularization, tokenizing, or lemmatizing of the text is performed.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2FA2-4547-45F2-82F2-A9051DD6479C}"/>
              </a:ext>
            </a:extLst>
          </p:cNvPr>
          <p:cNvSpPr txBox="1"/>
          <p:nvPr/>
        </p:nvSpPr>
        <p:spPr>
          <a:xfrm>
            <a:off x="95250" y="6486524"/>
            <a:ext cx="12096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</a:rPr>
              <a:t>allyn.waller@stanford.edu					A Computational Model of Genre								SCS 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3D5ED-0692-4056-8B99-0EB7693464A8}"/>
              </a:ext>
            </a:extLst>
          </p:cNvPr>
          <p:cNvSpPr/>
          <p:nvPr/>
        </p:nvSpPr>
        <p:spPr>
          <a:xfrm>
            <a:off x="109728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98979-5A9B-4637-9D79-2ED6AC1E1CF8}"/>
              </a:ext>
            </a:extLst>
          </p:cNvPr>
          <p:cNvSpPr/>
          <p:nvPr/>
        </p:nvSpPr>
        <p:spPr>
          <a:xfrm>
            <a:off x="3578860" y="2354790"/>
            <a:ext cx="1727200" cy="126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42B2D-38C5-4565-9C96-2EFD3B61F474}"/>
              </a:ext>
            </a:extLst>
          </p:cNvPr>
          <p:cNvSpPr/>
          <p:nvPr/>
        </p:nvSpPr>
        <p:spPr>
          <a:xfrm>
            <a:off x="854202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8C84BE-5A02-4F2F-9BAB-0CD231046071}"/>
              </a:ext>
            </a:extLst>
          </p:cNvPr>
          <p:cNvSpPr/>
          <p:nvPr/>
        </p:nvSpPr>
        <p:spPr>
          <a:xfrm>
            <a:off x="6060440" y="2354790"/>
            <a:ext cx="1727200" cy="1266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36BAA-4648-4837-9BE8-31D094475F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2448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4668D-306B-49ED-923C-5110C1600C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0606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A24D-7E19-42AE-8077-E7C46F7EE1B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787640" y="2988097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72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1401</Words>
  <Application>Microsoft Office PowerPoint</Application>
  <PresentationFormat>Widescreen</PresentationFormat>
  <Paragraphs>302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Roboto</vt:lpstr>
      <vt:lpstr>Wingdings</vt:lpstr>
      <vt:lpstr>Retrospect</vt:lpstr>
      <vt:lpstr>A Computational Model of Genre</vt:lpstr>
      <vt:lpstr>Outline</vt:lpstr>
      <vt:lpstr>What is a genre? (Literary model)</vt:lpstr>
      <vt:lpstr>What is a genre? (Computational Model)</vt:lpstr>
      <vt:lpstr>Research Question</vt:lpstr>
      <vt:lpstr>Developing the computational model</vt:lpstr>
      <vt:lpstr>The Authors and Works</vt:lpstr>
      <vt:lpstr>Building the Model</vt:lpstr>
      <vt:lpstr>Building the Model</vt:lpstr>
      <vt:lpstr>Building the Model</vt:lpstr>
      <vt:lpstr>Building the Model</vt:lpstr>
      <vt:lpstr>Building the Model</vt:lpstr>
      <vt:lpstr>Levels of Agreement</vt:lpstr>
      <vt:lpstr>Levels of Agreement by Author</vt:lpstr>
      <vt:lpstr>Levels of Agreement by Author</vt:lpstr>
      <vt:lpstr>Xenophon</vt:lpstr>
      <vt:lpstr>Distribution of Word Weights</vt:lpstr>
      <vt:lpstr>Top 10 Lists</vt:lpstr>
      <vt:lpstr>What does this mean?</vt:lpstr>
      <vt:lpstr>Thank you!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Computational Model of Genre</dc:title>
  <dc:creator>Allyn Waller</dc:creator>
  <cp:lastModifiedBy>Allyn Waller</cp:lastModifiedBy>
  <cp:revision>36</cp:revision>
  <dcterms:created xsi:type="dcterms:W3CDTF">2021-01-10T00:48:06Z</dcterms:created>
  <dcterms:modified xsi:type="dcterms:W3CDTF">2021-01-13T17:30:47Z</dcterms:modified>
</cp:coreProperties>
</file>