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681BC2-5D48-4526-8882-9DAAF2601A86}">
          <p14:sldIdLst>
            <p14:sldId id="256"/>
          </p14:sldIdLst>
        </p14:section>
        <p14:section name="Untitled Section" id="{5E3B3777-C7B0-43DA-8DF1-0A376A9AD88B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9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024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9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5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8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8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02B891-219F-4BC6-B7A7-EFBD3492BE2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A11DCB-5B98-46EA-BC70-2FE711EB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3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0127F-3E07-47BA-BFD5-2A222F8A2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DA90C-FF24-415C-A578-D9C99133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257" y="3758977"/>
            <a:ext cx="9440034" cy="182880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600" b="1" spc="50" dirty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Pristina" panose="03060402040406080204" pitchFamily="66" charset="0"/>
                <a:cs typeface="Vijaya" panose="020B0604020202020204" pitchFamily="34" charset="0"/>
              </a:rPr>
              <a:t>Dream </a:t>
            </a:r>
            <a:br>
              <a:rPr lang="en-US" sz="14600" b="1" spc="50" dirty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Pristina" panose="03060402040406080204" pitchFamily="66" charset="0"/>
                <a:cs typeface="Vijaya" panose="020B0604020202020204" pitchFamily="34" charset="0"/>
              </a:rPr>
            </a:br>
            <a:r>
              <a:rPr lang="en-US" sz="14600" b="1" spc="50" dirty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Pristina" panose="03060402040406080204" pitchFamily="66" charset="0"/>
                <a:cs typeface="Vijaya" panose="020B0604020202020204" pitchFamily="34" charset="0"/>
              </a:rPr>
              <a:t>Tower</a:t>
            </a:r>
          </a:p>
        </p:txBody>
      </p:sp>
    </p:spTree>
    <p:extLst>
      <p:ext uri="{BB962C8B-B14F-4D97-AF65-F5344CB8AC3E}">
        <p14:creationId xmlns:p14="http://schemas.microsoft.com/office/powerpoint/2010/main" val="25211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C3634-F09D-4C5D-BE1E-E9A904EFA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070"/>
            <a:ext cx="12192000" cy="689507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50328-F3B9-4409-A11F-181D1063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18135"/>
            <a:ext cx="10353762" cy="1614616"/>
          </a:xfrm>
        </p:spPr>
        <p:txBody>
          <a:bodyPr>
            <a:normAutofit/>
          </a:bodyPr>
          <a:lstStyle/>
          <a:p>
            <a:r>
              <a:rPr lang="en-US" dirty="0"/>
              <a:t>TARGET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E2CFC-54A3-4398-BB50-E9085B204DC8}"/>
              </a:ext>
            </a:extLst>
          </p:cNvPr>
          <p:cNvSpPr/>
          <p:nvPr/>
        </p:nvSpPr>
        <p:spPr>
          <a:xfrm>
            <a:off x="1310116" y="5041557"/>
            <a:ext cx="957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13 years old and above that is literate and has great understanding and open-mindedness.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ABA-E96C-4FF3-9C32-826CDCCE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SCOPE AND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0C53-751D-47C2-B958-8260EECB96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800" dirty="0"/>
              <a:t>SCOPE</a:t>
            </a:r>
          </a:p>
          <a:p>
            <a:pPr algn="ctr"/>
            <a:r>
              <a:rPr lang="en-US" sz="2800" dirty="0"/>
              <a:t>Open world</a:t>
            </a:r>
          </a:p>
          <a:p>
            <a:pPr algn="ctr"/>
            <a:r>
              <a:rPr lang="en-US" sz="2800" dirty="0"/>
              <a:t>Modifiable</a:t>
            </a:r>
          </a:p>
          <a:p>
            <a:pPr algn="ctr"/>
            <a:r>
              <a:rPr lang="en-US" sz="2800" dirty="0"/>
              <a:t>Easy to use</a:t>
            </a:r>
          </a:p>
          <a:p>
            <a:pPr algn="ctr"/>
            <a:r>
              <a:rPr lang="en-US" sz="2800" dirty="0"/>
              <a:t>Familiar game feel</a:t>
            </a:r>
          </a:p>
          <a:p>
            <a:pPr algn="ctr"/>
            <a:r>
              <a:rPr lang="en-US" sz="2800" dirty="0"/>
              <a:t>Personalized</a:t>
            </a:r>
          </a:p>
          <a:p>
            <a:pPr algn="ctr"/>
            <a:r>
              <a:rPr lang="en-US" sz="2800" dirty="0"/>
              <a:t>Free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59095-5893-466E-AAEB-0ABEBA8F54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800" dirty="0"/>
              <a:t>LIMITATION</a:t>
            </a:r>
          </a:p>
          <a:p>
            <a:pPr algn="ctr"/>
            <a:r>
              <a:rPr lang="en-US" sz="2800" dirty="0"/>
              <a:t>Full version is not free</a:t>
            </a:r>
          </a:p>
        </p:txBody>
      </p:sp>
    </p:spTree>
    <p:extLst>
      <p:ext uri="{BB962C8B-B14F-4D97-AF65-F5344CB8AC3E}">
        <p14:creationId xmlns:p14="http://schemas.microsoft.com/office/powerpoint/2010/main" val="25774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98D791-1987-4BEC-8338-29D1189D3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14" y="0"/>
            <a:ext cx="6223686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CCAFD-963E-4F29-AD21-F37AC454E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831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468AF-ED28-4ED9-8673-E69BFED9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24648"/>
            <a:ext cx="10353762" cy="1725827"/>
          </a:xfrm>
        </p:spPr>
        <p:txBody>
          <a:bodyPr>
            <a:normAutofit/>
          </a:bodyPr>
          <a:lstStyle/>
          <a:p>
            <a:r>
              <a:rPr lang="en-US" sz="7200" dirty="0"/>
              <a:t>EXIS</a:t>
            </a:r>
            <a:r>
              <a:rPr lang="en-US" sz="7200" dirty="0">
                <a:solidFill>
                  <a:schemeClr val="bg1"/>
                </a:solidFill>
              </a:rPr>
              <a:t>TING</a:t>
            </a:r>
          </a:p>
        </p:txBody>
      </p:sp>
    </p:spTree>
    <p:extLst>
      <p:ext uri="{BB962C8B-B14F-4D97-AF65-F5344CB8AC3E}">
        <p14:creationId xmlns:p14="http://schemas.microsoft.com/office/powerpoint/2010/main" val="270309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C1F5D-0686-451F-91F5-3B9A049C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3" y="0"/>
            <a:ext cx="6334898" cy="6858000"/>
          </a:xfrm>
          <a:prstGeom prst="rect">
            <a:avLst/>
          </a:prstGeom>
        </p:spPr>
      </p:pic>
      <p:pic>
        <p:nvPicPr>
          <p:cNvPr id="5" name="Content Placeholder 4" descr="A close up of a sign&#10;&#10;Description generated with high confidence">
            <a:extLst>
              <a:ext uri="{FF2B5EF4-FFF2-40B4-BE49-F238E27FC236}">
                <a16:creationId xmlns:a16="http://schemas.microsoft.com/office/drawing/2014/main" id="{A66B2B17-6D5A-4877-915B-32B6636A0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5710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336D3-AC53-4323-BD56-F5F414C6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54" y="226541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dirty="0"/>
              <a:t>USABIL</a:t>
            </a:r>
            <a:r>
              <a:rPr lang="en-US" sz="5400" dirty="0">
                <a:solidFill>
                  <a:schemeClr val="bg1"/>
                </a:solidFill>
              </a:rPr>
              <a:t>ITY KIT</a:t>
            </a:r>
          </a:p>
        </p:txBody>
      </p:sp>
    </p:spTree>
    <p:extLst>
      <p:ext uri="{BB962C8B-B14F-4D97-AF65-F5344CB8AC3E}">
        <p14:creationId xmlns:p14="http://schemas.microsoft.com/office/powerpoint/2010/main" val="1160972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</TotalTime>
  <Words>43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Calisto MT</vt:lpstr>
      <vt:lpstr>Pristina</vt:lpstr>
      <vt:lpstr>Trebuchet MS</vt:lpstr>
      <vt:lpstr>Vijaya</vt:lpstr>
      <vt:lpstr>Wingdings 2</vt:lpstr>
      <vt:lpstr>Slate</vt:lpstr>
      <vt:lpstr>Dream  Tower</vt:lpstr>
      <vt:lpstr>TARGET USERS</vt:lpstr>
      <vt:lpstr>SCOPE AND LIMITATION</vt:lpstr>
      <vt:lpstr>EXISTING</vt:lpstr>
      <vt:lpstr>USABILITY 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TOWER</dc:title>
  <dc:creator>P C</dc:creator>
  <cp:lastModifiedBy>P C</cp:lastModifiedBy>
  <cp:revision>5</cp:revision>
  <dcterms:created xsi:type="dcterms:W3CDTF">2018-11-19T07:47:26Z</dcterms:created>
  <dcterms:modified xsi:type="dcterms:W3CDTF">2018-11-19T08:21:08Z</dcterms:modified>
</cp:coreProperties>
</file>