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yson Santana" initials="AS" lastIdx="1" clrIdx="0">
    <p:extLst>
      <p:ext uri="{19B8F6BF-5375-455C-9EA6-DF929625EA0E}">
        <p15:presenceInfo xmlns:p15="http://schemas.microsoft.com/office/powerpoint/2012/main" userId="Allyson Sant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149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0C4A-387D-4E3B-A1E8-9AA4A3457C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11A8-05AA-4D89-8E6F-C7FD82A3E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9482-D0F6-47D0-A5CF-EF466DF02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740"/>
          </a:xfrm>
        </p:spPr>
        <p:txBody>
          <a:bodyPr/>
          <a:lstStyle/>
          <a:p>
            <a:r>
              <a:rPr lang="pt-BR" dirty="0" err="1"/>
              <a:t>Laravel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03A22-38BB-48F9-8F17-6EBCFD061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Alterações necessárias para o envio de E-mail com </a:t>
            </a:r>
            <a:r>
              <a:rPr lang="pt-BR" dirty="0" err="1"/>
              <a:t>Laravel</a:t>
            </a:r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F3E792-D29B-4A4B-8CD9-B72020235EB7}"/>
              </a:ext>
            </a:extLst>
          </p:cNvPr>
          <p:cNvSpPr txBox="1">
            <a:spLocks/>
          </p:cNvSpPr>
          <p:nvPr/>
        </p:nvSpPr>
        <p:spPr>
          <a:xfrm>
            <a:off x="409433" y="2754630"/>
            <a:ext cx="5189610" cy="134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Allyson Santana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Abra o projeto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A6BA23-4174-4170-9B5C-B610969A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7" t="-2064" r="8277"/>
          <a:stretch/>
        </p:blipFill>
        <p:spPr>
          <a:xfrm>
            <a:off x="3593804" y="3553017"/>
            <a:ext cx="4167963" cy="1080938"/>
          </a:xfrm>
        </p:spPr>
      </p:pic>
    </p:spTree>
    <p:extLst>
      <p:ext uri="{BB962C8B-B14F-4D97-AF65-F5344CB8AC3E}">
        <p14:creationId xmlns:p14="http://schemas.microsoft.com/office/powerpoint/2010/main" val="10243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30EB26-BDEC-4285-9CB6-67821D60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53425"/>
            <a:ext cx="7451549" cy="3598863"/>
          </a:xfrm>
        </p:spPr>
      </p:pic>
    </p:spTree>
    <p:extLst>
      <p:ext uri="{BB962C8B-B14F-4D97-AF65-F5344CB8AC3E}">
        <p14:creationId xmlns:p14="http://schemas.microsoft.com/office/powerpoint/2010/main" val="211764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26B9608-8348-4299-B8B6-418A9EBF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05909"/>
            <a:ext cx="7598635" cy="3598863"/>
          </a:xfrm>
        </p:spPr>
      </p:pic>
    </p:spTree>
    <p:extLst>
      <p:ext uri="{BB962C8B-B14F-4D97-AF65-F5344CB8AC3E}">
        <p14:creationId xmlns:p14="http://schemas.microsoft.com/office/powerpoint/2010/main" val="219379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F52CC7B-D3A9-493B-97D8-42F39BD9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6" y="2505909"/>
            <a:ext cx="7261828" cy="3598863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C2AF04-9523-4C12-90C9-9836675F5994}"/>
              </a:ext>
            </a:extLst>
          </p:cNvPr>
          <p:cNvSpPr txBox="1"/>
          <p:nvPr/>
        </p:nvSpPr>
        <p:spPr>
          <a:xfrm>
            <a:off x="8030818" y="3403757"/>
            <a:ext cx="3949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Vamos configurar o arquivo .</a:t>
            </a:r>
            <a:r>
              <a:rPr lang="pt-BR" sz="3000" dirty="0" err="1"/>
              <a:t>env</a:t>
            </a:r>
            <a:r>
              <a:rPr lang="pt-BR" sz="3000" dirty="0"/>
              <a:t> com essas </a:t>
            </a:r>
            <a:r>
              <a:rPr lang="pt-BR" sz="3000" u="sng" dirty="0"/>
              <a:t>informações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3231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0548C55-48D8-4103-9D65-26883A9DA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61803"/>
            <a:ext cx="7459116" cy="3115110"/>
          </a:xfrm>
        </p:spPr>
      </p:pic>
    </p:spTree>
    <p:extLst>
      <p:ext uri="{BB962C8B-B14F-4D97-AF65-F5344CB8AC3E}">
        <p14:creationId xmlns:p14="http://schemas.microsoft.com/office/powerpoint/2010/main" val="25013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F02A2D6-93E4-4D35-ACFD-A1978EB8C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52337"/>
            <a:ext cx="8202170" cy="3553321"/>
          </a:xfrm>
        </p:spPr>
      </p:pic>
    </p:spTree>
    <p:extLst>
      <p:ext uri="{BB962C8B-B14F-4D97-AF65-F5344CB8AC3E}">
        <p14:creationId xmlns:p14="http://schemas.microsoft.com/office/powerpoint/2010/main" val="349469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em sua conta Gmail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9AA597-0023-40E1-A356-8B34893E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64" y="2336800"/>
            <a:ext cx="7902847" cy="3598863"/>
          </a:xfrm>
        </p:spPr>
      </p:pic>
    </p:spTree>
    <p:extLst>
      <p:ext uri="{BB962C8B-B14F-4D97-AF65-F5344CB8AC3E}">
        <p14:creationId xmlns:p14="http://schemas.microsoft.com/office/powerpoint/2010/main" val="370351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do arquivo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60174B-D120-4CC0-94FE-75E8DE79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" y="3272839"/>
            <a:ext cx="9916845" cy="31764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EE36AF-D289-4C22-B6A1-EDE0C8E7F7F8}"/>
              </a:ext>
            </a:extLst>
          </p:cNvPr>
          <p:cNvSpPr txBox="1"/>
          <p:nvPr/>
        </p:nvSpPr>
        <p:spPr>
          <a:xfrm>
            <a:off x="528828" y="2045671"/>
            <a:ext cx="10271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No arquivo .</a:t>
            </a:r>
            <a:r>
              <a:rPr lang="pt-BR" sz="2500" dirty="0" err="1"/>
              <a:t>env</a:t>
            </a:r>
            <a:r>
              <a:rPr lang="pt-BR" sz="2500" dirty="0"/>
              <a:t> do projeto</a:t>
            </a:r>
          </a:p>
          <a:p>
            <a:r>
              <a:rPr lang="pt-BR" sz="2500" dirty="0"/>
              <a:t>Apenas um Exemplo.... Segui para o próximo slide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31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9DE4-A6AC-49BD-B35C-65CC56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do arquivo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25965AC7-9902-4A75-B6B0-DB773220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t="35688" r="444" b="-2012"/>
          <a:stretch/>
        </p:blipFill>
        <p:spPr>
          <a:xfrm>
            <a:off x="191069" y="3374767"/>
            <a:ext cx="11013742" cy="3298136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8114E5-AAF8-4617-B4C0-02F055EFD1F8}"/>
              </a:ext>
            </a:extLst>
          </p:cNvPr>
          <p:cNvSpPr txBox="1"/>
          <p:nvPr/>
        </p:nvSpPr>
        <p:spPr>
          <a:xfrm>
            <a:off x="191069" y="2038392"/>
            <a:ext cx="8311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Altere as configurações do .</a:t>
            </a:r>
            <a:r>
              <a:rPr lang="pt-BR" sz="2500" dirty="0" err="1"/>
              <a:t>env</a:t>
            </a:r>
            <a:r>
              <a:rPr lang="pt-BR" sz="2500" dirty="0"/>
              <a:t> para essas.</a:t>
            </a:r>
          </a:p>
          <a:p>
            <a:endParaRPr lang="pt-BR" sz="2500" u="sng" dirty="0"/>
          </a:p>
          <a:p>
            <a:r>
              <a:rPr lang="pt-BR" sz="2500" dirty="0"/>
              <a:t>Preencha os campos conforme pedido 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068456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51</TotalTime>
  <Words>93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Laravel</vt:lpstr>
      <vt:lpstr>Configuração em sua conta Gmail</vt:lpstr>
      <vt:lpstr>Configuração em sua conta Gmail</vt:lpstr>
      <vt:lpstr>Configuração em sua conta Gmail</vt:lpstr>
      <vt:lpstr>Configuração em sua conta Gmail</vt:lpstr>
      <vt:lpstr>Configuração em sua conta Gmail</vt:lpstr>
      <vt:lpstr>Configuração em sua conta Gmail</vt:lpstr>
      <vt:lpstr>Configuração do arquivo .env</vt:lpstr>
      <vt:lpstr>Configuração do arquivo .env</vt:lpstr>
      <vt:lpstr>Abra 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Allyson Santana</dc:creator>
  <cp:lastModifiedBy>Allyson Santana</cp:lastModifiedBy>
  <cp:revision>6</cp:revision>
  <dcterms:created xsi:type="dcterms:W3CDTF">2021-04-07T00:56:42Z</dcterms:created>
  <dcterms:modified xsi:type="dcterms:W3CDTF">2021-06-24T23:12:35Z</dcterms:modified>
</cp:coreProperties>
</file>