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7799ef6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7799ef6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7799ef6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7799ef6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7799ef6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7799ef6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7799ef6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7799ef6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7799ef6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7799ef6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799ef6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7799ef6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7799ef6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7799ef6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7799ef6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7799ef6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799ef6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799ef6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rgbClr val="90C226"/>
                </a:solidFill>
                <a:latin typeface="Roboto"/>
                <a:ea typeface="Roboto"/>
                <a:cs typeface="Roboto"/>
                <a:sym typeface="Roboto"/>
              </a:rPr>
              <a:t>Interface gráfica com a API Java Swing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847500"/>
            <a:ext cx="85206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Allyson Oliveira de Abreu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Patrick Anderson de Souza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JComboBox;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JList;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JPanel;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0C226"/>
                </a:solidFill>
                <a:latin typeface="Roboto"/>
                <a:ea typeface="Roboto"/>
                <a:cs typeface="Roboto"/>
                <a:sym typeface="Roboto"/>
              </a:rPr>
              <a:t>Interface gráfica com a API Java Swing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Em qual situação é aconselhável usar API Java Swing?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90C226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Cálculo numérico e equações polinomiais.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90C226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Gráfico de uma equação polinomial.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0C226"/>
                </a:solidFill>
                <a:latin typeface="Roboto"/>
                <a:ea typeface="Roboto"/>
                <a:cs typeface="Roboto"/>
                <a:sym typeface="Roboto"/>
              </a:rPr>
              <a:t>Interface gráfica com a API Java Swing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Conversão entre espaços de representação;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Cálculos efetuados em ponto flutuante (float);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90C226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Desenho no gráfico realizado utilizando números inteiros (int).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Aplicação do Swing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Implementação da Interface gráfica com o usuário;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API codificada em JAVA;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Graphical User Interface - GUI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Local onde os resultados são apresentados em modo gráfico;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90C226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composta através de componentes GUI;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Trebuchet MS"/>
              <a:buChar char="●"/>
            </a:pPr>
            <a:r>
              <a:rPr lang="pt-BR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Realizam toda a parte de input do usuário.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Javax.swing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API procura renderizar/desenhar por conta própria todos os seus componentes;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delega ao Sistema Operacional o trabalho de criar toda a interface;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Javax.swing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componentes GUI Swing fazem parte do pacote Javax.swing;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Alguns são do tipo GUI Swing e outros AWT - Abstract Windows Toolkit;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Diferença entre GUI Swing e AWT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encontra na aparência e no comportamento da criação de seus componentes;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JLabel;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JTextField;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JButton;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JCheckBox;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