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52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00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3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5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8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9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ED21-32D5-49FD-B521-B61F3188CD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563F-6CD4-42B9-8B89-1300200BE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DCDB2-6077-4AF7-B710-2979BA5B8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B0604020202020204" pitchFamily="2" charset="0"/>
              </a:rPr>
              <a:t>Interface gráfica com a API Java Swing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C91AF2-0C2F-46EB-A3C3-1FCE74C3C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Allyson Oliveira de Abreu</a:t>
            </a:r>
          </a:p>
          <a:p>
            <a:r>
              <a:rPr lang="pt-BR" dirty="0"/>
              <a:t>Patrick Anderson de Souza</a:t>
            </a:r>
          </a:p>
        </p:txBody>
      </p:sp>
    </p:spTree>
    <p:extLst>
      <p:ext uri="{BB962C8B-B14F-4D97-AF65-F5344CB8AC3E}">
        <p14:creationId xmlns:p14="http://schemas.microsoft.com/office/powerpoint/2010/main" val="7501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0241-8803-47DC-9A8E-97111EAA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007EF-CF39-4C90-9A3D-E46EB85B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JComboBox;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JList;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JPanel;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0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7D2CC-D695-4EBC-9626-D14AC9F0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B0604020202020204" pitchFamily="2" charset="0"/>
              </a:rPr>
              <a:t>Interface gráfica com a API Java Swing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015EF-5213-49B6-A052-7521F77E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Em qual situação é aconselhável usar API Java Swing?</a:t>
            </a:r>
          </a:p>
          <a:p>
            <a:endParaRPr lang="pt-BR" dirty="0"/>
          </a:p>
          <a:p>
            <a:r>
              <a:rPr lang="pt-BR" dirty="0"/>
              <a:t>Cálculo numérico e equações polinomiais.</a:t>
            </a:r>
          </a:p>
          <a:p>
            <a:endParaRPr lang="pt-BR" dirty="0"/>
          </a:p>
          <a:p>
            <a:r>
              <a:rPr lang="pt-BR" dirty="0"/>
              <a:t>Gráfico de uma equação polinomial.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9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74B77-BE2F-4D21-B840-757FAC50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B0604020202020204" pitchFamily="2" charset="0"/>
              </a:rPr>
              <a:t>Interface gráfica com a API Java Swing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9351F-CF38-4561-B6E2-27312C66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Conversão entre espaços de representação;</a:t>
            </a:r>
          </a:p>
          <a:p>
            <a:endParaRPr lang="pt-BR" dirty="0"/>
          </a:p>
          <a:p>
            <a:r>
              <a:rPr lang="pt-BR" dirty="0"/>
              <a:t>Cálculos efetuados em ponto flutuante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Desenho no gráfico realizado utilizando números inteiros (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845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BBD16-6ED8-459F-A5A6-2076E14C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Swing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95962-91DD-46CF-93E0-564F4936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Implementação da Interface gráfica com o usuário;</a:t>
            </a:r>
          </a:p>
          <a:p>
            <a:endParaRPr lang="pt-BR" dirty="0"/>
          </a:p>
          <a:p>
            <a:r>
              <a:rPr lang="pt-BR" dirty="0"/>
              <a:t>API codificada em JAVA;</a:t>
            </a:r>
          </a:p>
        </p:txBody>
      </p:sp>
    </p:spTree>
    <p:extLst>
      <p:ext uri="{BB962C8B-B14F-4D97-AF65-F5344CB8AC3E}">
        <p14:creationId xmlns:p14="http://schemas.microsoft.com/office/powerpoint/2010/main" val="8155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98DF1-42B1-4794-8C57-8E019463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 - GUI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FD87A-BEB3-4927-A4BF-DC75D4F0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Local onde os resultados são apresentados em modo gráfico;</a:t>
            </a:r>
          </a:p>
          <a:p>
            <a:endParaRPr lang="pt-BR" dirty="0"/>
          </a:p>
          <a:p>
            <a:r>
              <a:rPr lang="pt-BR" dirty="0"/>
              <a:t>Interface composta através de componentes GUI;</a:t>
            </a:r>
          </a:p>
          <a:p>
            <a:endParaRPr lang="pt-BR" dirty="0"/>
          </a:p>
          <a:p>
            <a:r>
              <a:rPr lang="pt-BR" dirty="0"/>
              <a:t>Realizam toda a parte de input do usuário.</a:t>
            </a:r>
          </a:p>
        </p:txBody>
      </p:sp>
    </p:spTree>
    <p:extLst>
      <p:ext uri="{BB962C8B-B14F-4D97-AF65-F5344CB8AC3E}">
        <p14:creationId xmlns:p14="http://schemas.microsoft.com/office/powerpoint/2010/main" val="35190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44CAC-4F1B-437A-90F0-417419A0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Javax.swing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E3142-3140-47B0-9521-D91E4A47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 API procura renderizar/desenhar por conta própria todos os seus componentes;</a:t>
            </a:r>
          </a:p>
          <a:p>
            <a:endParaRPr lang="pt-BR" dirty="0"/>
          </a:p>
          <a:p>
            <a:r>
              <a:rPr lang="pt-BR" dirty="0"/>
              <a:t>Não delega ao Sistema Operacional o trabalho de criar toda a interface;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6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A33C8-789D-421A-BE05-3F25DF3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Javax.swing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DDB1F-2A8A-4D31-B196-50FBC411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Os componentes GUI Swing fazem parte do pacote </a:t>
            </a:r>
            <a:r>
              <a:rPr lang="pt-BR" dirty="0" err="1"/>
              <a:t>Javax.swing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Alguns são do tipo GUI Swing e outras AWT – Abstract Windows Toolkit;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16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F7AD2-9A49-42B4-B53F-04719372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GUI Swing e AWT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4981A-6663-45CE-9385-94170DC2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encontra na aparência e no comportamento da criação de seus componentes;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9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4315-1F5C-4B9E-B889-833FEA0E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D015-D011-4649-BF5D-1E6B082E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JLabel;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JTextField;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Jbutton;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4688840" algn="l"/>
              </a:tabLst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JCheckBox;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129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216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Wingdings 3</vt:lpstr>
      <vt:lpstr>Facetado</vt:lpstr>
      <vt:lpstr>Interface gráfica com a API Java Swing</vt:lpstr>
      <vt:lpstr>Interface gráfica com a API Java Swing</vt:lpstr>
      <vt:lpstr>Interface gráfica com a API Java Swing</vt:lpstr>
      <vt:lpstr>Aplicação do Swing</vt:lpstr>
      <vt:lpstr>Graphical User Interface - GUI</vt:lpstr>
      <vt:lpstr>Javax.swing</vt:lpstr>
      <vt:lpstr>Javax.swing</vt:lpstr>
      <vt:lpstr>Diferença entre GUI Swing e AWT</vt:lpstr>
      <vt:lpstr>Ferramentas</vt:lpstr>
      <vt:lpstr>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Allyson Abreu</dc:creator>
  <cp:lastModifiedBy>Allyson Abreu</cp:lastModifiedBy>
  <cp:revision>5</cp:revision>
  <dcterms:created xsi:type="dcterms:W3CDTF">2021-05-05T16:57:41Z</dcterms:created>
  <dcterms:modified xsi:type="dcterms:W3CDTF">2021-05-05T17:11:29Z</dcterms:modified>
</cp:coreProperties>
</file>