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089b08a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089b08a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7089b08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7089b08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089b08a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7089b08a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7089b08a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7089b08a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089b0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089b0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089b08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089b08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1113f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1113f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e1113f45a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e1113f45a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e1670b3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e1670b3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1670b3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1670b3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7089b08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7089b08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089b08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089b08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tmlcolorcodes.com/color-nam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031150" y="1198950"/>
            <a:ext cx="3418500" cy="12897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Cores e background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background-repeat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controlar se, e como, a imagem vai ser repetida. Recebe os valores: repeat, no repeat, repeat-x, repeat-y, round e space.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1" name="Google Shape;161;p25"/>
          <p:cNvGrpSpPr/>
          <p:nvPr/>
        </p:nvGrpSpPr>
        <p:grpSpPr>
          <a:xfrm>
            <a:off x="742315" y="2177614"/>
            <a:ext cx="7689521" cy="594557"/>
            <a:chOff x="1122825" y="2552200"/>
            <a:chExt cx="6630612" cy="530713"/>
          </a:xfrm>
        </p:grpSpPr>
        <p:sp>
          <p:nvSpPr>
            <p:cNvPr id="162" name="Google Shape;162;p2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background-repeat: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repeat-x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4" name="Google Shape;164;p25"/>
          <p:cNvSpPr/>
          <p:nvPr/>
        </p:nvSpPr>
        <p:spPr>
          <a:xfrm rot="10800000">
            <a:off x="1764600" y="3894225"/>
            <a:ext cx="5614800" cy="10050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1764606" y="33760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912450" y="35623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2129502" y="35623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46573" y="35623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780700" y="35194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10190" l="19673" r="17752" t="38051"/>
          <a:stretch/>
        </p:blipFill>
        <p:spPr>
          <a:xfrm>
            <a:off x="1764600" y="3894400"/>
            <a:ext cx="1629501" cy="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0190" l="19673" r="17752" t="38051"/>
          <a:stretch/>
        </p:blipFill>
        <p:spPr>
          <a:xfrm>
            <a:off x="3394100" y="3894400"/>
            <a:ext cx="1629501" cy="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10190" l="19673" r="17752" t="38051"/>
          <a:stretch/>
        </p:blipFill>
        <p:spPr>
          <a:xfrm>
            <a:off x="5023600" y="3894400"/>
            <a:ext cx="1629501" cy="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10190" l="19674" r="52434" t="38051"/>
          <a:stretch/>
        </p:blipFill>
        <p:spPr>
          <a:xfrm>
            <a:off x="6653100" y="3894400"/>
            <a:ext cx="726300" cy="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background-position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mover a imagem dentro do elemento e decidir onde posicioná-la. Recebe como valores: tamanhos em pixels ou porcentagem, right, bottom, left, top. Podemos lhe atribuir um ou dois valores. O primeiro trata da posição no eixo x, e o segundo a posição no eixo y.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742315" y="2597464"/>
            <a:ext cx="7689521" cy="594557"/>
            <a:chOff x="1122825" y="2552200"/>
            <a:chExt cx="6630612" cy="530713"/>
          </a:xfrm>
        </p:grpSpPr>
        <p:sp>
          <p:nvSpPr>
            <p:cNvPr id="182" name="Google Shape;182;p2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background-position: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right top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4" name="Google Shape;184;p26"/>
          <p:cNvSpPr/>
          <p:nvPr/>
        </p:nvSpPr>
        <p:spPr>
          <a:xfrm rot="10800000">
            <a:off x="1764600" y="4174100"/>
            <a:ext cx="5614800" cy="7227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1764606" y="3655725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1912450" y="3842025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2129502" y="3842025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2346573" y="3842025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2780700" y="3799125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11429" l="19673" r="17752" t="51351"/>
          <a:stretch/>
        </p:blipFill>
        <p:spPr>
          <a:xfrm>
            <a:off x="5507800" y="4173950"/>
            <a:ext cx="1871599" cy="7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background-attachment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se a imagem de fundo se moverá junto com a página durante o scroll ou se permanecerá fixa.  Recebe como valor: fixed, scroll, inherit e initial.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8" name="Google Shape;198;p27"/>
          <p:cNvGrpSpPr/>
          <p:nvPr/>
        </p:nvGrpSpPr>
        <p:grpSpPr>
          <a:xfrm>
            <a:off x="742315" y="2448839"/>
            <a:ext cx="7689521" cy="594557"/>
            <a:chOff x="1122825" y="2552200"/>
            <a:chExt cx="6630612" cy="530713"/>
          </a:xfrm>
        </p:grpSpPr>
        <p:sp>
          <p:nvSpPr>
            <p:cNvPr id="199" name="Google Shape;199;p2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background-attachment: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fixed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27"/>
          <p:cNvSpPr/>
          <p:nvPr/>
        </p:nvSpPr>
        <p:spPr>
          <a:xfrm rot="10800000">
            <a:off x="1764600" y="4138325"/>
            <a:ext cx="5614800" cy="7644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764606" y="36201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912450" y="38064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129502" y="38064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346573" y="38064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780700" y="37635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27575" l="0" r="0" t="52007"/>
          <a:stretch/>
        </p:blipFill>
        <p:spPr>
          <a:xfrm>
            <a:off x="1764600" y="4138500"/>
            <a:ext cx="5614798" cy="76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7233600" y="4138400"/>
            <a:ext cx="145800" cy="76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253675" y="4460775"/>
            <a:ext cx="105600" cy="420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background-size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o tamanho da imagem de fundo. Recebe como valor: contain, cover, inherit, assim como tamanhos em pixels ou porcentagem, indicando com o primeiro valor a largura, e com o segundo a altura.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742315" y="2448839"/>
            <a:ext cx="7689521" cy="594557"/>
            <a:chOff x="1122825" y="2552200"/>
            <a:chExt cx="6630612" cy="530713"/>
          </a:xfrm>
        </p:grpSpPr>
        <p:sp>
          <p:nvSpPr>
            <p:cNvPr id="218" name="Google Shape;218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179999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background-size: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130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0" name="Google Shape;220;p28"/>
          <p:cNvSpPr/>
          <p:nvPr/>
        </p:nvSpPr>
        <p:spPr>
          <a:xfrm rot="10800000">
            <a:off x="1764600" y="4005825"/>
            <a:ext cx="5614800" cy="8934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764606" y="3487675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912450" y="3673975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2129502" y="3673975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2346573" y="3673975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2780700" y="3631075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16132" l="19673" r="17752" t="38050"/>
          <a:stretch/>
        </p:blipFill>
        <p:spPr>
          <a:xfrm>
            <a:off x="1764600" y="4006075"/>
            <a:ext cx="1871599" cy="8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res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Background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3606400" y="1495225"/>
            <a:ext cx="1967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Cores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71820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Formatos de cor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17750" y="1100475"/>
            <a:ext cx="78744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seguintes formatos podem ser aplicados a qualquer propriedade CSS que receba cor: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Nome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(podemos identificar as cores pelo seu nome em inglês, veja todos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aqui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purple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Hexadecimal</a:t>
            </a:r>
            <a:b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#f05331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b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rgb(255, 100, 50)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RGBA</a:t>
            </a:r>
            <a:b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rgba(122, 50, 125,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0.5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). O último número representa a opacidade que o elemento terá e varia de 0 a 1. Quanto menor o número, maior a transparência.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Cor do texto</a:t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717750" y="1100475"/>
            <a:ext cx="77076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atributo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nos permite atribuir uma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cor ao texto de um elemento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 como valor qualquer dos formatos de cor permitidos.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2" name="Google Shape;92;p20"/>
          <p:cNvGrpSpPr/>
          <p:nvPr/>
        </p:nvGrpSpPr>
        <p:grpSpPr>
          <a:xfrm>
            <a:off x="742315" y="2220239"/>
            <a:ext cx="7689521" cy="594557"/>
            <a:chOff x="1122825" y="2552200"/>
            <a:chExt cx="6630612" cy="530713"/>
          </a:xfrm>
        </p:grpSpPr>
        <p:sp>
          <p:nvSpPr>
            <p:cNvPr id="93" name="Google Shape;93;p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purple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" name="Google Shape;95;p20"/>
          <p:cNvGrpSpPr/>
          <p:nvPr/>
        </p:nvGrpSpPr>
        <p:grpSpPr>
          <a:xfrm>
            <a:off x="742315" y="2979239"/>
            <a:ext cx="7689521" cy="594557"/>
            <a:chOff x="1122825" y="2552200"/>
            <a:chExt cx="6630612" cy="530713"/>
          </a:xfrm>
        </p:grpSpPr>
        <p:sp>
          <p:nvSpPr>
            <p:cNvPr id="96" name="Google Shape;96;p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#3459ff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8" name="Google Shape;98;p20"/>
          <p:cNvGrpSpPr/>
          <p:nvPr/>
        </p:nvGrpSpPr>
        <p:grpSpPr>
          <a:xfrm>
            <a:off x="742315" y="3744239"/>
            <a:ext cx="7689521" cy="594557"/>
            <a:chOff x="1122825" y="2552200"/>
            <a:chExt cx="6630612" cy="530713"/>
          </a:xfrm>
        </p:grpSpPr>
        <p:sp>
          <p:nvSpPr>
            <p:cNvPr id="99" name="Google Shape;99;p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rgb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" name="Google Shape;101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Cor de fundo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atributo </a:t>
            </a:r>
            <a:r>
              <a:rPr lang="es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nos permite atribuir uma cor para o fundo de um elemento. 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Ele recebe como valor qualquer um dos formatos de cor permitidos (como vimos anteriormente).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742315" y="2448839"/>
            <a:ext cx="7689521" cy="594557"/>
            <a:chOff x="1122825" y="2552200"/>
            <a:chExt cx="6630612" cy="530713"/>
          </a:xfrm>
        </p:grpSpPr>
        <p:sp>
          <p:nvSpPr>
            <p:cNvPr id="109" name="Google Shape;109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tomato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1" name="Google Shape;111;p21"/>
          <p:cNvGrpSpPr/>
          <p:nvPr/>
        </p:nvGrpSpPr>
        <p:grpSpPr>
          <a:xfrm>
            <a:off x="742315" y="3210839"/>
            <a:ext cx="7689521" cy="594557"/>
            <a:chOff x="1122825" y="2552200"/>
            <a:chExt cx="6630612" cy="530713"/>
          </a:xfrm>
        </p:grpSpPr>
        <p:sp>
          <p:nvSpPr>
            <p:cNvPr id="112" name="Google Shape;112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#3459ff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4" name="Google Shape;114;p21"/>
          <p:cNvGrpSpPr/>
          <p:nvPr/>
        </p:nvGrpSpPr>
        <p:grpSpPr>
          <a:xfrm>
            <a:off x="742315" y="3972839"/>
            <a:ext cx="7689521" cy="594557"/>
            <a:chOff x="1122825" y="2552200"/>
            <a:chExt cx="6630612" cy="530713"/>
          </a:xfrm>
        </p:grpSpPr>
        <p:sp>
          <p:nvSpPr>
            <p:cNvPr id="115" name="Google Shape;115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background-color: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rgb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7" name="Google Shape;117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Opacidade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Através do atributo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damos transparência a todo o elemento, e não apenas o seu background.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4" name="Google Shape;124;p22"/>
          <p:cNvGrpSpPr/>
          <p:nvPr/>
        </p:nvGrpSpPr>
        <p:grpSpPr>
          <a:xfrm>
            <a:off x="742315" y="1872814"/>
            <a:ext cx="7689521" cy="594557"/>
            <a:chOff x="1122825" y="2552200"/>
            <a:chExt cx="6630612" cy="530713"/>
          </a:xfrm>
        </p:grpSpPr>
        <p:sp>
          <p:nvSpPr>
            <p:cNvPr id="125" name="Google Shape;125;p2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opacity: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0.5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7" name="Google Shape;127;p22"/>
          <p:cNvSpPr/>
          <p:nvPr/>
        </p:nvSpPr>
        <p:spPr>
          <a:xfrm rot="5400000">
            <a:off x="3259500" y="2448175"/>
            <a:ext cx="150600" cy="36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991300" y="2621525"/>
            <a:ext cx="3787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b="1" sz="16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valor representa a porcentagem de opacidade que queremos dar ao elemento.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valores vão de 0 a 1. Isso quer dizer que 0.5 representa 50% de opacidade.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606400" y="1495225"/>
            <a:ext cx="2802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Background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background-image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atribuir uma imagem de fundo ao elemento, definindo o caminho através da url.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742315" y="2177614"/>
            <a:ext cx="7689521" cy="594557"/>
            <a:chOff x="1122825" y="2552200"/>
            <a:chExt cx="6630612" cy="530713"/>
          </a:xfrm>
        </p:grpSpPr>
        <p:sp>
          <p:nvSpPr>
            <p:cNvPr id="145" name="Google Shape;145;p24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background-image: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url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'../img/bicicleta.jpg'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p24"/>
          <p:cNvSpPr/>
          <p:nvPr/>
        </p:nvSpPr>
        <p:spPr>
          <a:xfrm rot="10800000">
            <a:off x="1764600" y="3894225"/>
            <a:ext cx="5614800" cy="10050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1764606" y="33760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912450" y="35623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2129502" y="35623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346573" y="35623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2780700" y="35194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21143" l="0" r="0" t="52008"/>
          <a:stretch/>
        </p:blipFill>
        <p:spPr>
          <a:xfrm>
            <a:off x="1764600" y="3894400"/>
            <a:ext cx="5614798" cy="100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Cores e background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