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eo/ijXbj3QqtzGaS0ophZhB/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jdhani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19" Type="http://schemas.openxmlformats.org/officeDocument/2006/relationships/font" Target="fonts/OpenSansLight-italic.fntdata"/><Relationship Id="rId1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e121d3823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e121d3823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e121d3823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e121d3823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e121d3823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e121d3823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be121d3823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be121d3823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be121d3823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gbe121d3823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e121d3823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2" name="Google Shape;52;gbe121d3823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121d3823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be121d3823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be121d3823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e121d3823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gbe121d3823_0_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Rotas em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121d3823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2" name="Google Shape;62;gbe121d3823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be121d3823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e121d3823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e121d3823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e121d3823_0_1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gbe121d3823_0_1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Rotas em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e121d3823_0_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be121d3823_0_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be121d3823_0_6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Rotas em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be121d3823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e121d3823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be121d3823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e121d3823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e121d3823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e121d3823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be121d3823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be121d3823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e121d3823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be121d3823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e121d3823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be121d3823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be121d3823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e121d3823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e121d3823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e121d3823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5360000" y="1163825"/>
            <a:ext cx="30507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300">
                <a:solidFill>
                  <a:schemeClr val="lt1"/>
                </a:solidFill>
              </a:rPr>
              <a:t>Rotas em Express</a:t>
            </a:r>
            <a:endParaRPr sz="39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1456800" y="1551463"/>
            <a:ext cx="509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Através do sistema de roteamento do Express, podemos definir como a nossa aplicação vai responder segundo o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HTTP e a rota que for solicitada ao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servidor.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862144" y="1687660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1073020" y="1441160"/>
            <a:ext cx="344969" cy="308595"/>
            <a:chOff x="3016921" y="2408750"/>
            <a:chExt cx="793215" cy="709740"/>
          </a:xfrm>
        </p:grpSpPr>
        <p:sp>
          <p:nvSpPr>
            <p:cNvPr id="76" name="Google Shape;76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2"/>
          <p:cNvGrpSpPr/>
          <p:nvPr/>
        </p:nvGrpSpPr>
        <p:grpSpPr>
          <a:xfrm rot="10800000">
            <a:off x="5881765" y="3393736"/>
            <a:ext cx="344970" cy="308595"/>
            <a:chOff x="2965350" y="2408750"/>
            <a:chExt cx="793216" cy="709740"/>
          </a:xfrm>
        </p:grpSpPr>
        <p:sp>
          <p:nvSpPr>
            <p:cNvPr id="79" name="Google Shape;79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"/>
          <p:cNvGrpSpPr/>
          <p:nvPr/>
        </p:nvGrpSpPr>
        <p:grpSpPr>
          <a:xfrm>
            <a:off x="732727" y="2307672"/>
            <a:ext cx="7692651" cy="1296150"/>
            <a:chOff x="630644" y="2191938"/>
            <a:chExt cx="6913499" cy="530709"/>
          </a:xfrm>
        </p:grpSpPr>
        <p:sp>
          <p:nvSpPr>
            <p:cNvPr id="86" name="Google Shape;86;p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!'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8" name="Google Shape;88;p3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17750" y="1176675"/>
            <a:ext cx="7707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Express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nos traz uma estrutura simples para definir cada uma das rotas que estaremos atendendo e as respostas que serão enviadas pela nossa aplicação.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/>
        </p:nvSpPr>
        <p:spPr>
          <a:xfrm>
            <a:off x="717750" y="1176675"/>
            <a:ext cx="77076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primeiro objeto que vemos 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guarda a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Express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 parte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funcionalidade.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732727" y="2307675"/>
            <a:ext cx="7692650" cy="1296151"/>
            <a:chOff x="630644" y="2191938"/>
            <a:chExt cx="6913499" cy="530709"/>
          </a:xfrm>
        </p:grpSpPr>
        <p:sp>
          <p:nvSpPr>
            <p:cNvPr id="96" name="Google Shape;96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mundo!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98" name="Google Shape;98;p4"/>
          <p:cNvCxnSpPr/>
          <p:nvPr/>
        </p:nvCxnSpPr>
        <p:spPr>
          <a:xfrm>
            <a:off x="1383350" y="2778750"/>
            <a:ext cx="3885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4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732727" y="2307675"/>
            <a:ext cx="7692650" cy="1296151"/>
            <a:chOff x="630644" y="2191938"/>
            <a:chExt cx="6913499" cy="530709"/>
          </a:xfrm>
        </p:grpSpPr>
        <p:sp>
          <p:nvSpPr>
            <p:cNvPr id="105" name="Google Shape;105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mundo!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7" name="Google Shape;107;p5"/>
          <p:cNvSpPr txBox="1"/>
          <p:nvPr/>
        </p:nvSpPr>
        <p:spPr>
          <a:xfrm>
            <a:off x="717750" y="1176675"/>
            <a:ext cx="77076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seguida, precisamos colocar o método HTTP que queremos atender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Pode ser, por exemplo: get, post, put, patch ou delete.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5"/>
          <p:cNvCxnSpPr/>
          <p:nvPr/>
        </p:nvCxnSpPr>
        <p:spPr>
          <a:xfrm>
            <a:off x="1840550" y="2778750"/>
            <a:ext cx="3885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5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732727" y="2307675"/>
            <a:ext cx="7692650" cy="1296151"/>
            <a:chOff x="630644" y="2191938"/>
            <a:chExt cx="6913499" cy="530709"/>
          </a:xfrm>
        </p:grpSpPr>
        <p:sp>
          <p:nvSpPr>
            <p:cNvPr id="115" name="Google Shape;115;p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mundo!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7" name="Google Shape;117;p6"/>
          <p:cNvSpPr txBox="1"/>
          <p:nvPr/>
        </p:nvSpPr>
        <p:spPr>
          <a:xfrm>
            <a:off x="717750" y="1176675"/>
            <a:ext cx="7707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Como primeiro parâmetro da função, temos uma string, que representa a rota para a qual o nosso cliente fez a requisição. Neste caso, se trata da raiz ou </a:t>
            </a:r>
            <a:r>
              <a:rPr i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home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 sistema.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6"/>
          <p:cNvCxnSpPr/>
          <p:nvPr/>
        </p:nvCxnSpPr>
        <p:spPr>
          <a:xfrm>
            <a:off x="2221550" y="2778750"/>
            <a:ext cx="3885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6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1049986" y="44878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7"/>
          <p:cNvGrpSpPr/>
          <p:nvPr/>
        </p:nvGrpSpPr>
        <p:grpSpPr>
          <a:xfrm>
            <a:off x="732727" y="3526872"/>
            <a:ext cx="7692651" cy="1296150"/>
            <a:chOff x="630644" y="2191938"/>
            <a:chExt cx="6913499" cy="530709"/>
          </a:xfrm>
        </p:grpSpPr>
        <p:sp>
          <p:nvSpPr>
            <p:cNvPr id="126" name="Google Shape;126;p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mundo!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8" name="Google Shape;128;p7"/>
          <p:cNvSpPr txBox="1"/>
          <p:nvPr/>
        </p:nvSpPr>
        <p:spPr>
          <a:xfrm>
            <a:off x="717750" y="1176675"/>
            <a:ext cx="77076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Como segundo par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metro,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temos a callback, que se encarregará de responder à requisição.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→ Representa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requisição 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cliente.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→ Representa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resposta 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Ambos são objetos que o Express nos fornece e conterão toda a informação e funcionalidade necessária para trabalhar os pedidos e respostas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7"/>
          <p:cNvCxnSpPr/>
          <p:nvPr/>
        </p:nvCxnSpPr>
        <p:spPr>
          <a:xfrm flipH="1" rot="10800000">
            <a:off x="2834600" y="3972477"/>
            <a:ext cx="1680900" cy="36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7"/>
          <p:cNvCxnSpPr/>
          <p:nvPr/>
        </p:nvCxnSpPr>
        <p:spPr>
          <a:xfrm>
            <a:off x="1375575" y="4646925"/>
            <a:ext cx="1029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7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1049986" y="34210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8"/>
          <p:cNvGrpSpPr/>
          <p:nvPr/>
        </p:nvGrpSpPr>
        <p:grpSpPr>
          <a:xfrm>
            <a:off x="732727" y="2688672"/>
            <a:ext cx="7692651" cy="1296150"/>
            <a:chOff x="630644" y="2191938"/>
            <a:chExt cx="6913499" cy="530709"/>
          </a:xfrm>
        </p:grpSpPr>
        <p:sp>
          <p:nvSpPr>
            <p:cNvPr id="138" name="Google Shape;138;p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pt-BR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Olá mundo!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0" name="Google Shape;140;p8"/>
          <p:cNvSpPr txBox="1"/>
          <p:nvPr/>
        </p:nvSpPr>
        <p:spPr>
          <a:xfrm>
            <a:off x="717750" y="1176675"/>
            <a:ext cx="77076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Finalmente, dentro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callback, definiremos a lógica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manipulação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responder à requisição do cliente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Neste caso, utilizamos o método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send()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objeto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(response) para enviar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 de texto 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navegador (cliente).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" name="Google Shape;141;p8"/>
          <p:cNvCxnSpPr/>
          <p:nvPr/>
        </p:nvCxnSpPr>
        <p:spPr>
          <a:xfrm>
            <a:off x="1764350" y="3464550"/>
            <a:ext cx="2698800" cy="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8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1049986" y="330568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9"/>
          <p:cNvGrpSpPr/>
          <p:nvPr/>
        </p:nvGrpSpPr>
        <p:grpSpPr>
          <a:xfrm>
            <a:off x="732732" y="2307684"/>
            <a:ext cx="7692650" cy="1532794"/>
            <a:chOff x="630644" y="2191938"/>
            <a:chExt cx="6913499" cy="530709"/>
          </a:xfrm>
        </p:grpSpPr>
        <p:sp>
          <p:nvSpPr>
            <p:cNvPr id="149" name="Google Shape;149;p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get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'/'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(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req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content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'Página principal'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pt-BR" sz="16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pt-BR" sz="1600" u="none" cap="none" strike="noStrike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send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content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1" name="Google Shape;151;p9"/>
          <p:cNvSpPr txBox="1"/>
          <p:nvPr/>
        </p:nvSpPr>
        <p:spPr>
          <a:xfrm>
            <a:off x="717750" y="1176675"/>
            <a:ext cx="7844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 será necessário sempre colocar o conteúdo diretamente dentro do método.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Como todo método, o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send()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rec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 uma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como par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â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metro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 flipH="1" rot="10800000">
            <a:off x="1712550" y="3355700"/>
            <a:ext cx="2010000" cy="900"/>
          </a:xfrm>
          <a:prstGeom prst="straightConnector1">
            <a:avLst/>
          </a:prstGeom>
          <a:noFill/>
          <a:ln cap="flat" cmpd="sng" w="38100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9"/>
          <p:cNvSpPr txBox="1"/>
          <p:nvPr/>
        </p:nvSpPr>
        <p:spPr>
          <a:xfrm>
            <a:off x="725250" y="300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Definindo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r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ta</a:t>
            </a:r>
            <a:endParaRPr b="1" i="0" sz="3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