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 Ligh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rA7hZlF0fxCm8AgpuOjuLe1m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jdhani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Light-regular.fntdata"/><Relationship Id="rId16" Type="http://schemas.openxmlformats.org/officeDocument/2006/relationships/font" Target="fonts/Rajdhani-bold.fntdata"/><Relationship Id="rId19" Type="http://schemas.openxmlformats.org/officeDocument/2006/relationships/font" Target="fonts/OpenSansLight-italic.fntdata"/><Relationship Id="rId1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9dfe934f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b9dfe934f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9dfe934fb_0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9dfe934fb_0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9dfe934fb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9dfe934fb_0_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b9dfe934fb_0_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b9dfe934fb_0_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9dfe934fb_0_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b9dfe934fb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9dfe934fb_0_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gb9dfe934fb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9dfe934fb_0_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b9dfe934fb_0_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b9dfe934fb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dfe934fb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9dfe934fb_0_53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6" name="Google Shape;56;gb9dfe934fb_0_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b9dfe934fb_0_5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9dfe934fb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b9dfe934fb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b9dfe934fb_0_12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9dfe934fb_0_1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b9dfe934fb_0_1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9dfe934fb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b9dfe934fb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9dfe934fb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b9dfe934fb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b9dfe934fb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b9dfe934fb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9dfe934fb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b9dfe934fb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9dfe934fb_0_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b9dfe934fb_0_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b9dfe934fb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9dfe934fb_0_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b9dfe934fb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9dfe934fb_0_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gb9dfe934fb_0_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b9dfe934fb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ireframe.cc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iagrams.net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iro.com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rvelapp.com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" TargetMode="External"/><Relationship Id="rId4" Type="http://schemas.openxmlformats.org/officeDocument/2006/relationships/hyperlink" Target="https://www.figma.com/templates/wireframe-kits/" TargetMode="External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ketch.com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dobe.com/br/products/xd.htm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4794575" y="1175200"/>
            <a:ext cx="36480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s"/>
              <a:t>Ferramentas para fazer wireframes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9dfe934fb_0_83"/>
          <p:cNvSpPr/>
          <p:nvPr/>
        </p:nvSpPr>
        <p:spPr>
          <a:xfrm>
            <a:off x="1677838" y="1471800"/>
            <a:ext cx="6805200" cy="21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b9dfe934fb_0_83"/>
          <p:cNvSpPr/>
          <p:nvPr/>
        </p:nvSpPr>
        <p:spPr>
          <a:xfrm>
            <a:off x="660950" y="1471800"/>
            <a:ext cx="2199900" cy="2199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gb9dfe934fb_0_83"/>
          <p:cNvGrpSpPr/>
          <p:nvPr/>
        </p:nvGrpSpPr>
        <p:grpSpPr>
          <a:xfrm>
            <a:off x="1127939" y="1946595"/>
            <a:ext cx="1265801" cy="1321171"/>
            <a:chOff x="1760749" y="1811588"/>
            <a:chExt cx="1456618" cy="1520334"/>
          </a:xfrm>
        </p:grpSpPr>
        <p:sp>
          <p:nvSpPr>
            <p:cNvPr id="70" name="Google Shape;70;gb9dfe934fb_0_83"/>
            <p:cNvSpPr/>
            <p:nvPr/>
          </p:nvSpPr>
          <p:spPr>
            <a:xfrm>
              <a:off x="1760749" y="1811588"/>
              <a:ext cx="1454490" cy="1161698"/>
            </a:xfrm>
            <a:custGeom>
              <a:rect b="b" l="l" r="r" t="t"/>
              <a:pathLst>
                <a:path extrusionOk="0" h="343952" w="430641">
                  <a:moveTo>
                    <a:pt x="203201" y="74486"/>
                  </a:moveTo>
                  <a:lnTo>
                    <a:pt x="228162" y="60035"/>
                  </a:lnTo>
                  <a:cubicBezTo>
                    <a:pt x="233746" y="56751"/>
                    <a:pt x="240643" y="56751"/>
                    <a:pt x="246117" y="60035"/>
                  </a:cubicBezTo>
                  <a:lnTo>
                    <a:pt x="318810" y="101965"/>
                  </a:lnTo>
                  <a:cubicBezTo>
                    <a:pt x="323956" y="104921"/>
                    <a:pt x="323956" y="112256"/>
                    <a:pt x="318810" y="115321"/>
                  </a:cubicBezTo>
                  <a:lnTo>
                    <a:pt x="293849" y="129772"/>
                  </a:lnTo>
                  <a:cubicBezTo>
                    <a:pt x="288266" y="133057"/>
                    <a:pt x="281369" y="133057"/>
                    <a:pt x="275895" y="129772"/>
                  </a:cubicBezTo>
                  <a:lnTo>
                    <a:pt x="203201" y="87843"/>
                  </a:lnTo>
                  <a:cubicBezTo>
                    <a:pt x="198056" y="84777"/>
                    <a:pt x="198056" y="77442"/>
                    <a:pt x="203201" y="74486"/>
                  </a:cubicBezTo>
                  <a:moveTo>
                    <a:pt x="39203" y="234652"/>
                  </a:moveTo>
                  <a:cubicBezTo>
                    <a:pt x="18841" y="222938"/>
                    <a:pt x="21906" y="167761"/>
                    <a:pt x="39641" y="155500"/>
                  </a:cubicBezTo>
                  <a:lnTo>
                    <a:pt x="168935" y="230164"/>
                  </a:lnTo>
                  <a:cubicBezTo>
                    <a:pt x="184043" y="238922"/>
                    <a:pt x="202654" y="238922"/>
                    <a:pt x="217762" y="230054"/>
                  </a:cubicBezTo>
                  <a:lnTo>
                    <a:pt x="400262" y="123970"/>
                  </a:lnTo>
                  <a:cubicBezTo>
                    <a:pt x="420953" y="111927"/>
                    <a:pt x="420953" y="81931"/>
                    <a:pt x="400152" y="69998"/>
                  </a:cubicBezTo>
                  <a:lnTo>
                    <a:pt x="288813" y="5734"/>
                  </a:lnTo>
                  <a:cubicBezTo>
                    <a:pt x="275566" y="-1929"/>
                    <a:pt x="259254" y="-1929"/>
                    <a:pt x="246007" y="5843"/>
                  </a:cubicBezTo>
                  <a:cubicBezTo>
                    <a:pt x="190940" y="37811"/>
                    <a:pt x="46757" y="121671"/>
                    <a:pt x="23110" y="135465"/>
                  </a:cubicBezTo>
                  <a:cubicBezTo>
                    <a:pt x="-6230" y="152653"/>
                    <a:pt x="-8091" y="234324"/>
                    <a:pt x="20154" y="250636"/>
                  </a:cubicBezTo>
                  <a:lnTo>
                    <a:pt x="171891" y="338218"/>
                  </a:lnTo>
                  <a:cubicBezTo>
                    <a:pt x="185138" y="345882"/>
                    <a:pt x="201559" y="345882"/>
                    <a:pt x="214806" y="338109"/>
                  </a:cubicBezTo>
                  <a:lnTo>
                    <a:pt x="422924" y="217136"/>
                  </a:lnTo>
                  <a:cubicBezTo>
                    <a:pt x="433214" y="211114"/>
                    <a:pt x="433214" y="196335"/>
                    <a:pt x="422924" y="190314"/>
                  </a:cubicBezTo>
                  <a:lnTo>
                    <a:pt x="216777" y="309973"/>
                  </a:lnTo>
                  <a:cubicBezTo>
                    <a:pt x="202325" y="318293"/>
                    <a:pt x="184590" y="318403"/>
                    <a:pt x="170139" y="310083"/>
                  </a:cubicBezTo>
                  <a:lnTo>
                    <a:pt x="39203" y="234652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gb9dfe934fb_0_83"/>
            <p:cNvSpPr/>
            <p:nvPr/>
          </p:nvSpPr>
          <p:spPr>
            <a:xfrm>
              <a:off x="1760749" y="2440613"/>
              <a:ext cx="1456618" cy="891309"/>
            </a:xfrm>
            <a:custGeom>
              <a:rect b="b" l="l" r="r" t="t"/>
              <a:pathLst>
                <a:path extrusionOk="0" h="263896" w="431271">
                  <a:moveTo>
                    <a:pt x="39203" y="155568"/>
                  </a:moveTo>
                  <a:cubicBezTo>
                    <a:pt x="18841" y="143854"/>
                    <a:pt x="21906" y="88677"/>
                    <a:pt x="39641" y="76416"/>
                  </a:cubicBezTo>
                  <a:lnTo>
                    <a:pt x="148681" y="139365"/>
                  </a:lnTo>
                  <a:cubicBezTo>
                    <a:pt x="176379" y="155349"/>
                    <a:pt x="210536" y="155349"/>
                    <a:pt x="238234" y="139256"/>
                  </a:cubicBezTo>
                  <a:lnTo>
                    <a:pt x="423471" y="31530"/>
                  </a:lnTo>
                  <a:cubicBezTo>
                    <a:pt x="433872" y="25508"/>
                    <a:pt x="433872" y="10401"/>
                    <a:pt x="423471" y="4379"/>
                  </a:cubicBezTo>
                  <a:lnTo>
                    <a:pt x="415807" y="0"/>
                  </a:lnTo>
                  <a:lnTo>
                    <a:pt x="415807" y="20691"/>
                  </a:lnTo>
                  <a:lnTo>
                    <a:pt x="191706" y="155896"/>
                  </a:lnTo>
                  <a:lnTo>
                    <a:pt x="30007" y="52330"/>
                  </a:lnTo>
                  <a:cubicBezTo>
                    <a:pt x="27161" y="53973"/>
                    <a:pt x="24862" y="55286"/>
                    <a:pt x="23110" y="56381"/>
                  </a:cubicBezTo>
                  <a:cubicBezTo>
                    <a:pt x="-6230" y="73460"/>
                    <a:pt x="-8091" y="155240"/>
                    <a:pt x="20154" y="171552"/>
                  </a:cubicBezTo>
                  <a:lnTo>
                    <a:pt x="168935" y="257383"/>
                  </a:lnTo>
                  <a:cubicBezTo>
                    <a:pt x="184043" y="266141"/>
                    <a:pt x="202654" y="266031"/>
                    <a:pt x="217653" y="257273"/>
                  </a:cubicBezTo>
                  <a:lnTo>
                    <a:pt x="422814" y="137942"/>
                  </a:lnTo>
                  <a:cubicBezTo>
                    <a:pt x="433105" y="131921"/>
                    <a:pt x="433105" y="117032"/>
                    <a:pt x="422814" y="111120"/>
                  </a:cubicBezTo>
                  <a:lnTo>
                    <a:pt x="211741" y="233735"/>
                  </a:lnTo>
                  <a:cubicBezTo>
                    <a:pt x="200355" y="240304"/>
                    <a:pt x="186342" y="240413"/>
                    <a:pt x="174956" y="233845"/>
                  </a:cubicBezTo>
                  <a:lnTo>
                    <a:pt x="39203" y="155568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gb9dfe934fb_0_83"/>
          <p:cNvSpPr txBox="1"/>
          <p:nvPr/>
        </p:nvSpPr>
        <p:spPr>
          <a:xfrm>
            <a:off x="3147175" y="1780300"/>
            <a:ext cx="51687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" sz="2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Apresentamos várias ferramentas que podemos utilizar para montar nossos </a:t>
            </a:r>
            <a:r>
              <a:rPr b="1" lang="es" sz="22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wireframes.</a:t>
            </a:r>
            <a:endParaRPr b="1" i="0" sz="9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gb9dfe934fb_0_8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Ferramentas para fazer wireframes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717750" y="295850"/>
            <a:ext cx="28662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Wireframe.cc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641400" y="1224300"/>
            <a:ext cx="4784400" cy="26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uma ferramenta online específica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wireframing. É muito simples de usar.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Você precisa se registrar para poder salvar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 formato de imagem.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Link: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https://wireframe.cc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Formato: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online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gr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tis/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assinatura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Dificul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dade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none" cap="none" strike="noStrike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★</a:t>
            </a:r>
            <a:r>
              <a:rPr b="0" i="0" lang="es" sz="16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★★★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★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974575" y="1450350"/>
            <a:ext cx="2242800" cy="2242800"/>
          </a:xfrm>
          <a:prstGeom prst="ellipse">
            <a:avLst/>
          </a:prstGeom>
          <a:solidFill>
            <a:srgbClr val="303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 b="0" l="10166" r="9596" t="0"/>
          <a:stretch/>
        </p:blipFill>
        <p:spPr>
          <a:xfrm>
            <a:off x="1057937" y="2140488"/>
            <a:ext cx="2076075" cy="8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 rot="176893">
            <a:off x="6720713" y="272249"/>
            <a:ext cx="2000648" cy="7888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Recomendada </a:t>
            </a:r>
            <a:endParaRPr b="1" i="0" sz="15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para 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começar</a:t>
            </a: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5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Ferramentas para fazer wireframes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6875" y="379312"/>
            <a:ext cx="511950" cy="4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/>
        </p:nvSpPr>
        <p:spPr>
          <a:xfrm>
            <a:off x="717750" y="2958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diagrams.net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3640825" y="1161000"/>
            <a:ext cx="4784400" cy="28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uma ferramenta online e de mesa que permite a montagem de todos os tipos de diagramas, incluindo wireframes.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Fornece exemplos pré-montados de wireframes para a web.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Link: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https://diagrams.net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Formato: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online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desktop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gr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tis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Dificul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dade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none" cap="none" strike="noStrike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★★</a:t>
            </a:r>
            <a:r>
              <a:rPr b="0" i="0" lang="es" sz="16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★★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★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974575" y="1450350"/>
            <a:ext cx="2242800" cy="22428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0" l="2995" r="3676" t="0"/>
          <a:stretch/>
        </p:blipFill>
        <p:spPr>
          <a:xfrm>
            <a:off x="1041850" y="2296175"/>
            <a:ext cx="2093300" cy="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Ferramentas para fazer wireframes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/>
        </p:nvSpPr>
        <p:spPr>
          <a:xfrm>
            <a:off x="717750" y="2958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Miro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3640825" y="1295550"/>
            <a:ext cx="4784400" cy="25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uma ferramenta on-line que permite montar todos os tipos de diagramas.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Frequentemente usado para trabalhar de maneira colaborativa. 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Link: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https://miro.com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Formato: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online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gr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tis/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assinatura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Dificu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ldade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none" cap="none" strike="noStrike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★★★</a:t>
            </a:r>
            <a:r>
              <a:rPr b="0" i="0" lang="es" sz="1600" u="none" cap="none" strike="noStrike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rPr>
              <a:t>★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★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974575" y="1450350"/>
            <a:ext cx="2242800" cy="22428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3475" y="2003875"/>
            <a:ext cx="17049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Ferramentas para fazer wireframes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/>
        </p:nvSpPr>
        <p:spPr>
          <a:xfrm>
            <a:off x="718200" y="295850"/>
            <a:ext cx="2288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Marvel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3640825" y="1191025"/>
            <a:ext cx="4784400" cy="27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uma ferramenta on-line que permite montar protótipos e também pode ser usada para elaborar wireframes.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um pouco mais complexa, mas nos permite construir um protótipo interativo.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Link: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https://marvelapp.com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Formato: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online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gr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/assinante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Dificul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dade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none" cap="none" strike="noStrike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★★★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★★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974575" y="1450350"/>
            <a:ext cx="2242800" cy="2242800"/>
          </a:xfrm>
          <a:prstGeom prst="ellipse">
            <a:avLst/>
          </a:prstGeom>
          <a:solidFill>
            <a:srgbClr val="00B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19320" l="11526" r="13035" t="20209"/>
          <a:stretch/>
        </p:blipFill>
        <p:spPr>
          <a:xfrm>
            <a:off x="1189950" y="2007325"/>
            <a:ext cx="1846575" cy="11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 rot="177137">
            <a:off x="6720608" y="272250"/>
            <a:ext cx="2120214" cy="7888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Recomendada </a:t>
            </a:r>
            <a:endParaRPr b="1" i="0" sz="15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para prot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ótipos</a:t>
            </a: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5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intera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tivos</a:t>
            </a:r>
            <a:endParaRPr b="0" i="0" sz="15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6875" y="379312"/>
            <a:ext cx="511950" cy="4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Ferramentas para fazer wireframes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718200" y="2958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Figma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3640825" y="1038750"/>
            <a:ext cx="47844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ma ferramenta 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online que permite 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montar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prot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tipos interativos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tamb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ém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pode ser usada para construir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wireframes.</a:t>
            </a:r>
            <a:b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Frequentemente usada para trabalhar de maneira colaborativa. 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Link: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https://www.figma.com</a:t>
            </a:r>
            <a:endParaRPr b="1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Link: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Kit de wireframing para Figma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Formato: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online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gr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tis /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assinatura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Dificul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dade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none" cap="none" strike="noStrike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★★★★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★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974575" y="1450350"/>
            <a:ext cx="2242800" cy="2242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 b="5230" l="7436" r="6689" t="5658"/>
          <a:stretch/>
        </p:blipFill>
        <p:spPr>
          <a:xfrm>
            <a:off x="1406750" y="1853775"/>
            <a:ext cx="1390525" cy="1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Ferramentas para fazer wireframes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718200" y="295850"/>
            <a:ext cx="2145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Sketch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3640825" y="1183125"/>
            <a:ext cx="47844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uma das melhores ferramentas para design de interfaces.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usada por prof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issionais de design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criar todo tipo de interfaces.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Link: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https://www.sketch.com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Formato: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desktop (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apenas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Mac)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lice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nça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Dificul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ade: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none" cap="none" strike="noStrike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★★★★★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974575" y="1450350"/>
            <a:ext cx="2242800" cy="2242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3487" y="1924813"/>
            <a:ext cx="1437050" cy="130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/>
          <p:nvPr/>
        </p:nvSpPr>
        <p:spPr>
          <a:xfrm rot="176891">
            <a:off x="6724995" y="271655"/>
            <a:ext cx="1971509" cy="7888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Recomendada </a:t>
            </a:r>
            <a:endParaRPr b="1" i="0" sz="15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para d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esign</a:t>
            </a:r>
            <a:endParaRPr b="1" i="0" sz="15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prof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issional</a:t>
            </a:r>
            <a:endParaRPr b="0" i="0" sz="15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6875" y="379312"/>
            <a:ext cx="511950" cy="4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Ferramentas para fazer wireframes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718200" y="295850"/>
            <a:ext cx="2802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Adobe Xd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3641400" y="1191025"/>
            <a:ext cx="47844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outra das melhores ferramentas para design de interfaces.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usada por prof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sionais de design para criar todo tipo de interfaces.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Link: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https://adobe.com/br/products/xd.html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Formato: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desktop (Mac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Windows)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sto: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amostra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gr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tis/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assinatura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Dificul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dade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none" cap="none" strike="noStrike">
                <a:solidFill>
                  <a:srgbClr val="E50A3B"/>
                </a:solidFill>
                <a:latin typeface="Open Sans"/>
                <a:ea typeface="Open Sans"/>
                <a:cs typeface="Open Sans"/>
                <a:sym typeface="Open Sans"/>
              </a:rPr>
              <a:t>★★★★★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974575" y="1450350"/>
            <a:ext cx="2242800" cy="2242800"/>
          </a:xfrm>
          <a:prstGeom prst="ellipse">
            <a:avLst/>
          </a:prstGeom>
          <a:solidFill>
            <a:srgbClr val="4701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900" y="1791725"/>
            <a:ext cx="1510150" cy="15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 rot="176891">
            <a:off x="6724995" y="271655"/>
            <a:ext cx="1971509" cy="7888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Recomendada </a:t>
            </a:r>
            <a:endParaRPr b="1" i="0" sz="15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para d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esign</a:t>
            </a:r>
            <a:endParaRPr b="1" i="0" sz="15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      prof</a:t>
            </a:r>
            <a:r>
              <a:rPr b="1" lang="e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issional</a:t>
            </a:r>
            <a:endParaRPr b="0" i="0" sz="15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6875" y="379312"/>
            <a:ext cx="511950" cy="4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Ferramentas para fazer wireframes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