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Rajdhani"/>
      <p:regular r:id="rId21"/>
      <p:bold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40c7044d4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40c7044d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40c7044d4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40c7044d4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40c7044d4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40c7044d4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40c7044d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40c7044d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40c7044d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40c7044d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40c7044d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40c7044d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40c7044d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40c7044d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40c7044d4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40c7044d4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40c7044d4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40c7044d4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40c7044d4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40c7044d4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40c7044d4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40c7044d4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Desestruturação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4"/>
          <p:cNvSpPr txBox="1"/>
          <p:nvPr/>
        </p:nvSpPr>
        <p:spPr>
          <a:xfrm>
            <a:off x="8837891" y="481722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4908300"/>
          </a:xfrm>
          <a:prstGeom prst="rect">
            <a:avLst/>
          </a:prstGeom>
          <a:solidFill>
            <a:srgbClr val="3338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www.digitalhouse.com/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258275" y="1177575"/>
            <a:ext cx="4938900" cy="644100"/>
          </a:xfrm>
          <a:prstGeom prst="rect">
            <a:avLst/>
          </a:prstGeom>
        </p:spPr>
        <p:txBody>
          <a:bodyPr anchorCtr="0" anchor="ctr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Desestruturação</a:t>
            </a:r>
            <a:endParaRPr sz="3600"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1801888" y="1244100"/>
            <a:ext cx="37839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desestruturação não modifica o </a:t>
            </a:r>
            <a:r>
              <a:rPr b="1"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array </a:t>
            </a:r>
            <a:r>
              <a:rPr lang="es"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ou</a:t>
            </a:r>
            <a:r>
              <a:rPr b="1"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objeto literal </a:t>
            </a:r>
            <a:r>
              <a:rPr lang="es"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 origem.</a:t>
            </a:r>
            <a:endParaRPr sz="23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"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Seu único objetivo é copiar os</a:t>
            </a:r>
            <a:r>
              <a:rPr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valores</a:t>
            </a:r>
            <a:r>
              <a:rPr lang="es" sz="23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 forma mais prática e rápida.</a:t>
            </a:r>
            <a:endParaRPr sz="23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6133269" y="16927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25"/>
          <p:cNvGrpSpPr/>
          <p:nvPr/>
        </p:nvGrpSpPr>
        <p:grpSpPr>
          <a:xfrm>
            <a:off x="1374228" y="1163109"/>
            <a:ext cx="344969" cy="308595"/>
            <a:chOff x="3016921" y="2408750"/>
            <a:chExt cx="793216" cy="709740"/>
          </a:xfrm>
        </p:grpSpPr>
        <p:sp>
          <p:nvSpPr>
            <p:cNvPr id="189" name="Google Shape;189;p25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5"/>
          <p:cNvGrpSpPr/>
          <p:nvPr/>
        </p:nvGrpSpPr>
        <p:grpSpPr>
          <a:xfrm rot="10800000">
            <a:off x="4184868" y="3590798"/>
            <a:ext cx="344969" cy="308595"/>
            <a:chOff x="2965350" y="2408750"/>
            <a:chExt cx="793216" cy="709740"/>
          </a:xfrm>
        </p:grpSpPr>
        <p:sp>
          <p:nvSpPr>
            <p:cNvPr id="192" name="Google Shape;192;p25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Desestruturação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/>
        </p:nvSpPr>
        <p:spPr>
          <a:xfrm>
            <a:off x="2028438" y="1556550"/>
            <a:ext cx="37176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os permite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extrair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dados de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arrays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objetos literais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 uma maneira mais simples e fácil de implementar.</a:t>
            </a:r>
            <a:endParaRPr sz="23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5906732" y="16927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17"/>
          <p:cNvGrpSpPr/>
          <p:nvPr/>
        </p:nvGrpSpPr>
        <p:grpSpPr>
          <a:xfrm>
            <a:off x="1612643" y="1399998"/>
            <a:ext cx="344969" cy="308595"/>
            <a:chOff x="3016921" y="2408750"/>
            <a:chExt cx="793216" cy="709740"/>
          </a:xfrm>
        </p:grpSpPr>
        <p:sp>
          <p:nvSpPr>
            <p:cNvPr id="71" name="Google Shape;71;p17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7"/>
          <p:cNvGrpSpPr/>
          <p:nvPr/>
        </p:nvGrpSpPr>
        <p:grpSpPr>
          <a:xfrm rot="10800000">
            <a:off x="5156319" y="3429199"/>
            <a:ext cx="344969" cy="308595"/>
            <a:chOff x="2965350" y="2408750"/>
            <a:chExt cx="793216" cy="709740"/>
          </a:xfrm>
        </p:grpSpPr>
        <p:sp>
          <p:nvSpPr>
            <p:cNvPr id="74" name="Google Shape;74;p17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Desestruturação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717750" y="1176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extrair dados de um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array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é necessário criar uma variável e atribuir-lhe um elemento do array usando o operador de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índice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4" name="Google Shape;84;p18"/>
          <p:cNvGrpSpPr/>
          <p:nvPr/>
        </p:nvGrpSpPr>
        <p:grpSpPr>
          <a:xfrm>
            <a:off x="732874" y="1925321"/>
            <a:ext cx="7692650" cy="891846"/>
            <a:chOff x="630644" y="2191940"/>
            <a:chExt cx="6913499" cy="468308"/>
          </a:xfrm>
        </p:grpSpPr>
        <p:sp>
          <p:nvSpPr>
            <p:cNvPr id="85" name="Google Shape;85;p18"/>
            <p:cNvSpPr/>
            <p:nvPr/>
          </p:nvSpPr>
          <p:spPr>
            <a:xfrm>
              <a:off x="1116042" y="2191940"/>
              <a:ext cx="6428100" cy="4683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cores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 sz="16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'Roxo'</a:t>
              </a:r>
              <a:r>
                <a:rPr lang="es" sz="16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6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'Azul'</a:t>
              </a:r>
              <a:r>
                <a:rPr lang="es" sz="16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6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'Amarelo'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azul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cores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630644" y="2191948"/>
              <a:ext cx="485400" cy="468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717750" y="2938307"/>
            <a:ext cx="77076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extrair dados de um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objeto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é necessário criar uma variável e atribuir-lhe uma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propriedade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específica para esse objeto.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9" name="Google Shape;89;p18"/>
          <p:cNvGrpSpPr/>
          <p:nvPr/>
        </p:nvGrpSpPr>
        <p:grpSpPr>
          <a:xfrm>
            <a:off x="732874" y="3749271"/>
            <a:ext cx="7692650" cy="891846"/>
            <a:chOff x="630644" y="2191940"/>
            <a:chExt cx="6913499" cy="468308"/>
          </a:xfrm>
        </p:grpSpPr>
        <p:sp>
          <p:nvSpPr>
            <p:cNvPr id="90" name="Google Shape;90;p18"/>
            <p:cNvSpPr/>
            <p:nvPr/>
          </p:nvSpPr>
          <p:spPr>
            <a:xfrm>
              <a:off x="1116042" y="2191940"/>
              <a:ext cx="6428100" cy="4683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carro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marca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'Ford'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ano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1998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marcaCarro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carro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marca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630644" y="2191948"/>
              <a:ext cx="485400" cy="468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2" name="Google Shape;92;p18"/>
          <p:cNvSpPr txBox="1"/>
          <p:nvPr/>
        </p:nvSpPr>
        <p:spPr>
          <a:xfrm>
            <a:off x="738850" y="376850"/>
            <a:ext cx="5765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Utilizando Desestruturação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717750" y="1176675"/>
            <a:ext cx="7707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desestruturar um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array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declaramos uma variável (podemos usar var, let ou const), e entre colchetes, escrevemos o nome que queremos. Podemos declarar mais de uma variável, separando cada uma com uma vírgula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Em seguida, adequamos essa estrutura ao array a partir do qual queremos extrair os dados.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9"/>
          <p:cNvGrpSpPr/>
          <p:nvPr/>
        </p:nvGrpSpPr>
        <p:grpSpPr>
          <a:xfrm>
            <a:off x="732874" y="3232826"/>
            <a:ext cx="7692650" cy="891846"/>
            <a:chOff x="630644" y="2191940"/>
            <a:chExt cx="6913499" cy="468308"/>
          </a:xfrm>
        </p:grpSpPr>
        <p:sp>
          <p:nvSpPr>
            <p:cNvPr id="100" name="Google Shape;100;p19"/>
            <p:cNvSpPr/>
            <p:nvPr/>
          </p:nvSpPr>
          <p:spPr>
            <a:xfrm>
              <a:off x="1116042" y="2191940"/>
              <a:ext cx="6428100" cy="4683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cores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 sz="16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'Roxo'</a:t>
              </a:r>
              <a:r>
                <a:rPr lang="es" sz="16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6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'Azul'</a:t>
              </a:r>
              <a:r>
                <a:rPr lang="es" sz="16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600">
                  <a:solidFill>
                    <a:srgbClr val="8BC34A"/>
                  </a:solidFill>
                  <a:latin typeface="Consolas"/>
                  <a:ea typeface="Consolas"/>
                  <a:cs typeface="Consolas"/>
                  <a:sym typeface="Consolas"/>
                </a:rPr>
                <a:t>'Amarelo'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roxo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azul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amarelo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cores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630644" y="2191948"/>
              <a:ext cx="485400" cy="468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2" name="Google Shape;102;p19"/>
          <p:cNvSpPr txBox="1"/>
          <p:nvPr/>
        </p:nvSpPr>
        <p:spPr>
          <a:xfrm>
            <a:off x="738850" y="376850"/>
            <a:ext cx="5765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Desestruturando arrays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717750" y="1176675"/>
            <a:ext cx="77076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partir de um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array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previamente definido, cada dado é transferido para as variáveis que definimos.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 Javascript irá atribuir para cada variável os dados extraídos da estrutura que escolhermos,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respeitando a ordem original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20"/>
          <p:cNvGrpSpPr/>
          <p:nvPr/>
        </p:nvGrpSpPr>
        <p:grpSpPr>
          <a:xfrm>
            <a:off x="734825" y="3717723"/>
            <a:ext cx="7675800" cy="530702"/>
            <a:chOff x="697125" y="1521450"/>
            <a:chExt cx="7675800" cy="530702"/>
          </a:xfrm>
        </p:grpSpPr>
        <p:sp>
          <p:nvSpPr>
            <p:cNvPr id="110" name="Google Shape;110;p20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08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cor1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cor2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cor3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array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5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2" name="Google Shape;112;p20"/>
          <p:cNvGrpSpPr/>
          <p:nvPr/>
        </p:nvGrpSpPr>
        <p:grpSpPr>
          <a:xfrm>
            <a:off x="734825" y="2807923"/>
            <a:ext cx="7675800" cy="530702"/>
            <a:chOff x="697125" y="2191950"/>
            <a:chExt cx="7675800" cy="530702"/>
          </a:xfrm>
        </p:grpSpPr>
        <p:sp>
          <p:nvSpPr>
            <p:cNvPr id="113" name="Google Shape;113;p20"/>
            <p:cNvSpPr/>
            <p:nvPr/>
          </p:nvSpPr>
          <p:spPr>
            <a:xfrm>
              <a:off x="1300125" y="21919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array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'Roxo'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'Azul'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'Amarelo'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sz="15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15" name="Google Shape;115;p20"/>
          <p:cNvCxnSpPr/>
          <p:nvPr/>
        </p:nvCxnSpPr>
        <p:spPr>
          <a:xfrm>
            <a:off x="2128850" y="3209925"/>
            <a:ext cx="2814600" cy="609600"/>
          </a:xfrm>
          <a:prstGeom prst="straightConnector1">
            <a:avLst/>
          </a:prstGeom>
          <a:noFill/>
          <a:ln cap="flat" cmpd="sng" w="19050">
            <a:solidFill>
              <a:srgbClr val="E06C7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6" name="Google Shape;116;p20"/>
          <p:cNvCxnSpPr/>
          <p:nvPr/>
        </p:nvCxnSpPr>
        <p:spPr>
          <a:xfrm flipH="1">
            <a:off x="3210000" y="3202825"/>
            <a:ext cx="744300" cy="6276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/>
          <p:nvPr/>
        </p:nvCxnSpPr>
        <p:spPr>
          <a:xfrm flipH="1">
            <a:off x="4078200" y="3202825"/>
            <a:ext cx="744300" cy="6276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0"/>
          <p:cNvCxnSpPr/>
          <p:nvPr/>
        </p:nvCxnSpPr>
        <p:spPr>
          <a:xfrm flipH="1">
            <a:off x="2341800" y="3202825"/>
            <a:ext cx="744300" cy="627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0"/>
          <p:cNvSpPr txBox="1"/>
          <p:nvPr/>
        </p:nvSpPr>
        <p:spPr>
          <a:xfrm>
            <a:off x="738850" y="376850"/>
            <a:ext cx="5765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Desestruturando arrays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717750" y="1176675"/>
            <a:ext cx="77076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quisermos pular um valor, podemos deixar vazio o nome da variável que corresponderia a essa posição.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21"/>
          <p:cNvGrpSpPr/>
          <p:nvPr/>
        </p:nvGrpSpPr>
        <p:grpSpPr>
          <a:xfrm>
            <a:off x="734825" y="3002748"/>
            <a:ext cx="7675800" cy="530702"/>
            <a:chOff x="697125" y="1521450"/>
            <a:chExt cx="7675800" cy="530702"/>
          </a:xfrm>
        </p:grpSpPr>
        <p:sp>
          <p:nvSpPr>
            <p:cNvPr id="127" name="Google Shape;127;p21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08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cor1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cor3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array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5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9" name="Google Shape;129;p21"/>
          <p:cNvGrpSpPr/>
          <p:nvPr/>
        </p:nvGrpSpPr>
        <p:grpSpPr>
          <a:xfrm>
            <a:off x="734825" y="2092948"/>
            <a:ext cx="7675800" cy="530702"/>
            <a:chOff x="697125" y="2191950"/>
            <a:chExt cx="7675800" cy="530702"/>
          </a:xfrm>
        </p:grpSpPr>
        <p:sp>
          <p:nvSpPr>
            <p:cNvPr id="130" name="Google Shape;130;p21"/>
            <p:cNvSpPr/>
            <p:nvPr/>
          </p:nvSpPr>
          <p:spPr>
            <a:xfrm>
              <a:off x="1300125" y="21919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array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'Roxo'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'Azul'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'Amarelo'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];</a:t>
              </a:r>
              <a:endParaRPr sz="1500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32" name="Google Shape;132;p21"/>
          <p:cNvCxnSpPr/>
          <p:nvPr/>
        </p:nvCxnSpPr>
        <p:spPr>
          <a:xfrm>
            <a:off x="2128850" y="2494950"/>
            <a:ext cx="2314200" cy="613200"/>
          </a:xfrm>
          <a:prstGeom prst="straightConnector1">
            <a:avLst/>
          </a:prstGeom>
          <a:noFill/>
          <a:ln cap="flat" cmpd="sng" w="19050">
            <a:solidFill>
              <a:srgbClr val="E06C7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3" name="Google Shape;133;p21"/>
          <p:cNvCxnSpPr/>
          <p:nvPr/>
        </p:nvCxnSpPr>
        <p:spPr>
          <a:xfrm flipH="1">
            <a:off x="3385200" y="2487850"/>
            <a:ext cx="1437300" cy="6129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1"/>
          <p:cNvCxnSpPr/>
          <p:nvPr/>
        </p:nvCxnSpPr>
        <p:spPr>
          <a:xfrm flipH="1">
            <a:off x="2341800" y="2487850"/>
            <a:ext cx="744300" cy="627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1"/>
          <p:cNvSpPr/>
          <p:nvPr/>
        </p:nvSpPr>
        <p:spPr>
          <a:xfrm rot="5400000">
            <a:off x="2485000" y="3542300"/>
            <a:ext cx="150600" cy="279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821275" y="3602450"/>
            <a:ext cx="3000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Espaço vazio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738850" y="376850"/>
            <a:ext cx="5765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Desestruturando arrays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717750" y="1176675"/>
            <a:ext cx="77076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Para desestruturar um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objeto literal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criamos uma variável (podemos usar var, let ou const), e entre chaves, declaramos o nome ou nomes das propriedades que queremos extrair. 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Igualamos esta estrutura ao objeto do qual queremos extrair os dados.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22"/>
          <p:cNvGrpSpPr/>
          <p:nvPr/>
        </p:nvGrpSpPr>
        <p:grpSpPr>
          <a:xfrm>
            <a:off x="732874" y="3080426"/>
            <a:ext cx="7692650" cy="891846"/>
            <a:chOff x="630644" y="2191940"/>
            <a:chExt cx="6913499" cy="468308"/>
          </a:xfrm>
        </p:grpSpPr>
        <p:sp>
          <p:nvSpPr>
            <p:cNvPr id="145" name="Google Shape;145;p22"/>
            <p:cNvSpPr/>
            <p:nvPr/>
          </p:nvSpPr>
          <p:spPr>
            <a:xfrm>
              <a:off x="1116042" y="2191940"/>
              <a:ext cx="6428100" cy="4683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pessoa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'Laura'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dade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faltas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dade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pessoa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630644" y="2191948"/>
              <a:ext cx="485400" cy="468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7" name="Google Shape;147;p22"/>
          <p:cNvSpPr txBox="1"/>
          <p:nvPr/>
        </p:nvSpPr>
        <p:spPr>
          <a:xfrm>
            <a:off x="738850" y="376850"/>
            <a:ext cx="5765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Desestruturando objetos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717750" y="1176675"/>
            <a:ext cx="77076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partir de um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objeto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previamente definido, cada propriedade ou método é transferido para uma ou mais variáveis que definimos.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 Javascript irá atribuir para cada variável,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 valor da propriedade que escolhemos.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23"/>
          <p:cNvGrpSpPr/>
          <p:nvPr/>
        </p:nvGrpSpPr>
        <p:grpSpPr>
          <a:xfrm>
            <a:off x="734825" y="3487298"/>
            <a:ext cx="7675800" cy="530702"/>
            <a:chOff x="697125" y="1521450"/>
            <a:chExt cx="7675800" cy="530702"/>
          </a:xfrm>
        </p:grpSpPr>
        <p:sp>
          <p:nvSpPr>
            <p:cNvPr id="155" name="Google Shape;155;p23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08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faltas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pessoa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7" name="Google Shape;157;p23"/>
          <p:cNvGrpSpPr/>
          <p:nvPr/>
        </p:nvGrpSpPr>
        <p:grpSpPr>
          <a:xfrm>
            <a:off x="734825" y="2577498"/>
            <a:ext cx="7675800" cy="530702"/>
            <a:chOff x="697125" y="2191950"/>
            <a:chExt cx="7675800" cy="530702"/>
          </a:xfrm>
        </p:grpSpPr>
        <p:sp>
          <p:nvSpPr>
            <p:cNvPr id="158" name="Google Shape;158;p23"/>
            <p:cNvSpPr/>
            <p:nvPr/>
          </p:nvSpPr>
          <p:spPr>
            <a:xfrm>
              <a:off x="1300125" y="21919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pessoa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'Laura'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dade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faltas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60" name="Google Shape;160;p23"/>
          <p:cNvCxnSpPr/>
          <p:nvPr/>
        </p:nvCxnSpPr>
        <p:spPr>
          <a:xfrm>
            <a:off x="2128850" y="2979500"/>
            <a:ext cx="1973700" cy="607500"/>
          </a:xfrm>
          <a:prstGeom prst="straightConnector1">
            <a:avLst/>
          </a:prstGeom>
          <a:noFill/>
          <a:ln cap="flat" cmpd="sng" w="19050">
            <a:solidFill>
              <a:srgbClr val="E06C7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1" name="Google Shape;161;p23"/>
          <p:cNvCxnSpPr/>
          <p:nvPr/>
        </p:nvCxnSpPr>
        <p:spPr>
          <a:xfrm flipH="1">
            <a:off x="3210025" y="2987000"/>
            <a:ext cx="2918400" cy="612900"/>
          </a:xfrm>
          <a:prstGeom prst="straightConnector1">
            <a:avLst/>
          </a:prstGeom>
          <a:noFill/>
          <a:ln cap="flat" cmpd="sng" w="28575">
            <a:solidFill>
              <a:srgbClr val="C678D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 flipH="1">
            <a:off x="2400350" y="2994300"/>
            <a:ext cx="941100" cy="620100"/>
          </a:xfrm>
          <a:prstGeom prst="straightConnector1">
            <a:avLst/>
          </a:prstGeom>
          <a:noFill/>
          <a:ln cap="flat" cmpd="sng" w="28575">
            <a:solidFill>
              <a:srgbClr val="C678D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3"/>
          <p:cNvSpPr txBox="1"/>
          <p:nvPr/>
        </p:nvSpPr>
        <p:spPr>
          <a:xfrm>
            <a:off x="738850" y="376850"/>
            <a:ext cx="5765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Desestruturando objetos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717750" y="1176675"/>
            <a:ext cx="77076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É possível que, em alguns casos, tenhamos que mudar o nome da variável que estamos criando.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Nesse caso, após extrairmos  a propriedade que desejamos, colocamos dois pontos </a:t>
            </a:r>
            <a:r>
              <a:rPr lang="es" sz="1600">
                <a:solidFill>
                  <a:srgbClr val="3F3F3F"/>
                </a:solidFill>
                <a:highlight>
                  <a:srgbClr val="CCCCCC"/>
                </a:highlight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seguidos do novo nome.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4"/>
          <p:cNvGrpSpPr/>
          <p:nvPr/>
        </p:nvGrpSpPr>
        <p:grpSpPr>
          <a:xfrm>
            <a:off x="734825" y="3472417"/>
            <a:ext cx="7675800" cy="530702"/>
            <a:chOff x="697125" y="1521450"/>
            <a:chExt cx="7675800" cy="530702"/>
          </a:xfrm>
        </p:grpSpPr>
        <p:sp>
          <p:nvSpPr>
            <p:cNvPr id="171" name="Google Shape;171;p24"/>
            <p:cNvSpPr/>
            <p:nvPr/>
          </p:nvSpPr>
          <p:spPr>
            <a:xfrm>
              <a:off x="1300125" y="15214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08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faltas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totalFaltas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pessoa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697125" y="15214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3" name="Google Shape;173;p24"/>
          <p:cNvGrpSpPr/>
          <p:nvPr/>
        </p:nvGrpSpPr>
        <p:grpSpPr>
          <a:xfrm>
            <a:off x="734825" y="2562617"/>
            <a:ext cx="7675800" cy="530702"/>
            <a:chOff x="697125" y="2191950"/>
            <a:chExt cx="7675800" cy="530702"/>
          </a:xfrm>
        </p:grpSpPr>
        <p:sp>
          <p:nvSpPr>
            <p:cNvPr id="174" name="Google Shape;174;p24"/>
            <p:cNvSpPr/>
            <p:nvPr/>
          </p:nvSpPr>
          <p:spPr>
            <a:xfrm>
              <a:off x="1300125" y="2191952"/>
              <a:ext cx="70728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126000" spcFirstLastPara="1" rIns="91425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pessoa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nome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'Laura'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dade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faltas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5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s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76" name="Google Shape;176;p24"/>
          <p:cNvCxnSpPr/>
          <p:nvPr/>
        </p:nvCxnSpPr>
        <p:spPr>
          <a:xfrm>
            <a:off x="2128850" y="2964620"/>
            <a:ext cx="3510900" cy="627600"/>
          </a:xfrm>
          <a:prstGeom prst="straightConnector1">
            <a:avLst/>
          </a:prstGeom>
          <a:noFill/>
          <a:ln cap="flat" cmpd="sng" w="19050">
            <a:solidFill>
              <a:srgbClr val="E06C75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7" name="Google Shape;177;p24"/>
          <p:cNvCxnSpPr/>
          <p:nvPr/>
        </p:nvCxnSpPr>
        <p:spPr>
          <a:xfrm flipH="1">
            <a:off x="3210025" y="2972120"/>
            <a:ext cx="2918400" cy="612900"/>
          </a:xfrm>
          <a:prstGeom prst="straightConnector1">
            <a:avLst/>
          </a:prstGeom>
          <a:noFill/>
          <a:ln cap="flat" cmpd="sng" w="28575">
            <a:solidFill>
              <a:srgbClr val="C678D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4"/>
          <p:cNvCxnSpPr/>
          <p:nvPr/>
        </p:nvCxnSpPr>
        <p:spPr>
          <a:xfrm flipH="1">
            <a:off x="2400350" y="2979420"/>
            <a:ext cx="941100" cy="620100"/>
          </a:xfrm>
          <a:prstGeom prst="straightConnector1">
            <a:avLst/>
          </a:prstGeom>
          <a:noFill/>
          <a:ln cap="flat" cmpd="sng" w="28575">
            <a:solidFill>
              <a:srgbClr val="C678D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4"/>
          <p:cNvSpPr/>
          <p:nvPr/>
        </p:nvSpPr>
        <p:spPr>
          <a:xfrm rot="5400000">
            <a:off x="3938550" y="3625070"/>
            <a:ext cx="150600" cy="1116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E06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2910900" y="4217395"/>
            <a:ext cx="20535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06C75"/>
                </a:solidFill>
                <a:latin typeface="Open Sans"/>
                <a:ea typeface="Open Sans"/>
                <a:cs typeface="Open Sans"/>
                <a:sym typeface="Open Sans"/>
              </a:rPr>
              <a:t>Novo nome</a:t>
            </a:r>
            <a:endParaRPr>
              <a:solidFill>
                <a:srgbClr val="E06C75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738850" y="376850"/>
            <a:ext cx="5765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Desestruturando objetos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