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jdhani"/>
      <p:regular r:id="rId13"/>
      <p:bold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7+/BR8YJwZEkdt5uWhagncny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Rajdhani-regular.fntdata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Rajdhani-bold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f04ea9e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c6f04ea9e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c6f04ea9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c6f04ea9e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c6f04ea9e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c6f04ea9e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c6f04ea9e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c6f04ea9e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c6f04ea9e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bc6f04ea9e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c6f04ea9e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bc6f04ea9e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bc6f04ea9e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c6f04ea9e_0_51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gbc6f04ea9e_0_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 de pastas e Send File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6f04ea9e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8" name="Google Shape;58;gbc6f04ea9e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bc6f04ea9e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c6f04ea9e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c6f04ea9e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c6f04ea9e_0_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 de pastas e Send File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c6f04ea9e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c6f04ea9e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c6f04ea9e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bc6f04ea9e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c6f04ea9e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c6f04ea9e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c6f04ea9e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c6f04ea9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c6f04ea9e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c6f04ea9e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c6f04ea9e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c6f04ea9e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c6f04ea9e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c6f04ea9e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bc6f04ea9e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c6f04ea9e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c6f04ea9e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c6f04ea9e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title"/>
          </p:nvPr>
        </p:nvSpPr>
        <p:spPr>
          <a:xfrm>
            <a:off x="5248575" y="1090175"/>
            <a:ext cx="32004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Send File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1650013" y="1313675"/>
            <a:ext cx="5169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método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sendFile()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parte do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objeto de resp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 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Express.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permite enviar f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cilmente 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rqui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vos existentes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 nosso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servidor como resp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às requisições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cliente.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04581" y="1794272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1230583" y="1347523"/>
            <a:ext cx="344969" cy="308595"/>
            <a:chOff x="3016921" y="2408750"/>
            <a:chExt cx="793215" cy="709740"/>
          </a:xfrm>
        </p:grpSpPr>
        <p:sp>
          <p:nvSpPr>
            <p:cNvPr id="72" name="Google Shape;72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10800000">
            <a:off x="4947053" y="3789048"/>
            <a:ext cx="344970" cy="308595"/>
            <a:chOff x="2965350" y="2408750"/>
            <a:chExt cx="793216" cy="709740"/>
          </a:xfrm>
        </p:grpSpPr>
        <p:sp>
          <p:nvSpPr>
            <p:cNvPr id="75" name="Google Shape;75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732727" y="2841072"/>
            <a:ext cx="7692651" cy="1296150"/>
            <a:chOff x="630644" y="2191938"/>
            <a:chExt cx="6913499" cy="530709"/>
          </a:xfrm>
        </p:grpSpPr>
        <p:sp>
          <p:nvSpPr>
            <p:cNvPr id="82" name="Google Shape;82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'&lt;h1&gt;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!&lt;/h1&gt;'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4" name="Google Shape;84;p3"/>
          <p:cNvSpPr txBox="1"/>
          <p:nvPr/>
        </p:nvSpPr>
        <p:spPr>
          <a:xfrm>
            <a:off x="725250" y="291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Respondendo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 um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ar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ivo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717750" y="1176675"/>
            <a:ext cx="77076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Até agora conhecíamos o método </a:t>
            </a: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send()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que nos permitia enviar texto ou HTML manualmente.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problema é que enviar uma página inteira dessa forma é complicado, porque teríamos que colocar todo o seu código dentro do método.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>
            <a:off x="732732" y="2214371"/>
            <a:ext cx="7692651" cy="1787587"/>
            <a:chOff x="630644" y="2191938"/>
            <a:chExt cx="6913499" cy="530709"/>
          </a:xfrm>
        </p:grpSpPr>
        <p:sp>
          <p:nvSpPr>
            <p:cNvPr id="91" name="Google Shape;91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'path'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sendFile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__dirname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'/views/index.html'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3" name="Google Shape;93;p4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Express nos fornece outro método, </a:t>
            </a:r>
            <a:r>
              <a:rPr lang="pt-BR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sendFile()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que nos permite enviar um arquivo existente em nosso servidor.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725250" y="291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Respondendo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 um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ar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ivo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732732" y="2823971"/>
            <a:ext cx="7692651" cy="1787587"/>
            <a:chOff x="630644" y="2191938"/>
            <a:chExt cx="6913499" cy="530709"/>
          </a:xfrm>
        </p:grpSpPr>
        <p:sp>
          <p:nvSpPr>
            <p:cNvPr id="100" name="Google Shape;100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'path'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sendFile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__dirname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'/views/index.html'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2" name="Google Shape;102;p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sendFile()</a:t>
            </a:r>
            <a:r>
              <a:rPr b="0"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aceita como parâmetro um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caminho absoluto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o arquivo que vamos enviar.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gerar essa rota, a primeira coisa de que precisamos é o módulo de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path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Este é um módulo nativo e portanto não é necessário instalá-lo.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5"/>
          <p:cNvCxnSpPr/>
          <p:nvPr/>
        </p:nvCxnSpPr>
        <p:spPr>
          <a:xfrm>
            <a:off x="1420725" y="3190197"/>
            <a:ext cx="31173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5"/>
          <p:cNvSpPr txBox="1"/>
          <p:nvPr/>
        </p:nvSpPr>
        <p:spPr>
          <a:xfrm>
            <a:off x="725250" y="291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Respondendo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 um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ar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ivo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6"/>
          <p:cNvGrpSpPr/>
          <p:nvPr/>
        </p:nvGrpSpPr>
        <p:grpSpPr>
          <a:xfrm>
            <a:off x="732732" y="2823967"/>
            <a:ext cx="7692650" cy="1787587"/>
            <a:chOff x="630644" y="2262248"/>
            <a:chExt cx="6913499" cy="530709"/>
          </a:xfrm>
        </p:grpSpPr>
        <p:sp>
          <p:nvSpPr>
            <p:cNvPr id="110" name="Google Shape;110;p6"/>
            <p:cNvSpPr/>
            <p:nvPr/>
          </p:nvSpPr>
          <p:spPr>
            <a:xfrm>
              <a:off x="1116043" y="226224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'path'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sendFile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__dirname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'/views/index.html'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630644" y="226225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2" name="Google Shape;112;p6"/>
          <p:cNvSpPr txBox="1"/>
          <p:nvPr/>
        </p:nvSpPr>
        <p:spPr>
          <a:xfrm>
            <a:off x="717750" y="1176675"/>
            <a:ext cx="77886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do método </a:t>
            </a: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sendFile()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usamos o método </a:t>
            </a: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que nos fornece o caminho. Este método cuidará de juntar as peças do nosso percurso, tendo em conta o sistema opera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cional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em que nos encontramos (Mac, Windows ou Linux).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colocarmos, separados por vírgulas, os trechos de nossa rota.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3140800" y="4169863"/>
            <a:ext cx="45228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6"/>
          <p:cNvSpPr txBox="1"/>
          <p:nvPr/>
        </p:nvSpPr>
        <p:spPr>
          <a:xfrm>
            <a:off x="725250" y="291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Respondendo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 um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ar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ivo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732732" y="2821091"/>
            <a:ext cx="7692651" cy="1787587"/>
            <a:chOff x="630644" y="2191938"/>
            <a:chExt cx="6913499" cy="530709"/>
          </a:xfrm>
        </p:grpSpPr>
        <p:sp>
          <p:nvSpPr>
            <p:cNvPr id="120" name="Google Shape;120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'path'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sendFile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path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__dirname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'/views/index.html'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2" name="Google Shape;122;p7"/>
          <p:cNvSpPr txBox="1"/>
          <p:nvPr/>
        </p:nvSpPr>
        <p:spPr>
          <a:xfrm>
            <a:off x="717750" y="1176675"/>
            <a:ext cx="77076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uma constante Node.js que se refere ao diretório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arquivo que está sendo executado.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/views/index.html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o caminho relativo para o arquivo que queremos enviar.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Neste caso, dentro da pasta de visualizações, o arquivo index.html.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7"/>
          <p:cNvCxnSpPr/>
          <p:nvPr/>
        </p:nvCxnSpPr>
        <p:spPr>
          <a:xfrm>
            <a:off x="5592050" y="4196577"/>
            <a:ext cx="20634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4296650" y="4196577"/>
            <a:ext cx="10338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7"/>
          <p:cNvSpPr txBox="1"/>
          <p:nvPr/>
        </p:nvSpPr>
        <p:spPr>
          <a:xfrm>
            <a:off x="725250" y="291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Respondendo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 um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ar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ivo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