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jdhani"/>
      <p:regular r:id="rId30"/>
      <p:bold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gNRqSJF3jaU9iiIpe7yMQN+yZIP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Camila Pinheiro Beisiegel"/>
  <p:cmAuthor clrIdx="1" id="1" initials="" lastIdx="2" name="Natalia Ragozzi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jdhani-bold.fntdata"/><Relationship Id="rId30" Type="http://schemas.openxmlformats.org/officeDocument/2006/relationships/font" Target="fonts/Rajdhani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5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07T19:21:33.479">
    <p:pos x="2721" y="2479"/>
    <p:text>Não se está certo @nragozzini@digitalhouse.com 
Em espanhol está assim: desplegable de usuario
_Reassigned to Natalia Ragozzini_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5ytJvM"/>
      </p:ext>
    </p:extLst>
  </p:cm>
  <p:cm authorId="1" idx="1" dt="2020-12-07T18:40:58.745">
    <p:pos x="2721" y="2479"/>
    <p:text>Pode ser : Lista de usuários ou lista suspensa de usuários. Vamos ver de acordo com o contexto. ;)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K5ytJyw"/>
      </p:ext>
    </p:extLst>
  </p:cm>
  <p:cm authorId="0" idx="2" dt="2020-12-07T18:51:13.144">
    <p:pos x="2721" y="2479"/>
    <p:text>Acho que lista suspensa de usuários fica melhor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K5ytJ0M"/>
      </p:ext>
    </p:extLst>
  </p:cm>
  <p:cm authorId="1" idx="2" dt="2020-12-07T19:21:33.479">
    <p:pos x="2721" y="2479"/>
    <p:text>jóia! :)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K5ytJ5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5badea62f_0_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b5badea62f_0_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b5badea62f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5badea62f_0_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b5badea62f_0_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b5badea62f_0_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b5badea62f_0_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b5badea62f_0_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5badea62f_0_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gb5badea62f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5badea62f_0_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b5badea62f_0_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b5badea62f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5badea62f_0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5badea62f_0_55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6" name="Google Shape;56;gb5badea62f_0_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b5badea62f_0_5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5badea62f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b5badea62f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b5badea62f_0_14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b5badea62f_0_18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b5badea62f_0_20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5badea62f_0_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b5badea62f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5badea62f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b5badea62f_0_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b5badea62f_0_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b5badea62f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5badea62f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b5badea62f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5badea62f_0_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gb5badea62f_0_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b5badea62f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5badea62f_0_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b5badea62f_0_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5badea62f_0_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gb5badea62f_0_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gb5badea62f_0_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9.xml"/><Relationship Id="rId10" Type="http://schemas.openxmlformats.org/officeDocument/2006/relationships/slide" Target="/ppt/slides/slide19.xml"/><Relationship Id="rId12" Type="http://schemas.openxmlformats.org/officeDocument/2006/relationships/slide" Target="/ppt/slides/slide1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9" Type="http://schemas.openxmlformats.org/officeDocument/2006/relationships/slide" Target="/ppt/slides/slide19.xml"/><Relationship Id="rId5" Type="http://schemas.openxmlformats.org/officeDocument/2006/relationships/slide" Target="/ppt/slides/slide4.xml"/><Relationship Id="rId6" Type="http://schemas.openxmlformats.org/officeDocument/2006/relationships/slide" Target="/ppt/slides/slide12.xml"/><Relationship Id="rId7" Type="http://schemas.openxmlformats.org/officeDocument/2006/relationships/slide" Target="/ppt/slides/slide12.xml"/><Relationship Id="rId8" Type="http://schemas.openxmlformats.org/officeDocument/2006/relationships/slide" Target="/ppt/slides/slide1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t.lipsum.com/" TargetMode="External"/><Relationship Id="rId4" Type="http://schemas.openxmlformats.org/officeDocument/2006/relationships/hyperlink" Target="https://pt.lipsum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4342525" y="1035248"/>
            <a:ext cx="40581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"/>
              <a:t>Como fazer um wireframe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717750" y="349831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Elementos do formulário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717750" y="1176675"/>
            <a:ext cx="77076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Normalmente, nesta fase, tentaremos usar os elementos mais básicos dos formulários, mas podemos criar aquele que necessitamos.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914975" y="2771450"/>
            <a:ext cx="1906500" cy="336300"/>
          </a:xfrm>
          <a:prstGeom prst="rect">
            <a:avLst/>
          </a:prstGeom>
          <a:noFill/>
          <a:ln cap="flat" cmpd="sng" w="952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campo de texto</a:t>
            </a:r>
            <a:endParaRPr b="0" i="0" sz="14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4618500" y="2165900"/>
            <a:ext cx="1906500" cy="336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</a:t>
            </a:r>
            <a:r>
              <a:rPr lang="es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otão</a:t>
            </a:r>
            <a:endParaRPr b="0" i="0" sz="1400" u="none" cap="none" strike="noStrike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4618500" y="2771450"/>
            <a:ext cx="1906500" cy="336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bo</a:t>
            </a:r>
            <a:r>
              <a:rPr lang="es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tão</a:t>
            </a:r>
            <a:endParaRPr b="0" i="0" sz="1400" u="none" cap="none" strike="noStrike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914975" y="4065475"/>
            <a:ext cx="239100" cy="23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4649650" y="4052550"/>
            <a:ext cx="239100" cy="23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1343975" y="4003938"/>
            <a:ext cx="190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Checkbox</a:t>
            </a:r>
            <a:endParaRPr b="0" i="0" sz="14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5078650" y="4003938"/>
            <a:ext cx="190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Radio</a:t>
            </a:r>
            <a:endParaRPr b="0" i="0" sz="14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914975" y="3387700"/>
            <a:ext cx="1906500" cy="336300"/>
          </a:xfrm>
          <a:prstGeom prst="rect">
            <a:avLst/>
          </a:prstGeom>
          <a:noFill/>
          <a:ln cap="flat" cmpd="sng" w="952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drop-down</a:t>
            </a:r>
            <a:endParaRPr b="0" i="0" sz="14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7" name="Google Shape;177;p10"/>
          <p:cNvSpPr/>
          <p:nvPr/>
        </p:nvSpPr>
        <p:spPr>
          <a:xfrm rot="-2700000">
            <a:off x="2569932" y="3490104"/>
            <a:ext cx="105642" cy="105642"/>
          </a:xfrm>
          <a:prstGeom prst="rtTriangle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914975" y="2157826"/>
            <a:ext cx="190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Etiqueta:</a:t>
            </a:r>
            <a:endParaRPr b="0" i="0" sz="14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4618500" y="3381050"/>
            <a:ext cx="190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u="sng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link</a:t>
            </a:r>
            <a:endParaRPr b="0" i="0" sz="1400" u="sng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/>
        </p:nvSpPr>
        <p:spPr>
          <a:xfrm>
            <a:off x="717750" y="34721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Coment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á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rios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7750" y="1176675"/>
            <a:ext cx="77076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Também podemos acrescentar comentários para descrever um elemento ou o que deve acontecer quando o usuário interage com ele.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1649975" y="2922550"/>
            <a:ext cx="1906500" cy="336300"/>
          </a:xfrm>
          <a:prstGeom prst="roundRect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bo</a:t>
            </a:r>
            <a:r>
              <a:rPr lang="es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tão</a:t>
            </a:r>
            <a:endParaRPr b="0" i="0" sz="1400" u="none" cap="none" strike="noStrike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5002675" y="2407000"/>
            <a:ext cx="1080000" cy="1080000"/>
          </a:xfrm>
          <a:prstGeom prst="roundRect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6326850" y="2778850"/>
            <a:ext cx="336300" cy="336300"/>
          </a:xfrm>
          <a:prstGeom prst="flowChartMerg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914975" y="3631875"/>
            <a:ext cx="12078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botão inativo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11"/>
          <p:cNvCxnSpPr>
            <a:stCxn id="190" idx="3"/>
            <a:endCxn id="187" idx="2"/>
          </p:cNvCxnSpPr>
          <p:nvPr/>
        </p:nvCxnSpPr>
        <p:spPr>
          <a:xfrm flipH="1" rot="10800000">
            <a:off x="2122775" y="3258975"/>
            <a:ext cx="480600" cy="544800"/>
          </a:xfrm>
          <a:prstGeom prst="curvedConnector2">
            <a:avLst/>
          </a:prstGeom>
          <a:noFill/>
          <a:ln cap="flat" cmpd="sng" w="19050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92" name="Google Shape;192;p11"/>
          <p:cNvSpPr txBox="1"/>
          <p:nvPr/>
        </p:nvSpPr>
        <p:spPr>
          <a:xfrm>
            <a:off x="4320100" y="3936100"/>
            <a:ext cx="1080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lista suspensa </a:t>
            </a: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de</a:t>
            </a: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usuários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" name="Google Shape;193;p11"/>
          <p:cNvCxnSpPr>
            <a:stCxn id="192" idx="3"/>
            <a:endCxn id="194" idx="2"/>
          </p:cNvCxnSpPr>
          <p:nvPr/>
        </p:nvCxnSpPr>
        <p:spPr>
          <a:xfrm flipH="1" rot="10800000">
            <a:off x="5400100" y="3631000"/>
            <a:ext cx="530400" cy="477000"/>
          </a:xfrm>
          <a:prstGeom prst="curvedConnector2">
            <a:avLst/>
          </a:prstGeom>
          <a:noFill/>
          <a:ln cap="flat" cmpd="sng" w="19050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94" name="Google Shape;194;p11"/>
          <p:cNvSpPr/>
          <p:nvPr/>
        </p:nvSpPr>
        <p:spPr>
          <a:xfrm>
            <a:off x="4836550" y="2263000"/>
            <a:ext cx="2187900" cy="13680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Os </a:t>
            </a: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componentes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/>
        </p:nvSpPr>
        <p:spPr>
          <a:xfrm>
            <a:off x="1478575" y="17802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Utilizando os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elementos básicos 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nos propõe um wireframe, podemos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construir componentes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mais complexos.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8" name="Google Shape;208;p13"/>
          <p:cNvSpPr/>
          <p:nvPr/>
        </p:nvSpPr>
        <p:spPr>
          <a:xfrm>
            <a:off x="6851894" y="19164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083270" y="1780248"/>
            <a:ext cx="344969" cy="308595"/>
            <a:chOff x="3016921" y="2408750"/>
            <a:chExt cx="793215" cy="709740"/>
          </a:xfrm>
        </p:grpSpPr>
        <p:sp>
          <p:nvSpPr>
            <p:cNvPr id="210" name="Google Shape;210;p13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3"/>
          <p:cNvGrpSpPr/>
          <p:nvPr/>
        </p:nvGrpSpPr>
        <p:grpSpPr>
          <a:xfrm rot="10800000">
            <a:off x="4070590" y="3402373"/>
            <a:ext cx="344970" cy="308595"/>
            <a:chOff x="2965350" y="2408750"/>
            <a:chExt cx="793216" cy="709740"/>
          </a:xfrm>
        </p:grpSpPr>
        <p:sp>
          <p:nvSpPr>
            <p:cNvPr id="213" name="Google Shape;213;p13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1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/>
        </p:nvSpPr>
        <p:spPr>
          <a:xfrm>
            <a:off x="718200" y="3523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header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8200" y="1183125"/>
            <a:ext cx="77076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Normalmente teremos um 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logotipo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um 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menu de navegação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 um 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sub-menu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logotipo pode ser uma imagem ou um bloco com a palavra "logo".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914975" y="2263000"/>
            <a:ext cx="7510500" cy="58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1085327" y="2395300"/>
            <a:ext cx="958800" cy="323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2253695" y="2395300"/>
            <a:ext cx="91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Produtos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3164691" y="2395300"/>
            <a:ext cx="91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Servi</a:t>
            </a: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ços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4075679" y="2395300"/>
            <a:ext cx="91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Contato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4986675" y="2395300"/>
            <a:ext cx="91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Sobre nós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7957632" y="2376850"/>
            <a:ext cx="350700" cy="360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6519693" y="2929750"/>
            <a:ext cx="13677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image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de usu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rio</a:t>
            </a:r>
            <a:endParaRPr b="0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14"/>
          <p:cNvCxnSpPr>
            <a:stCxn id="230" idx="3"/>
          </p:cNvCxnSpPr>
          <p:nvPr/>
        </p:nvCxnSpPr>
        <p:spPr>
          <a:xfrm flipH="1" rot="10800000">
            <a:off x="7887393" y="2828650"/>
            <a:ext cx="249600" cy="273000"/>
          </a:xfrm>
          <a:prstGeom prst="curvedConnector2">
            <a:avLst/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32" name="Google Shape;232;p14"/>
          <p:cNvSpPr/>
          <p:nvPr/>
        </p:nvSpPr>
        <p:spPr>
          <a:xfrm>
            <a:off x="914975" y="3482200"/>
            <a:ext cx="7510500" cy="587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1085327" y="3614500"/>
            <a:ext cx="762000" cy="323100"/>
          </a:xfrm>
          <a:prstGeom prst="roundRect">
            <a:avLst>
              <a:gd fmla="val 16667" name="adj"/>
            </a:avLst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6617207" y="4225150"/>
            <a:ext cx="12702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me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nu </a:t>
            </a: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usu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rio</a:t>
            </a:r>
            <a:endParaRPr b="0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5" name="Google Shape;235;p14"/>
          <p:cNvCxnSpPr>
            <a:stCxn id="234" idx="3"/>
          </p:cNvCxnSpPr>
          <p:nvPr/>
        </p:nvCxnSpPr>
        <p:spPr>
          <a:xfrm flipH="1" rot="10800000">
            <a:off x="7887407" y="4124050"/>
            <a:ext cx="249600" cy="273000"/>
          </a:xfrm>
          <a:prstGeom prst="curvedConnector2">
            <a:avLst/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36" name="Google Shape;236;p14"/>
          <p:cNvSpPr/>
          <p:nvPr/>
        </p:nvSpPr>
        <p:spPr>
          <a:xfrm>
            <a:off x="2476445" y="3639550"/>
            <a:ext cx="4292100" cy="273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</a:t>
            </a:r>
            <a:r>
              <a:rPr b="0" i="0" lang="es" sz="12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produto você está buscando?</a:t>
            </a:r>
            <a:endParaRPr b="0" i="0" sz="12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7172500" y="3625900"/>
            <a:ext cx="113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Crie sua conta</a:t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/>
        </p:nvSpPr>
        <p:spPr>
          <a:xfrm>
            <a:off x="717575" y="1176675"/>
            <a:ext cx="77076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Geralmente teremos várias colunas de links.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Também podemos ter logotipos de redes sociais.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7750" y="35212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footer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914975" y="2263000"/>
            <a:ext cx="7707600" cy="1658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1089800" y="2395300"/>
            <a:ext cx="984000" cy="323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2517450" y="2395300"/>
            <a:ext cx="11292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Produtos</a:t>
            </a:r>
            <a:endParaRPr b="1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3646779" y="2395300"/>
            <a:ext cx="11292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Servi</a:t>
            </a:r>
            <a:r>
              <a:rPr b="1"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ços</a:t>
            </a:r>
            <a:endParaRPr b="1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4776098" y="2395300"/>
            <a:ext cx="11292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Contato</a:t>
            </a:r>
            <a:endParaRPr b="1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  <a:endParaRPr b="1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5905428" y="2395300"/>
            <a:ext cx="11292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Sobre nós</a:t>
            </a:r>
            <a:endParaRPr b="1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12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8214175" y="2448450"/>
            <a:ext cx="216900" cy="2169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6157350" y="4072750"/>
            <a:ext cx="1303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redes soci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ais</a:t>
            </a:r>
            <a:endParaRPr b="0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15"/>
          <p:cNvCxnSpPr>
            <a:stCxn id="252" idx="3"/>
          </p:cNvCxnSpPr>
          <p:nvPr/>
        </p:nvCxnSpPr>
        <p:spPr>
          <a:xfrm flipH="1" rot="10800000">
            <a:off x="7460850" y="3046450"/>
            <a:ext cx="459000" cy="1198200"/>
          </a:xfrm>
          <a:prstGeom prst="curvedConnector2">
            <a:avLst/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54" name="Google Shape;254;p15"/>
          <p:cNvSpPr/>
          <p:nvPr/>
        </p:nvSpPr>
        <p:spPr>
          <a:xfrm>
            <a:off x="7935475" y="2450875"/>
            <a:ext cx="216900" cy="2169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7656775" y="2450875"/>
            <a:ext cx="216900" cy="2169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7378075" y="2450875"/>
            <a:ext cx="216900" cy="2169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/>
        </p:nvSpPr>
        <p:spPr>
          <a:xfrm>
            <a:off x="717875" y="1176675"/>
            <a:ext cx="7707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Imagens que vão passando automaticamente.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717750" y="35212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 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carr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ssel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4" name="Google Shape;264;p16"/>
          <p:cNvGrpSpPr/>
          <p:nvPr/>
        </p:nvGrpSpPr>
        <p:grpSpPr>
          <a:xfrm>
            <a:off x="914955" y="2121048"/>
            <a:ext cx="7351629" cy="1714249"/>
            <a:chOff x="914979" y="2120899"/>
            <a:chExt cx="2121315" cy="1065479"/>
          </a:xfrm>
        </p:grpSpPr>
        <p:sp>
          <p:nvSpPr>
            <p:cNvPr id="265" name="Google Shape;265;p16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" name="Google Shape;266;p16"/>
            <p:cNvCxnSpPr/>
            <p:nvPr/>
          </p:nvCxnSpPr>
          <p:spPr>
            <a:xfrm>
              <a:off x="916313" y="2126923"/>
              <a:ext cx="2115600" cy="105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16"/>
            <p:cNvCxnSpPr/>
            <p:nvPr/>
          </p:nvCxnSpPr>
          <p:spPr>
            <a:xfrm flipH="1">
              <a:off x="926694" y="2122278"/>
              <a:ext cx="2109600" cy="106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8" name="Google Shape;268;p16"/>
          <p:cNvSpPr/>
          <p:nvPr/>
        </p:nvSpPr>
        <p:spPr>
          <a:xfrm>
            <a:off x="4784068" y="3609522"/>
            <a:ext cx="135600" cy="135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4533653" y="3611038"/>
            <a:ext cx="135600" cy="135600"/>
          </a:xfrm>
          <a:prstGeom prst="ellipse">
            <a:avLst/>
          </a:prstGeom>
          <a:noFill/>
          <a:ln cap="flat" cmpd="sng" w="19050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4283238" y="3611038"/>
            <a:ext cx="135600" cy="135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3132847" y="3931450"/>
            <a:ext cx="1303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elementos 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carr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sel</a:t>
            </a:r>
            <a:endParaRPr b="0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2" name="Google Shape;272;p16"/>
          <p:cNvCxnSpPr>
            <a:stCxn id="271" idx="3"/>
          </p:cNvCxnSpPr>
          <p:nvPr/>
        </p:nvCxnSpPr>
        <p:spPr>
          <a:xfrm flipH="1" rot="10800000">
            <a:off x="4436347" y="3929350"/>
            <a:ext cx="130200" cy="174000"/>
          </a:xfrm>
          <a:prstGeom prst="curvedConnector2">
            <a:avLst/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73" name="Google Shape;273;p16"/>
          <p:cNvSpPr/>
          <p:nvPr/>
        </p:nvSpPr>
        <p:spPr>
          <a:xfrm rot="2693111">
            <a:off x="1079357" y="2925247"/>
            <a:ext cx="105854" cy="105854"/>
          </a:xfrm>
          <a:prstGeom prst="rtTriangle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/>
          <p:nvPr/>
        </p:nvSpPr>
        <p:spPr>
          <a:xfrm flipH="1" rot="-2700000">
            <a:off x="7984151" y="2925354"/>
            <a:ext cx="105642" cy="105642"/>
          </a:xfrm>
          <a:prstGeom prst="rtTriangle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6440122" y="3932500"/>
            <a:ext cx="1303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bot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ões</a:t>
            </a: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de navega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endParaRPr b="0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6" name="Google Shape;276;p16"/>
          <p:cNvCxnSpPr>
            <a:stCxn id="275" idx="3"/>
          </p:cNvCxnSpPr>
          <p:nvPr/>
        </p:nvCxnSpPr>
        <p:spPr>
          <a:xfrm flipH="1" rot="10800000">
            <a:off x="7743622" y="3289300"/>
            <a:ext cx="330600" cy="815100"/>
          </a:xfrm>
          <a:prstGeom prst="curvedConnector2">
            <a:avLst/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/>
        </p:nvSpPr>
        <p:spPr>
          <a:xfrm>
            <a:off x="717575" y="1176675"/>
            <a:ext cx="77076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 dos elementos mais comuns de qualquer site. Podem ter imagens, títulos, textos, botões e tudo mais que precisarmos.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717750" y="352127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Blo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cos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de conte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ú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do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914975" y="2019975"/>
            <a:ext cx="2305500" cy="262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914975" y="3311425"/>
            <a:ext cx="22926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Título d</a:t>
            </a:r>
            <a:r>
              <a:rPr b="1" lang="es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4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produto</a:t>
            </a:r>
            <a:endParaRPr b="1" i="0" sz="14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</a:t>
            </a:r>
            <a:endParaRPr b="0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6" name="Google Shape;286;p17"/>
          <p:cNvGrpSpPr/>
          <p:nvPr/>
        </p:nvGrpSpPr>
        <p:grpSpPr>
          <a:xfrm>
            <a:off x="1006104" y="2120899"/>
            <a:ext cx="2123462" cy="1065403"/>
            <a:chOff x="914979" y="2120899"/>
            <a:chExt cx="2123462" cy="1065403"/>
          </a:xfrm>
        </p:grpSpPr>
        <p:sp>
          <p:nvSpPr>
            <p:cNvPr id="287" name="Google Shape;287;p17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8" name="Google Shape;288;p17"/>
            <p:cNvCxnSpPr/>
            <p:nvPr/>
          </p:nvCxnSpPr>
          <p:spPr>
            <a:xfrm>
              <a:off x="927041" y="2130002"/>
              <a:ext cx="2111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17"/>
            <p:cNvCxnSpPr/>
            <p:nvPr/>
          </p:nvCxnSpPr>
          <p:spPr>
            <a:xfrm flipH="1">
              <a:off x="926541" y="2130002"/>
              <a:ext cx="2099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0" name="Google Shape;290;p17"/>
          <p:cNvSpPr/>
          <p:nvPr/>
        </p:nvSpPr>
        <p:spPr>
          <a:xfrm>
            <a:off x="3407350" y="2019975"/>
            <a:ext cx="4705500" cy="1065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17"/>
          <p:cNvGrpSpPr/>
          <p:nvPr/>
        </p:nvGrpSpPr>
        <p:grpSpPr>
          <a:xfrm>
            <a:off x="3567235" y="2174648"/>
            <a:ext cx="838980" cy="742479"/>
            <a:chOff x="914979" y="2120899"/>
            <a:chExt cx="2123462" cy="1065403"/>
          </a:xfrm>
        </p:grpSpPr>
        <p:sp>
          <p:nvSpPr>
            <p:cNvPr id="292" name="Google Shape;292;p17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" name="Google Shape;293;p17"/>
            <p:cNvCxnSpPr/>
            <p:nvPr/>
          </p:nvCxnSpPr>
          <p:spPr>
            <a:xfrm>
              <a:off x="927041" y="2130002"/>
              <a:ext cx="2111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17"/>
            <p:cNvCxnSpPr/>
            <p:nvPr/>
          </p:nvCxnSpPr>
          <p:spPr>
            <a:xfrm flipH="1">
              <a:off x="926541" y="2130002"/>
              <a:ext cx="2099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5" name="Google Shape;295;p17"/>
          <p:cNvSpPr/>
          <p:nvPr/>
        </p:nvSpPr>
        <p:spPr>
          <a:xfrm>
            <a:off x="4468948" y="2052176"/>
            <a:ext cx="34944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Título d</a:t>
            </a:r>
            <a:r>
              <a:rPr b="1" lang="es" sz="11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1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coment</a:t>
            </a:r>
            <a:r>
              <a:rPr b="1" lang="es" sz="11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1" i="0" lang="es" sz="11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rio</a:t>
            </a:r>
            <a:endParaRPr b="1" i="0" sz="11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Curabitur sit amet consequat enim.</a:t>
            </a:r>
            <a:endParaRPr b="0" i="0" sz="9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5061106" y="2764722"/>
            <a:ext cx="135600" cy="135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4810690" y="2766238"/>
            <a:ext cx="135600" cy="135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4560275" y="2766238"/>
            <a:ext cx="135600" cy="135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3452572" y="3169450"/>
            <a:ext cx="1303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ções</a:t>
            </a:r>
            <a:endParaRPr b="0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disponíveis</a:t>
            </a:r>
            <a:endParaRPr b="0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0" name="Google Shape;300;p17"/>
          <p:cNvCxnSpPr>
            <a:stCxn id="299" idx="3"/>
          </p:cNvCxnSpPr>
          <p:nvPr/>
        </p:nvCxnSpPr>
        <p:spPr>
          <a:xfrm flipH="1" rot="10800000">
            <a:off x="4756072" y="3167350"/>
            <a:ext cx="130200" cy="174000"/>
          </a:xfrm>
          <a:prstGeom prst="curvedConnector2">
            <a:avLst/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301" name="Google Shape;301;p17"/>
          <p:cNvSpPr/>
          <p:nvPr/>
        </p:nvSpPr>
        <p:spPr>
          <a:xfrm>
            <a:off x="1490825" y="4242675"/>
            <a:ext cx="1140900" cy="278400"/>
          </a:xfrm>
          <a:prstGeom prst="roundRect">
            <a:avLst>
              <a:gd fmla="val 50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bot</a:t>
            </a:r>
            <a:r>
              <a:rPr lang="es" sz="120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ão</a:t>
            </a:r>
            <a:endParaRPr b="0" i="0" sz="1200" u="none" cap="none" strike="noStrike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/>
        </p:nvSpPr>
        <p:spPr>
          <a:xfrm>
            <a:off x="717875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Outro dos elementos obrigatórios de qualquer site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717750" y="35505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Formul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á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rios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914975" y="1867575"/>
            <a:ext cx="2305500" cy="275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914975" y="1939825"/>
            <a:ext cx="2292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Crie sua conta!</a:t>
            </a:r>
            <a:endParaRPr b="1" i="0" sz="14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</a:t>
            </a:r>
            <a:endParaRPr b="0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4040450" y="1867575"/>
            <a:ext cx="3349200" cy="129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1490825" y="4196379"/>
            <a:ext cx="1140900" cy="278400"/>
          </a:xfrm>
          <a:prstGeom prst="roundRect">
            <a:avLst>
              <a:gd fmla="val 20878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</a:t>
            </a:r>
            <a:r>
              <a:rPr lang="es" sz="100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iar</a:t>
            </a:r>
            <a:r>
              <a:rPr b="0" i="0" lang="es" sz="10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</a:t>
            </a:r>
            <a:r>
              <a:rPr lang="es" sz="100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es" sz="10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nta</a:t>
            </a:r>
            <a:endParaRPr b="0" i="0" sz="1000" u="none" cap="none" strike="noStrike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4660975" y="1968500"/>
            <a:ext cx="2594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escr</a:t>
            </a:r>
            <a:r>
              <a:rPr lang="es" sz="1000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eva seu </a:t>
            </a:r>
            <a:r>
              <a:rPr lang="es" sz="1000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comentário</a:t>
            </a:r>
            <a:r>
              <a:rPr b="0" i="0" lang="es" sz="10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aqu</a:t>
            </a:r>
            <a:r>
              <a:rPr lang="es" sz="1000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</a:t>
            </a:r>
            <a:endParaRPr b="0" i="0" sz="1000" u="none" cap="none" strike="noStrike">
              <a:solidFill>
                <a:srgbClr val="9999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6237000" y="2777925"/>
            <a:ext cx="927000" cy="27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comentar</a:t>
            </a:r>
            <a:endParaRPr b="0" i="0" sz="1000" u="none" cap="none" strike="noStrike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15" name="Google Shape;315;p18"/>
          <p:cNvGrpSpPr/>
          <p:nvPr/>
        </p:nvGrpSpPr>
        <p:grpSpPr>
          <a:xfrm>
            <a:off x="4150820" y="1968727"/>
            <a:ext cx="390505" cy="390896"/>
            <a:chOff x="914979" y="2120899"/>
            <a:chExt cx="2123462" cy="1065403"/>
          </a:xfrm>
        </p:grpSpPr>
        <p:sp>
          <p:nvSpPr>
            <p:cNvPr id="316" name="Google Shape;316;p18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18"/>
            <p:cNvCxnSpPr/>
            <p:nvPr/>
          </p:nvCxnSpPr>
          <p:spPr>
            <a:xfrm>
              <a:off x="927041" y="2130002"/>
              <a:ext cx="2111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18"/>
            <p:cNvCxnSpPr/>
            <p:nvPr/>
          </p:nvCxnSpPr>
          <p:spPr>
            <a:xfrm flipH="1">
              <a:off x="926541" y="2130002"/>
              <a:ext cx="2099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9" name="Google Shape;319;p18"/>
          <p:cNvSpPr/>
          <p:nvPr/>
        </p:nvSpPr>
        <p:spPr>
          <a:xfrm>
            <a:off x="1205500" y="3066361"/>
            <a:ext cx="1711500" cy="279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mi@email.com</a:t>
            </a:r>
            <a:endParaRPr b="0" i="0" sz="10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1205500" y="2809269"/>
            <a:ext cx="1711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Email</a:t>
            </a:r>
            <a:endParaRPr b="0" i="0" sz="10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1205500" y="3650046"/>
            <a:ext cx="1711500" cy="279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Bartolomeu</a:t>
            </a:r>
            <a:endParaRPr b="0" i="0" sz="10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1205500" y="3392953"/>
            <a:ext cx="1711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Nome</a:t>
            </a:r>
            <a:endParaRPr b="0" i="0" sz="10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4040450" y="3329725"/>
            <a:ext cx="3349200" cy="129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4150825" y="3430650"/>
            <a:ext cx="1502700" cy="24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Email</a:t>
            </a:r>
            <a:endParaRPr b="0" i="0" sz="1000" u="none" cap="none" strike="noStrike">
              <a:solidFill>
                <a:srgbClr val="9999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5661300" y="4240075"/>
            <a:ext cx="1502700" cy="27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Enviar mensa</a:t>
            </a:r>
            <a:r>
              <a:rPr lang="es" sz="100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gem</a:t>
            </a:r>
            <a:endParaRPr b="0" i="0" sz="1000" u="none" cap="none" strike="noStrike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4150825" y="3743616"/>
            <a:ext cx="3104100" cy="4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Mensa</a:t>
            </a:r>
            <a:r>
              <a:rPr lang="es" sz="1000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gem</a:t>
            </a:r>
            <a:endParaRPr b="0" i="0" sz="1000" u="none" cap="none" strike="noStrike">
              <a:solidFill>
                <a:srgbClr val="9999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5661300" y="3432575"/>
            <a:ext cx="1502700" cy="24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Nome</a:t>
            </a:r>
            <a:endParaRPr b="0" i="0" sz="1000" u="none" cap="none" strike="noStrike">
              <a:solidFill>
                <a:srgbClr val="9999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/>
        </p:nvSpPr>
        <p:spPr>
          <a:xfrm>
            <a:off x="3609750" y="1495200"/>
            <a:ext cx="3424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Construindo</a:t>
            </a: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u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 página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1375575" y="15565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objetivo d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wireframe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mostrar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onde os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elementos de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página </a:t>
            </a:r>
            <a:r>
              <a:rPr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irão aparec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er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 como o usuário irá interagir com ela.</a:t>
            </a:r>
            <a:endParaRPr b="0"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6975794" y="16927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2"/>
          <p:cNvGrpSpPr/>
          <p:nvPr/>
        </p:nvGrpSpPr>
        <p:grpSpPr>
          <a:xfrm>
            <a:off x="959370" y="1556548"/>
            <a:ext cx="344969" cy="308595"/>
            <a:chOff x="3016921" y="2408750"/>
            <a:chExt cx="793215" cy="709740"/>
          </a:xfrm>
        </p:grpSpPr>
        <p:sp>
          <p:nvSpPr>
            <p:cNvPr id="70" name="Google Shape;70;p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10800000">
            <a:off x="4000140" y="3203373"/>
            <a:ext cx="344970" cy="308595"/>
            <a:chOff x="2965350" y="2408750"/>
            <a:chExt cx="793216" cy="709740"/>
          </a:xfrm>
        </p:grpSpPr>
        <p:sp>
          <p:nvSpPr>
            <p:cNvPr id="73" name="Google Shape;73;p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/>
        </p:nvSpPr>
        <p:spPr>
          <a:xfrm>
            <a:off x="717750" y="1176675"/>
            <a:ext cx="7707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montar uma página completa, basta juntar todos os componentes que vimos anteriormente.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717750" y="36004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U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ma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página completa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3090350" y="2206725"/>
            <a:ext cx="2962500" cy="517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Header</a:t>
            </a:r>
            <a:endParaRPr b="1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3090350" y="2723860"/>
            <a:ext cx="2962500" cy="1189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rpo</a:t>
            </a:r>
            <a:endParaRPr b="1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3090350" y="3913340"/>
            <a:ext cx="2962500" cy="517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Footer</a:t>
            </a:r>
            <a:endParaRPr b="1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/>
        </p:nvSpPr>
        <p:spPr>
          <a:xfrm>
            <a:off x="2755460" y="244482"/>
            <a:ext cx="4984800" cy="4550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2749160" y="245985"/>
            <a:ext cx="4984500" cy="380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2862221" y="331546"/>
            <a:ext cx="505800" cy="209100"/>
          </a:xfrm>
          <a:prstGeom prst="roundRect">
            <a:avLst>
              <a:gd fmla="val 16667" name="adj"/>
            </a:avLst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 b="1" i="0" sz="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3773102" y="347746"/>
            <a:ext cx="2848800" cy="17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" sz="700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produto você está procurando?</a:t>
            </a:r>
            <a:endParaRPr b="0" i="0" sz="7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6902231" y="338918"/>
            <a:ext cx="7539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" sz="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Crie sua conta!</a:t>
            </a:r>
            <a:r>
              <a:rPr b="0" i="0" lang="e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6" name="Google Shape;356;p21"/>
          <p:cNvGrpSpPr/>
          <p:nvPr/>
        </p:nvGrpSpPr>
        <p:grpSpPr>
          <a:xfrm>
            <a:off x="2756209" y="706284"/>
            <a:ext cx="4984666" cy="1166699"/>
            <a:chOff x="914979" y="2120899"/>
            <a:chExt cx="2121315" cy="1065479"/>
          </a:xfrm>
        </p:grpSpPr>
        <p:sp>
          <p:nvSpPr>
            <p:cNvPr id="357" name="Google Shape;357;p21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8" name="Google Shape;358;p21"/>
            <p:cNvCxnSpPr/>
            <p:nvPr/>
          </p:nvCxnSpPr>
          <p:spPr>
            <a:xfrm>
              <a:off x="916313" y="2126923"/>
              <a:ext cx="2115600" cy="105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21"/>
            <p:cNvCxnSpPr/>
            <p:nvPr/>
          </p:nvCxnSpPr>
          <p:spPr>
            <a:xfrm flipH="1">
              <a:off x="926694" y="2122278"/>
              <a:ext cx="2109600" cy="106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0" name="Google Shape;360;p21"/>
          <p:cNvSpPr/>
          <p:nvPr/>
        </p:nvSpPr>
        <p:spPr>
          <a:xfrm>
            <a:off x="5370415" y="1719269"/>
            <a:ext cx="92400" cy="92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5199988" y="1720301"/>
            <a:ext cx="92400" cy="92400"/>
          </a:xfrm>
          <a:prstGeom prst="ellipse">
            <a:avLst/>
          </a:prstGeom>
          <a:noFill/>
          <a:ln cap="flat" cmpd="sng" w="19050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5029560" y="1720301"/>
            <a:ext cx="92400" cy="92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21"/>
          <p:cNvSpPr/>
          <p:nvPr/>
        </p:nvSpPr>
        <p:spPr>
          <a:xfrm flipH="1" rot="-2700000">
            <a:off x="6923323" y="1082441"/>
            <a:ext cx="71701" cy="71701"/>
          </a:xfrm>
          <a:prstGeom prst="rtTriangle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2852652" y="1984832"/>
            <a:ext cx="1480200" cy="1683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2852652" y="2813908"/>
            <a:ext cx="1472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Título d</a:t>
            </a:r>
            <a:r>
              <a:rPr b="1"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produto</a:t>
            </a:r>
            <a:endParaRPr b="1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</a:t>
            </a:r>
            <a:endParaRPr b="0" i="0" sz="7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6" name="Google Shape;366;p21"/>
          <p:cNvGrpSpPr/>
          <p:nvPr/>
        </p:nvGrpSpPr>
        <p:grpSpPr>
          <a:xfrm>
            <a:off x="2911177" y="2049678"/>
            <a:ext cx="1363263" cy="683989"/>
            <a:chOff x="914979" y="2120899"/>
            <a:chExt cx="2123462" cy="1065403"/>
          </a:xfrm>
        </p:grpSpPr>
        <p:sp>
          <p:nvSpPr>
            <p:cNvPr id="367" name="Google Shape;367;p21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p21"/>
            <p:cNvCxnSpPr/>
            <p:nvPr/>
          </p:nvCxnSpPr>
          <p:spPr>
            <a:xfrm>
              <a:off x="927041" y="2130002"/>
              <a:ext cx="2111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21"/>
            <p:cNvCxnSpPr/>
            <p:nvPr/>
          </p:nvCxnSpPr>
          <p:spPr>
            <a:xfrm flipH="1">
              <a:off x="926541" y="2130002"/>
              <a:ext cx="2099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0" name="Google Shape;370;p21"/>
          <p:cNvSpPr/>
          <p:nvPr/>
        </p:nvSpPr>
        <p:spPr>
          <a:xfrm>
            <a:off x="3222334" y="3411746"/>
            <a:ext cx="732600" cy="178800"/>
          </a:xfrm>
          <a:prstGeom prst="roundRect">
            <a:avLst>
              <a:gd fmla="val 50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" sz="8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 m</a:t>
            </a:r>
            <a:r>
              <a:rPr lang="es" sz="80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ai</a:t>
            </a:r>
            <a:r>
              <a:rPr b="0" i="0" lang="es" sz="8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</a:t>
            </a:r>
            <a:endParaRPr b="0" i="0" sz="800" u="none" cap="none" strike="noStrike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508402" y="1978970"/>
            <a:ext cx="1480200" cy="1683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4508402" y="2808046"/>
            <a:ext cx="1472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Título d</a:t>
            </a:r>
            <a:r>
              <a:rPr b="1"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produto</a:t>
            </a:r>
            <a:endParaRPr b="1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</a:t>
            </a:r>
            <a:endParaRPr b="0" i="0" sz="7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3" name="Google Shape;373;p21"/>
          <p:cNvGrpSpPr/>
          <p:nvPr/>
        </p:nvGrpSpPr>
        <p:grpSpPr>
          <a:xfrm>
            <a:off x="4566927" y="2043816"/>
            <a:ext cx="1363263" cy="683989"/>
            <a:chOff x="914979" y="2120899"/>
            <a:chExt cx="2123462" cy="1065403"/>
          </a:xfrm>
        </p:grpSpPr>
        <p:sp>
          <p:nvSpPr>
            <p:cNvPr id="374" name="Google Shape;374;p21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" name="Google Shape;375;p21"/>
            <p:cNvCxnSpPr/>
            <p:nvPr/>
          </p:nvCxnSpPr>
          <p:spPr>
            <a:xfrm>
              <a:off x="927041" y="2130002"/>
              <a:ext cx="2111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21"/>
            <p:cNvCxnSpPr/>
            <p:nvPr/>
          </p:nvCxnSpPr>
          <p:spPr>
            <a:xfrm flipH="1">
              <a:off x="926541" y="2130002"/>
              <a:ext cx="2099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7" name="Google Shape;377;p21"/>
          <p:cNvSpPr/>
          <p:nvPr/>
        </p:nvSpPr>
        <p:spPr>
          <a:xfrm>
            <a:off x="4878083" y="3405884"/>
            <a:ext cx="732600" cy="178800"/>
          </a:xfrm>
          <a:prstGeom prst="roundRect">
            <a:avLst>
              <a:gd fmla="val 50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 mais</a:t>
            </a:r>
            <a:endParaRPr b="0" i="0" sz="800" u="none" cap="none" strike="noStrike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6164149" y="1978970"/>
            <a:ext cx="1480200" cy="1683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6164149" y="2808046"/>
            <a:ext cx="1472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Título d</a:t>
            </a:r>
            <a:r>
              <a:rPr b="1"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produto</a:t>
            </a:r>
            <a:endParaRPr b="1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</a:t>
            </a:r>
            <a:endParaRPr b="0" i="0" sz="7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80" name="Google Shape;380;p21"/>
          <p:cNvGrpSpPr/>
          <p:nvPr/>
        </p:nvGrpSpPr>
        <p:grpSpPr>
          <a:xfrm>
            <a:off x="6222674" y="2043816"/>
            <a:ext cx="1363263" cy="683989"/>
            <a:chOff x="914979" y="2120899"/>
            <a:chExt cx="2123462" cy="1065403"/>
          </a:xfrm>
        </p:grpSpPr>
        <p:sp>
          <p:nvSpPr>
            <p:cNvPr id="381" name="Google Shape;381;p21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2" name="Google Shape;382;p21"/>
            <p:cNvCxnSpPr/>
            <p:nvPr/>
          </p:nvCxnSpPr>
          <p:spPr>
            <a:xfrm>
              <a:off x="927041" y="2130002"/>
              <a:ext cx="2111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21"/>
            <p:cNvCxnSpPr/>
            <p:nvPr/>
          </p:nvCxnSpPr>
          <p:spPr>
            <a:xfrm flipH="1">
              <a:off x="926541" y="2130002"/>
              <a:ext cx="2099400" cy="10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4" name="Google Shape;384;p21"/>
          <p:cNvSpPr/>
          <p:nvPr/>
        </p:nvSpPr>
        <p:spPr>
          <a:xfrm>
            <a:off x="6533831" y="3405884"/>
            <a:ext cx="732600" cy="178800"/>
          </a:xfrm>
          <a:prstGeom prst="roundRect">
            <a:avLst>
              <a:gd fmla="val 50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80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 mais</a:t>
            </a:r>
            <a:endParaRPr b="0" i="0" sz="800" u="none" cap="none" strike="noStrike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2749185" y="3825507"/>
            <a:ext cx="4984500" cy="969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2862244" y="3911069"/>
            <a:ext cx="636300" cy="209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 b="1" i="0" sz="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3785510" y="3911069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Produtos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4515849" y="3911069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Servi</a:t>
            </a:r>
            <a:r>
              <a:rPr b="1"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ços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5246185" y="3911069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Contato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 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5976526" y="3911069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Sobre nós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1"/>
          <p:cNvSpPr/>
          <p:nvPr/>
        </p:nvSpPr>
        <p:spPr>
          <a:xfrm>
            <a:off x="7469600" y="3945441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7289364" y="3947010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7109128" y="3947010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6928892" y="3947010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21"/>
          <p:cNvSpPr/>
          <p:nvPr/>
        </p:nvSpPr>
        <p:spPr>
          <a:xfrm>
            <a:off x="2893010" y="1556732"/>
            <a:ext cx="1615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Título da image</a:t>
            </a:r>
            <a:r>
              <a:rPr b="1"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b="0" i="0" sz="7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716300" y="392575"/>
            <a:ext cx="16155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Página principal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1075425" y="1871725"/>
            <a:ext cx="1234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carr</a:t>
            </a:r>
            <a:r>
              <a:rPr b="1" lang="es"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ssel co</a:t>
            </a:r>
            <a:r>
              <a:rPr b="1" lang="es"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produtos que est</a:t>
            </a:r>
            <a:r>
              <a:rPr b="1" lang="es"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ão </a:t>
            </a: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e</a:t>
            </a:r>
            <a:r>
              <a:rPr b="1" lang="es"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oferta</a:t>
            </a:r>
            <a:endParaRPr b="1" i="0" sz="10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8" name="Google Shape;398;p21"/>
          <p:cNvCxnSpPr>
            <a:stCxn id="397" idx="3"/>
            <a:endCxn id="357" idx="1"/>
          </p:cNvCxnSpPr>
          <p:nvPr/>
        </p:nvCxnSpPr>
        <p:spPr>
          <a:xfrm flipH="1" rot="10800000">
            <a:off x="2309925" y="1289575"/>
            <a:ext cx="446400" cy="8634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399" name="Google Shape;399;p21"/>
          <p:cNvSpPr txBox="1"/>
          <p:nvPr/>
        </p:nvSpPr>
        <p:spPr>
          <a:xfrm>
            <a:off x="1006264" y="3425150"/>
            <a:ext cx="1303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s"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produtos</a:t>
            </a: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de des</a:t>
            </a:r>
            <a:r>
              <a:rPr b="1" lang="es"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taque do mês</a:t>
            </a:r>
            <a:endParaRPr b="1" i="0" sz="10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0" name="Google Shape;400;p21"/>
          <p:cNvCxnSpPr>
            <a:stCxn id="399" idx="3"/>
            <a:endCxn id="365" idx="1"/>
          </p:cNvCxnSpPr>
          <p:nvPr/>
        </p:nvCxnSpPr>
        <p:spPr>
          <a:xfrm flipH="1" rot="10800000">
            <a:off x="2309764" y="3128450"/>
            <a:ext cx="543000" cy="4686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401" name="Google Shape;401;p21"/>
          <p:cNvSpPr txBox="1"/>
          <p:nvPr/>
        </p:nvSpPr>
        <p:spPr>
          <a:xfrm>
            <a:off x="8141102" y="4085850"/>
            <a:ext cx="1002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redes </a:t>
            </a:r>
            <a:endParaRPr b="1" i="0" sz="10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sociais</a:t>
            </a:r>
            <a:endParaRPr b="1" i="0" sz="10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2" name="Google Shape;402;p21"/>
          <p:cNvCxnSpPr>
            <a:stCxn id="401" idx="1"/>
            <a:endCxn id="391" idx="6"/>
          </p:cNvCxnSpPr>
          <p:nvPr/>
        </p:nvCxnSpPr>
        <p:spPr>
          <a:xfrm rot="10800000">
            <a:off x="7610102" y="4015650"/>
            <a:ext cx="531000" cy="2421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/>
        </p:nvSpPr>
        <p:spPr>
          <a:xfrm>
            <a:off x="2753722" y="241551"/>
            <a:ext cx="4984800" cy="4550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2747422" y="243054"/>
            <a:ext cx="4984500" cy="380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2860483" y="328615"/>
            <a:ext cx="505800" cy="209100"/>
          </a:xfrm>
          <a:prstGeom prst="roundRect">
            <a:avLst>
              <a:gd fmla="val 16667" name="adj"/>
            </a:avLst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 b="1" i="0" sz="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3783758" y="344815"/>
            <a:ext cx="2848800" cy="17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" sz="700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produto você está procurando?</a:t>
            </a:r>
            <a:endParaRPr sz="700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412" name="Google Shape;412;p22"/>
          <p:cNvGrpSpPr/>
          <p:nvPr/>
        </p:nvGrpSpPr>
        <p:grpSpPr>
          <a:xfrm>
            <a:off x="2754471" y="703353"/>
            <a:ext cx="4984666" cy="1166699"/>
            <a:chOff x="914979" y="2120899"/>
            <a:chExt cx="2121315" cy="1065479"/>
          </a:xfrm>
        </p:grpSpPr>
        <p:sp>
          <p:nvSpPr>
            <p:cNvPr id="413" name="Google Shape;413;p22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4" name="Google Shape;414;p22"/>
            <p:cNvCxnSpPr/>
            <p:nvPr/>
          </p:nvCxnSpPr>
          <p:spPr>
            <a:xfrm>
              <a:off x="916313" y="2126923"/>
              <a:ext cx="2115600" cy="105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22"/>
            <p:cNvCxnSpPr/>
            <p:nvPr/>
          </p:nvCxnSpPr>
          <p:spPr>
            <a:xfrm flipH="1">
              <a:off x="926694" y="2122278"/>
              <a:ext cx="2109600" cy="106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6" name="Google Shape;416;p22"/>
          <p:cNvSpPr/>
          <p:nvPr/>
        </p:nvSpPr>
        <p:spPr>
          <a:xfrm>
            <a:off x="2754497" y="1874901"/>
            <a:ext cx="49848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Título d</a:t>
            </a:r>
            <a:r>
              <a:rPr b="1" lang="es" sz="10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0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produto</a:t>
            </a:r>
            <a:endParaRPr b="1" i="0" sz="10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Lorem ipsum dolor sit amet, consectetur adipiscing elit. Suspendisse fringilla dapibus eros, non fermentum sem rhoncus vitae. In eu bibendum risus, et fringilla ex. Nulla eget ligula nibh. </a:t>
            </a:r>
            <a:endParaRPr b="0" i="0" sz="7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2747447" y="3822576"/>
            <a:ext cx="4984500" cy="969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2860506" y="3908138"/>
            <a:ext cx="636300" cy="209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 b="1" i="0" sz="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2754647" y="2604024"/>
            <a:ext cx="4984500" cy="568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7467863" y="3942510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7287626" y="3944079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7107390" y="3944079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6927154" y="3944079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24" name="Google Shape;424;p22"/>
          <p:cNvGrpSpPr/>
          <p:nvPr/>
        </p:nvGrpSpPr>
        <p:grpSpPr>
          <a:xfrm>
            <a:off x="2860505" y="2717297"/>
            <a:ext cx="359987" cy="360025"/>
            <a:chOff x="914979" y="2120899"/>
            <a:chExt cx="2121315" cy="1065479"/>
          </a:xfrm>
        </p:grpSpPr>
        <p:sp>
          <p:nvSpPr>
            <p:cNvPr id="425" name="Google Shape;425;p22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6" name="Google Shape;426;p22"/>
            <p:cNvCxnSpPr/>
            <p:nvPr/>
          </p:nvCxnSpPr>
          <p:spPr>
            <a:xfrm>
              <a:off x="916313" y="2126923"/>
              <a:ext cx="2115600" cy="105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22"/>
            <p:cNvCxnSpPr/>
            <p:nvPr/>
          </p:nvCxnSpPr>
          <p:spPr>
            <a:xfrm flipH="1">
              <a:off x="926694" y="2122278"/>
              <a:ext cx="2109600" cy="106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28" name="Google Shape;428;p22"/>
          <p:cNvSpPr/>
          <p:nvPr/>
        </p:nvSpPr>
        <p:spPr>
          <a:xfrm>
            <a:off x="2754497" y="3249026"/>
            <a:ext cx="4984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Nam pretium, tellus blandit volutpat dapibus, turpis neque consectetur nunc, nec iaculis augue dolor a tellus. Quisque dignissim vulputate dapibus. Etiam volutpat imperdiet turpis et blandit. Orci varius natoque penatibus et magnis dis parturient montes, nascetur ridiculus mus.</a:t>
            </a:r>
            <a:endParaRPr b="0" i="0" sz="7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3220497" y="2717296"/>
            <a:ext cx="1215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Nam pretium, tellus blandit volutpat </a:t>
            </a:r>
            <a:endParaRPr b="0" i="0" sz="7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0" name="Google Shape;430;p22"/>
          <p:cNvGrpSpPr/>
          <p:nvPr/>
        </p:nvGrpSpPr>
        <p:grpSpPr>
          <a:xfrm>
            <a:off x="4453584" y="2717297"/>
            <a:ext cx="359987" cy="360025"/>
            <a:chOff x="914979" y="2120899"/>
            <a:chExt cx="2121315" cy="1065479"/>
          </a:xfrm>
        </p:grpSpPr>
        <p:sp>
          <p:nvSpPr>
            <p:cNvPr id="431" name="Google Shape;431;p22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22"/>
            <p:cNvCxnSpPr/>
            <p:nvPr/>
          </p:nvCxnSpPr>
          <p:spPr>
            <a:xfrm>
              <a:off x="916313" y="2126923"/>
              <a:ext cx="2115600" cy="105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22"/>
            <p:cNvCxnSpPr/>
            <p:nvPr/>
          </p:nvCxnSpPr>
          <p:spPr>
            <a:xfrm flipH="1">
              <a:off x="926694" y="2122278"/>
              <a:ext cx="2109600" cy="106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4" name="Google Shape;434;p22"/>
          <p:cNvSpPr/>
          <p:nvPr/>
        </p:nvSpPr>
        <p:spPr>
          <a:xfrm>
            <a:off x="4813576" y="2717296"/>
            <a:ext cx="1215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Nam pretium, tellus blandit volutpat </a:t>
            </a:r>
            <a:endParaRPr b="0" i="0" sz="7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5" name="Google Shape;435;p22"/>
          <p:cNvGrpSpPr/>
          <p:nvPr/>
        </p:nvGrpSpPr>
        <p:grpSpPr>
          <a:xfrm>
            <a:off x="6079105" y="2717297"/>
            <a:ext cx="359987" cy="360025"/>
            <a:chOff x="914979" y="2120899"/>
            <a:chExt cx="2121315" cy="1065479"/>
          </a:xfrm>
        </p:grpSpPr>
        <p:sp>
          <p:nvSpPr>
            <p:cNvPr id="436" name="Google Shape;436;p22"/>
            <p:cNvSpPr/>
            <p:nvPr/>
          </p:nvSpPr>
          <p:spPr>
            <a:xfrm>
              <a:off x="914979" y="2120899"/>
              <a:ext cx="2116972" cy="106521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7" name="Google Shape;437;p22"/>
            <p:cNvCxnSpPr/>
            <p:nvPr/>
          </p:nvCxnSpPr>
          <p:spPr>
            <a:xfrm>
              <a:off x="916313" y="2126923"/>
              <a:ext cx="2115600" cy="105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22"/>
            <p:cNvCxnSpPr/>
            <p:nvPr/>
          </p:nvCxnSpPr>
          <p:spPr>
            <a:xfrm flipH="1">
              <a:off x="926694" y="2122278"/>
              <a:ext cx="2109600" cy="106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9" name="Google Shape;439;p22"/>
          <p:cNvSpPr/>
          <p:nvPr/>
        </p:nvSpPr>
        <p:spPr>
          <a:xfrm>
            <a:off x="6439097" y="2717296"/>
            <a:ext cx="1215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Nam pretium, tellus blandit volutpat </a:t>
            </a:r>
            <a:endParaRPr b="0" i="0" sz="7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22"/>
          <p:cNvSpPr txBox="1"/>
          <p:nvPr/>
        </p:nvSpPr>
        <p:spPr>
          <a:xfrm>
            <a:off x="735450" y="396675"/>
            <a:ext cx="16284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Detal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h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 produto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735450" y="3422225"/>
            <a:ext cx="1572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características principa</a:t>
            </a:r>
            <a:r>
              <a:rPr b="1" lang="es"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b="1" lang="es"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produto</a:t>
            </a:r>
            <a:endParaRPr b="1" i="0" sz="10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2" name="Google Shape;442;p22"/>
          <p:cNvCxnSpPr>
            <a:stCxn id="441" idx="3"/>
            <a:endCxn id="419" idx="1"/>
          </p:cNvCxnSpPr>
          <p:nvPr/>
        </p:nvCxnSpPr>
        <p:spPr>
          <a:xfrm flipH="1" rot="10800000">
            <a:off x="2308350" y="2888525"/>
            <a:ext cx="446400" cy="7056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443" name="Google Shape;443;p22"/>
          <p:cNvSpPr txBox="1"/>
          <p:nvPr/>
        </p:nvSpPr>
        <p:spPr>
          <a:xfrm>
            <a:off x="8165824" y="4273125"/>
            <a:ext cx="978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redes socia</a:t>
            </a:r>
            <a:r>
              <a:rPr b="1" lang="es"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b="1" i="0" sz="10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4" name="Google Shape;444;p22"/>
          <p:cNvCxnSpPr>
            <a:stCxn id="443" idx="1"/>
          </p:cNvCxnSpPr>
          <p:nvPr/>
        </p:nvCxnSpPr>
        <p:spPr>
          <a:xfrm rot="10800000">
            <a:off x="7608124" y="4012725"/>
            <a:ext cx="557700" cy="432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445" name="Google Shape;445;p22"/>
          <p:cNvSpPr/>
          <p:nvPr/>
        </p:nvSpPr>
        <p:spPr>
          <a:xfrm>
            <a:off x="3783772" y="3908138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Produtos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4514112" y="3908138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Servi</a:t>
            </a:r>
            <a:r>
              <a:rPr b="1"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ços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5244447" y="3908138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Contato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 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5974788" y="3908138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Sobre nós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6900493" y="335987"/>
            <a:ext cx="7539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" sz="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Crie sua conta!</a:t>
            </a:r>
            <a:r>
              <a:rPr b="0" i="0" lang="e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"/>
          <p:cNvSpPr txBox="1"/>
          <p:nvPr/>
        </p:nvSpPr>
        <p:spPr>
          <a:xfrm>
            <a:off x="2743320" y="244476"/>
            <a:ext cx="4984800" cy="4550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2737020" y="245979"/>
            <a:ext cx="4984500" cy="380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3773356" y="347740"/>
            <a:ext cx="2848800" cy="17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" sz="700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produto você está procurando?</a:t>
            </a:r>
            <a:endParaRPr b="0" i="0" sz="7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58" name="Google Shape;458;p23"/>
          <p:cNvSpPr/>
          <p:nvPr/>
        </p:nvSpPr>
        <p:spPr>
          <a:xfrm>
            <a:off x="2737045" y="3825501"/>
            <a:ext cx="4984500" cy="969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3"/>
          <p:cNvSpPr/>
          <p:nvPr/>
        </p:nvSpPr>
        <p:spPr>
          <a:xfrm>
            <a:off x="2850104" y="3911063"/>
            <a:ext cx="636300" cy="209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 b="1" i="0" sz="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7457460" y="3945435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7277224" y="3947004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7096988" y="3947004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3"/>
          <p:cNvSpPr/>
          <p:nvPr/>
        </p:nvSpPr>
        <p:spPr>
          <a:xfrm>
            <a:off x="6916752" y="3947004"/>
            <a:ext cx="140400" cy="140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3"/>
          <p:cNvSpPr/>
          <p:nvPr/>
        </p:nvSpPr>
        <p:spPr>
          <a:xfrm>
            <a:off x="4360140" y="1268217"/>
            <a:ext cx="1675200" cy="2000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3"/>
          <p:cNvSpPr/>
          <p:nvPr/>
        </p:nvSpPr>
        <p:spPr>
          <a:xfrm>
            <a:off x="4360140" y="1320710"/>
            <a:ext cx="1665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Crie sua</a:t>
            </a:r>
            <a:r>
              <a:rPr b="1" i="0" lang="es" sz="11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c</a:t>
            </a:r>
            <a:r>
              <a:rPr b="1" lang="es" sz="11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es" sz="11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nta</a:t>
            </a:r>
            <a:endParaRPr b="1" i="0" sz="11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</a:t>
            </a:r>
            <a:endParaRPr b="0" i="0" sz="7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3"/>
          <p:cNvSpPr/>
          <p:nvPr/>
        </p:nvSpPr>
        <p:spPr>
          <a:xfrm>
            <a:off x="4778523" y="2960209"/>
            <a:ext cx="828900" cy="202200"/>
          </a:xfrm>
          <a:prstGeom prst="roundRect">
            <a:avLst>
              <a:gd fmla="val 20878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</a:t>
            </a:r>
            <a:r>
              <a:rPr lang="es" sz="70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ia</a:t>
            </a:r>
            <a:r>
              <a:rPr b="0" i="0" lang="es" sz="7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 c</a:t>
            </a:r>
            <a:r>
              <a:rPr lang="es" sz="700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es" sz="700" u="none" cap="none" strike="noStrike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nta</a:t>
            </a:r>
            <a:endParaRPr b="0" i="0" sz="700" u="none" cap="none" strike="noStrike"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67" name="Google Shape;467;p23"/>
          <p:cNvSpPr/>
          <p:nvPr/>
        </p:nvSpPr>
        <p:spPr>
          <a:xfrm>
            <a:off x="4571221" y="2139195"/>
            <a:ext cx="1243500" cy="20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yo@nofui.com</a:t>
            </a:r>
            <a:endParaRPr b="0" i="0" sz="7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68" name="Google Shape;468;p23"/>
          <p:cNvSpPr/>
          <p:nvPr/>
        </p:nvSpPr>
        <p:spPr>
          <a:xfrm>
            <a:off x="4571221" y="1952404"/>
            <a:ext cx="1243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Email</a:t>
            </a:r>
            <a:endParaRPr b="0" i="0" sz="7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4571221" y="2563271"/>
            <a:ext cx="1243500" cy="20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Barto</a:t>
            </a:r>
            <a:endParaRPr b="0" i="0" sz="7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4571221" y="2376480"/>
            <a:ext cx="12435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" sz="700" u="none" cap="none" strike="noStrike">
                <a:solidFill>
                  <a:srgbClr val="33383C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Nome</a:t>
            </a:r>
            <a:endParaRPr b="0" i="0" sz="700" u="none" cap="none" strike="noStrike">
              <a:solidFill>
                <a:srgbClr val="33383C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71" name="Google Shape;471;p23"/>
          <p:cNvSpPr txBox="1"/>
          <p:nvPr/>
        </p:nvSpPr>
        <p:spPr>
          <a:xfrm>
            <a:off x="711350" y="457050"/>
            <a:ext cx="1978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9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Formulário de</a:t>
            </a:r>
            <a:r>
              <a:rPr b="1" lang="es" sz="29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i="0" lang="es" sz="29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registro</a:t>
            </a:r>
            <a:endParaRPr b="1" i="0" sz="29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72" name="Google Shape;472;p23"/>
          <p:cNvSpPr txBox="1"/>
          <p:nvPr/>
        </p:nvSpPr>
        <p:spPr>
          <a:xfrm>
            <a:off x="8155424" y="4276061"/>
            <a:ext cx="9438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redes socia</a:t>
            </a:r>
            <a:r>
              <a:rPr b="1" lang="es"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i="0" lang="es" sz="10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endParaRPr b="1" i="0" sz="10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3" name="Google Shape;473;p23"/>
          <p:cNvCxnSpPr>
            <a:stCxn id="472" idx="1"/>
          </p:cNvCxnSpPr>
          <p:nvPr/>
        </p:nvCxnSpPr>
        <p:spPr>
          <a:xfrm rot="10800000">
            <a:off x="7597724" y="4015661"/>
            <a:ext cx="557700" cy="432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3383C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474" name="Google Shape;474;p23"/>
          <p:cNvSpPr/>
          <p:nvPr/>
        </p:nvSpPr>
        <p:spPr>
          <a:xfrm>
            <a:off x="3773370" y="3911063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Produtos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5234045" y="3911063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Contato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 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5964386" y="3911063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Sobre nós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6890091" y="338912"/>
            <a:ext cx="7539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s" sz="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Crie sua conta!</a:t>
            </a:r>
            <a:r>
              <a:rPr b="0" i="0" lang="es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4503709" y="3911063"/>
            <a:ext cx="7302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Servi</a:t>
            </a:r>
            <a:r>
              <a:rPr b="1"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ços</a:t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b="0" i="0" lang="es" sz="8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endParaRPr b="0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2862221" y="331546"/>
            <a:ext cx="505800" cy="209100"/>
          </a:xfrm>
          <a:prstGeom prst="roundRect">
            <a:avLst>
              <a:gd fmla="val 16667" name="adj"/>
            </a:avLst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 b="1" i="0" sz="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Elementos de u</a:t>
            </a:r>
            <a:r>
              <a:rPr b="1" lang="es" sz="2000" u="sng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</a:t>
            </a:r>
            <a:r>
              <a:rPr b="1" i="0" lang="es" sz="2000" u="sng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wireframe</a:t>
            </a:r>
            <a:endParaRPr b="1" i="0" sz="2000" u="sng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Os c</a:t>
            </a:r>
            <a:r>
              <a:rPr b="1" i="0" lang="es" sz="2000" u="sng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omponentes  </a:t>
            </a:r>
            <a:endParaRPr b="1" i="0" sz="2000" u="sng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Construindo </a:t>
            </a:r>
            <a:r>
              <a:rPr b="1" i="0" lang="es" sz="2000" u="sng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</a:t>
            </a:r>
            <a:r>
              <a:rPr b="1" lang="es" sz="2000" u="sng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</a:t>
            </a:r>
            <a:r>
              <a:rPr b="1" i="0" lang="es" sz="2000" u="sng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página</a:t>
            </a: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12"/>
              </a:rPr>
              <a:t> </a:t>
            </a:r>
            <a:endParaRPr b="1" i="0" sz="2000" u="sng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Elementos de </a:t>
            </a:r>
            <a:b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</a:b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u</a:t>
            </a: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wireframe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717750" y="35358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s cores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717750" y="1176675"/>
            <a:ext cx="77076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wireframes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especialmente os de </a:t>
            </a: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ba</a:t>
            </a: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ix</a:t>
            </a: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a fidelidade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geralmente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trabalham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paleta de cores mu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ito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limitada.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Normalmente encontramos transparente, branco, escala de cinza e preto. Opcionalmente, podemos trabalhar com uma cor de destaque.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40250" y="2620874"/>
            <a:ext cx="7473000" cy="12666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987846" y="2815650"/>
            <a:ext cx="881700" cy="881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035465" y="2815650"/>
            <a:ext cx="881700" cy="8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3083084" y="2815650"/>
            <a:ext cx="881700" cy="88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4130703" y="2818425"/>
            <a:ext cx="881700" cy="881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5178322" y="2815650"/>
            <a:ext cx="881700" cy="881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6225940" y="2815650"/>
            <a:ext cx="881700" cy="88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7273559" y="2815650"/>
            <a:ext cx="881700" cy="8817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044950" y="4147750"/>
            <a:ext cx="10764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  <a:endParaRPr b="0" i="0" sz="1400" u="none" cap="none" strike="noStrike">
              <a:solidFill>
                <a:srgbClr val="3338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5"/>
          <p:cNvCxnSpPr>
            <a:stCxn id="107" idx="3"/>
            <a:endCxn id="109" idx="2"/>
          </p:cNvCxnSpPr>
          <p:nvPr/>
        </p:nvCxnSpPr>
        <p:spPr>
          <a:xfrm flipH="1" rot="10800000">
            <a:off x="7121350" y="3887350"/>
            <a:ext cx="593100" cy="432300"/>
          </a:xfrm>
          <a:prstGeom prst="curvedConnector2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5"/>
          <p:cNvSpPr/>
          <p:nvPr/>
        </p:nvSpPr>
        <p:spPr>
          <a:xfrm>
            <a:off x="7645850" y="3750375"/>
            <a:ext cx="137100" cy="1371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717750" y="34858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Blo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co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s 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separa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ções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717750" y="1176675"/>
            <a:ext cx="78987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Servem para </a:t>
            </a: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delimitar espaços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agrupar elementos.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Eles podem ter bordas, fundos coloridos e arredondamentos para diferenciá-los.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835879" y="2553650"/>
            <a:ext cx="2085900" cy="136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3451325" y="2546175"/>
            <a:ext cx="2187900" cy="136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6118325" y="2546175"/>
            <a:ext cx="2187900" cy="1368000"/>
          </a:xfrm>
          <a:prstGeom prst="roundRect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717750" y="3579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Títulos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7750" y="1176675"/>
            <a:ext cx="77076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Estes são textos destacados, como o </a:t>
            </a: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título do site, o título de uma seção, o título de um produto ou artigo, etc.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Normalmente, eles trazem um texto real se forem elementos importantes, para o resto, ele pode ser inventado.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7750" y="2773600"/>
            <a:ext cx="38541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Título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principal (h1)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" sz="28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Título</a:t>
            </a:r>
            <a:r>
              <a:rPr b="1" i="0" lang="es" sz="28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secund</a:t>
            </a:r>
            <a:r>
              <a:rPr b="1" lang="es" sz="28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á</a:t>
            </a:r>
            <a:r>
              <a:rPr b="1" i="0" lang="es" sz="28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rio (h2)</a:t>
            </a:r>
            <a:endParaRPr b="1" i="0" sz="28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Título</a:t>
            </a:r>
            <a:r>
              <a:rPr b="1" i="0" lang="es" sz="26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3 (h3)</a:t>
            </a:r>
            <a:endParaRPr b="1" i="0" sz="2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029200" y="2773600"/>
            <a:ext cx="33963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</a:t>
            </a:r>
            <a:r>
              <a:rPr b="1" lang="es" sz="24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í</a:t>
            </a:r>
            <a:r>
              <a:rPr b="1" i="0" lang="es" sz="24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tul</a:t>
            </a:r>
            <a:r>
              <a:rPr b="1" lang="es" sz="24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es" sz="24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4 (h4)</a:t>
            </a:r>
            <a:endParaRPr b="1" i="0" sz="24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</a:t>
            </a:r>
            <a:r>
              <a:rPr b="1" lang="es" sz="22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í</a:t>
            </a:r>
            <a:r>
              <a:rPr b="1" i="0" lang="es" sz="22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tul</a:t>
            </a:r>
            <a:r>
              <a:rPr b="1" lang="es" sz="22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es" sz="22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5 (h5)</a:t>
            </a:r>
            <a:endParaRPr b="1" i="0" sz="22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Título</a:t>
            </a:r>
            <a:r>
              <a:rPr b="1" i="0" lang="es" sz="2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6 (h6)</a:t>
            </a:r>
            <a:endParaRPr b="1" i="0" sz="2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29" name="Google Shape;129;p7"/>
          <p:cNvCxnSpPr/>
          <p:nvPr/>
        </p:nvCxnSpPr>
        <p:spPr>
          <a:xfrm>
            <a:off x="4575325" y="2904725"/>
            <a:ext cx="0" cy="14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717750" y="34858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Parágrafos e listas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7750" y="1178775"/>
            <a:ext cx="77076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ão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blocos de texto norma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Eles podem ter um </a:t>
            </a: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texto real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ou de </a:t>
            </a:r>
            <a:r>
              <a:rPr b="1" lang="es" sz="1600">
                <a:solidFill>
                  <a:srgbClr val="F44336"/>
                </a:solidFill>
                <a:latin typeface="Open Sans"/>
                <a:ea typeface="Open Sans"/>
                <a:cs typeface="Open Sans"/>
                <a:sym typeface="Open Sans"/>
              </a:rPr>
              <a:t>preenchimento.</a:t>
            </a:r>
            <a:endParaRPr b="1" i="0" sz="1600" u="none" cap="none" strike="noStrike">
              <a:solidFill>
                <a:srgbClr val="F4433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o texto de preenchimento, podemos usar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este si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te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que é um gerador de textos ‘aleatórios’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8200" y="2693550"/>
            <a:ext cx="3513300" cy="2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Curabitur sit amet consequat enim.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Duis urna turpis, fringilla ut ornare ac, mollis in leo. Suspendisse vestibulum dictum vehicula.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4912500" y="2693550"/>
            <a:ext cx="3513300" cy="2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Open Sans"/>
              <a:buChar char="●"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amet.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Open Sans"/>
              <a:buChar char="●"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Consectetur adipiscing elit. 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Open Sans"/>
              <a:buChar char="●"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Curabitur sit amet consequat.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Open Sans"/>
              <a:buAutoNum type="arabicPeriod"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Duis urna turpis, 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Open Sans"/>
              <a:buAutoNum type="arabicPeriod"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Fringilla ut ornare ac, 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Open Sans"/>
              <a:buAutoNum type="arabicPeriod"/>
            </a:pPr>
            <a:r>
              <a:rPr b="0" i="0" lang="es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Mollis in leo.</a:t>
            </a:r>
            <a:endParaRPr b="0" i="0" sz="14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9" name="Google Shape;139;p8"/>
          <p:cNvCxnSpPr/>
          <p:nvPr/>
        </p:nvCxnSpPr>
        <p:spPr>
          <a:xfrm>
            <a:off x="4571550" y="2668945"/>
            <a:ext cx="0" cy="178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0" name="Google Shape;140;p8"/>
          <p:cNvCxnSpPr/>
          <p:nvPr/>
        </p:nvCxnSpPr>
        <p:spPr>
          <a:xfrm rot="10800000">
            <a:off x="729537" y="2554975"/>
            <a:ext cx="768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/>
        </p:nvSpPr>
        <p:spPr>
          <a:xfrm>
            <a:off x="717750" y="34858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Im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agens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717750" y="1176675"/>
            <a:ext cx="77076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Elas são representadas por um </a:t>
            </a: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quadro com uma cruz atravessada</a:t>
            </a:r>
            <a:r>
              <a:rPr b="1" i="0" lang="es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i="0" sz="16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Podem ser do tamanho que precisarmos e também podem ser redondas.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Podem ser imagens de fundo e ter outros elementos em cima.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 de construção de um wireframe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8" name="Google Shape;148;p9"/>
          <p:cNvGrpSpPr/>
          <p:nvPr/>
        </p:nvGrpSpPr>
        <p:grpSpPr>
          <a:xfrm>
            <a:off x="912031" y="2457709"/>
            <a:ext cx="900029" cy="899969"/>
            <a:chOff x="912075" y="2305500"/>
            <a:chExt cx="1061731" cy="956905"/>
          </a:xfrm>
        </p:grpSpPr>
        <p:sp>
          <p:nvSpPr>
            <p:cNvPr id="149" name="Google Shape;149;p9"/>
            <p:cNvSpPr/>
            <p:nvPr/>
          </p:nvSpPr>
          <p:spPr>
            <a:xfrm>
              <a:off x="912075" y="2305500"/>
              <a:ext cx="1058565" cy="956905"/>
            </a:xfrm>
            <a:prstGeom prst="flowChartProcess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150;p9"/>
            <p:cNvCxnSpPr/>
            <p:nvPr/>
          </p:nvCxnSpPr>
          <p:spPr>
            <a:xfrm>
              <a:off x="918106" y="2313678"/>
              <a:ext cx="1055700" cy="9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9"/>
            <p:cNvCxnSpPr/>
            <p:nvPr/>
          </p:nvCxnSpPr>
          <p:spPr>
            <a:xfrm flipH="1">
              <a:off x="917935" y="2313678"/>
              <a:ext cx="1049700" cy="94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2" name="Google Shape;152;p9"/>
          <p:cNvGrpSpPr/>
          <p:nvPr/>
        </p:nvGrpSpPr>
        <p:grpSpPr>
          <a:xfrm>
            <a:off x="2567150" y="2457900"/>
            <a:ext cx="2067947" cy="1547525"/>
            <a:chOff x="2567150" y="2305500"/>
            <a:chExt cx="2067947" cy="1547525"/>
          </a:xfrm>
        </p:grpSpPr>
        <p:sp>
          <p:nvSpPr>
            <p:cNvPr id="153" name="Google Shape;153;p9"/>
            <p:cNvSpPr/>
            <p:nvPr/>
          </p:nvSpPr>
          <p:spPr>
            <a:xfrm>
              <a:off x="2567150" y="2305500"/>
              <a:ext cx="2061809" cy="1547525"/>
            </a:xfrm>
            <a:prstGeom prst="flowChartProcess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9"/>
            <p:cNvCxnSpPr/>
            <p:nvPr/>
          </p:nvCxnSpPr>
          <p:spPr>
            <a:xfrm>
              <a:off x="2578897" y="2318725"/>
              <a:ext cx="2056200" cy="153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9"/>
            <p:cNvCxnSpPr/>
            <p:nvPr/>
          </p:nvCxnSpPr>
          <p:spPr>
            <a:xfrm flipH="1">
              <a:off x="2578605" y="2318725"/>
              <a:ext cx="2044500" cy="153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6" name="Google Shape;156;p9"/>
          <p:cNvGrpSpPr/>
          <p:nvPr/>
        </p:nvGrpSpPr>
        <p:grpSpPr>
          <a:xfrm>
            <a:off x="5188086" y="2457789"/>
            <a:ext cx="3007181" cy="2023021"/>
            <a:chOff x="5188075" y="2305500"/>
            <a:chExt cx="3007181" cy="2175525"/>
          </a:xfrm>
        </p:grpSpPr>
        <p:sp>
          <p:nvSpPr>
            <p:cNvPr id="157" name="Google Shape;157;p9"/>
            <p:cNvSpPr/>
            <p:nvPr/>
          </p:nvSpPr>
          <p:spPr>
            <a:xfrm>
              <a:off x="5188075" y="2305500"/>
              <a:ext cx="2998149" cy="2175525"/>
            </a:xfrm>
            <a:prstGeom prst="flowChartProcess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9"/>
            <p:cNvCxnSpPr/>
            <p:nvPr/>
          </p:nvCxnSpPr>
          <p:spPr>
            <a:xfrm>
              <a:off x="5205156" y="2324092"/>
              <a:ext cx="2990100" cy="21567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9"/>
            <p:cNvCxnSpPr/>
            <p:nvPr/>
          </p:nvCxnSpPr>
          <p:spPr>
            <a:xfrm flipH="1">
              <a:off x="5204712" y="2324092"/>
              <a:ext cx="2973000" cy="21567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0" name="Google Shape;160;p9"/>
          <p:cNvSpPr/>
          <p:nvPr/>
        </p:nvSpPr>
        <p:spPr>
          <a:xfrm>
            <a:off x="910500" y="3663000"/>
            <a:ext cx="900000" cy="900000"/>
          </a:xfrm>
          <a:prstGeom prst="flowChartSummingJunct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5211750" y="3663000"/>
            <a:ext cx="28704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Curabitur sit amet consequat enim.</a:t>
            </a:r>
            <a:endParaRPr b="0" i="0" sz="12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