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JGe7dwo9a9XRy7oYRBSXamb/7L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IOVANNA SUN MI SANTOS JOO"/>
  <p:cmAuthor clrIdx="1" id="1" initials="" lastIdx="2" name="Natalia Ragozzi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2-12T15:14:18.531">
    <p:pos x="6000" y="0"/>
    <p:text>@nragozzini@digitalhouse.com Nati, aqui tá faltando conteúdo né?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dEhuSM"/>
      </p:ext>
    </p:extLst>
  </p:cm>
  <p:cm authorId="1" idx="1" dt="2021-02-12T15:13:02.959">
    <p:pos x="6000" y="0"/>
    <p:text>_Marked as resolved_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H0enY2Q"/>
      </p:ext>
    </p:extLst>
  </p:cm>
  <p:cm authorId="1" idx="2" dt="2021-02-12T15:14:18.531">
    <p:pos x="6000" y="0"/>
    <p:text>_Re-opened_
Não, Gi... deu algum problema no ppt e eu restaurei a versão, aí precisa rever o layout. Mas antes de editar, veja que o conteúdo está aqui, pode ser que ele se ocultou.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H0enY2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" name="Google Shape;12;p1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 HTTP no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 HTTP no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" name="Google Shape;29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 HTTP no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" name="Google Shape;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Servidor HTTP no Express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5802450" y="1876477"/>
            <a:ext cx="2622900" cy="2013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Dentro d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callback, definimos a resp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 que enviaremos.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objeto res (response),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invocamos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método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send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 par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â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metro, passamos o que queremos mostrar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navegador.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caso,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texto: </a:t>
            </a:r>
            <a:r>
              <a:rPr i="1"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Olá</a:t>
            </a:r>
            <a:r>
              <a:rPr b="0" i="1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mundo!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735175" y="2352197"/>
            <a:ext cx="5178300" cy="1062300"/>
          </a:xfrm>
          <a:prstGeom prst="rightArrow">
            <a:avLst>
              <a:gd fmla="val 100000" name="adj1"/>
              <a:gd fmla="val 7438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app.get('/', (</a:t>
            </a:r>
            <a:r>
              <a:rPr b="0" i="1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1" lang="pt-BR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pt-BR" sz="16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pt-BR" sz="16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 mundo!'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console.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'Servidor 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executando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das tantas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funcionalidades 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 o Express 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oferece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 possibilidade de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levantar 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servidor web 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 maneira mu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ito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imples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poucos passos.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938993" y="1408423"/>
            <a:ext cx="344968" cy="308595"/>
            <a:chOff x="3016921" y="2408750"/>
            <a:chExt cx="793215" cy="709740"/>
          </a:xfrm>
        </p:grpSpPr>
        <p:sp>
          <p:nvSpPr>
            <p:cNvPr id="74" name="Google Shape;74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77" name="Google Shape;77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5802450" y="1061277"/>
            <a:ext cx="2622900" cy="987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Importamos 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módulo d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guardamos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fun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nos é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retornada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constante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735175" y="1361594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(req, res) </a:t>
            </a: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res.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á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 mundo!'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console.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'Servidor 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executando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5802450" y="953175"/>
            <a:ext cx="2622900" cy="1857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ecutamos a fun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guardamos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objeto que é dev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lv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constante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ora, através dela, vamos ter ace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 a todas as propriedades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métodos que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têm no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Express.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735175" y="168882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(req, res) </a:t>
            </a: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res.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á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 mundo!'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console.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'Servidor 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executando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5802450" y="2823054"/>
            <a:ext cx="2622900" cy="2002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objeto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  <a:r>
              <a:rPr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chamamos 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método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listen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que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cuidará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subir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servidor.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eb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dois par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â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metros: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rt</a:t>
            </a:r>
            <a:r>
              <a:rPr b="1"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opcionalmente, u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ser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executa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servidor terminar de iniciar.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735175" y="3670025"/>
            <a:ext cx="5178300" cy="1062300"/>
          </a:xfrm>
          <a:prstGeom prst="rightArrow">
            <a:avLst>
              <a:gd fmla="val 100000" name="adj1"/>
              <a:gd fmla="val 7438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(req, res) </a:t>
            </a: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res.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 mundo!'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pt-BR" sz="16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0" i="0" sz="1600" u="none" cap="none" strike="noStrike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pt-BR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'Servidor </a:t>
            </a:r>
            <a:r>
              <a:rPr lang="pt-BR" sz="16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executando</a:t>
            </a:r>
            <a:r>
              <a:rPr b="0" i="0" lang="pt-BR" sz="16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1006375" y="187570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servidor 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execução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s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ó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nos falta </a:t>
            </a: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definir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começar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tratar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</a:t>
            </a: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stas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ossa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aplica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ção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938993" y="1408423"/>
            <a:ext cx="344968" cy="308595"/>
            <a:chOff x="3016921" y="2408750"/>
            <a:chExt cx="793215" cy="709740"/>
          </a:xfrm>
        </p:grpSpPr>
        <p:sp>
          <p:nvSpPr>
            <p:cNvPr id="113" name="Google Shape;113;p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6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16" name="Google Shape;116;p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5802450" y="2352197"/>
            <a:ext cx="2622900" cy="1062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objeto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invocamos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método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get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735175" y="2352197"/>
            <a:ext cx="5178300" cy="1062300"/>
          </a:xfrm>
          <a:prstGeom prst="rightArrow">
            <a:avLst>
              <a:gd fmla="val 100000" name="adj1"/>
              <a:gd fmla="val 7438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('/', (</a:t>
            </a:r>
            <a:r>
              <a:rPr b="0" i="1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1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.send('</a:t>
            </a:r>
            <a:r>
              <a:rPr lang="pt-BR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mundo!');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console.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'Servidor 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executando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5802450" y="1021225"/>
            <a:ext cx="2622900" cy="3724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método rec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dois par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â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metros: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primeiro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string, que define a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r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segundo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dois par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â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metros: request (req)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response (res).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conterá todas as prop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iedades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métodos d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pe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dido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chegou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conterá todas</a:t>
            </a:r>
            <a:r>
              <a:rPr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propriedades </a:t>
            </a:r>
            <a:r>
              <a:rPr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métodos da resp</a:t>
            </a:r>
            <a:r>
              <a:rPr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 que vamos enviar.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35175" y="2352197"/>
            <a:ext cx="5178300" cy="1062300"/>
          </a:xfrm>
          <a:prstGeom prst="rightArrow">
            <a:avLst>
              <a:gd fmla="val 100000" name="adj1"/>
              <a:gd fmla="val 7438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app.get(</a:t>
            </a:r>
            <a:r>
              <a:rPr b="0" i="0" lang="pt-BR" sz="16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i="1" lang="pt-BR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pt-BR" sz="16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1" lang="pt-BR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pt-BR" sz="16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pt-BR" sz="16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 mundo!'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console.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'Servidor corriendo'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5802450" y="2183001"/>
            <a:ext cx="2622900" cy="1400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nome dos par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â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metros d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callback p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dem ser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qu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isermos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Costuma-se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usar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request </a:t>
            </a: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</a:t>
            </a:r>
            <a:r>
              <a:rPr b="0" i="0" lang="pt-BR" sz="1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response.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735175" y="2352197"/>
            <a:ext cx="5178300" cy="1062300"/>
          </a:xfrm>
          <a:prstGeom prst="rightArrow">
            <a:avLst>
              <a:gd fmla="val 100000" name="adj1"/>
              <a:gd fmla="val 7438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app.get('/', (</a:t>
            </a:r>
            <a:r>
              <a:rPr b="0" i="1" lang="pt-BR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1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.send('</a:t>
            </a:r>
            <a:r>
              <a:rPr lang="pt-BR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mundo!');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6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pt-BR" sz="1600" u="none" cap="none" strike="noStrike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console.</a:t>
            </a:r>
            <a:r>
              <a:rPr b="0" i="0" lang="pt-BR" sz="1600" u="none" cap="none" strike="noStrike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'Servidor </a:t>
            </a:r>
            <a:r>
              <a:rPr lang="pt-BR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executando</a:t>
            </a:r>
            <a:r>
              <a:rPr b="0" i="0" lang="pt-BR" sz="1600" u="none" cap="none" strike="noStrike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