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jdhani"/>
      <p:regular r:id="rId12"/>
      <p:bold r:id="rId13"/>
    </p:embeddedFont>
    <p:embeddedFont>
      <p:font typeface="Open Sans Light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E+n4hO6xxsTxZn0YI/aPFmQZP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font" Target="fonts/Rajdhani-bold.fntdata"/><Relationship Id="rId12" Type="http://schemas.openxmlformats.org/officeDocument/2006/relationships/font" Target="fonts/Rajdhan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Light-bold.fntdata"/><Relationship Id="rId14" Type="http://schemas.openxmlformats.org/officeDocument/2006/relationships/font" Target="fonts/OpenSansLight-regular.fntdata"/><Relationship Id="rId17" Type="http://schemas.openxmlformats.org/officeDocument/2006/relationships/font" Target="fonts/OpenSansLight-boldItalic.fntdata"/><Relationship Id="rId16" Type="http://schemas.openxmlformats.org/officeDocument/2006/relationships/font" Target="fonts/OpenSansLight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e0b72da3d_0_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be0b72da3d_0_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be0b72da3d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e0b72da3d_0_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be0b72da3d_0_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gbe0b72da3d_0_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be0b72da3d_0_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e0b72da3d_0_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e0b72da3d_0_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6" name="Google Shape;46;gbe0b72da3d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e0b72da3d_0_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gbe0b72da3d_0_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be0b72da3d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e0b72da3d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e0b72da3d_0_53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5" name="Google Shape;55;gbe0b72da3d_0_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be0b72da3d_0_5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e0b72da3d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be0b72da3d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be0b72da3d_0_1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e0b72da3d_0_1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be0b72da3d_0_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be0b72da3d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be0b72da3d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be0b72da3d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be0b72da3d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be0b72da3d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be0b72da3d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be0b72da3d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0b72da3d_0_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be0b72da3d_0_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be0b72da3d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e0b72da3d_0_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gbe0b72da3d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be0b72da3d_0_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gbe0b72da3d_0_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gbe0b72da3d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title"/>
          </p:nvPr>
        </p:nvSpPr>
        <p:spPr>
          <a:xfrm>
            <a:off x="5209175" y="1141650"/>
            <a:ext cx="32244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Introdução ao Express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/>
        </p:nvSpPr>
        <p:spPr>
          <a:xfrm>
            <a:off x="1786025" y="1556550"/>
            <a:ext cx="4254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Express 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framework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facilita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agiliza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des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envolvimento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aplica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ções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web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Node.js.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6604769" y="16927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1330395" y="1637448"/>
            <a:ext cx="344969" cy="308595"/>
            <a:chOff x="3016921" y="2408750"/>
            <a:chExt cx="793215" cy="709740"/>
          </a:xfrm>
        </p:grpSpPr>
        <p:sp>
          <p:nvSpPr>
            <p:cNvPr id="69" name="Google Shape;69;p2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10800000">
            <a:off x="6057815" y="3219673"/>
            <a:ext cx="344970" cy="308595"/>
            <a:chOff x="2965350" y="2408750"/>
            <a:chExt cx="793216" cy="709740"/>
          </a:xfrm>
        </p:grpSpPr>
        <p:sp>
          <p:nvSpPr>
            <p:cNvPr id="72" name="Google Shape;72;p2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"/>
          <p:cNvSpPr txBox="1"/>
          <p:nvPr/>
        </p:nvSpPr>
        <p:spPr>
          <a:xfrm>
            <a:off x="1878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ao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17750" y="354863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 q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e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é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u</a:t>
            </a: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framework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17750" y="1176675"/>
            <a:ext cx="7707600" cy="22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framework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ambiente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lh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tra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z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olvidas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rie de tarefas, automatizando 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ssim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envolvimento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ualquer aplica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framework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Node.js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usado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principalmente p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 produtividade que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fornece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ssim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como por sua escalabilidade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velocidade. 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Express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dos m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ais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populares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est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áveis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ambiente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Node.js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ito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utilizado tanto para aplica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ções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web como m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obile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926" y="3479450"/>
            <a:ext cx="3116150" cy="11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1878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ao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/>
        </p:nvSpPr>
        <p:spPr>
          <a:xfrm>
            <a:off x="717750" y="35932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 usar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Express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717750" y="1176675"/>
            <a:ext cx="77076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primeiro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passo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instalar 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biblioteca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 Node.js inicializado.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Ou seja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temos que ter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ecutado previamente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npm init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ter cr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ado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ivo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o próximo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comando, estaremos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guardando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propriedade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ivo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refer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ê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ncia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à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biblioteca</a:t>
            </a:r>
            <a:r>
              <a:rPr b="1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que estamos instalando. 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Depois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qu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qui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clonar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eto, poderá instalar todas as depend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ê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ncias necess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á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rias para que funcione, co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comando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725674" y="3127230"/>
            <a:ext cx="7692650" cy="514735"/>
            <a:chOff x="630644" y="2191938"/>
            <a:chExt cx="6913499" cy="530709"/>
          </a:xfrm>
        </p:grpSpPr>
        <p:sp>
          <p:nvSpPr>
            <p:cNvPr id="91" name="Google Shape;91;p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npm install express</a:t>
              </a:r>
              <a:endParaRPr b="0" i="0" sz="1600" u="none" cap="none" strike="noStrike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_&gt;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3" name="Google Shape;93;p4"/>
          <p:cNvSpPr txBox="1"/>
          <p:nvPr/>
        </p:nvSpPr>
        <p:spPr>
          <a:xfrm>
            <a:off x="1878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ao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/>
        </p:nvSpPr>
        <p:spPr>
          <a:xfrm>
            <a:off x="717750" y="1176675"/>
            <a:ext cx="77076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vez instalado o Express, te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importar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módulo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osso </a:t>
            </a:r>
            <a:r>
              <a:rPr b="0" i="1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entry-point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que normalmente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ivo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ch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amado: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app.js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retorno dessa linha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fun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encapsula toda a funcionalidade d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Express. Para poder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começar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 usar, falta 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ecutar essa fun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próximo passo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ent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será cr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ar 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vari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ável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guardar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nela a e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ecu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ção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b="0" i="0" lang="pt-BR" sz="1600" u="none" cap="none" strike="noStrike">
                <a:solidFill>
                  <a:srgbClr val="434343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para ter todos os métodos da 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biblioteca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dispon</a:t>
            </a:r>
            <a:r>
              <a:rPr lang="pt-BR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íveis</a:t>
            </a:r>
            <a:r>
              <a:rPr b="0" i="0" lang="pt-BR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0" name="Google Shape;100;p5"/>
          <p:cNvGrpSpPr/>
          <p:nvPr/>
        </p:nvGrpSpPr>
        <p:grpSpPr>
          <a:xfrm>
            <a:off x="732749" y="2021581"/>
            <a:ext cx="7692651" cy="514735"/>
            <a:chOff x="630644" y="2191938"/>
            <a:chExt cx="6913499" cy="530709"/>
          </a:xfrm>
        </p:grpSpPr>
        <p:sp>
          <p:nvSpPr>
            <p:cNvPr id="101" name="Google Shape;101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express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pt-BR" sz="1600" u="none" cap="none" strike="noStrike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'express'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b="0" i="0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732749" y="4155181"/>
            <a:ext cx="7692651" cy="514735"/>
            <a:chOff x="630644" y="2191938"/>
            <a:chExt cx="6913499" cy="530709"/>
          </a:xfrm>
        </p:grpSpPr>
        <p:sp>
          <p:nvSpPr>
            <p:cNvPr id="104" name="Google Shape;104;p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pt-BR" sz="1600" u="none" cap="none" strike="noStrike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app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pt-BR" sz="1600" u="none" cap="none" strike="noStrike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express</a:t>
              </a:r>
              <a:r>
                <a:rPr b="0" i="0" lang="pt-BR" sz="1600" u="none" cap="none" strike="noStrike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();</a:t>
              </a:r>
              <a:endParaRPr b="0" i="0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6" name="Google Shape;106;p5"/>
          <p:cNvSpPr txBox="1"/>
          <p:nvPr/>
        </p:nvSpPr>
        <p:spPr>
          <a:xfrm>
            <a:off x="717750" y="35932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mo usar </a:t>
            </a:r>
            <a:r>
              <a:rPr b="1" i="0" lang="pt-BR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Express</a:t>
            </a:r>
            <a:r>
              <a:rPr b="1" i="0" lang="pt-BR" sz="3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?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1878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ao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1857225" y="1614975"/>
            <a:ext cx="4565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Cada vez que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tivermos que 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traba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lh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 co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Express, 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precisamos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instal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á-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dentro d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</a:t>
            </a:r>
            <a:r>
              <a:rPr b="1" lang="pt-BR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b="1" i="0" lang="pt-BR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eto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que est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mos de</a:t>
            </a:r>
            <a:r>
              <a:rPr lang="pt-BR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senvolvendo</a:t>
            </a:r>
            <a:r>
              <a:rPr i="0" lang="pt-BR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6479169" y="1818022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6"/>
          <p:cNvGrpSpPr/>
          <p:nvPr/>
        </p:nvGrpSpPr>
        <p:grpSpPr>
          <a:xfrm>
            <a:off x="1455995" y="1509423"/>
            <a:ext cx="344969" cy="308595"/>
            <a:chOff x="3016921" y="2408750"/>
            <a:chExt cx="793215" cy="709740"/>
          </a:xfrm>
        </p:grpSpPr>
        <p:sp>
          <p:nvSpPr>
            <p:cNvPr id="116" name="Google Shape;116;p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6"/>
          <p:cNvGrpSpPr/>
          <p:nvPr/>
        </p:nvGrpSpPr>
        <p:grpSpPr>
          <a:xfrm rot="10800000">
            <a:off x="4275365" y="3509173"/>
            <a:ext cx="344970" cy="308595"/>
            <a:chOff x="2965350" y="2408750"/>
            <a:chExt cx="793216" cy="709740"/>
          </a:xfrm>
        </p:grpSpPr>
        <p:sp>
          <p:nvSpPr>
            <p:cNvPr id="119" name="Google Shape;119;p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6"/>
          <p:cNvSpPr txBox="1"/>
          <p:nvPr/>
        </p:nvSpPr>
        <p:spPr>
          <a:xfrm>
            <a:off x="1878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Introdução ao Express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