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fe9bd60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0fe9bd608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008fd46e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1008fd46e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008fd46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1008fd46e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008fd46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1008fd46eb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f8be962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0f8be9622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f8be962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0f8be9622f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AlmVL/Proyecto-DIW/tree/mai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hyperlink" Target="https://paletton.com/#uid=53D0f0kllll0L++jJ++mX00YK0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ES"/>
              <a:t>Desarrollo de Interfaces</a:t>
            </a:r>
            <a:br>
              <a:rPr lang="es-ES"/>
            </a:br>
            <a:r>
              <a:rPr lang="es-ES"/>
              <a:t>Práctica UD1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91571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s-ES" sz="2440"/>
              <a:t>Almudena Vega López</a:t>
            </a:r>
            <a:endParaRPr sz="2440"/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440"/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s-ES" sz="2440"/>
              <a:t>Carlos Sierra sequera</a:t>
            </a:r>
            <a:endParaRPr sz="2440"/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br>
              <a:rPr lang="es-ES" sz="2440"/>
            </a:br>
            <a:r>
              <a:rPr lang="es-ES" sz="2440"/>
              <a:t>Sergio Gómez Sánchez</a:t>
            </a:r>
            <a:br>
              <a:rPr lang="es-ES" sz="2440"/>
            </a:br>
            <a:endParaRPr sz="2440"/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0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Componentes Bootstrap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6" y="2115325"/>
            <a:ext cx="4546424" cy="33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 rotWithShape="1">
          <a:blip r:embed="rId4">
            <a:alphaModFix/>
          </a:blip>
          <a:srcRect b="0" l="6366" r="39774" t="0"/>
          <a:stretch/>
        </p:blipFill>
        <p:spPr>
          <a:xfrm>
            <a:off x="6955450" y="1612250"/>
            <a:ext cx="3306125" cy="10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2276950" y="5933050"/>
            <a:ext cx="16689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Accordion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8058734" y="2916175"/>
            <a:ext cx="10995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Badge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>
            <a:off x="8608512" y="2622125"/>
            <a:ext cx="0" cy="2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3111412" y="5467050"/>
            <a:ext cx="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4" name="Google Shape;164;p22"/>
          <p:cNvPicPr preferRelativeResize="0"/>
          <p:nvPr/>
        </p:nvPicPr>
        <p:blipFill rotWithShape="1">
          <a:blip r:embed="rId5">
            <a:alphaModFix/>
          </a:blip>
          <a:srcRect b="0" l="15680" r="14691" t="0"/>
          <a:stretch/>
        </p:blipFill>
        <p:spPr>
          <a:xfrm>
            <a:off x="6208163" y="4457175"/>
            <a:ext cx="4800694" cy="10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8131050" y="5821450"/>
            <a:ext cx="9549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22"/>
          <p:cNvCxnSpPr/>
          <p:nvPr/>
        </p:nvCxnSpPr>
        <p:spPr>
          <a:xfrm>
            <a:off x="8608475" y="5467062"/>
            <a:ext cx="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Componentes Bootstrap</a:t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3546850" y="5227225"/>
            <a:ext cx="16086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Collapse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8812413" y="3766050"/>
            <a:ext cx="14742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23"/>
          <p:cNvCxnSpPr>
            <a:stCxn id="175" idx="2"/>
            <a:endCxn id="173" idx="0"/>
          </p:cNvCxnSpPr>
          <p:nvPr/>
        </p:nvCxnSpPr>
        <p:spPr>
          <a:xfrm>
            <a:off x="9549513" y="3300750"/>
            <a:ext cx="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500" y="2179450"/>
            <a:ext cx="742950" cy="771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7" name="Google Shape;177;p23"/>
          <p:cNvPicPr preferRelativeResize="0"/>
          <p:nvPr/>
        </p:nvPicPr>
        <p:blipFill rotWithShape="1">
          <a:blip r:embed="rId4">
            <a:alphaModFix/>
          </a:blip>
          <a:srcRect b="0" l="7680" r="0" t="0"/>
          <a:stretch/>
        </p:blipFill>
        <p:spPr>
          <a:xfrm>
            <a:off x="9549525" y="2227075"/>
            <a:ext cx="1363025" cy="676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78" name="Google Shape;178;p23"/>
          <p:cNvCxnSpPr/>
          <p:nvPr/>
        </p:nvCxnSpPr>
        <p:spPr>
          <a:xfrm>
            <a:off x="4351138" y="4593775"/>
            <a:ext cx="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9" name="Google Shape;17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350" y="1773675"/>
            <a:ext cx="7358223" cy="24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Componentes Bootstrap</a:t>
            </a:r>
            <a:endParaRPr/>
          </a:p>
        </p:txBody>
      </p:sp>
      <p:cxnSp>
        <p:nvCxnSpPr>
          <p:cNvPr id="185" name="Google Shape;185;p24"/>
          <p:cNvCxnSpPr/>
          <p:nvPr/>
        </p:nvCxnSpPr>
        <p:spPr>
          <a:xfrm flipH="1">
            <a:off x="5110544" y="3141750"/>
            <a:ext cx="1137600" cy="4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4"/>
          <p:cNvSpPr txBox="1"/>
          <p:nvPr/>
        </p:nvSpPr>
        <p:spPr>
          <a:xfrm>
            <a:off x="2557400" y="3708850"/>
            <a:ext cx="20553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Offcanvas Responsive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925" y="1425137"/>
            <a:ext cx="4752275" cy="4406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975" y="2008375"/>
            <a:ext cx="65341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Componentes Bootstrap</a:t>
            </a:r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4749750" y="4028850"/>
            <a:ext cx="21162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Formularios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8087199" y="4331750"/>
            <a:ext cx="24969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Table-striped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25"/>
          <p:cNvCxnSpPr/>
          <p:nvPr/>
        </p:nvCxnSpPr>
        <p:spPr>
          <a:xfrm>
            <a:off x="8964938" y="3710975"/>
            <a:ext cx="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5"/>
          <p:cNvCxnSpPr>
            <a:stCxn id="198" idx="3"/>
            <a:endCxn id="194" idx="1"/>
          </p:cNvCxnSpPr>
          <p:nvPr/>
        </p:nvCxnSpPr>
        <p:spPr>
          <a:xfrm>
            <a:off x="3981450" y="4285800"/>
            <a:ext cx="76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114100"/>
            <a:ext cx="3143250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750" y="1505450"/>
            <a:ext cx="7076267" cy="205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GitHub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Enlace a GitHub </a:t>
            </a:r>
            <a:br>
              <a:rPr lang="es-ES"/>
            </a:b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https://github.com/AlmVL/Proyecto-DIW/tree/main</a:t>
            </a:r>
            <a:br>
              <a:rPr lang="es-ES"/>
            </a:br>
            <a:br>
              <a:rPr lang="es-ES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Alojamiento web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Enlace al alojamiento web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Paleta de colores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838200" y="4090850"/>
            <a:ext cx="10282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Hemos elegido esta paleta de colores porque transmite confianza, frescura y energía, cualidades clave para un gimnasio. </a:t>
            </a:r>
            <a:b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azules dan sensación de profesionalidad, ya que queremos ganarnos la confianza de los clientes.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azules brillantes añaden dinamismo, motivando a la acción.</a:t>
            </a:r>
            <a:b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blancos aportan limpieza y claridad y e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negro añade un toque de elegancia, fuerza y contraste a la paleta, lo que refuerza la sensación que buscamos.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conjunto, estos colores refuerzan la imagen de un gimnasio confiable, moderno y energizante.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700" y="422225"/>
            <a:ext cx="4744325" cy="3504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838200" y="1490425"/>
            <a:ext cx="53355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URL: </a:t>
            </a:r>
            <a:r>
              <a:rPr lang="es-E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Paletton - The Color Scheme Designer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Fuentes utilizadas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125" y="1690700"/>
            <a:ext cx="7025751" cy="47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Fuentes utilizadas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88" y="1828975"/>
            <a:ext cx="110966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Iconos utilizados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49" y="1520873"/>
            <a:ext cx="2083502" cy="22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8583" y="1520875"/>
            <a:ext cx="2262066" cy="22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3376" y="1505000"/>
            <a:ext cx="2464214" cy="22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82100" y="1520875"/>
            <a:ext cx="2104550" cy="22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4225" y="4287575"/>
            <a:ext cx="2464225" cy="1940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00848" y="4287575"/>
            <a:ext cx="2674050" cy="20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87800" y="4287587"/>
            <a:ext cx="2674050" cy="2048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Animaciones incluidas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752525" y="1892550"/>
            <a:ext cx="105156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“carousel-fade”: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Animación de deslizamiento que da un efecto de desvanecimiento. (Usada en el carrusel de la 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principal).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“animate__fadeInDown”: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Animación que hace que el elemento aparezca desvaneciéndose desde la parte superior hacia abajo. (Usada en el newsletter).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“icon-link-hover”: 									 →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125" y="4828063"/>
            <a:ext cx="35528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2775" y="4932850"/>
            <a:ext cx="37052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Responsive Web Desing</a:t>
            </a:r>
            <a:endParaRPr/>
          </a:p>
        </p:txBody>
      </p:sp>
      <p:pic>
        <p:nvPicPr>
          <p:cNvPr id="131" name="Google Shape;13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91823"/>
            <a:ext cx="10515600" cy="3418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Componentes Bootstrap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381000"/>
            <a:ext cx="8261125" cy="269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625" y="4251750"/>
            <a:ext cx="8673762" cy="26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948800" y="1401075"/>
            <a:ext cx="1988100" cy="5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Carousel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Cards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Componentes Bootstrap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00" y="1429825"/>
            <a:ext cx="3953868" cy="20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825" y="5031525"/>
            <a:ext cx="11887202" cy="718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825" y="3912750"/>
            <a:ext cx="11358976" cy="6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4801500" y="1516125"/>
            <a:ext cx="5146800" cy="18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En esta imagen hay 2        componentes, el 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toast 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el close button (arriba derecha)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10395575" y="2763750"/>
            <a:ext cx="17964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Navbar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21"/>
          <p:cNvCxnSpPr>
            <a:stCxn id="147" idx="0"/>
            <a:endCxn id="149" idx="1"/>
          </p:cNvCxnSpPr>
          <p:nvPr/>
        </p:nvCxnSpPr>
        <p:spPr>
          <a:xfrm flipH="1" rot="10800000">
            <a:off x="6100313" y="3044850"/>
            <a:ext cx="4295400" cy="8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1"/>
          <p:cNvSpPr txBox="1"/>
          <p:nvPr/>
        </p:nvSpPr>
        <p:spPr>
          <a:xfrm>
            <a:off x="2487625" y="5990100"/>
            <a:ext cx="51468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Progress/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 bar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21"/>
          <p:cNvCxnSpPr>
            <a:endCxn id="151" idx="0"/>
          </p:cNvCxnSpPr>
          <p:nvPr/>
        </p:nvCxnSpPr>
        <p:spPr>
          <a:xfrm flipH="1">
            <a:off x="5061025" y="5750400"/>
            <a:ext cx="1303500" cy="2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