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3" r:id="rId6"/>
    <p:sldId id="317" r:id="rId7"/>
    <p:sldId id="314" r:id="rId8"/>
    <p:sldId id="315" r:id="rId9"/>
    <p:sldId id="316" r:id="rId10"/>
    <p:sldId id="318" r:id="rId11"/>
    <p:sldId id="319" r:id="rId12"/>
    <p:sldId id="312" r:id="rId13"/>
    <p:sldId id="311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ADFDA-78D4-4714-8AC3-29C5A617D015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60622A3-CCD2-40DE-BD90-D7295C1D6228}">
      <dgm:prSet phldrT="[Text]"/>
      <dgm:spPr/>
      <dgm:t>
        <a:bodyPr/>
        <a:lstStyle/>
        <a:p>
          <a:r>
            <a:rPr lang="de-DE" dirty="0"/>
            <a:t>Reference Shape Generation</a:t>
          </a:r>
          <a:endParaRPr lang="en-US" dirty="0"/>
        </a:p>
      </dgm:t>
    </dgm:pt>
    <dgm:pt modelId="{AE790754-7932-4CAE-9752-49A2275DD099}" type="parTrans" cxnId="{AA05FBE4-FA86-42CB-A204-B55EAC669311}">
      <dgm:prSet/>
      <dgm:spPr/>
      <dgm:t>
        <a:bodyPr/>
        <a:lstStyle/>
        <a:p>
          <a:endParaRPr lang="en-US"/>
        </a:p>
      </dgm:t>
    </dgm:pt>
    <dgm:pt modelId="{14BF61E2-565B-42D0-830A-4AA8C0F7AE97}" type="sibTrans" cxnId="{AA05FBE4-FA86-42CB-A204-B55EAC669311}">
      <dgm:prSet/>
      <dgm:spPr/>
      <dgm:t>
        <a:bodyPr/>
        <a:lstStyle/>
        <a:p>
          <a:endParaRPr lang="en-US"/>
        </a:p>
      </dgm:t>
    </dgm:pt>
    <dgm:pt modelId="{92661117-7730-432D-AA91-294CF8EB0236}">
      <dgm:prSet phldrT="[Text]"/>
      <dgm:spPr/>
      <dgm:t>
        <a:bodyPr/>
        <a:lstStyle/>
        <a:p>
          <a:r>
            <a:rPr lang="de-DE" dirty="0"/>
            <a:t>Contour Generation </a:t>
          </a:r>
          <a:endParaRPr lang="en-US" dirty="0"/>
        </a:p>
      </dgm:t>
    </dgm:pt>
    <dgm:pt modelId="{E114E552-3F9E-405E-9665-1039A0702AA8}" type="parTrans" cxnId="{89A79A1E-B730-4B11-832B-87244943104F}">
      <dgm:prSet/>
      <dgm:spPr/>
      <dgm:t>
        <a:bodyPr/>
        <a:lstStyle/>
        <a:p>
          <a:endParaRPr lang="en-US"/>
        </a:p>
      </dgm:t>
    </dgm:pt>
    <dgm:pt modelId="{67B8608F-E67A-40DD-B88F-E238F40811E6}" type="sibTrans" cxnId="{89A79A1E-B730-4B11-832B-87244943104F}">
      <dgm:prSet/>
      <dgm:spPr/>
      <dgm:t>
        <a:bodyPr/>
        <a:lstStyle/>
        <a:p>
          <a:endParaRPr lang="en-US"/>
        </a:p>
      </dgm:t>
    </dgm:pt>
    <dgm:pt modelId="{209318FC-B817-4890-90FC-271773BE0EFE}">
      <dgm:prSet phldrT="[Text]"/>
      <dgm:spPr/>
      <dgm:t>
        <a:bodyPr/>
        <a:lstStyle/>
        <a:p>
          <a:r>
            <a:rPr lang="de-DE" dirty="0"/>
            <a:t>Noise Removal</a:t>
          </a:r>
          <a:endParaRPr lang="en-US" dirty="0"/>
        </a:p>
      </dgm:t>
    </dgm:pt>
    <dgm:pt modelId="{FF2630A3-226D-497D-8492-6CDB1FE3268A}" type="parTrans" cxnId="{7C915F28-356A-48E4-AC09-B48413C6BBAC}">
      <dgm:prSet/>
      <dgm:spPr/>
      <dgm:t>
        <a:bodyPr/>
        <a:lstStyle/>
        <a:p>
          <a:endParaRPr lang="en-US"/>
        </a:p>
      </dgm:t>
    </dgm:pt>
    <dgm:pt modelId="{E197EBFF-4B3A-4EC5-A0B4-ABB3D4A546CF}" type="sibTrans" cxnId="{7C915F28-356A-48E4-AC09-B48413C6BBAC}">
      <dgm:prSet/>
      <dgm:spPr/>
      <dgm:t>
        <a:bodyPr/>
        <a:lstStyle/>
        <a:p>
          <a:endParaRPr lang="en-US"/>
        </a:p>
      </dgm:t>
    </dgm:pt>
    <dgm:pt modelId="{2EB669F7-F5B6-4431-9006-CA11E26EB286}">
      <dgm:prSet phldrT="[Text]"/>
      <dgm:spPr/>
      <dgm:t>
        <a:bodyPr/>
        <a:lstStyle/>
        <a:p>
          <a:r>
            <a:rPr lang="de-DE" dirty="0"/>
            <a:t>Calculation</a:t>
          </a:r>
          <a:r>
            <a:rPr lang="de-DE" baseline="0" dirty="0"/>
            <a:t> of Edge Attributes</a:t>
          </a:r>
          <a:endParaRPr lang="en-US" dirty="0"/>
        </a:p>
      </dgm:t>
    </dgm:pt>
    <dgm:pt modelId="{563C852A-FE95-4670-8B34-E4169E16054B}" type="parTrans" cxnId="{72627A80-5E85-41DE-9344-163EB8092013}">
      <dgm:prSet/>
      <dgm:spPr/>
      <dgm:t>
        <a:bodyPr/>
        <a:lstStyle/>
        <a:p>
          <a:endParaRPr lang="en-US"/>
        </a:p>
      </dgm:t>
    </dgm:pt>
    <dgm:pt modelId="{1777D504-DACA-418D-BE1D-EA2BDE0DDA48}" type="sibTrans" cxnId="{72627A80-5E85-41DE-9344-163EB8092013}">
      <dgm:prSet/>
      <dgm:spPr/>
      <dgm:t>
        <a:bodyPr/>
        <a:lstStyle/>
        <a:p>
          <a:endParaRPr lang="en-US"/>
        </a:p>
      </dgm:t>
    </dgm:pt>
    <dgm:pt modelId="{801D128C-1E2C-4C89-9338-E75A290BBBC3}">
      <dgm:prSet phldrT="[Text]"/>
      <dgm:spPr/>
      <dgm:t>
        <a:bodyPr/>
        <a:lstStyle/>
        <a:p>
          <a:r>
            <a:rPr lang="de-DE" dirty="0"/>
            <a:t>Detection of Edge Vertices</a:t>
          </a:r>
          <a:endParaRPr lang="en-US" dirty="0"/>
        </a:p>
      </dgm:t>
    </dgm:pt>
    <dgm:pt modelId="{1C1ABD1F-E55F-488A-B09F-632F271EEDB5}" type="parTrans" cxnId="{808BDE9D-58CC-48C8-88DC-F65E2E02819D}">
      <dgm:prSet/>
      <dgm:spPr/>
      <dgm:t>
        <a:bodyPr/>
        <a:lstStyle/>
        <a:p>
          <a:endParaRPr lang="en-US"/>
        </a:p>
      </dgm:t>
    </dgm:pt>
    <dgm:pt modelId="{53044538-AE0E-4238-8D32-D1DDE3D68E3C}" type="sibTrans" cxnId="{808BDE9D-58CC-48C8-88DC-F65E2E02819D}">
      <dgm:prSet/>
      <dgm:spPr/>
      <dgm:t>
        <a:bodyPr/>
        <a:lstStyle/>
        <a:p>
          <a:endParaRPr lang="en-US"/>
        </a:p>
      </dgm:t>
    </dgm:pt>
    <dgm:pt modelId="{5DDB5767-222B-4351-B189-81594DF74123}" type="pres">
      <dgm:prSet presAssocID="{61BADFDA-78D4-4714-8AC3-29C5A617D015}" presName="CompostProcess" presStyleCnt="0">
        <dgm:presLayoutVars>
          <dgm:dir/>
          <dgm:resizeHandles val="exact"/>
        </dgm:presLayoutVars>
      </dgm:prSet>
      <dgm:spPr/>
    </dgm:pt>
    <dgm:pt modelId="{377C43A1-02C3-4EAE-9609-3D0A33B07AC0}" type="pres">
      <dgm:prSet presAssocID="{61BADFDA-78D4-4714-8AC3-29C5A617D015}" presName="arrow" presStyleLbl="bgShp" presStyleIdx="0" presStyleCnt="1"/>
      <dgm:spPr/>
    </dgm:pt>
    <dgm:pt modelId="{F101D788-64D6-4850-AF00-CDE956A50240}" type="pres">
      <dgm:prSet presAssocID="{61BADFDA-78D4-4714-8AC3-29C5A617D015}" presName="linearProcess" presStyleCnt="0"/>
      <dgm:spPr/>
    </dgm:pt>
    <dgm:pt modelId="{EF717C14-2DE3-488E-BA6B-41B6C8CE10C5}" type="pres">
      <dgm:prSet presAssocID="{060622A3-CCD2-40DE-BD90-D7295C1D6228}" presName="textNode" presStyleLbl="node1" presStyleIdx="0" presStyleCnt="5">
        <dgm:presLayoutVars>
          <dgm:bulletEnabled val="1"/>
        </dgm:presLayoutVars>
      </dgm:prSet>
      <dgm:spPr/>
    </dgm:pt>
    <dgm:pt modelId="{CDD87068-9096-48EC-895B-351B0635F5FE}" type="pres">
      <dgm:prSet presAssocID="{14BF61E2-565B-42D0-830A-4AA8C0F7AE97}" presName="sibTrans" presStyleCnt="0"/>
      <dgm:spPr/>
    </dgm:pt>
    <dgm:pt modelId="{0DC0A157-D849-411F-927D-6D7C9EEEC549}" type="pres">
      <dgm:prSet presAssocID="{92661117-7730-432D-AA91-294CF8EB0236}" presName="textNode" presStyleLbl="node1" presStyleIdx="1" presStyleCnt="5">
        <dgm:presLayoutVars>
          <dgm:bulletEnabled val="1"/>
        </dgm:presLayoutVars>
      </dgm:prSet>
      <dgm:spPr/>
    </dgm:pt>
    <dgm:pt modelId="{280D34B1-83FE-46C5-9F4A-E90CD29BA94C}" type="pres">
      <dgm:prSet presAssocID="{67B8608F-E67A-40DD-B88F-E238F40811E6}" presName="sibTrans" presStyleCnt="0"/>
      <dgm:spPr/>
    </dgm:pt>
    <dgm:pt modelId="{B1FCB923-B829-4ABE-BD1A-A9D3BB669D29}" type="pres">
      <dgm:prSet presAssocID="{209318FC-B817-4890-90FC-271773BE0EFE}" presName="textNode" presStyleLbl="node1" presStyleIdx="2" presStyleCnt="5">
        <dgm:presLayoutVars>
          <dgm:bulletEnabled val="1"/>
        </dgm:presLayoutVars>
      </dgm:prSet>
      <dgm:spPr/>
    </dgm:pt>
    <dgm:pt modelId="{AF17CA72-EE78-4B15-9E13-7E570BFF65B9}" type="pres">
      <dgm:prSet presAssocID="{E197EBFF-4B3A-4EC5-A0B4-ABB3D4A546CF}" presName="sibTrans" presStyleCnt="0"/>
      <dgm:spPr/>
    </dgm:pt>
    <dgm:pt modelId="{28CBEA61-0F93-4DD8-8B5E-1D4F0DA18766}" type="pres">
      <dgm:prSet presAssocID="{801D128C-1E2C-4C89-9338-E75A290BBBC3}" presName="textNode" presStyleLbl="node1" presStyleIdx="3" presStyleCnt="5">
        <dgm:presLayoutVars>
          <dgm:bulletEnabled val="1"/>
        </dgm:presLayoutVars>
      </dgm:prSet>
      <dgm:spPr/>
    </dgm:pt>
    <dgm:pt modelId="{485D3B52-16AA-455F-BCC1-4EFA50A89578}" type="pres">
      <dgm:prSet presAssocID="{53044538-AE0E-4238-8D32-D1DDE3D68E3C}" presName="sibTrans" presStyleCnt="0"/>
      <dgm:spPr/>
    </dgm:pt>
    <dgm:pt modelId="{84859D64-3FA4-48DD-8198-808049894321}" type="pres">
      <dgm:prSet presAssocID="{2EB669F7-F5B6-4431-9006-CA11E26EB28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9A79A1E-B730-4B11-832B-87244943104F}" srcId="{61BADFDA-78D4-4714-8AC3-29C5A617D015}" destId="{92661117-7730-432D-AA91-294CF8EB0236}" srcOrd="1" destOrd="0" parTransId="{E114E552-3F9E-405E-9665-1039A0702AA8}" sibTransId="{67B8608F-E67A-40DD-B88F-E238F40811E6}"/>
    <dgm:cxn modelId="{7C915F28-356A-48E4-AC09-B48413C6BBAC}" srcId="{61BADFDA-78D4-4714-8AC3-29C5A617D015}" destId="{209318FC-B817-4890-90FC-271773BE0EFE}" srcOrd="2" destOrd="0" parTransId="{FF2630A3-226D-497D-8492-6CDB1FE3268A}" sibTransId="{E197EBFF-4B3A-4EC5-A0B4-ABB3D4A546CF}"/>
    <dgm:cxn modelId="{E91E626F-6C75-49D8-A219-D9EA2627112E}" type="presOf" srcId="{209318FC-B817-4890-90FC-271773BE0EFE}" destId="{B1FCB923-B829-4ABE-BD1A-A9D3BB669D29}" srcOrd="0" destOrd="0" presId="urn:microsoft.com/office/officeart/2005/8/layout/hProcess9"/>
    <dgm:cxn modelId="{74B2A554-DDE7-4F97-BB5F-D223B5DD4C45}" type="presOf" srcId="{2EB669F7-F5B6-4431-9006-CA11E26EB286}" destId="{84859D64-3FA4-48DD-8198-808049894321}" srcOrd="0" destOrd="0" presId="urn:microsoft.com/office/officeart/2005/8/layout/hProcess9"/>
    <dgm:cxn modelId="{2AE24D75-BDC8-4450-BA00-E39847E29995}" type="presOf" srcId="{060622A3-CCD2-40DE-BD90-D7295C1D6228}" destId="{EF717C14-2DE3-488E-BA6B-41B6C8CE10C5}" srcOrd="0" destOrd="0" presId="urn:microsoft.com/office/officeart/2005/8/layout/hProcess9"/>
    <dgm:cxn modelId="{72627A80-5E85-41DE-9344-163EB8092013}" srcId="{61BADFDA-78D4-4714-8AC3-29C5A617D015}" destId="{2EB669F7-F5B6-4431-9006-CA11E26EB286}" srcOrd="4" destOrd="0" parTransId="{563C852A-FE95-4670-8B34-E4169E16054B}" sibTransId="{1777D504-DACA-418D-BE1D-EA2BDE0DDA48}"/>
    <dgm:cxn modelId="{808BDE9D-58CC-48C8-88DC-F65E2E02819D}" srcId="{61BADFDA-78D4-4714-8AC3-29C5A617D015}" destId="{801D128C-1E2C-4C89-9338-E75A290BBBC3}" srcOrd="3" destOrd="0" parTransId="{1C1ABD1F-E55F-488A-B09F-632F271EEDB5}" sibTransId="{53044538-AE0E-4238-8D32-D1DDE3D68E3C}"/>
    <dgm:cxn modelId="{8A2FD8CD-A1A8-47E6-9028-173C2B3C1B71}" type="presOf" srcId="{61BADFDA-78D4-4714-8AC3-29C5A617D015}" destId="{5DDB5767-222B-4351-B189-81594DF74123}" srcOrd="0" destOrd="0" presId="urn:microsoft.com/office/officeart/2005/8/layout/hProcess9"/>
    <dgm:cxn modelId="{F5ECBBD6-39B1-4987-8821-3FAE8D1A5446}" type="presOf" srcId="{92661117-7730-432D-AA91-294CF8EB0236}" destId="{0DC0A157-D849-411F-927D-6D7C9EEEC549}" srcOrd="0" destOrd="0" presId="urn:microsoft.com/office/officeart/2005/8/layout/hProcess9"/>
    <dgm:cxn modelId="{AA05FBE4-FA86-42CB-A204-B55EAC669311}" srcId="{61BADFDA-78D4-4714-8AC3-29C5A617D015}" destId="{060622A3-CCD2-40DE-BD90-D7295C1D6228}" srcOrd="0" destOrd="0" parTransId="{AE790754-7932-4CAE-9752-49A2275DD099}" sibTransId="{14BF61E2-565B-42D0-830A-4AA8C0F7AE97}"/>
    <dgm:cxn modelId="{46A318F7-E13B-40C2-9788-B1E87673D35B}" type="presOf" srcId="{801D128C-1E2C-4C89-9338-E75A290BBBC3}" destId="{28CBEA61-0F93-4DD8-8B5E-1D4F0DA18766}" srcOrd="0" destOrd="0" presId="urn:microsoft.com/office/officeart/2005/8/layout/hProcess9"/>
    <dgm:cxn modelId="{9AAB1BE4-05C8-4105-B74A-8F9BBC4595B7}" type="presParOf" srcId="{5DDB5767-222B-4351-B189-81594DF74123}" destId="{377C43A1-02C3-4EAE-9609-3D0A33B07AC0}" srcOrd="0" destOrd="0" presId="urn:microsoft.com/office/officeart/2005/8/layout/hProcess9"/>
    <dgm:cxn modelId="{30BDE8CF-DFD1-4B81-A14C-61DB4526E2B0}" type="presParOf" srcId="{5DDB5767-222B-4351-B189-81594DF74123}" destId="{F101D788-64D6-4850-AF00-CDE956A50240}" srcOrd="1" destOrd="0" presId="urn:microsoft.com/office/officeart/2005/8/layout/hProcess9"/>
    <dgm:cxn modelId="{68E73219-A1DD-4EEB-93B4-6C659889CDB6}" type="presParOf" srcId="{F101D788-64D6-4850-AF00-CDE956A50240}" destId="{EF717C14-2DE3-488E-BA6B-41B6C8CE10C5}" srcOrd="0" destOrd="0" presId="urn:microsoft.com/office/officeart/2005/8/layout/hProcess9"/>
    <dgm:cxn modelId="{4DC2AE77-D2B5-4931-B73F-9768DE126F4F}" type="presParOf" srcId="{F101D788-64D6-4850-AF00-CDE956A50240}" destId="{CDD87068-9096-48EC-895B-351B0635F5FE}" srcOrd="1" destOrd="0" presId="urn:microsoft.com/office/officeart/2005/8/layout/hProcess9"/>
    <dgm:cxn modelId="{B8F0ECE2-244E-49FE-98E7-95A444B18BD6}" type="presParOf" srcId="{F101D788-64D6-4850-AF00-CDE956A50240}" destId="{0DC0A157-D849-411F-927D-6D7C9EEEC549}" srcOrd="2" destOrd="0" presId="urn:microsoft.com/office/officeart/2005/8/layout/hProcess9"/>
    <dgm:cxn modelId="{42D71297-96AD-436C-B3D1-C524D00267E4}" type="presParOf" srcId="{F101D788-64D6-4850-AF00-CDE956A50240}" destId="{280D34B1-83FE-46C5-9F4A-E90CD29BA94C}" srcOrd="3" destOrd="0" presId="urn:microsoft.com/office/officeart/2005/8/layout/hProcess9"/>
    <dgm:cxn modelId="{0E5A8CA5-0F97-4690-9811-FA11643F9DFF}" type="presParOf" srcId="{F101D788-64D6-4850-AF00-CDE956A50240}" destId="{B1FCB923-B829-4ABE-BD1A-A9D3BB669D29}" srcOrd="4" destOrd="0" presId="urn:microsoft.com/office/officeart/2005/8/layout/hProcess9"/>
    <dgm:cxn modelId="{F34311DC-027D-42B6-A4EA-600B486864E5}" type="presParOf" srcId="{F101D788-64D6-4850-AF00-CDE956A50240}" destId="{AF17CA72-EE78-4B15-9E13-7E570BFF65B9}" srcOrd="5" destOrd="0" presId="urn:microsoft.com/office/officeart/2005/8/layout/hProcess9"/>
    <dgm:cxn modelId="{E7C36131-57F6-44B9-BC9D-95DAAB3CBA66}" type="presParOf" srcId="{F101D788-64D6-4850-AF00-CDE956A50240}" destId="{28CBEA61-0F93-4DD8-8B5E-1D4F0DA18766}" srcOrd="6" destOrd="0" presId="urn:microsoft.com/office/officeart/2005/8/layout/hProcess9"/>
    <dgm:cxn modelId="{F10C74D0-7A43-4CBF-8E8F-FBC15A4E8C68}" type="presParOf" srcId="{F101D788-64D6-4850-AF00-CDE956A50240}" destId="{485D3B52-16AA-455F-BCC1-4EFA50A89578}" srcOrd="7" destOrd="0" presId="urn:microsoft.com/office/officeart/2005/8/layout/hProcess9"/>
    <dgm:cxn modelId="{1E92D2C7-5C9E-4D8A-B357-EFD0A3062C10}" type="presParOf" srcId="{F101D788-64D6-4850-AF00-CDE956A50240}" destId="{84859D64-3FA4-48DD-8198-8080498943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Susmitha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Alma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759BB8-CD03-42E3-9CAC-A9CAA935F6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Roberto</a:t>
          </a:r>
        </a:p>
      </dgm:t>
    </dgm:pt>
    <dgm:pt modelId="{CA1C0DF3-0D4C-48B5-B6DB-0D3E2D658315}" type="parTrans" cxnId="{3CF953DD-87A4-4005-AE8B-6D47D0349FA1}">
      <dgm:prSet/>
      <dgm:spPr/>
      <dgm:t>
        <a:bodyPr/>
        <a:lstStyle/>
        <a:p>
          <a:endParaRPr lang="en-US"/>
        </a:p>
      </dgm:t>
    </dgm:pt>
    <dgm:pt modelId="{7E633145-D256-45FA-B014-45BD30E48C38}" type="sibTrans" cxnId="{3CF953DD-87A4-4005-AE8B-6D47D0349FA1}">
      <dgm:prSet/>
      <dgm:spPr/>
      <dgm:t>
        <a:bodyPr/>
        <a:lstStyle/>
        <a:p>
          <a:endParaRPr lang="en-US"/>
        </a:p>
      </dgm:t>
    </dgm:pt>
    <dgm:pt modelId="{F5850E5D-FC47-47F5-B105-68F5BF8FC2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Shiva</a:t>
          </a:r>
        </a:p>
      </dgm:t>
    </dgm:pt>
    <dgm:pt modelId="{3B3F9EC2-16CD-4EFD-A3EC-80A806D0E57E}" type="parTrans" cxnId="{0F59910B-61C8-4DA3-BD25-8E4887AE9F5C}">
      <dgm:prSet/>
      <dgm:spPr/>
      <dgm:t>
        <a:bodyPr/>
        <a:lstStyle/>
        <a:p>
          <a:endParaRPr lang="en-US"/>
        </a:p>
      </dgm:t>
    </dgm:pt>
    <dgm:pt modelId="{3ABA0BA4-690B-4373-836C-5EB1DA355372}" type="sibTrans" cxnId="{0F59910B-61C8-4DA3-BD25-8E4887AE9F5C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0797D6F6-04BE-428E-8E85-53CAAC59019D}" type="pres">
      <dgm:prSet presAssocID="{F5850E5D-FC47-47F5-B105-68F5BF8FC2F9}" presName="compNode" presStyleCnt="0"/>
      <dgm:spPr/>
    </dgm:pt>
    <dgm:pt modelId="{BE8FEBCB-50F8-4D18-982C-3CD7902C59B9}" type="pres">
      <dgm:prSet presAssocID="{F5850E5D-FC47-47F5-B105-68F5BF8FC2F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FA1C1CE-5C5F-459C-8A2D-8064E6976F67}" type="pres">
      <dgm:prSet presAssocID="{F5850E5D-FC47-47F5-B105-68F5BF8FC2F9}" presName="iconRect" presStyleLbl="node1" presStyleIdx="0" presStyleCnt="4"/>
      <dgm:spPr/>
    </dgm:pt>
    <dgm:pt modelId="{31781A07-60F8-48B1-B9B3-F9AB14FE2214}" type="pres">
      <dgm:prSet presAssocID="{F5850E5D-FC47-47F5-B105-68F5BF8FC2F9}" presName="spaceRect" presStyleCnt="0"/>
      <dgm:spPr/>
    </dgm:pt>
    <dgm:pt modelId="{5D05D1D1-1D9D-408A-9B45-CE2EA0B22CA1}" type="pres">
      <dgm:prSet presAssocID="{F5850E5D-FC47-47F5-B105-68F5BF8FC2F9}" presName="textRect" presStyleLbl="revTx" presStyleIdx="0" presStyleCnt="4">
        <dgm:presLayoutVars>
          <dgm:chMax val="1"/>
          <dgm:chPref val="1"/>
        </dgm:presLayoutVars>
      </dgm:prSet>
      <dgm:spPr/>
    </dgm:pt>
    <dgm:pt modelId="{C53640CB-6CA4-43CB-9BA6-F85A46EC1C17}" type="pres">
      <dgm:prSet presAssocID="{3ABA0BA4-690B-4373-836C-5EB1DA355372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5B37C5F1-B724-4A6B-8E17-75E6A9921461}" type="pres">
      <dgm:prSet presAssocID="{8500F72A-2C6D-4FDF-9C1D-CA691380EB0B}" presName="sibTrans" presStyleCnt="0"/>
      <dgm:spPr/>
    </dgm:pt>
    <dgm:pt modelId="{AD3C9E78-5143-4D2A-AF33-6D57A9945F7E}" type="pres">
      <dgm:prSet presAssocID="{50759BB8-CD03-42E3-9CAC-A9CAA935F684}" presName="compNode" presStyleCnt="0"/>
      <dgm:spPr/>
    </dgm:pt>
    <dgm:pt modelId="{7E11FA7D-48BF-4F31-9456-655C94D9DBF8}" type="pres">
      <dgm:prSet presAssocID="{50759BB8-CD03-42E3-9CAC-A9CAA935F68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8384A9D-AD71-4E99-AD30-EDCCE1A0415B}" type="pres">
      <dgm:prSet presAssocID="{50759BB8-CD03-42E3-9CAC-A9CAA935F684}" presName="iconRect" presStyleLbl="node1" presStyleIdx="3" presStyleCnt="4"/>
      <dgm:spPr/>
    </dgm:pt>
    <dgm:pt modelId="{D425996D-AE10-40CD-96C8-48803A10616C}" type="pres">
      <dgm:prSet presAssocID="{50759BB8-CD03-42E3-9CAC-A9CAA935F684}" presName="spaceRect" presStyleCnt="0"/>
      <dgm:spPr/>
    </dgm:pt>
    <dgm:pt modelId="{3C365E92-F263-49C8-811A-ABF54FE48972}" type="pres">
      <dgm:prSet presAssocID="{50759BB8-CD03-42E3-9CAC-A9CAA935F6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F59910B-61C8-4DA3-BD25-8E4887AE9F5C}" srcId="{01A66772-F185-4D58-B8BB-E9370D7A7A2B}" destId="{F5850E5D-FC47-47F5-B105-68F5BF8FC2F9}" srcOrd="0" destOrd="0" parTransId="{3B3F9EC2-16CD-4EFD-A3EC-80A806D0E57E}" sibTransId="{3ABA0BA4-690B-4373-836C-5EB1DA355372}"/>
    <dgm:cxn modelId="{F2428A0D-0783-4065-A3E7-198EE2420C91}" type="presOf" srcId="{50759BB8-CD03-42E3-9CAC-A9CAA935F684}" destId="{3C365E92-F263-49C8-811A-ABF54FE48972}" srcOrd="0" destOrd="0" presId="urn:microsoft.com/office/officeart/2018/5/layout/IconLeafLabelList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DF5CE87-6A13-4632-9AB7-31EE6E388FFC}" type="presOf" srcId="{F5850E5D-FC47-47F5-B105-68F5BF8FC2F9}" destId="{5D05D1D1-1D9D-408A-9B45-CE2EA0B22CA1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3CF953DD-87A4-4005-AE8B-6D47D0349FA1}" srcId="{01A66772-F185-4D58-B8BB-E9370D7A7A2B}" destId="{50759BB8-CD03-42E3-9CAC-A9CAA935F684}" srcOrd="3" destOrd="0" parTransId="{CA1C0DF3-0D4C-48B5-B6DB-0D3E2D658315}" sibTransId="{7E633145-D256-45FA-B014-45BD30E48C38}"/>
    <dgm:cxn modelId="{28F9A70C-1D59-40E6-AABA-851BD1BC40EE}" type="presParOf" srcId="{B6056BFB-47D7-4C5F-BA11-2CB63C56A52D}" destId="{0797D6F6-04BE-428E-8E85-53CAAC59019D}" srcOrd="0" destOrd="0" presId="urn:microsoft.com/office/officeart/2018/5/layout/IconLeafLabelList"/>
    <dgm:cxn modelId="{DC794F5D-0B25-4366-B546-95ADA552E7D1}" type="presParOf" srcId="{0797D6F6-04BE-428E-8E85-53CAAC59019D}" destId="{BE8FEBCB-50F8-4D18-982C-3CD7902C59B9}" srcOrd="0" destOrd="0" presId="urn:microsoft.com/office/officeart/2018/5/layout/IconLeafLabelList"/>
    <dgm:cxn modelId="{3B49D68F-A865-4C50-A0C0-C0897C771620}" type="presParOf" srcId="{0797D6F6-04BE-428E-8E85-53CAAC59019D}" destId="{0FA1C1CE-5C5F-459C-8A2D-8064E6976F67}" srcOrd="1" destOrd="0" presId="urn:microsoft.com/office/officeart/2018/5/layout/IconLeafLabelList"/>
    <dgm:cxn modelId="{5FD01D6E-D8E6-41E9-BD5A-A22EFE19F9DF}" type="presParOf" srcId="{0797D6F6-04BE-428E-8E85-53CAAC59019D}" destId="{31781A07-60F8-48B1-B9B3-F9AB14FE2214}" srcOrd="2" destOrd="0" presId="urn:microsoft.com/office/officeart/2018/5/layout/IconLeafLabelList"/>
    <dgm:cxn modelId="{46BB396D-91DD-41EA-9BE7-82D806ABC749}" type="presParOf" srcId="{0797D6F6-04BE-428E-8E85-53CAAC59019D}" destId="{5D05D1D1-1D9D-408A-9B45-CE2EA0B22CA1}" srcOrd="3" destOrd="0" presId="urn:microsoft.com/office/officeart/2018/5/layout/IconLeafLabelList"/>
    <dgm:cxn modelId="{836EF68E-4122-4234-ACCD-78189094C34D}" type="presParOf" srcId="{B6056BFB-47D7-4C5F-BA11-2CB63C56A52D}" destId="{C53640CB-6CA4-43CB-9BA6-F85A46EC1C17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36E70665-E654-4B38-A595-FC4FE585FD39}" type="presParOf" srcId="{B6056BFB-47D7-4C5F-BA11-2CB63C56A52D}" destId="{5B37C5F1-B724-4A6B-8E17-75E6A9921461}" srcOrd="5" destOrd="0" presId="urn:microsoft.com/office/officeart/2018/5/layout/IconLeafLabelList"/>
    <dgm:cxn modelId="{C71658EA-966C-4EA3-A325-5F2284E9C25F}" type="presParOf" srcId="{B6056BFB-47D7-4C5F-BA11-2CB63C56A52D}" destId="{AD3C9E78-5143-4D2A-AF33-6D57A9945F7E}" srcOrd="6" destOrd="0" presId="urn:microsoft.com/office/officeart/2018/5/layout/IconLeafLabelList"/>
    <dgm:cxn modelId="{E8A57C7D-9C0F-4D21-A7CF-971AE660F99A}" type="presParOf" srcId="{AD3C9E78-5143-4D2A-AF33-6D57A9945F7E}" destId="{7E11FA7D-48BF-4F31-9456-655C94D9DBF8}" srcOrd="0" destOrd="0" presId="urn:microsoft.com/office/officeart/2018/5/layout/IconLeafLabelList"/>
    <dgm:cxn modelId="{823A8910-829D-4CAE-8ED8-4E9445772E19}" type="presParOf" srcId="{AD3C9E78-5143-4D2A-AF33-6D57A9945F7E}" destId="{A8384A9D-AD71-4E99-AD30-EDCCE1A0415B}" srcOrd="1" destOrd="0" presId="urn:microsoft.com/office/officeart/2018/5/layout/IconLeafLabelList"/>
    <dgm:cxn modelId="{921C6BB4-36C5-46C8-AEA3-88F67C5BEE9D}" type="presParOf" srcId="{AD3C9E78-5143-4D2A-AF33-6D57A9945F7E}" destId="{D425996D-AE10-40CD-96C8-48803A10616C}" srcOrd="2" destOrd="0" presId="urn:microsoft.com/office/officeart/2018/5/layout/IconLeafLabelList"/>
    <dgm:cxn modelId="{469FD573-0687-4416-A140-A61DE3E4E150}" type="presParOf" srcId="{AD3C9E78-5143-4D2A-AF33-6D57A9945F7E}" destId="{3C365E92-F263-49C8-811A-ABF54FE4897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C43A1-02C3-4EAE-9609-3D0A33B07AC0}">
      <dsp:nvSpPr>
        <dsp:cNvPr id="0" name=""/>
        <dsp:cNvSpPr/>
      </dsp:nvSpPr>
      <dsp:spPr>
        <a:xfrm>
          <a:off x="754379" y="0"/>
          <a:ext cx="8549640" cy="376078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7C14-2DE3-488E-BA6B-41B6C8CE10C5}">
      <dsp:nvSpPr>
        <dsp:cNvPr id="0" name=""/>
        <dsp:cNvSpPr/>
      </dsp:nvSpPr>
      <dsp:spPr>
        <a:xfrm>
          <a:off x="4420" y="1128236"/>
          <a:ext cx="1932607" cy="1504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Reference Shape Generation</a:t>
          </a:r>
          <a:endParaRPr lang="en-US" sz="2700" kern="1200" dirty="0"/>
        </a:p>
      </dsp:txBody>
      <dsp:txXfrm>
        <a:off x="77855" y="1201671"/>
        <a:ext cx="1785737" cy="1357445"/>
      </dsp:txXfrm>
    </dsp:sp>
    <dsp:sp modelId="{0DC0A157-D849-411F-927D-6D7C9EEEC549}">
      <dsp:nvSpPr>
        <dsp:cNvPr id="0" name=""/>
        <dsp:cNvSpPr/>
      </dsp:nvSpPr>
      <dsp:spPr>
        <a:xfrm>
          <a:off x="2033658" y="1128236"/>
          <a:ext cx="1932607" cy="1504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Contour Generation </a:t>
          </a:r>
          <a:endParaRPr lang="en-US" sz="2700" kern="1200" dirty="0"/>
        </a:p>
      </dsp:txBody>
      <dsp:txXfrm>
        <a:off x="2107093" y="1201671"/>
        <a:ext cx="1785737" cy="1357445"/>
      </dsp:txXfrm>
    </dsp:sp>
    <dsp:sp modelId="{B1FCB923-B829-4ABE-BD1A-A9D3BB669D29}">
      <dsp:nvSpPr>
        <dsp:cNvPr id="0" name=""/>
        <dsp:cNvSpPr/>
      </dsp:nvSpPr>
      <dsp:spPr>
        <a:xfrm>
          <a:off x="4062896" y="1128236"/>
          <a:ext cx="1932607" cy="1504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Noise Removal</a:t>
          </a:r>
          <a:endParaRPr lang="en-US" sz="2700" kern="1200" dirty="0"/>
        </a:p>
      </dsp:txBody>
      <dsp:txXfrm>
        <a:off x="4136331" y="1201671"/>
        <a:ext cx="1785737" cy="1357445"/>
      </dsp:txXfrm>
    </dsp:sp>
    <dsp:sp modelId="{28CBEA61-0F93-4DD8-8B5E-1D4F0DA18766}">
      <dsp:nvSpPr>
        <dsp:cNvPr id="0" name=""/>
        <dsp:cNvSpPr/>
      </dsp:nvSpPr>
      <dsp:spPr>
        <a:xfrm>
          <a:off x="6092134" y="1128236"/>
          <a:ext cx="1932607" cy="1504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Detection of Edge Vertices</a:t>
          </a:r>
          <a:endParaRPr lang="en-US" sz="2700" kern="1200" dirty="0"/>
        </a:p>
      </dsp:txBody>
      <dsp:txXfrm>
        <a:off x="6165569" y="1201671"/>
        <a:ext cx="1785737" cy="1357445"/>
      </dsp:txXfrm>
    </dsp:sp>
    <dsp:sp modelId="{84859D64-3FA4-48DD-8198-808049894321}">
      <dsp:nvSpPr>
        <dsp:cNvPr id="0" name=""/>
        <dsp:cNvSpPr/>
      </dsp:nvSpPr>
      <dsp:spPr>
        <a:xfrm>
          <a:off x="8121372" y="1128236"/>
          <a:ext cx="1932607" cy="1504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Calculation</a:t>
          </a:r>
          <a:r>
            <a:rPr lang="de-DE" sz="2700" kern="1200" baseline="0" dirty="0"/>
            <a:t> of Edge Attributes</a:t>
          </a:r>
          <a:endParaRPr lang="en-US" sz="2700" kern="1200" dirty="0"/>
        </a:p>
      </dsp:txBody>
      <dsp:txXfrm>
        <a:off x="8194807" y="1201671"/>
        <a:ext cx="1785737" cy="13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EBCB-50F8-4D18-982C-3CD7902C59B9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1C1CE-5C5F-459C-8A2D-8064E6976F6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D1D1-1D9D-408A-9B45-CE2EA0B22CA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Shiva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Susmitha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Alma </a:t>
          </a:r>
        </a:p>
      </dsp:txBody>
      <dsp:txXfrm>
        <a:off x="5209281" y="2356270"/>
        <a:ext cx="2058075" cy="720000"/>
      </dsp:txXfrm>
    </dsp:sp>
    <dsp:sp modelId="{7E11FA7D-48BF-4F31-9456-655C94D9DBF8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84A9D-AD71-4E99-AD30-EDCCE1A0415B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65E92-F263-49C8-811A-ABF54FE48972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Roberto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Edge Chip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4C1EF0-A49C-4A98-BBBB-78EF078BD8D1}"/>
              </a:ext>
            </a:extLst>
          </p:cNvPr>
          <p:cNvSpPr txBox="1"/>
          <p:nvPr/>
        </p:nvSpPr>
        <p:spPr>
          <a:xfrm>
            <a:off x="9927336" y="4678532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By BEST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3690-6F91-4615-951F-3D058982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50" name="Picture 2" descr="INEA | LinkedIn">
            <a:extLst>
              <a:ext uri="{FF2B5EF4-FFF2-40B4-BE49-F238E27FC236}">
                <a16:creationId xmlns:a16="http://schemas.microsoft.com/office/drawing/2014/main" id="{2C1F7AAE-93B7-44F3-8A7A-F22F0232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78" y="2098995"/>
            <a:ext cx="3815942" cy="381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uropean BEST Engineering Competition - Wikipedia">
            <a:extLst>
              <a:ext uri="{FF2B5EF4-FFF2-40B4-BE49-F238E27FC236}">
                <a16:creationId xmlns:a16="http://schemas.microsoft.com/office/drawing/2014/main" id="{CEC6638E-EC02-4DC3-A0BB-577C76D9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2391"/>
            <a:ext cx="4985857" cy="23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7EFF-4E6E-4E0A-8FED-2CFE1EA1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Questions?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2950B947-1702-43BC-A2EA-3434CA2B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996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98466D3-A6BE-461A-9944-C48B9CC61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98" y="2516697"/>
            <a:ext cx="1661719" cy="16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B9222-E76E-4247-B6D9-1D289879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23" y="2499108"/>
            <a:ext cx="1661719" cy="16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CA2980-5529-43FA-8C2E-30995974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76" y="2516695"/>
            <a:ext cx="1589591" cy="16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55D20-72E7-420C-BDAD-767A76CA4C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8179" y="2481522"/>
            <a:ext cx="1756747" cy="16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0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6A4-756F-42A4-9BDF-CF842961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 Outline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6F9A33-F73A-441B-8015-EAC4EB90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0237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2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584-CE47-4336-94BE-4F2D41EC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Image</a:t>
            </a:r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B7B472-CC7D-40A5-BFF8-0CF75F4A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276" y="2079017"/>
            <a:ext cx="3614404" cy="3760788"/>
          </a:xfrm>
        </p:spPr>
      </p:pic>
    </p:spTree>
    <p:extLst>
      <p:ext uri="{BB962C8B-B14F-4D97-AF65-F5344CB8AC3E}">
        <p14:creationId xmlns:p14="http://schemas.microsoft.com/office/powerpoint/2010/main" val="5968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A9F-A27A-4416-BEEB-45656C07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 Shape Generation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6524C-E5AC-466B-B11B-4EF8C2E2E368}"/>
              </a:ext>
            </a:extLst>
          </p:cNvPr>
          <p:cNvSpPr txBox="1"/>
          <p:nvPr/>
        </p:nvSpPr>
        <p:spPr>
          <a:xfrm>
            <a:off x="1293779" y="2247089"/>
            <a:ext cx="50097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Method</a:t>
            </a:r>
          </a:p>
          <a:p>
            <a:pPr marL="400050" indent="-400050">
              <a:buAutoNum type="romanLcParenBoth"/>
            </a:pPr>
            <a:r>
              <a:rPr lang="de-DE" sz="2800" dirty="0"/>
              <a:t>Circle Hough Transform</a:t>
            </a:r>
          </a:p>
          <a:p>
            <a:pPr marL="400050" indent="-400050">
              <a:buAutoNum type="romanLcParenBoth"/>
            </a:pPr>
            <a:r>
              <a:rPr lang="de-DE" sz="2800" dirty="0"/>
              <a:t>Deep Learning</a:t>
            </a:r>
          </a:p>
          <a:p>
            <a:pPr marL="400050" indent="-400050">
              <a:buAutoNum type="romanLcParenBoth"/>
            </a:pPr>
            <a:r>
              <a:rPr lang="de-DE" sz="2800" dirty="0"/>
              <a:t>Using Gradient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E910A-178F-471E-B468-3311CB4B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19" y="2196730"/>
            <a:ext cx="3308932" cy="32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BE8A-370F-4395-BEEB-B4AE3D0E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Contour Generation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8F68B-5DB8-43E5-B5A4-BE9E2CD6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169" y="2069290"/>
            <a:ext cx="3908511" cy="3760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6ECE7-D39C-48FB-ADD9-07AD9128C463}"/>
              </a:ext>
            </a:extLst>
          </p:cNvPr>
          <p:cNvSpPr txBox="1"/>
          <p:nvPr/>
        </p:nvSpPr>
        <p:spPr>
          <a:xfrm>
            <a:off x="1254868" y="2276272"/>
            <a:ext cx="501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Method</a:t>
            </a:r>
          </a:p>
          <a:p>
            <a:pPr marL="400050" indent="-400050">
              <a:buAutoNum type="romanLcParenBoth"/>
            </a:pPr>
            <a:r>
              <a:rPr lang="de-DE" sz="2800" dirty="0"/>
              <a:t>Canny </a:t>
            </a:r>
            <a:r>
              <a:rPr lang="en-IN" sz="2800" dirty="0"/>
              <a:t>Edges</a:t>
            </a:r>
            <a:r>
              <a:rPr lang="de-DE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95407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B75F-7CC2-454F-8652-D5689F3C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Removal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B472A-277C-441A-9A5E-F3F5F17510E7}"/>
              </a:ext>
            </a:extLst>
          </p:cNvPr>
          <p:cNvSpPr txBox="1"/>
          <p:nvPr/>
        </p:nvSpPr>
        <p:spPr>
          <a:xfrm>
            <a:off x="1097280" y="2304295"/>
            <a:ext cx="462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Method</a:t>
            </a:r>
          </a:p>
          <a:p>
            <a:pPr marL="400050" indent="-400050">
              <a:buAutoNum type="romanLcParenBoth"/>
            </a:pPr>
            <a:r>
              <a:rPr lang="de-DE" sz="2800" dirty="0"/>
              <a:t>Thresholding using Median Filter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51B5F1-9B18-4153-B38C-705218EA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83" y="2304295"/>
            <a:ext cx="3173789" cy="31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25035-DC9D-4092-B6FC-B375613FE324}"/>
              </a:ext>
            </a:extLst>
          </p:cNvPr>
          <p:cNvSpPr txBox="1"/>
          <p:nvPr/>
        </p:nvSpPr>
        <p:spPr>
          <a:xfrm>
            <a:off x="6758778" y="5563009"/>
            <a:ext cx="375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Final Image for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3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9DBC-651D-493C-9BB0-FAF073AC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Detection of Edge Vertices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E7DDD-69E5-4F64-A30E-49470647D0E7}"/>
              </a:ext>
            </a:extLst>
          </p:cNvPr>
          <p:cNvSpPr txBox="1"/>
          <p:nvPr/>
        </p:nvSpPr>
        <p:spPr>
          <a:xfrm>
            <a:off x="1097280" y="2295728"/>
            <a:ext cx="434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Method</a:t>
            </a:r>
          </a:p>
          <a:p>
            <a:r>
              <a:rPr lang="de-DE" sz="2800" dirty="0"/>
              <a:t>(i)Thresholding 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EA1465-62D9-41CC-92B7-BBB862F1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44" y="2150891"/>
            <a:ext cx="3237425" cy="320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2DCD-CDA9-4F2E-92BA-FA7C39D0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Calculation of Edge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A186-4E8B-434D-9811-AB02991C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Attributes: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)Number of Edge Chips</a:t>
            </a:r>
          </a:p>
          <a:p>
            <a:pPr marL="0" indent="0">
              <a:buNone/>
            </a:pPr>
            <a:r>
              <a:rPr lang="en-US" sz="2800" dirty="0"/>
              <a:t>(ii)Maximum Depth of each chip</a:t>
            </a:r>
          </a:p>
          <a:p>
            <a:pPr marL="0" indent="0">
              <a:buNone/>
            </a:pPr>
            <a:r>
              <a:rPr lang="en-US" sz="2800" dirty="0"/>
              <a:t>(iii)Area of each chip</a:t>
            </a:r>
          </a:p>
          <a:p>
            <a:pPr marL="0" indent="0">
              <a:buNone/>
            </a:pPr>
            <a:r>
              <a:rPr lang="en-US" sz="2800" dirty="0"/>
              <a:t>(iv)% of circumference of each chip </a:t>
            </a:r>
          </a:p>
        </p:txBody>
      </p:sp>
    </p:spTree>
    <p:extLst>
      <p:ext uri="{BB962C8B-B14F-4D97-AF65-F5344CB8AC3E}">
        <p14:creationId xmlns:p14="http://schemas.microsoft.com/office/powerpoint/2010/main" val="224402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128-01C4-40E1-9C83-D42177DE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08C-28A9-481C-B2F4-57B4FAFD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200" y="3063208"/>
            <a:ext cx="6135095" cy="869892"/>
          </a:xfrm>
        </p:spPr>
        <p:txBody>
          <a:bodyPr/>
          <a:lstStyle/>
          <a:p>
            <a:r>
              <a:rPr lang="en-US" b="1" dirty="0"/>
              <a:t>https://github.com/Alma-hanif/BESTFAUlts.git</a:t>
            </a:r>
          </a:p>
        </p:txBody>
      </p:sp>
      <p:pic>
        <p:nvPicPr>
          <p:cNvPr id="2050" name="Picture 2" descr="The world's leading software development platform · GitHub">
            <a:extLst>
              <a:ext uri="{FF2B5EF4-FFF2-40B4-BE49-F238E27FC236}">
                <a16:creationId xmlns:a16="http://schemas.microsoft.com/office/drawing/2014/main" id="{618A5E11-A583-4686-8C34-91675C56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74" y="2803205"/>
            <a:ext cx="2647426" cy="13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83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{D6FDE128-A8C9-4BBE-A654-41A5BAA035E3}tf11437505</Template>
  <TotalTime>0</TotalTime>
  <Words>119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 Pro Cond Light</vt:lpstr>
      <vt:lpstr>Speak Pro</vt:lpstr>
      <vt:lpstr>RetrospectVTI</vt:lpstr>
      <vt:lpstr>Edge Chip Detection</vt:lpstr>
      <vt:lpstr>Algorithm Outline</vt:lpstr>
      <vt:lpstr>Input Image</vt:lpstr>
      <vt:lpstr>Reference Shape Generation</vt:lpstr>
      <vt:lpstr>Contour Generation </vt:lpstr>
      <vt:lpstr>Noise Removal</vt:lpstr>
      <vt:lpstr>Detection of Edge Vertices</vt:lpstr>
      <vt:lpstr>Calculation of Edge Attributes</vt:lpstr>
      <vt:lpstr>Reference</vt:lpstr>
      <vt:lpstr>Thank you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Chip Detection</dc:title>
  <dc:creator>Roberto Andres Silva Segovia</dc:creator>
  <cp:lastModifiedBy>Hanif, Alma (SHS DI DH CDM IDS C3)</cp:lastModifiedBy>
  <cp:revision>12</cp:revision>
  <dcterms:created xsi:type="dcterms:W3CDTF">2020-06-28T10:21:10Z</dcterms:created>
  <dcterms:modified xsi:type="dcterms:W3CDTF">2020-07-24T07:41:00Z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