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B860-C357-44A9-BAFA-9547B412D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331530"/>
            <a:ext cx="8791575" cy="2387600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za kreiranje/</a:t>
            </a:r>
            <a:r>
              <a:rPr lang="en-US" dirty="0" err="1"/>
              <a:t>rezervaciju</a:t>
            </a:r>
            <a:r>
              <a:rPr lang="en-US" dirty="0"/>
              <a:t> </a:t>
            </a:r>
            <a:r>
              <a:rPr lang="en-US" dirty="0" err="1"/>
              <a:t>putovanja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04434-26C8-47A6-ACFC-E9BF1F65B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256049"/>
            <a:ext cx="8791575" cy="2872902"/>
          </a:xfrm>
        </p:spPr>
        <p:txBody>
          <a:bodyPr>
            <a:normAutofit/>
          </a:bodyPr>
          <a:lstStyle/>
          <a:p>
            <a:r>
              <a:rPr lang="en-US" dirty="0" err="1"/>
              <a:t>Članovi</a:t>
            </a:r>
            <a:r>
              <a:rPr lang="en-US" dirty="0"/>
              <a:t> TIMA:</a:t>
            </a:r>
          </a:p>
          <a:p>
            <a:r>
              <a:rPr lang="en-US" dirty="0"/>
              <a:t>Ibrašimović alma</a:t>
            </a:r>
          </a:p>
          <a:p>
            <a:r>
              <a:rPr lang="en-US" dirty="0" err="1"/>
              <a:t>Karić</a:t>
            </a:r>
            <a:r>
              <a:rPr lang="en-US" dirty="0"/>
              <a:t> zlata</a:t>
            </a:r>
          </a:p>
          <a:p>
            <a:r>
              <a:rPr lang="en-US" dirty="0" err="1"/>
              <a:t>Kapetanović</a:t>
            </a:r>
            <a:r>
              <a:rPr lang="en-US" dirty="0"/>
              <a:t> </a:t>
            </a:r>
            <a:r>
              <a:rPr lang="en-US" dirty="0" err="1"/>
              <a:t>eldin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7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0CFE-CA5E-4C2F-A715-F62F92C5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9674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Hvala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1E51-561D-4F16-9CE6-C5B68401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707923"/>
            <a:ext cx="9905998" cy="10832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8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0ADB-F8AB-42D0-8955-279D0A3A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3161B7-9125-473F-969A-637D56B0D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4648"/>
            <a:ext cx="12201434" cy="6902647"/>
          </a:xfrm>
        </p:spPr>
      </p:pic>
    </p:spTree>
    <p:extLst>
      <p:ext uri="{BB962C8B-B14F-4D97-AF65-F5344CB8AC3E}">
        <p14:creationId xmlns:p14="http://schemas.microsoft.com/office/powerpoint/2010/main" val="38226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32D1-EFAD-4EA5-A07E-483B26163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-719137"/>
            <a:ext cx="8791575" cy="2387600"/>
          </a:xfrm>
        </p:spPr>
        <p:txBody>
          <a:bodyPr/>
          <a:lstStyle/>
          <a:p>
            <a:r>
              <a:rPr lang="en-US" dirty="0"/>
              <a:t>Opis </a:t>
            </a:r>
            <a:r>
              <a:rPr lang="en-US" dirty="0" err="1"/>
              <a:t>teme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D1759-4BAC-4593-9E3E-B2D813834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560638"/>
            <a:ext cx="9363076" cy="42973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Ima za cilj da </a:t>
            </a:r>
            <a:r>
              <a:rPr lang="en-US" sz="2400" dirty="0" err="1">
                <a:solidFill>
                  <a:schemeClr val="tx1"/>
                </a:solidFill>
              </a:rPr>
              <a:t>pojednostavi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rezervaciju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putovanja</a:t>
            </a:r>
            <a:r>
              <a:rPr lang="en-US" sz="2400" dirty="0">
                <a:solidFill>
                  <a:schemeClr val="tx1"/>
                </a:solidFill>
              </a:rPr>
              <a:t> od strane </a:t>
            </a:r>
            <a:r>
              <a:rPr lang="en-US" sz="2400" dirty="0" err="1">
                <a:solidFill>
                  <a:schemeClr val="tx1"/>
                </a:solidFill>
              </a:rPr>
              <a:t>korisnika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kreiranje tih </a:t>
            </a:r>
            <a:r>
              <a:rPr lang="en-US" sz="2400" dirty="0" err="1">
                <a:solidFill>
                  <a:schemeClr val="tx1"/>
                </a:solidFill>
              </a:rPr>
              <a:t>istih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putovanja</a:t>
            </a:r>
            <a:r>
              <a:rPr lang="en-US" sz="2400" dirty="0">
                <a:solidFill>
                  <a:schemeClr val="tx1"/>
                </a:solidFill>
              </a:rPr>
              <a:t> od strane </a:t>
            </a:r>
            <a:r>
              <a:rPr lang="en-US" sz="2400" dirty="0" err="1">
                <a:solidFill>
                  <a:schemeClr val="tx1"/>
                </a:solidFill>
              </a:rPr>
              <a:t>agencija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PUTOVANJA KREIRAJU AGENCIJE PREKO UWP-a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Korisnici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rezervišu</a:t>
            </a:r>
            <a:r>
              <a:rPr lang="en-US" sz="2400" dirty="0">
                <a:solidFill>
                  <a:schemeClr val="tx1"/>
                </a:solidFill>
              </a:rPr>
              <a:t> putovanje preko asp.net</a:t>
            </a:r>
          </a:p>
        </p:txBody>
      </p:sp>
    </p:spTree>
    <p:extLst>
      <p:ext uri="{BB962C8B-B14F-4D97-AF65-F5344CB8AC3E}">
        <p14:creationId xmlns:p14="http://schemas.microsoft.com/office/powerpoint/2010/main" val="47185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46EB-25A5-416B-86F1-7CF54633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531" y="126913"/>
            <a:ext cx="4386648" cy="839579"/>
          </a:xfrm>
        </p:spPr>
        <p:txBody>
          <a:bodyPr/>
          <a:lstStyle/>
          <a:p>
            <a:r>
              <a:rPr lang="en-US" dirty="0"/>
              <a:t>Use case dijagram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1D7F3-8E3E-4FE0-B38E-9D0A4D3B5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103" y="854517"/>
            <a:ext cx="9724767" cy="5874909"/>
          </a:xfrm>
        </p:spPr>
      </p:pic>
    </p:spTree>
    <p:extLst>
      <p:ext uri="{BB962C8B-B14F-4D97-AF65-F5344CB8AC3E}">
        <p14:creationId xmlns:p14="http://schemas.microsoft.com/office/powerpoint/2010/main" val="363503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63A1-9661-4C25-BED2-B7971352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23" y="37070"/>
            <a:ext cx="6136367" cy="678941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Dijagram </a:t>
            </a:r>
            <a:r>
              <a:rPr lang="en-US" sz="2800" dirty="0" err="1"/>
              <a:t>aktivnosti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25590-9543-4147-A463-9AE4B73D4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223" y="678941"/>
            <a:ext cx="6136367" cy="5968314"/>
          </a:xfrm>
        </p:spPr>
      </p:pic>
    </p:spTree>
    <p:extLst>
      <p:ext uri="{BB962C8B-B14F-4D97-AF65-F5344CB8AC3E}">
        <p14:creationId xmlns:p14="http://schemas.microsoft.com/office/powerpoint/2010/main" val="114105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BDD5-339F-406C-AAFD-566BEEF9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689" y="377218"/>
            <a:ext cx="9987220" cy="651482"/>
          </a:xfrm>
        </p:spPr>
        <p:txBody>
          <a:bodyPr/>
          <a:lstStyle/>
          <a:p>
            <a:pPr algn="ctr"/>
            <a:r>
              <a:rPr lang="en-US" dirty="0"/>
              <a:t>Dijagram klasa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FF04D-3B6A-423A-B6B3-C37E5591E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88" y="1028700"/>
            <a:ext cx="9987221" cy="5727700"/>
          </a:xfrm>
        </p:spPr>
      </p:pic>
    </p:spTree>
    <p:extLst>
      <p:ext uri="{BB962C8B-B14F-4D97-AF65-F5344CB8AC3E}">
        <p14:creationId xmlns:p14="http://schemas.microsoft.com/office/powerpoint/2010/main" val="362590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474C-A280-44DE-8D1D-53596707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676882"/>
          </a:xfrm>
        </p:spPr>
        <p:txBody>
          <a:bodyPr/>
          <a:lstStyle/>
          <a:p>
            <a:pPr algn="ctr"/>
            <a:r>
              <a:rPr lang="en-US" dirty="0"/>
              <a:t>Dijagram </a:t>
            </a:r>
            <a:r>
              <a:rPr lang="en-US" dirty="0" err="1"/>
              <a:t>komunikacije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FD5F0-C6D7-46CA-8054-1BF99F48A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461762"/>
            <a:ext cx="10150438" cy="4850138"/>
          </a:xfrm>
        </p:spPr>
      </p:pic>
    </p:spTree>
    <p:extLst>
      <p:ext uri="{BB962C8B-B14F-4D97-AF65-F5344CB8AC3E}">
        <p14:creationId xmlns:p14="http://schemas.microsoft.com/office/powerpoint/2010/main" val="323430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BCF-F495-439C-BBE9-0B01861E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58" y="99534"/>
            <a:ext cx="10511508" cy="1478570"/>
          </a:xfrm>
        </p:spPr>
        <p:txBody>
          <a:bodyPr/>
          <a:lstStyle/>
          <a:p>
            <a:pPr algn="ctr"/>
            <a:r>
              <a:rPr lang="en-US" dirty="0"/>
              <a:t>Baza podataka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994834-F48A-410F-84E6-211E62B7D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58" y="1285104"/>
            <a:ext cx="10803317" cy="539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3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CA08-FD2D-4011-93BA-14CDEBE2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A5D116-5CD7-4CCD-972B-934E50D29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821" y="0"/>
            <a:ext cx="12242821" cy="6858000"/>
          </a:xfrm>
        </p:spPr>
      </p:pic>
    </p:spTree>
    <p:extLst>
      <p:ext uri="{BB962C8B-B14F-4D97-AF65-F5344CB8AC3E}">
        <p14:creationId xmlns:p14="http://schemas.microsoft.com/office/powerpoint/2010/main" val="268080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354</TotalTime>
  <Words>62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Sistem za kreiranje/rezervaciju putovanja</vt:lpstr>
      <vt:lpstr>PowerPoint Presentation</vt:lpstr>
      <vt:lpstr>Opis teme</vt:lpstr>
      <vt:lpstr>Use case dijagram</vt:lpstr>
      <vt:lpstr>Dijagram aktivnosti</vt:lpstr>
      <vt:lpstr>Dijagram klasa</vt:lpstr>
      <vt:lpstr>Dijagram komunikacije</vt:lpstr>
      <vt:lpstr>Baza podataka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za kreiranje/rezervaciju putovanja</dc:title>
  <dc:creator>Alma Ibrašimović</dc:creator>
  <cp:lastModifiedBy>Alma Ibrašimović</cp:lastModifiedBy>
  <cp:revision>5</cp:revision>
  <dcterms:created xsi:type="dcterms:W3CDTF">2018-06-04T14:33:18Z</dcterms:created>
  <dcterms:modified xsi:type="dcterms:W3CDTF">2018-06-04T22:04:01Z</dcterms:modified>
</cp:coreProperties>
</file>