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rank Rosenblatt - Wikipedia, la enciclopedia libre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684211" y="354393"/>
            <a:ext cx="11283461" cy="614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Frank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Rosenblatt </a:t>
            </a:r>
            <a:b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sicólogo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s-CO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stadunidense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desarrollo la neurona artificial en 1957, dispositivo electrónico construido basándose en principios biológicos y que era capaz de aprender a partir de datos.</a:t>
            </a:r>
            <a:br>
              <a:rPr lang="es-CO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Murió a la edad de 43 años, en 1971, en un accidente de barco.</a:t>
            </a:r>
            <a:br>
              <a:rPr lang="es-CO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000" cap="non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general era crear un cerebro electrónico con la capacidad de analizar y entender patrones. Esta investigación consintió  en construir un dispositivo que tuviera funciones  similares a lo de los humanos,  como la percepción, la capacidad de entender  conceptos y la orientación. El modelo del perceptrón cobro vida gracias a la construcción de un hardware personalizado </a:t>
            </a:r>
            <a:r>
              <a:rPr lang="es-CO" sz="2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</a:t>
            </a:r>
            <a:r>
              <a:rPr lang="es-CO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 perceptron, diseñado principalmente el reconocimiento de imágenes.</a:t>
            </a:r>
            <a:r>
              <a:rPr lang="es-CO" sz="2000" cap="none" dirty="0" smtClean="0"/>
              <a:t/>
            </a:r>
            <a:br>
              <a:rPr lang="es-CO" sz="2000" cap="none" dirty="0" smtClean="0"/>
            </a:br>
            <a:endParaRPr lang="es-CO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natural language processing – Lucky's Notes"/>
          <p:cNvSpPr>
            <a:spLocks noChangeAspect="1" noChangeArrowheads="1"/>
          </p:cNvSpPr>
          <p:nvPr/>
        </p:nvSpPr>
        <p:spPr bwMode="auto">
          <a:xfrm>
            <a:off x="3884611" y="354393"/>
            <a:ext cx="2137247" cy="21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natural language processing – Lucky's No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2" name="Picture 8" descr="natural language processing – Lucky's 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72" y="3980502"/>
            <a:ext cx="3901217" cy="24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Sector</vt:lpstr>
      <vt:lpstr>Frank Rosenblatt   Psicólogo Estadunidense, desarrollo la neurona artificial en 1957, dispositivo electrónico construido basándose en principios biológicos y que era capaz de aprender a partir de datos. Murió a la edad de 43 años, en 1971, en un accidente de barco.  El objetivo general era crear un cerebro electrónico con la capacidad de analizar y entender patrones. Esta investigación consintió  en construir un dispositivo que tuviera funciones  similares a lo de los humanos,  como la percepción, la capacidad de entender  conceptos y la orientación. El modelo del perceptrón cobro vida gracias a la construcción de un hardware personalizado mark 1 perceptron, diseñado principalmente el reconocimiento de imágenes.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 Rosenblatt   D</dc:title>
  <dc:creator>Alma Jimena Casas</dc:creator>
  <cp:lastModifiedBy>Alma Jimena Casas</cp:lastModifiedBy>
  <cp:revision>6</cp:revision>
  <dcterms:created xsi:type="dcterms:W3CDTF">2024-07-09T20:12:47Z</dcterms:created>
  <dcterms:modified xsi:type="dcterms:W3CDTF">2024-07-09T20:59:14Z</dcterms:modified>
</cp:coreProperties>
</file>