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9E5D2-9BCD-4F38-A635-CE68E52F9BE4}" v="299" dt="2023-06-01T21:54:32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Marchesini - ugo.marchesini@studio.unibo.it" userId="S::ugo.marchesini@studio.unibo.it::367b43d9-7c8f-4b13-b877-801cec916d4b" providerId="AD" clId="Web-{B809E5D2-9BCD-4F38-A635-CE68E52F9BE4}"/>
    <pc:docChg chg="addSld delSld modSld addMainMaster delMainMaster">
      <pc:chgData name="Ugo Marchesini - ugo.marchesini@studio.unibo.it" userId="S::ugo.marchesini@studio.unibo.it::367b43d9-7c8f-4b13-b877-801cec916d4b" providerId="AD" clId="Web-{B809E5D2-9BCD-4F38-A635-CE68E52F9BE4}" dt="2023-06-01T21:54:32.708" v="289" actId="14100"/>
      <pc:docMkLst>
        <pc:docMk/>
      </pc:docMkLst>
      <pc:sldChg chg="addSp modSp mod setBg modClrScheme chgLayout">
        <pc:chgData name="Ugo Marchesini - ugo.marchesini@studio.unibo.it" userId="S::ugo.marchesini@studio.unibo.it::367b43d9-7c8f-4b13-b877-801cec916d4b" providerId="AD" clId="Web-{B809E5D2-9BCD-4F38-A635-CE68E52F9BE4}" dt="2023-06-01T20:09:39.641" v="23" actId="1076"/>
        <pc:sldMkLst>
          <pc:docMk/>
          <pc:sldMk cId="109857222" sldId="256"/>
        </pc:sldMkLst>
        <pc:spChg chg="mod">
          <ac:chgData name="Ugo Marchesini - ugo.marchesini@studio.unibo.it" userId="S::ugo.marchesini@studio.unibo.it::367b43d9-7c8f-4b13-b877-801cec916d4b" providerId="AD" clId="Web-{B809E5D2-9BCD-4F38-A635-CE68E52F9BE4}" dt="2023-06-01T20:07:52.810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B809E5D2-9BCD-4F38-A635-CE68E52F9BE4}" dt="2023-06-01T20:07:41.544" v="2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07:41.544" v="20"/>
          <ac:spMkLst>
            <pc:docMk/>
            <pc:sldMk cId="109857222" sldId="256"/>
            <ac:spMk id="9" creationId="{956C5C09-0043-4549-B800-2101B70D667D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07:41.544" v="20"/>
          <ac:spMkLst>
            <pc:docMk/>
            <pc:sldMk cId="109857222" sldId="256"/>
            <ac:spMk id="11" creationId="{B7E2F724-2FB3-4D1D-A730-739B8654C030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07:41.544" v="20"/>
          <ac:spMkLst>
            <pc:docMk/>
            <pc:sldMk cId="109857222" sldId="256"/>
            <ac:spMk id="13" creationId="{B2C335F7-F61C-4EB4-80F2-4B1438FE66BB}"/>
          </ac:spMkLst>
        </pc:spChg>
        <pc:picChg chg="add">
          <ac:chgData name="Ugo Marchesini - ugo.marchesini@studio.unibo.it" userId="S::ugo.marchesini@studio.unibo.it::367b43d9-7c8f-4b13-b877-801cec916d4b" providerId="AD" clId="Web-{B809E5D2-9BCD-4F38-A635-CE68E52F9BE4}" dt="2023-06-01T20:07:41.544" v="20"/>
          <ac:picMkLst>
            <pc:docMk/>
            <pc:sldMk cId="109857222" sldId="256"/>
            <ac:picMk id="4" creationId="{918EE0C2-EFD8-7CE6-C782-4CF5523F14EA}"/>
          </ac:picMkLst>
        </pc:picChg>
        <pc:picChg chg="add mod">
          <ac:chgData name="Ugo Marchesini - ugo.marchesini@studio.unibo.it" userId="S::ugo.marchesini@studio.unibo.it::367b43d9-7c8f-4b13-b877-801cec916d4b" providerId="AD" clId="Web-{B809E5D2-9BCD-4F38-A635-CE68E52F9BE4}" dt="2023-06-01T20:09:39.641" v="23" actId="1076"/>
          <ac:picMkLst>
            <pc:docMk/>
            <pc:sldMk cId="109857222" sldId="256"/>
            <ac:picMk id="5" creationId="{9109427B-B27C-F427-5F49-B3CB0AD4592E}"/>
          </ac:picMkLst>
        </pc:picChg>
      </pc:sldChg>
      <pc:sldChg chg="modSp new del">
        <pc:chgData name="Ugo Marchesini - ugo.marchesini@studio.unibo.it" userId="S::ugo.marchesini@studio.unibo.it::367b43d9-7c8f-4b13-b877-801cec916d4b" providerId="AD" clId="Web-{B809E5D2-9BCD-4F38-A635-CE68E52F9BE4}" dt="2023-06-01T20:39:38.199" v="243"/>
        <pc:sldMkLst>
          <pc:docMk/>
          <pc:sldMk cId="362115310" sldId="257"/>
        </pc:sldMkLst>
        <pc:spChg chg="mod">
          <ac:chgData name="Ugo Marchesini - ugo.marchesini@studio.unibo.it" userId="S::ugo.marchesini@studio.unibo.it::367b43d9-7c8f-4b13-b877-801cec916d4b" providerId="AD" clId="Web-{B809E5D2-9BCD-4F38-A635-CE68E52F9BE4}" dt="2023-06-01T20:10:35.315" v="32" actId="20577"/>
          <ac:spMkLst>
            <pc:docMk/>
            <pc:sldMk cId="362115310" sldId="257"/>
            <ac:spMk id="2" creationId="{C5688B0B-8F96-541A-7E40-A022AEEE329E}"/>
          </ac:spMkLst>
        </pc:spChg>
        <pc:spChg chg="mod">
          <ac:chgData name="Ugo Marchesini - ugo.marchesini@studio.unibo.it" userId="S::ugo.marchesini@studio.unibo.it::367b43d9-7c8f-4b13-b877-801cec916d4b" providerId="AD" clId="Web-{B809E5D2-9BCD-4F38-A635-CE68E52F9BE4}" dt="2023-06-01T20:13:40.118" v="116" actId="20577"/>
          <ac:spMkLst>
            <pc:docMk/>
            <pc:sldMk cId="362115310" sldId="257"/>
            <ac:spMk id="3" creationId="{14E5FFDA-A14F-12AD-98EA-6C1FC9EFCB05}"/>
          </ac:spMkLst>
        </pc:spChg>
      </pc:sldChg>
      <pc:sldChg chg="new del">
        <pc:chgData name="Ugo Marchesini - ugo.marchesini@studio.unibo.it" userId="S::ugo.marchesini@studio.unibo.it::367b43d9-7c8f-4b13-b877-801cec916d4b" providerId="AD" clId="Web-{B809E5D2-9BCD-4F38-A635-CE68E52F9BE4}" dt="2023-06-01T20:10:05.095" v="25"/>
        <pc:sldMkLst>
          <pc:docMk/>
          <pc:sldMk cId="882559307" sldId="257"/>
        </pc:sldMkLst>
      </pc:sldChg>
      <pc:sldChg chg="new del">
        <pc:chgData name="Ugo Marchesini - ugo.marchesini@studio.unibo.it" userId="S::ugo.marchesini@studio.unibo.it::367b43d9-7c8f-4b13-b877-801cec916d4b" providerId="AD" clId="Web-{B809E5D2-9BCD-4F38-A635-CE68E52F9BE4}" dt="2023-06-01T20:14:37.713" v="118"/>
        <pc:sldMkLst>
          <pc:docMk/>
          <pc:sldMk cId="776583156" sldId="258"/>
        </pc:sldMkLst>
      </pc:sldChg>
      <pc:sldChg chg="addSp delSp modSp new del mod setBg">
        <pc:chgData name="Ugo Marchesini - ugo.marchesini@studio.unibo.it" userId="S::ugo.marchesini@studio.unibo.it::367b43d9-7c8f-4b13-b877-801cec916d4b" providerId="AD" clId="Web-{B809E5D2-9BCD-4F38-A635-CE68E52F9BE4}" dt="2023-06-01T20:39:40.856" v="244"/>
        <pc:sldMkLst>
          <pc:docMk/>
          <pc:sldMk cId="837724624" sldId="258"/>
        </pc:sldMkLst>
        <pc:spChg chg="mo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2" creationId="{F5B3413F-CED7-BF7D-C9D5-F648819454B0}"/>
          </ac:spMkLst>
        </pc:spChg>
        <pc:spChg chg="del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3" creationId="{53811FA2-6765-0348-00CB-0074E163148F}"/>
          </ac:spMkLst>
        </pc:spChg>
        <pc:spChg chg="add mod">
          <ac:chgData name="Ugo Marchesini - ugo.marchesini@studio.unibo.it" userId="S::ugo.marchesini@studio.unibo.it::367b43d9-7c8f-4b13-b877-801cec916d4b" providerId="AD" clId="Web-{B809E5D2-9BCD-4F38-A635-CE68E52F9BE4}" dt="2023-06-01T20:17:34.203" v="133" actId="14100"/>
          <ac:spMkLst>
            <pc:docMk/>
            <pc:sldMk cId="837724624" sldId="258"/>
            <ac:spMk id="6" creationId="{E94DD2AB-8B97-D116-13DC-EA4250F2F316}"/>
          </ac:spMkLst>
        </pc:spChg>
        <pc:spChg chg="add del mod">
          <ac:chgData name="Ugo Marchesini - ugo.marchesini@studio.unibo.it" userId="S::ugo.marchesini@studio.unibo.it::367b43d9-7c8f-4b13-b877-801cec916d4b" providerId="AD" clId="Web-{B809E5D2-9BCD-4F38-A635-CE68E52F9BE4}" dt="2023-06-01T20:18:09.517" v="137"/>
          <ac:spMkLst>
            <pc:docMk/>
            <pc:sldMk cId="837724624" sldId="258"/>
            <ac:spMk id="7" creationId="{965B7417-C25F-8253-E792-91C07E98C427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9" creationId="{ADE57300-C7FF-4578-99A0-42B0295B123C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11" creationId="{F3FF94B3-6D3E-44FE-BB02-A9027C0003C7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13" creationId="{E20BB609-EF92-42DB-836C-0699A590B5CF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15" creationId="{637992A9-1E8C-4E57-B4F4-EE2D38E504A2}"/>
          </ac:spMkLst>
        </pc:spChg>
        <pc:spChg chg="ad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spMkLst>
            <pc:docMk/>
            <pc:sldMk cId="837724624" sldId="258"/>
            <ac:spMk id="17" creationId="{B2C335F7-F61C-4EB4-80F2-4B1438FE66BB}"/>
          </ac:spMkLst>
        </pc:spChg>
        <pc:picChg chg="add del mod">
          <ac:chgData name="Ugo Marchesini - ugo.marchesini@studio.unibo.it" userId="S::ugo.marchesini@studio.unibo.it::367b43d9-7c8f-4b13-b877-801cec916d4b" providerId="AD" clId="Web-{B809E5D2-9BCD-4F38-A635-CE68E52F9BE4}" dt="2023-06-01T20:16:30.342" v="131"/>
          <ac:picMkLst>
            <pc:docMk/>
            <pc:sldMk cId="837724624" sldId="258"/>
            <ac:picMk id="4" creationId="{06DC18A6-6227-1426-155F-13E723FAF099}"/>
          </ac:picMkLst>
        </pc:picChg>
        <pc:picChg chg="add">
          <ac:chgData name="Ugo Marchesini - ugo.marchesini@studio.unibo.it" userId="S::ugo.marchesini@studio.unibo.it::367b43d9-7c8f-4b13-b877-801cec916d4b" providerId="AD" clId="Web-{B809E5D2-9BCD-4F38-A635-CE68E52F9BE4}" dt="2023-06-01T20:15:33.246" v="127"/>
          <ac:picMkLst>
            <pc:docMk/>
            <pc:sldMk cId="837724624" sldId="258"/>
            <ac:picMk id="5" creationId="{E95AE0D5-B856-0829-DE77-9EBD7AF23965}"/>
          </ac:picMkLst>
        </pc:picChg>
      </pc:sldChg>
      <pc:sldChg chg="add del replId">
        <pc:chgData name="Ugo Marchesini - ugo.marchesini@studio.unibo.it" userId="S::ugo.marchesini@studio.unibo.it::367b43d9-7c8f-4b13-b877-801cec916d4b" providerId="AD" clId="Web-{B809E5D2-9BCD-4F38-A635-CE68E52F9BE4}" dt="2023-06-01T20:39:43.075" v="245"/>
        <pc:sldMkLst>
          <pc:docMk/>
          <pc:sldMk cId="2625405033" sldId="259"/>
        </pc:sldMkLst>
      </pc:sldChg>
      <pc:sldChg chg="addSp delSp modSp add replId">
        <pc:chgData name="Ugo Marchesini - ugo.marchesini@studio.unibo.it" userId="S::ugo.marchesini@studio.unibo.it::367b43d9-7c8f-4b13-b877-801cec916d4b" providerId="AD" clId="Web-{B809E5D2-9BCD-4F38-A635-CE68E52F9BE4}" dt="2023-06-01T20:40:22.295" v="251" actId="20577"/>
        <pc:sldMkLst>
          <pc:docMk/>
          <pc:sldMk cId="1337221975" sldId="260"/>
        </pc:sldMkLst>
        <pc:spChg chg="mod">
          <ac:chgData name="Ugo Marchesini - ugo.marchesini@studio.unibo.it" userId="S::ugo.marchesini@studio.unibo.it::367b43d9-7c8f-4b13-b877-801cec916d4b" providerId="AD" clId="Web-{B809E5D2-9BCD-4F38-A635-CE68E52F9BE4}" dt="2023-06-01T20:19:23.785" v="152" actId="20577"/>
          <ac:spMkLst>
            <pc:docMk/>
            <pc:sldMk cId="1337221975" sldId="260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B809E5D2-9BCD-4F38-A635-CE68E52F9BE4}" dt="2023-06-01T20:19:28.488" v="153" actId="20577"/>
          <ac:spMkLst>
            <pc:docMk/>
            <pc:sldMk cId="1337221975" sldId="260"/>
            <ac:spMk id="3" creationId="{00000000-0000-0000-0000-000000000000}"/>
          </ac:spMkLst>
        </pc:spChg>
        <pc:spChg chg="add mod">
          <ac:chgData name="Ugo Marchesini - ugo.marchesini@studio.unibo.it" userId="S::ugo.marchesini@studio.unibo.it::367b43d9-7c8f-4b13-b877-801cec916d4b" providerId="AD" clId="Web-{B809E5D2-9BCD-4F38-A635-CE68E52F9BE4}" dt="2023-06-01T20:40:22.295" v="251" actId="20577"/>
          <ac:spMkLst>
            <pc:docMk/>
            <pc:sldMk cId="1337221975" sldId="260"/>
            <ac:spMk id="7" creationId="{F4DB49B9-E848-1EE4-A63F-0E2510D76E6D}"/>
          </ac:spMkLst>
        </pc:spChg>
        <pc:picChg chg="del">
          <ac:chgData name="Ugo Marchesini - ugo.marchesini@studio.unibo.it" userId="S::ugo.marchesini@studio.unibo.it::367b43d9-7c8f-4b13-b877-801cec916d4b" providerId="AD" clId="Web-{B809E5D2-9BCD-4F38-A635-CE68E52F9BE4}" dt="2023-06-01T20:18:40.268" v="139"/>
          <ac:picMkLst>
            <pc:docMk/>
            <pc:sldMk cId="1337221975" sldId="260"/>
            <ac:picMk id="5" creationId="{9109427B-B27C-F427-5F49-B3CB0AD4592E}"/>
          </ac:picMkLst>
        </pc:picChg>
      </pc:sldChg>
      <pc:sldChg chg="modSp add replId">
        <pc:chgData name="Ugo Marchesini - ugo.marchesini@studio.unibo.it" userId="S::ugo.marchesini@studio.unibo.it::367b43d9-7c8f-4b13-b877-801cec916d4b" providerId="AD" clId="Web-{B809E5D2-9BCD-4F38-A635-CE68E52F9BE4}" dt="2023-06-01T20:41:41.750" v="275" actId="20577"/>
        <pc:sldMkLst>
          <pc:docMk/>
          <pc:sldMk cId="283526332" sldId="261"/>
        </pc:sldMkLst>
        <pc:spChg chg="mod">
          <ac:chgData name="Ugo Marchesini - ugo.marchesini@studio.unibo.it" userId="S::ugo.marchesini@studio.unibo.it::367b43d9-7c8f-4b13-b877-801cec916d4b" providerId="AD" clId="Web-{B809E5D2-9BCD-4F38-A635-CE68E52F9BE4}" dt="2023-06-01T20:20:21.084" v="155" actId="20577"/>
          <ac:spMkLst>
            <pc:docMk/>
            <pc:sldMk cId="283526332" sldId="261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B809E5D2-9BCD-4F38-A635-CE68E52F9BE4}" dt="2023-06-01T20:41:41.750" v="275" actId="20577"/>
          <ac:spMkLst>
            <pc:docMk/>
            <pc:sldMk cId="283526332" sldId="261"/>
            <ac:spMk id="7" creationId="{F4DB49B9-E848-1EE4-A63F-0E2510D76E6D}"/>
          </ac:spMkLst>
        </pc:spChg>
      </pc:sldChg>
      <pc:sldChg chg="modSp add replId">
        <pc:chgData name="Ugo Marchesini - ugo.marchesini@studio.unibo.it" userId="S::ugo.marchesini@studio.unibo.it::367b43d9-7c8f-4b13-b877-801cec916d4b" providerId="AD" clId="Web-{B809E5D2-9BCD-4F38-A635-CE68E52F9BE4}" dt="2023-06-01T21:54:32.708" v="289" actId="14100"/>
        <pc:sldMkLst>
          <pc:docMk/>
          <pc:sldMk cId="576795510" sldId="262"/>
        </pc:sldMkLst>
        <pc:spChg chg="mod">
          <ac:chgData name="Ugo Marchesini - ugo.marchesini@studio.unibo.it" userId="S::ugo.marchesini@studio.unibo.it::367b43d9-7c8f-4b13-b877-801cec916d4b" providerId="AD" clId="Web-{B809E5D2-9BCD-4F38-A635-CE68E52F9BE4}" dt="2023-06-01T20:27:00.628" v="198" actId="20577"/>
          <ac:spMkLst>
            <pc:docMk/>
            <pc:sldMk cId="576795510" sldId="262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B809E5D2-9BCD-4F38-A635-CE68E52F9BE4}" dt="2023-06-01T21:54:32.708" v="289" actId="14100"/>
          <ac:spMkLst>
            <pc:docMk/>
            <pc:sldMk cId="576795510" sldId="262"/>
            <ac:spMk id="7" creationId="{F4DB49B9-E848-1EE4-A63F-0E2510D76E6D}"/>
          </ac:spMkLst>
        </pc:spChg>
      </pc:sldChg>
      <pc:sldMasterChg chg="del delSldLayout">
        <pc:chgData name="Ugo Marchesini - ugo.marchesini@studio.unibo.it" userId="S::ugo.marchesini@studio.unibo.it::367b43d9-7c8f-4b13-b877-801cec916d4b" providerId="AD" clId="Web-{B809E5D2-9BCD-4F38-A635-CE68E52F9BE4}" dt="2023-06-01T20:07:41.544" v="20"/>
        <pc:sldMasterMkLst>
          <pc:docMk/>
          <pc:sldMasterMk cId="2460954070" sldId="2147483660"/>
        </pc:sldMasterMkLst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Ugo Marchesini - ugo.marchesini@studio.unibo.it" userId="S::ugo.marchesini@studio.unibo.it::367b43d9-7c8f-4b13-b877-801cec916d4b" providerId="AD" clId="Web-{B809E5D2-9BCD-4F38-A635-CE68E52F9BE4}" dt="2023-06-01T20:07:41.544" v="20"/>
        <pc:sldMasterMkLst>
          <pc:docMk/>
          <pc:sldMasterMk cId="4149529309" sldId="2147483711"/>
        </pc:sldMasterMkLst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1994356363" sldId="2147483700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1018397916" sldId="2147483701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3663419997" sldId="2147483702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3977732918" sldId="2147483703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1124763115" sldId="2147483704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1148266278" sldId="2147483705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2747015222" sldId="2147483706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1473329235" sldId="2147483707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951048953" sldId="2147483708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2884118991" sldId="2147483709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B809E5D2-9BCD-4F38-A635-CE68E52F9BE4}" dt="2023-06-01T20:07:41.544" v="20"/>
          <pc:sldLayoutMkLst>
            <pc:docMk/>
            <pc:sldMasterMk cId="4149529309" sldId="2147483711"/>
            <pc:sldLayoutMk cId="2430464625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4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EE0C2-EFD8-7CE6-C782-4CF5523F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19" r="-2" b="225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Sarsa on Frozen Lake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( with decreasing epsilon)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109427B-B27C-F427-5F49-B3CB0AD4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890" y="2057400"/>
            <a:ext cx="2457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EE0C2-EFD8-7CE6-C782-4CF5523F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19" r="-2" b="225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DB49B9-E848-1EE4-A63F-0E2510D76E6D}"/>
              </a:ext>
            </a:extLst>
          </p:cNvPr>
          <p:cNvSpPr txBox="1">
            <a:spLocks/>
          </p:cNvSpPr>
          <p:nvPr/>
        </p:nvSpPr>
        <p:spPr>
          <a:xfrm>
            <a:off x="6678347" y="974500"/>
            <a:ext cx="5021182" cy="233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Grid World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Reward +1 if get goal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Hole ends episode (0 rewards)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Slipper : probability of wrong action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2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EE0C2-EFD8-7CE6-C782-4CF5523F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19" r="-2" b="225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DB49B9-E848-1EE4-A63F-0E2510D76E6D}"/>
              </a:ext>
            </a:extLst>
          </p:cNvPr>
          <p:cNvSpPr txBox="1">
            <a:spLocks/>
          </p:cNvSpPr>
          <p:nvPr/>
        </p:nvSpPr>
        <p:spPr>
          <a:xfrm>
            <a:off x="6678347" y="974500"/>
            <a:ext cx="5021182" cy="233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Sarsa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Epsilon-Greedy action selection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Test initial Q random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Test decreasing epsilon close to argmax</a:t>
            </a:r>
          </a:p>
        </p:txBody>
      </p:sp>
    </p:spTree>
    <p:extLst>
      <p:ext uri="{BB962C8B-B14F-4D97-AF65-F5344CB8AC3E}">
        <p14:creationId xmlns:p14="http://schemas.microsoft.com/office/powerpoint/2010/main" val="28352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EE0C2-EFD8-7CE6-C782-4CF5523F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319" r="-2" b="225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Result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DB49B9-E848-1EE4-A63F-0E2510D76E6D}"/>
              </a:ext>
            </a:extLst>
          </p:cNvPr>
          <p:cNvSpPr txBox="1">
            <a:spLocks/>
          </p:cNvSpPr>
          <p:nvPr/>
        </p:nvSpPr>
        <p:spPr>
          <a:xfrm>
            <a:off x="6678347" y="974500"/>
            <a:ext cx="5021182" cy="2863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Converge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Slippery do not allow determinism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Initial Q random learn slow compared to initial Q zero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Decreasing epsilon reach optimality faster</a:t>
            </a:r>
          </a:p>
        </p:txBody>
      </p:sp>
    </p:spTree>
    <p:extLst>
      <p:ext uri="{BB962C8B-B14F-4D97-AF65-F5344CB8AC3E}">
        <p14:creationId xmlns:p14="http://schemas.microsoft.com/office/powerpoint/2010/main" val="57679551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E1835"/>
      </a:dk2>
      <a:lt2>
        <a:srgbClr val="F0F3F3"/>
      </a:lt2>
      <a:accent1>
        <a:srgbClr val="C34D5E"/>
      </a:accent1>
      <a:accent2>
        <a:srgbClr val="B13B7D"/>
      </a:accent2>
      <a:accent3>
        <a:srgbClr val="C34DC0"/>
      </a:accent3>
      <a:accent4>
        <a:srgbClr val="833BB1"/>
      </a:accent4>
      <a:accent5>
        <a:srgbClr val="634DC3"/>
      </a:accent5>
      <a:accent6>
        <a:srgbClr val="3B56B1"/>
      </a:accent6>
      <a:hlink>
        <a:srgbClr val="794FC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Sarsa on Frozen Lake</vt:lpstr>
      <vt:lpstr>Problem</vt:lpstr>
      <vt:lpstr>Solution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</cp:revision>
  <dcterms:created xsi:type="dcterms:W3CDTF">2023-06-01T20:03:06Z</dcterms:created>
  <dcterms:modified xsi:type="dcterms:W3CDTF">2023-06-01T21:54:33Z</dcterms:modified>
</cp:coreProperties>
</file>