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205"/>
            <a:ext cx="9144000" cy="793115"/>
          </a:xfrm>
        </p:spPr>
        <p:txBody>
          <a:bodyPr/>
          <a:lstStyle/>
          <a:p>
            <a:r>
              <a:rPr lang="it-IT" altLang="en-US" sz="4400" dirty="0"/>
              <a:t>FinalTaskISS2021AutomatedCarParking</a:t>
            </a:r>
            <a:endParaRPr lang="it-IT" altLang="en-US" sz="4400" dirty="0"/>
          </a:p>
        </p:txBody>
      </p:sp>
      <p:pic>
        <p:nvPicPr>
          <p:cNvPr id="9" name="Picture 8" descr="ProcessoDiProgetto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2557780"/>
            <a:ext cx="11826240" cy="27279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3689985" y="1472565"/>
            <a:ext cx="540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 sz="2800"/>
              <a:t>Processo di produzione del software</a:t>
            </a:r>
            <a:endParaRPr lang="it-I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SubPlan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1680" y="4287520"/>
            <a:ext cx="10500995" cy="2374265"/>
          </a:xfrm>
          <a:prstGeom prst="rect">
            <a:avLst/>
          </a:prstGeom>
        </p:spPr>
      </p:pic>
      <p:pic>
        <p:nvPicPr>
          <p:cNvPr id="5" name="Content Placeholder 4" descr="Mappa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680" y="936625"/>
            <a:ext cx="5181600" cy="3086100"/>
          </a:xfrm>
          <a:prstGeom prst="rect">
            <a:avLst/>
          </a:prstGeom>
        </p:spPr>
      </p:pic>
      <p:pic>
        <p:nvPicPr>
          <p:cNvPr id="8" name="Picture 7" descr="Tasks.drawi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20" y="936625"/>
            <a:ext cx="4745355" cy="32156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781550" y="279400"/>
            <a:ext cx="3125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 sz="2800"/>
              <a:t>Analisi del Problema</a:t>
            </a:r>
            <a:endParaRPr lang="it-IT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ModelOfRequirements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8115" y="1060450"/>
            <a:ext cx="7313930" cy="57042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859020" y="323215"/>
            <a:ext cx="2906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it-IT" altLang="en-US" sz="2800"/>
              <a:t>Architettura Logica</a:t>
            </a:r>
            <a:endParaRPr lang="it-I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WPS Presentation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FinalTaskISS2021AutomatedCarParking</dc:title>
  <dc:creator/>
  <cp:lastModifiedBy>Ugo</cp:lastModifiedBy>
  <cp:revision>2</cp:revision>
  <dcterms:created xsi:type="dcterms:W3CDTF">2022-02-26T11:46:40Z</dcterms:created>
  <dcterms:modified xsi:type="dcterms:W3CDTF">2022-02-27T17:00:03Z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9636CCCD38F1489AB9BF28B1ABEBCA72</vt:lpwstr>
  </property>
  <property fmtid="{D5CDD505-2E9C-101B-9397-08002B2CF9AE}" pid="3" name="KSOProductBuildVer">
    <vt:lpwstr>1033-11.2.0.10463</vt:lpwstr>
  </property>
</Properties>
</file>