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205"/>
            <a:ext cx="9144000" cy="793115"/>
          </a:xfrm>
        </p:spPr>
        <p:txBody>
          <a:bodyPr/>
          <a:lstStyle/>
          <a:p>
            <a:r>
              <a:rPr lang="it-IT" altLang="en-US" sz="4400" dirty="0"/>
              <a:t>FinalTaskISS2021AutomatedCarParking</a:t>
            </a:r>
            <a:endParaRPr lang="it-IT" altLang="en-US" sz="4400" dirty="0"/>
          </a:p>
        </p:txBody>
      </p:sp>
      <p:sp>
        <p:nvSpPr>
          <p:cNvPr id="10" name="Text Box 9"/>
          <p:cNvSpPr txBox="1"/>
          <p:nvPr/>
        </p:nvSpPr>
        <p:spPr>
          <a:xfrm>
            <a:off x="3689985" y="1472565"/>
            <a:ext cx="5409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 sz="2800"/>
              <a:t>Processo di produzione del software</a:t>
            </a:r>
            <a:endParaRPr lang="it-IT" altLang="en-US"/>
          </a:p>
        </p:txBody>
      </p:sp>
      <p:pic>
        <p:nvPicPr>
          <p:cNvPr id="3" name="Picture 2" descr="ProcessoDiProgett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9325"/>
            <a:ext cx="12192000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4251325" y="155575"/>
            <a:ext cx="2839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 sz="2800"/>
              <a:t>Architettura logica</a:t>
            </a:r>
            <a:endParaRPr lang="it-IT" altLang="en-US"/>
          </a:p>
        </p:txBody>
      </p:sp>
      <p:pic>
        <p:nvPicPr>
          <p:cNvPr id="6" name="Content Placeholder 5" descr="ProjectArchitecture.RadarSystem.drawi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7735" y="3579495"/>
            <a:ext cx="7796530" cy="3136900"/>
          </a:xfrm>
          <a:prstGeom prst="rect">
            <a:avLst/>
          </a:prstGeom>
        </p:spPr>
      </p:pic>
      <p:pic>
        <p:nvPicPr>
          <p:cNvPr id="4" name="Content Placeholder 3" descr="LogicArchitecture.RadarSystem.drawio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9750" y="677545"/>
            <a:ext cx="5181600" cy="1803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870325" y="3057525"/>
            <a:ext cx="3599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 sz="2800"/>
              <a:t>Architettura di progetto</a:t>
            </a:r>
            <a:endParaRPr lang="it-I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2511425" y="313690"/>
            <a:ext cx="8414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 sz="2800"/>
              <a:t>Architettura di Progetto Alternativa (Massima Riusabilità)</a:t>
            </a:r>
            <a:endParaRPr lang="it-IT" altLang="en-US"/>
          </a:p>
        </p:txBody>
      </p:sp>
      <p:pic>
        <p:nvPicPr>
          <p:cNvPr id="3" name="Content Placeholder 2" descr="ProjectArchitecture.AlternativeRadarSystem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1002030"/>
            <a:ext cx="11601450" cy="4853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Presentation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FinalTaskISS2021AutomatedCarParking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FinalTaskISS2021AutomatedCarParking</dc:title>
  <dc:creator/>
  <cp:lastModifiedBy>Ugo</cp:lastModifiedBy>
  <cp:revision>3</cp:revision>
  <dcterms:created xsi:type="dcterms:W3CDTF">2022-02-26T11:46:00Z</dcterms:created>
  <dcterms:modified xsi:type="dcterms:W3CDTF">2022-03-24T10:48:44Z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9636CCCD38F1489AB9BF28B1ABEBCA72</vt:lpwstr>
  </property>
  <property fmtid="{D5CDD505-2E9C-101B-9397-08002B2CF9AE}" pid="3" name="KSOProductBuildVer">
    <vt:lpwstr>1033-11.2.0.11029</vt:lpwstr>
  </property>
</Properties>
</file>