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5FAE0-489D-4102-9C4C-9B1673D53706}" v="714" dt="2022-09-14T09:52:39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Marchesini - ugo.marchesini@studio.unibo.it" userId="S::ugo.marchesini@studio.unibo.it::367b43d9-7c8f-4b13-b877-801cec916d4b" providerId="AD" clId="Web-{07E5FAE0-489D-4102-9C4C-9B1673D53706}"/>
    <pc:docChg chg="mod addSld delSld modSld addMainMaster delMainMaster modMainMaster">
      <pc:chgData name="Ugo Marchesini - ugo.marchesini@studio.unibo.it" userId="S::ugo.marchesini@studio.unibo.it::367b43d9-7c8f-4b13-b877-801cec916d4b" providerId="AD" clId="Web-{07E5FAE0-489D-4102-9C4C-9B1673D53706}" dt="2022-09-14T09:52:39.434" v="511"/>
      <pc:docMkLst>
        <pc:docMk/>
      </pc:docMkLst>
      <pc:sldChg chg="addSp modSp del mod setBg modClrScheme addAnim chgLayout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109857222" sldId="256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8:43:38.859" v="3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9" creationId="{9733A6A7-E7EE-42C5-88DE-B09D16B38C13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11" creationId="{BA6285CA-6AFA-4F27-AFB5-1B32CDE09B1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44" creationId="{94D786EB-944C-47D5-B631-899F4029B02E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grpSpMkLst>
            <pc:docMk/>
            <pc:sldMk cId="109857222" sldId="256"/>
            <ac:grpSpMk id="13" creationId="{91108A0F-8C78-4294-B028-9F09581FC0A3}"/>
          </ac:grpSpMkLst>
        </pc:grpChg>
        <pc:pic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picMkLst>
            <pc:docMk/>
            <pc:sldMk cId="109857222" sldId="256"/>
            <ac:picMk id="4" creationId="{EC88688A-BC97-EF30-C37E-73EF6FE5121C}"/>
          </ac:picMkLst>
        </pc:picChg>
      </pc:sldChg>
      <pc:sldChg chg="addSp delSp modSp new del mod setBg addAnim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2394106711" sldId="257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8:45:16.879" v="51" actId="1076"/>
          <ac:spMkLst>
            <pc:docMk/>
            <pc:sldMk cId="2394106711" sldId="257"/>
            <ac:spMk id="2" creationId="{F3D70811-FEA5-462D-471F-1FCAB0CE4AEB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8:45:31.114" v="53" actId="1076"/>
          <ac:spMkLst>
            <pc:docMk/>
            <pc:sldMk cId="2394106711" sldId="257"/>
            <ac:spMk id="3" creationId="{171C4CB1-4D24-3EEF-B6C8-8DDDDD77FFB0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08:22.005" v="115" actId="1076"/>
          <ac:spMkLst>
            <pc:docMk/>
            <pc:sldMk cId="2394106711" sldId="257"/>
            <ac:spMk id="6" creationId="{45467957-4DE2-AE4B-F50C-FB2021924AB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10:04.602" v="164" actId="1076"/>
          <ac:spMkLst>
            <pc:docMk/>
            <pc:sldMk cId="2394106711" sldId="257"/>
            <ac:spMk id="7" creationId="{03DFFC9B-BC3C-A9F2-28D8-83B53F429498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8" creationId="{A4798C7F-C8CA-4799-BF37-3AB4642CDB66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41" creationId="{216BB147-20D5-4D93-BDA5-1BC614D6A4B2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43" creationId="{0A253F60-DE40-4508-A37A-61331DF1DD5D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07" creationId="{BA6285CA-6AFA-4F27-AFB5-1B32CDE09B1A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09" creationId="{7F7C084A-330C-4243-AD92-F98B226F06BC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1" creationId="{1875321C-FB29-4535-A841-6DD514261BEF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3" creationId="{7BCC6446-8462-4A63-9B6F-8F57EC40F648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5" creationId="{963299C0-2D74-4F16-A73D-E70731449F77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48" creationId="{A4798C7F-C8CA-4799-BF37-3AB4642CDB66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0" creationId="{216BB147-20D5-4D93-BDA5-1BC614D6A4B2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1" creationId="{0A253F60-DE40-4508-A37A-61331DF1DD5D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4" creationId="{BA6285CA-6AFA-4F27-AFB5-1B32CDE09B1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5" creationId="{7F7C084A-330C-4243-AD92-F98B226F06BC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6" creationId="{7F19A9C0-8335-4ABB-91B6-396031712693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7" creationId="{7BCC6446-8462-4A63-9B6F-8F57EC40F648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8" creationId="{3BA1208A-FAFD-4827-BF3E-A6B16CA01D56}"/>
          </ac:spMkLst>
        </pc:s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10" creationId="{87F0794B-55D3-4D2D-BDE7-4688ED321E42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45" creationId="{CFB42397-759B-4110-90F9-11A099A04F18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76" creationId="{9A50F0F9-04C8-47E4-AF66-B3CAF8C81917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117" creationId="{8118ECEF-CA6A-4CB6-BCA5-59B2DB40C4AB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49" creationId="{87F0794B-55D3-4D2D-BDE7-4688ED321E42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2" creationId="{CFB42397-759B-4110-90F9-11A099A04F18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3" creationId="{9A50F0F9-04C8-47E4-AF66-B3CAF8C81917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9" creationId="{8118ECEF-CA6A-4CB6-BCA5-59B2DB40C4AB}"/>
          </ac:grpSpMkLst>
        </pc:grp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04:21.826" v="65" actId="14100"/>
          <ac:picMkLst>
            <pc:docMk/>
            <pc:sldMk cId="2394106711" sldId="257"/>
            <ac:picMk id="4" creationId="{D896CFCE-A253-63ED-CEA1-C5932CA15BF0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04:27.654" v="66" actId="14100"/>
          <ac:picMkLst>
            <pc:docMk/>
            <pc:sldMk cId="2394106711" sldId="257"/>
            <ac:picMk id="5" creationId="{4957B2C8-7439-0B84-6786-16863FBF336F}"/>
          </ac:picMkLst>
        </pc:picChg>
      </pc:sldChg>
      <pc:sldChg chg="add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3098839547" sldId="258"/>
        </pc:sldMkLst>
      </pc:sldChg>
      <pc:sldChg chg="addSp delSp modSp add">
        <pc:chgData name="Ugo Marchesini - ugo.marchesini@studio.unibo.it" userId="S::ugo.marchesini@studio.unibo.it::367b43d9-7c8f-4b13-b877-801cec916d4b" providerId="AD" clId="Web-{07E5FAE0-489D-4102-9C4C-9B1673D53706}" dt="2022-09-14T09:44:42.762" v="448" actId="14100"/>
        <pc:sldMkLst>
          <pc:docMk/>
          <pc:sldMk cId="2394106711" sldId="259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4:42.762" v="448" actId="14100"/>
          <ac:spMkLst>
            <pc:docMk/>
            <pc:sldMk cId="2394106711" sldId="259"/>
            <ac:spMk id="2" creationId="{F3D70811-FEA5-462D-471F-1FCAB0CE4AEB}"/>
          </ac:spMkLst>
        </pc:spChg>
        <pc:spChg chg="del">
          <ac:chgData name="Ugo Marchesini - ugo.marchesini@studio.unibo.it" userId="S::ugo.marchesini@studio.unibo.it::367b43d9-7c8f-4b13-b877-801cec916d4b" providerId="AD" clId="Web-{07E5FAE0-489D-4102-9C4C-9B1673D53706}" dt="2022-09-14T09:43:57.792" v="443"/>
          <ac:spMkLst>
            <pc:docMk/>
            <pc:sldMk cId="2394106711" sldId="259"/>
            <ac:spMk id="3" creationId="{171C4CB1-4D24-3EEF-B6C8-8DDDDD77FFB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9:11:23.980" v="173" actId="1076"/>
          <ac:spMkLst>
            <pc:docMk/>
            <pc:sldMk cId="2394106711" sldId="259"/>
            <ac:spMk id="6" creationId="{45467957-4DE2-AE4B-F50C-FB2021924AB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3:57.792" v="443"/>
          <ac:spMkLst>
            <pc:docMk/>
            <pc:sldMk cId="2394106711" sldId="259"/>
            <ac:spMk id="9" creationId="{0266E87E-9344-B38B-BC5C-F88CA4F92A67}"/>
          </ac:spMkLst>
        </pc:sp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46:12.125" v="463" actId="14100"/>
        <pc:sldMkLst>
          <pc:docMk/>
          <pc:sldMk cId="1982026717" sldId="260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5:06.810" v="450" actId="14100"/>
          <ac:spMkLst>
            <pc:docMk/>
            <pc:sldMk cId="1982026717" sldId="260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27:29.323" v="254"/>
          <ac:spMkLst>
            <pc:docMk/>
            <pc:sldMk cId="1982026717" sldId="260"/>
            <ac:spMk id="3" creationId="{00000000-0000-0000-0000-000000000000}"/>
          </ac:spMkLst>
        </pc:spChg>
        <pc:spChg chg="add del mod">
          <ac:chgData name="Ugo Marchesini - ugo.marchesini@studio.unibo.it" userId="S::ugo.marchesini@studio.unibo.it::367b43d9-7c8f-4b13-b877-801cec916d4b" providerId="AD" clId="Web-{07E5FAE0-489D-4102-9C4C-9B1673D53706}" dt="2022-09-14T09:38:45.235" v="402"/>
          <ac:spMkLst>
            <pc:docMk/>
            <pc:sldMk cId="1982026717" sldId="260"/>
            <ac:spMk id="5" creationId="{14E0202D-34DE-C09D-A988-B38DCE599F8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1:55.632" v="431" actId="20577"/>
          <ac:spMkLst>
            <pc:docMk/>
            <pc:sldMk cId="1982026717" sldId="260"/>
            <ac:spMk id="6" creationId="{51ABB9C6-44C7-D2E2-C3E5-2E402B056B30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8" creationId="{1C582B07-D0F0-4B6B-A5D9-D2F192CB3A4E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6:12.125" v="463" actId="14100"/>
          <ac:spMkLst>
            <pc:docMk/>
            <pc:sldMk cId="1982026717" sldId="260"/>
            <ac:spMk id="9" creationId="{A64A4490-7597-663E-98CB-229A8894CAAC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0" creationId="{181CC2FD-F5D2-4415-8486-46858CC427A4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2" creationId="{DA1A4301-6FFC-4C82-A1FA-7634D8CAA8F5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4" creationId="{E1063619-981B-4E62-A26E-E345BB3080B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0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2" creationId="{7EE60796-BC52-4154-A3A9-773DE8285501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4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6" creationId="{BFEC1042-3FDC-47A3-BCD7-CA9D052F987E}"/>
          </ac:spMkLst>
        </pc:s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grpSpMkLst>
            <pc:docMk/>
            <pc:sldMk cId="1982026717" sldId="260"/>
            <ac:grpSpMk id="16" creationId="{8323DD1D-77DE-48B2-A0A0-6265801531E5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grpSpMkLst>
            <pc:docMk/>
            <pc:sldMk cId="1982026717" sldId="260"/>
            <ac:grpSpMk id="58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picMkLst>
            <pc:docMk/>
            <pc:sldMk cId="1982026717" sldId="260"/>
            <ac:picMk id="7" creationId="{5948D623-C0BC-1E96-82EB-51F76659D2C6}"/>
          </ac:picMkLst>
        </pc:pic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49:07.708" v="486" actId="14100"/>
        <pc:sldMkLst>
          <pc:docMk/>
          <pc:sldMk cId="3498771779" sldId="261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7:37.987" v="465" actId="1076"/>
          <ac:spMkLst>
            <pc:docMk/>
            <pc:sldMk cId="3498771779" sldId="261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48:16.347" v="474"/>
          <ac:spMkLst>
            <pc:docMk/>
            <pc:sldMk cId="3498771779" sldId="261"/>
            <ac:spMk id="3" creationId="{00000000-0000-0000-0000-000000000000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9:07.708" v="486" actId="14100"/>
          <ac:spMkLst>
            <pc:docMk/>
            <pc:sldMk cId="3498771779" sldId="261"/>
            <ac:spMk id="4" creationId="{E3990E10-D15E-A35E-C243-4F02BD497551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grpSpMkLst>
            <pc:docMk/>
            <pc:sldMk cId="3498771779" sldId="261"/>
            <ac:grpSpMk id="16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48:37.207" v="482" actId="1076"/>
          <ac:picMkLst>
            <pc:docMk/>
            <pc:sldMk cId="3498771779" sldId="261"/>
            <ac:picMk id="5" creationId="{1D1DD12A-9237-29F5-66DB-018B37159FD3}"/>
          </ac:picMkLst>
        </pc:pic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52:09.917" v="510" actId="1076"/>
        <pc:sldMkLst>
          <pc:docMk/>
          <pc:sldMk cId="4036288419" sldId="262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9:31.053" v="493" actId="14100"/>
          <ac:spMkLst>
            <pc:docMk/>
            <pc:sldMk cId="4036288419" sldId="262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51:03.853" v="494"/>
          <ac:spMkLst>
            <pc:docMk/>
            <pc:sldMk cId="4036288419" sldId="262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grpSpMkLst>
            <pc:docMk/>
            <pc:sldMk cId="4036288419" sldId="262"/>
            <ac:grpSpMk id="16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52:09.917" v="510" actId="1076"/>
          <ac:picMkLst>
            <pc:docMk/>
            <pc:sldMk cId="4036288419" sldId="262"/>
            <ac:picMk id="4" creationId="{A063B9DC-8EB2-4F37-ED44-ACE5F49814C6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51:41.916" v="506" actId="14100"/>
          <ac:picMkLst>
            <pc:docMk/>
            <pc:sldMk cId="4036288419" sldId="262"/>
            <ac:picMk id="5" creationId="{5980CF69-DB01-D3FD-1D27-04BAEAA5D2AC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51:26.478" v="501" actId="1076"/>
          <ac:picMkLst>
            <pc:docMk/>
            <pc:sldMk cId="4036288419" sldId="262"/>
            <ac:picMk id="6" creationId="{A53E94D8-D081-1965-B42F-2FB812EEC12C}"/>
          </ac:picMkLst>
        </pc:picChg>
      </pc:sldChg>
      <pc:sldChg chg="addSp modSp add del mod setBg">
        <pc:chgData name="Ugo Marchesini - ugo.marchesini@studio.unibo.it" userId="S::ugo.marchesini@studio.unibo.it::367b43d9-7c8f-4b13-b877-801cec916d4b" providerId="AD" clId="Web-{07E5FAE0-489D-4102-9C4C-9B1673D53706}" dt="2022-09-14T09:52:39.434" v="511"/>
        <pc:sldMkLst>
          <pc:docMk/>
          <pc:sldMk cId="3558870197" sldId="263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grpSpMkLst>
            <pc:docMk/>
            <pc:sldMk cId="3558870197" sldId="263"/>
            <ac:grpSpMk id="16" creationId="{8323DD1D-77DE-48B2-A0A0-6265801531E5}"/>
          </ac:grpSpMkLst>
        </pc:grpChg>
      </pc:sldChg>
      <pc:sldMasterChg chg="add replId addSldLayout modSldLayout">
        <pc:chgData name="Ugo Marchesini - ugo.marchesini@studio.unibo.it" userId="S::ugo.marchesini@studio.unibo.it::367b43d9-7c8f-4b13-b877-801cec916d4b" providerId="AD" clId="Web-{07E5FAE0-489D-4102-9C4C-9B1673D53706}" dt="2022-09-14T09:10:25.322" v="165"/>
        <pc:sldMasterMkLst>
          <pc:docMk/>
          <pc:sldMasterMk cId="896338455" sldId="2147483649"/>
        </pc:sldMasterMkLst>
        <pc:sldLayoutChg chg="add replId">
          <pc:chgData name="Ugo Marchesini - ugo.marchesini@studio.unibo.it" userId="S::ugo.marchesini@studio.unibo.it::367b43d9-7c8f-4b13-b877-801cec916d4b" providerId="AD" clId="Web-{07E5FAE0-489D-4102-9C4C-9B1673D53706}" dt="2022-09-14T09:10:25.322" v="165"/>
          <pc:sldLayoutMkLst>
            <pc:docMk/>
            <pc:sldMasterMk cId="896338455" sldId="2147483649"/>
            <pc:sldLayoutMk cId="112180261" sldId="2147483655"/>
          </pc:sldLayoutMkLst>
        </pc:sldLayoutChg>
        <pc:sldLayoutChg chg="add replId">
          <pc:chgData name="Ugo Marchesini - ugo.marchesini@studio.unibo.it" userId="S::ugo.marchesini@studio.unibo.it::367b43d9-7c8f-4b13-b877-801cec916d4b" providerId="AD" clId="Web-{07E5FAE0-489D-4102-9C4C-9B1673D53706}" dt="2022-09-14T09:10:25.322" v="165"/>
          <pc:sldLayoutMkLst>
            <pc:docMk/>
            <pc:sldMasterMk cId="896338455" sldId="2147483649"/>
            <pc:sldLayoutMk cId="414000458" sldId="2147483656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3919505" sldId="2147483687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3741397829" sldId="2147483688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1631593207" sldId="2147483689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101671662" sldId="2147483690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2010546998" sldId="2147483691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608073579" sldId="2147483692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1455632429" sldId="2147483695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79065872" sldId="2147483696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2189002145" sldId="2147483697"/>
          </pc:sldLayoutMkLst>
        </pc:sldLayoutChg>
      </pc:sldMasterChg>
      <pc:sldMasterChg chg="del delSldLayout">
        <pc:chgData name="Ugo Marchesini - ugo.marchesini@studio.unibo.it" userId="S::ugo.marchesini@studio.unibo.it::367b43d9-7c8f-4b13-b877-801cec916d4b" providerId="AD" clId="Web-{07E5FAE0-489D-4102-9C4C-9B1673D53706}" dt="2022-09-14T08:39:16.893" v="13"/>
        <pc:sldMasterMkLst>
          <pc:docMk/>
          <pc:sldMasterMk cId="2460954070" sldId="2147483660"/>
        </pc:sldMasterMkLst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3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EC88688A-BC97-EF30-C37E-73EF6FE5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5" b="1250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Compressed Neural Network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US" sz="2200"/>
              <a:t>Project Work of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30988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70811-FEA5-462D-471F-1FCAB0CE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7" y="177198"/>
            <a:ext cx="10733204" cy="1309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Epidemics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  <a:latin typeface="Avenir Next LT Pro"/>
                <a:ea typeface="+mj-lt"/>
                <a:cs typeface="+mj-lt"/>
              </a:rPr>
              <a:t>Rebuild pipelines</a:t>
            </a:r>
            <a:endParaRPr lang="en-US" sz="2400" dirty="0">
              <a:solidFill>
                <a:schemeClr val="tx2"/>
              </a:solidFill>
              <a:latin typeface="Avenir Next LT Pro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896CFCE-A253-63ED-CEA1-C5932CA1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77" y="172845"/>
            <a:ext cx="3567866" cy="6507897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957B2C8-7439-0B84-6786-16863FBF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89" y="172845"/>
            <a:ext cx="2549849" cy="6502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67957-4DE2-AE4B-F50C-FB2021924ABC}"/>
              </a:ext>
            </a:extLst>
          </p:cNvPr>
          <p:cNvSpPr txBox="1"/>
          <p:nvPr/>
        </p:nvSpPr>
        <p:spPr>
          <a:xfrm>
            <a:off x="133349" y="2352675"/>
            <a:ext cx="35337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From </a:t>
            </a:r>
          </a:p>
          <a:p>
            <a:r>
              <a:rPr lang="en-US" sz="1600" dirty="0" err="1"/>
              <a:t>DecisioneTree</a:t>
            </a:r>
            <a:r>
              <a:rPr lang="en-US" sz="1600" dirty="0"/>
              <a:t> and single NN</a:t>
            </a:r>
          </a:p>
          <a:p>
            <a:r>
              <a:rPr lang="en-US" sz="1600" dirty="0"/>
              <a:t>To </a:t>
            </a:r>
          </a:p>
          <a:p>
            <a:r>
              <a:rPr lang="en-US" sz="1600" dirty="0" err="1"/>
              <a:t>DecisionTree</a:t>
            </a:r>
            <a:r>
              <a:rPr lang="en-US" sz="1600" dirty="0"/>
              <a:t> and multiple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FFC9B-BC3C-A9F2-28D8-83B53F429498}"/>
              </a:ext>
            </a:extLst>
          </p:cNvPr>
          <p:cNvSpPr txBox="1"/>
          <p:nvPr/>
        </p:nvSpPr>
        <p:spPr>
          <a:xfrm>
            <a:off x="723899" y="4552950"/>
            <a:ext cx="21336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Pipeline</a:t>
            </a:r>
            <a:endParaRPr lang="en-US"/>
          </a:p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Encode</a:t>
            </a:r>
          </a:p>
          <a:p>
            <a:pPr algn="ctr"/>
            <a:r>
              <a:rPr lang="en-US"/>
              <a:t>Solve</a:t>
            </a:r>
          </a:p>
          <a:p>
            <a:pPr algn="ctr"/>
            <a:r>
              <a:rPr lang="en-US"/>
              <a:t>Simulate</a:t>
            </a:r>
          </a:p>
          <a:p>
            <a:pPr algn="ctr"/>
            <a:r>
              <a:rPr lang="en-US"/>
              <a:t>Brute Force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66E87E-9344-B38B-BC5C-F88CA4F9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0025" y="1437198"/>
            <a:ext cx="6416335" cy="18311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700" dirty="0"/>
            </a:br>
            <a:br>
              <a:rPr lang="en-US" sz="3700" dirty="0"/>
            </a:br>
            <a:r>
              <a:rPr lang="en-US" sz="2800" dirty="0">
                <a:solidFill>
                  <a:schemeClr val="tx2"/>
                </a:solidFill>
              </a:rPr>
              <a:t>TensorFlow Model Optimization Toolkit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BB9C6-44C7-D2E2-C3E5-2E402B056B30}"/>
              </a:ext>
            </a:extLst>
          </p:cNvPr>
          <p:cNvSpPr txBox="1"/>
          <p:nvPr/>
        </p:nvSpPr>
        <p:spPr>
          <a:xfrm>
            <a:off x="457200" y="3264832"/>
            <a:ext cx="6159160" cy="2980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Post Training Quantization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Pro</a:t>
            </a:r>
            <a:r>
              <a:rPr lang="en-US" dirty="0">
                <a:solidFill>
                  <a:schemeClr val="tx2"/>
                </a:solidFill>
              </a:rPr>
              <a:t> : reduce size , most technique do not lose accuracy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>
                <a:solidFill>
                  <a:schemeClr val="tx2"/>
                </a:solidFill>
              </a:rPr>
              <a:t> : does not allow encoding in EML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Pruning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: does not lose accuracy , allows encoding in EML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: increase file size 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948D623-C0BC-1E96-82EB-51F76659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14" y="2922503"/>
            <a:ext cx="5009616" cy="1121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A4490-7597-663E-98CB-229A8894CAAC}"/>
              </a:ext>
            </a:extLst>
          </p:cNvPr>
          <p:cNvSpPr txBox="1"/>
          <p:nvPr/>
        </p:nvSpPr>
        <p:spPr>
          <a:xfrm>
            <a:off x="200024" y="190500"/>
            <a:ext cx="4048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  <a:latin typeface="Posterama"/>
                <a:ea typeface="+mn-lt"/>
                <a:cs typeface="+mn-lt"/>
              </a:rPr>
              <a:t>Epidemics</a:t>
            </a:r>
            <a:endParaRPr lang="en-US" sz="5400" dirty="0">
              <a:solidFill>
                <a:schemeClr val="tx2"/>
              </a:solidFill>
              <a:latin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9820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9550" y="166931"/>
            <a:ext cx="10754527" cy="666655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cs typeface="Posterama"/>
              </a:rPr>
              <a:t>Transprecision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 Computing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D1DD12A-9237-29F5-66DB-018B3715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66" y="1876508"/>
            <a:ext cx="9992400" cy="48484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0E10-D15E-A35E-C243-4F02BD497551}"/>
              </a:ext>
            </a:extLst>
          </p:cNvPr>
          <p:cNvSpPr txBox="1"/>
          <p:nvPr/>
        </p:nvSpPr>
        <p:spPr>
          <a:xfrm>
            <a:off x="238124" y="1038225"/>
            <a:ext cx="1857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4987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0025" y="195506"/>
            <a:ext cx="10754527" cy="7523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 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063B9DC-8EB2-4F37-ED44-ACE5F498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623" y="4076783"/>
            <a:ext cx="5006062" cy="2362386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980CF69-DB01-D3FD-1D27-04BAEAA5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297510"/>
            <a:ext cx="5010150" cy="2348455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53E94D8-D081-1965-B42F-2FB812EE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297510"/>
            <a:ext cx="4981575" cy="23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841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7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7FB1"/>
      </a:accent6>
      <a:hlink>
        <a:srgbClr val="5E5EC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SineVTI</vt:lpstr>
      <vt:lpstr>Compressed Neural Network</vt:lpstr>
      <vt:lpstr>Epidemics Rebuild pipelines</vt:lpstr>
      <vt:lpstr>  TensorFlow Model Optimization Toolkit</vt:lpstr>
      <vt:lpstr>Transprecision Computing</vt:lpstr>
      <vt:lpstr>Result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147</cp:revision>
  <dcterms:created xsi:type="dcterms:W3CDTF">2019-10-16T03:03:10Z</dcterms:created>
  <dcterms:modified xsi:type="dcterms:W3CDTF">2022-09-14T09:52:39Z</dcterms:modified>
</cp:coreProperties>
</file>