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43231fb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3b7a3ee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51af2fb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7a781c9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507592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334075b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3a5a62f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497b141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27651da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728f2c4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73866e5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5a027cf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5303ba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4def550d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21df4b3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470755a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17957a3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616d25c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647c46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44dd71d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3c1d72a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2801952119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2022-10-07T22:06:06Z</dcterms:modified>
  <cp:category/>
</cp:coreProperties>
</file>