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13AFA-2BA5-45A1-9DCD-16F31ABEABAC}" v="511" dt="2024-08-16T12:13:09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cero ruan" userId="c21eb113a5b2d4a4" providerId="Windows Live" clId="Web-{E9D13AFA-2BA5-45A1-9DCD-16F31ABEABAC}"/>
    <pc:docChg chg="addSld modSld sldOrd addMainMaster delMainMaster">
      <pc:chgData name="cicero ruan" userId="c21eb113a5b2d4a4" providerId="Windows Live" clId="Web-{E9D13AFA-2BA5-45A1-9DCD-16F31ABEABAC}" dt="2024-08-16T12:13:09.293" v="456" actId="14100"/>
      <pc:docMkLst>
        <pc:docMk/>
      </pc:docMkLst>
      <pc:sldChg chg="addSp delSp modSp mod setBg modClrScheme chgLayout">
        <pc:chgData name="cicero ruan" userId="c21eb113a5b2d4a4" providerId="Windows Live" clId="Web-{E9D13AFA-2BA5-45A1-9DCD-16F31ABEABAC}" dt="2024-08-16T11:52:50.439" v="370" actId="20577"/>
        <pc:sldMkLst>
          <pc:docMk/>
          <pc:sldMk cId="2210866551" sldId="256"/>
        </pc:sldMkLst>
        <pc:spChg chg="mod">
          <ac:chgData name="cicero ruan" userId="c21eb113a5b2d4a4" providerId="Windows Live" clId="Web-{E9D13AFA-2BA5-45A1-9DCD-16F31ABEABAC}" dt="2024-08-16T11:41:31.994" v="49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cicero ruan" userId="c21eb113a5b2d4a4" providerId="Windows Live" clId="Web-{E9D13AFA-2BA5-45A1-9DCD-16F31ABEABAC}" dt="2024-08-16T11:52:50.439" v="370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cicero ruan" userId="c21eb113a5b2d4a4" providerId="Windows Live" clId="Web-{E9D13AFA-2BA5-45A1-9DCD-16F31ABEABAC}" dt="2024-08-16T11:41:31.947" v="48"/>
          <ac:spMkLst>
            <pc:docMk/>
            <pc:sldMk cId="2210866551" sldId="256"/>
            <ac:spMk id="8" creationId="{2D924463-4DB7-437D-85B1-7EE5042DE522}"/>
          </ac:spMkLst>
        </pc:spChg>
        <pc:spChg chg="add del">
          <ac:chgData name="cicero ruan" userId="c21eb113a5b2d4a4" providerId="Windows Live" clId="Web-{E9D13AFA-2BA5-45A1-9DCD-16F31ABEABAC}" dt="2024-08-16T11:41:31.947" v="48"/>
          <ac:spMkLst>
            <pc:docMk/>
            <pc:sldMk cId="2210866551" sldId="256"/>
            <ac:spMk id="10" creationId="{C8884498-8C0E-4CE3-A52C-4D46CFCBD241}"/>
          </ac:spMkLst>
        </pc:spChg>
        <pc:spChg chg="add">
          <ac:chgData name="cicero ruan" userId="c21eb113a5b2d4a4" providerId="Windows Live" clId="Web-{E9D13AFA-2BA5-45A1-9DCD-16F31ABEABAC}" dt="2024-08-16T11:41:31.994" v="49"/>
          <ac:spMkLst>
            <pc:docMk/>
            <pc:sldMk cId="2210866551" sldId="256"/>
            <ac:spMk id="14" creationId="{7C2F33EB-E7CB-4EE9-BBBF-D632F5C00EAE}"/>
          </ac:spMkLst>
        </pc:spChg>
        <pc:spChg chg="add">
          <ac:chgData name="cicero ruan" userId="c21eb113a5b2d4a4" providerId="Windows Live" clId="Web-{E9D13AFA-2BA5-45A1-9DCD-16F31ABEABAC}" dt="2024-08-16T11:41:31.994" v="49"/>
          <ac:spMkLst>
            <pc:docMk/>
            <pc:sldMk cId="2210866551" sldId="256"/>
            <ac:spMk id="16" creationId="{4E5B79A0-69AD-4CBD-897F-32C7A2BA2FBB}"/>
          </ac:spMkLst>
        </pc:spChg>
        <pc:spChg chg="add">
          <ac:chgData name="cicero ruan" userId="c21eb113a5b2d4a4" providerId="Windows Live" clId="Web-{E9D13AFA-2BA5-45A1-9DCD-16F31ABEABAC}" dt="2024-08-16T11:41:31.994" v="49"/>
          <ac:spMkLst>
            <pc:docMk/>
            <pc:sldMk cId="2210866551" sldId="256"/>
            <ac:spMk id="17" creationId="{74270B3E-3C96-4381-9F21-EC83F1E1A0FD}"/>
          </ac:spMkLst>
        </pc:spChg>
        <pc:grpChg chg="add del">
          <ac:chgData name="cicero ruan" userId="c21eb113a5b2d4a4" providerId="Windows Live" clId="Web-{E9D13AFA-2BA5-45A1-9DCD-16F31ABEABAC}" dt="2024-08-16T11:41:31.947" v="48"/>
          <ac:grpSpMkLst>
            <pc:docMk/>
            <pc:sldMk cId="2210866551" sldId="256"/>
            <ac:grpSpMk id="12" creationId="{13CD130A-643A-4D11-9D36-1A18E7473DF4}"/>
          </ac:grpSpMkLst>
        </pc:grpChg>
        <pc:cxnChg chg="add">
          <ac:chgData name="cicero ruan" userId="c21eb113a5b2d4a4" providerId="Windows Live" clId="Web-{E9D13AFA-2BA5-45A1-9DCD-16F31ABEABAC}" dt="2024-08-16T11:41:31.994" v="49"/>
          <ac:cxnSpMkLst>
            <pc:docMk/>
            <pc:sldMk cId="2210866551" sldId="256"/>
            <ac:cxnSpMk id="18" creationId="{071DF4C0-7A22-4E59-9E9C-BD2E245364DD}"/>
          </ac:cxnSpMkLst>
        </pc:cxnChg>
      </pc:sldChg>
      <pc:sldChg chg="addSp modSp new ord">
        <pc:chgData name="cicero ruan" userId="c21eb113a5b2d4a4" providerId="Windows Live" clId="Web-{E9D13AFA-2BA5-45A1-9DCD-16F31ABEABAC}" dt="2024-08-16T11:49:31.370" v="284"/>
        <pc:sldMkLst>
          <pc:docMk/>
          <pc:sldMk cId="4179953622" sldId="257"/>
        </pc:sldMkLst>
        <pc:spChg chg="mod">
          <ac:chgData name="cicero ruan" userId="c21eb113a5b2d4a4" providerId="Windows Live" clId="Web-{E9D13AFA-2BA5-45A1-9DCD-16F31ABEABAC}" dt="2024-08-16T11:44:06.656" v="134" actId="1076"/>
          <ac:spMkLst>
            <pc:docMk/>
            <pc:sldMk cId="4179953622" sldId="257"/>
            <ac:spMk id="2" creationId="{2483CE5C-17B0-D7DD-F81B-13B5EC73CB78}"/>
          </ac:spMkLst>
        </pc:spChg>
        <pc:spChg chg="mod">
          <ac:chgData name="cicero ruan" userId="c21eb113a5b2d4a4" providerId="Windows Live" clId="Web-{E9D13AFA-2BA5-45A1-9DCD-16F31ABEABAC}" dt="2024-08-16T11:43:53.780" v="133" actId="1076"/>
          <ac:spMkLst>
            <pc:docMk/>
            <pc:sldMk cId="4179953622" sldId="257"/>
            <ac:spMk id="3" creationId="{BF809D5D-22B4-19E1-4CF9-22853D813E22}"/>
          </ac:spMkLst>
        </pc:spChg>
        <pc:picChg chg="add mod">
          <ac:chgData name="cicero ruan" userId="c21eb113a5b2d4a4" providerId="Windows Live" clId="Web-{E9D13AFA-2BA5-45A1-9DCD-16F31ABEABAC}" dt="2024-08-16T11:43:46.702" v="132" actId="1076"/>
          <ac:picMkLst>
            <pc:docMk/>
            <pc:sldMk cId="4179953622" sldId="257"/>
            <ac:picMk id="4" creationId="{FD91952F-8701-6E07-64FD-40C5CD79321A}"/>
          </ac:picMkLst>
        </pc:picChg>
      </pc:sldChg>
      <pc:sldChg chg="addSp modSp new">
        <pc:chgData name="cicero ruan" userId="c21eb113a5b2d4a4" providerId="Windows Live" clId="Web-{E9D13AFA-2BA5-45A1-9DCD-16F31ABEABAC}" dt="2024-08-16T11:49:53.214" v="286" actId="20577"/>
        <pc:sldMkLst>
          <pc:docMk/>
          <pc:sldMk cId="2460411418" sldId="258"/>
        </pc:sldMkLst>
        <pc:spChg chg="mod">
          <ac:chgData name="cicero ruan" userId="c21eb113a5b2d4a4" providerId="Windows Live" clId="Web-{E9D13AFA-2BA5-45A1-9DCD-16F31ABEABAC}" dt="2024-08-16T11:47:00.536" v="221" actId="1076"/>
          <ac:spMkLst>
            <pc:docMk/>
            <pc:sldMk cId="2460411418" sldId="258"/>
            <ac:spMk id="2" creationId="{EF96D7A0-DD76-123D-670F-B366ADCAE109}"/>
          </ac:spMkLst>
        </pc:spChg>
        <pc:spChg chg="mod">
          <ac:chgData name="cicero ruan" userId="c21eb113a5b2d4a4" providerId="Windows Live" clId="Web-{E9D13AFA-2BA5-45A1-9DCD-16F31ABEABAC}" dt="2024-08-16T11:49:53.214" v="286" actId="20577"/>
          <ac:spMkLst>
            <pc:docMk/>
            <pc:sldMk cId="2460411418" sldId="258"/>
            <ac:spMk id="3" creationId="{C48476A2-792C-A7AD-854D-D13481EB29C9}"/>
          </ac:spMkLst>
        </pc:spChg>
        <pc:picChg chg="add mod">
          <ac:chgData name="cicero ruan" userId="c21eb113a5b2d4a4" providerId="Windows Live" clId="Web-{E9D13AFA-2BA5-45A1-9DCD-16F31ABEABAC}" dt="2024-08-16T11:46:36.848" v="217" actId="1076"/>
          <ac:picMkLst>
            <pc:docMk/>
            <pc:sldMk cId="2460411418" sldId="258"/>
            <ac:picMk id="4" creationId="{12F752CF-D4B9-F3D2-E564-A478AB69C0E3}"/>
          </ac:picMkLst>
        </pc:picChg>
        <pc:picChg chg="add mod">
          <ac:chgData name="cicero ruan" userId="c21eb113a5b2d4a4" providerId="Windows Live" clId="Web-{E9D13AFA-2BA5-45A1-9DCD-16F31ABEABAC}" dt="2024-08-16T11:46:53.896" v="220" actId="14100"/>
          <ac:picMkLst>
            <pc:docMk/>
            <pc:sldMk cId="2460411418" sldId="258"/>
            <ac:picMk id="5" creationId="{9EFADD8E-D9CB-6F5F-E32F-4B0B1866B0FD}"/>
          </ac:picMkLst>
        </pc:picChg>
      </pc:sldChg>
      <pc:sldChg chg="addSp modSp new ord">
        <pc:chgData name="cicero ruan" userId="c21eb113a5b2d4a4" providerId="Windows Live" clId="Web-{E9D13AFA-2BA5-45A1-9DCD-16F31ABEABAC}" dt="2024-08-16T11:49:24.573" v="283"/>
        <pc:sldMkLst>
          <pc:docMk/>
          <pc:sldMk cId="794976317" sldId="259"/>
        </pc:sldMkLst>
        <pc:spChg chg="mod">
          <ac:chgData name="cicero ruan" userId="c21eb113a5b2d4a4" providerId="Windows Live" clId="Web-{E9D13AFA-2BA5-45A1-9DCD-16F31ABEABAC}" dt="2024-08-16T11:49:11.603" v="281" actId="1076"/>
          <ac:spMkLst>
            <pc:docMk/>
            <pc:sldMk cId="794976317" sldId="259"/>
            <ac:spMk id="2" creationId="{EF65A17A-B81F-207B-C1A3-A25A6C76DA35}"/>
          </ac:spMkLst>
        </pc:spChg>
        <pc:spChg chg="mod">
          <ac:chgData name="cicero ruan" userId="c21eb113a5b2d4a4" providerId="Windows Live" clId="Web-{E9D13AFA-2BA5-45A1-9DCD-16F31ABEABAC}" dt="2024-08-16T11:49:16.635" v="282" actId="1076"/>
          <ac:spMkLst>
            <pc:docMk/>
            <pc:sldMk cId="794976317" sldId="259"/>
            <ac:spMk id="3" creationId="{5AC4C8DD-0619-7CC1-DC94-E17C04E2E7BF}"/>
          </ac:spMkLst>
        </pc:spChg>
        <pc:picChg chg="add mod">
          <ac:chgData name="cicero ruan" userId="c21eb113a5b2d4a4" providerId="Windows Live" clId="Web-{E9D13AFA-2BA5-45A1-9DCD-16F31ABEABAC}" dt="2024-08-16T11:49:03.791" v="280" actId="1076"/>
          <ac:picMkLst>
            <pc:docMk/>
            <pc:sldMk cId="794976317" sldId="259"/>
            <ac:picMk id="4" creationId="{55BE200D-4A27-1189-372F-F0ED94E9975D}"/>
          </ac:picMkLst>
        </pc:picChg>
      </pc:sldChg>
      <pc:sldChg chg="addSp modSp new">
        <pc:chgData name="cicero ruan" userId="c21eb113a5b2d4a4" providerId="Windows Live" clId="Web-{E9D13AFA-2BA5-45A1-9DCD-16F31ABEABAC}" dt="2024-08-16T11:51:58.390" v="357" actId="1076"/>
        <pc:sldMkLst>
          <pc:docMk/>
          <pc:sldMk cId="2122069671" sldId="260"/>
        </pc:sldMkLst>
        <pc:spChg chg="mod">
          <ac:chgData name="cicero ruan" userId="c21eb113a5b2d4a4" providerId="Windows Live" clId="Web-{E9D13AFA-2BA5-45A1-9DCD-16F31ABEABAC}" dt="2024-08-16T11:51:53.031" v="356" actId="1076"/>
          <ac:spMkLst>
            <pc:docMk/>
            <pc:sldMk cId="2122069671" sldId="260"/>
            <ac:spMk id="2" creationId="{A5227BE2-4626-8053-6E49-AFCAC70BBE00}"/>
          </ac:spMkLst>
        </pc:spChg>
        <pc:spChg chg="mod">
          <ac:chgData name="cicero ruan" userId="c21eb113a5b2d4a4" providerId="Windows Live" clId="Web-{E9D13AFA-2BA5-45A1-9DCD-16F31ABEABAC}" dt="2024-08-16T11:51:58.390" v="357" actId="1076"/>
          <ac:spMkLst>
            <pc:docMk/>
            <pc:sldMk cId="2122069671" sldId="260"/>
            <ac:spMk id="3" creationId="{A00D49C6-682D-236D-BB9C-EFC21B043EA1}"/>
          </ac:spMkLst>
        </pc:spChg>
        <pc:picChg chg="add mod">
          <ac:chgData name="cicero ruan" userId="c21eb113a5b2d4a4" providerId="Windows Live" clId="Web-{E9D13AFA-2BA5-45A1-9DCD-16F31ABEABAC}" dt="2024-08-16T11:51:43.843" v="355" actId="1076"/>
          <ac:picMkLst>
            <pc:docMk/>
            <pc:sldMk cId="2122069671" sldId="260"/>
            <ac:picMk id="4" creationId="{1C8C2A0C-9286-1528-3BB1-74401A62F6C8}"/>
          </ac:picMkLst>
        </pc:picChg>
      </pc:sldChg>
      <pc:sldChg chg="addSp modSp new">
        <pc:chgData name="cicero ruan" userId="c21eb113a5b2d4a4" providerId="Windows Live" clId="Web-{E9D13AFA-2BA5-45A1-9DCD-16F31ABEABAC}" dt="2024-08-16T12:13:09.293" v="456" actId="14100"/>
        <pc:sldMkLst>
          <pc:docMk/>
          <pc:sldMk cId="2089030988" sldId="261"/>
        </pc:sldMkLst>
        <pc:spChg chg="mod">
          <ac:chgData name="cicero ruan" userId="c21eb113a5b2d4a4" providerId="Windows Live" clId="Web-{E9D13AFA-2BA5-45A1-9DCD-16F31ABEABAC}" dt="2024-08-16T11:58:07.872" v="400" actId="1076"/>
          <ac:spMkLst>
            <pc:docMk/>
            <pc:sldMk cId="2089030988" sldId="261"/>
            <ac:spMk id="2" creationId="{B43801C9-D121-EE3A-FFEC-E23206E5C1EB}"/>
          </ac:spMkLst>
        </pc:spChg>
        <pc:spChg chg="mod">
          <ac:chgData name="cicero ruan" userId="c21eb113a5b2d4a4" providerId="Windows Live" clId="Web-{E9D13AFA-2BA5-45A1-9DCD-16F31ABEABAC}" dt="2024-08-16T11:58:12.622" v="401" actId="1076"/>
          <ac:spMkLst>
            <pc:docMk/>
            <pc:sldMk cId="2089030988" sldId="261"/>
            <ac:spMk id="3" creationId="{D9959A32-65B8-B7E1-669E-2E2D4A60752D}"/>
          </ac:spMkLst>
        </pc:spChg>
        <pc:spChg chg="add mod">
          <ac:chgData name="cicero ruan" userId="c21eb113a5b2d4a4" providerId="Windows Live" clId="Web-{E9D13AFA-2BA5-45A1-9DCD-16F31ABEABAC}" dt="2024-08-16T12:13:09.293" v="456" actId="14100"/>
          <ac:spMkLst>
            <pc:docMk/>
            <pc:sldMk cId="2089030988" sldId="261"/>
            <ac:spMk id="4" creationId="{50CA714E-6CAE-3322-46A0-58039A9B1D17}"/>
          </ac:spMkLst>
        </pc:spChg>
      </pc:sldChg>
      <pc:sldMasterChg chg="add del addSldLayout delSldLayout">
        <pc:chgData name="cicero ruan" userId="c21eb113a5b2d4a4" providerId="Windows Live" clId="Web-{E9D13AFA-2BA5-45A1-9DCD-16F31ABEABAC}" dt="2024-08-16T11:41:31.994" v="49"/>
        <pc:sldMasterMkLst>
          <pc:docMk/>
          <pc:sldMasterMk cId="2675746937" sldId="2147483648"/>
        </pc:sldMasterMkLst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cicero ruan" userId="c21eb113a5b2d4a4" providerId="Windows Live" clId="Web-{E9D13AFA-2BA5-45A1-9DCD-16F31ABEABAC}" dt="2024-08-16T11:41:31.994" v="4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cicero ruan" userId="c21eb113a5b2d4a4" providerId="Windows Live" clId="Web-{E9D13AFA-2BA5-45A1-9DCD-16F31ABEABAC}" dt="2024-08-16T11:41:31.947" v="48"/>
        <pc:sldMasterMkLst>
          <pc:docMk/>
          <pc:sldMasterMk cId="869872120" sldId="2147483673"/>
        </pc:sldMasterMkLst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2829815705" sldId="2147483662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2319265173" sldId="2147483663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3387124978" sldId="2147483664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422304892" sldId="2147483665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1040829907" sldId="2147483666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1023544135" sldId="2147483667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1428585989" sldId="2147483668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2743744464" sldId="2147483669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2966435558" sldId="2147483670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3211581993" sldId="2147483671"/>
          </pc:sldLayoutMkLst>
        </pc:sldLayoutChg>
        <pc:sldLayoutChg chg="add del">
          <pc:chgData name="cicero ruan" userId="c21eb113a5b2d4a4" providerId="Windows Live" clId="Web-{E9D13AFA-2BA5-45A1-9DCD-16F31ABEABAC}" dt="2024-08-16T11:41:31.947" v="48"/>
          <pc:sldLayoutMkLst>
            <pc:docMk/>
            <pc:sldMasterMk cId="869872120" sldId="2147483673"/>
            <pc:sldLayoutMk cId="3403921161" sldId="2147483672"/>
          </pc:sldLayoutMkLst>
        </pc:sldLayoutChg>
      </pc:sldMasterChg>
      <pc:sldMasterChg chg="add addSldLayout">
        <pc:chgData name="cicero ruan" userId="c21eb113a5b2d4a4" providerId="Windows Live" clId="Web-{E9D13AFA-2BA5-45A1-9DCD-16F31ABEABAC}" dt="2024-08-16T11:41:31.994" v="49"/>
        <pc:sldMasterMkLst>
          <pc:docMk/>
          <pc:sldMasterMk cId="2744725671" sldId="2147483699"/>
        </pc:sldMasterMkLst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2038172443" sldId="2147483688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483936415" sldId="2147483689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4146923496" sldId="2147483690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2527360412" sldId="2147483691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2453987974" sldId="2147483692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1802660239" sldId="2147483693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1573385234" sldId="2147483694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953854745" sldId="2147483695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3827836520" sldId="2147483696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2063352733" sldId="2147483697"/>
          </pc:sldLayoutMkLst>
        </pc:sldLayoutChg>
        <pc:sldLayoutChg chg="add">
          <pc:chgData name="cicero ruan" userId="c21eb113a5b2d4a4" providerId="Windows Live" clId="Web-{E9D13AFA-2BA5-45A1-9DCD-16F31ABEABAC}" dt="2024-08-16T11:41:31.994" v="49"/>
          <pc:sldLayoutMkLst>
            <pc:docMk/>
            <pc:sldMasterMk cId="2744725671" sldId="2147483699"/>
            <pc:sldLayoutMk cId="406377880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92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25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de-DE" dirty="0" err="1"/>
              <a:t>Conheça</a:t>
            </a:r>
            <a:r>
              <a:rPr lang="de-DE" dirty="0"/>
              <a:t> o </a:t>
            </a:r>
            <a:r>
              <a:rPr lang="de-DE" dirty="0" err="1"/>
              <a:t>Senha</a:t>
            </a:r>
            <a:r>
              <a:rPr lang="de-DE" dirty="0"/>
              <a:t> </a:t>
            </a:r>
            <a:r>
              <a:rPr lang="de-DE" dirty="0" err="1"/>
              <a:t>Já</a:t>
            </a:r>
            <a:r>
              <a:rPr lang="de-DE" dirty="0"/>
              <a:t>!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dirty="0" err="1"/>
              <a:t>Aplicativo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gerar</a:t>
            </a:r>
            <a:r>
              <a:rPr lang="de-DE" dirty="0"/>
              <a:t> </a:t>
            </a:r>
            <a:r>
              <a:rPr lang="de-DE" dirty="0" err="1"/>
              <a:t>senhas</a:t>
            </a:r>
            <a:r>
              <a:rPr lang="de-DE" dirty="0"/>
              <a:t> </a:t>
            </a:r>
            <a:r>
              <a:rPr lang="de-DE" dirty="0" err="1"/>
              <a:t>diversas</a:t>
            </a:r>
            <a:r>
              <a:rPr lang="de-DE" dirty="0"/>
              <a:t>.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5A17A-B81F-207B-C1A3-A25A6C76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603994"/>
            <a:ext cx="9905999" cy="1360898"/>
          </a:xfrm>
        </p:spPr>
        <p:txBody>
          <a:bodyPr/>
          <a:lstStyle/>
          <a:p>
            <a:r>
              <a:rPr lang="pt-BR" dirty="0"/>
              <a:t>Identifique-se!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4C8DD-0619-7CC1-DC94-E17C04E2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2439602"/>
            <a:ext cx="2563905" cy="1792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Comece fazendo login para aproveitar o site!</a:t>
            </a:r>
          </a:p>
        </p:txBody>
      </p:sp>
      <p:pic>
        <p:nvPicPr>
          <p:cNvPr id="4" name="Imagem 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55BE200D-4A27-1189-372F-F0ED94E9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92" y="1281953"/>
            <a:ext cx="37312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7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3CE5C-17B0-D7DD-F81B-13B5EC73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906" y="872935"/>
            <a:ext cx="9905999" cy="1360898"/>
          </a:xfrm>
        </p:spPr>
        <p:txBody>
          <a:bodyPr/>
          <a:lstStyle/>
          <a:p>
            <a:r>
              <a:rPr lang="pt-BR" dirty="0"/>
              <a:t>Fácil de usar!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09D5D-22B4-19E1-4CF9-22853D81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376" y="2233414"/>
            <a:ext cx="2931458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Com apenas alguns cliques você cria uma senha completamente diferente da anterior!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D91952F-8701-6E07-64FD-40C5CD79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181" y="170330"/>
            <a:ext cx="2603050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6D7A0-DD76-123D-670F-B366ADCA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4" y="801217"/>
            <a:ext cx="3478305" cy="1360898"/>
          </a:xfrm>
        </p:spPr>
        <p:txBody>
          <a:bodyPr/>
          <a:lstStyle/>
          <a:p>
            <a:r>
              <a:rPr lang="pt-BR" dirty="0"/>
              <a:t>Personalizável!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476A2-792C-A7AD-854D-D13481EB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24" y="2161696"/>
            <a:ext cx="3092823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Você escolhe quantos caracteres a senha terá! Podendo ser de seis, até vinte!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2F752CF-D4B9-F3D2-E564-A478AB69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5" y="797859"/>
            <a:ext cx="2388139" cy="4114800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EFADD8E-D9CB-6F5F-E32F-4B0B1866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95" y="797859"/>
            <a:ext cx="17780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27BE2-4626-8053-6E49-AFCAC70B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023" y="3358"/>
            <a:ext cx="3128682" cy="1360898"/>
          </a:xfrm>
        </p:spPr>
        <p:txBody>
          <a:bodyPr/>
          <a:lstStyle/>
          <a:p>
            <a:r>
              <a:rPr lang="pt-BR" dirty="0"/>
              <a:t>Organize-se!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D49C6-682D-236D-BB9C-EFC21B04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176" y="2439602"/>
            <a:ext cx="3460376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Armazene as senhas criadas e se organize para nunca errar ao usá-las!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8C2A0C-9286-1528-3BB1-74401A62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84" y="1075765"/>
            <a:ext cx="2183633" cy="49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01C9-D121-EE3A-FFEC-E23206E5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470" y="1240488"/>
            <a:ext cx="4231341" cy="1360898"/>
          </a:xfrm>
        </p:spPr>
        <p:txBody>
          <a:bodyPr/>
          <a:lstStyle/>
          <a:p>
            <a:r>
              <a:rPr lang="pt-BR" dirty="0"/>
              <a:t>Obrigado </a:t>
            </a:r>
            <a:r>
              <a:rPr lang="pt-BR" dirty="0" err="1"/>
              <a:t>á</a:t>
            </a:r>
            <a:r>
              <a:rPr lang="pt-BR" dirty="0"/>
              <a:t> todos!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59A32-65B8-B7E1-669E-2E2D4A60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494" y="2878873"/>
            <a:ext cx="3379694" cy="1101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Aqui nos despedimos!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CA714E-6CAE-3322-46A0-58039A9B1D17}"/>
              </a:ext>
            </a:extLst>
          </p:cNvPr>
          <p:cNvSpPr txBox="1"/>
          <p:nvPr/>
        </p:nvSpPr>
        <p:spPr>
          <a:xfrm>
            <a:off x="4069613" y="3810484"/>
            <a:ext cx="3155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-</a:t>
            </a:r>
            <a:r>
              <a:rPr lang="pt-BR" dirty="0" err="1"/>
              <a:t>Alefe</a:t>
            </a:r>
            <a:r>
              <a:rPr lang="pt-BR" dirty="0"/>
              <a:t> de Magalhães </a:t>
            </a:r>
            <a:r>
              <a:rPr lang="pt-BR" dirty="0" err="1"/>
              <a:t>Vigatto</a:t>
            </a:r>
          </a:p>
          <a:p>
            <a:r>
              <a:rPr lang="pt-BR" dirty="0"/>
              <a:t>-Cícero Ruan Soares Barbosa</a:t>
            </a:r>
          </a:p>
        </p:txBody>
      </p:sp>
    </p:spTree>
    <p:extLst>
      <p:ext uri="{BB962C8B-B14F-4D97-AF65-F5344CB8AC3E}">
        <p14:creationId xmlns:p14="http://schemas.microsoft.com/office/powerpoint/2010/main" val="208903098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RegattaVTI</vt:lpstr>
      <vt:lpstr>Conheça o Senha Já!</vt:lpstr>
      <vt:lpstr>Identifique-se!</vt:lpstr>
      <vt:lpstr>Fácil de usar!</vt:lpstr>
      <vt:lpstr>Personalizável!</vt:lpstr>
      <vt:lpstr>Organize-se!</vt:lpstr>
      <vt:lpstr>Obrigado á todos!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95</cp:revision>
  <dcterms:created xsi:type="dcterms:W3CDTF">2024-08-16T11:40:39Z</dcterms:created>
  <dcterms:modified xsi:type="dcterms:W3CDTF">2024-08-16T12:13:11Z</dcterms:modified>
</cp:coreProperties>
</file>