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notesSlides/notesSlide16.xml" ContentType="application/vnd.openxmlformats-officedocument.presentationml.notesSlide+xml"/>
  <Override PartName="/ppt/charts/chart2.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3.xml" ContentType="application/vnd.openxmlformats-officedocument.drawingml.chart+xml"/>
  <Override PartName="/ppt/theme/themeOverride1.xml" ContentType="application/vnd.openxmlformats-officedocument.themeOverride+xml"/>
  <Override PartName="/ppt/charts/chart4.xml" ContentType="application/vnd.openxmlformats-officedocument.drawingml.chart+xml"/>
  <Override PartName="/ppt/theme/themeOverride2.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9"/>
  </p:notesMasterIdLst>
  <p:sldIdLst>
    <p:sldId id="256" r:id="rId2"/>
    <p:sldId id="257" r:id="rId3"/>
    <p:sldId id="258" r:id="rId4"/>
    <p:sldId id="281" r:id="rId5"/>
    <p:sldId id="282" r:id="rId6"/>
    <p:sldId id="261" r:id="rId7"/>
    <p:sldId id="284" r:id="rId8"/>
    <p:sldId id="263"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302" r:id="rId22"/>
    <p:sldId id="297" r:id="rId23"/>
    <p:sldId id="300" r:id="rId24"/>
    <p:sldId id="299" r:id="rId25"/>
    <p:sldId id="303" r:id="rId26"/>
    <p:sldId id="304" r:id="rId27"/>
    <p:sldId id="305" r:id="rId2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66"/>
    <a:srgbClr val="D0009A"/>
    <a:srgbClr val="00FF00"/>
    <a:srgbClr val="FF6600"/>
    <a:srgbClr val="646A72"/>
    <a:srgbClr val="FF9933"/>
    <a:srgbClr val="8F949D"/>
    <a:srgbClr val="E04D34"/>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0" autoAdjust="0"/>
    <p:restoredTop sz="70390" autoAdjust="0"/>
  </p:normalViewPr>
  <p:slideViewPr>
    <p:cSldViewPr snapToGrid="0" snapToObjects="1">
      <p:cViewPr varScale="1">
        <p:scale>
          <a:sx n="67" d="100"/>
          <a:sy n="67" d="100"/>
        </p:scale>
        <p:origin x="2274" y="60"/>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D:\Dev\hg\MIPS\_cpuhw\master\bpred\nn\bpred_perceptron\_results\results_combine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ev\hg\MIPS\_cpuhw\master\bpred\nn\bpred_perceptron\_results\dhrystone_results_combined.xlsx" TargetMode="External"/></Relationships>
</file>

<file path=ppt/charts/_rels/chart3.xml.rels><?xml version="1.0" encoding="UTF-8" standalone="yes"?>
<Relationships xmlns="http://schemas.openxmlformats.org/package/2006/relationships"><Relationship Id="rId2" Type="http://schemas.openxmlformats.org/officeDocument/2006/relationships/oleObject" Target="file:///D:\Dev\hg\MIPS\_cpuhw\master\bpred\nn\bpred_perceptron\_results\results_combined.xlsx" TargetMode="External"/><Relationship Id="rId1" Type="http://schemas.openxmlformats.org/officeDocument/2006/relationships/themeOverride" Target="../theme/themeOverride1.xml"/></Relationships>
</file>

<file path=ppt/charts/_rels/chart4.xml.rels><?xml version="1.0" encoding="UTF-8" standalone="yes"?>
<Relationships xmlns="http://schemas.openxmlformats.org/package/2006/relationships"><Relationship Id="rId2" Type="http://schemas.openxmlformats.org/officeDocument/2006/relationships/oleObject" Target="file:///D:\Dev\hg\MIPS\_cpuhw\master\bpred\nn\bpred_perceptron\_results\results_combined.xlsx"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3200">
                <a:solidFill>
                  <a:srgbClr val="E04D34"/>
                </a:solidFill>
                <a:latin typeface="Calibri" pitchFamily="34" charset="0"/>
                <a:cs typeface="Calibri" pitchFamily="34" charset="0"/>
              </a:defRPr>
            </a:pPr>
            <a:r>
              <a:rPr lang="en-US" sz="3200" dirty="0" smtClean="0">
                <a:solidFill>
                  <a:srgbClr val="E04D34"/>
                </a:solidFill>
                <a:latin typeface="Calibri" pitchFamily="34" charset="0"/>
                <a:cs typeface="Calibri" pitchFamily="34" charset="0"/>
              </a:rPr>
              <a:t>Prediction Accuracy</a:t>
            </a:r>
            <a:endParaRPr lang="en-US" sz="3200" dirty="0">
              <a:solidFill>
                <a:srgbClr val="E04D34"/>
              </a:solidFill>
              <a:latin typeface="Calibri" pitchFamily="34" charset="0"/>
              <a:cs typeface="Calibri" pitchFamily="34" charset="0"/>
            </a:endParaRPr>
          </a:p>
        </c:rich>
      </c:tx>
      <c:layout>
        <c:manualLayout>
          <c:xMode val="edge"/>
          <c:yMode val="edge"/>
          <c:x val="0.3636762365892468"/>
          <c:y val="1.8698423737602089E-2"/>
        </c:manualLayout>
      </c:layout>
      <c:overlay val="0"/>
    </c:title>
    <c:autoTitleDeleted val="0"/>
    <c:plotArea>
      <c:layout>
        <c:manualLayout>
          <c:layoutTarget val="inner"/>
          <c:xMode val="edge"/>
          <c:yMode val="edge"/>
          <c:x val="3.8891354972649235E-2"/>
          <c:y val="0.18383147165562563"/>
          <c:w val="0.90257930375994644"/>
          <c:h val="0.70657307221523002"/>
        </c:manualLayout>
      </c:layout>
      <c:scatterChart>
        <c:scatterStyle val="lineMarker"/>
        <c:varyColors val="0"/>
        <c:ser>
          <c:idx val="0"/>
          <c:order val="0"/>
          <c:tx>
            <c:strRef>
              <c:f>Graph!$C$1</c:f>
              <c:strCache>
                <c:ptCount val="1"/>
                <c:pt idx="0">
                  <c:v>GShare_Satur</c:v>
                </c:pt>
              </c:strCache>
            </c:strRef>
          </c:tx>
          <c:spPr>
            <a:ln w="50800" cap="rnd">
              <a:solidFill>
                <a:srgbClr val="54879E"/>
              </a:solidFill>
              <a:round/>
            </a:ln>
            <a:effectLst/>
          </c:spPr>
          <c:marker>
            <c:symbol val="circle"/>
            <c:size val="10"/>
            <c:spPr>
              <a:solidFill>
                <a:srgbClr val="54879E"/>
              </a:solidFill>
              <a:ln w="9525">
                <a:solidFill>
                  <a:schemeClr val="accent1"/>
                </a:solidFill>
              </a:ln>
              <a:effectLst/>
            </c:spPr>
          </c:marker>
          <c:xVal>
            <c:numRef>
              <c:f>Graph!$B$2:$B$47</c:f>
              <c:numCache>
                <c:formatCode>General</c:formatCode>
                <c:ptCount val="46"/>
                <c:pt idx="0">
                  <c:v>10</c:v>
                </c:pt>
                <c:pt idx="1">
                  <c:v>36</c:v>
                </c:pt>
                <c:pt idx="2">
                  <c:v>134</c:v>
                </c:pt>
                <c:pt idx="3">
                  <c:v>520</c:v>
                </c:pt>
                <c:pt idx="4">
                  <c:v>2058</c:v>
                </c:pt>
                <c:pt idx="5">
                  <c:v>8204</c:v>
                </c:pt>
                <c:pt idx="6">
                  <c:v>32782</c:v>
                </c:pt>
                <c:pt idx="7">
                  <c:v>131088</c:v>
                </c:pt>
                <c:pt idx="8">
                  <c:v>524306</c:v>
                </c:pt>
                <c:pt idx="9">
                  <c:v>2097172</c:v>
                </c:pt>
                <c:pt idx="10">
                  <c:v>8388630</c:v>
                </c:pt>
                <c:pt idx="11">
                  <c:v>33554456</c:v>
                </c:pt>
                <c:pt idx="12">
                  <c:v>134217754</c:v>
                </c:pt>
                <c:pt idx="13">
                  <c:v>88</c:v>
                </c:pt>
                <c:pt idx="14">
                  <c:v>146</c:v>
                </c:pt>
                <c:pt idx="15">
                  <c:v>552</c:v>
                </c:pt>
                <c:pt idx="16">
                  <c:v>2150</c:v>
                </c:pt>
                <c:pt idx="17">
                  <c:v>8536</c:v>
                </c:pt>
                <c:pt idx="18">
                  <c:v>32782</c:v>
                </c:pt>
                <c:pt idx="19">
                  <c:v>130896</c:v>
                </c:pt>
                <c:pt idx="20">
                  <c:v>335298</c:v>
                </c:pt>
                <c:pt idx="21">
                  <c:v>1340612</c:v>
                </c:pt>
                <c:pt idx="22">
                  <c:v>5361862</c:v>
                </c:pt>
                <c:pt idx="23">
                  <c:v>21446856</c:v>
                </c:pt>
                <c:pt idx="24">
                  <c:v>85786826</c:v>
                </c:pt>
                <c:pt idx="25">
                  <c:v>44</c:v>
                </c:pt>
                <c:pt idx="26">
                  <c:v>134</c:v>
                </c:pt>
                <c:pt idx="27">
                  <c:v>550</c:v>
                </c:pt>
                <c:pt idx="28">
                  <c:v>2014</c:v>
                </c:pt>
                <c:pt idx="29">
                  <c:v>8234</c:v>
                </c:pt>
                <c:pt idx="30">
                  <c:v>29184</c:v>
                </c:pt>
                <c:pt idx="31">
                  <c:v>57022</c:v>
                </c:pt>
                <c:pt idx="32">
                  <c:v>112140</c:v>
                </c:pt>
                <c:pt idx="33">
                  <c:v>124550</c:v>
                </c:pt>
                <c:pt idx="34">
                  <c:v>94</c:v>
                </c:pt>
                <c:pt idx="35">
                  <c:v>158</c:v>
                </c:pt>
                <c:pt idx="36">
                  <c:v>542</c:v>
                </c:pt>
                <c:pt idx="37">
                  <c:v>2502</c:v>
                </c:pt>
                <c:pt idx="38">
                  <c:v>9992</c:v>
                </c:pt>
                <c:pt idx="39">
                  <c:v>39946</c:v>
                </c:pt>
                <c:pt idx="40">
                  <c:v>159756</c:v>
                </c:pt>
                <c:pt idx="41">
                  <c:v>618508</c:v>
                </c:pt>
                <c:pt idx="42">
                  <c:v>2060300</c:v>
                </c:pt>
                <c:pt idx="43">
                  <c:v>8847376</c:v>
                </c:pt>
                <c:pt idx="44">
                  <c:v>31916048</c:v>
                </c:pt>
                <c:pt idx="45">
                  <c:v>131858450</c:v>
                </c:pt>
              </c:numCache>
            </c:numRef>
          </c:xVal>
          <c:yVal>
            <c:numRef>
              <c:f>Graph!$C$2:$C$47</c:f>
              <c:numCache>
                <c:formatCode>General</c:formatCode>
                <c:ptCount val="46"/>
                <c:pt idx="0">
                  <c:v>71.47</c:v>
                </c:pt>
                <c:pt idx="1">
                  <c:v>76.55</c:v>
                </c:pt>
                <c:pt idx="2">
                  <c:v>82.25</c:v>
                </c:pt>
                <c:pt idx="3">
                  <c:v>85.05</c:v>
                </c:pt>
                <c:pt idx="4">
                  <c:v>87.88</c:v>
                </c:pt>
                <c:pt idx="5">
                  <c:v>90.07</c:v>
                </c:pt>
                <c:pt idx="6">
                  <c:v>91.82</c:v>
                </c:pt>
                <c:pt idx="7">
                  <c:v>93.51</c:v>
                </c:pt>
                <c:pt idx="8">
                  <c:v>94.35</c:v>
                </c:pt>
                <c:pt idx="9">
                  <c:v>94.76</c:v>
                </c:pt>
                <c:pt idx="10">
                  <c:v>95.04</c:v>
                </c:pt>
                <c:pt idx="11">
                  <c:v>95.15</c:v>
                </c:pt>
                <c:pt idx="12">
                  <c:v>95.56</c:v>
                </c:pt>
              </c:numCache>
            </c:numRef>
          </c:yVal>
          <c:smooth val="0"/>
        </c:ser>
        <c:ser>
          <c:idx val="1"/>
          <c:order val="1"/>
          <c:tx>
            <c:strRef>
              <c:f>Graph!$D$1</c:f>
              <c:strCache>
                <c:ptCount val="1"/>
                <c:pt idx="0">
                  <c:v>GShareSh_Perc</c:v>
                </c:pt>
              </c:strCache>
            </c:strRef>
          </c:tx>
          <c:spPr>
            <a:ln w="60325" cap="rnd" cmpd="sng">
              <a:solidFill>
                <a:srgbClr val="FF6600"/>
              </a:solidFill>
              <a:prstDash val="solid"/>
              <a:round/>
            </a:ln>
            <a:effectLst/>
          </c:spPr>
          <c:marker>
            <c:symbol val="diamond"/>
            <c:size val="12"/>
            <c:spPr>
              <a:solidFill>
                <a:srgbClr val="FF6600"/>
              </a:solidFill>
              <a:ln w="9525">
                <a:solidFill>
                  <a:srgbClr val="FF6600"/>
                </a:solidFill>
              </a:ln>
              <a:effectLst/>
            </c:spPr>
          </c:marker>
          <c:xVal>
            <c:numRef>
              <c:f>Graph!$B$2:$B$47</c:f>
              <c:numCache>
                <c:formatCode>General</c:formatCode>
                <c:ptCount val="46"/>
                <c:pt idx="0">
                  <c:v>10</c:v>
                </c:pt>
                <c:pt idx="1">
                  <c:v>36</c:v>
                </c:pt>
                <c:pt idx="2">
                  <c:v>134</c:v>
                </c:pt>
                <c:pt idx="3">
                  <c:v>520</c:v>
                </c:pt>
                <c:pt idx="4">
                  <c:v>2058</c:v>
                </c:pt>
                <c:pt idx="5">
                  <c:v>8204</c:v>
                </c:pt>
                <c:pt idx="6">
                  <c:v>32782</c:v>
                </c:pt>
                <c:pt idx="7">
                  <c:v>131088</c:v>
                </c:pt>
                <c:pt idx="8">
                  <c:v>524306</c:v>
                </c:pt>
                <c:pt idx="9">
                  <c:v>2097172</c:v>
                </c:pt>
                <c:pt idx="10">
                  <c:v>8388630</c:v>
                </c:pt>
                <c:pt idx="11">
                  <c:v>33554456</c:v>
                </c:pt>
                <c:pt idx="12">
                  <c:v>134217754</c:v>
                </c:pt>
                <c:pt idx="13">
                  <c:v>88</c:v>
                </c:pt>
                <c:pt idx="14">
                  <c:v>146</c:v>
                </c:pt>
                <c:pt idx="15">
                  <c:v>552</c:v>
                </c:pt>
                <c:pt idx="16">
                  <c:v>2150</c:v>
                </c:pt>
                <c:pt idx="17">
                  <c:v>8536</c:v>
                </c:pt>
                <c:pt idx="18">
                  <c:v>32782</c:v>
                </c:pt>
                <c:pt idx="19">
                  <c:v>130896</c:v>
                </c:pt>
                <c:pt idx="20">
                  <c:v>335298</c:v>
                </c:pt>
                <c:pt idx="21">
                  <c:v>1340612</c:v>
                </c:pt>
                <c:pt idx="22">
                  <c:v>5361862</c:v>
                </c:pt>
                <c:pt idx="23">
                  <c:v>21446856</c:v>
                </c:pt>
                <c:pt idx="24">
                  <c:v>85786826</c:v>
                </c:pt>
                <c:pt idx="25">
                  <c:v>44</c:v>
                </c:pt>
                <c:pt idx="26">
                  <c:v>134</c:v>
                </c:pt>
                <c:pt idx="27">
                  <c:v>550</c:v>
                </c:pt>
                <c:pt idx="28">
                  <c:v>2014</c:v>
                </c:pt>
                <c:pt idx="29">
                  <c:v>8234</c:v>
                </c:pt>
                <c:pt idx="30">
                  <c:v>29184</c:v>
                </c:pt>
                <c:pt idx="31">
                  <c:v>57022</c:v>
                </c:pt>
                <c:pt idx="32">
                  <c:v>112140</c:v>
                </c:pt>
                <c:pt idx="33">
                  <c:v>124550</c:v>
                </c:pt>
                <c:pt idx="34">
                  <c:v>94</c:v>
                </c:pt>
                <c:pt idx="35">
                  <c:v>158</c:v>
                </c:pt>
                <c:pt idx="36">
                  <c:v>542</c:v>
                </c:pt>
                <c:pt idx="37">
                  <c:v>2502</c:v>
                </c:pt>
                <c:pt idx="38">
                  <c:v>9992</c:v>
                </c:pt>
                <c:pt idx="39">
                  <c:v>39946</c:v>
                </c:pt>
                <c:pt idx="40">
                  <c:v>159756</c:v>
                </c:pt>
                <c:pt idx="41">
                  <c:v>618508</c:v>
                </c:pt>
                <c:pt idx="42">
                  <c:v>2060300</c:v>
                </c:pt>
                <c:pt idx="43">
                  <c:v>8847376</c:v>
                </c:pt>
                <c:pt idx="44">
                  <c:v>31916048</c:v>
                </c:pt>
                <c:pt idx="45">
                  <c:v>131858450</c:v>
                </c:pt>
              </c:numCache>
            </c:numRef>
          </c:xVal>
          <c:yVal>
            <c:numRef>
              <c:f>Graph!$D$2:$D$47</c:f>
              <c:numCache>
                <c:formatCode>General</c:formatCode>
                <c:ptCount val="46"/>
                <c:pt idx="13">
                  <c:v>73.540000000000006</c:v>
                </c:pt>
                <c:pt idx="14">
                  <c:v>78.010000000000005</c:v>
                </c:pt>
                <c:pt idx="15">
                  <c:v>82.69</c:v>
                </c:pt>
                <c:pt idx="16">
                  <c:v>86.96</c:v>
                </c:pt>
                <c:pt idx="17">
                  <c:v>89.45</c:v>
                </c:pt>
                <c:pt idx="18">
                  <c:v>93.34</c:v>
                </c:pt>
                <c:pt idx="19">
                  <c:v>95.29</c:v>
                </c:pt>
                <c:pt idx="20">
                  <c:v>96.39</c:v>
                </c:pt>
                <c:pt idx="21">
                  <c:v>96.93</c:v>
                </c:pt>
                <c:pt idx="22">
                  <c:v>97.22</c:v>
                </c:pt>
                <c:pt idx="23">
                  <c:v>97.58</c:v>
                </c:pt>
                <c:pt idx="24">
                  <c:v>97.85</c:v>
                </c:pt>
              </c:numCache>
            </c:numRef>
          </c:yVal>
          <c:smooth val="0"/>
        </c:ser>
        <c:ser>
          <c:idx val="2"/>
          <c:order val="2"/>
          <c:tx>
            <c:strRef>
              <c:f>Graph!$E$1</c:f>
              <c:strCache>
                <c:ptCount val="1"/>
                <c:pt idx="0">
                  <c:v>BimodalSh_Perc</c:v>
                </c:pt>
              </c:strCache>
            </c:strRef>
          </c:tx>
          <c:spPr>
            <a:ln w="50800" cap="rnd">
              <a:solidFill>
                <a:srgbClr val="00FF00"/>
              </a:solidFill>
              <a:prstDash val="solid"/>
              <a:round/>
            </a:ln>
            <a:effectLst/>
          </c:spPr>
          <c:marker>
            <c:symbol val="square"/>
            <c:size val="10"/>
            <c:spPr>
              <a:solidFill>
                <a:srgbClr val="00FF00"/>
              </a:solidFill>
              <a:ln w="9525">
                <a:solidFill>
                  <a:srgbClr val="00FF00"/>
                </a:solidFill>
              </a:ln>
              <a:effectLst/>
            </c:spPr>
          </c:marker>
          <c:xVal>
            <c:numRef>
              <c:f>Graph!$B$2:$B$47</c:f>
              <c:numCache>
                <c:formatCode>General</c:formatCode>
                <c:ptCount val="46"/>
                <c:pt idx="0">
                  <c:v>10</c:v>
                </c:pt>
                <c:pt idx="1">
                  <c:v>36</c:v>
                </c:pt>
                <c:pt idx="2">
                  <c:v>134</c:v>
                </c:pt>
                <c:pt idx="3">
                  <c:v>520</c:v>
                </c:pt>
                <c:pt idx="4">
                  <c:v>2058</c:v>
                </c:pt>
                <c:pt idx="5">
                  <c:v>8204</c:v>
                </c:pt>
                <c:pt idx="6">
                  <c:v>32782</c:v>
                </c:pt>
                <c:pt idx="7">
                  <c:v>131088</c:v>
                </c:pt>
                <c:pt idx="8">
                  <c:v>524306</c:v>
                </c:pt>
                <c:pt idx="9">
                  <c:v>2097172</c:v>
                </c:pt>
                <c:pt idx="10">
                  <c:v>8388630</c:v>
                </c:pt>
                <c:pt idx="11">
                  <c:v>33554456</c:v>
                </c:pt>
                <c:pt idx="12">
                  <c:v>134217754</c:v>
                </c:pt>
                <c:pt idx="13">
                  <c:v>88</c:v>
                </c:pt>
                <c:pt idx="14">
                  <c:v>146</c:v>
                </c:pt>
                <c:pt idx="15">
                  <c:v>552</c:v>
                </c:pt>
                <c:pt idx="16">
                  <c:v>2150</c:v>
                </c:pt>
                <c:pt idx="17">
                  <c:v>8536</c:v>
                </c:pt>
                <c:pt idx="18">
                  <c:v>32782</c:v>
                </c:pt>
                <c:pt idx="19">
                  <c:v>130896</c:v>
                </c:pt>
                <c:pt idx="20">
                  <c:v>335298</c:v>
                </c:pt>
                <c:pt idx="21">
                  <c:v>1340612</c:v>
                </c:pt>
                <c:pt idx="22">
                  <c:v>5361862</c:v>
                </c:pt>
                <c:pt idx="23">
                  <c:v>21446856</c:v>
                </c:pt>
                <c:pt idx="24">
                  <c:v>85786826</c:v>
                </c:pt>
                <c:pt idx="25">
                  <c:v>44</c:v>
                </c:pt>
                <c:pt idx="26">
                  <c:v>134</c:v>
                </c:pt>
                <c:pt idx="27">
                  <c:v>550</c:v>
                </c:pt>
                <c:pt idx="28">
                  <c:v>2014</c:v>
                </c:pt>
                <c:pt idx="29">
                  <c:v>8234</c:v>
                </c:pt>
                <c:pt idx="30">
                  <c:v>29184</c:v>
                </c:pt>
                <c:pt idx="31">
                  <c:v>57022</c:v>
                </c:pt>
                <c:pt idx="32">
                  <c:v>112140</c:v>
                </c:pt>
                <c:pt idx="33">
                  <c:v>124550</c:v>
                </c:pt>
                <c:pt idx="34">
                  <c:v>94</c:v>
                </c:pt>
                <c:pt idx="35">
                  <c:v>158</c:v>
                </c:pt>
                <c:pt idx="36">
                  <c:v>542</c:v>
                </c:pt>
                <c:pt idx="37">
                  <c:v>2502</c:v>
                </c:pt>
                <c:pt idx="38">
                  <c:v>9992</c:v>
                </c:pt>
                <c:pt idx="39">
                  <c:v>39946</c:v>
                </c:pt>
                <c:pt idx="40">
                  <c:v>159756</c:v>
                </c:pt>
                <c:pt idx="41">
                  <c:v>618508</c:v>
                </c:pt>
                <c:pt idx="42">
                  <c:v>2060300</c:v>
                </c:pt>
                <c:pt idx="43">
                  <c:v>8847376</c:v>
                </c:pt>
                <c:pt idx="44">
                  <c:v>31916048</c:v>
                </c:pt>
                <c:pt idx="45">
                  <c:v>131858450</c:v>
                </c:pt>
              </c:numCache>
            </c:numRef>
          </c:xVal>
          <c:yVal>
            <c:numRef>
              <c:f>Graph!$E$2:$E$47</c:f>
              <c:numCache>
                <c:formatCode>General</c:formatCode>
                <c:ptCount val="46"/>
                <c:pt idx="25">
                  <c:v>71.19</c:v>
                </c:pt>
                <c:pt idx="26">
                  <c:v>74.67</c:v>
                </c:pt>
                <c:pt idx="27">
                  <c:v>81.239999999999995</c:v>
                </c:pt>
                <c:pt idx="28">
                  <c:v>88.45</c:v>
                </c:pt>
                <c:pt idx="29">
                  <c:v>91.38</c:v>
                </c:pt>
                <c:pt idx="30">
                  <c:v>93.35</c:v>
                </c:pt>
                <c:pt idx="31">
                  <c:v>94.26</c:v>
                </c:pt>
                <c:pt idx="32">
                  <c:v>94.45</c:v>
                </c:pt>
                <c:pt idx="33">
                  <c:v>94.28</c:v>
                </c:pt>
              </c:numCache>
            </c:numRef>
          </c:yVal>
          <c:smooth val="0"/>
        </c:ser>
        <c:ser>
          <c:idx val="3"/>
          <c:order val="3"/>
          <c:tx>
            <c:strRef>
              <c:f>Graph!$F$1</c:f>
              <c:strCache>
                <c:ptCount val="1"/>
                <c:pt idx="0">
                  <c:v>GShareLoc_Perc</c:v>
                </c:pt>
              </c:strCache>
            </c:strRef>
          </c:tx>
          <c:spPr>
            <a:ln w="50800" cap="rnd">
              <a:solidFill>
                <a:srgbClr val="FFFF00"/>
              </a:solidFill>
              <a:prstDash val="lgDash"/>
              <a:round/>
            </a:ln>
            <a:effectLst/>
          </c:spPr>
          <c:marker>
            <c:symbol val="triangle"/>
            <c:size val="10"/>
            <c:spPr>
              <a:solidFill>
                <a:srgbClr val="FFFF00"/>
              </a:solidFill>
              <a:ln w="9525">
                <a:solidFill>
                  <a:srgbClr val="FFFF00"/>
                </a:solidFill>
                <a:prstDash val="lgDash"/>
              </a:ln>
              <a:effectLst/>
            </c:spPr>
          </c:marker>
          <c:xVal>
            <c:numRef>
              <c:f>Graph!$B$2:$B$47</c:f>
              <c:numCache>
                <c:formatCode>General</c:formatCode>
                <c:ptCount val="46"/>
                <c:pt idx="0">
                  <c:v>10</c:v>
                </c:pt>
                <c:pt idx="1">
                  <c:v>36</c:v>
                </c:pt>
                <c:pt idx="2">
                  <c:v>134</c:v>
                </c:pt>
                <c:pt idx="3">
                  <c:v>520</c:v>
                </c:pt>
                <c:pt idx="4">
                  <c:v>2058</c:v>
                </c:pt>
                <c:pt idx="5">
                  <c:v>8204</c:v>
                </c:pt>
                <c:pt idx="6">
                  <c:v>32782</c:v>
                </c:pt>
                <c:pt idx="7">
                  <c:v>131088</c:v>
                </c:pt>
                <c:pt idx="8">
                  <c:v>524306</c:v>
                </c:pt>
                <c:pt idx="9">
                  <c:v>2097172</c:v>
                </c:pt>
                <c:pt idx="10">
                  <c:v>8388630</c:v>
                </c:pt>
                <c:pt idx="11">
                  <c:v>33554456</c:v>
                </c:pt>
                <c:pt idx="12">
                  <c:v>134217754</c:v>
                </c:pt>
                <c:pt idx="13">
                  <c:v>88</c:v>
                </c:pt>
                <c:pt idx="14">
                  <c:v>146</c:v>
                </c:pt>
                <c:pt idx="15">
                  <c:v>552</c:v>
                </c:pt>
                <c:pt idx="16">
                  <c:v>2150</c:v>
                </c:pt>
                <c:pt idx="17">
                  <c:v>8536</c:v>
                </c:pt>
                <c:pt idx="18">
                  <c:v>32782</c:v>
                </c:pt>
                <c:pt idx="19">
                  <c:v>130896</c:v>
                </c:pt>
                <c:pt idx="20">
                  <c:v>335298</c:v>
                </c:pt>
                <c:pt idx="21">
                  <c:v>1340612</c:v>
                </c:pt>
                <c:pt idx="22">
                  <c:v>5361862</c:v>
                </c:pt>
                <c:pt idx="23">
                  <c:v>21446856</c:v>
                </c:pt>
                <c:pt idx="24">
                  <c:v>85786826</c:v>
                </c:pt>
                <c:pt idx="25">
                  <c:v>44</c:v>
                </c:pt>
                <c:pt idx="26">
                  <c:v>134</c:v>
                </c:pt>
                <c:pt idx="27">
                  <c:v>550</c:v>
                </c:pt>
                <c:pt idx="28">
                  <c:v>2014</c:v>
                </c:pt>
                <c:pt idx="29">
                  <c:v>8234</c:v>
                </c:pt>
                <c:pt idx="30">
                  <c:v>29184</c:v>
                </c:pt>
                <c:pt idx="31">
                  <c:v>57022</c:v>
                </c:pt>
                <c:pt idx="32">
                  <c:v>112140</c:v>
                </c:pt>
                <c:pt idx="33">
                  <c:v>124550</c:v>
                </c:pt>
                <c:pt idx="34">
                  <c:v>94</c:v>
                </c:pt>
                <c:pt idx="35">
                  <c:v>158</c:v>
                </c:pt>
                <c:pt idx="36">
                  <c:v>542</c:v>
                </c:pt>
                <c:pt idx="37">
                  <c:v>2502</c:v>
                </c:pt>
                <c:pt idx="38">
                  <c:v>9992</c:v>
                </c:pt>
                <c:pt idx="39">
                  <c:v>39946</c:v>
                </c:pt>
                <c:pt idx="40">
                  <c:v>159756</c:v>
                </c:pt>
                <c:pt idx="41">
                  <c:v>618508</c:v>
                </c:pt>
                <c:pt idx="42">
                  <c:v>2060300</c:v>
                </c:pt>
                <c:pt idx="43">
                  <c:v>8847376</c:v>
                </c:pt>
                <c:pt idx="44">
                  <c:v>31916048</c:v>
                </c:pt>
                <c:pt idx="45">
                  <c:v>131858450</c:v>
                </c:pt>
              </c:numCache>
            </c:numRef>
          </c:xVal>
          <c:yVal>
            <c:numRef>
              <c:f>Graph!$F$2:$F$47</c:f>
              <c:numCache>
                <c:formatCode>General</c:formatCode>
                <c:ptCount val="46"/>
                <c:pt idx="34">
                  <c:v>70.13</c:v>
                </c:pt>
                <c:pt idx="35">
                  <c:v>71.8</c:v>
                </c:pt>
                <c:pt idx="36">
                  <c:v>75.97</c:v>
                </c:pt>
                <c:pt idx="37">
                  <c:v>80.81</c:v>
                </c:pt>
                <c:pt idx="38">
                  <c:v>84.07</c:v>
                </c:pt>
                <c:pt idx="39">
                  <c:v>86.24</c:v>
                </c:pt>
                <c:pt idx="40">
                  <c:v>88.92</c:v>
                </c:pt>
                <c:pt idx="41">
                  <c:v>91.79</c:v>
                </c:pt>
                <c:pt idx="42">
                  <c:v>93.19</c:v>
                </c:pt>
                <c:pt idx="43">
                  <c:v>95.16</c:v>
                </c:pt>
                <c:pt idx="44">
                  <c:v>96.25</c:v>
                </c:pt>
                <c:pt idx="45">
                  <c:v>96.98</c:v>
                </c:pt>
              </c:numCache>
            </c:numRef>
          </c:yVal>
          <c:smooth val="0"/>
        </c:ser>
        <c:dLbls>
          <c:showLegendKey val="0"/>
          <c:showVal val="0"/>
          <c:showCatName val="0"/>
          <c:showSerName val="0"/>
          <c:showPercent val="0"/>
          <c:showBubbleSize val="0"/>
        </c:dLbls>
        <c:axId val="-294814944"/>
        <c:axId val="-294808960"/>
      </c:scatterChart>
      <c:valAx>
        <c:axId val="-294814944"/>
        <c:scaling>
          <c:logBase val="2"/>
          <c:orientation val="minMax"/>
          <c:max val="268435456.00000006"/>
          <c:min val="8"/>
        </c:scaling>
        <c:delete val="0"/>
        <c:axPos val="b"/>
        <c:majorGridlines>
          <c:spPr>
            <a:ln w="9525" cap="flat" cmpd="sng" algn="ctr">
              <a:solidFill>
                <a:schemeClr val="bg1">
                  <a:lumMod val="75000"/>
                  <a:lumOff val="25000"/>
                </a:schemeClr>
              </a:solidFill>
              <a:round/>
            </a:ln>
            <a:effectLst/>
          </c:spPr>
        </c:majorGridlines>
        <c:numFmt formatCode="General" sourceLinked="1"/>
        <c:majorTickMark val="none"/>
        <c:minorTickMark val="none"/>
        <c:tickLblPos val="nextTo"/>
        <c:spPr>
          <a:noFill/>
          <a:ln w="25400" cap="flat" cmpd="sng" algn="ctr">
            <a:solidFill>
              <a:schemeClr val="tx1">
                <a:lumMod val="25000"/>
                <a:lumOff val="75000"/>
              </a:schemeClr>
            </a:solidFill>
            <a:round/>
          </a:ln>
          <a:effectLst/>
        </c:spPr>
        <c:txPr>
          <a:bodyPr rot="-1680000" spcFirstLastPara="1" vertOverflow="ellipsis" wrap="square" anchor="ctr" anchorCtr="1"/>
          <a:lstStyle/>
          <a:p>
            <a:pPr>
              <a:defRPr sz="1200" b="1" i="0" u="none" strike="noStrike" kern="1200" baseline="0">
                <a:solidFill>
                  <a:srgbClr val="E04D34"/>
                </a:solidFill>
                <a:latin typeface="Calibri" pitchFamily="34" charset="0"/>
                <a:ea typeface="+mn-ea"/>
                <a:cs typeface="Calibri" pitchFamily="34" charset="0"/>
              </a:defRPr>
            </a:pPr>
            <a:endParaRPr lang="en-US"/>
          </a:p>
        </c:txPr>
        <c:crossAx val="-294808960"/>
        <c:crosses val="autoZero"/>
        <c:crossBetween val="midCat"/>
      </c:valAx>
      <c:valAx>
        <c:axId val="-294808960"/>
        <c:scaling>
          <c:orientation val="minMax"/>
          <c:min val="70"/>
        </c:scaling>
        <c:delete val="0"/>
        <c:axPos val="l"/>
        <c:majorGridlines>
          <c:spPr>
            <a:ln w="9525" cap="flat" cmpd="sng" algn="ctr">
              <a:solidFill>
                <a:schemeClr val="bg1">
                  <a:lumMod val="75000"/>
                  <a:lumOff val="25000"/>
                </a:schemeClr>
              </a:solidFill>
              <a:round/>
            </a:ln>
            <a:effectLst/>
          </c:spPr>
        </c:majorGridlines>
        <c:numFmt formatCode="General" sourceLinked="0"/>
        <c:majorTickMark val="none"/>
        <c:minorTickMark val="none"/>
        <c:tickLblPos val="nextTo"/>
        <c:spPr>
          <a:noFill/>
          <a:ln w="2857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rgbClr val="E04D34"/>
                </a:solidFill>
                <a:latin typeface="Calibri" pitchFamily="34" charset="0"/>
                <a:ea typeface="+mn-ea"/>
                <a:cs typeface="Calibri" pitchFamily="34" charset="0"/>
              </a:defRPr>
            </a:pPr>
            <a:endParaRPr lang="en-US"/>
          </a:p>
        </c:txPr>
        <c:crossAx val="-294814944"/>
        <c:crossesAt val="1"/>
        <c:crossBetween val="midCat"/>
      </c:valAx>
      <c:spPr>
        <a:noFill/>
        <a:ln>
          <a:noFill/>
        </a:ln>
        <a:effectLst/>
      </c:spPr>
    </c:plotArea>
    <c:legend>
      <c:legendPos val="t"/>
      <c:layout>
        <c:manualLayout>
          <c:xMode val="edge"/>
          <c:yMode val="edge"/>
          <c:x val="8.9570390275062528E-2"/>
          <c:y val="0.11400095673824535"/>
          <c:w val="0.81779248735959031"/>
          <c:h val="4.717985742083821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itchFamily="34" charset="0"/>
              <a:ea typeface="+mn-ea"/>
              <a:cs typeface="Calibri"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E04D34"/>
                </a:solidFill>
                <a:latin typeface="Calibri" pitchFamily="34" charset="0"/>
                <a:ea typeface="+mn-ea"/>
                <a:cs typeface="Calibri" pitchFamily="34" charset="0"/>
              </a:defRPr>
            </a:pPr>
            <a:r>
              <a:rPr lang="en-US" sz="3200" b="1" dirty="0">
                <a:solidFill>
                  <a:srgbClr val="E04D34"/>
                </a:solidFill>
                <a:latin typeface="Calibri" pitchFamily="34" charset="0"/>
                <a:cs typeface="Calibri" pitchFamily="34" charset="0"/>
              </a:rPr>
              <a:t>Prediction Accuracy</a:t>
            </a:r>
          </a:p>
        </c:rich>
      </c:tx>
      <c:layout>
        <c:manualLayout>
          <c:xMode val="edge"/>
          <c:yMode val="edge"/>
          <c:x val="0.36450067029292571"/>
          <c:y val="1.7049633162465429E-3"/>
        </c:manualLayout>
      </c:layout>
      <c:overlay val="0"/>
      <c:spPr>
        <a:noFill/>
        <a:ln>
          <a:noFill/>
        </a:ln>
        <a:effectLst/>
      </c:spPr>
    </c:title>
    <c:autoTitleDeleted val="0"/>
    <c:plotArea>
      <c:layout>
        <c:manualLayout>
          <c:layoutTarget val="inner"/>
          <c:xMode val="edge"/>
          <c:yMode val="edge"/>
          <c:x val="4.1659925214827601E-2"/>
          <c:y val="0.16571337900086314"/>
          <c:w val="0.89008599282571388"/>
          <c:h val="0.72688659303493108"/>
        </c:manualLayout>
      </c:layout>
      <c:scatterChart>
        <c:scatterStyle val="lineMarker"/>
        <c:varyColors val="0"/>
        <c:ser>
          <c:idx val="0"/>
          <c:order val="0"/>
          <c:tx>
            <c:strRef>
              <c:f>Graph!$C$1</c:f>
              <c:strCache>
                <c:ptCount val="1"/>
                <c:pt idx="0">
                  <c:v>GShare_Satur</c:v>
                </c:pt>
              </c:strCache>
            </c:strRef>
          </c:tx>
          <c:spPr>
            <a:ln w="50800" cap="rnd">
              <a:solidFill>
                <a:srgbClr val="54879E"/>
              </a:solidFill>
              <a:round/>
            </a:ln>
            <a:effectLst/>
          </c:spPr>
          <c:marker>
            <c:symbol val="circle"/>
            <c:size val="10"/>
            <c:spPr>
              <a:solidFill>
                <a:srgbClr val="54879E"/>
              </a:solidFill>
              <a:ln w="9525">
                <a:solidFill>
                  <a:srgbClr val="54879E"/>
                </a:solidFill>
              </a:ln>
              <a:effectLst/>
            </c:spPr>
          </c:marker>
          <c:xVal>
            <c:numRef>
              <c:f>Graph!$B$2:$B$44</c:f>
              <c:numCache>
                <c:formatCode>General</c:formatCode>
                <c:ptCount val="43"/>
                <c:pt idx="0">
                  <c:v>10</c:v>
                </c:pt>
                <c:pt idx="1">
                  <c:v>36</c:v>
                </c:pt>
                <c:pt idx="2">
                  <c:v>134</c:v>
                </c:pt>
                <c:pt idx="3">
                  <c:v>520</c:v>
                </c:pt>
                <c:pt idx="4">
                  <c:v>2058</c:v>
                </c:pt>
                <c:pt idx="5">
                  <c:v>8204</c:v>
                </c:pt>
                <c:pt idx="6">
                  <c:v>32782</c:v>
                </c:pt>
                <c:pt idx="7">
                  <c:v>131088</c:v>
                </c:pt>
                <c:pt idx="8">
                  <c:v>524306</c:v>
                </c:pt>
                <c:pt idx="9">
                  <c:v>2097172</c:v>
                </c:pt>
                <c:pt idx="10">
                  <c:v>8388630</c:v>
                </c:pt>
                <c:pt idx="11">
                  <c:v>33554456</c:v>
                </c:pt>
                <c:pt idx="12">
                  <c:v>134217754</c:v>
                </c:pt>
                <c:pt idx="13">
                  <c:v>88</c:v>
                </c:pt>
                <c:pt idx="14">
                  <c:v>146</c:v>
                </c:pt>
                <c:pt idx="15">
                  <c:v>552</c:v>
                </c:pt>
                <c:pt idx="16">
                  <c:v>2150</c:v>
                </c:pt>
                <c:pt idx="17">
                  <c:v>8536</c:v>
                </c:pt>
                <c:pt idx="18">
                  <c:v>32782</c:v>
                </c:pt>
                <c:pt idx="19">
                  <c:v>130896</c:v>
                </c:pt>
                <c:pt idx="20">
                  <c:v>335298</c:v>
                </c:pt>
                <c:pt idx="21">
                  <c:v>1340612</c:v>
                </c:pt>
                <c:pt idx="22">
                  <c:v>5361862</c:v>
                </c:pt>
                <c:pt idx="23">
                  <c:v>21446856</c:v>
                </c:pt>
                <c:pt idx="24">
                  <c:v>85786826</c:v>
                </c:pt>
                <c:pt idx="25">
                  <c:v>44</c:v>
                </c:pt>
                <c:pt idx="26">
                  <c:v>134</c:v>
                </c:pt>
                <c:pt idx="27">
                  <c:v>550</c:v>
                </c:pt>
                <c:pt idx="28">
                  <c:v>2014</c:v>
                </c:pt>
                <c:pt idx="29">
                  <c:v>8234</c:v>
                </c:pt>
                <c:pt idx="30">
                  <c:v>29184</c:v>
                </c:pt>
                <c:pt idx="31">
                  <c:v>94</c:v>
                </c:pt>
                <c:pt idx="32">
                  <c:v>158</c:v>
                </c:pt>
                <c:pt idx="33">
                  <c:v>542</c:v>
                </c:pt>
                <c:pt idx="34">
                  <c:v>2078</c:v>
                </c:pt>
                <c:pt idx="35">
                  <c:v>8052</c:v>
                </c:pt>
                <c:pt idx="36">
                  <c:v>32198</c:v>
                </c:pt>
                <c:pt idx="37">
                  <c:v>128776</c:v>
                </c:pt>
                <c:pt idx="38">
                  <c:v>515082</c:v>
                </c:pt>
                <c:pt idx="39">
                  <c:v>2060300</c:v>
                </c:pt>
              </c:numCache>
            </c:numRef>
          </c:xVal>
          <c:yVal>
            <c:numRef>
              <c:f>Graph!$C$2:$C$44</c:f>
              <c:numCache>
                <c:formatCode>General</c:formatCode>
                <c:ptCount val="43"/>
                <c:pt idx="0">
                  <c:v>71.63</c:v>
                </c:pt>
                <c:pt idx="1">
                  <c:v>75.67</c:v>
                </c:pt>
                <c:pt idx="2">
                  <c:v>87.82</c:v>
                </c:pt>
                <c:pt idx="3">
                  <c:v>95.92</c:v>
                </c:pt>
                <c:pt idx="4">
                  <c:v>98.63</c:v>
                </c:pt>
                <c:pt idx="5">
                  <c:v>98.63</c:v>
                </c:pt>
                <c:pt idx="6">
                  <c:v>98.63</c:v>
                </c:pt>
                <c:pt idx="7">
                  <c:v>98.63</c:v>
                </c:pt>
                <c:pt idx="8">
                  <c:v>98.63</c:v>
                </c:pt>
                <c:pt idx="9">
                  <c:v>98.63</c:v>
                </c:pt>
                <c:pt idx="10">
                  <c:v>98.63</c:v>
                </c:pt>
                <c:pt idx="11">
                  <c:v>98.63</c:v>
                </c:pt>
                <c:pt idx="12">
                  <c:v>98.63</c:v>
                </c:pt>
              </c:numCache>
            </c:numRef>
          </c:yVal>
          <c:smooth val="0"/>
        </c:ser>
        <c:ser>
          <c:idx val="1"/>
          <c:order val="1"/>
          <c:tx>
            <c:strRef>
              <c:f>Graph!$D$1</c:f>
              <c:strCache>
                <c:ptCount val="1"/>
                <c:pt idx="0">
                  <c:v>GShareSh_Perc</c:v>
                </c:pt>
              </c:strCache>
            </c:strRef>
          </c:tx>
          <c:spPr>
            <a:ln w="50800" cap="rnd">
              <a:solidFill>
                <a:srgbClr val="FF6600"/>
              </a:solidFill>
              <a:prstDash val="solid"/>
              <a:round/>
            </a:ln>
            <a:effectLst/>
          </c:spPr>
          <c:marker>
            <c:symbol val="diamond"/>
            <c:size val="10"/>
            <c:spPr>
              <a:solidFill>
                <a:srgbClr val="FF6600"/>
              </a:solidFill>
              <a:ln w="9525">
                <a:solidFill>
                  <a:srgbClr val="FF6600"/>
                </a:solidFill>
              </a:ln>
              <a:effectLst/>
            </c:spPr>
          </c:marker>
          <c:dPt>
            <c:idx val="13"/>
            <c:marker>
              <c:spPr>
                <a:solidFill>
                  <a:srgbClr val="FF6600"/>
                </a:solidFill>
                <a:ln>
                  <a:solidFill>
                    <a:srgbClr val="FF6600"/>
                  </a:solidFill>
                </a:ln>
                <a:effectLst/>
              </c:spPr>
            </c:marker>
            <c:bubble3D val="0"/>
          </c:dPt>
          <c:dPt>
            <c:idx val="14"/>
            <c:bubble3D val="0"/>
          </c:dPt>
          <c:dPt>
            <c:idx val="15"/>
            <c:bubble3D val="0"/>
          </c:dPt>
          <c:dPt>
            <c:idx val="16"/>
            <c:marker>
              <c:spPr>
                <a:solidFill>
                  <a:srgbClr val="FF6600"/>
                </a:solidFill>
                <a:ln>
                  <a:solidFill>
                    <a:srgbClr val="FF6600"/>
                  </a:solidFill>
                </a:ln>
                <a:effectLst/>
              </c:spPr>
            </c:marker>
            <c:bubble3D val="0"/>
          </c:dPt>
          <c:xVal>
            <c:numRef>
              <c:f>Graph!$B$2:$B$44</c:f>
              <c:numCache>
                <c:formatCode>General</c:formatCode>
                <c:ptCount val="43"/>
                <c:pt idx="0">
                  <c:v>10</c:v>
                </c:pt>
                <c:pt idx="1">
                  <c:v>36</c:v>
                </c:pt>
                <c:pt idx="2">
                  <c:v>134</c:v>
                </c:pt>
                <c:pt idx="3">
                  <c:v>520</c:v>
                </c:pt>
                <c:pt idx="4">
                  <c:v>2058</c:v>
                </c:pt>
                <c:pt idx="5">
                  <c:v>8204</c:v>
                </c:pt>
                <c:pt idx="6">
                  <c:v>32782</c:v>
                </c:pt>
                <c:pt idx="7">
                  <c:v>131088</c:v>
                </c:pt>
                <c:pt idx="8">
                  <c:v>524306</c:v>
                </c:pt>
                <c:pt idx="9">
                  <c:v>2097172</c:v>
                </c:pt>
                <c:pt idx="10">
                  <c:v>8388630</c:v>
                </c:pt>
                <c:pt idx="11">
                  <c:v>33554456</c:v>
                </c:pt>
                <c:pt idx="12">
                  <c:v>134217754</c:v>
                </c:pt>
                <c:pt idx="13">
                  <c:v>88</c:v>
                </c:pt>
                <c:pt idx="14">
                  <c:v>146</c:v>
                </c:pt>
                <c:pt idx="15">
                  <c:v>552</c:v>
                </c:pt>
                <c:pt idx="16">
                  <c:v>2150</c:v>
                </c:pt>
                <c:pt idx="17">
                  <c:v>8536</c:v>
                </c:pt>
                <c:pt idx="18">
                  <c:v>32782</c:v>
                </c:pt>
                <c:pt idx="19">
                  <c:v>130896</c:v>
                </c:pt>
                <c:pt idx="20">
                  <c:v>335298</c:v>
                </c:pt>
                <c:pt idx="21">
                  <c:v>1340612</c:v>
                </c:pt>
                <c:pt idx="22">
                  <c:v>5361862</c:v>
                </c:pt>
                <c:pt idx="23">
                  <c:v>21446856</c:v>
                </c:pt>
                <c:pt idx="24">
                  <c:v>85786826</c:v>
                </c:pt>
                <c:pt idx="25">
                  <c:v>44</c:v>
                </c:pt>
                <c:pt idx="26">
                  <c:v>134</c:v>
                </c:pt>
                <c:pt idx="27">
                  <c:v>550</c:v>
                </c:pt>
                <c:pt idx="28">
                  <c:v>2014</c:v>
                </c:pt>
                <c:pt idx="29">
                  <c:v>8234</c:v>
                </c:pt>
                <c:pt idx="30">
                  <c:v>29184</c:v>
                </c:pt>
                <c:pt idx="31">
                  <c:v>94</c:v>
                </c:pt>
                <c:pt idx="32">
                  <c:v>158</c:v>
                </c:pt>
                <c:pt idx="33">
                  <c:v>542</c:v>
                </c:pt>
                <c:pt idx="34">
                  <c:v>2078</c:v>
                </c:pt>
                <c:pt idx="35">
                  <c:v>8052</c:v>
                </c:pt>
                <c:pt idx="36">
                  <c:v>32198</c:v>
                </c:pt>
                <c:pt idx="37">
                  <c:v>128776</c:v>
                </c:pt>
                <c:pt idx="38">
                  <c:v>515082</c:v>
                </c:pt>
                <c:pt idx="39">
                  <c:v>2060300</c:v>
                </c:pt>
              </c:numCache>
            </c:numRef>
          </c:xVal>
          <c:yVal>
            <c:numRef>
              <c:f>Graph!$D$2:$D$44</c:f>
              <c:numCache>
                <c:formatCode>General</c:formatCode>
                <c:ptCount val="43"/>
                <c:pt idx="13">
                  <c:v>64.900000000000006</c:v>
                </c:pt>
                <c:pt idx="14">
                  <c:v>75.680000000000007</c:v>
                </c:pt>
                <c:pt idx="15">
                  <c:v>97.24</c:v>
                </c:pt>
                <c:pt idx="16">
                  <c:v>99.95</c:v>
                </c:pt>
                <c:pt idx="17">
                  <c:v>99.97</c:v>
                </c:pt>
                <c:pt idx="18">
                  <c:v>99.98</c:v>
                </c:pt>
                <c:pt idx="19">
                  <c:v>99.98</c:v>
                </c:pt>
                <c:pt idx="20">
                  <c:v>99.98</c:v>
                </c:pt>
                <c:pt idx="21">
                  <c:v>99.98</c:v>
                </c:pt>
                <c:pt idx="22">
                  <c:v>99.98</c:v>
                </c:pt>
                <c:pt idx="23">
                  <c:v>99.98</c:v>
                </c:pt>
                <c:pt idx="24">
                  <c:v>99.98</c:v>
                </c:pt>
              </c:numCache>
            </c:numRef>
          </c:yVal>
          <c:smooth val="0"/>
        </c:ser>
        <c:ser>
          <c:idx val="2"/>
          <c:order val="2"/>
          <c:tx>
            <c:strRef>
              <c:f>Graph!$E$1</c:f>
              <c:strCache>
                <c:ptCount val="1"/>
                <c:pt idx="0">
                  <c:v>BimodalSh_Perc</c:v>
                </c:pt>
              </c:strCache>
            </c:strRef>
          </c:tx>
          <c:spPr>
            <a:ln w="50800" cap="rnd">
              <a:solidFill>
                <a:srgbClr val="00FF00"/>
              </a:solidFill>
              <a:prstDash val="solid"/>
              <a:round/>
            </a:ln>
            <a:effectLst/>
          </c:spPr>
          <c:marker>
            <c:symbol val="square"/>
            <c:size val="10"/>
            <c:spPr>
              <a:solidFill>
                <a:srgbClr val="00FF00"/>
              </a:solidFill>
              <a:ln w="9525">
                <a:solidFill>
                  <a:srgbClr val="00FF00"/>
                </a:solidFill>
              </a:ln>
              <a:effectLst/>
            </c:spPr>
          </c:marker>
          <c:xVal>
            <c:numRef>
              <c:f>Graph!$B$2:$B$44</c:f>
              <c:numCache>
                <c:formatCode>General</c:formatCode>
                <c:ptCount val="43"/>
                <c:pt idx="0">
                  <c:v>10</c:v>
                </c:pt>
                <c:pt idx="1">
                  <c:v>36</c:v>
                </c:pt>
                <c:pt idx="2">
                  <c:v>134</c:v>
                </c:pt>
                <c:pt idx="3">
                  <c:v>520</c:v>
                </c:pt>
                <c:pt idx="4">
                  <c:v>2058</c:v>
                </c:pt>
                <c:pt idx="5">
                  <c:v>8204</c:v>
                </c:pt>
                <c:pt idx="6">
                  <c:v>32782</c:v>
                </c:pt>
                <c:pt idx="7">
                  <c:v>131088</c:v>
                </c:pt>
                <c:pt idx="8">
                  <c:v>524306</c:v>
                </c:pt>
                <c:pt idx="9">
                  <c:v>2097172</c:v>
                </c:pt>
                <c:pt idx="10">
                  <c:v>8388630</c:v>
                </c:pt>
                <c:pt idx="11">
                  <c:v>33554456</c:v>
                </c:pt>
                <c:pt idx="12">
                  <c:v>134217754</c:v>
                </c:pt>
                <c:pt idx="13">
                  <c:v>88</c:v>
                </c:pt>
                <c:pt idx="14">
                  <c:v>146</c:v>
                </c:pt>
                <c:pt idx="15">
                  <c:v>552</c:v>
                </c:pt>
                <c:pt idx="16">
                  <c:v>2150</c:v>
                </c:pt>
                <c:pt idx="17">
                  <c:v>8536</c:v>
                </c:pt>
                <c:pt idx="18">
                  <c:v>32782</c:v>
                </c:pt>
                <c:pt idx="19">
                  <c:v>130896</c:v>
                </c:pt>
                <c:pt idx="20">
                  <c:v>335298</c:v>
                </c:pt>
                <c:pt idx="21">
                  <c:v>1340612</c:v>
                </c:pt>
                <c:pt idx="22">
                  <c:v>5361862</c:v>
                </c:pt>
                <c:pt idx="23">
                  <c:v>21446856</c:v>
                </c:pt>
                <c:pt idx="24">
                  <c:v>85786826</c:v>
                </c:pt>
                <c:pt idx="25">
                  <c:v>44</c:v>
                </c:pt>
                <c:pt idx="26">
                  <c:v>134</c:v>
                </c:pt>
                <c:pt idx="27">
                  <c:v>550</c:v>
                </c:pt>
                <c:pt idx="28">
                  <c:v>2014</c:v>
                </c:pt>
                <c:pt idx="29">
                  <c:v>8234</c:v>
                </c:pt>
                <c:pt idx="30">
                  <c:v>29184</c:v>
                </c:pt>
                <c:pt idx="31">
                  <c:v>94</c:v>
                </c:pt>
                <c:pt idx="32">
                  <c:v>158</c:v>
                </c:pt>
                <c:pt idx="33">
                  <c:v>542</c:v>
                </c:pt>
                <c:pt idx="34">
                  <c:v>2078</c:v>
                </c:pt>
                <c:pt idx="35">
                  <c:v>8052</c:v>
                </c:pt>
                <c:pt idx="36">
                  <c:v>32198</c:v>
                </c:pt>
                <c:pt idx="37">
                  <c:v>128776</c:v>
                </c:pt>
                <c:pt idx="38">
                  <c:v>515082</c:v>
                </c:pt>
                <c:pt idx="39">
                  <c:v>2060300</c:v>
                </c:pt>
              </c:numCache>
            </c:numRef>
          </c:xVal>
          <c:yVal>
            <c:numRef>
              <c:f>Graph!$E$2:$E$44</c:f>
              <c:numCache>
                <c:formatCode>General</c:formatCode>
                <c:ptCount val="43"/>
                <c:pt idx="25">
                  <c:v>64.900000000000006</c:v>
                </c:pt>
                <c:pt idx="26">
                  <c:v>86.46</c:v>
                </c:pt>
                <c:pt idx="27">
                  <c:v>99.93</c:v>
                </c:pt>
                <c:pt idx="28">
                  <c:v>99.95</c:v>
                </c:pt>
                <c:pt idx="29">
                  <c:v>99.97</c:v>
                </c:pt>
                <c:pt idx="30">
                  <c:v>99.98</c:v>
                </c:pt>
              </c:numCache>
            </c:numRef>
          </c:yVal>
          <c:smooth val="0"/>
        </c:ser>
        <c:ser>
          <c:idx val="3"/>
          <c:order val="3"/>
          <c:tx>
            <c:strRef>
              <c:f>Graph!$F$1</c:f>
              <c:strCache>
                <c:ptCount val="1"/>
                <c:pt idx="0">
                  <c:v>GShareLoc_Perc</c:v>
                </c:pt>
              </c:strCache>
            </c:strRef>
          </c:tx>
          <c:spPr>
            <a:ln w="50800" cap="rnd">
              <a:solidFill>
                <a:srgbClr val="FFFF00"/>
              </a:solidFill>
              <a:prstDash val="lgDash"/>
              <a:round/>
            </a:ln>
            <a:effectLst/>
          </c:spPr>
          <c:marker>
            <c:symbol val="triangle"/>
            <c:size val="10"/>
            <c:spPr>
              <a:solidFill>
                <a:srgbClr val="FFFF00"/>
              </a:solidFill>
              <a:ln w="9525">
                <a:solidFill>
                  <a:srgbClr val="FFFF00"/>
                </a:solidFill>
                <a:prstDash val="lgDash"/>
              </a:ln>
              <a:effectLst/>
            </c:spPr>
          </c:marker>
          <c:xVal>
            <c:numRef>
              <c:f>Graph!$B$2:$B$44</c:f>
              <c:numCache>
                <c:formatCode>General</c:formatCode>
                <c:ptCount val="43"/>
                <c:pt idx="0">
                  <c:v>10</c:v>
                </c:pt>
                <c:pt idx="1">
                  <c:v>36</c:v>
                </c:pt>
                <c:pt idx="2">
                  <c:v>134</c:v>
                </c:pt>
                <c:pt idx="3">
                  <c:v>520</c:v>
                </c:pt>
                <c:pt idx="4">
                  <c:v>2058</c:v>
                </c:pt>
                <c:pt idx="5">
                  <c:v>8204</c:v>
                </c:pt>
                <c:pt idx="6">
                  <c:v>32782</c:v>
                </c:pt>
                <c:pt idx="7">
                  <c:v>131088</c:v>
                </c:pt>
                <c:pt idx="8">
                  <c:v>524306</c:v>
                </c:pt>
                <c:pt idx="9">
                  <c:v>2097172</c:v>
                </c:pt>
                <c:pt idx="10">
                  <c:v>8388630</c:v>
                </c:pt>
                <c:pt idx="11">
                  <c:v>33554456</c:v>
                </c:pt>
                <c:pt idx="12">
                  <c:v>134217754</c:v>
                </c:pt>
                <c:pt idx="13">
                  <c:v>88</c:v>
                </c:pt>
                <c:pt idx="14">
                  <c:v>146</c:v>
                </c:pt>
                <c:pt idx="15">
                  <c:v>552</c:v>
                </c:pt>
                <c:pt idx="16">
                  <c:v>2150</c:v>
                </c:pt>
                <c:pt idx="17">
                  <c:v>8536</c:v>
                </c:pt>
                <c:pt idx="18">
                  <c:v>32782</c:v>
                </c:pt>
                <c:pt idx="19">
                  <c:v>130896</c:v>
                </c:pt>
                <c:pt idx="20">
                  <c:v>335298</c:v>
                </c:pt>
                <c:pt idx="21">
                  <c:v>1340612</c:v>
                </c:pt>
                <c:pt idx="22">
                  <c:v>5361862</c:v>
                </c:pt>
                <c:pt idx="23">
                  <c:v>21446856</c:v>
                </c:pt>
                <c:pt idx="24">
                  <c:v>85786826</c:v>
                </c:pt>
                <c:pt idx="25">
                  <c:v>44</c:v>
                </c:pt>
                <c:pt idx="26">
                  <c:v>134</c:v>
                </c:pt>
                <c:pt idx="27">
                  <c:v>550</c:v>
                </c:pt>
                <c:pt idx="28">
                  <c:v>2014</c:v>
                </c:pt>
                <c:pt idx="29">
                  <c:v>8234</c:v>
                </c:pt>
                <c:pt idx="30">
                  <c:v>29184</c:v>
                </c:pt>
                <c:pt idx="31">
                  <c:v>94</c:v>
                </c:pt>
                <c:pt idx="32">
                  <c:v>158</c:v>
                </c:pt>
                <c:pt idx="33">
                  <c:v>542</c:v>
                </c:pt>
                <c:pt idx="34">
                  <c:v>2078</c:v>
                </c:pt>
                <c:pt idx="35">
                  <c:v>8052</c:v>
                </c:pt>
                <c:pt idx="36">
                  <c:v>32198</c:v>
                </c:pt>
                <c:pt idx="37">
                  <c:v>128776</c:v>
                </c:pt>
                <c:pt idx="38">
                  <c:v>515082</c:v>
                </c:pt>
                <c:pt idx="39">
                  <c:v>2060300</c:v>
                </c:pt>
              </c:numCache>
            </c:numRef>
          </c:xVal>
          <c:yVal>
            <c:numRef>
              <c:f>Graph!$F$2:$F$44</c:f>
              <c:numCache>
                <c:formatCode>General</c:formatCode>
                <c:ptCount val="43"/>
                <c:pt idx="31">
                  <c:v>67.58</c:v>
                </c:pt>
                <c:pt idx="32">
                  <c:v>70.28</c:v>
                </c:pt>
                <c:pt idx="33">
                  <c:v>97.23</c:v>
                </c:pt>
                <c:pt idx="34">
                  <c:v>99.93</c:v>
                </c:pt>
                <c:pt idx="35">
                  <c:v>99.94</c:v>
                </c:pt>
                <c:pt idx="36">
                  <c:v>99.97</c:v>
                </c:pt>
                <c:pt idx="37">
                  <c:v>99.96</c:v>
                </c:pt>
                <c:pt idx="38">
                  <c:v>99.97</c:v>
                </c:pt>
                <c:pt idx="39">
                  <c:v>99.98</c:v>
                </c:pt>
              </c:numCache>
            </c:numRef>
          </c:yVal>
          <c:smooth val="0"/>
        </c:ser>
        <c:dLbls>
          <c:showLegendKey val="0"/>
          <c:showVal val="0"/>
          <c:showCatName val="0"/>
          <c:showSerName val="0"/>
          <c:showPercent val="0"/>
          <c:showBubbleSize val="0"/>
        </c:dLbls>
        <c:axId val="-294823648"/>
        <c:axId val="-294822016"/>
      </c:scatterChart>
      <c:valAx>
        <c:axId val="-294823648"/>
        <c:scaling>
          <c:logBase val="2"/>
          <c:orientation val="minMax"/>
          <c:max val="8192"/>
          <c:min val="8"/>
        </c:scaling>
        <c:delete val="0"/>
        <c:axPos val="b"/>
        <c:majorGridlines>
          <c:spPr>
            <a:ln w="9525" cap="flat" cmpd="sng" algn="ctr">
              <a:solidFill>
                <a:schemeClr val="bg1">
                  <a:lumMod val="75000"/>
                  <a:lumOff val="2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1680000" spcFirstLastPara="1" vertOverflow="ellipsis" wrap="square" anchor="ctr" anchorCtr="1"/>
          <a:lstStyle/>
          <a:p>
            <a:pPr>
              <a:defRPr sz="1200" b="0" i="0" u="none" strike="noStrike" kern="1200" baseline="0">
                <a:solidFill>
                  <a:srgbClr val="E04D34"/>
                </a:solidFill>
                <a:latin typeface="Calibri" pitchFamily="34" charset="0"/>
                <a:ea typeface="+mn-ea"/>
                <a:cs typeface="Calibri" pitchFamily="34" charset="0"/>
              </a:defRPr>
            </a:pPr>
            <a:endParaRPr lang="en-US"/>
          </a:p>
        </c:txPr>
        <c:crossAx val="-294822016"/>
        <c:crosses val="autoZero"/>
        <c:crossBetween val="midCat"/>
      </c:valAx>
      <c:valAx>
        <c:axId val="-294822016"/>
        <c:scaling>
          <c:orientation val="minMax"/>
          <c:max val="100"/>
          <c:min val="70"/>
        </c:scaling>
        <c:delete val="0"/>
        <c:axPos val="l"/>
        <c:majorGridlines>
          <c:spPr>
            <a:ln w="9525" cap="flat" cmpd="sng" algn="ctr">
              <a:solidFill>
                <a:schemeClr val="bg1">
                  <a:lumMod val="75000"/>
                  <a:lumOff val="2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rgbClr val="E04D34"/>
                </a:solidFill>
                <a:latin typeface="Calibri" pitchFamily="34" charset="0"/>
                <a:ea typeface="+mn-ea"/>
                <a:cs typeface="Calibri" pitchFamily="34" charset="0"/>
              </a:defRPr>
            </a:pPr>
            <a:endParaRPr lang="en-US"/>
          </a:p>
        </c:txPr>
        <c:crossAx val="-294823648"/>
        <c:crossesAt val="1"/>
        <c:crossBetween val="midCat"/>
      </c:valAx>
      <c:spPr>
        <a:noFill/>
        <a:ln>
          <a:noFill/>
        </a:ln>
        <a:effectLst/>
      </c:spPr>
    </c:plotArea>
    <c:legend>
      <c:legendPos val="t"/>
      <c:layout>
        <c:manualLayout>
          <c:xMode val="edge"/>
          <c:yMode val="edge"/>
          <c:x val="9.2813660492780864E-2"/>
          <c:y val="8.905716723549488E-2"/>
          <c:w val="0.78481462291528625"/>
          <c:h val="4.9337309532127595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itchFamily="34" charset="0"/>
              <a:ea typeface="+mn-ea"/>
              <a:cs typeface="Calibri"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Hashes!$A$1</c:f>
              <c:strCache>
                <c:ptCount val="1"/>
                <c:pt idx="0">
                  <c:v>direct</c:v>
                </c:pt>
              </c:strCache>
            </c:strRef>
          </c:tx>
          <c:spPr>
            <a:solidFill>
              <a:srgbClr val="00FF00"/>
            </a:solidFill>
            <a:ln>
              <a:solidFill>
                <a:srgbClr val="00FF00"/>
              </a:solidFill>
            </a:ln>
            <a:effectLst/>
          </c:spPr>
          <c:invertIfNegative val="0"/>
          <c:val>
            <c:numRef>
              <c:f>Hashes!$A$2:$A$65</c:f>
              <c:numCache>
                <c:formatCode>General</c:formatCode>
                <c:ptCount val="64"/>
                <c:pt idx="0">
                  <c:v>2</c:v>
                </c:pt>
                <c:pt idx="1">
                  <c:v>274472</c:v>
                </c:pt>
                <c:pt idx="2">
                  <c:v>1</c:v>
                </c:pt>
                <c:pt idx="3">
                  <c:v>557004</c:v>
                </c:pt>
                <c:pt idx="4">
                  <c:v>1533</c:v>
                </c:pt>
                <c:pt idx="5">
                  <c:v>2</c:v>
                </c:pt>
                <c:pt idx="6">
                  <c:v>314003</c:v>
                </c:pt>
                <c:pt idx="7">
                  <c:v>2</c:v>
                </c:pt>
                <c:pt idx="8">
                  <c:v>595700</c:v>
                </c:pt>
                <c:pt idx="9">
                  <c:v>141738</c:v>
                </c:pt>
                <c:pt idx="10">
                  <c:v>1297910</c:v>
                </c:pt>
                <c:pt idx="11">
                  <c:v>218306</c:v>
                </c:pt>
                <c:pt idx="12">
                  <c:v>512</c:v>
                </c:pt>
                <c:pt idx="13">
                  <c:v>746722</c:v>
                </c:pt>
                <c:pt idx="14">
                  <c:v>766563</c:v>
                </c:pt>
                <c:pt idx="15">
                  <c:v>302057</c:v>
                </c:pt>
                <c:pt idx="16">
                  <c:v>0</c:v>
                </c:pt>
                <c:pt idx="17">
                  <c:v>2331221</c:v>
                </c:pt>
                <c:pt idx="18">
                  <c:v>0</c:v>
                </c:pt>
                <c:pt idx="19">
                  <c:v>527094</c:v>
                </c:pt>
                <c:pt idx="20">
                  <c:v>66331</c:v>
                </c:pt>
                <c:pt idx="21">
                  <c:v>12751</c:v>
                </c:pt>
                <c:pt idx="22">
                  <c:v>164225</c:v>
                </c:pt>
                <c:pt idx="23">
                  <c:v>328508</c:v>
                </c:pt>
                <c:pt idx="24">
                  <c:v>9182</c:v>
                </c:pt>
                <c:pt idx="25">
                  <c:v>512</c:v>
                </c:pt>
                <c:pt idx="26">
                  <c:v>118207</c:v>
                </c:pt>
                <c:pt idx="27">
                  <c:v>18114</c:v>
                </c:pt>
                <c:pt idx="28">
                  <c:v>834685</c:v>
                </c:pt>
                <c:pt idx="29">
                  <c:v>86013</c:v>
                </c:pt>
                <c:pt idx="30">
                  <c:v>161297</c:v>
                </c:pt>
                <c:pt idx="31">
                  <c:v>2376</c:v>
                </c:pt>
                <c:pt idx="32">
                  <c:v>35</c:v>
                </c:pt>
                <c:pt idx="33">
                  <c:v>195396</c:v>
                </c:pt>
                <c:pt idx="34">
                  <c:v>79837</c:v>
                </c:pt>
                <c:pt idx="35">
                  <c:v>12543</c:v>
                </c:pt>
                <c:pt idx="36">
                  <c:v>739787</c:v>
                </c:pt>
                <c:pt idx="37">
                  <c:v>387703</c:v>
                </c:pt>
                <c:pt idx="38">
                  <c:v>6120</c:v>
                </c:pt>
                <c:pt idx="39">
                  <c:v>82620</c:v>
                </c:pt>
                <c:pt idx="40">
                  <c:v>715789</c:v>
                </c:pt>
                <c:pt idx="41">
                  <c:v>966570</c:v>
                </c:pt>
                <c:pt idx="42">
                  <c:v>1</c:v>
                </c:pt>
                <c:pt idx="43">
                  <c:v>61218</c:v>
                </c:pt>
                <c:pt idx="44">
                  <c:v>1085642</c:v>
                </c:pt>
                <c:pt idx="45">
                  <c:v>130560</c:v>
                </c:pt>
                <c:pt idx="46">
                  <c:v>145175</c:v>
                </c:pt>
                <c:pt idx="47">
                  <c:v>238841</c:v>
                </c:pt>
                <c:pt idx="48">
                  <c:v>1104</c:v>
                </c:pt>
                <c:pt idx="49">
                  <c:v>0</c:v>
                </c:pt>
                <c:pt idx="50">
                  <c:v>291302</c:v>
                </c:pt>
                <c:pt idx="51">
                  <c:v>168107</c:v>
                </c:pt>
                <c:pt idx="52">
                  <c:v>21933</c:v>
                </c:pt>
                <c:pt idx="53">
                  <c:v>1</c:v>
                </c:pt>
                <c:pt idx="54">
                  <c:v>402054</c:v>
                </c:pt>
                <c:pt idx="55">
                  <c:v>787288</c:v>
                </c:pt>
                <c:pt idx="56">
                  <c:v>91383</c:v>
                </c:pt>
                <c:pt idx="57">
                  <c:v>122498</c:v>
                </c:pt>
                <c:pt idx="58">
                  <c:v>27542</c:v>
                </c:pt>
                <c:pt idx="59">
                  <c:v>1030</c:v>
                </c:pt>
                <c:pt idx="60">
                  <c:v>84153</c:v>
                </c:pt>
                <c:pt idx="61">
                  <c:v>18361</c:v>
                </c:pt>
                <c:pt idx="62">
                  <c:v>667361</c:v>
                </c:pt>
                <c:pt idx="63">
                  <c:v>54424</c:v>
                </c:pt>
              </c:numCache>
            </c:numRef>
          </c:val>
        </c:ser>
        <c:ser>
          <c:idx val="1"/>
          <c:order val="1"/>
          <c:tx>
            <c:strRef>
              <c:f>Hashes!$B$1</c:f>
              <c:strCache>
                <c:ptCount val="1"/>
                <c:pt idx="0">
                  <c:v>Knuth</c:v>
                </c:pt>
              </c:strCache>
            </c:strRef>
          </c:tx>
          <c:spPr>
            <a:solidFill>
              <a:srgbClr val="FF0000"/>
            </a:solidFill>
            <a:ln w="25400" cap="flat" cmpd="sng" algn="ctr">
              <a:solidFill>
                <a:srgbClr val="FF0000"/>
              </a:solidFill>
              <a:miter lim="800000"/>
            </a:ln>
            <a:effectLst/>
          </c:spPr>
          <c:invertIfNegative val="0"/>
          <c:val>
            <c:numRef>
              <c:f>Hashes!$B$2:$B$65</c:f>
              <c:numCache>
                <c:formatCode>General</c:formatCode>
                <c:ptCount val="64"/>
                <c:pt idx="0">
                  <c:v>2</c:v>
                </c:pt>
                <c:pt idx="1">
                  <c:v>2331221</c:v>
                </c:pt>
                <c:pt idx="2">
                  <c:v>79837</c:v>
                </c:pt>
                <c:pt idx="3">
                  <c:v>168107</c:v>
                </c:pt>
                <c:pt idx="4">
                  <c:v>1533</c:v>
                </c:pt>
                <c:pt idx="5">
                  <c:v>12751</c:v>
                </c:pt>
                <c:pt idx="6">
                  <c:v>6120</c:v>
                </c:pt>
                <c:pt idx="7">
                  <c:v>787288</c:v>
                </c:pt>
                <c:pt idx="8">
                  <c:v>595700</c:v>
                </c:pt>
                <c:pt idx="9">
                  <c:v>512</c:v>
                </c:pt>
                <c:pt idx="10">
                  <c:v>1</c:v>
                </c:pt>
                <c:pt idx="11">
                  <c:v>1030</c:v>
                </c:pt>
                <c:pt idx="12">
                  <c:v>512</c:v>
                </c:pt>
                <c:pt idx="13">
                  <c:v>86013</c:v>
                </c:pt>
                <c:pt idx="14">
                  <c:v>145175</c:v>
                </c:pt>
                <c:pt idx="15">
                  <c:v>54424</c:v>
                </c:pt>
                <c:pt idx="16">
                  <c:v>0</c:v>
                </c:pt>
                <c:pt idx="17">
                  <c:v>195396</c:v>
                </c:pt>
                <c:pt idx="18">
                  <c:v>291302</c:v>
                </c:pt>
                <c:pt idx="19">
                  <c:v>557004</c:v>
                </c:pt>
                <c:pt idx="20">
                  <c:v>66331</c:v>
                </c:pt>
                <c:pt idx="21">
                  <c:v>387703</c:v>
                </c:pt>
                <c:pt idx="22">
                  <c:v>402054</c:v>
                </c:pt>
                <c:pt idx="23">
                  <c:v>2</c:v>
                </c:pt>
                <c:pt idx="24">
                  <c:v>9182</c:v>
                </c:pt>
                <c:pt idx="25">
                  <c:v>966570</c:v>
                </c:pt>
                <c:pt idx="26">
                  <c:v>27542</c:v>
                </c:pt>
                <c:pt idx="27">
                  <c:v>218306</c:v>
                </c:pt>
                <c:pt idx="28">
                  <c:v>834685</c:v>
                </c:pt>
                <c:pt idx="29">
                  <c:v>130560</c:v>
                </c:pt>
                <c:pt idx="30">
                  <c:v>667361</c:v>
                </c:pt>
                <c:pt idx="31">
                  <c:v>302057</c:v>
                </c:pt>
                <c:pt idx="32">
                  <c:v>35</c:v>
                </c:pt>
                <c:pt idx="33">
                  <c:v>0</c:v>
                </c:pt>
                <c:pt idx="34">
                  <c:v>1</c:v>
                </c:pt>
                <c:pt idx="35">
                  <c:v>527094</c:v>
                </c:pt>
                <c:pt idx="36">
                  <c:v>739787</c:v>
                </c:pt>
                <c:pt idx="37">
                  <c:v>1</c:v>
                </c:pt>
                <c:pt idx="38">
                  <c:v>314003</c:v>
                </c:pt>
                <c:pt idx="39">
                  <c:v>328508</c:v>
                </c:pt>
                <c:pt idx="40">
                  <c:v>715789</c:v>
                </c:pt>
                <c:pt idx="41">
                  <c:v>122498</c:v>
                </c:pt>
                <c:pt idx="42">
                  <c:v>1297910</c:v>
                </c:pt>
                <c:pt idx="43">
                  <c:v>18114</c:v>
                </c:pt>
                <c:pt idx="44">
                  <c:v>1085642</c:v>
                </c:pt>
                <c:pt idx="45">
                  <c:v>18361</c:v>
                </c:pt>
                <c:pt idx="46">
                  <c:v>766563</c:v>
                </c:pt>
                <c:pt idx="47">
                  <c:v>2376</c:v>
                </c:pt>
                <c:pt idx="48">
                  <c:v>1104</c:v>
                </c:pt>
                <c:pt idx="49">
                  <c:v>274472</c:v>
                </c:pt>
                <c:pt idx="50">
                  <c:v>0</c:v>
                </c:pt>
                <c:pt idx="51">
                  <c:v>12543</c:v>
                </c:pt>
                <c:pt idx="52">
                  <c:v>21933</c:v>
                </c:pt>
                <c:pt idx="53">
                  <c:v>2</c:v>
                </c:pt>
                <c:pt idx="54">
                  <c:v>164225</c:v>
                </c:pt>
                <c:pt idx="55">
                  <c:v>82620</c:v>
                </c:pt>
                <c:pt idx="56">
                  <c:v>91383</c:v>
                </c:pt>
                <c:pt idx="57">
                  <c:v>141738</c:v>
                </c:pt>
                <c:pt idx="58">
                  <c:v>118207</c:v>
                </c:pt>
                <c:pt idx="59">
                  <c:v>61218</c:v>
                </c:pt>
                <c:pt idx="60">
                  <c:v>84153</c:v>
                </c:pt>
                <c:pt idx="61">
                  <c:v>746722</c:v>
                </c:pt>
                <c:pt idx="62">
                  <c:v>161297</c:v>
                </c:pt>
                <c:pt idx="63">
                  <c:v>238841</c:v>
                </c:pt>
              </c:numCache>
            </c:numRef>
          </c:val>
        </c:ser>
        <c:dLbls>
          <c:showLegendKey val="0"/>
          <c:showVal val="0"/>
          <c:showCatName val="0"/>
          <c:showSerName val="0"/>
          <c:showPercent val="0"/>
          <c:showBubbleSize val="0"/>
        </c:dLbls>
        <c:gapWidth val="164"/>
        <c:overlap val="-35"/>
        <c:axId val="-294820384"/>
        <c:axId val="-293079072"/>
      </c:barChart>
      <c:catAx>
        <c:axId val="-294820384"/>
        <c:scaling>
          <c:orientation val="minMax"/>
        </c:scaling>
        <c:delete val="0"/>
        <c:axPos val="b"/>
        <c:majorTickMark val="none"/>
        <c:minorTickMark val="none"/>
        <c:tickLblPos val="nextTo"/>
        <c:spPr>
          <a:noFill/>
          <a:ln>
            <a:noFill/>
          </a:ln>
          <a:effectLst/>
        </c:spPr>
        <c:txPr>
          <a:bodyPr rot="-2700000" vert="horz"/>
          <a:lstStyle/>
          <a:p>
            <a:pPr>
              <a:defRPr sz="1050" b="1"/>
            </a:pPr>
            <a:endParaRPr lang="en-US"/>
          </a:p>
        </c:txPr>
        <c:crossAx val="-293079072"/>
        <c:crosses val="autoZero"/>
        <c:auto val="1"/>
        <c:lblAlgn val="ctr"/>
        <c:lblOffset val="100"/>
        <c:noMultiLvlLbl val="0"/>
      </c:catAx>
      <c:valAx>
        <c:axId val="-293079072"/>
        <c:scaling>
          <c:orientation val="minMax"/>
        </c:scaling>
        <c:delete val="0"/>
        <c:axPos val="l"/>
        <c:numFmt formatCode="General" sourceLinked="1"/>
        <c:majorTickMark val="none"/>
        <c:minorTickMark val="none"/>
        <c:tickLblPos val="nextTo"/>
        <c:spPr>
          <a:noFill/>
          <a:ln>
            <a:noFill/>
          </a:ln>
          <a:effectLst/>
        </c:spPr>
        <c:txPr>
          <a:bodyPr rot="0" vert="horz"/>
          <a:lstStyle/>
          <a:p>
            <a:pPr>
              <a:defRPr/>
            </a:pPr>
            <a:endParaRPr lang="en-US"/>
          </a:p>
        </c:txPr>
        <c:crossAx val="-294820384"/>
        <c:crosses val="autoZero"/>
        <c:crossBetween val="between"/>
      </c:valAx>
      <c:spPr>
        <a:noFill/>
        <a:ln>
          <a:noFill/>
        </a:ln>
        <a:effectLst/>
      </c:spPr>
    </c:plotArea>
    <c:legend>
      <c:legendPos val="t"/>
      <c:legendEntry>
        <c:idx val="0"/>
        <c:txPr>
          <a:bodyPr rot="0" vert="horz"/>
          <a:lstStyle/>
          <a:p>
            <a:pPr>
              <a:defRPr sz="1800" b="1">
                <a:solidFill>
                  <a:srgbClr val="FFFFFF"/>
                </a:solidFill>
              </a:defRPr>
            </a:pPr>
            <a:endParaRPr lang="en-US"/>
          </a:p>
        </c:txPr>
      </c:legendEntry>
      <c:legendEntry>
        <c:idx val="1"/>
        <c:txPr>
          <a:bodyPr rot="0" vert="horz"/>
          <a:lstStyle/>
          <a:p>
            <a:pPr>
              <a:defRPr sz="1800" b="1">
                <a:solidFill>
                  <a:srgbClr val="FFFFFF"/>
                </a:solidFill>
              </a:defRPr>
            </a:pPr>
            <a:endParaRPr lang="en-US"/>
          </a:p>
        </c:txPr>
      </c:legendEntry>
      <c:layout>
        <c:manualLayout>
          <c:xMode val="edge"/>
          <c:yMode val="edge"/>
          <c:x val="0.6713811041228378"/>
          <c:y val="2.5271122330339734E-3"/>
          <c:w val="0.30506871917964157"/>
          <c:h val="7.0140497490895931E-2"/>
        </c:manualLayout>
      </c:layout>
      <c:overlay val="0"/>
      <c:spPr>
        <a:noFill/>
        <a:ln>
          <a:noFill/>
        </a:ln>
        <a:effectLst/>
      </c:spPr>
      <c:txPr>
        <a:bodyPr rot="0" vert="horz"/>
        <a:lstStyle/>
        <a:p>
          <a:pPr>
            <a:defRPr sz="1800" b="1"/>
          </a:pPr>
          <a:endParaRPr lang="en-US"/>
        </a:p>
      </c:txPr>
    </c:legend>
    <c:plotVisOnly val="1"/>
    <c:dispBlanksAs val="gap"/>
    <c:showDLblsOverMax val="0"/>
  </c:chart>
  <c:spPr>
    <a:noFill/>
    <a:ln>
      <a:noFill/>
    </a:ln>
    <a:effectLst/>
  </c:spPr>
  <c:txPr>
    <a:bodyPr rot="-5400000" vert="horz"/>
    <a:lstStyle/>
    <a:p>
      <a:pPr>
        <a:defRPr>
          <a:solidFill>
            <a:srgbClr val="E04D34"/>
          </a:solidFill>
          <a:latin typeface="Calibri" pitchFamily="34" charset="0"/>
          <a:cs typeface="Calibri" pitchFamily="34" charset="0"/>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Hashes!$C$1</c:f>
              <c:strCache>
                <c:ptCount val="1"/>
                <c:pt idx="0">
                  <c:v>mix</c:v>
                </c:pt>
              </c:strCache>
            </c:strRef>
          </c:tx>
          <c:spPr>
            <a:solidFill>
              <a:srgbClr val="FFFF99"/>
            </a:solidFill>
            <a:ln w="25400" cap="flat" cmpd="sng" algn="ctr">
              <a:solidFill>
                <a:srgbClr val="FFFF99"/>
              </a:solidFill>
              <a:miter lim="800000"/>
            </a:ln>
            <a:effectLst/>
          </c:spPr>
          <c:invertIfNegative val="0"/>
          <c:val>
            <c:numRef>
              <c:f>Hashes!$C$2:$C$65</c:f>
              <c:numCache>
                <c:formatCode>General</c:formatCode>
                <c:ptCount val="64"/>
                <c:pt idx="0">
                  <c:v>715787</c:v>
                </c:pt>
                <c:pt idx="1">
                  <c:v>1251423</c:v>
                </c:pt>
                <c:pt idx="2">
                  <c:v>110160</c:v>
                </c:pt>
                <c:pt idx="3">
                  <c:v>2</c:v>
                </c:pt>
                <c:pt idx="4">
                  <c:v>257</c:v>
                </c:pt>
                <c:pt idx="5">
                  <c:v>611071</c:v>
                </c:pt>
                <c:pt idx="6">
                  <c:v>258</c:v>
                </c:pt>
                <c:pt idx="7">
                  <c:v>46950</c:v>
                </c:pt>
                <c:pt idx="8">
                  <c:v>169320</c:v>
                </c:pt>
                <c:pt idx="9">
                  <c:v>12</c:v>
                </c:pt>
                <c:pt idx="10">
                  <c:v>52546</c:v>
                </c:pt>
                <c:pt idx="11">
                  <c:v>81641</c:v>
                </c:pt>
                <c:pt idx="12">
                  <c:v>1</c:v>
                </c:pt>
                <c:pt idx="13">
                  <c:v>302156</c:v>
                </c:pt>
                <c:pt idx="14">
                  <c:v>22951</c:v>
                </c:pt>
                <c:pt idx="15">
                  <c:v>660513</c:v>
                </c:pt>
                <c:pt idx="16">
                  <c:v>414705</c:v>
                </c:pt>
                <c:pt idx="17">
                  <c:v>23</c:v>
                </c:pt>
                <c:pt idx="18">
                  <c:v>52039</c:v>
                </c:pt>
                <c:pt idx="19">
                  <c:v>22987</c:v>
                </c:pt>
                <c:pt idx="20">
                  <c:v>782658</c:v>
                </c:pt>
                <c:pt idx="21">
                  <c:v>83660</c:v>
                </c:pt>
                <c:pt idx="22">
                  <c:v>717407</c:v>
                </c:pt>
                <c:pt idx="23">
                  <c:v>411211</c:v>
                </c:pt>
                <c:pt idx="24">
                  <c:v>406131</c:v>
                </c:pt>
                <c:pt idx="25">
                  <c:v>1086212</c:v>
                </c:pt>
                <c:pt idx="26">
                  <c:v>21930</c:v>
                </c:pt>
                <c:pt idx="27">
                  <c:v>68677</c:v>
                </c:pt>
                <c:pt idx="28">
                  <c:v>175237</c:v>
                </c:pt>
                <c:pt idx="29">
                  <c:v>293659</c:v>
                </c:pt>
                <c:pt idx="30">
                  <c:v>786759</c:v>
                </c:pt>
                <c:pt idx="31">
                  <c:v>238781</c:v>
                </c:pt>
                <c:pt idx="32">
                  <c:v>2</c:v>
                </c:pt>
                <c:pt idx="33">
                  <c:v>301009</c:v>
                </c:pt>
                <c:pt idx="34">
                  <c:v>286784</c:v>
                </c:pt>
                <c:pt idx="35">
                  <c:v>120694</c:v>
                </c:pt>
                <c:pt idx="36">
                  <c:v>85774</c:v>
                </c:pt>
                <c:pt idx="37">
                  <c:v>52038</c:v>
                </c:pt>
                <c:pt idx="38">
                  <c:v>53056</c:v>
                </c:pt>
                <c:pt idx="39">
                  <c:v>3</c:v>
                </c:pt>
                <c:pt idx="40">
                  <c:v>130643</c:v>
                </c:pt>
                <c:pt idx="41">
                  <c:v>238751</c:v>
                </c:pt>
                <c:pt idx="42">
                  <c:v>517</c:v>
                </c:pt>
                <c:pt idx="43">
                  <c:v>818371</c:v>
                </c:pt>
                <c:pt idx="44">
                  <c:v>39910</c:v>
                </c:pt>
                <c:pt idx="45">
                  <c:v>241811</c:v>
                </c:pt>
                <c:pt idx="46">
                  <c:v>31</c:v>
                </c:pt>
                <c:pt idx="47">
                  <c:v>347162</c:v>
                </c:pt>
                <c:pt idx="48">
                  <c:v>1119</c:v>
                </c:pt>
                <c:pt idx="49">
                  <c:v>295723</c:v>
                </c:pt>
                <c:pt idx="50">
                  <c:v>9183</c:v>
                </c:pt>
                <c:pt idx="51">
                  <c:v>6</c:v>
                </c:pt>
                <c:pt idx="52">
                  <c:v>1</c:v>
                </c:pt>
                <c:pt idx="53">
                  <c:v>1645710</c:v>
                </c:pt>
                <c:pt idx="54">
                  <c:v>134656</c:v>
                </c:pt>
                <c:pt idx="55">
                  <c:v>919168</c:v>
                </c:pt>
                <c:pt idx="56">
                  <c:v>846303</c:v>
                </c:pt>
                <c:pt idx="57">
                  <c:v>743616</c:v>
                </c:pt>
                <c:pt idx="58">
                  <c:v>138648</c:v>
                </c:pt>
                <c:pt idx="59">
                  <c:v>43881</c:v>
                </c:pt>
                <c:pt idx="60">
                  <c:v>0</c:v>
                </c:pt>
                <c:pt idx="61">
                  <c:v>261459</c:v>
                </c:pt>
                <c:pt idx="62">
                  <c:v>3</c:v>
                </c:pt>
                <c:pt idx="63">
                  <c:v>120265</c:v>
                </c:pt>
              </c:numCache>
            </c:numRef>
          </c:val>
        </c:ser>
        <c:dLbls>
          <c:showLegendKey val="0"/>
          <c:showVal val="0"/>
          <c:showCatName val="0"/>
          <c:showSerName val="0"/>
          <c:showPercent val="0"/>
          <c:showBubbleSize val="0"/>
        </c:dLbls>
        <c:gapWidth val="164"/>
        <c:overlap val="-35"/>
        <c:axId val="-293072000"/>
        <c:axId val="-293071456"/>
      </c:barChart>
      <c:catAx>
        <c:axId val="-293072000"/>
        <c:scaling>
          <c:orientation val="minMax"/>
        </c:scaling>
        <c:delete val="0"/>
        <c:axPos val="b"/>
        <c:majorTickMark val="none"/>
        <c:minorTickMark val="none"/>
        <c:tickLblPos val="nextTo"/>
        <c:spPr>
          <a:noFill/>
          <a:ln>
            <a:noFill/>
          </a:ln>
          <a:effectLst/>
        </c:spPr>
        <c:txPr>
          <a:bodyPr rot="-2700000" spcFirstLastPara="1" vertOverflow="ellipsis" vert="horz" wrap="square" anchor="ctr" anchorCtr="1"/>
          <a:lstStyle/>
          <a:p>
            <a:pPr>
              <a:defRPr sz="1050" b="1" i="0" u="none" strike="noStrike" kern="1200" baseline="0">
                <a:solidFill>
                  <a:srgbClr val="E04D34"/>
                </a:solidFill>
                <a:latin typeface="Calibri" pitchFamily="34" charset="0"/>
                <a:ea typeface="+mn-ea"/>
                <a:cs typeface="Calibri" pitchFamily="34" charset="0"/>
              </a:defRPr>
            </a:pPr>
            <a:endParaRPr lang="en-US"/>
          </a:p>
        </c:txPr>
        <c:crossAx val="-293071456"/>
        <c:crosses val="autoZero"/>
        <c:auto val="1"/>
        <c:lblAlgn val="ctr"/>
        <c:lblOffset val="100"/>
        <c:noMultiLvlLbl val="0"/>
      </c:catAx>
      <c:valAx>
        <c:axId val="-293071456"/>
        <c:scaling>
          <c:orientation val="minMax"/>
          <c:max val="25000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rgbClr val="E04D34"/>
                </a:solidFill>
                <a:latin typeface="Calibri" pitchFamily="34" charset="0"/>
                <a:ea typeface="+mn-ea"/>
                <a:cs typeface="Calibri" pitchFamily="34" charset="0"/>
              </a:defRPr>
            </a:pPr>
            <a:endParaRPr lang="en-US"/>
          </a:p>
        </c:txPr>
        <c:crossAx val="-293072000"/>
        <c:crosses val="autoZero"/>
        <c:crossBetween val="between"/>
      </c:valAx>
      <c:spPr>
        <a:noFill/>
        <a:ln>
          <a:noFill/>
        </a:ln>
        <a:effectLst/>
      </c:spPr>
    </c:plotArea>
    <c:legend>
      <c:legendPos val="t"/>
      <c:layout>
        <c:manualLayout>
          <c:xMode val="edge"/>
          <c:yMode val="edge"/>
          <c:x val="0.85937115112907481"/>
          <c:y val="1.5162673398203839E-2"/>
          <c:w val="0.11179635827326434"/>
          <c:h val="7.0140497490895931E-2"/>
        </c:manualLayout>
      </c:layout>
      <c:overlay val="0"/>
      <c:spPr>
        <a:noFill/>
        <a:ln>
          <a:noFill/>
        </a:ln>
        <a:effectLst/>
      </c:spPr>
      <c:txPr>
        <a:bodyPr rot="0" spcFirstLastPara="1" vertOverflow="ellipsis" vert="horz" wrap="square" anchor="ctr" anchorCtr="1"/>
        <a:lstStyle/>
        <a:p>
          <a:pPr>
            <a:defRPr sz="1800" b="1" i="0" u="none" strike="noStrike" kern="1200" baseline="0">
              <a:solidFill>
                <a:srgbClr val="FFFFFF"/>
              </a:solidFill>
              <a:latin typeface="Calibri" pitchFamily="34" charset="0"/>
              <a:ea typeface="+mn-ea"/>
              <a:cs typeface="Calibri"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721464849"/>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Tree>
    <p:extLst>
      <p:ext uri="{BB962C8B-B14F-4D97-AF65-F5344CB8AC3E}">
        <p14:creationId xmlns:p14="http://schemas.microsoft.com/office/powerpoint/2010/main" val="2494409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2200" dirty="0" smtClean="0">
                <a:effectLst/>
                <a:latin typeface="Helvetica Neue"/>
                <a:ea typeface="Helvetica Neue"/>
                <a:cs typeface="Helvetica Neue"/>
                <a:sym typeface="Helvetica Neue"/>
              </a:rPr>
              <a:t>Quick overview of the perceptron prediction unit (based on work in [2]): a perceptron is practically a weighted sum of all the inputs + bias, where weights can be trained. After each incorrect prediction, perceptron is trained (its weights are updated, w = </a:t>
            </a:r>
            <a:r>
              <a:rPr lang="en-US" sz="2200" dirty="0" err="1" smtClean="0">
                <a:effectLst/>
                <a:latin typeface="Helvetica Neue"/>
                <a:ea typeface="Helvetica Neue"/>
                <a:cs typeface="Helvetica Neue"/>
                <a:sym typeface="Helvetica Neue"/>
              </a:rPr>
              <a:t>w+t</a:t>
            </a:r>
            <a:r>
              <a:rPr lang="en-US" sz="2200" dirty="0" smtClean="0">
                <a:effectLst/>
                <a:latin typeface="Helvetica Neue"/>
                <a:ea typeface="Helvetica Neue"/>
                <a:cs typeface="Helvetica Neue"/>
                <a:sym typeface="Helvetica Neue"/>
              </a:rPr>
              <a:t>*x – increase weight if ground truth corresponds with the input history and decrease otherwise). Perceptron is a binary unit, its inputs are history -1 (not taken) or 1 (taken); if output is positive – predict taken, predict not taken otherwise. Reference paper does </a:t>
            </a:r>
            <a:r>
              <a:rPr lang="en-US" sz="2200" dirty="0" err="1" smtClean="0">
                <a:effectLst/>
                <a:latin typeface="Helvetica Neue"/>
                <a:ea typeface="Helvetica Neue"/>
                <a:cs typeface="Helvetica Neue"/>
                <a:sym typeface="Helvetica Neue"/>
              </a:rPr>
              <a:t>perceptrons</a:t>
            </a:r>
            <a:r>
              <a:rPr lang="en-US" sz="2200" dirty="0" smtClean="0">
                <a:effectLst/>
                <a:latin typeface="Helvetica Neue"/>
                <a:ea typeface="Helvetica Neue"/>
                <a:cs typeface="Helvetica Neue"/>
                <a:sym typeface="Helvetica Neue"/>
              </a:rPr>
              <a:t> using integer math, so when updating weights, certain weight is simply incremented or decremented based on the ground truth and input corresponding to this weight, and this results in quite efficient HW implementation, similar applies to feed-forwarding through perceptron; no integer multiplication actually needed. </a:t>
            </a:r>
            <a:r>
              <a:rPr lang="en-US" sz="2200" dirty="0" err="1" smtClean="0">
                <a:effectLst/>
                <a:latin typeface="Helvetica Neue"/>
                <a:ea typeface="Helvetica Neue"/>
                <a:cs typeface="Helvetica Neue"/>
                <a:sym typeface="Helvetica Neue"/>
              </a:rPr>
              <a:t>Perceptrons</a:t>
            </a:r>
            <a:r>
              <a:rPr lang="en-US" sz="2200" dirty="0" smtClean="0">
                <a:effectLst/>
                <a:latin typeface="Helvetica Neue"/>
                <a:ea typeface="Helvetica Neue"/>
                <a:cs typeface="Helvetica Neue"/>
                <a:sym typeface="Helvetica Neue"/>
              </a:rPr>
              <a:t> in the paper are addressed using bimodal addressing mode, and their input is global history. Perceptron weights may overflow in complex scenarios, but since we’re only interested in sign of the result, and perceptron is a weighted sum, one solution might be to divide all weights by 2 (simple shift) if overflow is close (this wasn’t tested in real scenarios, future work).</a:t>
            </a:r>
            <a:endParaRPr lang="ru-RU" sz="2200" dirty="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030588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kern="1200" dirty="0" err="1" smtClean="0">
                <a:solidFill>
                  <a:schemeClr val="tx1"/>
                </a:solidFill>
                <a:effectLst/>
                <a:latin typeface="Helvetica Neue"/>
                <a:ea typeface="Helvetica Neue"/>
                <a:cs typeface="Helvetica Neue"/>
                <a:sym typeface="Helvetica Neue"/>
              </a:rPr>
              <a:t>Perceptrons</a:t>
            </a:r>
            <a:r>
              <a:rPr lang="en-US" sz="2400" kern="1200" dirty="0" smtClean="0">
                <a:solidFill>
                  <a:schemeClr val="tx1"/>
                </a:solidFill>
                <a:effectLst/>
                <a:latin typeface="Helvetica Neue"/>
                <a:ea typeface="Helvetica Neue"/>
                <a:cs typeface="Helvetica Neue"/>
                <a:sym typeface="Helvetica Neue"/>
              </a:rPr>
              <a:t> in the paper are addressed using bimodal addressing mode, and their input is global history.</a:t>
            </a:r>
          </a:p>
          <a:p>
            <a:r>
              <a:rPr lang="en-US" sz="2400" kern="1200" dirty="0" smtClean="0">
                <a:solidFill>
                  <a:schemeClr val="tx1"/>
                </a:solidFill>
                <a:effectLst/>
                <a:latin typeface="Helvetica Neue"/>
                <a:ea typeface="Helvetica Neue"/>
                <a:cs typeface="Helvetica Neue"/>
                <a:sym typeface="Helvetica Neue"/>
              </a:rPr>
              <a:t>During our tests with various permutations of addressing/units, we found out that for perceptron prediction unit, </a:t>
            </a:r>
            <a:r>
              <a:rPr lang="en-US" sz="2400" kern="1200" dirty="0" err="1" smtClean="0">
                <a:solidFill>
                  <a:schemeClr val="tx1"/>
                </a:solidFill>
                <a:effectLst/>
                <a:latin typeface="Helvetica Neue"/>
                <a:ea typeface="Helvetica Neue"/>
                <a:cs typeface="Helvetica Neue"/>
                <a:sym typeface="Helvetica Neue"/>
              </a:rPr>
              <a:t>GShare</a:t>
            </a:r>
            <a:r>
              <a:rPr lang="en-US" sz="2400" kern="1200" dirty="0" smtClean="0">
                <a:solidFill>
                  <a:schemeClr val="tx1"/>
                </a:solidFill>
                <a:effectLst/>
                <a:latin typeface="Helvetica Neue"/>
                <a:ea typeface="Helvetica Neue"/>
                <a:cs typeface="Helvetica Neue"/>
                <a:sym typeface="Helvetica Neue"/>
              </a:rPr>
              <a:t> addressing works better in big</a:t>
            </a:r>
            <a:r>
              <a:rPr lang="en-US" sz="2400" kern="1200" baseline="0" dirty="0" smtClean="0">
                <a:solidFill>
                  <a:schemeClr val="tx1"/>
                </a:solidFill>
                <a:effectLst/>
                <a:latin typeface="Helvetica Neue"/>
                <a:ea typeface="Helvetica Neue"/>
                <a:cs typeface="Helvetica Neue"/>
                <a:sym typeface="Helvetica Neue"/>
              </a:rPr>
              <a:t> predictors </a:t>
            </a:r>
            <a:r>
              <a:rPr lang="en-US" sz="2400" kern="1200" dirty="0" smtClean="0">
                <a:solidFill>
                  <a:schemeClr val="tx1"/>
                </a:solidFill>
                <a:effectLst/>
                <a:latin typeface="Helvetica Neue"/>
                <a:ea typeface="Helvetica Neue"/>
                <a:cs typeface="Helvetica Neue"/>
                <a:sym typeface="Helvetica Neue"/>
              </a:rPr>
              <a:t>of test cases (e.g. 96% vs 93% on </a:t>
            </a:r>
            <a:r>
              <a:rPr lang="en-US" sz="2400" kern="1200" dirty="0" err="1" smtClean="0">
                <a:solidFill>
                  <a:schemeClr val="tx1"/>
                </a:solidFill>
                <a:effectLst/>
                <a:latin typeface="Helvetica Neue"/>
                <a:ea typeface="Helvetica Neue"/>
                <a:cs typeface="Helvetica Neue"/>
                <a:sym typeface="Helvetica Neue"/>
              </a:rPr>
              <a:t>CoreMark</a:t>
            </a:r>
            <a:r>
              <a:rPr lang="en-US" sz="2400" kern="1200" dirty="0" smtClean="0">
                <a:solidFill>
                  <a:schemeClr val="tx1"/>
                </a:solidFill>
                <a:effectLst/>
                <a:latin typeface="Helvetica Neue"/>
                <a:ea typeface="Helvetica Neue"/>
                <a:cs typeface="Helvetica Neue"/>
                <a:sym typeface="Helvetica Neue"/>
              </a:rPr>
              <a:t> with approx. same predictor complexity for &gt;10KB predictor).</a:t>
            </a:r>
            <a:endParaRPr lang="en-US" sz="2400" dirty="0"/>
          </a:p>
        </p:txBody>
      </p:sp>
    </p:spTree>
    <p:extLst>
      <p:ext uri="{BB962C8B-B14F-4D97-AF65-F5344CB8AC3E}">
        <p14:creationId xmlns:p14="http://schemas.microsoft.com/office/powerpoint/2010/main" val="2676112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effectLst/>
                <a:latin typeface="Helvetica Neue"/>
                <a:ea typeface="Helvetica Neue"/>
                <a:cs typeface="Helvetica Neue"/>
                <a:sym typeface="Helvetica Neue"/>
              </a:rPr>
              <a:t>Perceptron is a special case of neural network, with one neuron and linear output; it was natural to extend this to a general case fully-connected neural network with a hidden layer. However while perceptron is quite straightforward and simplistic in terms of computation, FC neural networks are significantly more complex, since they require nonlinearity in the output (activation function), have several neurons vs one neuron in the perceptron, and generally require multiplication, as their output is not transformed by a step function. Huge design space of neural networks: using different kinds of activation functions, optimization algorithms, </a:t>
            </a:r>
            <a:r>
              <a:rPr lang="en-US" sz="2400" kern="1200" dirty="0" err="1" smtClean="0">
                <a:solidFill>
                  <a:schemeClr val="tx1"/>
                </a:solidFill>
                <a:effectLst/>
                <a:latin typeface="Helvetica Neue"/>
                <a:ea typeface="Helvetica Neue"/>
                <a:cs typeface="Helvetica Neue"/>
                <a:sym typeface="Helvetica Neue"/>
              </a:rPr>
              <a:t>hyperparameter</a:t>
            </a:r>
            <a:r>
              <a:rPr lang="en-US" sz="2400" kern="1200" dirty="0" smtClean="0">
                <a:solidFill>
                  <a:schemeClr val="tx1"/>
                </a:solidFill>
                <a:effectLst/>
                <a:latin typeface="Helvetica Neue"/>
                <a:ea typeface="Helvetica Neue"/>
                <a:cs typeface="Helvetica Neue"/>
                <a:sym typeface="Helvetica Neue"/>
              </a:rPr>
              <a:t> tuning.</a:t>
            </a:r>
          </a:p>
          <a:p>
            <a:endParaRPr lang="en-US" dirty="0" smtClean="0"/>
          </a:p>
          <a:p>
            <a:endParaRPr lang="ru-RU" dirty="0"/>
          </a:p>
        </p:txBody>
      </p:sp>
    </p:spTree>
    <p:extLst>
      <p:ext uri="{BB962C8B-B14F-4D97-AF65-F5344CB8AC3E}">
        <p14:creationId xmlns:p14="http://schemas.microsoft.com/office/powerpoint/2010/main" val="1030588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2200" dirty="0" smtClean="0">
                <a:effectLst/>
                <a:latin typeface="Helvetica Neue"/>
                <a:ea typeface="Helvetica Neue"/>
                <a:cs typeface="Helvetica Neue"/>
                <a:sym typeface="Helvetica Neue"/>
              </a:rPr>
              <a:t>In our C++ framework tests, neural network shows slightly better performance than single perceptron with direct addressing mode (and sometimes even worse in </a:t>
            </a:r>
            <a:r>
              <a:rPr lang="en-US" sz="2200" dirty="0" err="1" smtClean="0">
                <a:effectLst/>
                <a:latin typeface="Helvetica Neue"/>
                <a:ea typeface="Helvetica Neue"/>
                <a:cs typeface="Helvetica Neue"/>
                <a:sym typeface="Helvetica Neue"/>
              </a:rPr>
              <a:t>GShare</a:t>
            </a:r>
            <a:r>
              <a:rPr lang="en-US" sz="2200" dirty="0" smtClean="0">
                <a:effectLst/>
                <a:latin typeface="Helvetica Neue"/>
                <a:ea typeface="Helvetica Neue"/>
                <a:cs typeface="Helvetica Neue"/>
                <a:sym typeface="Helvetica Neue"/>
              </a:rPr>
              <a:t> addressing mode), but we didn’t explore huge design space well enough: we only tried logistic and </a:t>
            </a:r>
            <a:r>
              <a:rPr lang="en-US" sz="2200" i="1" dirty="0" err="1" smtClean="0">
                <a:effectLst/>
                <a:latin typeface="Helvetica Neue"/>
                <a:ea typeface="Helvetica Neue"/>
                <a:cs typeface="Helvetica Neue"/>
                <a:sym typeface="Helvetica Neue"/>
              </a:rPr>
              <a:t>tanh</a:t>
            </a:r>
            <a:r>
              <a:rPr lang="en-US" sz="2200" dirty="0" smtClean="0">
                <a:effectLst/>
                <a:latin typeface="Helvetica Neue"/>
                <a:ea typeface="Helvetica Neue"/>
                <a:cs typeface="Helvetica Neue"/>
                <a:sym typeface="Helvetica Neue"/>
              </a:rPr>
              <a:t> </a:t>
            </a:r>
            <a:r>
              <a:rPr lang="en-US" sz="2200" dirty="0" err="1" smtClean="0">
                <a:effectLst/>
                <a:latin typeface="Helvetica Neue"/>
                <a:ea typeface="Helvetica Neue"/>
                <a:cs typeface="Helvetica Neue"/>
                <a:sym typeface="Helvetica Neue"/>
              </a:rPr>
              <a:t>sigmoids</a:t>
            </a:r>
            <a:r>
              <a:rPr lang="en-US" sz="2200" smtClean="0">
                <a:effectLst/>
                <a:latin typeface="Helvetica Neue"/>
                <a:ea typeface="Helvetica Neue"/>
                <a:cs typeface="Helvetica Neue"/>
                <a:sym typeface="Helvetica Neue"/>
              </a:rPr>
              <a:t>, GD optimization, didn’t implement any clever algorithms of step size calculation (future work).</a:t>
            </a:r>
            <a:endParaRPr lang="ru-RU" sz="220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030588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2000" kern="1200" dirty="0" smtClean="0">
                <a:solidFill>
                  <a:schemeClr val="tx1"/>
                </a:solidFill>
                <a:effectLst/>
                <a:latin typeface="Helvetica Neue"/>
                <a:ea typeface="Helvetica Neue"/>
                <a:cs typeface="Helvetica Neue"/>
                <a:sym typeface="Helvetica Neue"/>
              </a:rPr>
              <a:t>[3] suggested using fixed point math and precompute activation function as a way of reducing computational complexity, but this still is way more expensive than a perceptron, but be careful with formulas in that paper, better double-check esp. gradient derivation. Another way of handling activation function complexity is to use rectified linear unit as it simply requires max(0, x), but in our tests </a:t>
            </a:r>
            <a:r>
              <a:rPr lang="en-US" sz="2000" kern="1200" dirty="0" err="1" smtClean="0">
                <a:solidFill>
                  <a:schemeClr val="tx1"/>
                </a:solidFill>
                <a:effectLst/>
                <a:latin typeface="Helvetica Neue"/>
                <a:ea typeface="Helvetica Neue"/>
                <a:cs typeface="Helvetica Neue"/>
                <a:sym typeface="Helvetica Neue"/>
              </a:rPr>
              <a:t>ReLU</a:t>
            </a:r>
            <a:r>
              <a:rPr lang="en-US" sz="2000" kern="1200" dirty="0" smtClean="0">
                <a:solidFill>
                  <a:schemeClr val="tx1"/>
                </a:solidFill>
                <a:effectLst/>
                <a:latin typeface="Helvetica Neue"/>
                <a:ea typeface="Helvetica Neue"/>
                <a:cs typeface="Helvetica Neue"/>
                <a:sym typeface="Helvetica Neue"/>
              </a:rPr>
              <a:t> as well as leaky</a:t>
            </a:r>
            <a:r>
              <a:rPr lang="en-US" sz="2000" kern="1200" baseline="0" dirty="0" smtClean="0">
                <a:solidFill>
                  <a:schemeClr val="tx1"/>
                </a:solidFill>
                <a:effectLst/>
                <a:latin typeface="Helvetica Neue"/>
                <a:ea typeface="Helvetica Neue"/>
                <a:cs typeface="Helvetica Neue"/>
                <a:sym typeface="Helvetica Neue"/>
              </a:rPr>
              <a:t> </a:t>
            </a:r>
            <a:r>
              <a:rPr lang="en-US" sz="2000" kern="1200" baseline="0" dirty="0" err="1" smtClean="0">
                <a:solidFill>
                  <a:schemeClr val="tx1"/>
                </a:solidFill>
                <a:effectLst/>
                <a:latin typeface="Helvetica Neue"/>
                <a:ea typeface="Helvetica Neue"/>
                <a:cs typeface="Helvetica Neue"/>
                <a:sym typeface="Helvetica Neue"/>
              </a:rPr>
              <a:t>ReLU</a:t>
            </a:r>
            <a:r>
              <a:rPr lang="en-US" sz="2000" kern="1200" baseline="0" dirty="0" smtClean="0">
                <a:solidFill>
                  <a:schemeClr val="tx1"/>
                </a:solidFill>
                <a:effectLst/>
                <a:latin typeface="Helvetica Neue"/>
                <a:ea typeface="Helvetica Neue"/>
                <a:cs typeface="Helvetica Neue"/>
                <a:sym typeface="Helvetica Neue"/>
              </a:rPr>
              <a:t> showed worse results than </a:t>
            </a:r>
            <a:r>
              <a:rPr lang="en-US" sz="2000" kern="1200" baseline="0" dirty="0" err="1" smtClean="0">
                <a:solidFill>
                  <a:schemeClr val="tx1"/>
                </a:solidFill>
                <a:effectLst/>
                <a:latin typeface="Helvetica Neue"/>
                <a:ea typeface="Helvetica Neue"/>
                <a:cs typeface="Helvetica Neue"/>
                <a:sym typeface="Helvetica Neue"/>
              </a:rPr>
              <a:t>sigmoids</a:t>
            </a:r>
            <a:r>
              <a:rPr lang="en-US" sz="2000" kern="1200" dirty="0" smtClean="0">
                <a:solidFill>
                  <a:schemeClr val="tx1"/>
                </a:solidFill>
                <a:effectLst/>
                <a:latin typeface="Helvetica Neue"/>
                <a:ea typeface="Helvetica Neue"/>
                <a:cs typeface="Helvetica Neue"/>
                <a:sym typeface="Helvetica Neue"/>
              </a:rPr>
              <a:t>.</a:t>
            </a:r>
            <a:endParaRPr lang="ru-RU" dirty="0"/>
          </a:p>
        </p:txBody>
      </p:sp>
    </p:spTree>
    <p:extLst>
      <p:ext uri="{BB962C8B-B14F-4D97-AF65-F5344CB8AC3E}">
        <p14:creationId xmlns:p14="http://schemas.microsoft.com/office/powerpoint/2010/main" val="1030588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 For small branch predictors (</a:t>
            </a:r>
            <a:r>
              <a:rPr lang="en-US" dirty="0" smtClean="0">
                <a:solidFill>
                  <a:srgbClr val="FF0000"/>
                </a:solidFill>
              </a:rPr>
              <a:t>&lt; 0.2 KB</a:t>
            </a:r>
            <a:r>
              <a:rPr lang="en-US" dirty="0" smtClean="0"/>
              <a:t>), it makes sense to use standard </a:t>
            </a:r>
            <a:r>
              <a:rPr lang="en-US" dirty="0" err="1" smtClean="0"/>
              <a:t>GShare</a:t>
            </a:r>
            <a:r>
              <a:rPr lang="en-US" dirty="0" smtClean="0"/>
              <a:t> addressing of Saturation counter table</a:t>
            </a:r>
          </a:p>
          <a:p>
            <a:r>
              <a:rPr lang="en-US" dirty="0" smtClean="0"/>
              <a:t>- For bigger branch predictors (</a:t>
            </a:r>
            <a:r>
              <a:rPr lang="en-US" dirty="0" smtClean="0">
                <a:solidFill>
                  <a:srgbClr val="FF0000"/>
                </a:solidFill>
              </a:rPr>
              <a:t>&lt; 10 KB</a:t>
            </a:r>
            <a:r>
              <a:rPr lang="en-US" dirty="0" smtClean="0"/>
              <a:t>), evaluate Bimodal addressing of Perceptron table with shared history as inputs</a:t>
            </a:r>
          </a:p>
          <a:p>
            <a:r>
              <a:rPr lang="en-US" dirty="0" smtClean="0"/>
              <a:t>- For even bigger predictors, consider </a:t>
            </a:r>
            <a:r>
              <a:rPr lang="en-US" dirty="0" err="1" smtClean="0"/>
              <a:t>GShare</a:t>
            </a:r>
            <a:r>
              <a:rPr lang="en-US" dirty="0" smtClean="0"/>
              <a:t> addressing of Perceptron table with shared history as inputs</a:t>
            </a:r>
          </a:p>
          <a:p>
            <a:endParaRPr lang="ru-RU" dirty="0"/>
          </a:p>
        </p:txBody>
      </p:sp>
    </p:spTree>
    <p:extLst>
      <p:ext uri="{BB962C8B-B14F-4D97-AF65-F5344CB8AC3E}">
        <p14:creationId xmlns:p14="http://schemas.microsoft.com/office/powerpoint/2010/main" val="1030588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dirty="0" smtClean="0"/>
              <a:t>Dhrystone</a:t>
            </a:r>
            <a:r>
              <a:rPr lang="en-US" baseline="0" dirty="0" smtClean="0"/>
              <a:t> was a rather simple test for branch predictor, but it is provided here to illustrate that relative accuracy pattern applies to this very simple case too</a:t>
            </a:r>
            <a:endParaRPr lang="en-US" dirty="0" smtClean="0"/>
          </a:p>
          <a:p>
            <a:endParaRPr lang="ru-RU" dirty="0"/>
          </a:p>
        </p:txBody>
      </p:sp>
    </p:spTree>
    <p:extLst>
      <p:ext uri="{BB962C8B-B14F-4D97-AF65-F5344CB8AC3E}">
        <p14:creationId xmlns:p14="http://schemas.microsoft.com/office/powerpoint/2010/main" val="1030588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effectLst/>
                <a:latin typeface="Helvetica Neue"/>
                <a:ea typeface="Helvetica Neue"/>
                <a:cs typeface="Helvetica Neue"/>
                <a:sym typeface="Helvetica Neue"/>
              </a:rPr>
              <a:t>(BP</a:t>
            </a:r>
            <a:r>
              <a:rPr lang="en-US" sz="2400" kern="1200" baseline="0" dirty="0" smtClean="0">
                <a:solidFill>
                  <a:schemeClr val="tx1"/>
                </a:solidFill>
                <a:effectLst/>
                <a:latin typeface="Helvetica Neue"/>
                <a:ea typeface="Helvetica Neue"/>
                <a:cs typeface="Helvetica Neue"/>
                <a:sym typeface="Helvetica Neue"/>
              </a:rPr>
              <a:t> selection recommendations were already mentioned on the graph slides</a:t>
            </a:r>
            <a:r>
              <a:rPr lang="en-US" sz="2400" kern="1200" dirty="0" smtClean="0">
                <a:solidFill>
                  <a:schemeClr val="tx1"/>
                </a:solidFill>
                <a:effectLst/>
                <a:latin typeface="Helvetica Neue"/>
                <a:ea typeface="Helvetica Neue"/>
                <a:cs typeface="Helvetica Neue"/>
                <a:sym typeface="Helvetica Neue"/>
              </a:rPr>
              <a:t>) In our experiments, the best results showed </a:t>
            </a:r>
            <a:r>
              <a:rPr lang="en-US" sz="2400" kern="1200" dirty="0" err="1" smtClean="0">
                <a:solidFill>
                  <a:schemeClr val="tx1"/>
                </a:solidFill>
                <a:effectLst/>
                <a:latin typeface="Helvetica Neue"/>
                <a:ea typeface="Helvetica Neue"/>
                <a:cs typeface="Helvetica Neue"/>
                <a:sym typeface="Helvetica Neue"/>
              </a:rPr>
              <a:t>GShare</a:t>
            </a:r>
            <a:r>
              <a:rPr lang="en-US" sz="2400" kern="1200" dirty="0" smtClean="0">
                <a:solidFill>
                  <a:schemeClr val="tx1"/>
                </a:solidFill>
                <a:effectLst/>
                <a:latin typeface="Helvetica Neue"/>
                <a:ea typeface="Helvetica Neue"/>
                <a:cs typeface="Helvetica Neue"/>
                <a:sym typeface="Helvetica Neue"/>
              </a:rPr>
              <a:t>-perceptron, see supplementary data.</a:t>
            </a:r>
          </a:p>
          <a:p>
            <a:endParaRPr lang="en-US" dirty="0" smtClean="0"/>
          </a:p>
        </p:txBody>
      </p:sp>
    </p:spTree>
    <p:extLst>
      <p:ext uri="{BB962C8B-B14F-4D97-AF65-F5344CB8AC3E}">
        <p14:creationId xmlns:p14="http://schemas.microsoft.com/office/powerpoint/2010/main" val="1030588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dirty="0" smtClean="0"/>
              <a:t>In all</a:t>
            </a:r>
            <a:r>
              <a:rPr lang="en-US" baseline="0" dirty="0" smtClean="0"/>
              <a:t> our results we used direct hashing function. But it would be interesting to see if there is hashing function that both has lightweight HW implementation, and also improves correct prediction rate. In this particular example, using Jenkins mix hash and otherwise same configuration gave some improvement on </a:t>
            </a:r>
            <a:r>
              <a:rPr lang="en-US" baseline="0" dirty="0" err="1" smtClean="0"/>
              <a:t>perceptrons</a:t>
            </a:r>
            <a:r>
              <a:rPr lang="en-US" baseline="0" dirty="0" smtClean="0"/>
              <a:t> with Bimodal addressing. </a:t>
            </a:r>
            <a:r>
              <a:rPr lang="en-US" sz="2200" dirty="0" smtClean="0">
                <a:effectLst/>
                <a:latin typeface="Helvetica Neue"/>
                <a:ea typeface="Helvetica Neue"/>
                <a:cs typeface="Helvetica Neue"/>
                <a:sym typeface="Helvetica Neue"/>
              </a:rPr>
              <a:t>But Jenkins mix hash is a sequential function with quite complex HW implementation, which hardly can be used in real predictors, especially in a smaller ones.</a:t>
            </a:r>
            <a:endParaRPr lang="ru-RU" sz="2200" dirty="0" smtClean="0">
              <a:effectLst/>
              <a:latin typeface="Helvetica Neue"/>
              <a:ea typeface="Helvetica Neue"/>
              <a:cs typeface="Helvetica Neue"/>
              <a:sym typeface="Helvetica Neue"/>
            </a:endParaRPr>
          </a:p>
          <a:p>
            <a:pPr marL="0" marR="0" indent="0" defTabSz="457200" eaLnBrk="1" fontAlgn="auto" latinLnBrk="0" hangingPunct="1">
              <a:lnSpc>
                <a:spcPct val="117999"/>
              </a:lnSpc>
              <a:spcBef>
                <a:spcPts val="0"/>
              </a:spcBef>
              <a:spcAft>
                <a:spcPts val="0"/>
              </a:spcAft>
              <a:buClrTx/>
              <a:buSzTx/>
              <a:buFontTx/>
              <a:buNone/>
              <a:tabLst/>
              <a:defRPr/>
            </a:pPr>
            <a:endParaRPr lang="en-US" dirty="0" smtClean="0"/>
          </a:p>
          <a:p>
            <a:endParaRPr lang="ru-RU" dirty="0"/>
          </a:p>
        </p:txBody>
      </p:sp>
    </p:spTree>
    <p:extLst>
      <p:ext uri="{BB962C8B-B14F-4D97-AF65-F5344CB8AC3E}">
        <p14:creationId xmlns:p14="http://schemas.microsoft.com/office/powerpoint/2010/main" val="1030588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lvl="0"/>
            <a:r>
              <a:rPr lang="en-US" sz="2400" kern="1200" dirty="0" smtClean="0">
                <a:solidFill>
                  <a:schemeClr val="tx1"/>
                </a:solidFill>
                <a:effectLst/>
                <a:latin typeface="Helvetica Neue"/>
                <a:ea typeface="Helvetica Neue"/>
                <a:cs typeface="Helvetica Neue"/>
                <a:sym typeface="Helvetica Neue"/>
              </a:rPr>
              <a:t>-</a:t>
            </a:r>
            <a:r>
              <a:rPr lang="en-US" sz="2400" kern="1200" baseline="0" dirty="0" smtClean="0">
                <a:solidFill>
                  <a:schemeClr val="tx1"/>
                </a:solidFill>
                <a:effectLst/>
                <a:latin typeface="Helvetica Neue"/>
                <a:ea typeface="Helvetica Neue"/>
                <a:cs typeface="Helvetica Neue"/>
                <a:sym typeface="Helvetica Neue"/>
              </a:rPr>
              <a:t> </a:t>
            </a:r>
            <a:r>
              <a:rPr lang="en-US" sz="2400" kern="1200" dirty="0" smtClean="0">
                <a:solidFill>
                  <a:schemeClr val="tx1"/>
                </a:solidFill>
                <a:effectLst/>
                <a:latin typeface="Helvetica Neue"/>
                <a:ea typeface="Helvetica Neue"/>
                <a:cs typeface="Helvetica Neue"/>
                <a:sym typeface="Helvetica Neue"/>
              </a:rPr>
              <a:t>Our framework has branch instruction generator that follows various statistics settings like the amount of </a:t>
            </a:r>
            <a:r>
              <a:rPr lang="en-US" sz="2400" kern="1200" dirty="0" err="1" smtClean="0">
                <a:solidFill>
                  <a:schemeClr val="tx1"/>
                </a:solidFill>
                <a:effectLst/>
                <a:latin typeface="Helvetica Neue"/>
                <a:ea typeface="Helvetica Neue"/>
                <a:cs typeface="Helvetica Neue"/>
                <a:sym typeface="Helvetica Neue"/>
              </a:rPr>
              <a:t>fwd</a:t>
            </a:r>
            <a:r>
              <a:rPr lang="en-US" sz="2400" kern="1200" dirty="0" smtClean="0">
                <a:solidFill>
                  <a:schemeClr val="tx1"/>
                </a:solidFill>
                <a:effectLst/>
                <a:latin typeface="Helvetica Neue"/>
                <a:ea typeface="Helvetica Neue"/>
                <a:cs typeface="Helvetica Neue"/>
                <a:sym typeface="Helvetica Neue"/>
              </a:rPr>
              <a:t> branches, probability of a branch to have the same outcome that it has last time it was executed, etc. This was initially made for some simplistic tests before we actually got some real traces, but that would be interesting to gather statistics from real traces and see how well prediction results from a generator with the same statistics will match it – and if it is ok, use it for data augmentation.</a:t>
            </a:r>
          </a:p>
          <a:p>
            <a:pPr lvl="0"/>
            <a:r>
              <a:rPr lang="en-US" sz="2400" kern="1200" dirty="0" smtClean="0">
                <a:solidFill>
                  <a:schemeClr val="tx1"/>
                </a:solidFill>
                <a:effectLst/>
                <a:latin typeface="Helvetica Neue"/>
                <a:ea typeface="Helvetica Neue"/>
                <a:cs typeface="Helvetica Neue"/>
                <a:sym typeface="Helvetica Neue"/>
              </a:rPr>
              <a:t>- Consider neural networks or </a:t>
            </a:r>
            <a:r>
              <a:rPr lang="en-US" sz="2400" kern="1200" dirty="0" err="1" smtClean="0">
                <a:solidFill>
                  <a:schemeClr val="tx1"/>
                </a:solidFill>
                <a:effectLst/>
                <a:latin typeface="Helvetica Neue"/>
                <a:ea typeface="Helvetica Neue"/>
                <a:cs typeface="Helvetica Neue"/>
                <a:sym typeface="Helvetica Neue"/>
              </a:rPr>
              <a:t>perceptrons</a:t>
            </a:r>
            <a:r>
              <a:rPr lang="en-US" sz="2400" kern="1200" dirty="0" smtClean="0">
                <a:solidFill>
                  <a:schemeClr val="tx1"/>
                </a:solidFill>
                <a:effectLst/>
                <a:latin typeface="Helvetica Neue"/>
                <a:ea typeface="Helvetica Neue"/>
                <a:cs typeface="Helvetica Neue"/>
                <a:sym typeface="Helvetica Neue"/>
              </a:rPr>
              <a:t> for other stuff in the pipeline, e.g. for caches eviction policy.</a:t>
            </a:r>
          </a:p>
          <a:p>
            <a:pPr lvl="0"/>
            <a:r>
              <a:rPr lang="en-US" sz="2400" kern="1200" dirty="0" smtClean="0">
                <a:solidFill>
                  <a:schemeClr val="tx1"/>
                </a:solidFill>
                <a:effectLst/>
                <a:latin typeface="Helvetica Neue"/>
                <a:ea typeface="Helvetica Neue"/>
                <a:cs typeface="Helvetica Neue"/>
                <a:sym typeface="Helvetica Neue"/>
              </a:rPr>
              <a:t>- Thoroughly test perceptron overflowing</a:t>
            </a:r>
          </a:p>
          <a:p>
            <a:pPr lvl="0"/>
            <a:r>
              <a:rPr lang="en-US" sz="2400" kern="1200" dirty="0" smtClean="0">
                <a:solidFill>
                  <a:schemeClr val="tx1"/>
                </a:solidFill>
                <a:effectLst/>
                <a:latin typeface="Helvetica Neue"/>
                <a:ea typeface="Helvetica Neue"/>
                <a:cs typeface="Helvetica Neue"/>
                <a:sym typeface="Helvetica Neue"/>
              </a:rPr>
              <a:t>- Better explore Branch Prediction design space, different BPUs / addressing modes / parameters / combined (combine branch predictors using </a:t>
            </a:r>
            <a:r>
              <a:rPr lang="en-US" sz="2400" kern="1200" dirty="0" err="1" smtClean="0">
                <a:solidFill>
                  <a:schemeClr val="tx1"/>
                </a:solidFill>
                <a:effectLst/>
                <a:latin typeface="Helvetica Neue"/>
                <a:ea typeface="Helvetica Neue"/>
                <a:cs typeface="Helvetica Neue"/>
                <a:sym typeface="Helvetica Neue"/>
              </a:rPr>
              <a:t>perceptrons</a:t>
            </a:r>
            <a:r>
              <a:rPr lang="en-US" sz="2400" kern="1200" dirty="0" smtClean="0">
                <a:solidFill>
                  <a:schemeClr val="tx1"/>
                </a:solidFill>
                <a:effectLst/>
                <a:latin typeface="Helvetica Neue"/>
                <a:ea typeface="Helvetica Neue"/>
                <a:cs typeface="Helvetica Neue"/>
                <a:sym typeface="Helvetica Neue"/>
              </a:rPr>
              <a:t> and other Branch Prediction Units (and maybe more than two predictors at once), plus a neural network BPU design space</a:t>
            </a:r>
            <a:r>
              <a:rPr lang="en-US" sz="2400" kern="1200" dirty="0" smtClean="0">
                <a:solidFill>
                  <a:schemeClr val="tx1"/>
                </a:solidFill>
                <a:effectLst/>
                <a:latin typeface="Helvetica Neue"/>
                <a:ea typeface="Helvetica Neue"/>
                <a:cs typeface="Helvetica Neue"/>
                <a:sym typeface="Helvetica Neue"/>
              </a:rPr>
              <a:t>. If overflow protection will render useful, additional parameter</a:t>
            </a:r>
            <a:r>
              <a:rPr lang="en-US" sz="2400" kern="1200" baseline="0" dirty="0" smtClean="0">
                <a:solidFill>
                  <a:schemeClr val="tx1"/>
                </a:solidFill>
                <a:effectLst/>
                <a:latin typeface="Helvetica Neue"/>
                <a:ea typeface="Helvetica Neue"/>
                <a:cs typeface="Helvetica Neue"/>
                <a:sym typeface="Helvetica Neue"/>
              </a:rPr>
              <a:t> to tune (will directly affect </a:t>
            </a:r>
            <a:r>
              <a:rPr lang="en-US" sz="2400" kern="1200" baseline="0" smtClean="0">
                <a:solidFill>
                  <a:schemeClr val="tx1"/>
                </a:solidFill>
                <a:effectLst/>
                <a:latin typeface="Helvetica Neue"/>
                <a:ea typeface="Helvetica Neue"/>
                <a:cs typeface="Helvetica Neue"/>
                <a:sym typeface="Helvetica Neue"/>
              </a:rPr>
              <a:t>the predictor size</a:t>
            </a:r>
            <a:r>
              <a:rPr lang="en-US" sz="2400" kern="1200" baseline="0" dirty="0" smtClean="0">
                <a:solidFill>
                  <a:schemeClr val="tx1"/>
                </a:solidFill>
                <a:effectLst/>
                <a:latin typeface="Helvetica Neue"/>
                <a:ea typeface="Helvetica Neue"/>
                <a:cs typeface="Helvetica Neue"/>
                <a:sym typeface="Helvetica Neue"/>
              </a:rPr>
              <a:t>)</a:t>
            </a:r>
            <a:endParaRPr lang="en-US" sz="2400" kern="1200" dirty="0" smtClean="0">
              <a:solidFill>
                <a:schemeClr val="tx1"/>
              </a:solidFill>
              <a:effectLst/>
              <a:latin typeface="Helvetica Neue"/>
              <a:ea typeface="Helvetica Neue"/>
              <a:cs typeface="Helvetica Neue"/>
              <a:sym typeface="Helvetica Neue"/>
            </a:endParaRPr>
          </a:p>
          <a:p>
            <a:pPr lvl="0"/>
            <a:r>
              <a:rPr lang="en-US" sz="2400" kern="1200" dirty="0" smtClean="0">
                <a:solidFill>
                  <a:schemeClr val="tx1"/>
                </a:solidFill>
                <a:effectLst/>
                <a:latin typeface="Helvetica Neue"/>
                <a:ea typeface="Helvetica Neue"/>
                <a:cs typeface="Helvetica Neue"/>
                <a:sym typeface="Helvetica Neue"/>
              </a:rPr>
              <a:t>- Try out different neural network topologies, like RNN ([3] proposed simplistic RNN network) (or LSTM/GRU), and Reinforced Learning.</a:t>
            </a:r>
          </a:p>
          <a:p>
            <a:endParaRPr lang="en-US" dirty="0" smtClean="0"/>
          </a:p>
          <a:p>
            <a:endParaRPr lang="ru-RU" dirty="0"/>
          </a:p>
        </p:txBody>
      </p:sp>
    </p:spTree>
    <p:extLst>
      <p:ext uri="{BB962C8B-B14F-4D97-AF65-F5344CB8AC3E}">
        <p14:creationId xmlns:p14="http://schemas.microsoft.com/office/powerpoint/2010/main" val="1030588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sz="2200" dirty="0" smtClean="0">
                <a:effectLst/>
                <a:latin typeface="Helvetica Neue"/>
                <a:ea typeface="Helvetica Neue"/>
                <a:cs typeface="Helvetica Neue"/>
                <a:sym typeface="Helvetica Neue"/>
              </a:rPr>
              <a:t>Today we will be talking about improving mor1kx performance, but firstly I think I have to explain </a:t>
            </a:r>
            <a:r>
              <a:rPr lang="en-US" sz="2200" dirty="0" err="1" smtClean="0">
                <a:effectLst/>
                <a:latin typeface="Helvetica Neue"/>
                <a:ea typeface="Helvetica Neue"/>
                <a:cs typeface="Helvetica Neue"/>
                <a:sym typeface="Helvetica Neue"/>
              </a:rPr>
              <a:t>whai</a:t>
            </a:r>
            <a:r>
              <a:rPr lang="en-US" sz="2200" dirty="0" smtClean="0">
                <a:effectLst/>
                <a:latin typeface="Helvetica Neue"/>
                <a:ea typeface="Helvetica Neue"/>
                <a:cs typeface="Helvetica Neue"/>
                <a:sym typeface="Helvetica Neue"/>
              </a:rPr>
              <a:t> mor1kx is.</a:t>
            </a:r>
            <a:br>
              <a:rPr lang="en-US" sz="2200" dirty="0" smtClean="0">
                <a:effectLst/>
                <a:latin typeface="Helvetica Neue"/>
                <a:ea typeface="Helvetica Neue"/>
                <a:cs typeface="Helvetica Neue"/>
                <a:sym typeface="Helvetica Neue"/>
              </a:rPr>
            </a:br>
            <a:r>
              <a:rPr lang="en-US" sz="2200" dirty="0" err="1" smtClean="0">
                <a:effectLst/>
                <a:latin typeface="Helvetica Neue"/>
                <a:ea typeface="Helvetica Neue"/>
                <a:cs typeface="Helvetica Neue"/>
                <a:sym typeface="Helvetica Neue"/>
              </a:rPr>
              <a:t>OpenRISC</a:t>
            </a:r>
            <a:r>
              <a:rPr lang="en-US" sz="2200" dirty="0" smtClean="0">
                <a:effectLst/>
                <a:latin typeface="Helvetica Neue"/>
                <a:ea typeface="Helvetica Neue"/>
                <a:cs typeface="Helvetica Neue"/>
                <a:sym typeface="Helvetica Neue"/>
              </a:rPr>
              <a:t> 1000 is an architecture for a family of free, open source RISC processor cores, and mor1kx is one of its implementations. The mor1kx implementation was developed in order to provide a better platform for processor component development than previous implementations. The goal of the implementation is to provide a greater level of flexibility in terms of implementation trade-offs such as area and performance.</a:t>
            </a:r>
            <a:br>
              <a:rPr lang="en-US" sz="2200" dirty="0" smtClean="0">
                <a:effectLst/>
                <a:latin typeface="Helvetica Neue"/>
                <a:ea typeface="Helvetica Neue"/>
                <a:cs typeface="Helvetica Neue"/>
                <a:sym typeface="Helvetica Neue"/>
              </a:rPr>
            </a:br>
            <a:r>
              <a:rPr lang="en-US" sz="2200" dirty="0" smtClean="0">
                <a:effectLst/>
                <a:latin typeface="Helvetica Neue"/>
                <a:ea typeface="Helvetica Neue"/>
                <a:cs typeface="Helvetica Neue"/>
                <a:sym typeface="Helvetica Neue"/>
              </a:rPr>
              <a:t>For now mor1kx has 4 different pipeline implementations, serving different purposes: 3 of them are in mainline, while </a:t>
            </a:r>
            <a:r>
              <a:rPr lang="en-US" sz="2200" dirty="0" err="1" smtClean="0">
                <a:effectLst/>
                <a:latin typeface="Helvetica Neue"/>
                <a:ea typeface="Helvetica Neue"/>
                <a:cs typeface="Helvetica Neue"/>
                <a:sym typeface="Helvetica Neue"/>
              </a:rPr>
              <a:t>marocchino</a:t>
            </a:r>
            <a:r>
              <a:rPr lang="en-US" sz="2200" dirty="0" smtClean="0">
                <a:effectLst/>
                <a:latin typeface="Helvetica Neue"/>
                <a:ea typeface="Helvetica Neue"/>
                <a:cs typeface="Helvetica Neue"/>
                <a:sym typeface="Helvetica Neue"/>
              </a:rPr>
              <a:t> is a special case: it’s in separate branch and developed solely by Andrew </a:t>
            </a:r>
            <a:r>
              <a:rPr lang="en-US" sz="2200" dirty="0" err="1" smtClean="0">
                <a:effectLst/>
                <a:latin typeface="Helvetica Neue"/>
                <a:ea typeface="Helvetica Neue"/>
                <a:cs typeface="Helvetica Neue"/>
                <a:sym typeface="Helvetica Neue"/>
              </a:rPr>
              <a:t>Bacherov</a:t>
            </a:r>
            <a:r>
              <a:rPr lang="en-US" sz="2200" dirty="0" smtClean="0">
                <a:effectLst/>
                <a:latin typeface="Helvetica Neue"/>
                <a:ea typeface="Helvetica Neue"/>
                <a:cs typeface="Helvetica Neue"/>
                <a:sym typeface="Helvetica Neue"/>
              </a:rPr>
              <a:t>.</a:t>
            </a:r>
            <a:br>
              <a:rPr lang="en-US" sz="2200" dirty="0" smtClean="0">
                <a:effectLst/>
                <a:latin typeface="Helvetica Neue"/>
                <a:ea typeface="Helvetica Neue"/>
                <a:cs typeface="Helvetica Neue"/>
                <a:sym typeface="Helvetica Neue"/>
              </a:rPr>
            </a:br>
            <a:r>
              <a:rPr lang="en-US" sz="2200" dirty="0" err="1" smtClean="0">
                <a:effectLst/>
                <a:latin typeface="Helvetica Neue"/>
                <a:ea typeface="Helvetica Neue"/>
                <a:cs typeface="Helvetica Neue"/>
                <a:sym typeface="Helvetica Neue"/>
              </a:rPr>
              <a:t>Cappuchino</a:t>
            </a:r>
            <a:r>
              <a:rPr lang="en-US" sz="2200" dirty="0" smtClean="0">
                <a:effectLst/>
                <a:latin typeface="Helvetica Neue"/>
                <a:ea typeface="Helvetica Neue"/>
                <a:cs typeface="Helvetica Neue"/>
                <a:sym typeface="Helvetica Neue"/>
              </a:rPr>
              <a:t> is believed to be the fastest one </a:t>
            </a:r>
            <a:r>
              <a:rPr lang="en-US" sz="2200" dirty="0" err="1" smtClean="0">
                <a:effectLst/>
                <a:latin typeface="Helvetica Neue"/>
                <a:ea typeface="Helvetica Neue"/>
                <a:cs typeface="Helvetica Neue"/>
                <a:sym typeface="Helvetica Neue"/>
              </a:rPr>
              <a:t>compaired</a:t>
            </a:r>
            <a:r>
              <a:rPr lang="en-US" sz="2200" dirty="0" smtClean="0">
                <a:effectLst/>
                <a:latin typeface="Helvetica Neue"/>
                <a:ea typeface="Helvetica Neue"/>
                <a:cs typeface="Helvetica Neue"/>
                <a:sym typeface="Helvetica Neue"/>
              </a:rPr>
              <a:t> to the pipelines in mainline.</a:t>
            </a:r>
            <a:endParaRPr lang="ru-RU" sz="2200" dirty="0" smtClean="0">
              <a:effectLst/>
              <a:latin typeface="Helvetica Neue"/>
              <a:ea typeface="Helvetica Neue"/>
              <a:cs typeface="Helvetica Neue"/>
              <a:sym typeface="Helvetica Neue"/>
            </a:endParaRPr>
          </a:p>
          <a:p>
            <a:endParaRPr lang="ru-RU" dirty="0"/>
          </a:p>
        </p:txBody>
      </p:sp>
    </p:spTree>
    <p:extLst>
      <p:ext uri="{BB962C8B-B14F-4D97-AF65-F5344CB8AC3E}">
        <p14:creationId xmlns:p14="http://schemas.microsoft.com/office/powerpoint/2010/main" val="2001448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786163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[1] “Combining Branch Predictors”, Scott </a:t>
            </a:r>
            <a:r>
              <a:rPr lang="en-US" dirty="0" err="1" smtClean="0"/>
              <a:t>McFarling</a:t>
            </a:r>
            <a:endParaRPr lang="en-US" dirty="0" smtClean="0"/>
          </a:p>
          <a:p>
            <a:r>
              <a:rPr lang="en-US" dirty="0" smtClean="0"/>
              <a:t>[2] “Dynamic Branch Prediction with </a:t>
            </a:r>
            <a:r>
              <a:rPr lang="en-US" dirty="0" err="1" smtClean="0"/>
              <a:t>Perceptrons</a:t>
            </a:r>
            <a:r>
              <a:rPr lang="en-US" dirty="0" smtClean="0"/>
              <a:t>”, Daniel Jimenez, Calvin Lin</a:t>
            </a:r>
          </a:p>
          <a:p>
            <a:r>
              <a:rPr lang="en-US" dirty="0" smtClean="0"/>
              <a:t>[3] “Branch Prediction with Neural Networks: Hidden layers and Recurrent Connections”, Andrew Smith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“Branch Prediction Techniques and Optimizations”, Raj </a:t>
            </a:r>
            <a:r>
              <a:rPr lang="en-US" dirty="0" err="1" smtClean="0"/>
              <a:t>Parihar</a:t>
            </a:r>
            <a:endParaRPr lang="en-US" dirty="0" smtClean="0"/>
          </a:p>
          <a:p>
            <a:endParaRPr lang="en-US" dirty="0" smtClean="0"/>
          </a:p>
        </p:txBody>
      </p:sp>
    </p:spTree>
    <p:extLst>
      <p:ext uri="{BB962C8B-B14F-4D97-AF65-F5344CB8AC3E}">
        <p14:creationId xmlns:p14="http://schemas.microsoft.com/office/powerpoint/2010/main" val="10305887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030588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Here, left</a:t>
            </a:r>
            <a:r>
              <a:rPr lang="en-US" baseline="0" dirty="0" smtClean="0"/>
              <a:t> chart shows </a:t>
            </a:r>
            <a:r>
              <a:rPr lang="en-US" baseline="0" dirty="0" err="1" smtClean="0"/>
              <a:t>GShare</a:t>
            </a:r>
            <a:r>
              <a:rPr lang="en-US" baseline="0" dirty="0" smtClean="0"/>
              <a:t>-Perceptron branch predictor </a:t>
            </a:r>
            <a:r>
              <a:rPr lang="en-US" baseline="0" dirty="0" err="1" smtClean="0"/>
              <a:t>hitrate</a:t>
            </a:r>
            <a:r>
              <a:rPr lang="en-US" baseline="0" dirty="0" smtClean="0"/>
              <a:t> (as measured across several experiments in </a:t>
            </a:r>
            <a:r>
              <a:rPr lang="en-US" baseline="0" dirty="0" err="1" smtClean="0"/>
              <a:t>CoreMark</a:t>
            </a:r>
            <a:r>
              <a:rPr lang="en-US" baseline="0" dirty="0" smtClean="0"/>
              <a:t> trace), with history shared by all </a:t>
            </a:r>
            <a:r>
              <a:rPr lang="en-US" baseline="0" dirty="0" err="1" smtClean="0"/>
              <a:t>perceptrons</a:t>
            </a:r>
            <a:r>
              <a:rPr lang="en-US" baseline="0" dirty="0" smtClean="0"/>
              <a:t>. X-axis is the number of history bits (thus, predictors in the last column have 2^18 prediction units) and Y-axis is </a:t>
            </a:r>
            <a:r>
              <a:rPr lang="en-US" baseline="0" dirty="0" err="1" smtClean="0"/>
              <a:t>perceptrons</a:t>
            </a:r>
            <a:r>
              <a:rPr lang="en-US" baseline="0" dirty="0" smtClean="0"/>
              <a:t> inputs amount (so for one </a:t>
            </a:r>
            <a:r>
              <a:rPr lang="en-US" baseline="0" dirty="0" err="1" smtClean="0"/>
              <a:t>perceptrons</a:t>
            </a:r>
            <a:r>
              <a:rPr lang="en-US" baseline="0" dirty="0" smtClean="0"/>
              <a:t> this number of weights have to be stored +1 weight for bias).</a:t>
            </a:r>
          </a:p>
          <a:p>
            <a:r>
              <a:rPr lang="en-US" baseline="0" dirty="0" smtClean="0"/>
              <a:t>Right chart have same axes, but instead of </a:t>
            </a:r>
            <a:r>
              <a:rPr lang="en-US" baseline="0" dirty="0" err="1" smtClean="0"/>
              <a:t>hitrate</a:t>
            </a:r>
            <a:r>
              <a:rPr lang="en-US" baseline="0" dirty="0" smtClean="0"/>
              <a:t> each cell contains size of the predictor in bits.</a:t>
            </a:r>
            <a:endParaRPr lang="ru-RU" dirty="0"/>
          </a:p>
        </p:txBody>
      </p:sp>
    </p:spTree>
    <p:extLst>
      <p:ext uri="{BB962C8B-B14F-4D97-AF65-F5344CB8AC3E}">
        <p14:creationId xmlns:p14="http://schemas.microsoft.com/office/powerpoint/2010/main" val="3953356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Here, left</a:t>
            </a:r>
            <a:r>
              <a:rPr lang="en-US" baseline="0" dirty="0" smtClean="0"/>
              <a:t> chart shows Bimodal-Perceptron branch predictor </a:t>
            </a:r>
            <a:r>
              <a:rPr lang="en-US" baseline="0" dirty="0" err="1" smtClean="0"/>
              <a:t>hitrate</a:t>
            </a:r>
            <a:r>
              <a:rPr lang="en-US" baseline="0" dirty="0" smtClean="0"/>
              <a:t> (as measured across several experiments in </a:t>
            </a:r>
            <a:r>
              <a:rPr lang="en-US" baseline="0" dirty="0" err="1" smtClean="0"/>
              <a:t>CoreMark</a:t>
            </a:r>
            <a:r>
              <a:rPr lang="en-US" baseline="0" dirty="0" smtClean="0"/>
              <a:t> trace), with history shared by all </a:t>
            </a:r>
            <a:r>
              <a:rPr lang="en-US" baseline="0" dirty="0" err="1" smtClean="0"/>
              <a:t>perceptrons</a:t>
            </a:r>
            <a:r>
              <a:rPr lang="en-US" baseline="0" dirty="0" smtClean="0"/>
              <a:t>. X-axis is the size of the bucketing table and Y-axis is </a:t>
            </a:r>
            <a:r>
              <a:rPr lang="en-US" baseline="0" dirty="0" err="1" smtClean="0"/>
              <a:t>perceptrons</a:t>
            </a:r>
            <a:r>
              <a:rPr lang="en-US" baseline="0" dirty="0" smtClean="0"/>
              <a:t> inputs amount (so for one </a:t>
            </a:r>
            <a:r>
              <a:rPr lang="en-US" baseline="0" dirty="0" err="1" smtClean="0"/>
              <a:t>perceptrons</a:t>
            </a:r>
            <a:r>
              <a:rPr lang="en-US" baseline="0" dirty="0" smtClean="0"/>
              <a:t> this number of weights have to be stored +1 weight for bias).</a:t>
            </a:r>
          </a:p>
          <a:p>
            <a:r>
              <a:rPr lang="en-US" baseline="0" dirty="0" smtClean="0"/>
              <a:t>Right chart have same axes, but instead of </a:t>
            </a:r>
            <a:r>
              <a:rPr lang="en-US" baseline="0" dirty="0" err="1" smtClean="0"/>
              <a:t>hitrate</a:t>
            </a:r>
            <a:r>
              <a:rPr lang="en-US" baseline="0" dirty="0" smtClean="0"/>
              <a:t> each cell contains size of the predictor in bits.</a:t>
            </a:r>
            <a:endParaRPr lang="ru-RU" dirty="0"/>
          </a:p>
        </p:txBody>
      </p:sp>
    </p:spTree>
    <p:extLst>
      <p:ext uri="{BB962C8B-B14F-4D97-AF65-F5344CB8AC3E}">
        <p14:creationId xmlns:p14="http://schemas.microsoft.com/office/powerpoint/2010/main" val="708634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dirty="0" err="1" smtClean="0">
                <a:effectLst/>
                <a:latin typeface="Helvetica Neue"/>
                <a:ea typeface="Helvetica Neue"/>
                <a:cs typeface="Helvetica Neue"/>
                <a:sym typeface="Helvetica Neue"/>
              </a:rPr>
              <a:t>Cappucchino</a:t>
            </a:r>
            <a:r>
              <a:rPr lang="en-US" sz="2200" dirty="0" smtClean="0">
                <a:effectLst/>
                <a:latin typeface="Helvetica Neue"/>
                <a:ea typeface="Helvetica Neue"/>
                <a:cs typeface="Helvetica Neue"/>
                <a:sym typeface="Helvetica Neue"/>
              </a:rPr>
              <a:t> is a 6 stage pipeline: address, fetch, decode, execute/control, </a:t>
            </a:r>
            <a:r>
              <a:rPr lang="en-US" sz="2200" dirty="0" err="1" smtClean="0">
                <a:effectLst/>
                <a:latin typeface="Helvetica Neue"/>
                <a:ea typeface="Helvetica Neue"/>
                <a:cs typeface="Helvetica Neue"/>
                <a:sym typeface="Helvetica Neue"/>
              </a:rPr>
              <a:t>writeback</a:t>
            </a:r>
            <a:r>
              <a:rPr lang="en-US" sz="2200" dirty="0" smtClean="0">
                <a:effectLst/>
                <a:latin typeface="Helvetica Neue"/>
                <a:ea typeface="Helvetica Neue"/>
                <a:cs typeface="Helvetica Neue"/>
                <a:sym typeface="Helvetica Neue"/>
              </a:rPr>
              <a:t>. It has a delay slot and a bunch of optional modules such as: debug unit, I-cache, d-cache, </a:t>
            </a:r>
            <a:r>
              <a:rPr lang="en-US" sz="2200" dirty="0" err="1" smtClean="0">
                <a:effectLst/>
                <a:latin typeface="Helvetica Neue"/>
                <a:ea typeface="Helvetica Neue"/>
                <a:cs typeface="Helvetica Neue"/>
                <a:sym typeface="Helvetica Neue"/>
              </a:rPr>
              <a:t>mmu</a:t>
            </a:r>
            <a:r>
              <a:rPr lang="en-US" sz="2200" dirty="0" smtClean="0">
                <a:effectLst/>
                <a:latin typeface="Helvetica Neue"/>
                <a:ea typeface="Helvetica Neue"/>
                <a:cs typeface="Helvetica Neue"/>
                <a:sym typeface="Helvetica Neue"/>
              </a:rPr>
              <a:t> and etc.</a:t>
            </a:r>
            <a:endParaRPr lang="ru-RU" dirty="0"/>
          </a:p>
        </p:txBody>
      </p:sp>
    </p:spTree>
    <p:extLst>
      <p:ext uri="{BB962C8B-B14F-4D97-AF65-F5344CB8AC3E}">
        <p14:creationId xmlns:p14="http://schemas.microsoft.com/office/powerpoint/2010/main" val="3332542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sz="2200" dirty="0" smtClean="0">
                <a:effectLst/>
                <a:latin typeface="Helvetica Neue"/>
                <a:ea typeface="Helvetica Neue"/>
                <a:cs typeface="Helvetica Neue"/>
                <a:sym typeface="Helvetica Neue"/>
              </a:rPr>
              <a:t>As part of our computer architecture learning we would like to improve our skill not only in theoretical part, but also in practical field. Since Cappuccino pipeline is considered the most sophisticated pipeline among others (excluding </a:t>
            </a:r>
            <a:r>
              <a:rPr lang="en-US" sz="2200" dirty="0" err="1" smtClean="0">
                <a:effectLst/>
                <a:latin typeface="Helvetica Neue"/>
                <a:ea typeface="Helvetica Neue"/>
                <a:cs typeface="Helvetica Neue"/>
                <a:sym typeface="Helvetica Neue"/>
              </a:rPr>
              <a:t>Marocchino</a:t>
            </a:r>
            <a:r>
              <a:rPr lang="en-US" sz="2200" dirty="0" smtClean="0">
                <a:effectLst/>
                <a:latin typeface="Helvetica Neue"/>
                <a:ea typeface="Helvetica Neue"/>
                <a:cs typeface="Helvetica Neue"/>
                <a:sym typeface="Helvetica Neue"/>
              </a:rPr>
              <a:t>) we think it’s a good idea to develop it further. In order to do that we have to get familiar with mor1kx internals, find out what we could fix up and implement it. We end up with contributing to the community and ourselves.</a:t>
            </a:r>
            <a:endParaRPr lang="ru-RU" sz="2200" dirty="0" smtClean="0">
              <a:effectLst/>
              <a:latin typeface="Helvetica Neue"/>
              <a:ea typeface="Helvetica Neue"/>
              <a:cs typeface="Helvetica Neue"/>
              <a:sym typeface="Helvetica Neue"/>
            </a:endParaRPr>
          </a:p>
          <a:p>
            <a:endParaRPr lang="ru-RU" dirty="0"/>
          </a:p>
        </p:txBody>
      </p:sp>
    </p:spTree>
    <p:extLst>
      <p:ext uri="{BB962C8B-B14F-4D97-AF65-F5344CB8AC3E}">
        <p14:creationId xmlns:p14="http://schemas.microsoft.com/office/powerpoint/2010/main" val="546724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sz="2200" dirty="0" smtClean="0">
                <a:effectLst/>
                <a:latin typeface="Helvetica Neue"/>
                <a:ea typeface="Helvetica Neue"/>
                <a:cs typeface="Helvetica Neue"/>
                <a:sym typeface="Helvetica Neue"/>
              </a:rPr>
              <a:t>While diving into mor1k Cappuccino internals we found that branch predictor part is rather isolated and simple part we could easily improve.</a:t>
            </a:r>
            <a:br>
              <a:rPr lang="en-US" sz="2200" dirty="0" smtClean="0">
                <a:effectLst/>
                <a:latin typeface="Helvetica Neue"/>
                <a:ea typeface="Helvetica Neue"/>
                <a:cs typeface="Helvetica Neue"/>
                <a:sym typeface="Helvetica Neue"/>
              </a:rPr>
            </a:br>
            <a:r>
              <a:rPr lang="en-US" sz="2200" dirty="0" smtClean="0">
                <a:effectLst/>
                <a:latin typeface="Helvetica Neue"/>
                <a:ea typeface="Helvetica Neue"/>
                <a:cs typeface="Helvetica Neue"/>
                <a:sym typeface="Helvetica Neue"/>
              </a:rPr>
              <a:t>But let me step back and make a brief overview what branch predictor is. As long as we have conditional branches as part of OR1000 specification, at some point we have to decide which PC we should fetch: next one or branch target PC. There are two ways to deal with it: either we stall pipeline and wait until next PC to be fetched is resolved, or we try guess and in wrong case we have to flush pipeline. A part of stalling could be covered by a  delay slot, but in case of cappuccino we still have up to 2 cycles to stall in case of Cappuccino.</a:t>
            </a:r>
            <a:br>
              <a:rPr lang="en-US" sz="2200" dirty="0" smtClean="0">
                <a:effectLst/>
                <a:latin typeface="Helvetica Neue"/>
                <a:ea typeface="Helvetica Neue"/>
                <a:cs typeface="Helvetica Neue"/>
                <a:sym typeface="Helvetica Neue"/>
              </a:rPr>
            </a:br>
            <a:r>
              <a:rPr lang="en-US" sz="2200" dirty="0" smtClean="0">
                <a:effectLst/>
                <a:latin typeface="Helvetica Neue"/>
                <a:ea typeface="Helvetica Neue"/>
                <a:cs typeface="Helvetica Neue"/>
                <a:sym typeface="Helvetica Neue"/>
              </a:rPr>
              <a:t>Original mor1kx branch predictor was the one called “static”. It makes decision on either branch is taken or not based on its offset: if branch goes backwards, it’s considered taken. As you may notice, this implementation is the simplest one, but has quite bad </a:t>
            </a:r>
            <a:r>
              <a:rPr lang="en-US" sz="2200" dirty="0" err="1" smtClean="0">
                <a:effectLst/>
                <a:latin typeface="Helvetica Neue"/>
                <a:ea typeface="Helvetica Neue"/>
                <a:cs typeface="Helvetica Neue"/>
                <a:sym typeface="Helvetica Neue"/>
              </a:rPr>
              <a:t>hitrate</a:t>
            </a:r>
            <a:r>
              <a:rPr lang="en-US" sz="2200" dirty="0" smtClean="0">
                <a:effectLst/>
                <a:latin typeface="Helvetica Neue"/>
                <a:ea typeface="Helvetica Neue"/>
                <a:cs typeface="Helvetica Neue"/>
                <a:sym typeface="Helvetica Neue"/>
              </a:rPr>
              <a:t> of ~75% according to the experiments.</a:t>
            </a:r>
            <a:br>
              <a:rPr lang="en-US" sz="2200" dirty="0" smtClean="0">
                <a:effectLst/>
                <a:latin typeface="Helvetica Neue"/>
                <a:ea typeface="Helvetica Neue"/>
                <a:cs typeface="Helvetica Neue"/>
                <a:sym typeface="Helvetica Neue"/>
              </a:rPr>
            </a:br>
            <a:r>
              <a:rPr lang="en-US" sz="2200" dirty="0" smtClean="0">
                <a:effectLst/>
                <a:latin typeface="Helvetica Neue"/>
                <a:ea typeface="Helvetica Neue"/>
                <a:cs typeface="Helvetica Neue"/>
                <a:sym typeface="Helvetica Neue"/>
              </a:rPr>
              <a:t>Also I have to notice, that 6 stage pipeline has a rather low </a:t>
            </a:r>
            <a:r>
              <a:rPr lang="en-US" sz="2200" dirty="0" err="1" smtClean="0">
                <a:effectLst/>
                <a:latin typeface="Helvetica Neue"/>
                <a:ea typeface="Helvetica Neue"/>
                <a:cs typeface="Helvetica Neue"/>
                <a:sym typeface="Helvetica Neue"/>
              </a:rPr>
              <a:t>mispredict</a:t>
            </a:r>
            <a:r>
              <a:rPr lang="en-US" sz="2200" dirty="0" smtClean="0">
                <a:effectLst/>
                <a:latin typeface="Helvetica Neue"/>
                <a:ea typeface="Helvetica Neue"/>
                <a:cs typeface="Helvetica Neue"/>
                <a:sym typeface="Helvetica Neue"/>
              </a:rPr>
              <a:t> penalty of 3 cycles. It could look like overkill for such simple pipe to have rather sophisticated pipeline, but it could be useful when pipeline gets longer.</a:t>
            </a:r>
            <a:endParaRPr lang="ru-RU" sz="2200" dirty="0" smtClean="0">
              <a:effectLst/>
              <a:latin typeface="Helvetica Neue"/>
              <a:ea typeface="Helvetica Neue"/>
              <a:cs typeface="Helvetica Neue"/>
              <a:sym typeface="Helvetica Neue"/>
            </a:endParaRPr>
          </a:p>
          <a:p>
            <a:endParaRPr lang="ru-RU" dirty="0"/>
          </a:p>
        </p:txBody>
      </p:sp>
    </p:spTree>
    <p:extLst>
      <p:ext uri="{BB962C8B-B14F-4D97-AF65-F5344CB8AC3E}">
        <p14:creationId xmlns:p14="http://schemas.microsoft.com/office/powerpoint/2010/main" val="3498172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dirty="0" smtClean="0">
                <a:effectLst/>
                <a:latin typeface="Helvetica Neue"/>
                <a:ea typeface="Helvetica Neue"/>
                <a:cs typeface="Helvetica Neue"/>
                <a:sym typeface="Helvetica Neue"/>
              </a:rPr>
              <a:t>First of all we had to get current </a:t>
            </a:r>
            <a:r>
              <a:rPr lang="en-US" sz="2200" dirty="0" err="1" smtClean="0">
                <a:effectLst/>
                <a:latin typeface="Helvetica Neue"/>
                <a:ea typeface="Helvetica Neue"/>
                <a:cs typeface="Helvetica Neue"/>
                <a:sym typeface="Helvetica Neue"/>
              </a:rPr>
              <a:t>hitrate</a:t>
            </a:r>
            <a:r>
              <a:rPr lang="en-US" sz="2200" dirty="0" smtClean="0">
                <a:effectLst/>
                <a:latin typeface="Helvetica Neue"/>
                <a:ea typeface="Helvetica Neue"/>
                <a:cs typeface="Helvetica Neue"/>
                <a:sym typeface="Helvetica Neue"/>
              </a:rPr>
              <a:t> for the existing cappuccino implementation to prove static predictor performs not quite well.</a:t>
            </a:r>
            <a:br>
              <a:rPr lang="en-US" sz="2200" dirty="0" smtClean="0">
                <a:effectLst/>
                <a:latin typeface="Helvetica Neue"/>
                <a:ea typeface="Helvetica Neue"/>
                <a:cs typeface="Helvetica Neue"/>
                <a:sym typeface="Helvetica Neue"/>
              </a:rPr>
            </a:br>
            <a:r>
              <a:rPr lang="en-US" sz="2200" dirty="0" smtClean="0">
                <a:effectLst/>
                <a:latin typeface="Helvetica Neue"/>
                <a:ea typeface="Helvetica Neue"/>
                <a:cs typeface="Helvetica Neue"/>
                <a:sym typeface="Helvetica Neue"/>
              </a:rPr>
              <a:t>The most naive approach to get hit rate was to run a program, dump a trace of executed instructions and add prints to the mor1kx sources to know if </a:t>
            </a:r>
            <a:r>
              <a:rPr lang="en-US" sz="2200" dirty="0" err="1" smtClean="0">
                <a:effectLst/>
                <a:latin typeface="Helvetica Neue"/>
                <a:ea typeface="Helvetica Neue"/>
                <a:cs typeface="Helvetica Neue"/>
                <a:sym typeface="Helvetica Neue"/>
              </a:rPr>
              <a:t>mispredict</a:t>
            </a:r>
            <a:r>
              <a:rPr lang="en-US" sz="2200" dirty="0" smtClean="0">
                <a:effectLst/>
                <a:latin typeface="Helvetica Neue"/>
                <a:ea typeface="Helvetica Neue"/>
                <a:cs typeface="Helvetica Neue"/>
                <a:sym typeface="Helvetica Neue"/>
              </a:rPr>
              <a:t> happens.</a:t>
            </a:r>
            <a:br>
              <a:rPr lang="en-US" sz="2200" dirty="0" smtClean="0">
                <a:effectLst/>
                <a:latin typeface="Helvetica Neue"/>
                <a:ea typeface="Helvetica Neue"/>
                <a:cs typeface="Helvetica Neue"/>
                <a:sym typeface="Helvetica Neue"/>
              </a:rPr>
            </a:br>
            <a:r>
              <a:rPr lang="en-US" sz="2200" dirty="0" smtClean="0">
                <a:effectLst/>
                <a:latin typeface="Helvetica Neue"/>
                <a:ea typeface="Helvetica Neue"/>
                <a:cs typeface="Helvetica Neue"/>
                <a:sym typeface="Helvetica Neue"/>
              </a:rPr>
              <a:t>Dhrystone21 was chosen as a sample program to run and static predictor got the result of ~78%.</a:t>
            </a:r>
            <a:br>
              <a:rPr lang="en-US" sz="2200" dirty="0" smtClean="0">
                <a:effectLst/>
                <a:latin typeface="Helvetica Neue"/>
                <a:ea typeface="Helvetica Neue"/>
                <a:cs typeface="Helvetica Neue"/>
                <a:sym typeface="Helvetica Neue"/>
              </a:rPr>
            </a:br>
            <a:r>
              <a:rPr lang="en-US" sz="2200" dirty="0" smtClean="0">
                <a:effectLst/>
                <a:latin typeface="Helvetica Neue"/>
                <a:ea typeface="Helvetica Neue"/>
                <a:cs typeface="Helvetica Neue"/>
                <a:sym typeface="Helvetica Neue"/>
              </a:rPr>
              <a:t>Running simulation of 10000 Dhrystone loops on 3Ghz Core i3 takes ~1 hour, other options such as using </a:t>
            </a:r>
            <a:r>
              <a:rPr lang="en-US" sz="2200" dirty="0" err="1" smtClean="0">
                <a:effectLst/>
                <a:latin typeface="Helvetica Neue"/>
                <a:ea typeface="Helvetica Neue"/>
                <a:cs typeface="Helvetica Neue"/>
                <a:sym typeface="Helvetica Neue"/>
              </a:rPr>
              <a:t>Verilator</a:t>
            </a:r>
            <a:r>
              <a:rPr lang="en-US" sz="2200" dirty="0" smtClean="0">
                <a:effectLst/>
                <a:latin typeface="Helvetica Neue"/>
                <a:ea typeface="Helvetica Neue"/>
                <a:cs typeface="Helvetica Neue"/>
                <a:sym typeface="Helvetica Neue"/>
              </a:rPr>
              <a:t> or FPGA have their own downsides such as: neither of them have VCD dump, trace dump or $display() support. The unified solution could be implementing Performance Counter Unit that is described in OR1000 architecture document.</a:t>
            </a:r>
            <a:br>
              <a:rPr lang="en-US" sz="2200" dirty="0" smtClean="0">
                <a:effectLst/>
                <a:latin typeface="Helvetica Neue"/>
                <a:ea typeface="Helvetica Neue"/>
                <a:cs typeface="Helvetica Neue"/>
                <a:sym typeface="Helvetica Neue"/>
              </a:rPr>
            </a:br>
            <a:endParaRPr lang="ru-RU" dirty="0"/>
          </a:p>
        </p:txBody>
      </p:sp>
    </p:spTree>
    <p:extLst>
      <p:ext uri="{BB962C8B-B14F-4D97-AF65-F5344CB8AC3E}">
        <p14:creationId xmlns:p14="http://schemas.microsoft.com/office/powerpoint/2010/main" val="1206451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dirty="0" smtClean="0">
                <a:effectLst/>
                <a:latin typeface="Helvetica Neue"/>
                <a:ea typeface="Helvetica Neue"/>
                <a:cs typeface="Helvetica Neue"/>
                <a:sym typeface="Helvetica Neue"/>
              </a:rPr>
              <a:t>PCU is a special unit that has up to 8 counters being able to count different events that happen inside pipeline under programmable condition: in user mode, system mode or both.</a:t>
            </a:r>
            <a:br>
              <a:rPr lang="en-US" sz="2200" dirty="0" smtClean="0">
                <a:effectLst/>
                <a:latin typeface="Helvetica Neue"/>
                <a:ea typeface="Helvetica Neue"/>
                <a:cs typeface="Helvetica Neue"/>
                <a:sym typeface="Helvetica Neue"/>
              </a:rPr>
            </a:br>
            <a:r>
              <a:rPr lang="en-US" sz="2200" dirty="0" smtClean="0">
                <a:effectLst/>
                <a:latin typeface="Helvetica Neue"/>
                <a:ea typeface="Helvetica Neue"/>
                <a:cs typeface="Helvetica Neue"/>
                <a:sym typeface="Helvetica Neue"/>
              </a:rPr>
              <a:t>Defined events are: Load Access, Store Access, Instruction Fetch, Data Cache Miss, Instruction Cache Miss, Instruction Fetch Stall, LSU Stall, Branch Stalls, DTLB Miss, ITLB Miss, Data Dependency Stalls.</a:t>
            </a:r>
            <a:br>
              <a:rPr lang="en-US" sz="2200" dirty="0" smtClean="0">
                <a:effectLst/>
                <a:latin typeface="Helvetica Neue"/>
                <a:ea typeface="Helvetica Neue"/>
                <a:cs typeface="Helvetica Neue"/>
                <a:sym typeface="Helvetica Neue"/>
              </a:rPr>
            </a:br>
            <a:r>
              <a:rPr lang="en-US" sz="2200" dirty="0" smtClean="0">
                <a:effectLst/>
                <a:latin typeface="Helvetica Neue"/>
                <a:ea typeface="Helvetica Neue"/>
                <a:cs typeface="Helvetica Neue"/>
                <a:sym typeface="Helvetica Neue"/>
              </a:rPr>
              <a:t>Some of the events are not clearly defined. Also there are very few of them: i.e. it could track branch miss event, but not the conditional branch event.</a:t>
            </a:r>
            <a:br>
              <a:rPr lang="en-US" sz="2200" dirty="0" smtClean="0">
                <a:effectLst/>
                <a:latin typeface="Helvetica Neue"/>
                <a:ea typeface="Helvetica Neue"/>
                <a:cs typeface="Helvetica Neue"/>
                <a:sym typeface="Helvetica Neue"/>
              </a:rPr>
            </a:br>
            <a:r>
              <a:rPr lang="en-US" sz="2200" dirty="0" smtClean="0">
                <a:effectLst/>
                <a:latin typeface="Helvetica Neue"/>
                <a:ea typeface="Helvetica Neue"/>
                <a:cs typeface="Helvetica Neue"/>
                <a:sym typeface="Helvetica Neue"/>
              </a:rPr>
              <a:t>Having up to 8 counters could be insufficient to profile program during single pass.</a:t>
            </a:r>
            <a:br>
              <a:rPr lang="en-US" sz="2200" dirty="0" smtClean="0">
                <a:effectLst/>
                <a:latin typeface="Helvetica Neue"/>
                <a:ea typeface="Helvetica Neue"/>
                <a:cs typeface="Helvetica Neue"/>
                <a:sym typeface="Helvetica Neue"/>
              </a:rPr>
            </a:br>
            <a:r>
              <a:rPr lang="en-US" sz="2200" dirty="0" smtClean="0">
                <a:effectLst/>
                <a:latin typeface="Helvetica Neue"/>
                <a:ea typeface="Helvetica Neue"/>
                <a:cs typeface="Helvetica Neue"/>
                <a:sym typeface="Helvetica Neue"/>
              </a:rPr>
              <a:t>PCU could not be used with </a:t>
            </a:r>
            <a:r>
              <a:rPr lang="en-US" sz="2200" dirty="0" err="1" smtClean="0">
                <a:effectLst/>
                <a:latin typeface="Helvetica Neue"/>
                <a:ea typeface="Helvetica Neue"/>
                <a:cs typeface="Helvetica Neue"/>
                <a:sym typeface="Helvetica Neue"/>
              </a:rPr>
              <a:t>Verilator</a:t>
            </a:r>
            <a:r>
              <a:rPr lang="en-US" sz="2200" dirty="0" smtClean="0">
                <a:effectLst/>
                <a:latin typeface="Helvetica Neue"/>
                <a:ea typeface="Helvetica Neue"/>
                <a:cs typeface="Helvetica Neue"/>
                <a:sym typeface="Helvetica Neue"/>
              </a:rPr>
              <a:t> by now since </a:t>
            </a:r>
            <a:r>
              <a:rPr lang="en-US" sz="2200" dirty="0" err="1" smtClean="0">
                <a:effectLst/>
                <a:latin typeface="Helvetica Neue"/>
                <a:ea typeface="Helvetica Neue"/>
                <a:cs typeface="Helvetica Neue"/>
                <a:sym typeface="Helvetica Neue"/>
              </a:rPr>
              <a:t>verilated</a:t>
            </a:r>
            <a:r>
              <a:rPr lang="en-US" sz="2200" dirty="0" smtClean="0">
                <a:effectLst/>
                <a:latin typeface="Helvetica Neue"/>
                <a:ea typeface="Helvetica Neue"/>
                <a:cs typeface="Helvetica Neue"/>
                <a:sym typeface="Helvetica Neue"/>
              </a:rPr>
              <a:t> simulation has no support for </a:t>
            </a:r>
            <a:r>
              <a:rPr lang="en-US" sz="2200" dirty="0" err="1" smtClean="0">
                <a:effectLst/>
                <a:latin typeface="Helvetica Neue"/>
                <a:ea typeface="Helvetica Neue"/>
                <a:cs typeface="Helvetica Neue"/>
                <a:sym typeface="Helvetica Neue"/>
              </a:rPr>
              <a:t>stdout</a:t>
            </a:r>
            <a:r>
              <a:rPr lang="en-US" sz="2200" dirty="0" smtClean="0">
                <a:effectLst/>
                <a:latin typeface="Helvetica Neue"/>
                <a:ea typeface="Helvetica Neue"/>
                <a:cs typeface="Helvetica Neue"/>
                <a:sym typeface="Helvetica Neue"/>
              </a:rPr>
              <a:t> or $display() function, but it could be used in FPGA build.</a:t>
            </a:r>
            <a:endParaRPr lang="ru-RU" dirty="0"/>
          </a:p>
        </p:txBody>
      </p:sp>
    </p:spTree>
    <p:extLst>
      <p:ext uri="{BB962C8B-B14F-4D97-AF65-F5344CB8AC3E}">
        <p14:creationId xmlns:p14="http://schemas.microsoft.com/office/powerpoint/2010/main" val="1687465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effectLst/>
                <a:latin typeface="Helvetica Neue"/>
                <a:ea typeface="Helvetica Neue"/>
                <a:cs typeface="Helvetica Neue"/>
                <a:sym typeface="Helvetica Neue"/>
              </a:rPr>
              <a:t>To test branch predictors accuracy, along with the RTL implementation of some of the Branch Predictors, a C++ framework was developed. This framework operates on filtered instruction traces of programs, run on the </a:t>
            </a:r>
            <a:r>
              <a:rPr lang="en-US" sz="2400" kern="1200" dirty="0" err="1" smtClean="0">
                <a:solidFill>
                  <a:schemeClr val="tx1"/>
                </a:solidFill>
                <a:effectLst/>
                <a:latin typeface="Helvetica Neue"/>
                <a:ea typeface="Helvetica Neue"/>
                <a:cs typeface="Helvetica Neue"/>
                <a:sym typeface="Helvetica Neue"/>
              </a:rPr>
              <a:t>OpenRISC</a:t>
            </a:r>
            <a:r>
              <a:rPr lang="en-US" sz="2400" kern="1200" dirty="0" smtClean="0">
                <a:solidFill>
                  <a:schemeClr val="tx1"/>
                </a:solidFill>
                <a:effectLst/>
                <a:latin typeface="Helvetica Neue"/>
                <a:ea typeface="Helvetica Neue"/>
                <a:cs typeface="Helvetica Neue"/>
                <a:sym typeface="Helvetica Neue"/>
              </a:rPr>
              <a:t> simulator; and the data that the framework consumes is an array of conditional branch data: 1) branch address, 2) branch jump offset and 3) branch outcome. The second term, jump offset, mainly used for the static branch prediction evaluation, which is “backward – taken, forward – not taken” in default implementation of Cappuccino. C++ framework allows to quickly prototype, implement and test different prediction schemes and gather data across design space, as well as help validate RTL implementations.</a:t>
            </a:r>
          </a:p>
          <a:p>
            <a:endParaRPr lang="en-US" dirty="0" smtClean="0"/>
          </a:p>
        </p:txBody>
      </p:sp>
    </p:spTree>
    <p:extLst>
      <p:ext uri="{BB962C8B-B14F-4D97-AF65-F5344CB8AC3E}">
        <p14:creationId xmlns:p14="http://schemas.microsoft.com/office/powerpoint/2010/main" val="2748087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kern="1200" dirty="0" smtClean="0">
                <a:solidFill>
                  <a:schemeClr val="tx1"/>
                </a:solidFill>
                <a:effectLst/>
                <a:latin typeface="Helvetica Neue"/>
                <a:ea typeface="Helvetica Neue"/>
                <a:cs typeface="Helvetica Neue"/>
                <a:sym typeface="Helvetica Neue"/>
              </a:rPr>
              <a:t>To allow flexible branch predictor configuration, we treat separately Branch Predictor Addressing and Branch Predictor Unit. Branch Predictor Unit is a base unit that makes prediction, e.g. static prediction unit, saturating counter unit, perceptron and neural network. Branch Predictor Addressing is how exact Branch Predictor Unit is being selected from the table of similar units based on the branch information: address, local or global history. Addressing modes examples include: direct, Bimodal (bucketing), local, </a:t>
            </a:r>
            <a:r>
              <a:rPr lang="en-US" sz="2400" kern="1200" dirty="0" err="1" smtClean="0">
                <a:solidFill>
                  <a:schemeClr val="tx1"/>
                </a:solidFill>
                <a:effectLst/>
                <a:latin typeface="Helvetica Neue"/>
                <a:ea typeface="Helvetica Neue"/>
                <a:cs typeface="Helvetica Neue"/>
                <a:sym typeface="Helvetica Neue"/>
              </a:rPr>
              <a:t>GShare</a:t>
            </a:r>
            <a:r>
              <a:rPr lang="en-US" sz="2400" kern="1200" dirty="0" smtClean="0">
                <a:solidFill>
                  <a:schemeClr val="tx1"/>
                </a:solidFill>
                <a:effectLst/>
                <a:latin typeface="Helvetica Neue"/>
                <a:ea typeface="Helvetica Neue"/>
                <a:cs typeface="Helvetica Neue"/>
                <a:sym typeface="Helvetica Neue"/>
              </a:rPr>
              <a:t>, etc. We also implemented combinational Branch Prediction on top of it, which is only based on table of saturating counters as proposed by Scott </a:t>
            </a:r>
            <a:r>
              <a:rPr lang="en-US" sz="2400" kern="1200" dirty="0" err="1" smtClean="0">
                <a:solidFill>
                  <a:schemeClr val="tx1"/>
                </a:solidFill>
                <a:effectLst/>
                <a:latin typeface="Helvetica Neue"/>
                <a:ea typeface="Helvetica Neue"/>
                <a:cs typeface="Helvetica Neue"/>
                <a:sym typeface="Helvetica Neue"/>
              </a:rPr>
              <a:t>McFarling</a:t>
            </a:r>
            <a:r>
              <a:rPr lang="en-US" sz="2400" kern="1200" dirty="0" smtClean="0">
                <a:solidFill>
                  <a:schemeClr val="tx1"/>
                </a:solidFill>
                <a:effectLst/>
                <a:latin typeface="Helvetica Neue"/>
                <a:ea typeface="Helvetica Neue"/>
                <a:cs typeface="Helvetica Neue"/>
                <a:sym typeface="Helvetica Neue"/>
              </a:rPr>
              <a:t> in [1].</a:t>
            </a:r>
          </a:p>
          <a:p>
            <a:r>
              <a:rPr lang="en-US" sz="2400" kern="1200" dirty="0" smtClean="0">
                <a:solidFill>
                  <a:schemeClr val="tx1"/>
                </a:solidFill>
                <a:effectLst/>
                <a:latin typeface="Helvetica Neue"/>
                <a:ea typeface="Helvetica Neue"/>
                <a:cs typeface="Helvetica Neue"/>
                <a:sym typeface="Helvetica Neue"/>
              </a:rPr>
              <a:t>This separation allows to create various versions of Branch Predicting schemes, from well-known such as direct-static or </a:t>
            </a:r>
            <a:r>
              <a:rPr lang="en-US" sz="2400" kern="1200" dirty="0" err="1" smtClean="0">
                <a:solidFill>
                  <a:schemeClr val="tx1"/>
                </a:solidFill>
                <a:effectLst/>
                <a:latin typeface="Helvetica Neue"/>
                <a:ea typeface="Helvetica Neue"/>
                <a:cs typeface="Helvetica Neue"/>
                <a:sym typeface="Helvetica Neue"/>
              </a:rPr>
              <a:t>GShare</a:t>
            </a:r>
            <a:r>
              <a:rPr lang="en-US" sz="2400" kern="1200" dirty="0" smtClean="0">
                <a:solidFill>
                  <a:schemeClr val="tx1"/>
                </a:solidFill>
                <a:effectLst/>
                <a:latin typeface="Helvetica Neue"/>
                <a:ea typeface="Helvetica Neue"/>
                <a:cs typeface="Helvetica Neue"/>
                <a:sym typeface="Helvetica Neue"/>
              </a:rPr>
              <a:t>-saturating counter to something that is not commonly used, like </a:t>
            </a:r>
            <a:r>
              <a:rPr lang="en-US" sz="2400" kern="1200" dirty="0" err="1" smtClean="0">
                <a:solidFill>
                  <a:schemeClr val="tx1"/>
                </a:solidFill>
                <a:effectLst/>
                <a:latin typeface="Helvetica Neue"/>
                <a:ea typeface="Helvetica Neue"/>
                <a:cs typeface="Helvetica Neue"/>
                <a:sym typeface="Helvetica Neue"/>
              </a:rPr>
              <a:t>GShare</a:t>
            </a:r>
            <a:r>
              <a:rPr lang="en-US" sz="2400" kern="1200" dirty="0" smtClean="0">
                <a:solidFill>
                  <a:schemeClr val="tx1"/>
                </a:solidFill>
                <a:effectLst/>
                <a:latin typeface="Helvetica Neue"/>
                <a:ea typeface="Helvetica Neue"/>
                <a:cs typeface="Helvetica Neue"/>
                <a:sym typeface="Helvetica Neue"/>
              </a:rPr>
              <a:t>-perceptron, and to pairwise combine them with each other.</a:t>
            </a:r>
          </a:p>
          <a:p>
            <a:endParaRPr lang="en-US" dirty="0" smtClean="0"/>
          </a:p>
          <a:p>
            <a:endParaRPr lang="ru-RU" dirty="0"/>
          </a:p>
        </p:txBody>
      </p:sp>
    </p:spTree>
    <p:extLst>
      <p:ext uri="{BB962C8B-B14F-4D97-AF65-F5344CB8AC3E}">
        <p14:creationId xmlns:p14="http://schemas.microsoft.com/office/powerpoint/2010/main" val="2198699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Текст заголовка</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3" name="Shape 13"/>
          <p:cNvSpPr>
            <a:spLocks noGrp="1"/>
          </p:cNvSpPr>
          <p:nvPr>
            <p:ph type="sldNum" sz="quarter" idx="2"/>
          </p:nvPr>
        </p:nvSpPr>
        <p:spPr>
          <a:xfrm>
            <a:off x="12473715" y="9215718"/>
            <a:ext cx="439223" cy="441146"/>
          </a:xfrm>
          <a:prstGeom prst="rect">
            <a:avLst/>
          </a:prstGeom>
        </p:spPr>
        <p:txBody>
          <a:bodyPr/>
          <a:lstStyle>
            <a:lvl1pPr>
              <a:defRPr sz="2200" b="1" i="0">
                <a:solidFill>
                  <a:schemeClr val="bg2">
                    <a:lumMod val="40000"/>
                    <a:lumOff val="60000"/>
                  </a:schemeClr>
                </a:solidFill>
                <a:latin typeface="Calibri" panose="020F0502020204030204" pitchFamily="34" charset="0"/>
              </a:defRPr>
            </a:lvl1pPr>
          </a:lstStyle>
          <a:p>
            <a:fld id="{86CB4B4D-7CA3-9044-876B-883B54F8677D}" type="slidenum">
              <a:rPr lang="ru-RU" smtClean="0"/>
              <a:pPr/>
              <a:t>‹#›</a:t>
            </a:fld>
            <a:endParaRPr lang="ru-RU"/>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Фото">
    <p:spTree>
      <p:nvGrpSpPr>
        <p:cNvPr id="1" name=""/>
        <p:cNvGrpSpPr/>
        <p:nvPr/>
      </p:nvGrpSpPr>
      <p:grpSpPr>
        <a:xfrm>
          <a:off x="0" y="0"/>
          <a:ext cx="0" cy="0"/>
          <a:chOff x="0" y="0"/>
          <a:chExt cx="0" cy="0"/>
        </a:xfrm>
      </p:grpSpPr>
      <p:sp>
        <p:nvSpPr>
          <p:cNvPr id="102" name="Shape 102"/>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Пустой">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spTree>
      <p:nvGrpSpPr>
        <p:cNvPr id="1" name=""/>
        <p:cNvGrpSpPr/>
        <p:nvPr/>
      </p:nvGrpSpPr>
      <p:grpSpPr>
        <a:xfrm>
          <a:off x="0" y="0"/>
          <a:ext cx="0" cy="0"/>
          <a:chOff x="0" y="0"/>
          <a:chExt cx="0" cy="0"/>
        </a:xfrm>
      </p:grpSpPr>
      <p:sp>
        <p:nvSpPr>
          <p:cNvPr id="20" name="Shape 20"/>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lstStyle/>
          <a:p>
            <a:r>
              <a:t>Текст заголовка</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Текст заголовка</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Текст заголовка</a:t>
            </a:r>
          </a:p>
        </p:txBody>
      </p:sp>
      <p:sp>
        <p:nvSpPr>
          <p:cNvPr id="40" name="Shape 40"/>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Текст заголовка</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Текст заголовка</a:t>
            </a:r>
          </a:p>
        </p:txBody>
      </p:sp>
      <p:sp>
        <p:nvSpPr>
          <p:cNvPr id="57" name="Shape 57"/>
          <p:cNvSpPr>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Пункты">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Фото — 3 шт.">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Цитата">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Helvetica"/>
                <a:ea typeface="Helvetica"/>
                <a:cs typeface="Helvetica"/>
                <a:sym typeface="Helvetica"/>
              </a:defRPr>
            </a:lvl1pPr>
          </a:lstStyle>
          <a:p>
            <a:r>
              <a:t>–Иван Арсентьев</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r>
              <a:t>«Место ввода цитаты».</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Текст заголовка</a:t>
            </a:r>
          </a:p>
        </p:txBody>
      </p:sp>
      <p:sp>
        <p:nvSpPr>
          <p:cNvPr id="3" name="Shape 3"/>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Shape 4"/>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Lst>
  <p:transition spd="med"/>
  <p:hf hdr="0" ftr="0" dt="0"/>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p:nvPr/>
        </p:nvSpPr>
        <p:spPr>
          <a:xfrm>
            <a:off x="0" y="0"/>
            <a:ext cx="13021057" cy="4876801"/>
          </a:xfrm>
          <a:prstGeom prst="rect">
            <a:avLst/>
          </a:prstGeom>
          <a:solidFill>
            <a:srgbClr val="E04D34"/>
          </a:solidFill>
          <a:ln w="25400"/>
        </p:spPr>
        <p:txBody>
          <a:bodyPr lIns="48767" tIns="48767" rIns="48767" bIns="48767" anchor="ctr"/>
          <a:lstStyle/>
          <a:p>
            <a:pPr>
              <a:buClr>
                <a:srgbClr val="FFFFFF"/>
              </a:buClr>
              <a:buFont typeface="Helvetica"/>
              <a:defRPr sz="2600">
                <a:uFill>
                  <a:solidFill>
                    <a:srgbClr val="FFFFFF"/>
                  </a:solidFill>
                </a:uFill>
              </a:defRPr>
            </a:pPr>
            <a:endParaRPr dirty="0"/>
          </a:p>
        </p:txBody>
      </p:sp>
      <p:sp>
        <p:nvSpPr>
          <p:cNvPr id="122" name="Shape 122"/>
          <p:cNvSpPr/>
          <p:nvPr/>
        </p:nvSpPr>
        <p:spPr>
          <a:xfrm>
            <a:off x="-1" y="5494452"/>
            <a:ext cx="13004800" cy="1337287"/>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lgn="r" defTabSz="585216">
              <a:spcBef>
                <a:spcPts val="1500"/>
              </a:spcBef>
              <a:defRPr sz="3400">
                <a:latin typeface="Helvetica"/>
                <a:ea typeface="Helvetica"/>
                <a:cs typeface="Helvetica"/>
                <a:sym typeface="Helvetica"/>
              </a:defRPr>
            </a:lvl1pPr>
          </a:lstStyle>
          <a:p>
            <a:pPr algn="ctr"/>
            <a:r>
              <a:rPr dirty="0">
                <a:latin typeface="Calibri" pitchFamily="34" charset="0"/>
                <a:cs typeface="Calibri" pitchFamily="34" charset="0"/>
              </a:rPr>
              <a:t>Alexey </a:t>
            </a:r>
            <a:r>
              <a:rPr dirty="0" err="1" smtClean="0">
                <a:latin typeface="Calibri" pitchFamily="34" charset="0"/>
                <a:cs typeface="Calibri" pitchFamily="34" charset="0"/>
              </a:rPr>
              <a:t>Baturo</a:t>
            </a:r>
            <a:endParaRPr lang="en-US" dirty="0">
              <a:latin typeface="Calibri" pitchFamily="34" charset="0"/>
              <a:cs typeface="Calibri" pitchFamily="34" charset="0"/>
            </a:endParaRPr>
          </a:p>
          <a:p>
            <a:pPr algn="ctr"/>
            <a:r>
              <a:rPr dirty="0" err="1" smtClean="0">
                <a:latin typeface="Calibri" pitchFamily="34" charset="0"/>
                <a:cs typeface="Calibri" pitchFamily="34" charset="0"/>
              </a:rPr>
              <a:t>Andrey</a:t>
            </a:r>
            <a:r>
              <a:rPr dirty="0" smtClean="0">
                <a:latin typeface="Calibri" pitchFamily="34" charset="0"/>
                <a:cs typeface="Calibri" pitchFamily="34" charset="0"/>
              </a:rPr>
              <a:t> </a:t>
            </a:r>
            <a:r>
              <a:rPr dirty="0">
                <a:latin typeface="Calibri" pitchFamily="34" charset="0"/>
                <a:cs typeface="Calibri" pitchFamily="34" charset="0"/>
              </a:rPr>
              <a:t>Voroshilov </a:t>
            </a:r>
          </a:p>
        </p:txBody>
      </p:sp>
      <p:sp>
        <p:nvSpPr>
          <p:cNvPr id="2" name="TextBox 1"/>
          <p:cNvSpPr txBox="1"/>
          <p:nvPr/>
        </p:nvSpPr>
        <p:spPr>
          <a:xfrm>
            <a:off x="-1" y="3334112"/>
            <a:ext cx="13004801" cy="1056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6200" dirty="0" smtClean="0">
                <a:latin typeface="Adobe Fan Heiti Std B" pitchFamily="34" charset="-128"/>
                <a:ea typeface="Adobe Fan Heiti Std B" pitchFamily="34" charset="-128"/>
                <a:cs typeface="Narkisim" pitchFamily="34" charset="-79"/>
              </a:rPr>
              <a:t>Improving  </a:t>
            </a:r>
            <a:r>
              <a:rPr lang="en-US" sz="6200" b="1" dirty="0" smtClean="0">
                <a:solidFill>
                  <a:srgbClr val="FFFF99"/>
                </a:solidFill>
                <a:latin typeface="Adobe Fan Heiti Std B" pitchFamily="34" charset="-128"/>
                <a:ea typeface="Adobe Fan Heiti Std B" pitchFamily="34" charset="-128"/>
                <a:cs typeface="Narkisim" pitchFamily="34" charset="-79"/>
              </a:rPr>
              <a:t>mor1kx</a:t>
            </a:r>
            <a:r>
              <a:rPr lang="en-US" sz="6200" dirty="0" smtClean="0">
                <a:solidFill>
                  <a:srgbClr val="FFFF99"/>
                </a:solidFill>
                <a:latin typeface="Adobe Fan Heiti Std B" pitchFamily="34" charset="-128"/>
                <a:ea typeface="Adobe Fan Heiti Std B" pitchFamily="34" charset="-128"/>
                <a:cs typeface="Narkisim" pitchFamily="34" charset="-79"/>
              </a:rPr>
              <a:t>  </a:t>
            </a:r>
            <a:r>
              <a:rPr lang="en-US" sz="6200" dirty="0" smtClean="0">
                <a:latin typeface="Adobe Fan Heiti Std B" pitchFamily="34" charset="-128"/>
                <a:ea typeface="Adobe Fan Heiti Std B" pitchFamily="34" charset="-128"/>
                <a:cs typeface="Narkisim" pitchFamily="34" charset="-79"/>
              </a:rPr>
              <a:t>performance</a:t>
            </a:r>
            <a:endParaRPr kumimoji="0" lang="ru-RU" sz="6200" b="0" i="0" u="none" strike="noStrike" cap="none" spc="0" normalizeH="0" baseline="0" dirty="0">
              <a:ln>
                <a:noFill/>
              </a:ln>
              <a:solidFill>
                <a:srgbClr val="FFFFFF"/>
              </a:solidFill>
              <a:effectLst/>
              <a:uFillTx/>
              <a:latin typeface="Adobe Fan Heiti Std B" pitchFamily="34" charset="-128"/>
              <a:ea typeface="Adobe Fan Heiti Std B" pitchFamily="34" charset="-128"/>
              <a:cs typeface="Narkisim" pitchFamily="34" charset="-79"/>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16256" y="677933"/>
            <a:ext cx="13021056" cy="1433761"/>
          </a:xfrm>
          <a:prstGeom prst="rect">
            <a:avLst/>
          </a:prstGeom>
          <a:solidFill>
            <a:srgbClr val="E04D34">
              <a:alpha val="84706"/>
            </a:srgbClr>
          </a:solidFill>
          <a:ln w="25400"/>
        </p:spPr>
        <p:txBody>
          <a:bodyPr lIns="48767" tIns="48767" rIns="48767" bIns="48767" anchor="ctr"/>
          <a:lstStyle/>
          <a:p>
            <a:pPr>
              <a:buClr>
                <a:srgbClr val="FFFFFF"/>
              </a:buClr>
              <a:buFont typeface="Helvetica"/>
              <a:defRPr sz="2600">
                <a:solidFill>
                  <a:srgbClr val="D9D9D9"/>
                </a:solidFill>
                <a:uFill>
                  <a:solidFill>
                    <a:srgbClr val="FFFFFF"/>
                  </a:solidFill>
                </a:uFill>
              </a:defRPr>
            </a:pPr>
            <a:endParaRPr dirty="0"/>
          </a:p>
        </p:txBody>
      </p:sp>
      <p:sp>
        <p:nvSpPr>
          <p:cNvPr id="16" name="Shape 125"/>
          <p:cNvSpPr/>
          <p:nvPr/>
        </p:nvSpPr>
        <p:spPr>
          <a:xfrm>
            <a:off x="633474" y="868516"/>
            <a:ext cx="12346941" cy="1052594"/>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buClr>
                <a:srgbClr val="333333"/>
              </a:buClr>
              <a:buFont typeface="PT Sans"/>
              <a:defRPr sz="7600">
                <a:solidFill>
                  <a:srgbClr val="6C6C6C"/>
                </a:solidFill>
                <a:latin typeface="PT Sans"/>
                <a:ea typeface="PT Sans"/>
                <a:cs typeface="PT Sans"/>
                <a:sym typeface="PT Sans"/>
              </a:defRPr>
            </a:lvl1pPr>
          </a:lstStyle>
          <a:p>
            <a:pPr algn="l">
              <a:defRPr sz="3600">
                <a:latin typeface="+mn-lt"/>
                <a:ea typeface="+mn-ea"/>
                <a:cs typeface="+mn-cs"/>
                <a:sym typeface="Helvetica Light"/>
              </a:defRPr>
            </a:pPr>
            <a:r>
              <a:rPr lang="en-US" sz="6200" dirty="0" smtClean="0">
                <a:solidFill>
                  <a:schemeClr val="tx1"/>
                </a:solidFill>
                <a:latin typeface="Adobe Fan Heiti Std B" pitchFamily="34" charset="-128"/>
                <a:ea typeface="Adobe Fan Heiti Std B" pitchFamily="34" charset="-128"/>
                <a:sym typeface="PT Sans"/>
              </a:rPr>
              <a:t>Branch Predictor Structure</a:t>
            </a:r>
            <a:endParaRPr sz="6200" dirty="0">
              <a:solidFill>
                <a:schemeClr val="tx1"/>
              </a:solidFill>
              <a:latin typeface="Adobe Fan Heiti Std B" pitchFamily="34" charset="-128"/>
              <a:ea typeface="Adobe Fan Heiti Std B" pitchFamily="34" charset="-128"/>
              <a:sym typeface="PT Sans"/>
            </a:endParaRPr>
          </a:p>
        </p:txBody>
      </p:sp>
      <p:sp>
        <p:nvSpPr>
          <p:cNvPr id="21" name="Прямоугольник 20"/>
          <p:cNvSpPr/>
          <p:nvPr/>
        </p:nvSpPr>
        <p:spPr>
          <a:xfrm>
            <a:off x="1029713" y="2765156"/>
            <a:ext cx="11259820" cy="651167"/>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3" name="Овал 22"/>
          <p:cNvSpPr/>
          <p:nvPr/>
        </p:nvSpPr>
        <p:spPr>
          <a:xfrm>
            <a:off x="657857" y="2765157"/>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5" name="Прямоугольник 24"/>
          <p:cNvSpPr/>
          <p:nvPr/>
        </p:nvSpPr>
        <p:spPr>
          <a:xfrm>
            <a:off x="1009268" y="5466709"/>
            <a:ext cx="11280265" cy="651167"/>
          </a:xfrm>
          <a:prstGeom prst="rect">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6" name="Овал 25"/>
          <p:cNvSpPr/>
          <p:nvPr/>
        </p:nvSpPr>
        <p:spPr>
          <a:xfrm>
            <a:off x="657857" y="5466709"/>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7" name="Shape 136"/>
          <p:cNvSpPr/>
          <p:nvPr/>
        </p:nvSpPr>
        <p:spPr>
          <a:xfrm>
            <a:off x="1571744" y="2760915"/>
            <a:ext cx="10717787" cy="651166"/>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solidFill>
                  <a:srgbClr val="000000"/>
                </a:solidFill>
                <a:latin typeface="PT Sans"/>
                <a:ea typeface="PT Sans"/>
                <a:cs typeface="PT Sans"/>
                <a:sym typeface="PT Sans"/>
              </a:defRPr>
            </a:lvl1pPr>
          </a:lstStyle>
          <a:p>
            <a:r>
              <a:rPr lang="en-US" sz="3200" dirty="0">
                <a:solidFill>
                  <a:schemeClr val="tx1"/>
                </a:solidFill>
                <a:latin typeface="Calibri" pitchFamily="34" charset="0"/>
                <a:ea typeface="Helvetica"/>
                <a:cs typeface="Calibri" pitchFamily="34" charset="0"/>
                <a:sym typeface="Helvetica"/>
              </a:rPr>
              <a:t>Branch Prediction Unit</a:t>
            </a:r>
          </a:p>
        </p:txBody>
      </p:sp>
      <p:sp>
        <p:nvSpPr>
          <p:cNvPr id="28" name="Shape 137"/>
          <p:cNvSpPr/>
          <p:nvPr/>
        </p:nvSpPr>
        <p:spPr>
          <a:xfrm>
            <a:off x="1571745" y="5466709"/>
            <a:ext cx="10717788" cy="651168"/>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pPr>
              <a:defRPr>
                <a:latin typeface="PT Sans"/>
                <a:ea typeface="PT Sans"/>
                <a:cs typeface="PT Sans"/>
                <a:sym typeface="PT Sans"/>
              </a:defRPr>
            </a:pPr>
            <a:r>
              <a:rPr lang="en-US" sz="3200" dirty="0">
                <a:latin typeface="Calibri" pitchFamily="34" charset="0"/>
                <a:cs typeface="Calibri" pitchFamily="34" charset="0"/>
              </a:rPr>
              <a:t>Branch Prediction Addressing</a:t>
            </a:r>
          </a:p>
        </p:txBody>
      </p:sp>
      <p:sp>
        <p:nvSpPr>
          <p:cNvPr id="19" name="Shape 352"/>
          <p:cNvSpPr/>
          <p:nvPr/>
        </p:nvSpPr>
        <p:spPr>
          <a:xfrm>
            <a:off x="1571745" y="3416370"/>
            <a:ext cx="3290966" cy="182614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buClr>
                <a:srgbClr val="000000"/>
              </a:buClr>
              <a:buFont typeface="Helvetica"/>
              <a:defRPr sz="2600"/>
            </a:lvl1pPr>
          </a:lstStyle>
          <a:p>
            <a:pPr marL="457200" indent="-457200" algn="l">
              <a:buClr>
                <a:schemeClr val="tx1"/>
              </a:buClr>
              <a:buFont typeface="Courier New" pitchFamily="49" charset="0"/>
              <a:buChar char="o"/>
            </a:pPr>
            <a:r>
              <a:rPr sz="2800" dirty="0" smtClean="0">
                <a:latin typeface="Calibri" pitchFamily="34" charset="0"/>
                <a:cs typeface="Calibri" pitchFamily="34" charset="0"/>
              </a:rPr>
              <a:t>Static</a:t>
            </a:r>
            <a:endParaRPr lang="en-US" sz="2800" dirty="0" smtClean="0">
              <a:latin typeface="Calibri" pitchFamily="34" charset="0"/>
              <a:cs typeface="Calibri" pitchFamily="34" charset="0"/>
            </a:endParaRPr>
          </a:p>
          <a:p>
            <a:pPr marL="457200" indent="-457200" algn="l">
              <a:buClr>
                <a:schemeClr val="tx1"/>
              </a:buClr>
              <a:buFont typeface="Courier New" pitchFamily="49" charset="0"/>
              <a:buChar char="o"/>
            </a:pPr>
            <a:r>
              <a:rPr lang="en-US" sz="2800" dirty="0">
                <a:latin typeface="Calibri" pitchFamily="34" charset="0"/>
                <a:cs typeface="Calibri" pitchFamily="34" charset="0"/>
              </a:rPr>
              <a:t>Saturating counter</a:t>
            </a:r>
          </a:p>
          <a:p>
            <a:pPr marL="457200" indent="-457200" algn="l">
              <a:buClr>
                <a:schemeClr val="tx1"/>
              </a:buClr>
              <a:buFont typeface="Courier New" pitchFamily="49" charset="0"/>
              <a:buChar char="o"/>
            </a:pPr>
            <a:r>
              <a:rPr lang="en-US" sz="2800" dirty="0" smtClean="0">
                <a:latin typeface="Calibri" pitchFamily="34" charset="0"/>
                <a:cs typeface="Calibri" pitchFamily="34" charset="0"/>
              </a:rPr>
              <a:t>Perceptron</a:t>
            </a:r>
          </a:p>
          <a:p>
            <a:pPr marL="457200" indent="-457200" algn="l">
              <a:buClr>
                <a:schemeClr val="tx1"/>
              </a:buClr>
              <a:buFont typeface="Courier New" pitchFamily="49" charset="0"/>
              <a:buChar char="o"/>
            </a:pPr>
            <a:r>
              <a:rPr lang="en-US" sz="2800" dirty="0">
                <a:latin typeface="Calibri" pitchFamily="34" charset="0"/>
                <a:cs typeface="Calibri" pitchFamily="34" charset="0"/>
              </a:rPr>
              <a:t>FC Neural </a:t>
            </a:r>
            <a:r>
              <a:rPr lang="en-US" sz="2800" dirty="0" smtClean="0">
                <a:latin typeface="Calibri" pitchFamily="34" charset="0"/>
                <a:cs typeface="Calibri" pitchFamily="34" charset="0"/>
              </a:rPr>
              <a:t>network</a:t>
            </a:r>
            <a:endParaRPr lang="en-US" sz="2800" dirty="0">
              <a:latin typeface="Calibri" pitchFamily="34" charset="0"/>
              <a:cs typeface="Calibri" pitchFamily="34" charset="0"/>
            </a:endParaRPr>
          </a:p>
        </p:txBody>
      </p:sp>
      <p:sp>
        <p:nvSpPr>
          <p:cNvPr id="20" name="Shape 360"/>
          <p:cNvSpPr/>
          <p:nvPr/>
        </p:nvSpPr>
        <p:spPr>
          <a:xfrm>
            <a:off x="1571745" y="6143582"/>
            <a:ext cx="3491340" cy="225702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buClr>
                <a:srgbClr val="000000"/>
              </a:buClr>
              <a:buFont typeface="Helvetica"/>
              <a:defRPr sz="2600"/>
            </a:lvl1pPr>
          </a:lstStyle>
          <a:p>
            <a:pPr marL="457200" indent="-457200" algn="l">
              <a:buClr>
                <a:schemeClr val="tx1"/>
              </a:buClr>
              <a:buFont typeface="Courier New" pitchFamily="49" charset="0"/>
              <a:buChar char="o"/>
            </a:pPr>
            <a:r>
              <a:rPr sz="2800" dirty="0" smtClean="0">
                <a:latin typeface="Calibri" pitchFamily="34" charset="0"/>
                <a:cs typeface="Calibri" pitchFamily="34" charset="0"/>
              </a:rPr>
              <a:t>Direct</a:t>
            </a:r>
            <a:endParaRPr lang="en-US" sz="2800" dirty="0" smtClean="0">
              <a:latin typeface="Calibri" pitchFamily="34" charset="0"/>
              <a:cs typeface="Calibri" pitchFamily="34" charset="0"/>
            </a:endParaRPr>
          </a:p>
          <a:p>
            <a:pPr marL="457200" indent="-457200" algn="l">
              <a:buClr>
                <a:schemeClr val="tx1"/>
              </a:buClr>
              <a:buFont typeface="Courier New" pitchFamily="49" charset="0"/>
              <a:buChar char="o"/>
            </a:pPr>
            <a:r>
              <a:rPr lang="en-US" sz="2800" dirty="0">
                <a:latin typeface="Calibri" pitchFamily="34" charset="0"/>
                <a:cs typeface="Calibri" pitchFamily="34" charset="0"/>
              </a:rPr>
              <a:t>Bimodal (bucketing)</a:t>
            </a:r>
          </a:p>
          <a:p>
            <a:pPr marL="457200" indent="-457200" algn="l">
              <a:buClr>
                <a:schemeClr val="tx1"/>
              </a:buClr>
              <a:buFont typeface="Courier New" pitchFamily="49" charset="0"/>
              <a:buChar char="o"/>
            </a:pPr>
            <a:r>
              <a:rPr lang="en-US" sz="2800" dirty="0" smtClean="0">
                <a:latin typeface="Calibri" pitchFamily="34" charset="0"/>
                <a:cs typeface="Calibri" pitchFamily="34" charset="0"/>
              </a:rPr>
              <a:t>Local</a:t>
            </a:r>
          </a:p>
          <a:p>
            <a:pPr marL="457200" indent="-457200" algn="l">
              <a:buClr>
                <a:schemeClr val="tx1"/>
              </a:buClr>
              <a:buFont typeface="Courier New" pitchFamily="49" charset="0"/>
              <a:buChar char="o"/>
            </a:pPr>
            <a:r>
              <a:rPr lang="en-US" sz="2800" dirty="0" err="1" smtClean="0">
                <a:latin typeface="Calibri" pitchFamily="34" charset="0"/>
                <a:cs typeface="Calibri" pitchFamily="34" charset="0"/>
              </a:rPr>
              <a:t>GShare</a:t>
            </a:r>
            <a:endParaRPr lang="en-US" sz="2800" dirty="0" smtClean="0">
              <a:latin typeface="Calibri" pitchFamily="34" charset="0"/>
              <a:cs typeface="Calibri" pitchFamily="34" charset="0"/>
            </a:endParaRPr>
          </a:p>
          <a:p>
            <a:pPr marL="457200" indent="-457200" algn="l">
              <a:buClr>
                <a:schemeClr val="tx1"/>
              </a:buClr>
              <a:buFont typeface="Courier New" pitchFamily="49" charset="0"/>
              <a:buChar char="o"/>
            </a:pPr>
            <a:r>
              <a:rPr lang="en-US" sz="2800" dirty="0" smtClean="0">
                <a:latin typeface="Calibri" pitchFamily="34" charset="0"/>
                <a:cs typeface="Calibri" pitchFamily="34" charset="0"/>
              </a:rPr>
              <a:t>Etc</a:t>
            </a:r>
            <a:r>
              <a:rPr lang="en-US" sz="2800" dirty="0">
                <a:latin typeface="Calibri" pitchFamily="34" charset="0"/>
                <a:cs typeface="Calibri" pitchFamily="34" charset="0"/>
              </a:rPr>
              <a:t>.</a:t>
            </a:r>
            <a:endParaRPr sz="2800" dirty="0">
              <a:latin typeface="Calibri" pitchFamily="34" charset="0"/>
              <a:cs typeface="Calibri" pitchFamily="34" charset="0"/>
            </a:endParaRPr>
          </a:p>
        </p:txBody>
      </p:sp>
      <p:sp>
        <p:nvSpPr>
          <p:cNvPr id="12" name="Прямоугольник 11"/>
          <p:cNvSpPr/>
          <p:nvPr/>
        </p:nvSpPr>
        <p:spPr>
          <a:xfrm>
            <a:off x="1029715" y="8574644"/>
            <a:ext cx="11259820" cy="651167"/>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Овал 12"/>
          <p:cNvSpPr/>
          <p:nvPr/>
        </p:nvSpPr>
        <p:spPr>
          <a:xfrm>
            <a:off x="657859" y="8574645"/>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Shape 136"/>
          <p:cNvSpPr/>
          <p:nvPr/>
        </p:nvSpPr>
        <p:spPr>
          <a:xfrm>
            <a:off x="1571746" y="8570403"/>
            <a:ext cx="10717787" cy="651166"/>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solidFill>
                  <a:srgbClr val="000000"/>
                </a:solidFill>
                <a:latin typeface="PT Sans"/>
                <a:ea typeface="PT Sans"/>
                <a:cs typeface="PT Sans"/>
                <a:sym typeface="PT Sans"/>
              </a:defRPr>
            </a:lvl1pPr>
          </a:lstStyle>
          <a:p>
            <a:r>
              <a:rPr lang="en-US" sz="3200" dirty="0">
                <a:solidFill>
                  <a:schemeClr val="tx1"/>
                </a:solidFill>
                <a:latin typeface="Calibri" pitchFamily="34" charset="0"/>
                <a:ea typeface="Helvetica"/>
                <a:cs typeface="Calibri" pitchFamily="34" charset="0"/>
                <a:sym typeface="Helvetica"/>
              </a:rPr>
              <a:t>Combined, “</a:t>
            </a:r>
            <a:r>
              <a:rPr lang="en-US" sz="3200" dirty="0">
                <a:solidFill>
                  <a:srgbClr val="FFFF99"/>
                </a:solidFill>
                <a:latin typeface="Calibri" pitchFamily="34" charset="0"/>
                <a:ea typeface="Helvetica"/>
                <a:cs typeface="Calibri" pitchFamily="34" charset="0"/>
                <a:sym typeface="Helvetica"/>
              </a:rPr>
              <a:t>Combining Branch Predictors</a:t>
            </a:r>
            <a:r>
              <a:rPr lang="en-US" sz="3200" dirty="0">
                <a:solidFill>
                  <a:schemeClr val="tx1"/>
                </a:solidFill>
                <a:latin typeface="Calibri" pitchFamily="34" charset="0"/>
                <a:ea typeface="Helvetica"/>
                <a:cs typeface="Calibri" pitchFamily="34" charset="0"/>
                <a:sym typeface="Helvetica"/>
              </a:rPr>
              <a:t>”, Scott </a:t>
            </a:r>
            <a:r>
              <a:rPr lang="en-US" sz="3200" dirty="0" err="1">
                <a:solidFill>
                  <a:schemeClr val="tx1"/>
                </a:solidFill>
                <a:latin typeface="Calibri" pitchFamily="34" charset="0"/>
                <a:ea typeface="Helvetica"/>
                <a:cs typeface="Calibri" pitchFamily="34" charset="0"/>
                <a:sym typeface="Helvetica"/>
              </a:rPr>
              <a:t>McFarling</a:t>
            </a:r>
            <a:endParaRPr lang="en-US" sz="3200" dirty="0">
              <a:solidFill>
                <a:schemeClr val="tx1"/>
              </a:solidFill>
              <a:latin typeface="Calibri" pitchFamily="34" charset="0"/>
              <a:ea typeface="Helvetica"/>
              <a:cs typeface="Calibri" pitchFamily="34" charset="0"/>
              <a:sym typeface="Helvetica"/>
            </a:endParaRPr>
          </a:p>
        </p:txBody>
      </p:sp>
      <p:sp>
        <p:nvSpPr>
          <p:cNvPr id="3" name="Slide Number Placeholder 2"/>
          <p:cNvSpPr>
            <a:spLocks noGrp="1"/>
          </p:cNvSpPr>
          <p:nvPr>
            <p:ph type="sldNum" sz="quarter" idx="2"/>
          </p:nvPr>
        </p:nvSpPr>
        <p:spPr/>
        <p:txBody>
          <a:bodyPr/>
          <a:lstStyle/>
          <a:p>
            <a:fld id="{86CB4B4D-7CA3-9044-876B-883B54F8677D}" type="slidenum">
              <a:rPr lang="ru-RU" smtClean="0"/>
              <a:t>10</a:t>
            </a:fld>
            <a:endParaRPr lang="ru-RU"/>
          </a:p>
        </p:txBody>
      </p:sp>
    </p:spTree>
    <p:extLst>
      <p:ext uri="{BB962C8B-B14F-4D97-AF65-F5344CB8AC3E}">
        <p14:creationId xmlns:p14="http://schemas.microsoft.com/office/powerpoint/2010/main" val="245974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16256" y="677933"/>
            <a:ext cx="13021056" cy="1433761"/>
          </a:xfrm>
          <a:prstGeom prst="rect">
            <a:avLst/>
          </a:prstGeom>
          <a:solidFill>
            <a:srgbClr val="E04D34">
              <a:alpha val="84706"/>
            </a:srgbClr>
          </a:solidFill>
          <a:ln w="25400"/>
        </p:spPr>
        <p:txBody>
          <a:bodyPr lIns="48767" tIns="48767" rIns="48767" bIns="48767" anchor="ctr"/>
          <a:lstStyle/>
          <a:p>
            <a:pPr>
              <a:buClr>
                <a:srgbClr val="FFFFFF"/>
              </a:buClr>
              <a:buFont typeface="Helvetica"/>
              <a:defRPr sz="2600">
                <a:solidFill>
                  <a:srgbClr val="D9D9D9"/>
                </a:solidFill>
                <a:uFill>
                  <a:solidFill>
                    <a:srgbClr val="FFFFFF"/>
                  </a:solidFill>
                </a:uFill>
              </a:defRPr>
            </a:pPr>
            <a:endParaRPr dirty="0"/>
          </a:p>
        </p:txBody>
      </p:sp>
      <p:sp>
        <p:nvSpPr>
          <p:cNvPr id="16" name="Shape 125"/>
          <p:cNvSpPr/>
          <p:nvPr/>
        </p:nvSpPr>
        <p:spPr>
          <a:xfrm>
            <a:off x="633471" y="868516"/>
            <a:ext cx="12346941" cy="1052594"/>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buClr>
                <a:srgbClr val="333333"/>
              </a:buClr>
              <a:buFont typeface="PT Sans"/>
              <a:defRPr sz="7600">
                <a:solidFill>
                  <a:srgbClr val="6C6C6C"/>
                </a:solidFill>
                <a:latin typeface="PT Sans"/>
                <a:ea typeface="PT Sans"/>
                <a:cs typeface="PT Sans"/>
                <a:sym typeface="PT Sans"/>
              </a:defRPr>
            </a:lvl1pPr>
          </a:lstStyle>
          <a:p>
            <a:pPr algn="l">
              <a:defRPr sz="3600">
                <a:latin typeface="+mn-lt"/>
                <a:ea typeface="+mn-ea"/>
                <a:cs typeface="+mn-cs"/>
                <a:sym typeface="Helvetica Light"/>
              </a:defRPr>
            </a:pPr>
            <a:r>
              <a:rPr lang="en-US" sz="6200" dirty="0" smtClean="0">
                <a:solidFill>
                  <a:schemeClr val="tx1"/>
                </a:solidFill>
                <a:latin typeface="Adobe Fan Heiti Std B" pitchFamily="34" charset="-128"/>
                <a:ea typeface="Adobe Fan Heiti Std B" pitchFamily="34" charset="-128"/>
                <a:sym typeface="PT Sans"/>
              </a:rPr>
              <a:t>Perceptron Prediction Overview</a:t>
            </a:r>
            <a:endParaRPr sz="6200" dirty="0">
              <a:solidFill>
                <a:schemeClr val="tx1"/>
              </a:solidFill>
              <a:latin typeface="Adobe Fan Heiti Std B" pitchFamily="34" charset="-128"/>
              <a:ea typeface="Adobe Fan Heiti Std B" pitchFamily="34" charset="-128"/>
              <a:sym typeface="PT Sans"/>
            </a:endParaRPr>
          </a:p>
        </p:txBody>
      </p:sp>
      <p:sp>
        <p:nvSpPr>
          <p:cNvPr id="21" name="Прямоугольник 20"/>
          <p:cNvSpPr/>
          <p:nvPr/>
        </p:nvSpPr>
        <p:spPr>
          <a:xfrm>
            <a:off x="1029712" y="2765156"/>
            <a:ext cx="11388069" cy="651167"/>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3" name="Овал 22"/>
          <p:cNvSpPr/>
          <p:nvPr/>
        </p:nvSpPr>
        <p:spPr>
          <a:xfrm>
            <a:off x="657857" y="2765157"/>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5" name="Прямоугольник 24"/>
          <p:cNvSpPr/>
          <p:nvPr/>
        </p:nvSpPr>
        <p:spPr>
          <a:xfrm>
            <a:off x="984885" y="5478901"/>
            <a:ext cx="11432896" cy="651167"/>
          </a:xfrm>
          <a:prstGeom prst="rect">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6" name="Овал 25"/>
          <p:cNvSpPr/>
          <p:nvPr/>
        </p:nvSpPr>
        <p:spPr>
          <a:xfrm>
            <a:off x="633474" y="5478901"/>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7" name="Shape 136"/>
          <p:cNvSpPr/>
          <p:nvPr/>
        </p:nvSpPr>
        <p:spPr>
          <a:xfrm>
            <a:off x="1571744" y="2760915"/>
            <a:ext cx="10846037" cy="651166"/>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solidFill>
                  <a:srgbClr val="000000"/>
                </a:solidFill>
                <a:latin typeface="PT Sans"/>
                <a:ea typeface="PT Sans"/>
                <a:cs typeface="PT Sans"/>
                <a:sym typeface="PT Sans"/>
              </a:defRPr>
            </a:lvl1pPr>
          </a:lstStyle>
          <a:p>
            <a:r>
              <a:rPr lang="en-US" sz="2800" dirty="0">
                <a:solidFill>
                  <a:schemeClr val="tx1"/>
                </a:solidFill>
                <a:latin typeface="Calibri" pitchFamily="34" charset="0"/>
                <a:ea typeface="Helvetica"/>
                <a:cs typeface="Calibri" pitchFamily="34" charset="0"/>
                <a:sym typeface="Helvetica"/>
              </a:rPr>
              <a:t>“</a:t>
            </a:r>
            <a:r>
              <a:rPr lang="en-US" sz="2800" dirty="0">
                <a:solidFill>
                  <a:srgbClr val="FFFF99"/>
                </a:solidFill>
                <a:latin typeface="Calibri" pitchFamily="34" charset="0"/>
                <a:ea typeface="Helvetica"/>
                <a:cs typeface="Calibri" pitchFamily="34" charset="0"/>
                <a:sym typeface="Helvetica"/>
              </a:rPr>
              <a:t>Dynamic Branch Prediction with </a:t>
            </a:r>
            <a:r>
              <a:rPr lang="en-US" sz="2800" dirty="0" err="1">
                <a:solidFill>
                  <a:srgbClr val="FFFF99"/>
                </a:solidFill>
                <a:latin typeface="Calibri" pitchFamily="34" charset="0"/>
                <a:ea typeface="Helvetica"/>
                <a:cs typeface="Calibri" pitchFamily="34" charset="0"/>
                <a:sym typeface="Helvetica"/>
              </a:rPr>
              <a:t>Perceptrons</a:t>
            </a:r>
            <a:r>
              <a:rPr lang="en-US" sz="2800" dirty="0">
                <a:solidFill>
                  <a:schemeClr val="tx1"/>
                </a:solidFill>
                <a:latin typeface="Calibri" pitchFamily="34" charset="0"/>
                <a:ea typeface="Helvetica"/>
                <a:cs typeface="Calibri" pitchFamily="34" charset="0"/>
                <a:sym typeface="Helvetica"/>
              </a:rPr>
              <a:t>”, Daniel Jiménez, Calvin Lin</a:t>
            </a:r>
          </a:p>
        </p:txBody>
      </p:sp>
      <p:sp>
        <p:nvSpPr>
          <p:cNvPr id="28" name="Shape 137"/>
          <p:cNvSpPr/>
          <p:nvPr/>
        </p:nvSpPr>
        <p:spPr>
          <a:xfrm>
            <a:off x="1547362" y="5478901"/>
            <a:ext cx="10717788" cy="651168"/>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pPr>
              <a:defRPr>
                <a:latin typeface="PT Sans"/>
                <a:ea typeface="PT Sans"/>
                <a:cs typeface="PT Sans"/>
                <a:sym typeface="PT Sans"/>
              </a:defRPr>
            </a:pPr>
            <a:r>
              <a:rPr lang="en-US" sz="2800" dirty="0">
                <a:latin typeface="Calibri" pitchFamily="34" charset="0"/>
                <a:cs typeface="Calibri" pitchFamily="34" charset="0"/>
              </a:rPr>
              <a:t>Update weights after each misprediction</a:t>
            </a:r>
          </a:p>
        </p:txBody>
      </p:sp>
      <p:sp>
        <p:nvSpPr>
          <p:cNvPr id="20" name="Shape 360"/>
          <p:cNvSpPr/>
          <p:nvPr/>
        </p:nvSpPr>
        <p:spPr>
          <a:xfrm>
            <a:off x="1535608" y="7008899"/>
            <a:ext cx="9403215"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buClr>
                <a:srgbClr val="000000"/>
              </a:buClr>
              <a:buFont typeface="Helvetica"/>
              <a:defRPr sz="2600"/>
            </a:lvl1pPr>
          </a:lstStyle>
          <a:p>
            <a:pPr marL="457200" indent="-457200" algn="l">
              <a:buClr>
                <a:schemeClr val="tx1"/>
              </a:buClr>
              <a:buFont typeface="Courier New" pitchFamily="49" charset="0"/>
              <a:buChar char="o"/>
            </a:pPr>
            <a:r>
              <a:rPr lang="en-US" sz="2400" dirty="0">
                <a:latin typeface="Calibri" pitchFamily="34" charset="0"/>
                <a:cs typeface="Calibri" pitchFamily="34" charset="0"/>
              </a:rPr>
              <a:t>Increment weight when branch outcome matches corresponding input</a:t>
            </a:r>
          </a:p>
          <a:p>
            <a:pPr marL="457200" indent="-457200" algn="l">
              <a:buClr>
                <a:schemeClr val="tx1"/>
              </a:buClr>
              <a:buFont typeface="Courier New" pitchFamily="49" charset="0"/>
              <a:buChar char="o"/>
            </a:pPr>
            <a:r>
              <a:rPr lang="en-US" sz="2400" dirty="0">
                <a:latin typeface="Calibri" pitchFamily="34" charset="0"/>
                <a:cs typeface="Calibri" pitchFamily="34" charset="0"/>
              </a:rPr>
              <a:t>Decrement otherwise</a:t>
            </a:r>
          </a:p>
          <a:p>
            <a:pPr marL="457200" indent="-457200" algn="l">
              <a:buClr>
                <a:schemeClr val="tx1"/>
              </a:buClr>
              <a:buFont typeface="Courier New" pitchFamily="49" charset="0"/>
              <a:buChar char="o"/>
            </a:pPr>
            <a:r>
              <a:rPr lang="en-US" sz="2400" dirty="0">
                <a:latin typeface="Calibri" pitchFamily="34" charset="0"/>
                <a:cs typeface="Calibri" pitchFamily="34" charset="0"/>
              </a:rPr>
              <a:t>Feed-forward is just a sum, no multiplication needed</a:t>
            </a:r>
          </a:p>
        </p:txBody>
      </p:sp>
      <p:sp>
        <p:nvSpPr>
          <p:cNvPr id="13" name="Прямоугольник 12"/>
          <p:cNvSpPr/>
          <p:nvPr/>
        </p:nvSpPr>
        <p:spPr>
          <a:xfrm>
            <a:off x="984885" y="3680581"/>
            <a:ext cx="11432896" cy="651167"/>
          </a:xfrm>
          <a:prstGeom prst="rect">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Овал 13"/>
          <p:cNvSpPr/>
          <p:nvPr/>
        </p:nvSpPr>
        <p:spPr>
          <a:xfrm>
            <a:off x="633474" y="3680581"/>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Shape 137"/>
          <p:cNvSpPr/>
          <p:nvPr/>
        </p:nvSpPr>
        <p:spPr>
          <a:xfrm>
            <a:off x="1547362" y="3680581"/>
            <a:ext cx="10717788" cy="651168"/>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pPr>
              <a:defRPr>
                <a:latin typeface="PT Sans"/>
                <a:ea typeface="PT Sans"/>
                <a:cs typeface="PT Sans"/>
                <a:sym typeface="PT Sans"/>
              </a:defRPr>
            </a:pPr>
            <a:r>
              <a:rPr lang="en-US" sz="2800" dirty="0">
                <a:latin typeface="Calibri" pitchFamily="34" charset="0"/>
                <a:cs typeface="Calibri" pitchFamily="34" charset="0"/>
              </a:rPr>
              <a:t>Weighted sum of all the input + bias</a:t>
            </a:r>
          </a:p>
        </p:txBody>
      </p:sp>
      <p:sp>
        <p:nvSpPr>
          <p:cNvPr id="17" name="Прямоугольник 16"/>
          <p:cNvSpPr/>
          <p:nvPr/>
        </p:nvSpPr>
        <p:spPr>
          <a:xfrm>
            <a:off x="1029711" y="4587860"/>
            <a:ext cx="11388070" cy="651167"/>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8" name="Овал 17"/>
          <p:cNvSpPr/>
          <p:nvPr/>
        </p:nvSpPr>
        <p:spPr>
          <a:xfrm>
            <a:off x="657855" y="4587861"/>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2" name="Shape 136"/>
          <p:cNvSpPr/>
          <p:nvPr/>
        </p:nvSpPr>
        <p:spPr>
          <a:xfrm>
            <a:off x="1571742" y="4583619"/>
            <a:ext cx="10717787" cy="651166"/>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solidFill>
                  <a:srgbClr val="000000"/>
                </a:solidFill>
                <a:latin typeface="PT Sans"/>
                <a:ea typeface="PT Sans"/>
                <a:cs typeface="PT Sans"/>
                <a:sym typeface="PT Sans"/>
              </a:defRPr>
            </a:lvl1pPr>
          </a:lstStyle>
          <a:p>
            <a:r>
              <a:rPr lang="en-US" sz="2800" dirty="0">
                <a:solidFill>
                  <a:schemeClr val="tx1"/>
                </a:solidFill>
                <a:latin typeface="Calibri" pitchFamily="34" charset="0"/>
                <a:ea typeface="Helvetica"/>
                <a:cs typeface="Calibri" pitchFamily="34" charset="0"/>
                <a:sym typeface="Helvetica"/>
              </a:rPr>
              <a:t>Input history, </a:t>
            </a:r>
            <a:r>
              <a:rPr lang="en-US" sz="2800" b="1" dirty="0">
                <a:solidFill>
                  <a:srgbClr val="FF643F"/>
                </a:solidFill>
                <a:latin typeface="Calibri" pitchFamily="34" charset="0"/>
                <a:ea typeface="Helvetica"/>
                <a:cs typeface="Calibri" pitchFamily="34" charset="0"/>
                <a:sym typeface="Helvetica"/>
              </a:rPr>
              <a:t>-1</a:t>
            </a:r>
            <a:r>
              <a:rPr lang="en-US" sz="2800" b="1" dirty="0">
                <a:solidFill>
                  <a:schemeClr val="tx1"/>
                </a:solidFill>
                <a:latin typeface="Calibri" pitchFamily="34" charset="0"/>
                <a:ea typeface="Helvetica"/>
                <a:cs typeface="Calibri" pitchFamily="34" charset="0"/>
                <a:sym typeface="Helvetica"/>
              </a:rPr>
              <a:t> </a:t>
            </a:r>
            <a:r>
              <a:rPr lang="en-US" sz="2800" dirty="0">
                <a:solidFill>
                  <a:schemeClr val="tx1"/>
                </a:solidFill>
                <a:latin typeface="Calibri" pitchFamily="34" charset="0"/>
                <a:ea typeface="Helvetica"/>
                <a:cs typeface="Calibri" pitchFamily="34" charset="0"/>
                <a:sym typeface="Helvetica"/>
              </a:rPr>
              <a:t>“not taken” / </a:t>
            </a:r>
            <a:r>
              <a:rPr lang="en-US" sz="2800" b="1" dirty="0">
                <a:solidFill>
                  <a:srgbClr val="FF643F"/>
                </a:solidFill>
                <a:latin typeface="Calibri" pitchFamily="34" charset="0"/>
                <a:ea typeface="Helvetica"/>
                <a:cs typeface="Calibri" pitchFamily="34" charset="0"/>
                <a:sym typeface="Helvetica"/>
              </a:rPr>
              <a:t>1</a:t>
            </a:r>
            <a:r>
              <a:rPr lang="en-US" sz="2800" dirty="0">
                <a:solidFill>
                  <a:schemeClr val="tx1"/>
                </a:solidFill>
                <a:latin typeface="Calibri" pitchFamily="34" charset="0"/>
                <a:ea typeface="Helvetica"/>
                <a:cs typeface="Calibri" pitchFamily="34" charset="0"/>
                <a:sym typeface="Helvetica"/>
              </a:rPr>
              <a:t> “taken”; output is similar</a:t>
            </a:r>
          </a:p>
        </p:txBody>
      </p:sp>
      <p:sp>
        <p:nvSpPr>
          <p:cNvPr id="24" name="Прямоугольник 23"/>
          <p:cNvSpPr/>
          <p:nvPr/>
        </p:nvSpPr>
        <p:spPr>
          <a:xfrm>
            <a:off x="1005329" y="6388059"/>
            <a:ext cx="11412451" cy="651167"/>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9" name="Овал 28"/>
          <p:cNvSpPr/>
          <p:nvPr/>
        </p:nvSpPr>
        <p:spPr>
          <a:xfrm>
            <a:off x="633474" y="6388060"/>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0" name="Shape 136"/>
          <p:cNvSpPr/>
          <p:nvPr/>
        </p:nvSpPr>
        <p:spPr>
          <a:xfrm>
            <a:off x="1547361" y="6383818"/>
            <a:ext cx="10717787" cy="651166"/>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solidFill>
                  <a:srgbClr val="000000"/>
                </a:solidFill>
                <a:latin typeface="PT Sans"/>
                <a:ea typeface="PT Sans"/>
                <a:cs typeface="PT Sans"/>
                <a:sym typeface="PT Sans"/>
              </a:defRPr>
            </a:lvl1pPr>
          </a:lstStyle>
          <a:p>
            <a:r>
              <a:rPr lang="en-US" sz="2800" dirty="0">
                <a:solidFill>
                  <a:schemeClr val="tx1"/>
                </a:solidFill>
                <a:latin typeface="Calibri" pitchFamily="34" charset="0"/>
                <a:ea typeface="Helvetica"/>
                <a:cs typeface="Calibri" pitchFamily="34" charset="0"/>
                <a:sym typeface="Helvetica"/>
              </a:rPr>
              <a:t>Integer math, simplifies HW implementation</a:t>
            </a:r>
          </a:p>
        </p:txBody>
      </p:sp>
      <p:sp>
        <p:nvSpPr>
          <p:cNvPr id="31" name="Прямоугольник 30"/>
          <p:cNvSpPr/>
          <p:nvPr/>
        </p:nvSpPr>
        <p:spPr>
          <a:xfrm>
            <a:off x="984883" y="8435461"/>
            <a:ext cx="11432897" cy="651167"/>
          </a:xfrm>
          <a:prstGeom prst="rect">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2" name="Овал 31"/>
          <p:cNvSpPr/>
          <p:nvPr/>
        </p:nvSpPr>
        <p:spPr>
          <a:xfrm>
            <a:off x="633472" y="8435461"/>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3" name="Shape 137"/>
          <p:cNvSpPr/>
          <p:nvPr/>
        </p:nvSpPr>
        <p:spPr>
          <a:xfrm>
            <a:off x="1547360" y="8435461"/>
            <a:ext cx="10717788" cy="651168"/>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pPr>
              <a:defRPr>
                <a:latin typeface="PT Sans"/>
                <a:ea typeface="PT Sans"/>
                <a:cs typeface="PT Sans"/>
                <a:sym typeface="PT Sans"/>
              </a:defRPr>
            </a:pPr>
            <a:r>
              <a:rPr lang="en-US" sz="2800" dirty="0">
                <a:latin typeface="Calibri" pitchFamily="34" charset="0"/>
                <a:cs typeface="Calibri" pitchFamily="34" charset="0"/>
              </a:rPr>
              <a:t>May overflow (but possible to fix with shift)</a:t>
            </a:r>
          </a:p>
        </p:txBody>
      </p:sp>
      <p:sp>
        <p:nvSpPr>
          <p:cNvPr id="3" name="Slide Number Placeholder 2"/>
          <p:cNvSpPr>
            <a:spLocks noGrp="1"/>
          </p:cNvSpPr>
          <p:nvPr>
            <p:ph type="sldNum" sz="quarter" idx="2"/>
          </p:nvPr>
        </p:nvSpPr>
        <p:spPr/>
        <p:txBody>
          <a:bodyPr/>
          <a:lstStyle/>
          <a:p>
            <a:fld id="{86CB4B4D-7CA3-9044-876B-883B54F8677D}" type="slidenum">
              <a:rPr lang="ru-RU" smtClean="0"/>
              <a:t>11</a:t>
            </a:fld>
            <a:endParaRPr lang="ru-RU"/>
          </a:p>
        </p:txBody>
      </p:sp>
    </p:spTree>
    <p:extLst>
      <p:ext uri="{BB962C8B-B14F-4D97-AF65-F5344CB8AC3E}">
        <p14:creationId xmlns:p14="http://schemas.microsoft.com/office/powerpoint/2010/main" val="283798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16256" y="677933"/>
            <a:ext cx="13021056" cy="1433761"/>
          </a:xfrm>
          <a:prstGeom prst="rect">
            <a:avLst/>
          </a:prstGeom>
          <a:solidFill>
            <a:srgbClr val="E04D34">
              <a:alpha val="84706"/>
            </a:srgbClr>
          </a:solidFill>
          <a:ln w="25400"/>
        </p:spPr>
        <p:txBody>
          <a:bodyPr lIns="48767" tIns="48767" rIns="48767" bIns="48767" anchor="ctr"/>
          <a:lstStyle/>
          <a:p>
            <a:pPr>
              <a:buClr>
                <a:srgbClr val="FFFFFF"/>
              </a:buClr>
              <a:buFont typeface="Helvetica"/>
              <a:defRPr sz="2600">
                <a:solidFill>
                  <a:srgbClr val="D9D9D9"/>
                </a:solidFill>
                <a:uFill>
                  <a:solidFill>
                    <a:srgbClr val="FFFFFF"/>
                  </a:solidFill>
                </a:uFill>
              </a:defRPr>
            </a:pPr>
            <a:endParaRPr dirty="0"/>
          </a:p>
        </p:txBody>
      </p:sp>
      <p:sp>
        <p:nvSpPr>
          <p:cNvPr id="16" name="Shape 125"/>
          <p:cNvSpPr/>
          <p:nvPr/>
        </p:nvSpPr>
        <p:spPr>
          <a:xfrm>
            <a:off x="633473" y="853126"/>
            <a:ext cx="12346941" cy="1083371"/>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buClr>
                <a:srgbClr val="333333"/>
              </a:buClr>
              <a:buFont typeface="PT Sans"/>
              <a:defRPr sz="7600">
                <a:solidFill>
                  <a:srgbClr val="6C6C6C"/>
                </a:solidFill>
                <a:latin typeface="PT Sans"/>
                <a:ea typeface="PT Sans"/>
                <a:cs typeface="PT Sans"/>
                <a:sym typeface="PT Sans"/>
              </a:defRPr>
            </a:lvl1pPr>
          </a:lstStyle>
          <a:p>
            <a:pPr algn="l">
              <a:defRPr sz="3600">
                <a:latin typeface="+mn-lt"/>
                <a:ea typeface="+mn-ea"/>
                <a:cs typeface="+mn-cs"/>
                <a:sym typeface="Helvetica Light"/>
              </a:defRPr>
            </a:pPr>
            <a:r>
              <a:rPr lang="en-US" sz="6200" dirty="0" err="1" smtClean="0">
                <a:solidFill>
                  <a:schemeClr val="tx1"/>
                </a:solidFill>
                <a:latin typeface="Adobe Fan Heiti Std B" pitchFamily="34" charset="-128"/>
                <a:ea typeface="Adobe Fan Heiti Std B" pitchFamily="34" charset="-128"/>
                <a:sym typeface="PT Sans"/>
              </a:rPr>
              <a:t>Perceptrons</a:t>
            </a:r>
            <a:r>
              <a:rPr lang="en-US" sz="6200" dirty="0" smtClean="0">
                <a:solidFill>
                  <a:schemeClr val="tx1"/>
                </a:solidFill>
                <a:latin typeface="Adobe Fan Heiti Std B" pitchFamily="34" charset="-128"/>
                <a:ea typeface="Adobe Fan Heiti Std B" pitchFamily="34" charset="-128"/>
                <a:sym typeface="PT Sans"/>
              </a:rPr>
              <a:t> in Branch Prediction</a:t>
            </a:r>
            <a:endParaRPr sz="6200" dirty="0">
              <a:solidFill>
                <a:schemeClr val="tx1"/>
              </a:solidFill>
              <a:latin typeface="Adobe Fan Heiti Std B" pitchFamily="34" charset="-128"/>
              <a:ea typeface="Adobe Fan Heiti Std B" pitchFamily="34" charset="-128"/>
              <a:sym typeface="PT Sans"/>
            </a:endParaRPr>
          </a:p>
        </p:txBody>
      </p:sp>
      <p:sp>
        <p:nvSpPr>
          <p:cNvPr id="36" name="Прямоугольник 35"/>
          <p:cNvSpPr/>
          <p:nvPr/>
        </p:nvSpPr>
        <p:spPr>
          <a:xfrm>
            <a:off x="1297427" y="6625911"/>
            <a:ext cx="9984620" cy="1303200"/>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7" name="Shape 137"/>
          <p:cNvSpPr/>
          <p:nvPr/>
        </p:nvSpPr>
        <p:spPr>
          <a:xfrm>
            <a:off x="1547360" y="6625911"/>
            <a:ext cx="9734688" cy="1303200"/>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pPr>
              <a:defRPr>
                <a:latin typeface="PT Sans"/>
                <a:ea typeface="PT Sans"/>
                <a:cs typeface="PT Sans"/>
                <a:sym typeface="PT Sans"/>
              </a:defRPr>
            </a:pPr>
            <a:r>
              <a:rPr lang="en-US" sz="3200" dirty="0">
                <a:latin typeface="Calibri" pitchFamily="34" charset="0"/>
                <a:cs typeface="Calibri" pitchFamily="34" charset="0"/>
              </a:rPr>
              <a:t>Using Bimodal addressing for smaller predictors, and </a:t>
            </a:r>
            <a:r>
              <a:rPr lang="en-US" sz="3200" dirty="0" err="1">
                <a:latin typeface="Calibri" pitchFamily="34" charset="0"/>
                <a:cs typeface="Calibri" pitchFamily="34" charset="0"/>
              </a:rPr>
              <a:t>GShare</a:t>
            </a:r>
            <a:r>
              <a:rPr lang="en-US" sz="3200" dirty="0">
                <a:latin typeface="Calibri" pitchFamily="34" charset="0"/>
                <a:cs typeface="Calibri" pitchFamily="34" charset="0"/>
              </a:rPr>
              <a:t> addressing for larger ones</a:t>
            </a:r>
          </a:p>
        </p:txBody>
      </p:sp>
      <p:sp>
        <p:nvSpPr>
          <p:cNvPr id="38" name="Трапеция 37"/>
          <p:cNvSpPr/>
          <p:nvPr/>
        </p:nvSpPr>
        <p:spPr>
          <a:xfrm rot="16200000">
            <a:off x="393827" y="7025511"/>
            <a:ext cx="1303200" cy="504000"/>
          </a:xfrm>
          <a:prstGeom prst="trapezoid">
            <a:avLst>
              <a:gd name="adj" fmla="val 93174"/>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9" name="Овал 38"/>
          <p:cNvSpPr/>
          <p:nvPr/>
        </p:nvSpPr>
        <p:spPr>
          <a:xfrm>
            <a:off x="633473" y="6951928"/>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40" name="Прямоугольник 39"/>
          <p:cNvSpPr/>
          <p:nvPr/>
        </p:nvSpPr>
        <p:spPr>
          <a:xfrm>
            <a:off x="1297428" y="2828103"/>
            <a:ext cx="9984620" cy="1303200"/>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41" name="Shape 137"/>
          <p:cNvSpPr/>
          <p:nvPr/>
        </p:nvSpPr>
        <p:spPr>
          <a:xfrm>
            <a:off x="1547360" y="2828102"/>
            <a:ext cx="9734687" cy="1303201"/>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r>
              <a:rPr lang="en-US" sz="3200" dirty="0" err="1">
                <a:solidFill>
                  <a:schemeClr val="tx1"/>
                </a:solidFill>
                <a:latin typeface="Calibri" pitchFamily="34" charset="0"/>
                <a:cs typeface="Calibri" pitchFamily="34" charset="0"/>
              </a:rPr>
              <a:t>Perceptrons</a:t>
            </a:r>
            <a:r>
              <a:rPr lang="en-US" sz="3200" dirty="0">
                <a:solidFill>
                  <a:schemeClr val="tx1"/>
                </a:solidFill>
                <a:latin typeface="Calibri" pitchFamily="34" charset="0"/>
                <a:cs typeface="Calibri" pitchFamily="34" charset="0"/>
              </a:rPr>
              <a:t> in the referenced paper are accessed using bimodal addressing scheme</a:t>
            </a:r>
          </a:p>
        </p:txBody>
      </p:sp>
      <p:sp>
        <p:nvSpPr>
          <p:cNvPr id="42" name="Трапеция 41"/>
          <p:cNvSpPr/>
          <p:nvPr/>
        </p:nvSpPr>
        <p:spPr>
          <a:xfrm rot="16200000">
            <a:off x="393828" y="3227703"/>
            <a:ext cx="1303200" cy="504000"/>
          </a:xfrm>
          <a:prstGeom prst="trapezoid">
            <a:avLst>
              <a:gd name="adj" fmla="val 93174"/>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43" name="Овал 42"/>
          <p:cNvSpPr/>
          <p:nvPr/>
        </p:nvSpPr>
        <p:spPr>
          <a:xfrm>
            <a:off x="633474" y="3154120"/>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44" name="Прямоугольник 43"/>
          <p:cNvSpPr/>
          <p:nvPr/>
        </p:nvSpPr>
        <p:spPr>
          <a:xfrm>
            <a:off x="984885" y="5082661"/>
            <a:ext cx="10297163" cy="651167"/>
          </a:xfrm>
          <a:prstGeom prst="rect">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45" name="Овал 44"/>
          <p:cNvSpPr/>
          <p:nvPr/>
        </p:nvSpPr>
        <p:spPr>
          <a:xfrm>
            <a:off x="633474" y="5082661"/>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46" name="Shape 137"/>
          <p:cNvSpPr/>
          <p:nvPr/>
        </p:nvSpPr>
        <p:spPr>
          <a:xfrm>
            <a:off x="1547362" y="5082661"/>
            <a:ext cx="9734686" cy="651168"/>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pPr>
              <a:defRPr>
                <a:latin typeface="PT Sans"/>
                <a:ea typeface="PT Sans"/>
                <a:cs typeface="PT Sans"/>
                <a:sym typeface="PT Sans"/>
              </a:defRPr>
            </a:pPr>
            <a:r>
              <a:rPr lang="en-US" sz="3200" dirty="0">
                <a:latin typeface="Calibri" pitchFamily="34" charset="0"/>
                <a:cs typeface="Calibri" pitchFamily="34" charset="0"/>
              </a:rPr>
              <a:t>Use global (shared) history as inputs</a:t>
            </a:r>
          </a:p>
        </p:txBody>
      </p:sp>
      <p:sp>
        <p:nvSpPr>
          <p:cNvPr id="3" name="Slide Number Placeholder 2"/>
          <p:cNvSpPr>
            <a:spLocks noGrp="1"/>
          </p:cNvSpPr>
          <p:nvPr>
            <p:ph type="sldNum" sz="quarter" idx="2"/>
          </p:nvPr>
        </p:nvSpPr>
        <p:spPr/>
        <p:txBody>
          <a:bodyPr/>
          <a:lstStyle/>
          <a:p>
            <a:fld id="{86CB4B4D-7CA3-9044-876B-883B54F8677D}" type="slidenum">
              <a:rPr lang="ru-RU" smtClean="0"/>
              <a:t>12</a:t>
            </a:fld>
            <a:endParaRPr lang="ru-RU"/>
          </a:p>
        </p:txBody>
      </p:sp>
    </p:spTree>
    <p:extLst>
      <p:ext uri="{BB962C8B-B14F-4D97-AF65-F5344CB8AC3E}">
        <p14:creationId xmlns:p14="http://schemas.microsoft.com/office/powerpoint/2010/main" val="54010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16256" y="677933"/>
            <a:ext cx="13021056" cy="1433761"/>
          </a:xfrm>
          <a:prstGeom prst="rect">
            <a:avLst/>
          </a:prstGeom>
          <a:solidFill>
            <a:srgbClr val="E04D34">
              <a:alpha val="84706"/>
            </a:srgbClr>
          </a:solidFill>
          <a:ln w="25400"/>
        </p:spPr>
        <p:txBody>
          <a:bodyPr lIns="48767" tIns="48767" rIns="48767" bIns="48767" anchor="ctr"/>
          <a:lstStyle/>
          <a:p>
            <a:pPr>
              <a:buClr>
                <a:srgbClr val="FFFFFF"/>
              </a:buClr>
              <a:buFont typeface="Helvetica"/>
              <a:defRPr sz="2600">
                <a:solidFill>
                  <a:srgbClr val="D9D9D9"/>
                </a:solidFill>
                <a:uFill>
                  <a:solidFill>
                    <a:srgbClr val="FFFFFF"/>
                  </a:solidFill>
                </a:uFill>
              </a:defRPr>
            </a:pPr>
            <a:endParaRPr dirty="0"/>
          </a:p>
        </p:txBody>
      </p:sp>
      <p:sp>
        <p:nvSpPr>
          <p:cNvPr id="16" name="Shape 125"/>
          <p:cNvSpPr/>
          <p:nvPr/>
        </p:nvSpPr>
        <p:spPr>
          <a:xfrm>
            <a:off x="633470" y="868516"/>
            <a:ext cx="12346941" cy="1052594"/>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buClr>
                <a:srgbClr val="333333"/>
              </a:buClr>
              <a:buFont typeface="PT Sans"/>
              <a:defRPr sz="7600">
                <a:solidFill>
                  <a:srgbClr val="6C6C6C"/>
                </a:solidFill>
                <a:latin typeface="PT Sans"/>
                <a:ea typeface="PT Sans"/>
                <a:cs typeface="PT Sans"/>
                <a:sym typeface="PT Sans"/>
              </a:defRPr>
            </a:lvl1pPr>
          </a:lstStyle>
          <a:p>
            <a:pPr algn="l">
              <a:defRPr sz="3600">
                <a:latin typeface="+mn-lt"/>
                <a:ea typeface="+mn-ea"/>
                <a:cs typeface="+mn-cs"/>
                <a:sym typeface="Helvetica Light"/>
              </a:defRPr>
            </a:pPr>
            <a:r>
              <a:rPr lang="en-US" sz="6200" dirty="0" smtClean="0">
                <a:solidFill>
                  <a:schemeClr val="tx1"/>
                </a:solidFill>
                <a:latin typeface="Adobe Fan Heiti Std B" pitchFamily="34" charset="-128"/>
                <a:ea typeface="Adobe Fan Heiti Std B" pitchFamily="34" charset="-128"/>
              </a:rPr>
              <a:t>Fully </a:t>
            </a:r>
            <a:r>
              <a:rPr lang="en-US" sz="6200" dirty="0">
                <a:solidFill>
                  <a:schemeClr val="tx1"/>
                </a:solidFill>
                <a:latin typeface="Adobe Fan Heiti Std B" pitchFamily="34" charset="-128"/>
                <a:ea typeface="Adobe Fan Heiti Std B" pitchFamily="34" charset="-128"/>
              </a:rPr>
              <a:t>Connected Neural </a:t>
            </a:r>
            <a:r>
              <a:rPr lang="en-US" sz="6200" dirty="0" smtClean="0">
                <a:solidFill>
                  <a:schemeClr val="tx1"/>
                </a:solidFill>
                <a:latin typeface="Adobe Fan Heiti Std B" pitchFamily="34" charset="-128"/>
                <a:ea typeface="Adobe Fan Heiti Std B" pitchFamily="34" charset="-128"/>
              </a:rPr>
              <a:t>Networks</a:t>
            </a:r>
            <a:endParaRPr sz="6200" dirty="0">
              <a:solidFill>
                <a:schemeClr val="tx1"/>
              </a:solidFill>
              <a:latin typeface="Adobe Fan Heiti Std B" pitchFamily="34" charset="-128"/>
              <a:ea typeface="Adobe Fan Heiti Std B" pitchFamily="34" charset="-128"/>
              <a:sym typeface="PT Sans"/>
            </a:endParaRPr>
          </a:p>
        </p:txBody>
      </p:sp>
      <p:sp>
        <p:nvSpPr>
          <p:cNvPr id="21" name="Прямоугольник 20"/>
          <p:cNvSpPr/>
          <p:nvPr/>
        </p:nvSpPr>
        <p:spPr>
          <a:xfrm>
            <a:off x="1029712" y="2362820"/>
            <a:ext cx="10252335" cy="651167"/>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3" name="Овал 22"/>
          <p:cNvSpPr/>
          <p:nvPr/>
        </p:nvSpPr>
        <p:spPr>
          <a:xfrm>
            <a:off x="657857" y="2362821"/>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5" name="Прямоугольник 24"/>
          <p:cNvSpPr/>
          <p:nvPr/>
        </p:nvSpPr>
        <p:spPr>
          <a:xfrm>
            <a:off x="984885" y="7734421"/>
            <a:ext cx="10297162" cy="651167"/>
          </a:xfrm>
          <a:prstGeom prst="rect">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6" name="Овал 25"/>
          <p:cNvSpPr/>
          <p:nvPr/>
        </p:nvSpPr>
        <p:spPr>
          <a:xfrm>
            <a:off x="633474" y="7734421"/>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7" name="Shape 136"/>
          <p:cNvSpPr/>
          <p:nvPr/>
        </p:nvSpPr>
        <p:spPr>
          <a:xfrm>
            <a:off x="1571744" y="2358579"/>
            <a:ext cx="9710303" cy="651166"/>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solidFill>
                  <a:srgbClr val="000000"/>
                </a:solidFill>
                <a:latin typeface="PT Sans"/>
                <a:ea typeface="PT Sans"/>
                <a:cs typeface="PT Sans"/>
                <a:sym typeface="PT Sans"/>
              </a:defRPr>
            </a:lvl1pPr>
          </a:lstStyle>
          <a:p>
            <a:r>
              <a:rPr lang="en-US" sz="3200" dirty="0">
                <a:solidFill>
                  <a:schemeClr val="tx1"/>
                </a:solidFill>
                <a:latin typeface="Calibri" pitchFamily="34" charset="0"/>
                <a:ea typeface="Helvetica"/>
                <a:cs typeface="Calibri" pitchFamily="34" charset="0"/>
                <a:sym typeface="Helvetica"/>
              </a:rPr>
              <a:t>Perceptron is just a very special case of neural network</a:t>
            </a:r>
          </a:p>
        </p:txBody>
      </p:sp>
      <p:sp>
        <p:nvSpPr>
          <p:cNvPr id="28" name="Shape 137"/>
          <p:cNvSpPr/>
          <p:nvPr/>
        </p:nvSpPr>
        <p:spPr>
          <a:xfrm>
            <a:off x="1547362" y="7734421"/>
            <a:ext cx="9734685" cy="651168"/>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pPr>
              <a:defRPr>
                <a:latin typeface="PT Sans"/>
                <a:ea typeface="PT Sans"/>
                <a:cs typeface="PT Sans"/>
                <a:sym typeface="PT Sans"/>
              </a:defRPr>
            </a:pPr>
            <a:r>
              <a:rPr lang="en-US" sz="3200" dirty="0">
                <a:latin typeface="Calibri" pitchFamily="34" charset="0"/>
                <a:cs typeface="Calibri" pitchFamily="34" charset="0"/>
              </a:rPr>
              <a:t>Huge design space</a:t>
            </a:r>
          </a:p>
        </p:txBody>
      </p:sp>
      <p:sp>
        <p:nvSpPr>
          <p:cNvPr id="20" name="Shape 360"/>
          <p:cNvSpPr/>
          <p:nvPr/>
        </p:nvSpPr>
        <p:spPr>
          <a:xfrm>
            <a:off x="1571744" y="8395989"/>
            <a:ext cx="9710302" cy="12105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buClr>
                <a:srgbClr val="000000"/>
              </a:buClr>
              <a:buFont typeface="Helvetica"/>
              <a:defRPr sz="2600"/>
            </a:lvl1pPr>
          </a:lstStyle>
          <a:p>
            <a:pPr marL="457200" indent="-457200" algn="l">
              <a:buClr>
                <a:schemeClr val="tx1"/>
              </a:buClr>
              <a:buFont typeface="Courier New" pitchFamily="49" charset="0"/>
              <a:buChar char="o"/>
            </a:pPr>
            <a:r>
              <a:rPr lang="en-US" sz="2400" dirty="0">
                <a:latin typeface="Calibri" pitchFamily="34" charset="0"/>
                <a:cs typeface="Calibri" pitchFamily="34" charset="0"/>
              </a:rPr>
              <a:t>Activation functions</a:t>
            </a:r>
          </a:p>
          <a:p>
            <a:pPr marL="457200" indent="-457200" algn="l">
              <a:buClr>
                <a:schemeClr val="tx1"/>
              </a:buClr>
              <a:buFont typeface="Courier New" pitchFamily="49" charset="0"/>
              <a:buChar char="o"/>
            </a:pPr>
            <a:r>
              <a:rPr lang="en-US" sz="2400" dirty="0">
                <a:latin typeface="Calibri" pitchFamily="34" charset="0"/>
                <a:cs typeface="Calibri" pitchFamily="34" charset="0"/>
              </a:rPr>
              <a:t>Optimization algorithm (and </a:t>
            </a:r>
            <a:r>
              <a:rPr lang="en-US" sz="2400" dirty="0" err="1">
                <a:latin typeface="Calibri" pitchFamily="34" charset="0"/>
                <a:cs typeface="Calibri" pitchFamily="34" charset="0"/>
              </a:rPr>
              <a:t>hyperparameters</a:t>
            </a:r>
            <a:r>
              <a:rPr lang="en-US" sz="2400" dirty="0">
                <a:latin typeface="Calibri" pitchFamily="34" charset="0"/>
                <a:cs typeface="Calibri" pitchFamily="34" charset="0"/>
              </a:rPr>
              <a:t>)</a:t>
            </a:r>
          </a:p>
          <a:p>
            <a:pPr marL="457200" indent="-457200" algn="l">
              <a:buClr>
                <a:schemeClr val="tx1"/>
              </a:buClr>
              <a:buFont typeface="Courier New" pitchFamily="49" charset="0"/>
              <a:buChar char="o"/>
            </a:pPr>
            <a:r>
              <a:rPr lang="en-US" sz="2400" dirty="0">
                <a:latin typeface="Calibri" pitchFamily="34" charset="0"/>
                <a:cs typeface="Calibri" pitchFamily="34" charset="0"/>
              </a:rPr>
              <a:t>Number of neurons</a:t>
            </a:r>
          </a:p>
        </p:txBody>
      </p:sp>
      <p:sp>
        <p:nvSpPr>
          <p:cNvPr id="13" name="Прямоугольник 12"/>
          <p:cNvSpPr/>
          <p:nvPr/>
        </p:nvSpPr>
        <p:spPr>
          <a:xfrm>
            <a:off x="984885" y="4070725"/>
            <a:ext cx="10297161" cy="651167"/>
          </a:xfrm>
          <a:prstGeom prst="rect">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Овал 13"/>
          <p:cNvSpPr/>
          <p:nvPr/>
        </p:nvSpPr>
        <p:spPr>
          <a:xfrm>
            <a:off x="633474" y="4070725"/>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Shape 137"/>
          <p:cNvSpPr/>
          <p:nvPr/>
        </p:nvSpPr>
        <p:spPr>
          <a:xfrm>
            <a:off x="1547362" y="4070725"/>
            <a:ext cx="9734685" cy="651168"/>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pPr>
              <a:defRPr>
                <a:latin typeface="PT Sans"/>
                <a:ea typeface="PT Sans"/>
                <a:cs typeface="PT Sans"/>
                <a:sym typeface="PT Sans"/>
              </a:defRPr>
            </a:pPr>
            <a:r>
              <a:rPr lang="en-US" sz="3200" dirty="0">
                <a:latin typeface="Calibri" pitchFamily="34" charset="0"/>
                <a:cs typeface="Calibri" pitchFamily="34" charset="0"/>
              </a:rPr>
              <a:t>FC NN - greater complexity</a:t>
            </a:r>
          </a:p>
        </p:txBody>
      </p:sp>
      <p:sp>
        <p:nvSpPr>
          <p:cNvPr id="34" name="Прямоугольник 33"/>
          <p:cNvSpPr/>
          <p:nvPr/>
        </p:nvSpPr>
        <p:spPr>
          <a:xfrm>
            <a:off x="1297427" y="6144327"/>
            <a:ext cx="9984620" cy="1303200"/>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5" name="Shape 137"/>
          <p:cNvSpPr/>
          <p:nvPr/>
        </p:nvSpPr>
        <p:spPr>
          <a:xfrm>
            <a:off x="1547359" y="6144326"/>
            <a:ext cx="9734687" cy="1303201"/>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r>
              <a:rPr lang="en-US" sz="3200" dirty="0">
                <a:solidFill>
                  <a:schemeClr val="tx1"/>
                </a:solidFill>
                <a:latin typeface="Calibri" pitchFamily="34" charset="0"/>
                <a:cs typeface="Calibri" pitchFamily="34" charset="0"/>
              </a:rPr>
              <a:t>Result is tiny bit better than perceptron in our tests </a:t>
            </a:r>
            <a:r>
              <a:rPr lang="en-US" sz="3200" dirty="0" smtClean="0">
                <a:solidFill>
                  <a:schemeClr val="tx1"/>
                </a:solidFill>
                <a:latin typeface="Calibri" pitchFamily="34" charset="0"/>
                <a:cs typeface="Calibri" pitchFamily="34" charset="0"/>
              </a:rPr>
              <a:t> (</a:t>
            </a:r>
            <a:r>
              <a:rPr lang="en-US" sz="3200" dirty="0">
                <a:solidFill>
                  <a:schemeClr val="tx1"/>
                </a:solidFill>
                <a:latin typeface="Calibri" pitchFamily="34" charset="0"/>
                <a:cs typeface="Calibri" pitchFamily="34" charset="0"/>
              </a:rPr>
              <a:t>using direct mapping)</a:t>
            </a:r>
          </a:p>
        </p:txBody>
      </p:sp>
      <p:sp>
        <p:nvSpPr>
          <p:cNvPr id="36" name="Трапеция 35"/>
          <p:cNvSpPr/>
          <p:nvPr/>
        </p:nvSpPr>
        <p:spPr>
          <a:xfrm rot="16200000">
            <a:off x="393827" y="6543927"/>
            <a:ext cx="1303200" cy="504000"/>
          </a:xfrm>
          <a:prstGeom prst="trapezoid">
            <a:avLst>
              <a:gd name="adj" fmla="val 93174"/>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7" name="Овал 36"/>
          <p:cNvSpPr/>
          <p:nvPr/>
        </p:nvSpPr>
        <p:spPr>
          <a:xfrm>
            <a:off x="633473" y="6470344"/>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8" name="Shape 360"/>
          <p:cNvSpPr/>
          <p:nvPr/>
        </p:nvSpPr>
        <p:spPr>
          <a:xfrm>
            <a:off x="1571744" y="3015007"/>
            <a:ext cx="9710302" cy="84125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buClr>
                <a:srgbClr val="000000"/>
              </a:buClr>
              <a:buFont typeface="Helvetica"/>
              <a:defRPr sz="2600"/>
            </a:lvl1pPr>
          </a:lstStyle>
          <a:p>
            <a:pPr marL="457200" indent="-457200" algn="l">
              <a:buClr>
                <a:schemeClr val="tx1"/>
              </a:buClr>
              <a:buFont typeface="Courier New" pitchFamily="49" charset="0"/>
              <a:buChar char="o"/>
            </a:pPr>
            <a:r>
              <a:rPr lang="en-US" sz="2400" dirty="0">
                <a:latin typeface="Calibri" pitchFamily="34" charset="0"/>
                <a:cs typeface="Calibri" pitchFamily="34" charset="0"/>
              </a:rPr>
              <a:t>1 neuron</a:t>
            </a:r>
          </a:p>
          <a:p>
            <a:pPr marL="457200" indent="-457200" algn="l">
              <a:buClr>
                <a:schemeClr val="tx1"/>
              </a:buClr>
              <a:buFont typeface="Courier New" pitchFamily="49" charset="0"/>
              <a:buChar char="o"/>
            </a:pPr>
            <a:r>
              <a:rPr lang="en-US" sz="2400" dirty="0">
                <a:latin typeface="Calibri" pitchFamily="34" charset="0"/>
                <a:cs typeface="Calibri" pitchFamily="34" charset="0"/>
              </a:rPr>
              <a:t>Linear output</a:t>
            </a:r>
          </a:p>
        </p:txBody>
      </p:sp>
      <p:sp>
        <p:nvSpPr>
          <p:cNvPr id="39" name="Shape 360"/>
          <p:cNvSpPr/>
          <p:nvPr/>
        </p:nvSpPr>
        <p:spPr>
          <a:xfrm>
            <a:off x="1571745" y="4730984"/>
            <a:ext cx="9710302" cy="12105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buClr>
                <a:srgbClr val="000000"/>
              </a:buClr>
              <a:buFont typeface="Helvetica"/>
              <a:defRPr sz="2600"/>
            </a:lvl1pPr>
          </a:lstStyle>
          <a:p>
            <a:pPr marL="457200" indent="-457200" algn="l">
              <a:buClr>
                <a:schemeClr val="tx1"/>
              </a:buClr>
              <a:buFont typeface="Courier New" pitchFamily="49" charset="0"/>
              <a:buChar char="o"/>
            </a:pPr>
            <a:r>
              <a:rPr lang="en-US" sz="2400" dirty="0">
                <a:latin typeface="Calibri" pitchFamily="34" charset="0"/>
                <a:cs typeface="Calibri" pitchFamily="34" charset="0"/>
              </a:rPr>
              <a:t>Hidden layer(s) of neurons, and weighted sum of inputs is transformed using non-linear activation function in each neuron</a:t>
            </a:r>
          </a:p>
          <a:p>
            <a:pPr marL="457200" indent="-457200" algn="l">
              <a:buClr>
                <a:schemeClr val="tx1"/>
              </a:buClr>
              <a:buFont typeface="Courier New" pitchFamily="49" charset="0"/>
              <a:buChar char="o"/>
            </a:pPr>
            <a:r>
              <a:rPr lang="en-US" sz="2400" dirty="0">
                <a:latin typeface="Calibri" pitchFamily="34" charset="0"/>
                <a:cs typeface="Calibri" pitchFamily="34" charset="0"/>
              </a:rPr>
              <a:t>Every input connected to each neuron in the next layer (M*N)</a:t>
            </a:r>
          </a:p>
        </p:txBody>
      </p:sp>
      <p:sp>
        <p:nvSpPr>
          <p:cNvPr id="3" name="Slide Number Placeholder 2"/>
          <p:cNvSpPr>
            <a:spLocks noGrp="1"/>
          </p:cNvSpPr>
          <p:nvPr>
            <p:ph type="sldNum" sz="quarter" idx="2"/>
          </p:nvPr>
        </p:nvSpPr>
        <p:spPr/>
        <p:txBody>
          <a:bodyPr/>
          <a:lstStyle/>
          <a:p>
            <a:fld id="{86CB4B4D-7CA3-9044-876B-883B54F8677D}" type="slidenum">
              <a:rPr lang="ru-RU" smtClean="0"/>
              <a:t>13</a:t>
            </a:fld>
            <a:endParaRPr lang="ru-RU"/>
          </a:p>
        </p:txBody>
      </p:sp>
    </p:spTree>
    <p:extLst>
      <p:ext uri="{BB962C8B-B14F-4D97-AF65-F5344CB8AC3E}">
        <p14:creationId xmlns:p14="http://schemas.microsoft.com/office/powerpoint/2010/main" val="87477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16256" y="677933"/>
            <a:ext cx="13021056" cy="1433761"/>
          </a:xfrm>
          <a:prstGeom prst="rect">
            <a:avLst/>
          </a:prstGeom>
          <a:solidFill>
            <a:srgbClr val="E04D34">
              <a:alpha val="84706"/>
            </a:srgbClr>
          </a:solidFill>
          <a:ln w="25400"/>
        </p:spPr>
        <p:txBody>
          <a:bodyPr lIns="48767" tIns="48767" rIns="48767" bIns="48767" anchor="ctr"/>
          <a:lstStyle/>
          <a:p>
            <a:pPr>
              <a:buClr>
                <a:srgbClr val="FFFFFF"/>
              </a:buClr>
              <a:buFont typeface="Helvetica"/>
              <a:defRPr sz="2600">
                <a:solidFill>
                  <a:srgbClr val="D9D9D9"/>
                </a:solidFill>
                <a:uFill>
                  <a:solidFill>
                    <a:srgbClr val="FFFFFF"/>
                  </a:solidFill>
                </a:uFill>
              </a:defRPr>
            </a:pPr>
            <a:endParaRPr dirty="0"/>
          </a:p>
        </p:txBody>
      </p:sp>
      <p:sp>
        <p:nvSpPr>
          <p:cNvPr id="16" name="Shape 125"/>
          <p:cNvSpPr/>
          <p:nvPr/>
        </p:nvSpPr>
        <p:spPr>
          <a:xfrm>
            <a:off x="633470" y="868516"/>
            <a:ext cx="12346941" cy="1052594"/>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buClr>
                <a:srgbClr val="333333"/>
              </a:buClr>
              <a:buFont typeface="PT Sans"/>
              <a:defRPr sz="7600">
                <a:solidFill>
                  <a:srgbClr val="6C6C6C"/>
                </a:solidFill>
                <a:latin typeface="PT Sans"/>
                <a:ea typeface="PT Sans"/>
                <a:cs typeface="PT Sans"/>
                <a:sym typeface="PT Sans"/>
              </a:defRPr>
            </a:lvl1pPr>
          </a:lstStyle>
          <a:p>
            <a:pPr algn="l">
              <a:defRPr sz="3600">
                <a:latin typeface="+mn-lt"/>
                <a:ea typeface="+mn-ea"/>
                <a:cs typeface="+mn-cs"/>
                <a:sym typeface="Helvetica Light"/>
              </a:defRPr>
            </a:pPr>
            <a:r>
              <a:rPr lang="en-US" sz="6200" dirty="0">
                <a:solidFill>
                  <a:schemeClr val="tx1"/>
                </a:solidFill>
                <a:latin typeface="Adobe Fan Heiti Std B" pitchFamily="34" charset="-128"/>
                <a:ea typeface="Adobe Fan Heiti Std B" pitchFamily="34" charset="-128"/>
              </a:rPr>
              <a:t>FC NN Testing Results</a:t>
            </a:r>
            <a:endParaRPr sz="6200" dirty="0">
              <a:solidFill>
                <a:schemeClr val="tx1"/>
              </a:solidFill>
              <a:latin typeface="Adobe Fan Heiti Std B" pitchFamily="34" charset="-128"/>
              <a:ea typeface="Adobe Fan Heiti Std B" pitchFamily="34" charset="-128"/>
              <a:sym typeface="PT Sans"/>
            </a:endParaRPr>
          </a:p>
        </p:txBody>
      </p:sp>
      <p:sp>
        <p:nvSpPr>
          <p:cNvPr id="21" name="Прямоугольник 20"/>
          <p:cNvSpPr/>
          <p:nvPr/>
        </p:nvSpPr>
        <p:spPr>
          <a:xfrm>
            <a:off x="1029712" y="2777348"/>
            <a:ext cx="10252335" cy="651167"/>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3" name="Овал 22"/>
          <p:cNvSpPr/>
          <p:nvPr/>
        </p:nvSpPr>
        <p:spPr>
          <a:xfrm>
            <a:off x="657857" y="2777349"/>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7" name="Shape 136"/>
          <p:cNvSpPr/>
          <p:nvPr/>
        </p:nvSpPr>
        <p:spPr>
          <a:xfrm>
            <a:off x="1571744" y="2773107"/>
            <a:ext cx="9710303" cy="651166"/>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solidFill>
                  <a:srgbClr val="000000"/>
                </a:solidFill>
                <a:latin typeface="PT Sans"/>
                <a:ea typeface="PT Sans"/>
                <a:cs typeface="PT Sans"/>
                <a:sym typeface="PT Sans"/>
              </a:defRPr>
            </a:lvl1pPr>
          </a:lstStyle>
          <a:p>
            <a:r>
              <a:rPr lang="en-US" sz="3200" dirty="0">
                <a:solidFill>
                  <a:schemeClr val="tx1"/>
                </a:solidFill>
                <a:latin typeface="Calibri" pitchFamily="34" charset="0"/>
                <a:ea typeface="Helvetica"/>
                <a:cs typeface="Calibri" pitchFamily="34" charset="0"/>
                <a:sym typeface="Helvetica"/>
              </a:rPr>
              <a:t>In </a:t>
            </a:r>
            <a:r>
              <a:rPr lang="en-US" sz="3200" dirty="0" smtClean="0">
                <a:solidFill>
                  <a:schemeClr val="tx1"/>
                </a:solidFill>
                <a:latin typeface="Calibri" pitchFamily="34" charset="0"/>
                <a:ea typeface="Helvetica"/>
                <a:cs typeface="Calibri" pitchFamily="34" charset="0"/>
                <a:sym typeface="Helvetica"/>
              </a:rPr>
              <a:t>our </a:t>
            </a:r>
            <a:r>
              <a:rPr lang="en-US" sz="3200" dirty="0">
                <a:solidFill>
                  <a:schemeClr val="tx1"/>
                </a:solidFill>
                <a:latin typeface="Calibri" pitchFamily="34" charset="0"/>
                <a:ea typeface="Helvetica"/>
                <a:cs typeface="Calibri" pitchFamily="34" charset="0"/>
                <a:sym typeface="Helvetica"/>
              </a:rPr>
              <a:t>tests</a:t>
            </a:r>
          </a:p>
        </p:txBody>
      </p:sp>
      <p:sp>
        <p:nvSpPr>
          <p:cNvPr id="13" name="Прямоугольник 12"/>
          <p:cNvSpPr/>
          <p:nvPr/>
        </p:nvSpPr>
        <p:spPr>
          <a:xfrm>
            <a:off x="1009268" y="5978054"/>
            <a:ext cx="10297161" cy="651167"/>
          </a:xfrm>
          <a:prstGeom prst="rect">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Овал 13"/>
          <p:cNvSpPr/>
          <p:nvPr/>
        </p:nvSpPr>
        <p:spPr>
          <a:xfrm>
            <a:off x="657857" y="5978054"/>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Shape 137"/>
          <p:cNvSpPr/>
          <p:nvPr/>
        </p:nvSpPr>
        <p:spPr>
          <a:xfrm>
            <a:off x="1571745" y="5978054"/>
            <a:ext cx="9734685" cy="651168"/>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pPr>
              <a:defRPr>
                <a:latin typeface="PT Sans"/>
                <a:ea typeface="PT Sans"/>
                <a:cs typeface="PT Sans"/>
                <a:sym typeface="PT Sans"/>
              </a:defRPr>
            </a:pPr>
            <a:r>
              <a:rPr lang="en-US" sz="3200" dirty="0">
                <a:latin typeface="Calibri" pitchFamily="34" charset="0"/>
                <a:cs typeface="Calibri" pitchFamily="34" charset="0"/>
              </a:rPr>
              <a:t>We didn’t explore design space well enough</a:t>
            </a:r>
          </a:p>
        </p:txBody>
      </p:sp>
      <p:sp>
        <p:nvSpPr>
          <p:cNvPr id="38" name="Shape 360"/>
          <p:cNvSpPr/>
          <p:nvPr/>
        </p:nvSpPr>
        <p:spPr>
          <a:xfrm>
            <a:off x="1571744" y="3541416"/>
            <a:ext cx="9710302" cy="139525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buClr>
                <a:srgbClr val="000000"/>
              </a:buClr>
              <a:buFont typeface="Helvetica"/>
              <a:defRPr sz="2600"/>
            </a:lvl1pPr>
          </a:lstStyle>
          <a:p>
            <a:pPr marL="457200" indent="-457200" algn="l">
              <a:buClr>
                <a:schemeClr val="tx1"/>
              </a:buClr>
              <a:buFont typeface="Courier New" pitchFamily="49" charset="0"/>
              <a:buChar char="o"/>
            </a:pPr>
            <a:r>
              <a:rPr lang="en-US" sz="2800" dirty="0">
                <a:latin typeface="Calibri" pitchFamily="34" charset="0"/>
                <a:cs typeface="Calibri" pitchFamily="34" charset="0"/>
              </a:rPr>
              <a:t>Direct addressing – only slightly better than perceptron</a:t>
            </a:r>
          </a:p>
          <a:p>
            <a:pPr marL="457200" indent="-457200" algn="l">
              <a:buClr>
                <a:schemeClr val="tx1"/>
              </a:buClr>
              <a:buFont typeface="Courier New" pitchFamily="49" charset="0"/>
              <a:buChar char="o"/>
            </a:pPr>
            <a:r>
              <a:rPr lang="en-US" sz="2800" dirty="0" err="1">
                <a:latin typeface="Calibri" pitchFamily="34" charset="0"/>
                <a:cs typeface="Calibri" pitchFamily="34" charset="0"/>
              </a:rPr>
              <a:t>GShare</a:t>
            </a:r>
            <a:r>
              <a:rPr lang="en-US" sz="2800" dirty="0">
                <a:latin typeface="Calibri" pitchFamily="34" charset="0"/>
                <a:cs typeface="Calibri" pitchFamily="34" charset="0"/>
              </a:rPr>
              <a:t> addressing – still insignificantly better than perceptron</a:t>
            </a:r>
          </a:p>
          <a:p>
            <a:pPr marL="457200" indent="-457200" algn="l">
              <a:buClr>
                <a:schemeClr val="tx1"/>
              </a:buClr>
              <a:buFont typeface="Courier New" pitchFamily="49" charset="0"/>
              <a:buChar char="o"/>
            </a:pPr>
            <a:r>
              <a:rPr lang="en-US" sz="2800" dirty="0">
                <a:latin typeface="Calibri" pitchFamily="34" charset="0"/>
                <a:cs typeface="Calibri" pitchFamily="34" charset="0"/>
              </a:rPr>
              <a:t>Even with higher memory usage</a:t>
            </a:r>
          </a:p>
        </p:txBody>
      </p:sp>
      <p:sp>
        <p:nvSpPr>
          <p:cNvPr id="39" name="Shape 360"/>
          <p:cNvSpPr/>
          <p:nvPr/>
        </p:nvSpPr>
        <p:spPr>
          <a:xfrm>
            <a:off x="1596128" y="6777628"/>
            <a:ext cx="9710302" cy="139525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buClr>
                <a:srgbClr val="000000"/>
              </a:buClr>
              <a:buFont typeface="Helvetica"/>
              <a:defRPr sz="2600"/>
            </a:lvl1pPr>
          </a:lstStyle>
          <a:p>
            <a:pPr marL="457200" indent="-457200" algn="l">
              <a:buClr>
                <a:schemeClr val="tx1"/>
              </a:buClr>
              <a:buFont typeface="Courier New" pitchFamily="49" charset="0"/>
              <a:buChar char="o"/>
            </a:pPr>
            <a:r>
              <a:rPr lang="en-US" sz="2800" dirty="0">
                <a:latin typeface="Calibri" pitchFamily="34" charset="0"/>
                <a:cs typeface="Calibri" pitchFamily="34" charset="0"/>
              </a:rPr>
              <a:t>Activation </a:t>
            </a:r>
            <a:r>
              <a:rPr lang="en-US" sz="2800" dirty="0" err="1">
                <a:latin typeface="Calibri" pitchFamily="34" charset="0"/>
                <a:cs typeface="Calibri" pitchFamily="34" charset="0"/>
              </a:rPr>
              <a:t>fns</a:t>
            </a:r>
            <a:r>
              <a:rPr lang="en-US" sz="2800" dirty="0">
                <a:latin typeface="Calibri" pitchFamily="34" charset="0"/>
                <a:cs typeface="Calibri" pitchFamily="34" charset="0"/>
              </a:rPr>
              <a:t>: logistic sigmoid and </a:t>
            </a:r>
            <a:r>
              <a:rPr lang="en-US" sz="2800" dirty="0" err="1">
                <a:latin typeface="Calibri" pitchFamily="34" charset="0"/>
                <a:cs typeface="Calibri" pitchFamily="34" charset="0"/>
              </a:rPr>
              <a:t>tanh</a:t>
            </a:r>
            <a:endParaRPr lang="en-US" sz="2800" dirty="0">
              <a:latin typeface="Calibri" pitchFamily="34" charset="0"/>
              <a:cs typeface="Calibri" pitchFamily="34" charset="0"/>
            </a:endParaRPr>
          </a:p>
          <a:p>
            <a:pPr marL="457200" indent="-457200" algn="l">
              <a:buClr>
                <a:schemeClr val="tx1"/>
              </a:buClr>
              <a:buFont typeface="Courier New" pitchFamily="49" charset="0"/>
              <a:buChar char="o"/>
            </a:pPr>
            <a:r>
              <a:rPr lang="en-US" sz="2800" dirty="0">
                <a:latin typeface="Calibri" pitchFamily="34" charset="0"/>
                <a:cs typeface="Calibri" pitchFamily="34" charset="0"/>
              </a:rPr>
              <a:t>Gradient Descent optimization</a:t>
            </a:r>
          </a:p>
          <a:p>
            <a:pPr marL="457200" indent="-457200" algn="l">
              <a:buClr>
                <a:schemeClr val="tx1"/>
              </a:buClr>
              <a:buFont typeface="Courier New" pitchFamily="49" charset="0"/>
              <a:buChar char="o"/>
            </a:pPr>
            <a:r>
              <a:rPr lang="en-US" sz="2800" dirty="0">
                <a:latin typeface="Calibri" pitchFamily="34" charset="0"/>
                <a:cs typeface="Calibri" pitchFamily="34" charset="0"/>
              </a:rPr>
              <a:t>Fixed step size (although we tried different numbers)</a:t>
            </a:r>
          </a:p>
        </p:txBody>
      </p:sp>
      <p:sp>
        <p:nvSpPr>
          <p:cNvPr id="3" name="Slide Number Placeholder 2"/>
          <p:cNvSpPr>
            <a:spLocks noGrp="1"/>
          </p:cNvSpPr>
          <p:nvPr>
            <p:ph type="sldNum" sz="quarter" idx="2"/>
          </p:nvPr>
        </p:nvSpPr>
        <p:spPr/>
        <p:txBody>
          <a:bodyPr/>
          <a:lstStyle/>
          <a:p>
            <a:fld id="{86CB4B4D-7CA3-9044-876B-883B54F8677D}" type="slidenum">
              <a:rPr lang="ru-RU" smtClean="0"/>
              <a:t>14</a:t>
            </a:fld>
            <a:endParaRPr lang="ru-RU"/>
          </a:p>
        </p:txBody>
      </p:sp>
    </p:spTree>
    <p:extLst>
      <p:ext uri="{BB962C8B-B14F-4D97-AF65-F5344CB8AC3E}">
        <p14:creationId xmlns:p14="http://schemas.microsoft.com/office/powerpoint/2010/main" val="343680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16256" y="677933"/>
            <a:ext cx="13021056" cy="1433761"/>
          </a:xfrm>
          <a:prstGeom prst="rect">
            <a:avLst/>
          </a:prstGeom>
          <a:solidFill>
            <a:srgbClr val="E04D34">
              <a:alpha val="84706"/>
            </a:srgbClr>
          </a:solidFill>
          <a:ln w="25400"/>
        </p:spPr>
        <p:txBody>
          <a:bodyPr lIns="48767" tIns="48767" rIns="48767" bIns="48767" anchor="ctr"/>
          <a:lstStyle/>
          <a:p>
            <a:pPr>
              <a:buClr>
                <a:srgbClr val="FFFFFF"/>
              </a:buClr>
              <a:buFont typeface="Helvetica"/>
              <a:defRPr sz="2600">
                <a:solidFill>
                  <a:srgbClr val="D9D9D9"/>
                </a:solidFill>
                <a:uFill>
                  <a:solidFill>
                    <a:srgbClr val="FFFFFF"/>
                  </a:solidFill>
                </a:uFill>
              </a:defRPr>
            </a:pPr>
            <a:endParaRPr dirty="0"/>
          </a:p>
        </p:txBody>
      </p:sp>
      <p:sp>
        <p:nvSpPr>
          <p:cNvPr id="16" name="Shape 125"/>
          <p:cNvSpPr/>
          <p:nvPr/>
        </p:nvSpPr>
        <p:spPr>
          <a:xfrm>
            <a:off x="633470" y="868516"/>
            <a:ext cx="12346941" cy="1052594"/>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buClr>
                <a:srgbClr val="333333"/>
              </a:buClr>
              <a:buFont typeface="PT Sans"/>
              <a:defRPr sz="7600">
                <a:solidFill>
                  <a:srgbClr val="6C6C6C"/>
                </a:solidFill>
                <a:latin typeface="PT Sans"/>
                <a:ea typeface="PT Sans"/>
                <a:cs typeface="PT Sans"/>
                <a:sym typeface="PT Sans"/>
              </a:defRPr>
            </a:lvl1pPr>
          </a:lstStyle>
          <a:p>
            <a:pPr algn="l">
              <a:defRPr sz="3600">
                <a:latin typeface="+mn-lt"/>
                <a:ea typeface="+mn-ea"/>
                <a:cs typeface="+mn-cs"/>
                <a:sym typeface="Helvetica Light"/>
              </a:defRPr>
            </a:pPr>
            <a:r>
              <a:rPr lang="en-US" sz="6200" dirty="0">
                <a:solidFill>
                  <a:schemeClr val="tx1"/>
                </a:solidFill>
                <a:latin typeface="Adobe Fan Heiti Std B" pitchFamily="34" charset="-128"/>
                <a:ea typeface="Adobe Fan Heiti Std B" pitchFamily="34" charset="-128"/>
              </a:rPr>
              <a:t>FC NN HW Implementation</a:t>
            </a:r>
            <a:endParaRPr sz="6200" dirty="0">
              <a:solidFill>
                <a:schemeClr val="tx1"/>
              </a:solidFill>
              <a:latin typeface="Adobe Fan Heiti Std B" pitchFamily="34" charset="-128"/>
              <a:ea typeface="Adobe Fan Heiti Std B" pitchFamily="34" charset="-128"/>
              <a:sym typeface="PT Sans"/>
            </a:endParaRPr>
          </a:p>
        </p:txBody>
      </p:sp>
      <p:sp>
        <p:nvSpPr>
          <p:cNvPr id="39" name="Shape 360"/>
          <p:cNvSpPr/>
          <p:nvPr/>
        </p:nvSpPr>
        <p:spPr>
          <a:xfrm>
            <a:off x="1639119" y="6781640"/>
            <a:ext cx="10821105" cy="182614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buClr>
                <a:srgbClr val="000000"/>
              </a:buClr>
              <a:buFont typeface="Helvetica"/>
              <a:defRPr sz="2600"/>
            </a:lvl1pPr>
          </a:lstStyle>
          <a:p>
            <a:pPr marL="457200" indent="-457200" algn="l">
              <a:buClr>
                <a:schemeClr val="tx1"/>
              </a:buClr>
              <a:buFont typeface="Courier New" pitchFamily="49" charset="0"/>
              <a:buChar char="o"/>
            </a:pPr>
            <a:r>
              <a:rPr lang="en-US" sz="2800" dirty="0">
                <a:latin typeface="Calibri" pitchFamily="34" charset="0"/>
                <a:cs typeface="Calibri" pitchFamily="34" charset="0"/>
              </a:rPr>
              <a:t>Used fixed-point </a:t>
            </a:r>
            <a:r>
              <a:rPr lang="en-US" sz="2800" dirty="0" err="1">
                <a:latin typeface="Calibri" pitchFamily="34" charset="0"/>
                <a:cs typeface="Calibri" pitchFamily="34" charset="0"/>
              </a:rPr>
              <a:t>maths</a:t>
            </a:r>
            <a:endParaRPr lang="en-US" sz="2800" dirty="0">
              <a:latin typeface="Calibri" pitchFamily="34" charset="0"/>
              <a:cs typeface="Calibri" pitchFamily="34" charset="0"/>
            </a:endParaRPr>
          </a:p>
          <a:p>
            <a:pPr marL="457200" indent="-457200" algn="l">
              <a:buClr>
                <a:schemeClr val="tx1"/>
              </a:buClr>
              <a:buFont typeface="Courier New" pitchFamily="49" charset="0"/>
              <a:buChar char="o"/>
            </a:pPr>
            <a:r>
              <a:rPr lang="en-US" sz="2800" dirty="0">
                <a:latin typeface="Calibri" pitchFamily="34" charset="0"/>
                <a:cs typeface="Calibri" pitchFamily="34" charset="0"/>
              </a:rPr>
              <a:t>Activation </a:t>
            </a:r>
            <a:r>
              <a:rPr lang="en-US" sz="2800" dirty="0" err="1">
                <a:latin typeface="Calibri" pitchFamily="34" charset="0"/>
                <a:cs typeface="Calibri" pitchFamily="34" charset="0"/>
              </a:rPr>
              <a:t>fns</a:t>
            </a:r>
            <a:r>
              <a:rPr lang="en-US" sz="2800" dirty="0">
                <a:latin typeface="Calibri" pitchFamily="34" charset="0"/>
                <a:cs typeface="Calibri" pitchFamily="34" charset="0"/>
              </a:rPr>
              <a:t> </a:t>
            </a:r>
            <a:r>
              <a:rPr lang="en-US" sz="2800" dirty="0" err="1">
                <a:latin typeface="Calibri" pitchFamily="34" charset="0"/>
                <a:cs typeface="Calibri" pitchFamily="34" charset="0"/>
              </a:rPr>
              <a:t>LookUp</a:t>
            </a:r>
            <a:r>
              <a:rPr lang="en-US" sz="2800" dirty="0">
                <a:latin typeface="Calibri" pitchFamily="34" charset="0"/>
                <a:cs typeface="Calibri" pitchFamily="34" charset="0"/>
              </a:rPr>
              <a:t> Table</a:t>
            </a:r>
          </a:p>
          <a:p>
            <a:pPr marL="457200" indent="-457200" algn="l">
              <a:buClr>
                <a:schemeClr val="tx1"/>
              </a:buClr>
              <a:buFont typeface="Courier New" pitchFamily="49" charset="0"/>
              <a:buChar char="o"/>
            </a:pPr>
            <a:r>
              <a:rPr lang="en-US" sz="2800" dirty="0">
                <a:latin typeface="Calibri" pitchFamily="34" charset="0"/>
                <a:cs typeface="Calibri" pitchFamily="34" charset="0"/>
              </a:rPr>
              <a:t>Be careful with gradient derivation formulas – better derive manually</a:t>
            </a:r>
          </a:p>
          <a:p>
            <a:pPr marL="457200" indent="-457200" algn="l">
              <a:buClr>
                <a:schemeClr val="tx1"/>
              </a:buClr>
              <a:buFont typeface="Courier New" pitchFamily="49" charset="0"/>
              <a:buChar char="o"/>
            </a:pPr>
            <a:r>
              <a:rPr lang="en-US" sz="2800" dirty="0">
                <a:latin typeface="Calibri" pitchFamily="34" charset="0"/>
                <a:cs typeface="Calibri" pitchFamily="34" charset="0"/>
              </a:rPr>
              <a:t>Still significantly higher HW complexity than </a:t>
            </a:r>
            <a:r>
              <a:rPr lang="en-US" sz="2800" dirty="0" err="1">
                <a:latin typeface="Calibri" pitchFamily="34" charset="0"/>
                <a:cs typeface="Calibri" pitchFamily="34" charset="0"/>
              </a:rPr>
              <a:t>perceptrons</a:t>
            </a:r>
            <a:endParaRPr lang="en-US" sz="2800" dirty="0">
              <a:latin typeface="Calibri" pitchFamily="34" charset="0"/>
              <a:cs typeface="Calibri" pitchFamily="34" charset="0"/>
            </a:endParaRPr>
          </a:p>
        </p:txBody>
      </p:sp>
      <p:sp>
        <p:nvSpPr>
          <p:cNvPr id="20" name="Прямоугольник 19"/>
          <p:cNvSpPr/>
          <p:nvPr/>
        </p:nvSpPr>
        <p:spPr>
          <a:xfrm>
            <a:off x="1321813" y="2865579"/>
            <a:ext cx="9984620" cy="1303200"/>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2" name="Shape 137"/>
          <p:cNvSpPr/>
          <p:nvPr/>
        </p:nvSpPr>
        <p:spPr>
          <a:xfrm>
            <a:off x="1571745" y="2865578"/>
            <a:ext cx="9734687" cy="1303201"/>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r>
              <a:rPr lang="en-US" sz="3200" dirty="0">
                <a:solidFill>
                  <a:schemeClr val="tx1"/>
                </a:solidFill>
                <a:latin typeface="Calibri" pitchFamily="34" charset="0"/>
                <a:cs typeface="Calibri" pitchFamily="34" charset="0"/>
              </a:rPr>
              <a:t>Has significantly higher complexity (in SW framework this creates difficulties for exploring design space)</a:t>
            </a:r>
          </a:p>
        </p:txBody>
      </p:sp>
      <p:sp>
        <p:nvSpPr>
          <p:cNvPr id="24" name="Трапеция 23"/>
          <p:cNvSpPr/>
          <p:nvPr/>
        </p:nvSpPr>
        <p:spPr>
          <a:xfrm rot="16200000">
            <a:off x="418213" y="3265179"/>
            <a:ext cx="1303200" cy="504000"/>
          </a:xfrm>
          <a:prstGeom prst="trapezoid">
            <a:avLst>
              <a:gd name="adj" fmla="val 93174"/>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5" name="Овал 24"/>
          <p:cNvSpPr/>
          <p:nvPr/>
        </p:nvSpPr>
        <p:spPr>
          <a:xfrm>
            <a:off x="657859" y="3191596"/>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6" name="Прямоугольник 25"/>
          <p:cNvSpPr/>
          <p:nvPr/>
        </p:nvSpPr>
        <p:spPr>
          <a:xfrm>
            <a:off x="1321813" y="5242119"/>
            <a:ext cx="9984620" cy="1303200"/>
          </a:xfrm>
          <a:prstGeom prst="rect">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8" name="Shape 137"/>
          <p:cNvSpPr/>
          <p:nvPr/>
        </p:nvSpPr>
        <p:spPr>
          <a:xfrm>
            <a:off x="1571745" y="5242118"/>
            <a:ext cx="9734687" cy="1303201"/>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r>
              <a:rPr lang="en-US" sz="3200" dirty="0">
                <a:solidFill>
                  <a:schemeClr val="tx1"/>
                </a:solidFill>
                <a:latin typeface="Calibri" pitchFamily="34" charset="0"/>
                <a:cs typeface="Calibri" pitchFamily="34" charset="0"/>
              </a:rPr>
              <a:t>“</a:t>
            </a:r>
            <a:r>
              <a:rPr lang="en-US" sz="3200" dirty="0">
                <a:solidFill>
                  <a:srgbClr val="FFFF99"/>
                </a:solidFill>
                <a:latin typeface="Calibri" pitchFamily="34" charset="0"/>
                <a:cs typeface="Calibri" pitchFamily="34" charset="0"/>
              </a:rPr>
              <a:t>Branch Prediction with Neural Networks: Hidden layers and Recurrent Connections</a:t>
            </a:r>
            <a:r>
              <a:rPr lang="en-US" sz="3200" dirty="0">
                <a:solidFill>
                  <a:schemeClr val="tx1"/>
                </a:solidFill>
                <a:latin typeface="Calibri" pitchFamily="34" charset="0"/>
                <a:cs typeface="Calibri" pitchFamily="34" charset="0"/>
              </a:rPr>
              <a:t>”, Andrew Smith</a:t>
            </a:r>
          </a:p>
        </p:txBody>
      </p:sp>
      <p:sp>
        <p:nvSpPr>
          <p:cNvPr id="29" name="Трапеция 28"/>
          <p:cNvSpPr/>
          <p:nvPr/>
        </p:nvSpPr>
        <p:spPr>
          <a:xfrm rot="16200000">
            <a:off x="418213" y="5641719"/>
            <a:ext cx="1303200" cy="504000"/>
          </a:xfrm>
          <a:prstGeom prst="trapezoid">
            <a:avLst>
              <a:gd name="adj" fmla="val 93174"/>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0" name="Овал 29"/>
          <p:cNvSpPr/>
          <p:nvPr/>
        </p:nvSpPr>
        <p:spPr>
          <a:xfrm>
            <a:off x="657859" y="5568136"/>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 name="Slide Number Placeholder 2"/>
          <p:cNvSpPr>
            <a:spLocks noGrp="1"/>
          </p:cNvSpPr>
          <p:nvPr>
            <p:ph type="sldNum" sz="quarter" idx="2"/>
          </p:nvPr>
        </p:nvSpPr>
        <p:spPr/>
        <p:txBody>
          <a:bodyPr/>
          <a:lstStyle/>
          <a:p>
            <a:fld id="{86CB4B4D-7CA3-9044-876B-883B54F8677D}" type="slidenum">
              <a:rPr lang="ru-RU" smtClean="0"/>
              <a:t>15</a:t>
            </a:fld>
            <a:endParaRPr lang="ru-RU"/>
          </a:p>
        </p:txBody>
      </p:sp>
    </p:spTree>
    <p:extLst>
      <p:ext uri="{BB962C8B-B14F-4D97-AF65-F5344CB8AC3E}">
        <p14:creationId xmlns:p14="http://schemas.microsoft.com/office/powerpoint/2010/main" val="270154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16256" y="677933"/>
            <a:ext cx="13021056" cy="1433761"/>
          </a:xfrm>
          <a:prstGeom prst="rect">
            <a:avLst/>
          </a:prstGeom>
          <a:solidFill>
            <a:srgbClr val="E04D34">
              <a:alpha val="84706"/>
            </a:srgbClr>
          </a:solidFill>
          <a:ln w="25400"/>
        </p:spPr>
        <p:txBody>
          <a:bodyPr lIns="48767" tIns="48767" rIns="48767" bIns="48767" anchor="ctr"/>
          <a:lstStyle/>
          <a:p>
            <a:pPr>
              <a:buClr>
                <a:srgbClr val="FFFFFF"/>
              </a:buClr>
              <a:buFont typeface="Helvetica"/>
              <a:defRPr sz="2600">
                <a:solidFill>
                  <a:srgbClr val="D9D9D9"/>
                </a:solidFill>
                <a:uFill>
                  <a:solidFill>
                    <a:srgbClr val="FFFFFF"/>
                  </a:solidFill>
                </a:uFill>
              </a:defRPr>
            </a:pPr>
            <a:endParaRPr dirty="0"/>
          </a:p>
        </p:txBody>
      </p:sp>
      <p:sp>
        <p:nvSpPr>
          <p:cNvPr id="16" name="Shape 125"/>
          <p:cNvSpPr/>
          <p:nvPr/>
        </p:nvSpPr>
        <p:spPr>
          <a:xfrm>
            <a:off x="633470" y="868516"/>
            <a:ext cx="12346941" cy="1052594"/>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buClr>
                <a:srgbClr val="333333"/>
              </a:buClr>
              <a:buFont typeface="PT Sans"/>
              <a:defRPr sz="7600">
                <a:solidFill>
                  <a:srgbClr val="6C6C6C"/>
                </a:solidFill>
                <a:latin typeface="PT Sans"/>
                <a:ea typeface="PT Sans"/>
                <a:cs typeface="PT Sans"/>
                <a:sym typeface="PT Sans"/>
              </a:defRPr>
            </a:lvl1pPr>
          </a:lstStyle>
          <a:p>
            <a:pPr algn="l">
              <a:defRPr sz="3600">
                <a:latin typeface="+mn-lt"/>
                <a:ea typeface="+mn-ea"/>
                <a:cs typeface="+mn-cs"/>
                <a:sym typeface="Helvetica Light"/>
              </a:defRPr>
            </a:pPr>
            <a:r>
              <a:rPr lang="en-US" sz="6200" dirty="0">
                <a:solidFill>
                  <a:schemeClr val="tx1"/>
                </a:solidFill>
                <a:latin typeface="Adobe Fan Heiti Std B" pitchFamily="34" charset="-128"/>
                <a:ea typeface="Adobe Fan Heiti Std B" pitchFamily="34" charset="-128"/>
              </a:rPr>
              <a:t>Results (</a:t>
            </a:r>
            <a:r>
              <a:rPr lang="en-US" sz="6200" dirty="0" err="1">
                <a:solidFill>
                  <a:schemeClr val="tx1"/>
                </a:solidFill>
                <a:latin typeface="Adobe Fan Heiti Std B" pitchFamily="34" charset="-128"/>
                <a:ea typeface="Adobe Fan Heiti Std B" pitchFamily="34" charset="-128"/>
              </a:rPr>
              <a:t>CoreMark</a:t>
            </a:r>
            <a:r>
              <a:rPr lang="en-US" sz="6200" dirty="0">
                <a:solidFill>
                  <a:schemeClr val="tx1"/>
                </a:solidFill>
                <a:latin typeface="Adobe Fan Heiti Std B" pitchFamily="34" charset="-128"/>
                <a:ea typeface="Adobe Fan Heiti Std B" pitchFamily="34" charset="-128"/>
              </a:rPr>
              <a:t>)</a:t>
            </a:r>
            <a:endParaRPr sz="6200" dirty="0">
              <a:solidFill>
                <a:schemeClr val="tx1"/>
              </a:solidFill>
              <a:latin typeface="Adobe Fan Heiti Std B" pitchFamily="34" charset="-128"/>
              <a:ea typeface="Adobe Fan Heiti Std B" pitchFamily="34" charset="-128"/>
              <a:sym typeface="PT Sans"/>
            </a:endParaRPr>
          </a:p>
        </p:txBody>
      </p:sp>
      <p:graphicFrame>
        <p:nvGraphicFramePr>
          <p:cNvPr id="13" name="Content Placeholder 4"/>
          <p:cNvGraphicFramePr>
            <a:graphicFrameLocks/>
          </p:cNvGraphicFramePr>
          <p:nvPr>
            <p:extLst>
              <p:ext uri="{D42A27DB-BD31-4B8C-83A1-F6EECF244321}">
                <p14:modId xmlns:p14="http://schemas.microsoft.com/office/powerpoint/2010/main" val="3901961023"/>
              </p:ext>
            </p:extLst>
          </p:nvPr>
        </p:nvGraphicFramePr>
        <p:xfrm>
          <a:off x="-1" y="1921110"/>
          <a:ext cx="12473715" cy="7832490"/>
        </p:xfrm>
        <a:graphic>
          <a:graphicData uri="http://schemas.openxmlformats.org/drawingml/2006/chart">
            <c:chart xmlns:c="http://schemas.openxmlformats.org/drawingml/2006/chart" xmlns:r="http://schemas.openxmlformats.org/officeDocument/2006/relationships" r:id="rId3"/>
          </a:graphicData>
        </a:graphic>
      </p:graphicFrame>
      <p:sp>
        <p:nvSpPr>
          <p:cNvPr id="19" name="Shape 137"/>
          <p:cNvSpPr/>
          <p:nvPr/>
        </p:nvSpPr>
        <p:spPr>
          <a:xfrm>
            <a:off x="303774" y="2703042"/>
            <a:ext cx="659391" cy="651600"/>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r>
              <a:rPr lang="en-US" sz="2800" b="1" dirty="0" smtClean="0">
                <a:solidFill>
                  <a:srgbClr val="E04D34"/>
                </a:solidFill>
                <a:latin typeface="Calibri" pitchFamily="34" charset="0"/>
                <a:cs typeface="Calibri" pitchFamily="34" charset="0"/>
              </a:rPr>
              <a:t>%</a:t>
            </a:r>
            <a:endParaRPr lang="en-US" sz="2800" b="1" dirty="0">
              <a:solidFill>
                <a:srgbClr val="E04D34"/>
              </a:solidFill>
              <a:latin typeface="Calibri" pitchFamily="34" charset="0"/>
              <a:cs typeface="Calibri" pitchFamily="34" charset="0"/>
            </a:endParaRPr>
          </a:p>
        </p:txBody>
      </p:sp>
      <p:sp>
        <p:nvSpPr>
          <p:cNvPr id="23" name="Shape 137"/>
          <p:cNvSpPr/>
          <p:nvPr/>
        </p:nvSpPr>
        <p:spPr>
          <a:xfrm>
            <a:off x="11749019" y="8518499"/>
            <a:ext cx="1219200" cy="750250"/>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r>
              <a:rPr lang="en-US" sz="2000" b="1" dirty="0">
                <a:solidFill>
                  <a:srgbClr val="E04D34"/>
                </a:solidFill>
                <a:latin typeface="Calibri" pitchFamily="34" charset="0"/>
                <a:cs typeface="Calibri" pitchFamily="34" charset="0"/>
              </a:rPr>
              <a:t>memory in bits</a:t>
            </a:r>
          </a:p>
        </p:txBody>
      </p:sp>
      <p:sp>
        <p:nvSpPr>
          <p:cNvPr id="3" name="Slide Number Placeholder 2"/>
          <p:cNvSpPr>
            <a:spLocks noGrp="1"/>
          </p:cNvSpPr>
          <p:nvPr>
            <p:ph type="sldNum" sz="quarter" idx="2"/>
          </p:nvPr>
        </p:nvSpPr>
        <p:spPr/>
        <p:txBody>
          <a:bodyPr/>
          <a:lstStyle/>
          <a:p>
            <a:fld id="{86CB4B4D-7CA3-9044-876B-883B54F8677D}" type="slidenum">
              <a:rPr lang="ru-RU" smtClean="0"/>
              <a:t>16</a:t>
            </a:fld>
            <a:endParaRPr lang="ru-RU"/>
          </a:p>
        </p:txBody>
      </p:sp>
    </p:spTree>
    <p:extLst>
      <p:ext uri="{BB962C8B-B14F-4D97-AF65-F5344CB8AC3E}">
        <p14:creationId xmlns:p14="http://schemas.microsoft.com/office/powerpoint/2010/main" val="413335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16256" y="677933"/>
            <a:ext cx="13021056" cy="1433761"/>
          </a:xfrm>
          <a:prstGeom prst="rect">
            <a:avLst/>
          </a:prstGeom>
          <a:solidFill>
            <a:srgbClr val="E04D34">
              <a:alpha val="84706"/>
            </a:srgbClr>
          </a:solidFill>
          <a:ln w="25400"/>
        </p:spPr>
        <p:txBody>
          <a:bodyPr lIns="48767" tIns="48767" rIns="48767" bIns="48767" anchor="ctr"/>
          <a:lstStyle/>
          <a:p>
            <a:pPr>
              <a:buClr>
                <a:srgbClr val="FFFFFF"/>
              </a:buClr>
              <a:buFont typeface="Helvetica"/>
              <a:defRPr sz="2600">
                <a:solidFill>
                  <a:srgbClr val="D9D9D9"/>
                </a:solidFill>
                <a:uFill>
                  <a:solidFill>
                    <a:srgbClr val="FFFFFF"/>
                  </a:solidFill>
                </a:uFill>
              </a:defRPr>
            </a:pPr>
            <a:endParaRPr dirty="0"/>
          </a:p>
        </p:txBody>
      </p:sp>
      <p:sp>
        <p:nvSpPr>
          <p:cNvPr id="16" name="Shape 125"/>
          <p:cNvSpPr/>
          <p:nvPr/>
        </p:nvSpPr>
        <p:spPr>
          <a:xfrm>
            <a:off x="633470" y="868516"/>
            <a:ext cx="12346941" cy="1052594"/>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buClr>
                <a:srgbClr val="333333"/>
              </a:buClr>
              <a:buFont typeface="PT Sans"/>
              <a:defRPr sz="7600">
                <a:solidFill>
                  <a:srgbClr val="6C6C6C"/>
                </a:solidFill>
                <a:latin typeface="PT Sans"/>
                <a:ea typeface="PT Sans"/>
                <a:cs typeface="PT Sans"/>
                <a:sym typeface="PT Sans"/>
              </a:defRPr>
            </a:lvl1pPr>
          </a:lstStyle>
          <a:p>
            <a:pPr algn="l">
              <a:defRPr sz="3600">
                <a:latin typeface="+mn-lt"/>
                <a:ea typeface="+mn-ea"/>
                <a:cs typeface="+mn-cs"/>
                <a:sym typeface="Helvetica Light"/>
              </a:defRPr>
            </a:pPr>
            <a:r>
              <a:rPr lang="en-US" sz="6200" dirty="0">
                <a:solidFill>
                  <a:schemeClr val="tx1"/>
                </a:solidFill>
                <a:latin typeface="Adobe Fan Heiti Std B" pitchFamily="34" charset="-128"/>
                <a:ea typeface="Adobe Fan Heiti Std B" pitchFamily="34" charset="-128"/>
              </a:rPr>
              <a:t>Results (Dhrystone)</a:t>
            </a:r>
            <a:endParaRPr sz="6200" dirty="0">
              <a:solidFill>
                <a:schemeClr val="tx1"/>
              </a:solidFill>
              <a:latin typeface="Adobe Fan Heiti Std B" pitchFamily="34" charset="-128"/>
              <a:ea typeface="Adobe Fan Heiti Std B" pitchFamily="34" charset="-128"/>
              <a:sym typeface="PT Sans"/>
            </a:endParaRPr>
          </a:p>
        </p:txBody>
      </p:sp>
      <p:graphicFrame>
        <p:nvGraphicFramePr>
          <p:cNvPr id="7" name="Content Placeholder 6"/>
          <p:cNvGraphicFramePr>
            <a:graphicFrameLocks/>
          </p:cNvGraphicFramePr>
          <p:nvPr>
            <p:extLst>
              <p:ext uri="{D42A27DB-BD31-4B8C-83A1-F6EECF244321}">
                <p14:modId xmlns:p14="http://schemas.microsoft.com/office/powerpoint/2010/main" val="609357578"/>
              </p:ext>
            </p:extLst>
          </p:nvPr>
        </p:nvGraphicFramePr>
        <p:xfrm>
          <a:off x="0" y="2111694"/>
          <a:ext cx="12473715" cy="7641906"/>
        </p:xfrm>
        <a:graphic>
          <a:graphicData uri="http://schemas.openxmlformats.org/drawingml/2006/chart">
            <c:chart xmlns:c="http://schemas.openxmlformats.org/drawingml/2006/chart" xmlns:r="http://schemas.openxmlformats.org/officeDocument/2006/relationships" r:id="rId3"/>
          </a:graphicData>
        </a:graphic>
      </p:graphicFrame>
      <p:sp>
        <p:nvSpPr>
          <p:cNvPr id="9" name="Shape 137"/>
          <p:cNvSpPr/>
          <p:nvPr/>
        </p:nvSpPr>
        <p:spPr>
          <a:xfrm>
            <a:off x="11741399" y="8562666"/>
            <a:ext cx="1219200" cy="750250"/>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r>
              <a:rPr lang="en-US" sz="2000" b="1" dirty="0">
                <a:solidFill>
                  <a:srgbClr val="E04D34"/>
                </a:solidFill>
                <a:latin typeface="Calibri" pitchFamily="34" charset="0"/>
                <a:cs typeface="Calibri" pitchFamily="34" charset="0"/>
              </a:rPr>
              <a:t>memory in bits</a:t>
            </a:r>
          </a:p>
        </p:txBody>
      </p:sp>
      <p:sp>
        <p:nvSpPr>
          <p:cNvPr id="10" name="Shape 137"/>
          <p:cNvSpPr/>
          <p:nvPr/>
        </p:nvSpPr>
        <p:spPr>
          <a:xfrm>
            <a:off x="303774" y="2700561"/>
            <a:ext cx="659391" cy="651600"/>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r>
              <a:rPr lang="en-US" sz="2800" b="1" dirty="0" smtClean="0">
                <a:solidFill>
                  <a:srgbClr val="E04D34"/>
                </a:solidFill>
                <a:latin typeface="Calibri" pitchFamily="34" charset="0"/>
                <a:cs typeface="Calibri" pitchFamily="34" charset="0"/>
              </a:rPr>
              <a:t>%</a:t>
            </a:r>
            <a:endParaRPr lang="en-US" sz="2800" b="1" dirty="0">
              <a:solidFill>
                <a:srgbClr val="E04D34"/>
              </a:solidFill>
              <a:latin typeface="Calibri" pitchFamily="34" charset="0"/>
              <a:cs typeface="Calibri" pitchFamily="34" charset="0"/>
            </a:endParaRPr>
          </a:p>
        </p:txBody>
      </p:sp>
      <p:sp>
        <p:nvSpPr>
          <p:cNvPr id="3" name="Slide Number Placeholder 2"/>
          <p:cNvSpPr>
            <a:spLocks noGrp="1"/>
          </p:cNvSpPr>
          <p:nvPr>
            <p:ph type="sldNum" sz="quarter" idx="2"/>
          </p:nvPr>
        </p:nvSpPr>
        <p:spPr/>
        <p:txBody>
          <a:bodyPr/>
          <a:lstStyle/>
          <a:p>
            <a:fld id="{86CB4B4D-7CA3-9044-876B-883B54F8677D}" type="slidenum">
              <a:rPr lang="ru-RU" smtClean="0"/>
              <a:t>17</a:t>
            </a:fld>
            <a:endParaRPr lang="ru-RU"/>
          </a:p>
        </p:txBody>
      </p:sp>
    </p:spTree>
    <p:extLst>
      <p:ext uri="{BB962C8B-B14F-4D97-AF65-F5344CB8AC3E}">
        <p14:creationId xmlns:p14="http://schemas.microsoft.com/office/powerpoint/2010/main" val="219373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16256" y="677933"/>
            <a:ext cx="13021056" cy="1433761"/>
          </a:xfrm>
          <a:prstGeom prst="rect">
            <a:avLst/>
          </a:prstGeom>
          <a:solidFill>
            <a:srgbClr val="E04D34">
              <a:alpha val="84706"/>
            </a:srgbClr>
          </a:solidFill>
          <a:ln w="25400"/>
        </p:spPr>
        <p:txBody>
          <a:bodyPr lIns="48767" tIns="48767" rIns="48767" bIns="48767" anchor="ctr"/>
          <a:lstStyle/>
          <a:p>
            <a:pPr>
              <a:buClr>
                <a:srgbClr val="FFFFFF"/>
              </a:buClr>
              <a:buFont typeface="Helvetica"/>
              <a:defRPr sz="2600">
                <a:solidFill>
                  <a:srgbClr val="D9D9D9"/>
                </a:solidFill>
                <a:uFill>
                  <a:solidFill>
                    <a:srgbClr val="FFFFFF"/>
                  </a:solidFill>
                </a:uFill>
              </a:defRPr>
            </a:pPr>
            <a:endParaRPr dirty="0"/>
          </a:p>
        </p:txBody>
      </p:sp>
      <p:sp>
        <p:nvSpPr>
          <p:cNvPr id="16" name="Shape 125"/>
          <p:cNvSpPr/>
          <p:nvPr/>
        </p:nvSpPr>
        <p:spPr>
          <a:xfrm>
            <a:off x="633470" y="868516"/>
            <a:ext cx="12346941" cy="1052594"/>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buClr>
                <a:srgbClr val="333333"/>
              </a:buClr>
              <a:buFont typeface="PT Sans"/>
              <a:defRPr sz="7600">
                <a:solidFill>
                  <a:srgbClr val="6C6C6C"/>
                </a:solidFill>
                <a:latin typeface="PT Sans"/>
                <a:ea typeface="PT Sans"/>
                <a:cs typeface="PT Sans"/>
                <a:sym typeface="PT Sans"/>
              </a:defRPr>
            </a:lvl1pPr>
          </a:lstStyle>
          <a:p>
            <a:pPr algn="l">
              <a:defRPr sz="3600">
                <a:latin typeface="+mn-lt"/>
                <a:ea typeface="+mn-ea"/>
                <a:cs typeface="+mn-cs"/>
                <a:sym typeface="Helvetica Light"/>
              </a:defRPr>
            </a:pPr>
            <a:r>
              <a:rPr lang="en-US" sz="6200" dirty="0">
                <a:solidFill>
                  <a:schemeClr val="tx1"/>
                </a:solidFill>
                <a:latin typeface="Adobe Fan Heiti Std B" pitchFamily="34" charset="-128"/>
                <a:ea typeface="Adobe Fan Heiti Std B" pitchFamily="34" charset="-128"/>
              </a:rPr>
              <a:t>Conclusions</a:t>
            </a:r>
            <a:endParaRPr sz="6200" dirty="0">
              <a:solidFill>
                <a:schemeClr val="tx1"/>
              </a:solidFill>
              <a:latin typeface="Adobe Fan Heiti Std B" pitchFamily="34" charset="-128"/>
              <a:ea typeface="Adobe Fan Heiti Std B" pitchFamily="34" charset="-128"/>
              <a:sym typeface="PT Sans"/>
            </a:endParaRPr>
          </a:p>
        </p:txBody>
      </p:sp>
      <p:sp>
        <p:nvSpPr>
          <p:cNvPr id="21" name="Прямоугольник 20"/>
          <p:cNvSpPr/>
          <p:nvPr/>
        </p:nvSpPr>
        <p:spPr>
          <a:xfrm>
            <a:off x="1029712" y="2777348"/>
            <a:ext cx="11272016" cy="651167"/>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3" name="Овал 22"/>
          <p:cNvSpPr/>
          <p:nvPr/>
        </p:nvSpPr>
        <p:spPr>
          <a:xfrm>
            <a:off x="657857" y="2777349"/>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7" name="Shape 136"/>
          <p:cNvSpPr/>
          <p:nvPr/>
        </p:nvSpPr>
        <p:spPr>
          <a:xfrm>
            <a:off x="1571744" y="2773107"/>
            <a:ext cx="9710303" cy="651166"/>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solidFill>
                  <a:srgbClr val="000000"/>
                </a:solidFill>
                <a:latin typeface="PT Sans"/>
                <a:ea typeface="PT Sans"/>
                <a:cs typeface="PT Sans"/>
                <a:sym typeface="PT Sans"/>
              </a:defRPr>
            </a:lvl1pPr>
          </a:lstStyle>
          <a:p>
            <a:r>
              <a:rPr lang="en-US" sz="2800" dirty="0">
                <a:solidFill>
                  <a:schemeClr val="tx1"/>
                </a:solidFill>
                <a:latin typeface="Calibri" pitchFamily="34" charset="0"/>
                <a:ea typeface="Helvetica"/>
                <a:cs typeface="Calibri" pitchFamily="34" charset="0"/>
                <a:sym typeface="Helvetica"/>
              </a:rPr>
              <a:t>In our case, we consider using predictors:</a:t>
            </a:r>
          </a:p>
        </p:txBody>
      </p:sp>
      <p:sp>
        <p:nvSpPr>
          <p:cNvPr id="13" name="Прямоугольник 12"/>
          <p:cNvSpPr/>
          <p:nvPr/>
        </p:nvSpPr>
        <p:spPr>
          <a:xfrm>
            <a:off x="1009268" y="5551334"/>
            <a:ext cx="11292460" cy="651167"/>
          </a:xfrm>
          <a:prstGeom prst="rect">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Овал 13"/>
          <p:cNvSpPr/>
          <p:nvPr/>
        </p:nvSpPr>
        <p:spPr>
          <a:xfrm>
            <a:off x="657857" y="5551334"/>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Shape 137"/>
          <p:cNvSpPr/>
          <p:nvPr/>
        </p:nvSpPr>
        <p:spPr>
          <a:xfrm>
            <a:off x="1571745" y="5551334"/>
            <a:ext cx="9734685" cy="651168"/>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pPr>
              <a:defRPr>
                <a:latin typeface="PT Sans"/>
                <a:ea typeface="PT Sans"/>
                <a:cs typeface="PT Sans"/>
                <a:sym typeface="PT Sans"/>
              </a:defRPr>
            </a:pPr>
            <a:r>
              <a:rPr lang="en-US" sz="2800" dirty="0">
                <a:latin typeface="Calibri" pitchFamily="34" charset="0"/>
                <a:cs typeface="Calibri" pitchFamily="34" charset="0"/>
              </a:rPr>
              <a:t>At the moment, using FC NNs doesn’t seem to be justified</a:t>
            </a:r>
          </a:p>
        </p:txBody>
      </p:sp>
      <p:sp>
        <p:nvSpPr>
          <p:cNvPr id="38" name="Shape 360"/>
          <p:cNvSpPr/>
          <p:nvPr/>
        </p:nvSpPr>
        <p:spPr>
          <a:xfrm>
            <a:off x="1571744" y="3541416"/>
            <a:ext cx="9710302" cy="139525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buClr>
                <a:srgbClr val="000000"/>
              </a:buClr>
              <a:buFont typeface="Helvetica"/>
              <a:defRPr sz="2600"/>
            </a:lvl1pPr>
          </a:lstStyle>
          <a:p>
            <a:pPr marL="457200" indent="-457200" algn="l">
              <a:buClr>
                <a:schemeClr val="tx1"/>
              </a:buClr>
              <a:buFont typeface="Courier New" pitchFamily="49" charset="0"/>
              <a:buChar char="o"/>
            </a:pPr>
            <a:r>
              <a:rPr lang="en-US" sz="2800" dirty="0" err="1">
                <a:latin typeface="Calibri" pitchFamily="34" charset="0"/>
                <a:cs typeface="Calibri" pitchFamily="34" charset="0"/>
              </a:rPr>
              <a:t>GShare</a:t>
            </a:r>
            <a:r>
              <a:rPr lang="en-US" sz="2800" dirty="0">
                <a:latin typeface="Calibri" pitchFamily="34" charset="0"/>
                <a:cs typeface="Calibri" pitchFamily="34" charset="0"/>
              </a:rPr>
              <a:t> Saturated (&lt; </a:t>
            </a:r>
            <a:r>
              <a:rPr lang="en-US" sz="2800" dirty="0">
                <a:solidFill>
                  <a:srgbClr val="E04D34"/>
                </a:solidFill>
                <a:latin typeface="Calibri" pitchFamily="34" charset="0"/>
                <a:cs typeface="Calibri" pitchFamily="34" charset="0"/>
              </a:rPr>
              <a:t>0.2</a:t>
            </a:r>
            <a:r>
              <a:rPr lang="en-US" sz="2800" dirty="0">
                <a:latin typeface="Calibri" pitchFamily="34" charset="0"/>
                <a:cs typeface="Calibri" pitchFamily="34" charset="0"/>
              </a:rPr>
              <a:t> KB)</a:t>
            </a:r>
          </a:p>
          <a:p>
            <a:pPr marL="457200" indent="-457200" algn="l">
              <a:buClr>
                <a:schemeClr val="tx1"/>
              </a:buClr>
              <a:buFont typeface="Courier New" pitchFamily="49" charset="0"/>
              <a:buChar char="o"/>
            </a:pPr>
            <a:r>
              <a:rPr lang="en-US" sz="2800" dirty="0">
                <a:latin typeface="Calibri" pitchFamily="34" charset="0"/>
                <a:cs typeface="Calibri" pitchFamily="34" charset="0"/>
              </a:rPr>
              <a:t>Bimodal Perceptron w/ shared history (&lt; </a:t>
            </a:r>
            <a:r>
              <a:rPr lang="en-US" sz="2800" dirty="0">
                <a:solidFill>
                  <a:srgbClr val="E04D34"/>
                </a:solidFill>
                <a:latin typeface="Calibri" pitchFamily="34" charset="0"/>
                <a:cs typeface="Calibri" pitchFamily="34" charset="0"/>
              </a:rPr>
              <a:t>10</a:t>
            </a:r>
            <a:r>
              <a:rPr lang="en-US" sz="2800" dirty="0">
                <a:latin typeface="Calibri" pitchFamily="34" charset="0"/>
                <a:cs typeface="Calibri" pitchFamily="34" charset="0"/>
              </a:rPr>
              <a:t> KB)</a:t>
            </a:r>
          </a:p>
          <a:p>
            <a:pPr marL="457200" indent="-457200" algn="l">
              <a:buClr>
                <a:schemeClr val="tx1"/>
              </a:buClr>
              <a:buFont typeface="Courier New" pitchFamily="49" charset="0"/>
              <a:buChar char="o"/>
            </a:pPr>
            <a:r>
              <a:rPr lang="en-US" sz="2800" dirty="0" err="1">
                <a:latin typeface="Calibri" pitchFamily="34" charset="0"/>
                <a:cs typeface="Calibri" pitchFamily="34" charset="0"/>
              </a:rPr>
              <a:t>GShare</a:t>
            </a:r>
            <a:r>
              <a:rPr lang="en-US" sz="2800" dirty="0">
                <a:latin typeface="Calibri" pitchFamily="34" charset="0"/>
                <a:cs typeface="Calibri" pitchFamily="34" charset="0"/>
              </a:rPr>
              <a:t> Perceptron w/ shared history (&gt; </a:t>
            </a:r>
            <a:r>
              <a:rPr lang="en-US" sz="2800" dirty="0">
                <a:solidFill>
                  <a:srgbClr val="E04D34"/>
                </a:solidFill>
                <a:latin typeface="Calibri" pitchFamily="34" charset="0"/>
                <a:cs typeface="Calibri" pitchFamily="34" charset="0"/>
              </a:rPr>
              <a:t>10</a:t>
            </a:r>
            <a:r>
              <a:rPr lang="en-US" sz="2800" dirty="0">
                <a:latin typeface="Calibri" pitchFamily="34" charset="0"/>
                <a:cs typeface="Calibri" pitchFamily="34" charset="0"/>
              </a:rPr>
              <a:t> KB)</a:t>
            </a:r>
          </a:p>
        </p:txBody>
      </p:sp>
      <p:sp>
        <p:nvSpPr>
          <p:cNvPr id="12" name="Прямоугольник 11"/>
          <p:cNvSpPr/>
          <p:nvPr/>
        </p:nvSpPr>
        <p:spPr>
          <a:xfrm>
            <a:off x="1029711" y="6977492"/>
            <a:ext cx="11272017" cy="651167"/>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Овал 16"/>
          <p:cNvSpPr/>
          <p:nvPr/>
        </p:nvSpPr>
        <p:spPr>
          <a:xfrm>
            <a:off x="657856" y="6977493"/>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8" name="Shape 136"/>
          <p:cNvSpPr/>
          <p:nvPr/>
        </p:nvSpPr>
        <p:spPr>
          <a:xfrm>
            <a:off x="1571743" y="6973251"/>
            <a:ext cx="10729985" cy="651166"/>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solidFill>
                  <a:srgbClr val="000000"/>
                </a:solidFill>
                <a:latin typeface="PT Sans"/>
                <a:ea typeface="PT Sans"/>
                <a:cs typeface="PT Sans"/>
                <a:sym typeface="PT Sans"/>
              </a:defRPr>
            </a:lvl1pPr>
          </a:lstStyle>
          <a:p>
            <a:r>
              <a:rPr lang="en-US" sz="2800" dirty="0">
                <a:solidFill>
                  <a:schemeClr val="tx1"/>
                </a:solidFill>
                <a:latin typeface="Calibri" pitchFamily="34" charset="0"/>
                <a:ea typeface="Helvetica"/>
                <a:cs typeface="Calibri" pitchFamily="34" charset="0"/>
                <a:sym typeface="Helvetica"/>
              </a:rPr>
              <a:t>Combining branch predictors majority of time yields best of two worlds</a:t>
            </a:r>
          </a:p>
        </p:txBody>
      </p:sp>
      <p:sp>
        <p:nvSpPr>
          <p:cNvPr id="3" name="Slide Number Placeholder 2"/>
          <p:cNvSpPr>
            <a:spLocks noGrp="1"/>
          </p:cNvSpPr>
          <p:nvPr>
            <p:ph type="sldNum" sz="quarter" idx="2"/>
          </p:nvPr>
        </p:nvSpPr>
        <p:spPr/>
        <p:txBody>
          <a:bodyPr/>
          <a:lstStyle/>
          <a:p>
            <a:fld id="{86CB4B4D-7CA3-9044-876B-883B54F8677D}" type="slidenum">
              <a:rPr lang="ru-RU" smtClean="0"/>
              <a:t>18</a:t>
            </a:fld>
            <a:endParaRPr lang="ru-RU"/>
          </a:p>
        </p:txBody>
      </p:sp>
    </p:spTree>
    <p:extLst>
      <p:ext uri="{BB962C8B-B14F-4D97-AF65-F5344CB8AC3E}">
        <p14:creationId xmlns:p14="http://schemas.microsoft.com/office/powerpoint/2010/main" val="386660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16256" y="677933"/>
            <a:ext cx="13021056" cy="1433761"/>
          </a:xfrm>
          <a:prstGeom prst="rect">
            <a:avLst/>
          </a:prstGeom>
          <a:solidFill>
            <a:srgbClr val="E04D34">
              <a:alpha val="84706"/>
            </a:srgbClr>
          </a:solidFill>
          <a:ln w="25400"/>
        </p:spPr>
        <p:txBody>
          <a:bodyPr lIns="48767" tIns="48767" rIns="48767" bIns="48767" anchor="ctr"/>
          <a:lstStyle/>
          <a:p>
            <a:pPr>
              <a:buClr>
                <a:srgbClr val="FFFFFF"/>
              </a:buClr>
              <a:buFont typeface="Helvetica"/>
              <a:defRPr sz="2600">
                <a:solidFill>
                  <a:srgbClr val="D9D9D9"/>
                </a:solidFill>
                <a:uFill>
                  <a:solidFill>
                    <a:srgbClr val="FFFFFF"/>
                  </a:solidFill>
                </a:uFill>
              </a:defRPr>
            </a:pPr>
            <a:endParaRPr dirty="0"/>
          </a:p>
        </p:txBody>
      </p:sp>
      <p:sp>
        <p:nvSpPr>
          <p:cNvPr id="16" name="Shape 125"/>
          <p:cNvSpPr/>
          <p:nvPr/>
        </p:nvSpPr>
        <p:spPr>
          <a:xfrm>
            <a:off x="633470" y="868516"/>
            <a:ext cx="12346941" cy="1052594"/>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buClr>
                <a:srgbClr val="333333"/>
              </a:buClr>
              <a:buFont typeface="PT Sans"/>
              <a:defRPr sz="7600">
                <a:solidFill>
                  <a:srgbClr val="6C6C6C"/>
                </a:solidFill>
                <a:latin typeface="PT Sans"/>
                <a:ea typeface="PT Sans"/>
                <a:cs typeface="PT Sans"/>
                <a:sym typeface="PT Sans"/>
              </a:defRPr>
            </a:lvl1pPr>
          </a:lstStyle>
          <a:p>
            <a:pPr algn="l">
              <a:defRPr sz="3600">
                <a:latin typeface="+mn-lt"/>
                <a:ea typeface="+mn-ea"/>
                <a:cs typeface="+mn-cs"/>
                <a:sym typeface="Helvetica Light"/>
              </a:defRPr>
            </a:pPr>
            <a:r>
              <a:rPr lang="en-US" sz="6200" dirty="0">
                <a:solidFill>
                  <a:schemeClr val="tx1"/>
                </a:solidFill>
                <a:latin typeface="Adobe Fan Heiti Std B" pitchFamily="34" charset="-128"/>
                <a:ea typeface="Adobe Fan Heiti Std B" pitchFamily="34" charset="-128"/>
              </a:rPr>
              <a:t>Future </a:t>
            </a:r>
            <a:r>
              <a:rPr lang="en-US" sz="6200" dirty="0" smtClean="0">
                <a:solidFill>
                  <a:schemeClr val="tx1"/>
                </a:solidFill>
                <a:latin typeface="Adobe Fan Heiti Std B" pitchFamily="34" charset="-128"/>
                <a:ea typeface="Adobe Fan Heiti Std B" pitchFamily="34" charset="-128"/>
              </a:rPr>
              <a:t>Work  </a:t>
            </a:r>
            <a:r>
              <a:rPr lang="en-US" sz="6200" dirty="0" smtClean="0">
                <a:solidFill>
                  <a:schemeClr val="tx1"/>
                </a:solidFill>
                <a:latin typeface="Times New Roman" pitchFamily="18" charset="0"/>
                <a:ea typeface="Adobe Fan Heiti Std B" pitchFamily="34" charset="-128"/>
                <a:cs typeface="Times New Roman" pitchFamily="18" charset="0"/>
              </a:rPr>
              <a:t>I  </a:t>
            </a:r>
            <a:r>
              <a:rPr lang="en-US" sz="6200" dirty="0" smtClean="0">
                <a:solidFill>
                  <a:schemeClr val="tx1"/>
                </a:solidFill>
                <a:latin typeface="Adobe Fan Heiti Std B" pitchFamily="34" charset="-128"/>
                <a:ea typeface="Adobe Fan Heiti Std B" pitchFamily="34" charset="-128"/>
              </a:rPr>
              <a:t>(</a:t>
            </a:r>
            <a:r>
              <a:rPr lang="en-US" sz="6200" dirty="0">
                <a:solidFill>
                  <a:schemeClr val="tx1"/>
                </a:solidFill>
                <a:latin typeface="Adobe Fan Heiti Std B" pitchFamily="34" charset="-128"/>
                <a:ea typeface="Adobe Fan Heiti Std B" pitchFamily="34" charset="-128"/>
              </a:rPr>
              <a:t>Hash)</a:t>
            </a:r>
            <a:endParaRPr sz="6200" dirty="0">
              <a:solidFill>
                <a:schemeClr val="tx1"/>
              </a:solidFill>
              <a:latin typeface="Adobe Fan Heiti Std B" pitchFamily="34" charset="-128"/>
              <a:ea typeface="Adobe Fan Heiti Std B" pitchFamily="34" charset="-128"/>
              <a:sym typeface="PT Sans"/>
            </a:endParaRPr>
          </a:p>
        </p:txBody>
      </p:sp>
      <p:graphicFrame>
        <p:nvGraphicFramePr>
          <p:cNvPr id="12" name="Content Placeholder 9"/>
          <p:cNvGraphicFramePr>
            <a:graphicFrameLocks/>
          </p:cNvGraphicFramePr>
          <p:nvPr>
            <p:extLst>
              <p:ext uri="{D42A27DB-BD31-4B8C-83A1-F6EECF244321}">
                <p14:modId xmlns:p14="http://schemas.microsoft.com/office/powerpoint/2010/main" val="2591015549"/>
              </p:ext>
            </p:extLst>
          </p:nvPr>
        </p:nvGraphicFramePr>
        <p:xfrm>
          <a:off x="-1" y="3259710"/>
          <a:ext cx="6685021" cy="50254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ontent Placeholder 10"/>
          <p:cNvGraphicFramePr>
            <a:graphicFrameLocks/>
          </p:cNvGraphicFramePr>
          <p:nvPr>
            <p:extLst>
              <p:ext uri="{D42A27DB-BD31-4B8C-83A1-F6EECF244321}">
                <p14:modId xmlns:p14="http://schemas.microsoft.com/office/powerpoint/2010/main" val="103932754"/>
              </p:ext>
            </p:extLst>
          </p:nvPr>
        </p:nvGraphicFramePr>
        <p:xfrm>
          <a:off x="6390864" y="3264156"/>
          <a:ext cx="6613936" cy="5025499"/>
        </p:xfrm>
        <a:graphic>
          <a:graphicData uri="http://schemas.openxmlformats.org/drawingml/2006/chart">
            <c:chart xmlns:c="http://schemas.openxmlformats.org/drawingml/2006/chart" xmlns:r="http://schemas.openxmlformats.org/officeDocument/2006/relationships" r:id="rId4"/>
          </a:graphicData>
        </a:graphic>
      </p:graphicFrame>
      <p:sp>
        <p:nvSpPr>
          <p:cNvPr id="15" name="Прямоугольник 14"/>
          <p:cNvSpPr/>
          <p:nvPr/>
        </p:nvSpPr>
        <p:spPr>
          <a:xfrm>
            <a:off x="103120" y="2461528"/>
            <a:ext cx="6287744" cy="651167"/>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Shape 137"/>
          <p:cNvSpPr/>
          <p:nvPr/>
        </p:nvSpPr>
        <p:spPr>
          <a:xfrm>
            <a:off x="103120" y="2461528"/>
            <a:ext cx="6090416" cy="651167"/>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pPr algn="ctr"/>
            <a:r>
              <a:rPr lang="en-US" sz="3200" dirty="0">
                <a:solidFill>
                  <a:schemeClr val="tx1"/>
                </a:solidFill>
                <a:latin typeface="Calibri" pitchFamily="34" charset="0"/>
                <a:cs typeface="Calibri" pitchFamily="34" charset="0"/>
              </a:rPr>
              <a:t>Direct/Knuth </a:t>
            </a:r>
            <a:r>
              <a:rPr lang="en-US" sz="3200" dirty="0" smtClean="0">
                <a:solidFill>
                  <a:schemeClr val="tx1"/>
                </a:solidFill>
                <a:latin typeface="Calibri" pitchFamily="34" charset="0"/>
                <a:cs typeface="Calibri" pitchFamily="34" charset="0"/>
              </a:rPr>
              <a:t> (</a:t>
            </a:r>
            <a:r>
              <a:rPr lang="en-US" sz="3200" dirty="0">
                <a:solidFill>
                  <a:schemeClr val="tx1"/>
                </a:solidFill>
                <a:latin typeface="Calibri" pitchFamily="34" charset="0"/>
                <a:cs typeface="Calibri" pitchFamily="34" charset="0"/>
              </a:rPr>
              <a:t>93.35%)</a:t>
            </a:r>
          </a:p>
        </p:txBody>
      </p:sp>
      <p:sp>
        <p:nvSpPr>
          <p:cNvPr id="18" name="Прямоугольник 17"/>
          <p:cNvSpPr/>
          <p:nvPr/>
        </p:nvSpPr>
        <p:spPr>
          <a:xfrm>
            <a:off x="6494272" y="2461528"/>
            <a:ext cx="6281164" cy="651167"/>
          </a:xfrm>
          <a:prstGeom prst="rect">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9" name="Shape 137"/>
          <p:cNvSpPr/>
          <p:nvPr/>
        </p:nvSpPr>
        <p:spPr>
          <a:xfrm>
            <a:off x="6685020" y="2461528"/>
            <a:ext cx="6090416" cy="651167"/>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pPr algn="ctr"/>
            <a:r>
              <a:rPr lang="en-US" sz="3200" dirty="0">
                <a:solidFill>
                  <a:schemeClr val="tx1"/>
                </a:solidFill>
                <a:latin typeface="Calibri" pitchFamily="34" charset="0"/>
                <a:cs typeface="Calibri" pitchFamily="34" charset="0"/>
              </a:rPr>
              <a:t>Jenkins Mix </a:t>
            </a:r>
            <a:r>
              <a:rPr lang="en-US" sz="3200" dirty="0" smtClean="0">
                <a:solidFill>
                  <a:schemeClr val="tx1"/>
                </a:solidFill>
                <a:latin typeface="Calibri" pitchFamily="34" charset="0"/>
                <a:cs typeface="Calibri" pitchFamily="34" charset="0"/>
              </a:rPr>
              <a:t> (</a:t>
            </a:r>
            <a:r>
              <a:rPr lang="en-US" sz="3200" dirty="0">
                <a:solidFill>
                  <a:schemeClr val="tx1"/>
                </a:solidFill>
                <a:latin typeface="Calibri" pitchFamily="34" charset="0"/>
                <a:cs typeface="Calibri" pitchFamily="34" charset="0"/>
              </a:rPr>
              <a:t>93.7%)</a:t>
            </a:r>
          </a:p>
        </p:txBody>
      </p:sp>
      <p:sp>
        <p:nvSpPr>
          <p:cNvPr id="3" name="Slide Number Placeholder 2"/>
          <p:cNvSpPr>
            <a:spLocks noGrp="1"/>
          </p:cNvSpPr>
          <p:nvPr>
            <p:ph type="sldNum" sz="quarter" idx="2"/>
          </p:nvPr>
        </p:nvSpPr>
        <p:spPr/>
        <p:txBody>
          <a:bodyPr/>
          <a:lstStyle/>
          <a:p>
            <a:fld id="{86CB4B4D-7CA3-9044-876B-883B54F8677D}" type="slidenum">
              <a:rPr lang="ru-RU" smtClean="0"/>
              <a:t>19</a:t>
            </a:fld>
            <a:endParaRPr lang="ru-RU"/>
          </a:p>
        </p:txBody>
      </p:sp>
    </p:spTree>
    <p:extLst>
      <p:ext uri="{BB962C8B-B14F-4D97-AF65-F5344CB8AC3E}">
        <p14:creationId xmlns:p14="http://schemas.microsoft.com/office/powerpoint/2010/main" val="62110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16256" y="677933"/>
            <a:ext cx="13021056" cy="1433761"/>
          </a:xfrm>
          <a:prstGeom prst="rect">
            <a:avLst/>
          </a:prstGeom>
          <a:solidFill>
            <a:srgbClr val="E04D34">
              <a:alpha val="84706"/>
            </a:srgbClr>
          </a:solidFill>
          <a:ln w="25400"/>
        </p:spPr>
        <p:txBody>
          <a:bodyPr lIns="48767" tIns="48767" rIns="48767" bIns="48767" anchor="ctr"/>
          <a:lstStyle/>
          <a:p>
            <a:pPr>
              <a:buClr>
                <a:srgbClr val="FFFFFF"/>
              </a:buClr>
              <a:buFont typeface="Helvetica"/>
              <a:defRPr sz="2600">
                <a:solidFill>
                  <a:srgbClr val="D9D9D9"/>
                </a:solidFill>
                <a:uFill>
                  <a:solidFill>
                    <a:srgbClr val="FFFFFF"/>
                  </a:solidFill>
                </a:uFill>
              </a:defRPr>
            </a:pPr>
            <a:endParaRPr/>
          </a:p>
        </p:txBody>
      </p:sp>
      <p:sp>
        <p:nvSpPr>
          <p:cNvPr id="139" name="Shape 139"/>
          <p:cNvSpPr/>
          <p:nvPr/>
        </p:nvSpPr>
        <p:spPr>
          <a:xfrm>
            <a:off x="1571746" y="5771397"/>
            <a:ext cx="3917040" cy="2072362"/>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buClr>
                <a:srgbClr val="000000"/>
              </a:buClr>
              <a:buFont typeface="Helvetica"/>
            </a:lvl1pPr>
          </a:lstStyle>
          <a:p>
            <a:pPr marL="457200" indent="-457200" algn="l">
              <a:buClr>
                <a:schemeClr val="tx1">
                  <a:lumMod val="95000"/>
                </a:schemeClr>
              </a:buClr>
              <a:buFont typeface="Courier New" pitchFamily="49" charset="0"/>
              <a:buChar char="o"/>
            </a:pPr>
            <a:r>
              <a:rPr sz="3200" dirty="0" smtClean="0">
                <a:latin typeface="Calibri" pitchFamily="34" charset="0"/>
                <a:cs typeface="Calibri" pitchFamily="34" charset="0"/>
              </a:rPr>
              <a:t>Espresso</a:t>
            </a:r>
            <a:endParaRPr lang="en-US" sz="3200" dirty="0" smtClean="0">
              <a:latin typeface="Calibri" pitchFamily="34" charset="0"/>
              <a:cs typeface="Calibri" pitchFamily="34" charset="0"/>
            </a:endParaRPr>
          </a:p>
          <a:p>
            <a:pPr marL="457200" indent="-457200" algn="l">
              <a:buClr>
                <a:schemeClr val="tx1">
                  <a:lumMod val="95000"/>
                </a:schemeClr>
              </a:buClr>
              <a:buFont typeface="Courier New" pitchFamily="49" charset="0"/>
              <a:buChar char="o"/>
            </a:pPr>
            <a:r>
              <a:rPr lang="en-US" sz="3200" dirty="0">
                <a:latin typeface="Calibri" pitchFamily="34" charset="0"/>
                <a:cs typeface="Calibri" pitchFamily="34" charset="0"/>
              </a:rPr>
              <a:t>Pronto </a:t>
            </a:r>
            <a:r>
              <a:rPr lang="en-US" sz="3200" dirty="0" smtClean="0">
                <a:latin typeface="Calibri" pitchFamily="34" charset="0"/>
                <a:cs typeface="Calibri" pitchFamily="34" charset="0"/>
              </a:rPr>
              <a:t>Espresso</a:t>
            </a:r>
          </a:p>
          <a:p>
            <a:pPr marL="457200" indent="-457200" algn="l">
              <a:buClr>
                <a:schemeClr val="tx1">
                  <a:lumMod val="95000"/>
                </a:schemeClr>
              </a:buClr>
              <a:buFont typeface="Courier New" pitchFamily="49" charset="0"/>
              <a:buChar char="o"/>
            </a:pPr>
            <a:r>
              <a:rPr lang="en-US" sz="3200" dirty="0" smtClean="0">
                <a:latin typeface="Calibri" pitchFamily="34" charset="0"/>
                <a:cs typeface="Calibri" pitchFamily="34" charset="0"/>
              </a:rPr>
              <a:t>Cappuccino</a:t>
            </a:r>
          </a:p>
          <a:p>
            <a:pPr marL="457200" indent="-457200" algn="l">
              <a:buClr>
                <a:schemeClr val="tx1">
                  <a:lumMod val="95000"/>
                </a:schemeClr>
              </a:buClr>
              <a:buFont typeface="Courier New" pitchFamily="49" charset="0"/>
              <a:buChar char="o"/>
            </a:pPr>
            <a:r>
              <a:rPr lang="en-US" sz="3200" dirty="0">
                <a:latin typeface="Calibri" pitchFamily="34" charset="0"/>
                <a:cs typeface="Calibri" pitchFamily="34" charset="0"/>
              </a:rPr>
              <a:t>Marocchino</a:t>
            </a:r>
            <a:endParaRPr sz="3200" dirty="0">
              <a:latin typeface="Calibri" pitchFamily="34" charset="0"/>
              <a:cs typeface="Calibri" pitchFamily="34" charset="0"/>
            </a:endParaRPr>
          </a:p>
        </p:txBody>
      </p:sp>
      <p:sp>
        <p:nvSpPr>
          <p:cNvPr id="142" name="Shape 142"/>
          <p:cNvSpPr/>
          <p:nvPr/>
        </p:nvSpPr>
        <p:spPr>
          <a:xfrm>
            <a:off x="3032552" y="8648867"/>
            <a:ext cx="102656"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buClr>
                <a:srgbClr val="000000"/>
              </a:buClr>
              <a:buFont typeface="Helvetica"/>
            </a:lvl1pPr>
          </a:lstStyle>
          <a:p>
            <a:endParaRPr sz="3200" dirty="0">
              <a:latin typeface="+mj-lt"/>
            </a:endParaRPr>
          </a:p>
        </p:txBody>
      </p:sp>
      <p:sp>
        <p:nvSpPr>
          <p:cNvPr id="2" name="Прямоугольник 1"/>
          <p:cNvSpPr/>
          <p:nvPr/>
        </p:nvSpPr>
        <p:spPr>
          <a:xfrm>
            <a:off x="1029715" y="2977808"/>
            <a:ext cx="10276717" cy="651167"/>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46" name="Shape 136"/>
          <p:cNvSpPr/>
          <p:nvPr/>
        </p:nvSpPr>
        <p:spPr>
          <a:xfrm>
            <a:off x="1571748" y="2977809"/>
            <a:ext cx="9808974" cy="651166"/>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solidFill>
                  <a:srgbClr val="000000"/>
                </a:solidFill>
                <a:latin typeface="PT Sans"/>
                <a:ea typeface="PT Sans"/>
                <a:cs typeface="PT Sans"/>
                <a:sym typeface="PT Sans"/>
              </a:defRPr>
            </a:lvl1pPr>
          </a:lstStyle>
          <a:p>
            <a:r>
              <a:rPr sz="3200" dirty="0">
                <a:solidFill>
                  <a:schemeClr val="tx1"/>
                </a:solidFill>
                <a:latin typeface="Calibri" pitchFamily="34" charset="0"/>
                <a:cs typeface="Calibri" pitchFamily="34" charset="0"/>
              </a:rPr>
              <a:t>New implementation of OpenRISC system architecture</a:t>
            </a:r>
          </a:p>
        </p:txBody>
      </p:sp>
      <p:sp>
        <p:nvSpPr>
          <p:cNvPr id="47" name="Прямоугольник 46"/>
          <p:cNvSpPr/>
          <p:nvPr/>
        </p:nvSpPr>
        <p:spPr>
          <a:xfrm>
            <a:off x="1029715" y="3985573"/>
            <a:ext cx="10276717" cy="651167"/>
          </a:xfrm>
          <a:prstGeom prst="rect">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48" name="Прямоугольник 47"/>
          <p:cNvSpPr/>
          <p:nvPr/>
        </p:nvSpPr>
        <p:spPr>
          <a:xfrm>
            <a:off x="1029714" y="4976376"/>
            <a:ext cx="10276718" cy="651167"/>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49" name="Shape 137"/>
          <p:cNvSpPr/>
          <p:nvPr/>
        </p:nvSpPr>
        <p:spPr>
          <a:xfrm>
            <a:off x="1571746" y="3996555"/>
            <a:ext cx="9808976" cy="651168"/>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pPr>
              <a:defRPr>
                <a:latin typeface="PT Sans"/>
                <a:ea typeface="PT Sans"/>
                <a:cs typeface="PT Sans"/>
                <a:sym typeface="PT Sans"/>
              </a:defRPr>
            </a:pPr>
            <a:r>
              <a:rPr sz="3200" dirty="0">
                <a:solidFill>
                  <a:schemeClr val="tx1"/>
                </a:solidFill>
                <a:latin typeface="Calibri" pitchFamily="34" charset="0"/>
                <a:cs typeface="Calibri" pitchFamily="34" charset="0"/>
                <a:sym typeface="Helvetica"/>
              </a:rPr>
              <a:t>Great flexibility</a:t>
            </a:r>
          </a:p>
        </p:txBody>
      </p:sp>
      <p:sp>
        <p:nvSpPr>
          <p:cNvPr id="50" name="Shape 151"/>
          <p:cNvSpPr/>
          <p:nvPr/>
        </p:nvSpPr>
        <p:spPr>
          <a:xfrm>
            <a:off x="1571748" y="4968885"/>
            <a:ext cx="9808975" cy="643674"/>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p>
            <a:pPr algn="l" defTabSz="585216">
              <a:spcBef>
                <a:spcPts val="1500"/>
              </a:spcBef>
              <a:defRPr sz="2400">
                <a:solidFill>
                  <a:srgbClr val="000000"/>
                </a:solidFill>
                <a:latin typeface="PT Sans"/>
                <a:ea typeface="PT Sans"/>
                <a:cs typeface="PT Sans"/>
                <a:sym typeface="PT Sans"/>
              </a:defRPr>
            </a:pPr>
            <a:r>
              <a:rPr sz="3200" dirty="0">
                <a:solidFill>
                  <a:schemeClr val="tx1"/>
                </a:solidFill>
                <a:latin typeface="Calibri" pitchFamily="34" charset="0"/>
                <a:ea typeface="Helvetica"/>
                <a:cs typeface="Calibri" pitchFamily="34" charset="0"/>
                <a:sym typeface="Helvetica"/>
              </a:rPr>
              <a:t>Has 4 different pipelines in it:</a:t>
            </a:r>
            <a:r>
              <a:rPr sz="3200" dirty="0">
                <a:solidFill>
                  <a:schemeClr val="tx1"/>
                </a:solidFill>
                <a:latin typeface="Calibri" pitchFamily="34" charset="0"/>
                <a:cs typeface="Calibri" pitchFamily="34" charset="0"/>
              </a:rPr>
              <a:t> </a:t>
            </a:r>
          </a:p>
        </p:txBody>
      </p:sp>
      <p:sp>
        <p:nvSpPr>
          <p:cNvPr id="56" name="Овал 55"/>
          <p:cNvSpPr/>
          <p:nvPr/>
        </p:nvSpPr>
        <p:spPr>
          <a:xfrm>
            <a:off x="657859" y="3985573"/>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58" name="Овал 57"/>
          <p:cNvSpPr/>
          <p:nvPr/>
        </p:nvSpPr>
        <p:spPr>
          <a:xfrm>
            <a:off x="657859" y="4960787"/>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59" name="Овал 58"/>
          <p:cNvSpPr/>
          <p:nvPr/>
        </p:nvSpPr>
        <p:spPr>
          <a:xfrm>
            <a:off x="657859" y="2977809"/>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61" name="Shape 125"/>
          <p:cNvSpPr/>
          <p:nvPr/>
        </p:nvSpPr>
        <p:spPr>
          <a:xfrm>
            <a:off x="657858" y="868516"/>
            <a:ext cx="12346941" cy="1052594"/>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buClr>
                <a:srgbClr val="333333"/>
              </a:buClr>
              <a:buFont typeface="PT Sans"/>
              <a:defRPr sz="7600">
                <a:solidFill>
                  <a:srgbClr val="6C6C6C"/>
                </a:solidFill>
                <a:latin typeface="PT Sans"/>
                <a:ea typeface="PT Sans"/>
                <a:cs typeface="PT Sans"/>
                <a:sym typeface="PT Sans"/>
              </a:defRPr>
            </a:lvl1pPr>
          </a:lstStyle>
          <a:p>
            <a:pPr algn="l">
              <a:defRPr sz="3600">
                <a:latin typeface="+mn-lt"/>
                <a:ea typeface="+mn-ea"/>
                <a:cs typeface="+mn-cs"/>
                <a:sym typeface="Helvetica Light"/>
              </a:defRPr>
            </a:pPr>
            <a:r>
              <a:rPr sz="6200" dirty="0">
                <a:solidFill>
                  <a:schemeClr val="tx1"/>
                </a:solidFill>
                <a:latin typeface="Adobe Fan Heiti Std B" pitchFamily="34" charset="-128"/>
                <a:ea typeface="Adobe Fan Heiti Std B" pitchFamily="34" charset="-128"/>
                <a:sym typeface="PT Sans"/>
              </a:rPr>
              <a:t>What </a:t>
            </a:r>
            <a:r>
              <a:rPr lang="en-US" sz="6200" dirty="0" smtClean="0">
                <a:solidFill>
                  <a:schemeClr val="tx1"/>
                </a:solidFill>
                <a:latin typeface="Adobe Fan Heiti Std B" pitchFamily="34" charset="-128"/>
                <a:ea typeface="Adobe Fan Heiti Std B" pitchFamily="34" charset="-128"/>
                <a:sym typeface="PT Sans"/>
              </a:rPr>
              <a:t>is </a:t>
            </a:r>
            <a:r>
              <a:rPr lang="en-US" sz="6200" dirty="0" smtClean="0">
                <a:solidFill>
                  <a:srgbClr val="FFFF99"/>
                </a:solidFill>
                <a:latin typeface="Adobe Fan Heiti Std B" pitchFamily="34" charset="-128"/>
                <a:ea typeface="Adobe Fan Heiti Std B" pitchFamily="34" charset="-128"/>
                <a:sym typeface="PT Sans"/>
              </a:rPr>
              <a:t>mor1kx</a:t>
            </a:r>
            <a:r>
              <a:rPr sz="6200" dirty="0" smtClean="0">
                <a:solidFill>
                  <a:schemeClr val="tx1"/>
                </a:solidFill>
                <a:latin typeface="Adobe Fan Heiti Std B" pitchFamily="34" charset="-128"/>
                <a:ea typeface="Adobe Fan Heiti Std B" pitchFamily="34" charset="-128"/>
                <a:sym typeface="PT Sans"/>
              </a:rPr>
              <a:t>? </a:t>
            </a:r>
            <a:endParaRPr sz="6200" dirty="0">
              <a:solidFill>
                <a:schemeClr val="tx1"/>
              </a:solidFill>
              <a:latin typeface="Adobe Fan Heiti Std B" pitchFamily="34" charset="-128"/>
              <a:ea typeface="Adobe Fan Heiti Std B" pitchFamily="34" charset="-128"/>
              <a:sym typeface="PT Sans"/>
            </a:endParaRPr>
          </a:p>
        </p:txBody>
      </p:sp>
      <p:sp>
        <p:nvSpPr>
          <p:cNvPr id="4" name="Slide Number Placeholder 3"/>
          <p:cNvSpPr>
            <a:spLocks noGrp="1"/>
          </p:cNvSpPr>
          <p:nvPr>
            <p:ph type="sldNum" sz="quarter" idx="2"/>
          </p:nvPr>
        </p:nvSpPr>
        <p:spPr/>
        <p:txBody>
          <a:bodyPr/>
          <a:lstStyle/>
          <a:p>
            <a:fld id="{86CB4B4D-7CA3-9044-876B-883B54F8677D}" type="slidenum">
              <a:rPr lang="ru-RU" smtClean="0"/>
              <a:t>2</a:t>
            </a:fld>
            <a:endParaRPr lang="ru-RU"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16256" y="677933"/>
            <a:ext cx="13021056" cy="1433761"/>
          </a:xfrm>
          <a:prstGeom prst="rect">
            <a:avLst/>
          </a:prstGeom>
          <a:solidFill>
            <a:srgbClr val="E04D34">
              <a:alpha val="84706"/>
            </a:srgbClr>
          </a:solidFill>
          <a:ln w="25400"/>
        </p:spPr>
        <p:txBody>
          <a:bodyPr lIns="48767" tIns="48767" rIns="48767" bIns="48767" anchor="ctr"/>
          <a:lstStyle/>
          <a:p>
            <a:pPr>
              <a:buClr>
                <a:srgbClr val="FFFFFF"/>
              </a:buClr>
              <a:buFont typeface="Helvetica"/>
              <a:defRPr sz="2600">
                <a:solidFill>
                  <a:srgbClr val="D9D9D9"/>
                </a:solidFill>
                <a:uFill>
                  <a:solidFill>
                    <a:srgbClr val="FFFFFF"/>
                  </a:solidFill>
                </a:uFill>
              </a:defRPr>
            </a:pPr>
            <a:endParaRPr dirty="0"/>
          </a:p>
        </p:txBody>
      </p:sp>
      <p:sp>
        <p:nvSpPr>
          <p:cNvPr id="16" name="Shape 125"/>
          <p:cNvSpPr/>
          <p:nvPr/>
        </p:nvSpPr>
        <p:spPr>
          <a:xfrm>
            <a:off x="633470" y="868516"/>
            <a:ext cx="12346941" cy="1052594"/>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buClr>
                <a:srgbClr val="333333"/>
              </a:buClr>
              <a:buFont typeface="PT Sans"/>
              <a:defRPr sz="7600">
                <a:solidFill>
                  <a:srgbClr val="6C6C6C"/>
                </a:solidFill>
                <a:latin typeface="PT Sans"/>
                <a:ea typeface="PT Sans"/>
                <a:cs typeface="PT Sans"/>
                <a:sym typeface="PT Sans"/>
              </a:defRPr>
            </a:lvl1pPr>
          </a:lstStyle>
          <a:p>
            <a:pPr algn="l">
              <a:defRPr sz="3600">
                <a:latin typeface="+mn-lt"/>
                <a:ea typeface="+mn-ea"/>
                <a:cs typeface="+mn-cs"/>
                <a:sym typeface="Helvetica Light"/>
              </a:defRPr>
            </a:pPr>
            <a:r>
              <a:rPr lang="en-US" sz="6200" dirty="0">
                <a:solidFill>
                  <a:schemeClr val="tx1"/>
                </a:solidFill>
                <a:latin typeface="Adobe Fan Heiti Std B" pitchFamily="34" charset="-128"/>
                <a:ea typeface="Adobe Fan Heiti Std B" pitchFamily="34" charset="-128"/>
              </a:rPr>
              <a:t>Future </a:t>
            </a:r>
            <a:r>
              <a:rPr lang="en-US" sz="6200" dirty="0" smtClean="0">
                <a:solidFill>
                  <a:schemeClr val="tx1"/>
                </a:solidFill>
                <a:latin typeface="Adobe Fan Heiti Std B" pitchFamily="34" charset="-128"/>
                <a:ea typeface="Adobe Fan Heiti Std B" pitchFamily="34" charset="-128"/>
              </a:rPr>
              <a:t>Work  </a:t>
            </a:r>
            <a:r>
              <a:rPr lang="en-US" sz="6200" dirty="0" smtClean="0">
                <a:solidFill>
                  <a:schemeClr val="tx1"/>
                </a:solidFill>
                <a:latin typeface="Times New Roman" pitchFamily="18" charset="0"/>
                <a:ea typeface="Adobe Fan Heiti Std B" pitchFamily="34" charset="-128"/>
                <a:cs typeface="Times New Roman" pitchFamily="18" charset="0"/>
              </a:rPr>
              <a:t>II</a:t>
            </a:r>
            <a:endParaRPr sz="6200" dirty="0">
              <a:solidFill>
                <a:schemeClr val="tx1"/>
              </a:solidFill>
              <a:latin typeface="Adobe Fan Heiti Std B" pitchFamily="34" charset="-128"/>
              <a:ea typeface="Adobe Fan Heiti Std B" pitchFamily="34" charset="-128"/>
              <a:sym typeface="PT Sans"/>
            </a:endParaRPr>
          </a:p>
        </p:txBody>
      </p:sp>
      <p:sp>
        <p:nvSpPr>
          <p:cNvPr id="23" name="Прямоугольник 22"/>
          <p:cNvSpPr/>
          <p:nvPr/>
        </p:nvSpPr>
        <p:spPr>
          <a:xfrm>
            <a:off x="1321812" y="2497437"/>
            <a:ext cx="11174987" cy="1303200"/>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4" name="Shape 137"/>
          <p:cNvSpPr/>
          <p:nvPr/>
        </p:nvSpPr>
        <p:spPr>
          <a:xfrm>
            <a:off x="1571745" y="2660445"/>
            <a:ext cx="10925055" cy="977184"/>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r>
              <a:rPr lang="en-US" sz="2800" dirty="0">
                <a:solidFill>
                  <a:schemeClr val="tx1"/>
                </a:solidFill>
                <a:latin typeface="Calibri" pitchFamily="34" charset="0"/>
                <a:cs typeface="Calibri" pitchFamily="34" charset="0"/>
              </a:rPr>
              <a:t>Gather branch statistics from existing traces and try to tweak instruction generator – potentially could help exploring design space</a:t>
            </a:r>
          </a:p>
        </p:txBody>
      </p:sp>
      <p:sp>
        <p:nvSpPr>
          <p:cNvPr id="25" name="Трапеция 24"/>
          <p:cNvSpPr/>
          <p:nvPr/>
        </p:nvSpPr>
        <p:spPr>
          <a:xfrm rot="16200000">
            <a:off x="418213" y="2897037"/>
            <a:ext cx="1303200" cy="504000"/>
          </a:xfrm>
          <a:prstGeom prst="trapezoid">
            <a:avLst>
              <a:gd name="adj" fmla="val 93174"/>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6" name="Овал 25"/>
          <p:cNvSpPr/>
          <p:nvPr/>
        </p:nvSpPr>
        <p:spPr>
          <a:xfrm>
            <a:off x="657859" y="2823454"/>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7" name="Прямоугольник 26"/>
          <p:cNvSpPr/>
          <p:nvPr/>
        </p:nvSpPr>
        <p:spPr>
          <a:xfrm>
            <a:off x="1297423" y="4152272"/>
            <a:ext cx="11199375" cy="1303200"/>
          </a:xfrm>
          <a:prstGeom prst="rect">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8" name="Shape 137"/>
          <p:cNvSpPr/>
          <p:nvPr/>
        </p:nvSpPr>
        <p:spPr>
          <a:xfrm>
            <a:off x="1547356" y="4315280"/>
            <a:ext cx="10949443" cy="977184"/>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r>
              <a:rPr lang="en-US" sz="2800" dirty="0">
                <a:solidFill>
                  <a:schemeClr val="tx1"/>
                </a:solidFill>
                <a:latin typeface="Calibri" pitchFamily="34" charset="0"/>
                <a:cs typeface="Calibri" pitchFamily="34" charset="0"/>
              </a:rPr>
              <a:t>Consider neural networks or </a:t>
            </a:r>
            <a:r>
              <a:rPr lang="en-US" sz="2800" dirty="0" err="1">
                <a:solidFill>
                  <a:schemeClr val="tx1"/>
                </a:solidFill>
                <a:latin typeface="Calibri" pitchFamily="34" charset="0"/>
                <a:cs typeface="Calibri" pitchFamily="34" charset="0"/>
              </a:rPr>
              <a:t>perceptrons</a:t>
            </a:r>
            <a:r>
              <a:rPr lang="en-US" sz="2800" dirty="0">
                <a:solidFill>
                  <a:schemeClr val="tx1"/>
                </a:solidFill>
                <a:latin typeface="Calibri" pitchFamily="34" charset="0"/>
                <a:cs typeface="Calibri" pitchFamily="34" charset="0"/>
              </a:rPr>
              <a:t> for other stages in the pipeline (e.g. cache eviction policy)</a:t>
            </a:r>
          </a:p>
        </p:txBody>
      </p:sp>
      <p:sp>
        <p:nvSpPr>
          <p:cNvPr id="29" name="Трапеция 28"/>
          <p:cNvSpPr/>
          <p:nvPr/>
        </p:nvSpPr>
        <p:spPr>
          <a:xfrm rot="16200000">
            <a:off x="393824" y="4551872"/>
            <a:ext cx="1303200" cy="504000"/>
          </a:xfrm>
          <a:prstGeom prst="trapezoid">
            <a:avLst>
              <a:gd name="adj" fmla="val 93174"/>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0" name="Овал 29"/>
          <p:cNvSpPr/>
          <p:nvPr/>
        </p:nvSpPr>
        <p:spPr>
          <a:xfrm>
            <a:off x="633470" y="4478289"/>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1" name="Прямоугольник 30"/>
          <p:cNvSpPr/>
          <p:nvPr/>
        </p:nvSpPr>
        <p:spPr>
          <a:xfrm>
            <a:off x="1321812" y="5882516"/>
            <a:ext cx="11174986" cy="1303200"/>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3" name="Трапеция 32"/>
          <p:cNvSpPr/>
          <p:nvPr/>
        </p:nvSpPr>
        <p:spPr>
          <a:xfrm rot="16200000">
            <a:off x="418212" y="6282116"/>
            <a:ext cx="1303200" cy="504000"/>
          </a:xfrm>
          <a:prstGeom prst="trapezoid">
            <a:avLst>
              <a:gd name="adj" fmla="val 93174"/>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4" name="Овал 33"/>
          <p:cNvSpPr/>
          <p:nvPr/>
        </p:nvSpPr>
        <p:spPr>
          <a:xfrm>
            <a:off x="657858" y="6208533"/>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5" name="Прямоугольник 34"/>
          <p:cNvSpPr/>
          <p:nvPr/>
        </p:nvSpPr>
        <p:spPr>
          <a:xfrm>
            <a:off x="1297422" y="7612760"/>
            <a:ext cx="11199375" cy="1303200"/>
          </a:xfrm>
          <a:prstGeom prst="rect">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6" name="Shape 137"/>
          <p:cNvSpPr/>
          <p:nvPr/>
        </p:nvSpPr>
        <p:spPr>
          <a:xfrm>
            <a:off x="1571744" y="5807107"/>
            <a:ext cx="10925052" cy="1303201"/>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r>
              <a:rPr lang="en-US" sz="2800" dirty="0">
                <a:solidFill>
                  <a:schemeClr val="tx1"/>
                </a:solidFill>
                <a:latin typeface="Calibri" pitchFamily="34" charset="0"/>
                <a:cs typeface="Calibri" pitchFamily="34" charset="0"/>
              </a:rPr>
              <a:t>Further explore Branch Prediction design space, different BPUs / addressing modes / parameters / combined, plus a neural network BPU design space</a:t>
            </a:r>
          </a:p>
        </p:txBody>
      </p:sp>
      <p:sp>
        <p:nvSpPr>
          <p:cNvPr id="37" name="Трапеция 36"/>
          <p:cNvSpPr/>
          <p:nvPr/>
        </p:nvSpPr>
        <p:spPr>
          <a:xfrm rot="16200000">
            <a:off x="393823" y="8012360"/>
            <a:ext cx="1303200" cy="504000"/>
          </a:xfrm>
          <a:prstGeom prst="trapezoid">
            <a:avLst>
              <a:gd name="adj" fmla="val 93174"/>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8" name="Овал 37"/>
          <p:cNvSpPr/>
          <p:nvPr/>
        </p:nvSpPr>
        <p:spPr>
          <a:xfrm>
            <a:off x="633469" y="7938777"/>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40" name="Shape 137"/>
          <p:cNvSpPr/>
          <p:nvPr/>
        </p:nvSpPr>
        <p:spPr>
          <a:xfrm>
            <a:off x="1547354" y="7773620"/>
            <a:ext cx="10925052" cy="977184"/>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r>
              <a:rPr lang="en-US" sz="2800" dirty="0">
                <a:solidFill>
                  <a:schemeClr val="tx1"/>
                </a:solidFill>
                <a:latin typeface="Calibri" pitchFamily="34" charset="0"/>
                <a:cs typeface="Calibri" pitchFamily="34" charset="0"/>
              </a:rPr>
              <a:t>Try out different neural network topologies, like RNN (A. Smith proposed simplistic RNN network) (or LSTM/GRU), and Reinforced Learning</a:t>
            </a:r>
          </a:p>
        </p:txBody>
      </p:sp>
      <p:sp>
        <p:nvSpPr>
          <p:cNvPr id="3" name="Slide Number Placeholder 2"/>
          <p:cNvSpPr>
            <a:spLocks noGrp="1"/>
          </p:cNvSpPr>
          <p:nvPr>
            <p:ph type="sldNum" sz="quarter" idx="2"/>
          </p:nvPr>
        </p:nvSpPr>
        <p:spPr/>
        <p:txBody>
          <a:bodyPr/>
          <a:lstStyle/>
          <a:p>
            <a:fld id="{86CB4B4D-7CA3-9044-876B-883B54F8677D}" type="slidenum">
              <a:rPr lang="ru-RU" smtClean="0"/>
              <a:t>20</a:t>
            </a:fld>
            <a:endParaRPr lang="ru-RU"/>
          </a:p>
        </p:txBody>
      </p:sp>
    </p:spTree>
    <p:extLst>
      <p:ext uri="{BB962C8B-B14F-4D97-AF65-F5344CB8AC3E}">
        <p14:creationId xmlns:p14="http://schemas.microsoft.com/office/powerpoint/2010/main" val="235099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16256" y="677933"/>
            <a:ext cx="13021056" cy="1433761"/>
          </a:xfrm>
          <a:prstGeom prst="rect">
            <a:avLst/>
          </a:prstGeom>
          <a:solidFill>
            <a:srgbClr val="E04D34">
              <a:alpha val="84706"/>
            </a:srgbClr>
          </a:solidFill>
          <a:ln w="25400"/>
        </p:spPr>
        <p:txBody>
          <a:bodyPr lIns="48767" tIns="48767" rIns="48767" bIns="48767" anchor="ctr"/>
          <a:lstStyle/>
          <a:p>
            <a:pPr>
              <a:buClr>
                <a:srgbClr val="FFFFFF"/>
              </a:buClr>
              <a:buFont typeface="Helvetica"/>
              <a:defRPr sz="2600">
                <a:solidFill>
                  <a:srgbClr val="D9D9D9"/>
                </a:solidFill>
                <a:uFill>
                  <a:solidFill>
                    <a:srgbClr val="FFFFFF"/>
                  </a:solidFill>
                </a:uFill>
              </a:defRPr>
            </a:pPr>
            <a:endParaRPr dirty="0"/>
          </a:p>
        </p:txBody>
      </p:sp>
      <p:sp>
        <p:nvSpPr>
          <p:cNvPr id="16" name="Shape 125"/>
          <p:cNvSpPr/>
          <p:nvPr/>
        </p:nvSpPr>
        <p:spPr>
          <a:xfrm>
            <a:off x="633470" y="868516"/>
            <a:ext cx="12346941" cy="1052594"/>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buClr>
                <a:srgbClr val="333333"/>
              </a:buClr>
              <a:buFont typeface="PT Sans"/>
              <a:defRPr sz="7600">
                <a:solidFill>
                  <a:srgbClr val="6C6C6C"/>
                </a:solidFill>
                <a:latin typeface="PT Sans"/>
                <a:ea typeface="PT Sans"/>
                <a:cs typeface="PT Sans"/>
                <a:sym typeface="PT Sans"/>
              </a:defRPr>
            </a:lvl1pPr>
          </a:lstStyle>
          <a:p>
            <a:pPr algn="l">
              <a:defRPr sz="3600">
                <a:latin typeface="+mn-lt"/>
                <a:ea typeface="+mn-ea"/>
                <a:cs typeface="+mn-cs"/>
                <a:sym typeface="Helvetica Light"/>
              </a:defRPr>
            </a:pPr>
            <a:r>
              <a:rPr lang="en-US" sz="6200" dirty="0">
                <a:solidFill>
                  <a:schemeClr val="tx1"/>
                </a:solidFill>
                <a:latin typeface="Adobe Fan Heiti Std B" pitchFamily="34" charset="-128"/>
                <a:ea typeface="Adobe Fan Heiti Std B" pitchFamily="34" charset="-128"/>
              </a:rPr>
              <a:t>Future </a:t>
            </a:r>
            <a:r>
              <a:rPr lang="en-US" sz="6200" dirty="0" smtClean="0">
                <a:solidFill>
                  <a:schemeClr val="tx1"/>
                </a:solidFill>
                <a:latin typeface="Adobe Fan Heiti Std B" pitchFamily="34" charset="-128"/>
                <a:ea typeface="Adobe Fan Heiti Std B" pitchFamily="34" charset="-128"/>
              </a:rPr>
              <a:t>Work  </a:t>
            </a:r>
            <a:r>
              <a:rPr lang="en-US" sz="6200" dirty="0" smtClean="0">
                <a:solidFill>
                  <a:schemeClr val="tx1"/>
                </a:solidFill>
                <a:latin typeface="Times New Roman" pitchFamily="18" charset="0"/>
                <a:ea typeface="Adobe Fan Heiti Std B" pitchFamily="34" charset="-128"/>
                <a:cs typeface="Times New Roman" pitchFamily="18" charset="0"/>
              </a:rPr>
              <a:t>III</a:t>
            </a:r>
            <a:endParaRPr sz="6200" dirty="0">
              <a:solidFill>
                <a:schemeClr val="tx1"/>
              </a:solidFill>
              <a:latin typeface="Adobe Fan Heiti Std B" pitchFamily="34" charset="-128"/>
              <a:ea typeface="Adobe Fan Heiti Std B" pitchFamily="34" charset="-128"/>
              <a:sym typeface="PT Sans"/>
            </a:endParaRPr>
          </a:p>
        </p:txBody>
      </p:sp>
      <p:sp>
        <p:nvSpPr>
          <p:cNvPr id="3" name="Slide Number Placeholder 2"/>
          <p:cNvSpPr>
            <a:spLocks noGrp="1"/>
          </p:cNvSpPr>
          <p:nvPr>
            <p:ph type="sldNum" sz="quarter" idx="2"/>
          </p:nvPr>
        </p:nvSpPr>
        <p:spPr/>
        <p:txBody>
          <a:bodyPr/>
          <a:lstStyle/>
          <a:p>
            <a:fld id="{86CB4B4D-7CA3-9044-876B-883B54F8677D}" type="slidenum">
              <a:rPr lang="ru-RU" smtClean="0"/>
              <a:t>21</a:t>
            </a:fld>
            <a:endParaRPr lang="ru-RU"/>
          </a:p>
        </p:txBody>
      </p:sp>
      <p:sp>
        <p:nvSpPr>
          <p:cNvPr id="43" name="CustomShape 1"/>
          <p:cNvSpPr/>
          <p:nvPr/>
        </p:nvSpPr>
        <p:spPr>
          <a:xfrm>
            <a:off x="983235" y="4413570"/>
            <a:ext cx="11292120" cy="650880"/>
          </a:xfrm>
          <a:prstGeom prst="rect">
            <a:avLst/>
          </a:prstGeom>
          <a:solidFill>
            <a:schemeClr val="tx2">
              <a:lumMod val="10000"/>
            </a:schemeClr>
          </a:solidFill>
          <a:ln w="12600">
            <a:noFill/>
          </a:ln>
        </p:spPr>
        <p:style>
          <a:lnRef idx="0">
            <a:scrgbClr r="0" g="0" b="0"/>
          </a:lnRef>
          <a:fillRef idx="0">
            <a:scrgbClr r="0" g="0" b="0"/>
          </a:fillRef>
          <a:effectRef idx="0">
            <a:scrgbClr r="0" g="0" b="0"/>
          </a:effectRef>
          <a:fontRef idx="minor"/>
        </p:style>
      </p:sp>
      <p:sp>
        <p:nvSpPr>
          <p:cNvPr id="46" name="CustomShape 6"/>
          <p:cNvSpPr/>
          <p:nvPr/>
        </p:nvSpPr>
        <p:spPr>
          <a:xfrm>
            <a:off x="1524675" y="4413570"/>
            <a:ext cx="10949040" cy="813960"/>
          </a:xfrm>
          <a:prstGeom prst="rect">
            <a:avLst/>
          </a:prstGeom>
          <a:noFill/>
          <a:ln w="12600">
            <a:noFill/>
          </a:ln>
        </p:spPr>
        <p:style>
          <a:lnRef idx="0">
            <a:scrgbClr r="0" g="0" b="0"/>
          </a:lnRef>
          <a:fillRef idx="0">
            <a:scrgbClr r="0" g="0" b="0"/>
          </a:fillRef>
          <a:effectRef idx="0">
            <a:scrgbClr r="0" g="0" b="0"/>
          </a:effectRef>
          <a:fontRef idx="minor"/>
        </p:style>
        <p:txBody>
          <a:bodyPr lIns="48600" tIns="48600" rIns="48600" bIns="48600"/>
          <a:lstStyle/>
          <a:p>
            <a:pPr algn="l" defTabSz="914400" hangingPunct="1"/>
            <a:r>
              <a:rPr lang="en-US" sz="2800" kern="1200" spc="-1">
                <a:uFill>
                  <a:solidFill>
                    <a:srgbClr val="FFFFFF"/>
                  </a:solidFill>
                </a:uFill>
                <a:latin typeface="Calibri"/>
                <a:ea typeface="Arial"/>
              </a:rPr>
              <a:t>Implement support for stdout for verilated simulations</a:t>
            </a:r>
            <a:endParaRPr lang="en-US" sz="1800" kern="1200" spc="-1">
              <a:uFill>
                <a:solidFill>
                  <a:srgbClr val="FFFFFF"/>
                </a:solidFill>
              </a:uFill>
            </a:endParaRPr>
          </a:p>
        </p:txBody>
      </p:sp>
      <p:sp>
        <p:nvSpPr>
          <p:cNvPr id="47" name="CustomShape 7"/>
          <p:cNvSpPr/>
          <p:nvPr/>
        </p:nvSpPr>
        <p:spPr>
          <a:xfrm>
            <a:off x="610995" y="4413570"/>
            <a:ext cx="663480" cy="650880"/>
          </a:xfrm>
          <a:prstGeom prst="ellipse">
            <a:avLst/>
          </a:prstGeom>
          <a:solidFill>
            <a:srgbClr val="E04D34"/>
          </a:solidFill>
          <a:ln w="12600">
            <a:noFill/>
          </a:ln>
        </p:spPr>
        <p:style>
          <a:lnRef idx="0">
            <a:scrgbClr r="0" g="0" b="0"/>
          </a:lnRef>
          <a:fillRef idx="0">
            <a:scrgbClr r="0" g="0" b="0"/>
          </a:fillRef>
          <a:effectRef idx="0">
            <a:scrgbClr r="0" g="0" b="0"/>
          </a:effectRef>
          <a:fontRef idx="minor"/>
        </p:style>
      </p:sp>
      <p:sp>
        <p:nvSpPr>
          <p:cNvPr id="56" name="Прямоугольник 20"/>
          <p:cNvSpPr/>
          <p:nvPr/>
        </p:nvSpPr>
        <p:spPr>
          <a:xfrm>
            <a:off x="980944" y="2911316"/>
            <a:ext cx="11272016" cy="651167"/>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57" name="Овал 22"/>
          <p:cNvSpPr/>
          <p:nvPr/>
        </p:nvSpPr>
        <p:spPr>
          <a:xfrm>
            <a:off x="609089" y="2911317"/>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58" name="Shape 136"/>
          <p:cNvSpPr/>
          <p:nvPr/>
        </p:nvSpPr>
        <p:spPr>
          <a:xfrm>
            <a:off x="1522976" y="2907075"/>
            <a:ext cx="10729984" cy="651166"/>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solidFill>
                  <a:srgbClr val="000000"/>
                </a:solidFill>
                <a:latin typeface="PT Sans"/>
                <a:ea typeface="PT Sans"/>
                <a:cs typeface="PT Sans"/>
                <a:sym typeface="PT Sans"/>
              </a:defRPr>
            </a:lvl1pPr>
          </a:lstStyle>
          <a:p>
            <a:r>
              <a:rPr lang="en-US" sz="2800" dirty="0">
                <a:solidFill>
                  <a:schemeClr val="tx1"/>
                </a:solidFill>
                <a:latin typeface="Calibri" pitchFamily="34" charset="0"/>
                <a:ea typeface="Helvetica"/>
                <a:cs typeface="Calibri" pitchFamily="34" charset="0"/>
                <a:sym typeface="Helvetica"/>
              </a:rPr>
              <a:t>Implement support for trace dump for </a:t>
            </a:r>
            <a:r>
              <a:rPr lang="en-US" sz="2800" dirty="0" err="1">
                <a:solidFill>
                  <a:schemeClr val="tx1"/>
                </a:solidFill>
                <a:latin typeface="Calibri" pitchFamily="34" charset="0"/>
                <a:ea typeface="Helvetica"/>
                <a:cs typeface="Calibri" pitchFamily="34" charset="0"/>
                <a:sym typeface="Helvetica"/>
              </a:rPr>
              <a:t>verilated</a:t>
            </a:r>
            <a:r>
              <a:rPr lang="en-US" sz="2800" dirty="0">
                <a:solidFill>
                  <a:schemeClr val="tx1"/>
                </a:solidFill>
                <a:latin typeface="Calibri" pitchFamily="34" charset="0"/>
                <a:ea typeface="Helvetica"/>
                <a:cs typeface="Calibri" pitchFamily="34" charset="0"/>
                <a:sym typeface="Helvetica"/>
              </a:rPr>
              <a:t> simulations</a:t>
            </a:r>
          </a:p>
        </p:txBody>
      </p:sp>
      <p:sp>
        <p:nvSpPr>
          <p:cNvPr id="59" name="Прямоугольник 20"/>
          <p:cNvSpPr/>
          <p:nvPr/>
        </p:nvSpPr>
        <p:spPr>
          <a:xfrm>
            <a:off x="980944" y="5915537"/>
            <a:ext cx="11272016" cy="651167"/>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60" name="Овал 22"/>
          <p:cNvSpPr/>
          <p:nvPr/>
        </p:nvSpPr>
        <p:spPr>
          <a:xfrm>
            <a:off x="609089" y="5915538"/>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61" name="Shape 136"/>
          <p:cNvSpPr/>
          <p:nvPr/>
        </p:nvSpPr>
        <p:spPr>
          <a:xfrm>
            <a:off x="1522976" y="5911296"/>
            <a:ext cx="10729984" cy="651166"/>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solidFill>
                  <a:srgbClr val="000000"/>
                </a:solidFill>
                <a:latin typeface="PT Sans"/>
                <a:ea typeface="PT Sans"/>
                <a:cs typeface="PT Sans"/>
                <a:sym typeface="PT Sans"/>
              </a:defRPr>
            </a:lvl1pPr>
          </a:lstStyle>
          <a:p>
            <a:r>
              <a:rPr lang="en-US" sz="2800" dirty="0">
                <a:solidFill>
                  <a:schemeClr val="tx1"/>
                </a:solidFill>
                <a:latin typeface="Calibri" pitchFamily="34" charset="0"/>
                <a:ea typeface="Helvetica"/>
                <a:cs typeface="Calibri" pitchFamily="34" charset="0"/>
                <a:sym typeface="Helvetica"/>
              </a:rPr>
              <a:t>Implement system register that contains ticks happened after start</a:t>
            </a:r>
          </a:p>
        </p:txBody>
      </p:sp>
    </p:spTree>
    <p:extLst>
      <p:ext uri="{BB962C8B-B14F-4D97-AF65-F5344CB8AC3E}">
        <p14:creationId xmlns:p14="http://schemas.microsoft.com/office/powerpoint/2010/main" val="252456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16256" y="677933"/>
            <a:ext cx="13021056" cy="1433761"/>
          </a:xfrm>
          <a:prstGeom prst="rect">
            <a:avLst/>
          </a:prstGeom>
          <a:solidFill>
            <a:srgbClr val="E04D34">
              <a:alpha val="84706"/>
            </a:srgbClr>
          </a:solidFill>
          <a:ln w="25400"/>
        </p:spPr>
        <p:txBody>
          <a:bodyPr lIns="48767" tIns="48767" rIns="48767" bIns="48767" anchor="ctr"/>
          <a:lstStyle/>
          <a:p>
            <a:pPr>
              <a:buClr>
                <a:srgbClr val="FFFFFF"/>
              </a:buClr>
              <a:buFont typeface="Helvetica"/>
              <a:defRPr sz="2600">
                <a:solidFill>
                  <a:srgbClr val="D9D9D9"/>
                </a:solidFill>
                <a:uFill>
                  <a:solidFill>
                    <a:srgbClr val="FFFFFF"/>
                  </a:solidFill>
                </a:uFill>
              </a:defRPr>
            </a:pPr>
            <a:endParaRPr dirty="0"/>
          </a:p>
        </p:txBody>
      </p:sp>
      <p:sp>
        <p:nvSpPr>
          <p:cNvPr id="16" name="Shape 125"/>
          <p:cNvSpPr/>
          <p:nvPr/>
        </p:nvSpPr>
        <p:spPr>
          <a:xfrm>
            <a:off x="633470" y="868516"/>
            <a:ext cx="12346941" cy="1052594"/>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buClr>
                <a:srgbClr val="333333"/>
              </a:buClr>
              <a:buFont typeface="PT Sans"/>
              <a:defRPr sz="7600">
                <a:solidFill>
                  <a:srgbClr val="6C6C6C"/>
                </a:solidFill>
                <a:latin typeface="PT Sans"/>
                <a:ea typeface="PT Sans"/>
                <a:cs typeface="PT Sans"/>
                <a:sym typeface="PT Sans"/>
              </a:defRPr>
            </a:lvl1pPr>
          </a:lstStyle>
          <a:p>
            <a:pPr algn="l">
              <a:defRPr sz="3600">
                <a:latin typeface="+mn-lt"/>
                <a:ea typeface="+mn-ea"/>
                <a:cs typeface="+mn-cs"/>
                <a:sym typeface="Helvetica Light"/>
              </a:defRPr>
            </a:pPr>
            <a:r>
              <a:rPr lang="en-US" sz="6200" dirty="0">
                <a:solidFill>
                  <a:schemeClr val="tx1"/>
                </a:solidFill>
                <a:latin typeface="Adobe Fan Heiti Std B" pitchFamily="34" charset="-128"/>
                <a:ea typeface="Adobe Fan Heiti Std B" pitchFamily="34" charset="-128"/>
              </a:rPr>
              <a:t>References</a:t>
            </a:r>
            <a:endParaRPr sz="6200" dirty="0">
              <a:solidFill>
                <a:schemeClr val="tx1"/>
              </a:solidFill>
              <a:latin typeface="Adobe Fan Heiti Std B" pitchFamily="34" charset="-128"/>
              <a:ea typeface="Adobe Fan Heiti Std B" pitchFamily="34" charset="-128"/>
              <a:sym typeface="PT Sans"/>
            </a:endParaRPr>
          </a:p>
        </p:txBody>
      </p:sp>
      <p:sp>
        <p:nvSpPr>
          <p:cNvPr id="12" name="Прямоугольник 11"/>
          <p:cNvSpPr/>
          <p:nvPr/>
        </p:nvSpPr>
        <p:spPr>
          <a:xfrm>
            <a:off x="1321812" y="2646123"/>
            <a:ext cx="11174987" cy="1303200"/>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Shape 137"/>
          <p:cNvSpPr/>
          <p:nvPr/>
        </p:nvSpPr>
        <p:spPr>
          <a:xfrm>
            <a:off x="1571745" y="2646123"/>
            <a:ext cx="10925055" cy="1303200"/>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nchor="ctr"/>
          <a:lstStyle>
            <a:lvl1pPr algn="l" defTabSz="585216">
              <a:spcBef>
                <a:spcPts val="1500"/>
              </a:spcBef>
              <a:defRPr sz="2400">
                <a:latin typeface="Helvetica"/>
                <a:ea typeface="Helvetica"/>
                <a:cs typeface="Helvetica"/>
                <a:sym typeface="Helvetica"/>
              </a:defRPr>
            </a:lvl1pPr>
          </a:lstStyle>
          <a:p>
            <a:r>
              <a:rPr lang="en-US" sz="3200" dirty="0">
                <a:solidFill>
                  <a:schemeClr val="tx1"/>
                </a:solidFill>
                <a:latin typeface="Calibri" pitchFamily="34" charset="0"/>
                <a:cs typeface="Calibri" pitchFamily="34" charset="0"/>
              </a:rPr>
              <a:t>“</a:t>
            </a:r>
            <a:r>
              <a:rPr lang="en-US" sz="3200" dirty="0">
                <a:solidFill>
                  <a:srgbClr val="FFFF99"/>
                </a:solidFill>
                <a:latin typeface="Calibri" pitchFamily="34" charset="0"/>
                <a:cs typeface="Calibri" pitchFamily="34" charset="0"/>
              </a:rPr>
              <a:t>Combining Branch Predictors</a:t>
            </a:r>
            <a:r>
              <a:rPr lang="en-US" sz="3200" dirty="0">
                <a:solidFill>
                  <a:schemeClr val="tx1"/>
                </a:solidFill>
                <a:latin typeface="Calibri" pitchFamily="34" charset="0"/>
                <a:cs typeface="Calibri" pitchFamily="34" charset="0"/>
              </a:rPr>
              <a:t>”, Scott </a:t>
            </a:r>
            <a:r>
              <a:rPr lang="en-US" sz="3200" dirty="0" err="1">
                <a:solidFill>
                  <a:schemeClr val="tx1"/>
                </a:solidFill>
                <a:latin typeface="Calibri" pitchFamily="34" charset="0"/>
                <a:cs typeface="Calibri" pitchFamily="34" charset="0"/>
              </a:rPr>
              <a:t>McFarling</a:t>
            </a:r>
            <a:endParaRPr lang="en-US" sz="3200" dirty="0">
              <a:solidFill>
                <a:schemeClr val="tx1"/>
              </a:solidFill>
              <a:latin typeface="Calibri" pitchFamily="34" charset="0"/>
              <a:cs typeface="Calibri" pitchFamily="34" charset="0"/>
            </a:endParaRPr>
          </a:p>
        </p:txBody>
      </p:sp>
      <p:sp>
        <p:nvSpPr>
          <p:cNvPr id="15" name="Трапеция 14"/>
          <p:cNvSpPr/>
          <p:nvPr/>
        </p:nvSpPr>
        <p:spPr>
          <a:xfrm rot="16200000">
            <a:off x="418213" y="3045723"/>
            <a:ext cx="1303200" cy="504000"/>
          </a:xfrm>
          <a:prstGeom prst="trapezoid">
            <a:avLst>
              <a:gd name="adj" fmla="val 93174"/>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Овал 16"/>
          <p:cNvSpPr/>
          <p:nvPr/>
        </p:nvSpPr>
        <p:spPr>
          <a:xfrm>
            <a:off x="657859" y="2972140"/>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8" name="Прямоугольник 17"/>
          <p:cNvSpPr/>
          <p:nvPr/>
        </p:nvSpPr>
        <p:spPr>
          <a:xfrm>
            <a:off x="1297423" y="4364295"/>
            <a:ext cx="11199375" cy="1303200"/>
          </a:xfrm>
          <a:prstGeom prst="rect">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9" name="Shape 137"/>
          <p:cNvSpPr/>
          <p:nvPr/>
        </p:nvSpPr>
        <p:spPr>
          <a:xfrm>
            <a:off x="1547356" y="4364295"/>
            <a:ext cx="10949443" cy="1303200"/>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nchor="ctr"/>
          <a:lstStyle>
            <a:lvl1pPr algn="l" defTabSz="585216">
              <a:spcBef>
                <a:spcPts val="1500"/>
              </a:spcBef>
              <a:defRPr sz="2400">
                <a:latin typeface="Helvetica"/>
                <a:ea typeface="Helvetica"/>
                <a:cs typeface="Helvetica"/>
                <a:sym typeface="Helvetica"/>
              </a:defRPr>
            </a:lvl1pPr>
          </a:lstStyle>
          <a:p>
            <a:r>
              <a:rPr lang="en-US" sz="3200" dirty="0">
                <a:solidFill>
                  <a:schemeClr val="tx1"/>
                </a:solidFill>
                <a:latin typeface="Calibri" pitchFamily="34" charset="0"/>
                <a:cs typeface="Calibri" pitchFamily="34" charset="0"/>
              </a:rPr>
              <a:t>“</a:t>
            </a:r>
            <a:r>
              <a:rPr lang="en-US" sz="3200" dirty="0">
                <a:solidFill>
                  <a:srgbClr val="FFFF99"/>
                </a:solidFill>
                <a:latin typeface="Calibri" pitchFamily="34" charset="0"/>
                <a:cs typeface="Calibri" pitchFamily="34" charset="0"/>
              </a:rPr>
              <a:t>Branch Prediction Techniques and Optimizations</a:t>
            </a:r>
            <a:r>
              <a:rPr lang="en-US" sz="3200" dirty="0">
                <a:solidFill>
                  <a:schemeClr val="tx1"/>
                </a:solidFill>
                <a:latin typeface="Calibri" pitchFamily="34" charset="0"/>
                <a:cs typeface="Calibri" pitchFamily="34" charset="0"/>
              </a:rPr>
              <a:t>”, Raj </a:t>
            </a:r>
            <a:r>
              <a:rPr lang="en-US" sz="3200" dirty="0" err="1">
                <a:solidFill>
                  <a:schemeClr val="tx1"/>
                </a:solidFill>
                <a:latin typeface="Calibri" pitchFamily="34" charset="0"/>
                <a:cs typeface="Calibri" pitchFamily="34" charset="0"/>
              </a:rPr>
              <a:t>Parihar</a:t>
            </a:r>
            <a:endParaRPr lang="en-US" sz="3200" dirty="0">
              <a:solidFill>
                <a:schemeClr val="tx1"/>
              </a:solidFill>
              <a:latin typeface="Calibri" pitchFamily="34" charset="0"/>
              <a:cs typeface="Calibri" pitchFamily="34" charset="0"/>
            </a:endParaRPr>
          </a:p>
        </p:txBody>
      </p:sp>
      <p:sp>
        <p:nvSpPr>
          <p:cNvPr id="23" name="Трапеция 22"/>
          <p:cNvSpPr/>
          <p:nvPr/>
        </p:nvSpPr>
        <p:spPr>
          <a:xfrm rot="16200000">
            <a:off x="393824" y="4763895"/>
            <a:ext cx="1303200" cy="504000"/>
          </a:xfrm>
          <a:prstGeom prst="trapezoid">
            <a:avLst>
              <a:gd name="adj" fmla="val 93174"/>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4" name="Овал 23"/>
          <p:cNvSpPr/>
          <p:nvPr/>
        </p:nvSpPr>
        <p:spPr>
          <a:xfrm>
            <a:off x="633470" y="4690312"/>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5" name="Прямоугольник 24"/>
          <p:cNvSpPr/>
          <p:nvPr/>
        </p:nvSpPr>
        <p:spPr>
          <a:xfrm>
            <a:off x="1321812" y="6053787"/>
            <a:ext cx="11174986" cy="1303200"/>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6" name="Shape 137"/>
          <p:cNvSpPr/>
          <p:nvPr/>
        </p:nvSpPr>
        <p:spPr>
          <a:xfrm>
            <a:off x="1571744" y="6053787"/>
            <a:ext cx="10925052" cy="1303200"/>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nchor="ctr"/>
          <a:lstStyle>
            <a:lvl1pPr algn="l" defTabSz="585216">
              <a:spcBef>
                <a:spcPts val="1500"/>
              </a:spcBef>
              <a:defRPr sz="2400">
                <a:latin typeface="Helvetica"/>
                <a:ea typeface="Helvetica"/>
                <a:cs typeface="Helvetica"/>
                <a:sym typeface="Helvetica"/>
              </a:defRPr>
            </a:lvl1pPr>
          </a:lstStyle>
          <a:p>
            <a:r>
              <a:rPr lang="en-US" sz="3200" dirty="0">
                <a:solidFill>
                  <a:schemeClr val="tx1"/>
                </a:solidFill>
                <a:latin typeface="Calibri" pitchFamily="34" charset="0"/>
                <a:cs typeface="Calibri" pitchFamily="34" charset="0"/>
              </a:rPr>
              <a:t>“</a:t>
            </a:r>
            <a:r>
              <a:rPr lang="en-US" sz="3200" dirty="0">
                <a:solidFill>
                  <a:srgbClr val="FFFF99"/>
                </a:solidFill>
                <a:latin typeface="Calibri" pitchFamily="34" charset="0"/>
                <a:cs typeface="Calibri" pitchFamily="34" charset="0"/>
              </a:rPr>
              <a:t>Dynamic Branch Prediction with </a:t>
            </a:r>
            <a:r>
              <a:rPr lang="en-US" sz="3200" dirty="0" err="1">
                <a:solidFill>
                  <a:srgbClr val="FFFF99"/>
                </a:solidFill>
                <a:latin typeface="Calibri" pitchFamily="34" charset="0"/>
                <a:cs typeface="Calibri" pitchFamily="34" charset="0"/>
              </a:rPr>
              <a:t>Perceptrons</a:t>
            </a:r>
            <a:r>
              <a:rPr lang="en-US" sz="3200" dirty="0">
                <a:solidFill>
                  <a:schemeClr val="tx1"/>
                </a:solidFill>
                <a:latin typeface="Calibri" pitchFamily="34" charset="0"/>
                <a:cs typeface="Calibri" pitchFamily="34" charset="0"/>
              </a:rPr>
              <a:t>”, Daniel Jimenez, Calvin Lin</a:t>
            </a:r>
          </a:p>
        </p:txBody>
      </p:sp>
      <p:sp>
        <p:nvSpPr>
          <p:cNvPr id="27" name="Трапеция 26"/>
          <p:cNvSpPr/>
          <p:nvPr/>
        </p:nvSpPr>
        <p:spPr>
          <a:xfrm rot="16200000">
            <a:off x="418212" y="6453387"/>
            <a:ext cx="1303200" cy="504000"/>
          </a:xfrm>
          <a:prstGeom prst="trapezoid">
            <a:avLst>
              <a:gd name="adj" fmla="val 93174"/>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8" name="Овал 27"/>
          <p:cNvSpPr/>
          <p:nvPr/>
        </p:nvSpPr>
        <p:spPr>
          <a:xfrm>
            <a:off x="657858" y="6379804"/>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9" name="Прямоугольник 28"/>
          <p:cNvSpPr/>
          <p:nvPr/>
        </p:nvSpPr>
        <p:spPr>
          <a:xfrm>
            <a:off x="1297422" y="7747575"/>
            <a:ext cx="11199375" cy="1303200"/>
          </a:xfrm>
          <a:prstGeom prst="rect">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0" name="Shape 137"/>
          <p:cNvSpPr/>
          <p:nvPr/>
        </p:nvSpPr>
        <p:spPr>
          <a:xfrm>
            <a:off x="1547355" y="7530182"/>
            <a:ext cx="10925052" cy="1737985"/>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nchor="ctr"/>
          <a:lstStyle>
            <a:lvl1pPr algn="l" defTabSz="585216">
              <a:spcBef>
                <a:spcPts val="1500"/>
              </a:spcBef>
              <a:defRPr sz="2400">
                <a:latin typeface="Helvetica"/>
                <a:ea typeface="Helvetica"/>
                <a:cs typeface="Helvetica"/>
                <a:sym typeface="Helvetica"/>
              </a:defRPr>
            </a:lvl1pPr>
          </a:lstStyle>
          <a:p>
            <a:r>
              <a:rPr lang="en-US" sz="3200" dirty="0">
                <a:solidFill>
                  <a:schemeClr val="tx1"/>
                </a:solidFill>
                <a:latin typeface="Calibri" pitchFamily="34" charset="0"/>
                <a:cs typeface="Calibri" pitchFamily="34" charset="0"/>
              </a:rPr>
              <a:t>“</a:t>
            </a:r>
            <a:r>
              <a:rPr lang="en-US" sz="3200" dirty="0">
                <a:solidFill>
                  <a:srgbClr val="FFFF99"/>
                </a:solidFill>
                <a:latin typeface="Calibri" pitchFamily="34" charset="0"/>
                <a:cs typeface="Calibri" pitchFamily="34" charset="0"/>
              </a:rPr>
              <a:t>Branch Prediction with Neural Networks: Hidden layers and Recurrent Connections</a:t>
            </a:r>
            <a:r>
              <a:rPr lang="en-US" sz="3200" dirty="0">
                <a:solidFill>
                  <a:schemeClr val="tx1"/>
                </a:solidFill>
                <a:latin typeface="Calibri" pitchFamily="34" charset="0"/>
                <a:cs typeface="Calibri" pitchFamily="34" charset="0"/>
              </a:rPr>
              <a:t>”, Andrew Smith</a:t>
            </a:r>
          </a:p>
        </p:txBody>
      </p:sp>
      <p:sp>
        <p:nvSpPr>
          <p:cNvPr id="31" name="Трапеция 30"/>
          <p:cNvSpPr/>
          <p:nvPr/>
        </p:nvSpPr>
        <p:spPr>
          <a:xfrm rot="16200000">
            <a:off x="393823" y="8147175"/>
            <a:ext cx="1303200" cy="504000"/>
          </a:xfrm>
          <a:prstGeom prst="trapezoid">
            <a:avLst>
              <a:gd name="adj" fmla="val 93174"/>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2" name="Овал 31"/>
          <p:cNvSpPr/>
          <p:nvPr/>
        </p:nvSpPr>
        <p:spPr>
          <a:xfrm>
            <a:off x="633469" y="8073592"/>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 name="Slide Number Placeholder 2"/>
          <p:cNvSpPr>
            <a:spLocks noGrp="1"/>
          </p:cNvSpPr>
          <p:nvPr>
            <p:ph type="sldNum" sz="quarter" idx="2"/>
          </p:nvPr>
        </p:nvSpPr>
        <p:spPr/>
        <p:txBody>
          <a:bodyPr/>
          <a:lstStyle/>
          <a:p>
            <a:fld id="{86CB4B4D-7CA3-9044-876B-883B54F8677D}" type="slidenum">
              <a:rPr lang="ru-RU" smtClean="0"/>
              <a:t>22</a:t>
            </a:fld>
            <a:endParaRPr lang="ru-RU"/>
          </a:p>
        </p:txBody>
      </p:sp>
    </p:spTree>
    <p:extLst>
      <p:ext uri="{BB962C8B-B14F-4D97-AF65-F5344CB8AC3E}">
        <p14:creationId xmlns:p14="http://schemas.microsoft.com/office/powerpoint/2010/main" val="1812952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16256" y="677933"/>
            <a:ext cx="13021056" cy="1433761"/>
          </a:xfrm>
          <a:prstGeom prst="rect">
            <a:avLst/>
          </a:prstGeom>
          <a:solidFill>
            <a:srgbClr val="E04D34">
              <a:alpha val="84706"/>
            </a:srgbClr>
          </a:solidFill>
          <a:ln w="25400"/>
        </p:spPr>
        <p:txBody>
          <a:bodyPr lIns="48767" tIns="48767" rIns="48767" bIns="48767" anchor="ctr"/>
          <a:lstStyle/>
          <a:p>
            <a:pPr>
              <a:buClr>
                <a:srgbClr val="FFFFFF"/>
              </a:buClr>
              <a:buFont typeface="Helvetica"/>
              <a:defRPr sz="2600">
                <a:solidFill>
                  <a:srgbClr val="D9D9D9"/>
                </a:solidFill>
                <a:uFill>
                  <a:solidFill>
                    <a:srgbClr val="FFFFFF"/>
                  </a:solidFill>
                </a:uFill>
              </a:defRPr>
            </a:pPr>
            <a:endParaRPr dirty="0"/>
          </a:p>
        </p:txBody>
      </p:sp>
      <p:sp>
        <p:nvSpPr>
          <p:cNvPr id="16" name="Shape 125"/>
          <p:cNvSpPr/>
          <p:nvPr/>
        </p:nvSpPr>
        <p:spPr>
          <a:xfrm>
            <a:off x="633470" y="868516"/>
            <a:ext cx="12346941" cy="1052594"/>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buClr>
                <a:srgbClr val="333333"/>
              </a:buClr>
              <a:buFont typeface="PT Sans"/>
              <a:defRPr sz="7600">
                <a:solidFill>
                  <a:srgbClr val="6C6C6C"/>
                </a:solidFill>
                <a:latin typeface="PT Sans"/>
                <a:ea typeface="PT Sans"/>
                <a:cs typeface="PT Sans"/>
                <a:sym typeface="PT Sans"/>
              </a:defRPr>
            </a:lvl1pPr>
          </a:lstStyle>
          <a:p>
            <a:pPr algn="l">
              <a:defRPr sz="3600">
                <a:latin typeface="+mn-lt"/>
                <a:ea typeface="+mn-ea"/>
                <a:cs typeface="+mn-cs"/>
                <a:sym typeface="Helvetica Light"/>
              </a:defRPr>
            </a:pPr>
            <a:r>
              <a:rPr lang="en-US" sz="6200" dirty="0" smtClean="0">
                <a:solidFill>
                  <a:schemeClr val="tx1"/>
                </a:solidFill>
                <a:latin typeface="Adobe Fan Heiti Std B" pitchFamily="34" charset="-128"/>
                <a:ea typeface="Adobe Fan Heiti Std B" pitchFamily="34" charset="-128"/>
              </a:rPr>
              <a:t>What </a:t>
            </a:r>
            <a:r>
              <a:rPr lang="en-US" sz="6200" dirty="0">
                <a:solidFill>
                  <a:schemeClr val="tx1"/>
                </a:solidFill>
                <a:latin typeface="Adobe Fan Heiti Std B" pitchFamily="34" charset="-128"/>
                <a:ea typeface="Adobe Fan Heiti Std B" pitchFamily="34" charset="-128"/>
              </a:rPr>
              <a:t>do we </a:t>
            </a:r>
            <a:r>
              <a:rPr lang="en-US" sz="6200" dirty="0" smtClean="0">
                <a:solidFill>
                  <a:schemeClr val="tx1"/>
                </a:solidFill>
                <a:latin typeface="Adobe Fan Heiti Std B" pitchFamily="34" charset="-128"/>
                <a:ea typeface="Adobe Fan Heiti Std B" pitchFamily="34" charset="-128"/>
              </a:rPr>
              <a:t>contribute</a:t>
            </a:r>
            <a:endParaRPr sz="6200" dirty="0">
              <a:solidFill>
                <a:schemeClr val="tx1"/>
              </a:solidFill>
              <a:latin typeface="Adobe Fan Heiti Std B" pitchFamily="34" charset="-128"/>
              <a:ea typeface="Adobe Fan Heiti Std B" pitchFamily="34" charset="-128"/>
              <a:sym typeface="PT Sans"/>
            </a:endParaRPr>
          </a:p>
        </p:txBody>
      </p:sp>
      <p:sp>
        <p:nvSpPr>
          <p:cNvPr id="21" name="Прямоугольник 20"/>
          <p:cNvSpPr/>
          <p:nvPr/>
        </p:nvSpPr>
        <p:spPr>
          <a:xfrm>
            <a:off x="1029712" y="2692004"/>
            <a:ext cx="10252335" cy="651167"/>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3" name="Овал 22"/>
          <p:cNvSpPr/>
          <p:nvPr/>
        </p:nvSpPr>
        <p:spPr>
          <a:xfrm>
            <a:off x="657857" y="2692005"/>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5" name="Прямоугольник 24"/>
          <p:cNvSpPr/>
          <p:nvPr/>
        </p:nvSpPr>
        <p:spPr>
          <a:xfrm>
            <a:off x="984885" y="6246997"/>
            <a:ext cx="10297162" cy="651167"/>
          </a:xfrm>
          <a:prstGeom prst="rect">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6" name="Овал 25"/>
          <p:cNvSpPr/>
          <p:nvPr/>
        </p:nvSpPr>
        <p:spPr>
          <a:xfrm>
            <a:off x="633474" y="6246997"/>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7" name="Shape 136"/>
          <p:cNvSpPr/>
          <p:nvPr/>
        </p:nvSpPr>
        <p:spPr>
          <a:xfrm>
            <a:off x="1571744" y="2687763"/>
            <a:ext cx="9710303" cy="651166"/>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solidFill>
                  <a:srgbClr val="000000"/>
                </a:solidFill>
                <a:latin typeface="PT Sans"/>
                <a:ea typeface="PT Sans"/>
                <a:cs typeface="PT Sans"/>
                <a:sym typeface="PT Sans"/>
              </a:defRPr>
            </a:lvl1pPr>
          </a:lstStyle>
          <a:p>
            <a:r>
              <a:rPr lang="en-US" sz="3200" dirty="0">
                <a:solidFill>
                  <a:schemeClr val="tx1"/>
                </a:solidFill>
                <a:latin typeface="Calibri" pitchFamily="34" charset="0"/>
                <a:ea typeface="Helvetica"/>
                <a:cs typeface="Calibri" pitchFamily="34" charset="0"/>
                <a:sym typeface="Helvetica"/>
              </a:rPr>
              <a:t>PCU implementation</a:t>
            </a:r>
          </a:p>
        </p:txBody>
      </p:sp>
      <p:sp>
        <p:nvSpPr>
          <p:cNvPr id="28" name="Shape 137"/>
          <p:cNvSpPr/>
          <p:nvPr/>
        </p:nvSpPr>
        <p:spPr>
          <a:xfrm>
            <a:off x="1547362" y="6246997"/>
            <a:ext cx="9734685" cy="651168"/>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pPr>
              <a:defRPr>
                <a:latin typeface="PT Sans"/>
                <a:ea typeface="PT Sans"/>
                <a:cs typeface="PT Sans"/>
                <a:sym typeface="PT Sans"/>
              </a:defRPr>
            </a:pPr>
            <a:r>
              <a:rPr lang="en-US" sz="3200" dirty="0">
                <a:latin typeface="Calibri" pitchFamily="34" charset="0"/>
                <a:cs typeface="Calibri" pitchFamily="34" charset="0"/>
              </a:rPr>
              <a:t>Software framework for branch prediction evaluation</a:t>
            </a:r>
          </a:p>
        </p:txBody>
      </p:sp>
      <p:sp>
        <p:nvSpPr>
          <p:cNvPr id="13" name="Прямоугольник 12"/>
          <p:cNvSpPr/>
          <p:nvPr/>
        </p:nvSpPr>
        <p:spPr>
          <a:xfrm>
            <a:off x="984885" y="3863461"/>
            <a:ext cx="10297161" cy="651167"/>
          </a:xfrm>
          <a:prstGeom prst="rect">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Овал 13"/>
          <p:cNvSpPr/>
          <p:nvPr/>
        </p:nvSpPr>
        <p:spPr>
          <a:xfrm>
            <a:off x="633474" y="3863461"/>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Shape 137"/>
          <p:cNvSpPr/>
          <p:nvPr/>
        </p:nvSpPr>
        <p:spPr>
          <a:xfrm>
            <a:off x="1547362" y="3863461"/>
            <a:ext cx="9734685" cy="651168"/>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pPr>
              <a:defRPr>
                <a:latin typeface="PT Sans"/>
                <a:ea typeface="PT Sans"/>
                <a:cs typeface="PT Sans"/>
                <a:sym typeface="PT Sans"/>
              </a:defRPr>
            </a:pPr>
            <a:r>
              <a:rPr lang="en-US" sz="3200" dirty="0">
                <a:latin typeface="Calibri" pitchFamily="34" charset="0"/>
                <a:cs typeface="Calibri" pitchFamily="34" charset="0"/>
              </a:rPr>
              <a:t>Saturating counter predictor implementation</a:t>
            </a:r>
          </a:p>
        </p:txBody>
      </p:sp>
      <p:sp>
        <p:nvSpPr>
          <p:cNvPr id="22" name="Прямоугольник 21"/>
          <p:cNvSpPr/>
          <p:nvPr/>
        </p:nvSpPr>
        <p:spPr>
          <a:xfrm>
            <a:off x="1005324" y="5075540"/>
            <a:ext cx="10252335" cy="651167"/>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4" name="Овал 23"/>
          <p:cNvSpPr/>
          <p:nvPr/>
        </p:nvSpPr>
        <p:spPr>
          <a:xfrm>
            <a:off x="633469" y="5075541"/>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9" name="Shape 136"/>
          <p:cNvSpPr/>
          <p:nvPr/>
        </p:nvSpPr>
        <p:spPr>
          <a:xfrm>
            <a:off x="1547356" y="5071299"/>
            <a:ext cx="9710303" cy="651166"/>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solidFill>
                  <a:srgbClr val="000000"/>
                </a:solidFill>
                <a:latin typeface="PT Sans"/>
                <a:ea typeface="PT Sans"/>
                <a:cs typeface="PT Sans"/>
                <a:sym typeface="PT Sans"/>
              </a:defRPr>
            </a:lvl1pPr>
          </a:lstStyle>
          <a:p>
            <a:r>
              <a:rPr lang="en-US" sz="3200" dirty="0" err="1" smtClean="0">
                <a:solidFill>
                  <a:schemeClr val="tx1"/>
                </a:solidFill>
                <a:latin typeface="Calibri" pitchFamily="34" charset="0"/>
                <a:ea typeface="Helvetica"/>
                <a:cs typeface="Calibri" pitchFamily="34" charset="0"/>
                <a:sym typeface="Helvetica"/>
              </a:rPr>
              <a:t>GShare</a:t>
            </a:r>
            <a:r>
              <a:rPr lang="en-US" sz="3200" dirty="0" smtClean="0">
                <a:solidFill>
                  <a:schemeClr val="tx1"/>
                </a:solidFill>
                <a:latin typeface="Calibri" pitchFamily="34" charset="0"/>
                <a:ea typeface="Helvetica"/>
                <a:cs typeface="Calibri" pitchFamily="34" charset="0"/>
                <a:sym typeface="Helvetica"/>
              </a:rPr>
              <a:t> </a:t>
            </a:r>
            <a:r>
              <a:rPr lang="en-US" sz="3200" dirty="0">
                <a:solidFill>
                  <a:schemeClr val="tx1"/>
                </a:solidFill>
                <a:latin typeface="Calibri" pitchFamily="34" charset="0"/>
                <a:ea typeface="Helvetica"/>
                <a:cs typeface="Calibri" pitchFamily="34" charset="0"/>
                <a:sym typeface="Helvetica"/>
              </a:rPr>
              <a:t>predictor implementation</a:t>
            </a:r>
          </a:p>
        </p:txBody>
      </p:sp>
      <p:sp>
        <p:nvSpPr>
          <p:cNvPr id="3" name="Slide Number Placeholder 2"/>
          <p:cNvSpPr>
            <a:spLocks noGrp="1"/>
          </p:cNvSpPr>
          <p:nvPr>
            <p:ph type="sldNum" sz="quarter" idx="2"/>
          </p:nvPr>
        </p:nvSpPr>
        <p:spPr/>
        <p:txBody>
          <a:bodyPr/>
          <a:lstStyle/>
          <a:p>
            <a:fld id="{86CB4B4D-7CA3-9044-876B-883B54F8677D}" type="slidenum">
              <a:rPr lang="ru-RU" smtClean="0"/>
              <a:t>23</a:t>
            </a:fld>
            <a:endParaRPr lang="ru-RU"/>
          </a:p>
        </p:txBody>
      </p:sp>
    </p:spTree>
    <p:extLst>
      <p:ext uri="{BB962C8B-B14F-4D97-AF65-F5344CB8AC3E}">
        <p14:creationId xmlns:p14="http://schemas.microsoft.com/office/powerpoint/2010/main" val="70908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p:nvPr/>
        </p:nvSpPr>
        <p:spPr>
          <a:xfrm>
            <a:off x="0" y="0"/>
            <a:ext cx="13021057" cy="4876801"/>
          </a:xfrm>
          <a:prstGeom prst="rect">
            <a:avLst/>
          </a:prstGeom>
          <a:solidFill>
            <a:srgbClr val="E04D34"/>
          </a:solidFill>
          <a:ln w="25400"/>
        </p:spPr>
        <p:txBody>
          <a:bodyPr lIns="48767" tIns="48767" rIns="48767" bIns="48767" anchor="ctr"/>
          <a:lstStyle/>
          <a:p>
            <a:pPr>
              <a:buClr>
                <a:srgbClr val="FFFFFF"/>
              </a:buClr>
              <a:buFont typeface="Helvetica"/>
              <a:buNone/>
              <a:defRPr sz="2600">
                <a:uFill>
                  <a:solidFill>
                    <a:srgbClr val="FFFFFF"/>
                  </a:solidFill>
                </a:uFill>
              </a:defRPr>
            </a:pPr>
            <a:endParaRPr sz="2600" dirty="0">
              <a:uFill>
                <a:solidFill>
                  <a:srgbClr val="FFFFFF"/>
                </a:solidFill>
              </a:uFill>
            </a:endParaRPr>
          </a:p>
        </p:txBody>
      </p:sp>
      <p:sp>
        <p:nvSpPr>
          <p:cNvPr id="2" name="TextBox 1"/>
          <p:cNvSpPr txBox="1"/>
          <p:nvPr/>
        </p:nvSpPr>
        <p:spPr>
          <a:xfrm>
            <a:off x="-1" y="3334112"/>
            <a:ext cx="13004801" cy="1056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6200" dirty="0">
                <a:latin typeface="Adobe Fan Heiti Std B" pitchFamily="34" charset="-128"/>
                <a:ea typeface="Adobe Fan Heiti Std B" pitchFamily="34" charset="-128"/>
                <a:cs typeface="Narkisim" pitchFamily="34" charset="-79"/>
              </a:rPr>
              <a:t>Thanks </a:t>
            </a:r>
            <a:r>
              <a:rPr lang="en-US" sz="6200" dirty="0" smtClean="0">
                <a:latin typeface="Adobe Fan Heiti Std B" pitchFamily="34" charset="-128"/>
                <a:ea typeface="Adobe Fan Heiti Std B" pitchFamily="34" charset="-128"/>
                <a:cs typeface="Narkisim" pitchFamily="34" charset="-79"/>
              </a:rPr>
              <a:t>for your attention</a:t>
            </a:r>
            <a:endParaRPr lang="ru-RU" sz="6200" dirty="0">
              <a:latin typeface="Adobe Fan Heiti Std B" pitchFamily="34" charset="-128"/>
              <a:ea typeface="Adobe Fan Heiti Std B" pitchFamily="34" charset="-128"/>
              <a:cs typeface="Narkisim" pitchFamily="34" charset="-79"/>
            </a:endParaRPr>
          </a:p>
        </p:txBody>
      </p:sp>
      <p:sp>
        <p:nvSpPr>
          <p:cNvPr id="5" name="Shape 122"/>
          <p:cNvSpPr/>
          <p:nvPr/>
        </p:nvSpPr>
        <p:spPr>
          <a:xfrm>
            <a:off x="-1" y="5494452"/>
            <a:ext cx="13004800" cy="1052594"/>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lgn="r" defTabSz="585216">
              <a:spcBef>
                <a:spcPts val="1500"/>
              </a:spcBef>
              <a:defRPr sz="3400">
                <a:latin typeface="Helvetica"/>
                <a:ea typeface="Helvetica"/>
                <a:cs typeface="Helvetica"/>
                <a:sym typeface="Helvetica"/>
              </a:defRPr>
            </a:lvl1pPr>
          </a:lstStyle>
          <a:p>
            <a:pPr algn="ctr"/>
            <a:r>
              <a:rPr lang="en-US" sz="6200" dirty="0">
                <a:latin typeface="Calibri" pitchFamily="34" charset="0"/>
                <a:cs typeface="Calibri" pitchFamily="34" charset="0"/>
              </a:rPr>
              <a:t>Questions</a:t>
            </a:r>
            <a:endParaRPr sz="6200" dirty="0">
              <a:latin typeface="Calibri" pitchFamily="34" charset="0"/>
              <a:cs typeface="Calibri" pitchFamily="34" charset="0"/>
            </a:endParaRPr>
          </a:p>
        </p:txBody>
      </p:sp>
      <p:sp>
        <p:nvSpPr>
          <p:cNvPr id="4" name="Slide Number Placeholder 3"/>
          <p:cNvSpPr>
            <a:spLocks noGrp="1"/>
          </p:cNvSpPr>
          <p:nvPr>
            <p:ph type="sldNum" sz="quarter" idx="2"/>
          </p:nvPr>
        </p:nvSpPr>
        <p:spPr/>
        <p:txBody>
          <a:bodyPr/>
          <a:lstStyle/>
          <a:p>
            <a:fld id="{86CB4B4D-7CA3-9044-876B-883B54F8677D}" type="slidenum">
              <a:rPr lang="ru-RU" smtClean="0"/>
              <a:t>24</a:t>
            </a:fld>
            <a:endParaRPr lang="ru-RU"/>
          </a:p>
        </p:txBody>
      </p:sp>
    </p:spTree>
    <p:extLst>
      <p:ext uri="{BB962C8B-B14F-4D97-AF65-F5344CB8AC3E}">
        <p14:creationId xmlns:p14="http://schemas.microsoft.com/office/powerpoint/2010/main" val="998331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p:nvPr/>
        </p:nvSpPr>
        <p:spPr>
          <a:xfrm>
            <a:off x="0" y="0"/>
            <a:ext cx="13021057" cy="4876801"/>
          </a:xfrm>
          <a:prstGeom prst="rect">
            <a:avLst/>
          </a:prstGeom>
          <a:solidFill>
            <a:srgbClr val="E04D34"/>
          </a:solidFill>
          <a:ln w="25400"/>
        </p:spPr>
        <p:txBody>
          <a:bodyPr lIns="48767" tIns="48767" rIns="48767" bIns="48767" anchor="ctr"/>
          <a:lstStyle/>
          <a:p>
            <a:pPr>
              <a:buClr>
                <a:srgbClr val="FFFFFF"/>
              </a:buClr>
              <a:buFont typeface="Helvetica"/>
              <a:buNone/>
              <a:defRPr sz="2600">
                <a:uFill>
                  <a:solidFill>
                    <a:srgbClr val="FFFFFF"/>
                  </a:solidFill>
                </a:uFill>
              </a:defRPr>
            </a:pPr>
            <a:endParaRPr sz="2600" dirty="0">
              <a:uFill>
                <a:solidFill>
                  <a:srgbClr val="FFFFFF"/>
                </a:solidFill>
              </a:uFill>
            </a:endParaRPr>
          </a:p>
        </p:txBody>
      </p:sp>
      <p:sp>
        <p:nvSpPr>
          <p:cNvPr id="2" name="TextBox 1"/>
          <p:cNvSpPr txBox="1"/>
          <p:nvPr/>
        </p:nvSpPr>
        <p:spPr>
          <a:xfrm>
            <a:off x="-1" y="3334112"/>
            <a:ext cx="13004801" cy="1056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6200" dirty="0" smtClean="0">
                <a:latin typeface="Adobe Fan Heiti Std B" pitchFamily="34" charset="-128"/>
                <a:ea typeface="Adobe Fan Heiti Std B" pitchFamily="34" charset="-128"/>
                <a:cs typeface="Narkisim" pitchFamily="34" charset="-79"/>
              </a:rPr>
              <a:t>Bonus slides</a:t>
            </a:r>
            <a:endParaRPr lang="ru-RU" sz="6200" dirty="0">
              <a:latin typeface="Adobe Fan Heiti Std B" pitchFamily="34" charset="-128"/>
              <a:ea typeface="Adobe Fan Heiti Std B" pitchFamily="34" charset="-128"/>
              <a:cs typeface="Narkisim" pitchFamily="34" charset="-79"/>
            </a:endParaRPr>
          </a:p>
        </p:txBody>
      </p:sp>
      <p:sp>
        <p:nvSpPr>
          <p:cNvPr id="5" name="Shape 122"/>
          <p:cNvSpPr/>
          <p:nvPr/>
        </p:nvSpPr>
        <p:spPr>
          <a:xfrm>
            <a:off x="-1" y="5494452"/>
            <a:ext cx="13004800" cy="1052594"/>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lgn="r" defTabSz="585216">
              <a:spcBef>
                <a:spcPts val="1500"/>
              </a:spcBef>
              <a:defRPr sz="3400">
                <a:latin typeface="Helvetica"/>
                <a:ea typeface="Helvetica"/>
                <a:cs typeface="Helvetica"/>
                <a:sym typeface="Helvetica"/>
              </a:defRPr>
            </a:lvl1pPr>
          </a:lstStyle>
          <a:p>
            <a:pPr algn="ctr"/>
            <a:endParaRPr sz="6200" dirty="0">
              <a:latin typeface="Calibri" pitchFamily="34" charset="0"/>
              <a:cs typeface="Calibri" pitchFamily="34" charset="0"/>
            </a:endParaRPr>
          </a:p>
        </p:txBody>
      </p:sp>
      <p:sp>
        <p:nvSpPr>
          <p:cNvPr id="4" name="Slide Number Placeholder 3"/>
          <p:cNvSpPr>
            <a:spLocks noGrp="1"/>
          </p:cNvSpPr>
          <p:nvPr>
            <p:ph type="sldNum" sz="quarter" idx="2"/>
          </p:nvPr>
        </p:nvSpPr>
        <p:spPr/>
        <p:txBody>
          <a:bodyPr/>
          <a:lstStyle/>
          <a:p>
            <a:fld id="{86CB4B4D-7CA3-9044-876B-883B54F8677D}" type="slidenum">
              <a:rPr lang="ru-RU" smtClean="0"/>
              <a:t>25</a:t>
            </a:fld>
            <a:endParaRPr lang="ru-RU"/>
          </a:p>
        </p:txBody>
      </p:sp>
    </p:spTree>
    <p:extLst>
      <p:ext uri="{BB962C8B-B14F-4D97-AF65-F5344CB8AC3E}">
        <p14:creationId xmlns:p14="http://schemas.microsoft.com/office/powerpoint/2010/main" val="376362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16256" y="677933"/>
            <a:ext cx="13021056" cy="1433761"/>
          </a:xfrm>
          <a:prstGeom prst="rect">
            <a:avLst/>
          </a:prstGeom>
          <a:solidFill>
            <a:srgbClr val="E04D34">
              <a:alpha val="84706"/>
            </a:srgbClr>
          </a:solidFill>
          <a:ln w="25400"/>
        </p:spPr>
        <p:txBody>
          <a:bodyPr lIns="48767" tIns="48767" rIns="48767" bIns="48767" anchor="ctr"/>
          <a:lstStyle/>
          <a:p>
            <a:pPr>
              <a:buClr>
                <a:srgbClr val="FFFFFF"/>
              </a:buClr>
              <a:buFont typeface="Helvetica"/>
              <a:defRPr sz="2600">
                <a:solidFill>
                  <a:srgbClr val="D9D9D9"/>
                </a:solidFill>
                <a:uFill>
                  <a:solidFill>
                    <a:srgbClr val="FFFFFF"/>
                  </a:solidFill>
                </a:uFill>
              </a:defRPr>
            </a:pPr>
            <a:endParaRPr dirty="0"/>
          </a:p>
        </p:txBody>
      </p:sp>
      <p:sp>
        <p:nvSpPr>
          <p:cNvPr id="16" name="Shape 125"/>
          <p:cNvSpPr/>
          <p:nvPr/>
        </p:nvSpPr>
        <p:spPr>
          <a:xfrm>
            <a:off x="633470" y="868516"/>
            <a:ext cx="12346941" cy="929483"/>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buClr>
                <a:srgbClr val="333333"/>
              </a:buClr>
              <a:buFont typeface="PT Sans"/>
              <a:defRPr sz="7600">
                <a:solidFill>
                  <a:srgbClr val="6C6C6C"/>
                </a:solidFill>
                <a:latin typeface="PT Sans"/>
                <a:ea typeface="PT Sans"/>
                <a:cs typeface="PT Sans"/>
                <a:sym typeface="PT Sans"/>
              </a:defRPr>
            </a:lvl1pPr>
          </a:lstStyle>
          <a:p>
            <a:pPr algn="l">
              <a:defRPr sz="3600">
                <a:latin typeface="+mn-lt"/>
                <a:ea typeface="+mn-ea"/>
                <a:cs typeface="+mn-cs"/>
                <a:sym typeface="Helvetica Light"/>
              </a:defRPr>
            </a:pPr>
            <a:r>
              <a:rPr lang="en-US" sz="5400" dirty="0" err="1" smtClean="0">
                <a:solidFill>
                  <a:schemeClr val="tx1"/>
                </a:solidFill>
                <a:latin typeface="Adobe Fan Heiti Std B" pitchFamily="34" charset="-128"/>
                <a:ea typeface="Adobe Fan Heiti Std B" pitchFamily="34" charset="-128"/>
              </a:rPr>
              <a:t>CoreMark</a:t>
            </a:r>
            <a:r>
              <a:rPr lang="en-US" sz="5400" dirty="0" smtClean="0">
                <a:solidFill>
                  <a:schemeClr val="tx1"/>
                </a:solidFill>
                <a:latin typeface="Adobe Fan Heiti Std B" pitchFamily="34" charset="-128"/>
                <a:ea typeface="Adobe Fan Heiti Std B" pitchFamily="34" charset="-128"/>
              </a:rPr>
              <a:t> </a:t>
            </a:r>
            <a:r>
              <a:rPr lang="en-US" sz="5400" dirty="0" err="1" smtClean="0">
                <a:solidFill>
                  <a:schemeClr val="tx1"/>
                </a:solidFill>
                <a:latin typeface="Adobe Fan Heiti Std B" pitchFamily="34" charset="-128"/>
                <a:ea typeface="Adobe Fan Heiti Std B" pitchFamily="34" charset="-128"/>
              </a:rPr>
              <a:t>GShare-Perc</a:t>
            </a:r>
            <a:r>
              <a:rPr lang="en-US" sz="5400" dirty="0" smtClean="0">
                <a:solidFill>
                  <a:schemeClr val="tx1"/>
                </a:solidFill>
                <a:latin typeface="Adobe Fan Heiti Std B" pitchFamily="34" charset="-128"/>
                <a:ea typeface="Adobe Fan Heiti Std B" pitchFamily="34" charset="-128"/>
              </a:rPr>
              <a:t>: </a:t>
            </a:r>
            <a:r>
              <a:rPr lang="en-US" sz="5400" dirty="0" err="1" smtClean="0">
                <a:solidFill>
                  <a:schemeClr val="tx1"/>
                </a:solidFill>
                <a:latin typeface="Adobe Fan Heiti Std B" pitchFamily="34" charset="-128"/>
                <a:ea typeface="Adobe Fan Heiti Std B" pitchFamily="34" charset="-128"/>
              </a:rPr>
              <a:t>hitrate</a:t>
            </a:r>
            <a:r>
              <a:rPr lang="en-US" sz="5400" dirty="0" smtClean="0">
                <a:solidFill>
                  <a:schemeClr val="tx1"/>
                </a:solidFill>
                <a:latin typeface="Adobe Fan Heiti Std B" pitchFamily="34" charset="-128"/>
                <a:ea typeface="Adobe Fan Heiti Std B" pitchFamily="34" charset="-128"/>
              </a:rPr>
              <a:t> vs size</a:t>
            </a:r>
            <a:endParaRPr sz="5400" dirty="0">
              <a:solidFill>
                <a:schemeClr val="tx1"/>
              </a:solidFill>
              <a:latin typeface="Adobe Fan Heiti Std B" pitchFamily="34" charset="-128"/>
              <a:ea typeface="Adobe Fan Heiti Std B" pitchFamily="34" charset="-128"/>
              <a:sym typeface="PT Sans"/>
            </a:endParaRPr>
          </a:p>
        </p:txBody>
      </p:sp>
      <p:sp>
        <p:nvSpPr>
          <p:cNvPr id="3" name="Slide Number Placeholder 2"/>
          <p:cNvSpPr>
            <a:spLocks noGrp="1"/>
          </p:cNvSpPr>
          <p:nvPr>
            <p:ph type="sldNum" sz="quarter" idx="2"/>
          </p:nvPr>
        </p:nvSpPr>
        <p:spPr/>
        <p:txBody>
          <a:bodyPr/>
          <a:lstStyle/>
          <a:p>
            <a:fld id="{86CB4B4D-7CA3-9044-876B-883B54F8677D}" type="slidenum">
              <a:rPr lang="ru-RU" smtClean="0"/>
              <a:t>26</a:t>
            </a:fld>
            <a:endParaRPr lang="ru-RU"/>
          </a:p>
        </p:txBody>
      </p:sp>
      <p:graphicFrame>
        <p:nvGraphicFramePr>
          <p:cNvPr id="2" name="Table 1"/>
          <p:cNvGraphicFramePr>
            <a:graphicFrameLocks noGrp="1"/>
          </p:cNvGraphicFramePr>
          <p:nvPr>
            <p:extLst>
              <p:ext uri="{D42A27DB-BD31-4B8C-83A1-F6EECF244321}">
                <p14:modId xmlns:p14="http://schemas.microsoft.com/office/powerpoint/2010/main" val="741042762"/>
              </p:ext>
            </p:extLst>
          </p:nvPr>
        </p:nvGraphicFramePr>
        <p:xfrm>
          <a:off x="-254703" y="2302266"/>
          <a:ext cx="6833936" cy="7451329"/>
        </p:xfrm>
        <a:graphic>
          <a:graphicData uri="http://schemas.openxmlformats.org/drawingml/2006/table">
            <a:tbl>
              <a:tblPr/>
              <a:tblGrid>
                <a:gridCol w="673766"/>
                <a:gridCol w="616017"/>
                <a:gridCol w="616017"/>
                <a:gridCol w="616017"/>
                <a:gridCol w="616017"/>
                <a:gridCol w="616017"/>
                <a:gridCol w="616017"/>
                <a:gridCol w="616017"/>
                <a:gridCol w="616017"/>
                <a:gridCol w="616017"/>
                <a:gridCol w="616017"/>
              </a:tblGrid>
              <a:tr h="117835">
                <a:tc>
                  <a:txBody>
                    <a:bodyPr/>
                    <a:lstStyle/>
                    <a:p>
                      <a:pPr algn="l" fontAlgn="b"/>
                      <a:endParaRPr lang="ru-RU" sz="600" b="0" i="0" u="none" strike="noStrike" dirty="0">
                        <a:solidFill>
                          <a:schemeClr val="tx1"/>
                        </a:solidFill>
                        <a:effectLst/>
                        <a:latin typeface="Consolas" panose="020B0609020204030204" pitchFamily="49" charset="0"/>
                      </a:endParaRPr>
                    </a:p>
                  </a:txBody>
                  <a:tcPr marL="5848" marR="5848" marT="5848" marB="0" anchor="b">
                    <a:lnL>
                      <a:noFill/>
                    </a:lnL>
                    <a:lnR>
                      <a:noFill/>
                    </a:lnR>
                    <a:lnT>
                      <a:noFill/>
                    </a:lnT>
                    <a:lnB>
                      <a:noFill/>
                    </a:lnB>
                  </a:tcPr>
                </a:tc>
                <a:tc>
                  <a:txBody>
                    <a:bodyPr/>
                    <a:lstStyle/>
                    <a:p>
                      <a:pPr algn="r" fontAlgn="b"/>
                      <a:r>
                        <a:rPr lang="ru-RU" sz="600" b="0" i="0" u="none" strike="noStrike">
                          <a:solidFill>
                            <a:schemeClr val="tx1"/>
                          </a:solidFill>
                          <a:effectLst/>
                          <a:latin typeface="Consolas" panose="020B0609020204030204" pitchFamily="49" charset="0"/>
                        </a:rPr>
                        <a:t>2</a:t>
                      </a:r>
                    </a:p>
                  </a:txBody>
                  <a:tcPr marL="5848" marR="5848" marT="584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4</a:t>
                      </a:r>
                    </a:p>
                  </a:txBody>
                  <a:tcPr marL="5848" marR="5848" marT="584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6</a:t>
                      </a:r>
                    </a:p>
                  </a:txBody>
                  <a:tcPr marL="5848" marR="5848" marT="584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8</a:t>
                      </a:r>
                    </a:p>
                  </a:txBody>
                  <a:tcPr marL="5848" marR="5848" marT="584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10</a:t>
                      </a:r>
                    </a:p>
                  </a:txBody>
                  <a:tcPr marL="5848" marR="5848" marT="584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12</a:t>
                      </a:r>
                    </a:p>
                  </a:txBody>
                  <a:tcPr marL="5848" marR="5848" marT="584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14</a:t>
                      </a:r>
                    </a:p>
                  </a:txBody>
                  <a:tcPr marL="5848" marR="5848" marT="584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16</a:t>
                      </a:r>
                    </a:p>
                  </a:txBody>
                  <a:tcPr marL="5848" marR="5848" marT="584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18</a:t>
                      </a:r>
                    </a:p>
                  </a:txBody>
                  <a:tcPr marL="5848" marR="5848" marT="584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20</a:t>
                      </a:r>
                    </a:p>
                  </a:txBody>
                  <a:tcPr marL="5848" marR="5848" marT="5848" marB="0" anchor="b">
                    <a:lnL>
                      <a:noFill/>
                    </a:lnL>
                    <a:lnR>
                      <a:noFill/>
                    </a:lnR>
                    <a:lnT>
                      <a:noFill/>
                    </a:lnT>
                    <a:lnB w="6350" cap="flat" cmpd="sng" algn="ctr">
                      <a:solidFill>
                        <a:srgbClr val="000000"/>
                      </a:solidFill>
                      <a:prstDash val="solid"/>
                      <a:round/>
                      <a:headEnd type="none" w="med" len="med"/>
                      <a:tailEnd type="none" w="med" len="med"/>
                    </a:lnB>
                  </a:tcPr>
                </a:tc>
              </a:tr>
              <a:tr h="117835">
                <a:tc>
                  <a:txBody>
                    <a:bodyPr/>
                    <a:lstStyle/>
                    <a:p>
                      <a:pPr algn="r" fontAlgn="b"/>
                      <a:r>
                        <a:rPr lang="ru-RU" sz="600" b="0" i="0" u="none" strike="noStrike">
                          <a:solidFill>
                            <a:schemeClr val="tx1"/>
                          </a:solidFill>
                          <a:effectLst/>
                          <a:latin typeface="Consolas" panose="020B0609020204030204" pitchFamily="49" charset="0"/>
                        </a:rPr>
                        <a:t>2</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dirty="0">
                          <a:solidFill>
                            <a:schemeClr val="bg1"/>
                          </a:solidFill>
                          <a:effectLst/>
                          <a:latin typeface="Consolas" panose="020B0609020204030204" pitchFamily="49" charset="0"/>
                        </a:rPr>
                        <a:t>73,54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78,69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900"/>
                    </a:solidFill>
                  </a:tcPr>
                </a:tc>
                <a:tc>
                  <a:txBody>
                    <a:bodyPr/>
                    <a:lstStyle/>
                    <a:p>
                      <a:pPr algn="r" fontAlgn="b"/>
                      <a:r>
                        <a:rPr lang="ru-RU" sz="600" b="0" i="0" u="none" strike="noStrike">
                          <a:solidFill>
                            <a:schemeClr val="bg1"/>
                          </a:solidFill>
                          <a:effectLst/>
                          <a:latin typeface="Consolas" panose="020B0609020204030204" pitchFamily="49" charset="0"/>
                        </a:rPr>
                        <a:t>81,26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600"/>
                    </a:solidFill>
                  </a:tcPr>
                </a:tc>
                <a:tc>
                  <a:txBody>
                    <a:bodyPr/>
                    <a:lstStyle/>
                    <a:p>
                      <a:pPr algn="r" fontAlgn="b"/>
                      <a:r>
                        <a:rPr lang="ru-RU" sz="600" b="0" i="0" u="none" strike="noStrike">
                          <a:solidFill>
                            <a:schemeClr val="bg1"/>
                          </a:solidFill>
                          <a:effectLst/>
                          <a:latin typeface="Consolas" panose="020B0609020204030204" pitchFamily="49" charset="0"/>
                        </a:rPr>
                        <a:t>84,64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100"/>
                    </a:solidFill>
                  </a:tcPr>
                </a:tc>
                <a:tc>
                  <a:txBody>
                    <a:bodyPr/>
                    <a:lstStyle/>
                    <a:p>
                      <a:pPr algn="r" fontAlgn="b"/>
                      <a:r>
                        <a:rPr lang="ru-RU" sz="600" b="0" i="0" u="none" strike="noStrike">
                          <a:solidFill>
                            <a:schemeClr val="bg1"/>
                          </a:solidFill>
                          <a:effectLst/>
                          <a:latin typeface="Consolas" panose="020B0609020204030204" pitchFamily="49" charset="0"/>
                        </a:rPr>
                        <a:t>88,01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00"/>
                    </a:solidFill>
                  </a:tcPr>
                </a:tc>
                <a:tc>
                  <a:txBody>
                    <a:bodyPr/>
                    <a:lstStyle/>
                    <a:p>
                      <a:pPr algn="r" fontAlgn="b"/>
                      <a:r>
                        <a:rPr lang="ru-RU" sz="600" b="0" i="0" u="none" strike="noStrike">
                          <a:solidFill>
                            <a:schemeClr val="bg1"/>
                          </a:solidFill>
                          <a:effectLst/>
                          <a:latin typeface="Consolas" panose="020B0609020204030204" pitchFamily="49" charset="0"/>
                        </a:rPr>
                        <a:t>89,45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F00"/>
                    </a:solidFill>
                  </a:tcPr>
                </a:tc>
                <a:tc>
                  <a:txBody>
                    <a:bodyPr/>
                    <a:lstStyle/>
                    <a:p>
                      <a:pPr algn="r" fontAlgn="b"/>
                      <a:r>
                        <a:rPr lang="ru-RU" sz="600" b="0" i="0" u="none" strike="noStrike">
                          <a:solidFill>
                            <a:schemeClr val="bg1"/>
                          </a:solidFill>
                          <a:effectLst/>
                          <a:latin typeface="Consolas" panose="020B0609020204030204" pitchFamily="49" charset="0"/>
                        </a:rPr>
                        <a:t>90,45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FF00"/>
                    </a:solidFill>
                  </a:tcPr>
                </a:tc>
                <a:tc>
                  <a:txBody>
                    <a:bodyPr/>
                    <a:lstStyle/>
                    <a:p>
                      <a:pPr algn="r" fontAlgn="b"/>
                      <a:r>
                        <a:rPr lang="ru-RU" sz="600" b="0" i="0" u="none" strike="noStrike">
                          <a:solidFill>
                            <a:schemeClr val="bg1"/>
                          </a:solidFill>
                          <a:effectLst/>
                          <a:latin typeface="Consolas" panose="020B0609020204030204" pitchFamily="49" charset="0"/>
                        </a:rPr>
                        <a:t>92,12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FF00"/>
                    </a:solidFill>
                  </a:tcPr>
                </a:tc>
                <a:tc>
                  <a:txBody>
                    <a:bodyPr/>
                    <a:lstStyle/>
                    <a:p>
                      <a:pPr algn="r" fontAlgn="b"/>
                      <a:r>
                        <a:rPr lang="ru-RU" sz="600" b="0" i="0" u="none" strike="noStrike">
                          <a:solidFill>
                            <a:schemeClr val="bg1"/>
                          </a:solidFill>
                          <a:effectLst/>
                          <a:latin typeface="Consolas" panose="020B0609020204030204" pitchFamily="49" charset="0"/>
                        </a:rPr>
                        <a:t>92,81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0FF00"/>
                    </a:solidFill>
                  </a:tcPr>
                </a:tc>
                <a:tc>
                  <a:txBody>
                    <a:bodyPr/>
                    <a:lstStyle/>
                    <a:p>
                      <a:pPr algn="r" fontAlgn="b"/>
                      <a:r>
                        <a:rPr lang="ru-RU" sz="600" b="0" i="0" u="none" strike="noStrike">
                          <a:solidFill>
                            <a:schemeClr val="bg1"/>
                          </a:solidFill>
                          <a:effectLst/>
                          <a:latin typeface="Consolas" panose="020B0609020204030204" pitchFamily="49" charset="0"/>
                        </a:rPr>
                        <a:t>93,3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7FF00"/>
                    </a:solidFill>
                  </a:tcPr>
                </a:tc>
              </a:tr>
              <a:tr h="117835">
                <a:tc>
                  <a:txBody>
                    <a:bodyPr/>
                    <a:lstStyle/>
                    <a:p>
                      <a:pPr algn="r" fontAlgn="b"/>
                      <a:r>
                        <a:rPr lang="ru-RU" sz="600" b="0" i="0" u="none" strike="noStrike">
                          <a:solidFill>
                            <a:schemeClr val="tx1"/>
                          </a:solidFill>
                          <a:effectLst/>
                          <a:latin typeface="Consolas" panose="020B0609020204030204" pitchFamily="49" charset="0"/>
                        </a:rPr>
                        <a:t>4</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78,01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4E00"/>
                    </a:solidFill>
                  </a:tcPr>
                </a:tc>
                <a:tc>
                  <a:txBody>
                    <a:bodyPr/>
                    <a:lstStyle/>
                    <a:p>
                      <a:pPr algn="r" fontAlgn="b"/>
                      <a:r>
                        <a:rPr lang="ru-RU" sz="600" b="0" i="0" u="none" strike="noStrike">
                          <a:solidFill>
                            <a:schemeClr val="bg1"/>
                          </a:solidFill>
                          <a:effectLst/>
                          <a:latin typeface="Consolas" panose="020B0609020204030204" pitchFamily="49" charset="0"/>
                        </a:rPr>
                        <a:t>82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300"/>
                    </a:solidFill>
                  </a:tcPr>
                </a:tc>
                <a:tc>
                  <a:txBody>
                    <a:bodyPr/>
                    <a:lstStyle/>
                    <a:p>
                      <a:pPr algn="r" fontAlgn="b"/>
                      <a:r>
                        <a:rPr lang="ru-RU" sz="600" b="0" i="0" u="none" strike="noStrike">
                          <a:solidFill>
                            <a:schemeClr val="bg1"/>
                          </a:solidFill>
                          <a:effectLst/>
                          <a:latin typeface="Consolas" panose="020B0609020204030204" pitchFamily="49" charset="0"/>
                        </a:rPr>
                        <a:t>83,87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B300"/>
                    </a:solidFill>
                  </a:tcPr>
                </a:tc>
                <a:tc>
                  <a:txBody>
                    <a:bodyPr/>
                    <a:lstStyle/>
                    <a:p>
                      <a:pPr algn="r" fontAlgn="b"/>
                      <a:r>
                        <a:rPr lang="ru-RU" sz="600" b="0" i="0" u="none" strike="noStrike">
                          <a:solidFill>
                            <a:schemeClr val="bg1"/>
                          </a:solidFill>
                          <a:effectLst/>
                          <a:latin typeface="Consolas" panose="020B0609020204030204" pitchFamily="49" charset="0"/>
                        </a:rPr>
                        <a:t>85,51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000"/>
                    </a:solidFill>
                  </a:tcPr>
                </a:tc>
                <a:tc>
                  <a:txBody>
                    <a:bodyPr/>
                    <a:lstStyle/>
                    <a:p>
                      <a:pPr algn="r" fontAlgn="b"/>
                      <a:r>
                        <a:rPr lang="ru-RU" sz="600" b="0" i="0" u="none" strike="noStrike">
                          <a:solidFill>
                            <a:schemeClr val="bg1"/>
                          </a:solidFill>
                          <a:effectLst/>
                          <a:latin typeface="Consolas" panose="020B0609020204030204" pitchFamily="49" charset="0"/>
                        </a:rPr>
                        <a:t>88,73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FF00"/>
                    </a:solidFill>
                  </a:tcPr>
                </a:tc>
                <a:tc>
                  <a:txBody>
                    <a:bodyPr/>
                    <a:lstStyle/>
                    <a:p>
                      <a:pPr algn="r" fontAlgn="b"/>
                      <a:r>
                        <a:rPr lang="ru-RU" sz="600" b="0" i="0" u="none" strike="noStrike">
                          <a:solidFill>
                            <a:schemeClr val="bg1"/>
                          </a:solidFill>
                          <a:effectLst/>
                          <a:latin typeface="Consolas" panose="020B0609020204030204" pitchFamily="49" charset="0"/>
                        </a:rPr>
                        <a:t>89,92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F00"/>
                    </a:solidFill>
                  </a:tcPr>
                </a:tc>
                <a:tc>
                  <a:txBody>
                    <a:bodyPr/>
                    <a:lstStyle/>
                    <a:p>
                      <a:pPr algn="r" fontAlgn="b"/>
                      <a:r>
                        <a:rPr lang="ru-RU" sz="600" b="0" i="0" u="none" strike="noStrike">
                          <a:solidFill>
                            <a:schemeClr val="bg1"/>
                          </a:solidFill>
                          <a:effectLst/>
                          <a:latin typeface="Consolas" panose="020B0609020204030204" pitchFamily="49" charset="0"/>
                        </a:rPr>
                        <a:t>90,68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FF00"/>
                    </a:solidFill>
                  </a:tcPr>
                </a:tc>
                <a:tc>
                  <a:txBody>
                    <a:bodyPr/>
                    <a:lstStyle/>
                    <a:p>
                      <a:pPr algn="r" fontAlgn="b"/>
                      <a:r>
                        <a:rPr lang="ru-RU" sz="600" b="0" i="0" u="none" strike="noStrike">
                          <a:solidFill>
                            <a:schemeClr val="bg1"/>
                          </a:solidFill>
                          <a:effectLst/>
                          <a:latin typeface="Consolas" panose="020B0609020204030204" pitchFamily="49" charset="0"/>
                        </a:rPr>
                        <a:t>92,24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FF00"/>
                    </a:solidFill>
                  </a:tcPr>
                </a:tc>
                <a:tc>
                  <a:txBody>
                    <a:bodyPr/>
                    <a:lstStyle/>
                    <a:p>
                      <a:pPr algn="r" fontAlgn="b"/>
                      <a:r>
                        <a:rPr lang="ru-RU" sz="600" b="0" i="0" u="none" strike="noStrike">
                          <a:solidFill>
                            <a:schemeClr val="bg1"/>
                          </a:solidFill>
                          <a:effectLst/>
                          <a:latin typeface="Consolas" panose="020B0609020204030204" pitchFamily="49" charset="0"/>
                        </a:rPr>
                        <a:t>92,88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FF00"/>
                    </a:solidFill>
                  </a:tcPr>
                </a:tc>
                <a:tc>
                  <a:txBody>
                    <a:bodyPr/>
                    <a:lstStyle/>
                    <a:p>
                      <a:pPr algn="r" fontAlgn="b"/>
                      <a:r>
                        <a:rPr lang="ru-RU" sz="600" b="0" i="0" u="none" strike="noStrike">
                          <a:solidFill>
                            <a:schemeClr val="bg1"/>
                          </a:solidFill>
                          <a:effectLst/>
                          <a:latin typeface="Consolas" panose="020B0609020204030204" pitchFamily="49" charset="0"/>
                        </a:rPr>
                        <a:t>93,36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FF00"/>
                    </a:solidFill>
                  </a:tcPr>
                </a:tc>
              </a:tr>
              <a:tr h="117835">
                <a:tc>
                  <a:txBody>
                    <a:bodyPr/>
                    <a:lstStyle/>
                    <a:p>
                      <a:pPr algn="r" fontAlgn="b"/>
                      <a:r>
                        <a:rPr lang="ru-RU" sz="600" b="0" i="0" u="none" strike="noStrike">
                          <a:solidFill>
                            <a:schemeClr val="tx1"/>
                          </a:solidFill>
                          <a:effectLst/>
                          <a:latin typeface="Consolas" panose="020B0609020204030204" pitchFamily="49" charset="0"/>
                        </a:rPr>
                        <a:t>6</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78,9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00"/>
                    </a:solidFill>
                  </a:tcPr>
                </a:tc>
                <a:tc>
                  <a:txBody>
                    <a:bodyPr/>
                    <a:lstStyle/>
                    <a:p>
                      <a:pPr algn="r" fontAlgn="b"/>
                      <a:r>
                        <a:rPr lang="ru-RU" sz="600" b="0" i="0" u="none" strike="noStrike">
                          <a:solidFill>
                            <a:schemeClr val="bg1"/>
                          </a:solidFill>
                          <a:effectLst/>
                          <a:latin typeface="Consolas" panose="020B0609020204030204" pitchFamily="49" charset="0"/>
                        </a:rPr>
                        <a:t>82,61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D00"/>
                    </a:solidFill>
                  </a:tcPr>
                </a:tc>
                <a:tc>
                  <a:txBody>
                    <a:bodyPr/>
                    <a:lstStyle/>
                    <a:p>
                      <a:pPr algn="r" fontAlgn="b"/>
                      <a:r>
                        <a:rPr lang="ru-RU" sz="600" b="0" i="0" u="none" strike="noStrike">
                          <a:solidFill>
                            <a:schemeClr val="bg1"/>
                          </a:solidFill>
                          <a:effectLst/>
                          <a:latin typeface="Consolas" panose="020B0609020204030204" pitchFamily="49" charset="0"/>
                        </a:rPr>
                        <a:t>84,45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BD00"/>
                    </a:solidFill>
                  </a:tcPr>
                </a:tc>
                <a:tc>
                  <a:txBody>
                    <a:bodyPr/>
                    <a:lstStyle/>
                    <a:p>
                      <a:pPr algn="r" fontAlgn="b"/>
                      <a:r>
                        <a:rPr lang="ru-RU" sz="600" b="0" i="0" u="none" strike="noStrike">
                          <a:solidFill>
                            <a:schemeClr val="bg1"/>
                          </a:solidFill>
                          <a:effectLst/>
                          <a:latin typeface="Consolas" panose="020B0609020204030204" pitchFamily="49" charset="0"/>
                        </a:rPr>
                        <a:t>85,94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00"/>
                    </a:solidFill>
                  </a:tcPr>
                </a:tc>
                <a:tc>
                  <a:txBody>
                    <a:bodyPr/>
                    <a:lstStyle/>
                    <a:p>
                      <a:pPr algn="r" fontAlgn="b"/>
                      <a:r>
                        <a:rPr lang="ru-RU" sz="600" b="0" i="0" u="none" strike="noStrike">
                          <a:solidFill>
                            <a:schemeClr val="bg1"/>
                          </a:solidFill>
                          <a:effectLst/>
                          <a:latin typeface="Consolas" panose="020B0609020204030204" pitchFamily="49" charset="0"/>
                        </a:rPr>
                        <a:t>88,98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F00"/>
                    </a:solidFill>
                  </a:tcPr>
                </a:tc>
                <a:tc>
                  <a:txBody>
                    <a:bodyPr/>
                    <a:lstStyle/>
                    <a:p>
                      <a:pPr algn="r" fontAlgn="b"/>
                      <a:r>
                        <a:rPr lang="ru-RU" sz="600" b="0" i="0" u="none" strike="noStrike">
                          <a:solidFill>
                            <a:schemeClr val="bg1"/>
                          </a:solidFill>
                          <a:effectLst/>
                          <a:latin typeface="Consolas" panose="020B0609020204030204" pitchFamily="49" charset="0"/>
                        </a:rPr>
                        <a:t>90,05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FF00"/>
                    </a:solidFill>
                  </a:tcPr>
                </a:tc>
                <a:tc>
                  <a:txBody>
                    <a:bodyPr/>
                    <a:lstStyle/>
                    <a:p>
                      <a:pPr algn="r" fontAlgn="b"/>
                      <a:r>
                        <a:rPr lang="ru-RU" sz="600" b="0" i="0" u="none" strike="noStrike">
                          <a:solidFill>
                            <a:schemeClr val="bg1"/>
                          </a:solidFill>
                          <a:effectLst/>
                          <a:latin typeface="Consolas" panose="020B0609020204030204" pitchFamily="49" charset="0"/>
                        </a:rPr>
                        <a:t>90,72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FF00"/>
                    </a:solidFill>
                  </a:tcPr>
                </a:tc>
                <a:tc>
                  <a:txBody>
                    <a:bodyPr/>
                    <a:lstStyle/>
                    <a:p>
                      <a:pPr algn="r" fontAlgn="b"/>
                      <a:r>
                        <a:rPr lang="ru-RU" sz="600" b="0" i="0" u="none" strike="noStrike">
                          <a:solidFill>
                            <a:schemeClr val="bg1"/>
                          </a:solidFill>
                          <a:effectLst/>
                          <a:latin typeface="Consolas" panose="020B0609020204030204" pitchFamily="49" charset="0"/>
                        </a:rPr>
                        <a:t>92,26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00"/>
                    </a:solidFill>
                  </a:tcPr>
                </a:tc>
                <a:tc>
                  <a:txBody>
                    <a:bodyPr/>
                    <a:lstStyle/>
                    <a:p>
                      <a:pPr algn="r" fontAlgn="b"/>
                      <a:r>
                        <a:rPr lang="ru-RU" sz="600" b="0" i="0" u="none" strike="noStrike">
                          <a:solidFill>
                            <a:schemeClr val="bg1"/>
                          </a:solidFill>
                          <a:effectLst/>
                          <a:latin typeface="Consolas" panose="020B0609020204030204" pitchFamily="49" charset="0"/>
                        </a:rPr>
                        <a:t>92,89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FF00"/>
                    </a:solidFill>
                  </a:tcPr>
                </a:tc>
                <a:tc>
                  <a:txBody>
                    <a:bodyPr/>
                    <a:lstStyle/>
                    <a:p>
                      <a:pPr algn="r" fontAlgn="b"/>
                      <a:r>
                        <a:rPr lang="ru-RU" sz="600" b="0" i="0" u="none" strike="noStrike">
                          <a:solidFill>
                            <a:schemeClr val="bg1"/>
                          </a:solidFill>
                          <a:effectLst/>
                          <a:latin typeface="Consolas" panose="020B0609020204030204" pitchFamily="49" charset="0"/>
                        </a:rPr>
                        <a:t>93,37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FF00"/>
                    </a:solidFill>
                  </a:tcPr>
                </a:tc>
              </a:tr>
              <a:tr h="117835">
                <a:tc>
                  <a:txBody>
                    <a:bodyPr/>
                    <a:lstStyle/>
                    <a:p>
                      <a:pPr algn="r" fontAlgn="b"/>
                      <a:r>
                        <a:rPr lang="ru-RU" sz="600" b="0" i="0" u="none" strike="noStrike">
                          <a:solidFill>
                            <a:schemeClr val="tx1"/>
                          </a:solidFill>
                          <a:effectLst/>
                          <a:latin typeface="Consolas" panose="020B0609020204030204" pitchFamily="49" charset="0"/>
                        </a:rPr>
                        <a:t>8</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79,72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B00"/>
                    </a:solidFill>
                  </a:tcPr>
                </a:tc>
                <a:tc>
                  <a:txBody>
                    <a:bodyPr/>
                    <a:lstStyle/>
                    <a:p>
                      <a:pPr algn="r" fontAlgn="b"/>
                      <a:r>
                        <a:rPr lang="ru-RU" sz="600" b="0" i="0" u="none" strike="noStrike">
                          <a:solidFill>
                            <a:schemeClr val="bg1"/>
                          </a:solidFill>
                          <a:effectLst/>
                          <a:latin typeface="Consolas" panose="020B0609020204030204" pitchFamily="49" charset="0"/>
                        </a:rPr>
                        <a:t>83,48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C00"/>
                    </a:solidFill>
                  </a:tcPr>
                </a:tc>
                <a:tc>
                  <a:txBody>
                    <a:bodyPr/>
                    <a:lstStyle/>
                    <a:p>
                      <a:pPr algn="r" fontAlgn="b"/>
                      <a:r>
                        <a:rPr lang="ru-RU" sz="600" b="0" i="0" u="none" strike="noStrike">
                          <a:solidFill>
                            <a:schemeClr val="bg1"/>
                          </a:solidFill>
                          <a:effectLst/>
                          <a:latin typeface="Consolas" panose="020B0609020204030204" pitchFamily="49" charset="0"/>
                        </a:rPr>
                        <a:t>85,49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F00"/>
                    </a:solidFill>
                  </a:tcPr>
                </a:tc>
                <a:tc>
                  <a:txBody>
                    <a:bodyPr/>
                    <a:lstStyle/>
                    <a:p>
                      <a:pPr algn="r" fontAlgn="b"/>
                      <a:r>
                        <a:rPr lang="ru-RU" sz="600" b="0" i="0" u="none" strike="noStrike">
                          <a:solidFill>
                            <a:schemeClr val="bg1"/>
                          </a:solidFill>
                          <a:effectLst/>
                          <a:latin typeface="Consolas" panose="020B0609020204030204" pitchFamily="49" charset="0"/>
                        </a:rPr>
                        <a:t>86,21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C00"/>
                    </a:solidFill>
                  </a:tcPr>
                </a:tc>
                <a:tc>
                  <a:txBody>
                    <a:bodyPr/>
                    <a:lstStyle/>
                    <a:p>
                      <a:pPr algn="r" fontAlgn="b"/>
                      <a:r>
                        <a:rPr lang="ru-RU" sz="600" b="0" i="0" u="none" strike="noStrike">
                          <a:solidFill>
                            <a:schemeClr val="bg1"/>
                          </a:solidFill>
                          <a:effectLst/>
                          <a:latin typeface="Consolas" panose="020B0609020204030204" pitchFamily="49" charset="0"/>
                        </a:rPr>
                        <a:t>89,03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FF00"/>
                    </a:solidFill>
                  </a:tcPr>
                </a:tc>
                <a:tc>
                  <a:txBody>
                    <a:bodyPr/>
                    <a:lstStyle/>
                    <a:p>
                      <a:pPr algn="r" fontAlgn="b"/>
                      <a:r>
                        <a:rPr lang="ru-RU" sz="600" b="0" i="0" u="none" strike="noStrike">
                          <a:solidFill>
                            <a:schemeClr val="bg1"/>
                          </a:solidFill>
                          <a:effectLst/>
                          <a:latin typeface="Consolas" panose="020B0609020204030204" pitchFamily="49" charset="0"/>
                        </a:rPr>
                        <a:t>90,06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FF00"/>
                    </a:solidFill>
                  </a:tcPr>
                </a:tc>
                <a:tc>
                  <a:txBody>
                    <a:bodyPr/>
                    <a:lstStyle/>
                    <a:p>
                      <a:pPr algn="r" fontAlgn="b"/>
                      <a:r>
                        <a:rPr lang="ru-RU" sz="600" b="0" i="0" u="none" strike="noStrike">
                          <a:solidFill>
                            <a:schemeClr val="bg1"/>
                          </a:solidFill>
                          <a:effectLst/>
                          <a:latin typeface="Consolas" panose="020B0609020204030204" pitchFamily="49" charset="0"/>
                        </a:rPr>
                        <a:t>90,73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FF00"/>
                    </a:solidFill>
                  </a:tcPr>
                </a:tc>
                <a:tc>
                  <a:txBody>
                    <a:bodyPr/>
                    <a:lstStyle/>
                    <a:p>
                      <a:pPr algn="r" fontAlgn="b"/>
                      <a:r>
                        <a:rPr lang="ru-RU" sz="600" b="0" i="0" u="none" strike="noStrike">
                          <a:solidFill>
                            <a:schemeClr val="bg1"/>
                          </a:solidFill>
                          <a:effectLst/>
                          <a:latin typeface="Consolas" panose="020B0609020204030204" pitchFamily="49" charset="0"/>
                        </a:rPr>
                        <a:t>92,26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00"/>
                    </a:solidFill>
                  </a:tcPr>
                </a:tc>
                <a:tc>
                  <a:txBody>
                    <a:bodyPr/>
                    <a:lstStyle/>
                    <a:p>
                      <a:pPr algn="r" fontAlgn="b"/>
                      <a:r>
                        <a:rPr lang="ru-RU" sz="600" b="0" i="0" u="none" strike="noStrike">
                          <a:solidFill>
                            <a:schemeClr val="bg1"/>
                          </a:solidFill>
                          <a:effectLst/>
                          <a:latin typeface="Consolas" panose="020B0609020204030204" pitchFamily="49" charset="0"/>
                        </a:rPr>
                        <a:t>92,9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FF00"/>
                    </a:solidFill>
                  </a:tcPr>
                </a:tc>
                <a:tc>
                  <a:txBody>
                    <a:bodyPr/>
                    <a:lstStyle/>
                    <a:p>
                      <a:pPr algn="r" fontAlgn="b"/>
                      <a:r>
                        <a:rPr lang="ru-RU" sz="600" b="0" i="0" u="none" strike="noStrike">
                          <a:solidFill>
                            <a:schemeClr val="bg1"/>
                          </a:solidFill>
                          <a:effectLst/>
                          <a:latin typeface="Consolas" panose="020B0609020204030204" pitchFamily="49" charset="0"/>
                        </a:rPr>
                        <a:t>93,37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FF00"/>
                    </a:solidFill>
                  </a:tcPr>
                </a:tc>
              </a:tr>
              <a:tr h="117835">
                <a:tc>
                  <a:txBody>
                    <a:bodyPr/>
                    <a:lstStyle/>
                    <a:p>
                      <a:pPr algn="r" fontAlgn="b"/>
                      <a:r>
                        <a:rPr lang="ru-RU" sz="600" b="0" i="0" u="none" strike="noStrike">
                          <a:solidFill>
                            <a:schemeClr val="tx1"/>
                          </a:solidFill>
                          <a:effectLst/>
                          <a:latin typeface="Consolas" panose="020B0609020204030204" pitchFamily="49" charset="0"/>
                        </a:rPr>
                        <a:t>10</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81,8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F00"/>
                    </a:solidFill>
                  </a:tcPr>
                </a:tc>
                <a:tc>
                  <a:txBody>
                    <a:bodyPr/>
                    <a:lstStyle/>
                    <a:p>
                      <a:pPr algn="r" fontAlgn="b"/>
                      <a:r>
                        <a:rPr lang="ru-RU" sz="600" b="0" i="0" u="none" strike="noStrike">
                          <a:solidFill>
                            <a:schemeClr val="bg1"/>
                          </a:solidFill>
                          <a:effectLst/>
                          <a:latin typeface="Consolas" panose="020B0609020204030204" pitchFamily="49" charset="0"/>
                        </a:rPr>
                        <a:t>85,78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400"/>
                    </a:solidFill>
                  </a:tcPr>
                </a:tc>
                <a:tc>
                  <a:txBody>
                    <a:bodyPr/>
                    <a:lstStyle/>
                    <a:p>
                      <a:pPr algn="r" fontAlgn="b"/>
                      <a:r>
                        <a:rPr lang="ru-RU" sz="600" b="0" i="0" u="none" strike="noStrike">
                          <a:solidFill>
                            <a:schemeClr val="bg1"/>
                          </a:solidFill>
                          <a:effectLst/>
                          <a:latin typeface="Consolas" panose="020B0609020204030204" pitchFamily="49" charset="0"/>
                        </a:rPr>
                        <a:t>88,05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00"/>
                    </a:solidFill>
                  </a:tcPr>
                </a:tc>
                <a:tc>
                  <a:txBody>
                    <a:bodyPr/>
                    <a:lstStyle/>
                    <a:p>
                      <a:pPr algn="r" fontAlgn="b"/>
                      <a:r>
                        <a:rPr lang="ru-RU" sz="600" b="0" i="0" u="none" strike="noStrike">
                          <a:solidFill>
                            <a:schemeClr val="bg1"/>
                          </a:solidFill>
                          <a:effectLst/>
                          <a:latin typeface="Consolas" panose="020B0609020204030204" pitchFamily="49" charset="0"/>
                        </a:rPr>
                        <a:t>88,93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F00"/>
                    </a:solidFill>
                  </a:tcPr>
                </a:tc>
                <a:tc>
                  <a:txBody>
                    <a:bodyPr/>
                    <a:lstStyle/>
                    <a:p>
                      <a:pPr algn="r" fontAlgn="b"/>
                      <a:r>
                        <a:rPr lang="ru-RU" sz="600" b="0" i="0" u="none" strike="noStrike">
                          <a:solidFill>
                            <a:schemeClr val="bg1"/>
                          </a:solidFill>
                          <a:effectLst/>
                          <a:latin typeface="Consolas" panose="020B0609020204030204" pitchFamily="49" charset="0"/>
                        </a:rPr>
                        <a:t>89,04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FF00"/>
                    </a:solidFill>
                  </a:tcPr>
                </a:tc>
                <a:tc>
                  <a:txBody>
                    <a:bodyPr/>
                    <a:lstStyle/>
                    <a:p>
                      <a:pPr algn="r" fontAlgn="b"/>
                      <a:r>
                        <a:rPr lang="ru-RU" sz="600" b="0" i="0" u="none" strike="noStrike">
                          <a:solidFill>
                            <a:schemeClr val="bg1"/>
                          </a:solidFill>
                          <a:effectLst/>
                          <a:latin typeface="Consolas" panose="020B0609020204030204" pitchFamily="49" charset="0"/>
                        </a:rPr>
                        <a:t>90,06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FF00"/>
                    </a:solidFill>
                  </a:tcPr>
                </a:tc>
                <a:tc>
                  <a:txBody>
                    <a:bodyPr/>
                    <a:lstStyle/>
                    <a:p>
                      <a:pPr algn="r" fontAlgn="b"/>
                      <a:r>
                        <a:rPr lang="ru-RU" sz="600" b="0" i="0" u="none" strike="noStrike">
                          <a:solidFill>
                            <a:schemeClr val="bg1"/>
                          </a:solidFill>
                          <a:effectLst/>
                          <a:latin typeface="Consolas" panose="020B0609020204030204" pitchFamily="49" charset="0"/>
                        </a:rPr>
                        <a:t>90,73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FF00"/>
                    </a:solidFill>
                  </a:tcPr>
                </a:tc>
                <a:tc>
                  <a:txBody>
                    <a:bodyPr/>
                    <a:lstStyle/>
                    <a:p>
                      <a:pPr algn="r" fontAlgn="b"/>
                      <a:r>
                        <a:rPr lang="ru-RU" sz="600" b="0" i="0" u="none" strike="noStrike">
                          <a:solidFill>
                            <a:schemeClr val="bg1"/>
                          </a:solidFill>
                          <a:effectLst/>
                          <a:latin typeface="Consolas" panose="020B0609020204030204" pitchFamily="49" charset="0"/>
                        </a:rPr>
                        <a:t>92,26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00"/>
                    </a:solidFill>
                  </a:tcPr>
                </a:tc>
                <a:tc>
                  <a:txBody>
                    <a:bodyPr/>
                    <a:lstStyle/>
                    <a:p>
                      <a:pPr algn="r" fontAlgn="b"/>
                      <a:r>
                        <a:rPr lang="ru-RU" sz="600" b="0" i="0" u="none" strike="noStrike">
                          <a:solidFill>
                            <a:schemeClr val="bg1"/>
                          </a:solidFill>
                          <a:effectLst/>
                          <a:latin typeface="Consolas" panose="020B0609020204030204" pitchFamily="49" charset="0"/>
                        </a:rPr>
                        <a:t>92,89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FF00"/>
                    </a:solidFill>
                  </a:tcPr>
                </a:tc>
                <a:tc>
                  <a:txBody>
                    <a:bodyPr/>
                    <a:lstStyle/>
                    <a:p>
                      <a:pPr algn="r" fontAlgn="b"/>
                      <a:r>
                        <a:rPr lang="ru-RU" sz="600" b="0" i="0" u="none" strike="noStrike">
                          <a:solidFill>
                            <a:schemeClr val="bg1"/>
                          </a:solidFill>
                          <a:effectLst/>
                          <a:latin typeface="Consolas" panose="020B0609020204030204" pitchFamily="49" charset="0"/>
                        </a:rPr>
                        <a:t>93,36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FF00"/>
                    </a:solidFill>
                  </a:tcPr>
                </a:tc>
              </a:tr>
              <a:tr h="117835">
                <a:tc>
                  <a:txBody>
                    <a:bodyPr/>
                    <a:lstStyle/>
                    <a:p>
                      <a:pPr algn="r" fontAlgn="b"/>
                      <a:r>
                        <a:rPr lang="ru-RU" sz="600" b="0" i="0" u="none" strike="noStrike">
                          <a:solidFill>
                            <a:schemeClr val="tx1"/>
                          </a:solidFill>
                          <a:effectLst/>
                          <a:latin typeface="Consolas" panose="020B0609020204030204" pitchFamily="49" charset="0"/>
                        </a:rPr>
                        <a:t>12</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81,87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000"/>
                    </a:solidFill>
                  </a:tcPr>
                </a:tc>
                <a:tc>
                  <a:txBody>
                    <a:bodyPr/>
                    <a:lstStyle/>
                    <a:p>
                      <a:pPr algn="r" fontAlgn="b"/>
                      <a:r>
                        <a:rPr lang="ru-RU" sz="600" b="0" i="0" u="none" strike="noStrike">
                          <a:solidFill>
                            <a:schemeClr val="bg1"/>
                          </a:solidFill>
                          <a:effectLst/>
                          <a:latin typeface="Consolas" panose="020B0609020204030204" pitchFamily="49" charset="0"/>
                        </a:rPr>
                        <a:t>86,64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00"/>
                    </a:solidFill>
                  </a:tcPr>
                </a:tc>
                <a:tc>
                  <a:txBody>
                    <a:bodyPr/>
                    <a:lstStyle/>
                    <a:p>
                      <a:pPr algn="r" fontAlgn="b"/>
                      <a:r>
                        <a:rPr lang="ru-RU" sz="600" b="0" i="0" u="none" strike="noStrike">
                          <a:solidFill>
                            <a:schemeClr val="bg1"/>
                          </a:solidFill>
                          <a:effectLst/>
                          <a:latin typeface="Consolas" panose="020B0609020204030204" pitchFamily="49" charset="0"/>
                        </a:rPr>
                        <a:t>88,83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F00"/>
                    </a:solidFill>
                  </a:tcPr>
                </a:tc>
                <a:tc>
                  <a:txBody>
                    <a:bodyPr/>
                    <a:lstStyle/>
                    <a:p>
                      <a:pPr algn="r" fontAlgn="b"/>
                      <a:r>
                        <a:rPr lang="ru-RU" sz="600" b="0" i="0" u="none" strike="noStrike">
                          <a:solidFill>
                            <a:schemeClr val="bg1"/>
                          </a:solidFill>
                          <a:effectLst/>
                          <a:latin typeface="Consolas" panose="020B0609020204030204" pitchFamily="49" charset="0"/>
                        </a:rPr>
                        <a:t>89,72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F00"/>
                    </a:solidFill>
                  </a:tcPr>
                </a:tc>
                <a:tc>
                  <a:txBody>
                    <a:bodyPr/>
                    <a:lstStyle/>
                    <a:p>
                      <a:pPr algn="r" fontAlgn="b"/>
                      <a:r>
                        <a:rPr lang="ru-RU" sz="600" b="0" i="0" u="none" strike="noStrike">
                          <a:solidFill>
                            <a:schemeClr val="bg1"/>
                          </a:solidFill>
                          <a:effectLst/>
                          <a:latin typeface="Consolas" panose="020B0609020204030204" pitchFamily="49" charset="0"/>
                        </a:rPr>
                        <a:t>90,07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FF00"/>
                    </a:solidFill>
                  </a:tcPr>
                </a:tc>
                <a:tc>
                  <a:txBody>
                    <a:bodyPr/>
                    <a:lstStyle/>
                    <a:p>
                      <a:pPr algn="r" fontAlgn="b"/>
                      <a:r>
                        <a:rPr lang="ru-RU" sz="600" b="0" i="0" u="none" strike="noStrike">
                          <a:solidFill>
                            <a:schemeClr val="bg1"/>
                          </a:solidFill>
                          <a:effectLst/>
                          <a:latin typeface="Consolas" panose="020B0609020204030204" pitchFamily="49" charset="0"/>
                        </a:rPr>
                        <a:t>90,06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FF00"/>
                    </a:solidFill>
                  </a:tcPr>
                </a:tc>
                <a:tc>
                  <a:txBody>
                    <a:bodyPr/>
                    <a:lstStyle/>
                    <a:p>
                      <a:pPr algn="r" fontAlgn="b"/>
                      <a:r>
                        <a:rPr lang="ru-RU" sz="600" b="0" i="0" u="none" strike="noStrike">
                          <a:solidFill>
                            <a:schemeClr val="bg1"/>
                          </a:solidFill>
                          <a:effectLst/>
                          <a:latin typeface="Consolas" panose="020B0609020204030204" pitchFamily="49" charset="0"/>
                        </a:rPr>
                        <a:t>90,73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FF00"/>
                    </a:solidFill>
                  </a:tcPr>
                </a:tc>
                <a:tc>
                  <a:txBody>
                    <a:bodyPr/>
                    <a:lstStyle/>
                    <a:p>
                      <a:pPr algn="r" fontAlgn="b"/>
                      <a:r>
                        <a:rPr lang="ru-RU" sz="600" b="0" i="0" u="none" strike="noStrike">
                          <a:solidFill>
                            <a:schemeClr val="bg1"/>
                          </a:solidFill>
                          <a:effectLst/>
                          <a:latin typeface="Consolas" panose="020B0609020204030204" pitchFamily="49" charset="0"/>
                        </a:rPr>
                        <a:t>92,26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00"/>
                    </a:solidFill>
                  </a:tcPr>
                </a:tc>
                <a:tc>
                  <a:txBody>
                    <a:bodyPr/>
                    <a:lstStyle/>
                    <a:p>
                      <a:pPr algn="r" fontAlgn="b"/>
                      <a:r>
                        <a:rPr lang="ru-RU" sz="600" b="0" i="0" u="none" strike="noStrike">
                          <a:solidFill>
                            <a:schemeClr val="bg1"/>
                          </a:solidFill>
                          <a:effectLst/>
                          <a:latin typeface="Consolas" panose="020B0609020204030204" pitchFamily="49" charset="0"/>
                        </a:rPr>
                        <a:t>92,89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FF00"/>
                    </a:solidFill>
                  </a:tcPr>
                </a:tc>
                <a:tc>
                  <a:txBody>
                    <a:bodyPr/>
                    <a:lstStyle/>
                    <a:p>
                      <a:pPr algn="r" fontAlgn="b"/>
                      <a:r>
                        <a:rPr lang="ru-RU" sz="600" b="0" i="0" u="none" strike="noStrike">
                          <a:solidFill>
                            <a:schemeClr val="bg1"/>
                          </a:solidFill>
                          <a:effectLst/>
                          <a:latin typeface="Consolas" panose="020B0609020204030204" pitchFamily="49" charset="0"/>
                        </a:rPr>
                        <a:t>93,37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FF00"/>
                    </a:solidFill>
                  </a:tcPr>
                </a:tc>
              </a:tr>
              <a:tr h="117835">
                <a:tc>
                  <a:txBody>
                    <a:bodyPr/>
                    <a:lstStyle/>
                    <a:p>
                      <a:pPr algn="r" fontAlgn="b"/>
                      <a:r>
                        <a:rPr lang="ru-RU" sz="600" b="0" i="0" u="none" strike="noStrike">
                          <a:solidFill>
                            <a:schemeClr val="tx1"/>
                          </a:solidFill>
                          <a:effectLst/>
                          <a:latin typeface="Consolas" panose="020B0609020204030204" pitchFamily="49" charset="0"/>
                        </a:rPr>
                        <a:t>14</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82,11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500"/>
                    </a:solidFill>
                  </a:tcPr>
                </a:tc>
                <a:tc>
                  <a:txBody>
                    <a:bodyPr/>
                    <a:lstStyle/>
                    <a:p>
                      <a:pPr algn="r" fontAlgn="b"/>
                      <a:r>
                        <a:rPr lang="ru-RU" sz="600" b="0" i="0" u="none" strike="noStrike">
                          <a:solidFill>
                            <a:schemeClr val="bg1"/>
                          </a:solidFill>
                          <a:effectLst/>
                          <a:latin typeface="Consolas" panose="020B0609020204030204" pitchFamily="49" charset="0"/>
                        </a:rPr>
                        <a:t>86,71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00"/>
                    </a:solidFill>
                  </a:tcPr>
                </a:tc>
                <a:tc>
                  <a:txBody>
                    <a:bodyPr/>
                    <a:lstStyle/>
                    <a:p>
                      <a:pPr algn="r" fontAlgn="b"/>
                      <a:r>
                        <a:rPr lang="ru-RU" sz="600" b="0" i="0" u="none" strike="noStrike">
                          <a:solidFill>
                            <a:schemeClr val="bg1"/>
                          </a:solidFill>
                          <a:effectLst/>
                          <a:latin typeface="Consolas" panose="020B0609020204030204" pitchFamily="49" charset="0"/>
                        </a:rPr>
                        <a:t>89,03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FF00"/>
                    </a:solidFill>
                  </a:tcPr>
                </a:tc>
                <a:tc>
                  <a:txBody>
                    <a:bodyPr/>
                    <a:lstStyle/>
                    <a:p>
                      <a:pPr algn="r" fontAlgn="b"/>
                      <a:r>
                        <a:rPr lang="ru-RU" sz="600" b="0" i="0" u="none" strike="noStrike">
                          <a:solidFill>
                            <a:schemeClr val="bg1"/>
                          </a:solidFill>
                          <a:effectLst/>
                          <a:latin typeface="Consolas" panose="020B0609020204030204" pitchFamily="49" charset="0"/>
                        </a:rPr>
                        <a:t>89,93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F00"/>
                    </a:solidFill>
                  </a:tcPr>
                </a:tc>
                <a:tc>
                  <a:txBody>
                    <a:bodyPr/>
                    <a:lstStyle/>
                    <a:p>
                      <a:pPr algn="r" fontAlgn="b"/>
                      <a:r>
                        <a:rPr lang="ru-RU" sz="600" b="0" i="0" u="none" strike="noStrike">
                          <a:solidFill>
                            <a:schemeClr val="bg1"/>
                          </a:solidFill>
                          <a:effectLst/>
                          <a:latin typeface="Consolas" panose="020B0609020204030204" pitchFamily="49" charset="0"/>
                        </a:rPr>
                        <a:t>90,38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FF00"/>
                    </a:solidFill>
                  </a:tcPr>
                </a:tc>
                <a:tc>
                  <a:txBody>
                    <a:bodyPr/>
                    <a:lstStyle/>
                    <a:p>
                      <a:pPr algn="r" fontAlgn="b"/>
                      <a:r>
                        <a:rPr lang="ru-RU" sz="600" b="0" i="0" u="none" strike="noStrike">
                          <a:solidFill>
                            <a:schemeClr val="bg1"/>
                          </a:solidFill>
                          <a:effectLst/>
                          <a:latin typeface="Consolas" panose="020B0609020204030204" pitchFamily="49" charset="0"/>
                        </a:rPr>
                        <a:t>90,66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FF00"/>
                    </a:solidFill>
                  </a:tcPr>
                </a:tc>
                <a:tc>
                  <a:txBody>
                    <a:bodyPr/>
                    <a:lstStyle/>
                    <a:p>
                      <a:pPr algn="r" fontAlgn="b"/>
                      <a:r>
                        <a:rPr lang="ru-RU" sz="600" b="0" i="0" u="none" strike="noStrike">
                          <a:solidFill>
                            <a:schemeClr val="bg1"/>
                          </a:solidFill>
                          <a:effectLst/>
                          <a:latin typeface="Consolas" panose="020B0609020204030204" pitchFamily="49" charset="0"/>
                        </a:rPr>
                        <a:t>90,73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FF00"/>
                    </a:solidFill>
                  </a:tcPr>
                </a:tc>
                <a:tc>
                  <a:txBody>
                    <a:bodyPr/>
                    <a:lstStyle/>
                    <a:p>
                      <a:pPr algn="r" fontAlgn="b"/>
                      <a:r>
                        <a:rPr lang="ru-RU" sz="600" b="0" i="0" u="none" strike="noStrike">
                          <a:solidFill>
                            <a:schemeClr val="bg1"/>
                          </a:solidFill>
                          <a:effectLst/>
                          <a:latin typeface="Consolas" panose="020B0609020204030204" pitchFamily="49" charset="0"/>
                        </a:rPr>
                        <a:t>92,26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00"/>
                    </a:solidFill>
                  </a:tcPr>
                </a:tc>
                <a:tc>
                  <a:txBody>
                    <a:bodyPr/>
                    <a:lstStyle/>
                    <a:p>
                      <a:pPr algn="r" fontAlgn="b"/>
                      <a:r>
                        <a:rPr lang="ru-RU" sz="600" b="0" i="0" u="none" strike="noStrike">
                          <a:solidFill>
                            <a:schemeClr val="bg1"/>
                          </a:solidFill>
                          <a:effectLst/>
                          <a:latin typeface="Consolas" panose="020B0609020204030204" pitchFamily="49" charset="0"/>
                        </a:rPr>
                        <a:t>92,89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FF00"/>
                    </a:solidFill>
                  </a:tcPr>
                </a:tc>
                <a:tc>
                  <a:txBody>
                    <a:bodyPr/>
                    <a:lstStyle/>
                    <a:p>
                      <a:pPr algn="r" fontAlgn="b"/>
                      <a:r>
                        <a:rPr lang="ru-RU" sz="600" b="0" i="0" u="none" strike="noStrike">
                          <a:solidFill>
                            <a:schemeClr val="bg1"/>
                          </a:solidFill>
                          <a:effectLst/>
                          <a:latin typeface="Consolas" panose="020B0609020204030204" pitchFamily="49" charset="0"/>
                        </a:rPr>
                        <a:t>93,37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FF00"/>
                    </a:solidFill>
                  </a:tcPr>
                </a:tc>
              </a:tr>
              <a:tr h="124766">
                <a:tc>
                  <a:txBody>
                    <a:bodyPr/>
                    <a:lstStyle/>
                    <a:p>
                      <a:pPr algn="r" fontAlgn="b"/>
                      <a:r>
                        <a:rPr lang="ru-RU" sz="600" b="0" i="0" u="none" strike="noStrike">
                          <a:solidFill>
                            <a:schemeClr val="tx1"/>
                          </a:solidFill>
                          <a:effectLst/>
                          <a:latin typeface="Consolas" panose="020B0609020204030204" pitchFamily="49" charset="0"/>
                        </a:rPr>
                        <a:t>16</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82,64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E00"/>
                    </a:solidFill>
                  </a:tcPr>
                </a:tc>
                <a:tc>
                  <a:txBody>
                    <a:bodyPr/>
                    <a:lstStyle/>
                    <a:p>
                      <a:pPr algn="r" fontAlgn="b"/>
                      <a:r>
                        <a:rPr lang="ru-RU" sz="600" b="0" i="0" u="none" strike="noStrike">
                          <a:solidFill>
                            <a:schemeClr val="bg1"/>
                          </a:solidFill>
                          <a:effectLst/>
                          <a:latin typeface="Consolas" panose="020B0609020204030204" pitchFamily="49" charset="0"/>
                        </a:rPr>
                        <a:t>86,9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800"/>
                    </a:solidFill>
                  </a:tcPr>
                </a:tc>
                <a:tc>
                  <a:txBody>
                    <a:bodyPr/>
                    <a:lstStyle/>
                    <a:p>
                      <a:pPr algn="r" fontAlgn="b"/>
                      <a:r>
                        <a:rPr lang="ru-RU" sz="600" b="0" i="0" u="none" strike="noStrike">
                          <a:solidFill>
                            <a:schemeClr val="bg1"/>
                          </a:solidFill>
                          <a:effectLst/>
                          <a:latin typeface="Consolas" panose="020B0609020204030204" pitchFamily="49" charset="0"/>
                        </a:rPr>
                        <a:t>89,37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FF00"/>
                    </a:solidFill>
                  </a:tcPr>
                </a:tc>
                <a:tc>
                  <a:txBody>
                    <a:bodyPr/>
                    <a:lstStyle/>
                    <a:p>
                      <a:pPr algn="r" fontAlgn="b"/>
                      <a:r>
                        <a:rPr lang="ru-RU" sz="600" b="0" i="0" u="none" strike="noStrike">
                          <a:solidFill>
                            <a:schemeClr val="bg1"/>
                          </a:solidFill>
                          <a:effectLst/>
                          <a:latin typeface="Consolas" panose="020B0609020204030204" pitchFamily="49" charset="0"/>
                        </a:rPr>
                        <a:t>90,44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FF00"/>
                    </a:solidFill>
                  </a:tcPr>
                </a:tc>
                <a:tc>
                  <a:txBody>
                    <a:bodyPr/>
                    <a:lstStyle/>
                    <a:p>
                      <a:pPr algn="r" fontAlgn="b"/>
                      <a:r>
                        <a:rPr lang="ru-RU" sz="600" b="0" i="0" u="none" strike="noStrike">
                          <a:solidFill>
                            <a:schemeClr val="bg1"/>
                          </a:solidFill>
                          <a:effectLst/>
                          <a:latin typeface="Consolas" panose="020B0609020204030204" pitchFamily="49" charset="0"/>
                        </a:rPr>
                        <a:t>91,05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FF00"/>
                    </a:solidFill>
                  </a:tcPr>
                </a:tc>
                <a:tc>
                  <a:txBody>
                    <a:bodyPr/>
                    <a:lstStyle/>
                    <a:p>
                      <a:pPr algn="r" fontAlgn="b"/>
                      <a:r>
                        <a:rPr lang="ru-RU" sz="600" b="0" i="0" u="none" strike="noStrike">
                          <a:solidFill>
                            <a:schemeClr val="bg1"/>
                          </a:solidFill>
                          <a:effectLst/>
                          <a:latin typeface="Consolas" panose="020B0609020204030204" pitchFamily="49" charset="0"/>
                        </a:rPr>
                        <a:t>91,6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FF00"/>
                    </a:solidFill>
                  </a:tcPr>
                </a:tc>
                <a:tc>
                  <a:txBody>
                    <a:bodyPr/>
                    <a:lstStyle/>
                    <a:p>
                      <a:pPr algn="r" fontAlgn="b"/>
                      <a:r>
                        <a:rPr lang="ru-RU" sz="600" b="0" i="0" u="none" strike="noStrike">
                          <a:solidFill>
                            <a:schemeClr val="bg1"/>
                          </a:solidFill>
                          <a:effectLst/>
                          <a:latin typeface="Consolas" panose="020B0609020204030204" pitchFamily="49" charset="0"/>
                        </a:rPr>
                        <a:t>92,22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FF00"/>
                    </a:solidFill>
                  </a:tcPr>
                </a:tc>
                <a:tc>
                  <a:txBody>
                    <a:bodyPr/>
                    <a:lstStyle/>
                    <a:p>
                      <a:pPr algn="r" fontAlgn="b"/>
                      <a:r>
                        <a:rPr lang="ru-RU" sz="600" b="0" i="0" u="none" strike="noStrike">
                          <a:solidFill>
                            <a:schemeClr val="bg1"/>
                          </a:solidFill>
                          <a:effectLst/>
                          <a:latin typeface="Consolas" panose="020B0609020204030204" pitchFamily="49" charset="0"/>
                        </a:rPr>
                        <a:t>92,26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00"/>
                    </a:solidFill>
                  </a:tcPr>
                </a:tc>
                <a:tc>
                  <a:txBody>
                    <a:bodyPr/>
                    <a:lstStyle/>
                    <a:p>
                      <a:pPr algn="r" fontAlgn="b"/>
                      <a:r>
                        <a:rPr lang="ru-RU" sz="600" b="0" i="0" u="none" strike="noStrike">
                          <a:solidFill>
                            <a:schemeClr val="bg1"/>
                          </a:solidFill>
                          <a:effectLst/>
                          <a:latin typeface="Consolas" panose="020B0609020204030204" pitchFamily="49" charset="0"/>
                        </a:rPr>
                        <a:t>92,89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FF00"/>
                    </a:solidFill>
                  </a:tcPr>
                </a:tc>
                <a:tc>
                  <a:txBody>
                    <a:bodyPr/>
                    <a:lstStyle/>
                    <a:p>
                      <a:pPr algn="r" fontAlgn="b"/>
                      <a:r>
                        <a:rPr lang="ru-RU" sz="600" b="0" i="0" u="none" strike="noStrike">
                          <a:solidFill>
                            <a:schemeClr val="bg1"/>
                          </a:solidFill>
                          <a:effectLst/>
                          <a:latin typeface="Consolas" panose="020B0609020204030204" pitchFamily="49" charset="0"/>
                        </a:rPr>
                        <a:t>93,36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FF00"/>
                    </a:solidFill>
                  </a:tcPr>
                </a:tc>
              </a:tr>
              <a:tr h="124766">
                <a:tc>
                  <a:txBody>
                    <a:bodyPr/>
                    <a:lstStyle/>
                    <a:p>
                      <a:pPr algn="r" fontAlgn="b"/>
                      <a:r>
                        <a:rPr lang="ru-RU" sz="600" b="0" i="0" u="none" strike="noStrike">
                          <a:solidFill>
                            <a:schemeClr val="tx1"/>
                          </a:solidFill>
                          <a:effectLst/>
                          <a:latin typeface="Consolas" panose="020B0609020204030204" pitchFamily="49" charset="0"/>
                        </a:rPr>
                        <a:t>18</a:t>
                      </a:r>
                    </a:p>
                  </a:txBody>
                  <a:tcPr marL="5848" marR="5848" marT="5848"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82,69</a:t>
                      </a:r>
                    </a:p>
                  </a:txBody>
                  <a:tcPr marL="5848" marR="5848" marT="58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F00"/>
                    </a:solidFill>
                  </a:tcPr>
                </a:tc>
                <a:tc>
                  <a:txBody>
                    <a:bodyPr/>
                    <a:lstStyle/>
                    <a:p>
                      <a:pPr algn="r" fontAlgn="b"/>
                      <a:r>
                        <a:rPr lang="ru-RU" sz="600" b="0" i="0" u="none" strike="noStrike">
                          <a:solidFill>
                            <a:schemeClr val="bg1"/>
                          </a:solidFill>
                          <a:effectLst/>
                          <a:latin typeface="Consolas" panose="020B0609020204030204" pitchFamily="49" charset="0"/>
                        </a:rPr>
                        <a:t>86,96</a:t>
                      </a:r>
                    </a:p>
                  </a:txBody>
                  <a:tcPr marL="5848" marR="5848" marT="58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900"/>
                    </a:solidFill>
                  </a:tcPr>
                </a:tc>
                <a:tc>
                  <a:txBody>
                    <a:bodyPr/>
                    <a:lstStyle/>
                    <a:p>
                      <a:pPr algn="r" fontAlgn="b"/>
                      <a:r>
                        <a:rPr lang="ru-RU" sz="600" b="0" i="0" u="none" strike="noStrike">
                          <a:solidFill>
                            <a:schemeClr val="bg1"/>
                          </a:solidFill>
                          <a:effectLst/>
                          <a:latin typeface="Consolas" panose="020B0609020204030204" pitchFamily="49" charset="0"/>
                        </a:rPr>
                        <a:t>89,45</a:t>
                      </a:r>
                    </a:p>
                  </a:txBody>
                  <a:tcPr marL="5848" marR="5848" marT="58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F00"/>
                    </a:solidFill>
                  </a:tcPr>
                </a:tc>
                <a:tc>
                  <a:txBody>
                    <a:bodyPr/>
                    <a:lstStyle/>
                    <a:p>
                      <a:pPr algn="r" fontAlgn="b"/>
                      <a:r>
                        <a:rPr lang="ru-RU" sz="600" b="0" i="0" u="none" strike="noStrike">
                          <a:solidFill>
                            <a:schemeClr val="bg1"/>
                          </a:solidFill>
                          <a:effectLst/>
                          <a:latin typeface="Consolas" panose="020B0609020204030204" pitchFamily="49" charset="0"/>
                        </a:rPr>
                        <a:t>90,67</a:t>
                      </a:r>
                    </a:p>
                  </a:txBody>
                  <a:tcPr marL="5848" marR="5848" marT="584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FF00"/>
                    </a:solidFill>
                  </a:tcPr>
                </a:tc>
                <a:tc>
                  <a:txBody>
                    <a:bodyPr/>
                    <a:lstStyle/>
                    <a:p>
                      <a:pPr algn="r" fontAlgn="b"/>
                      <a:r>
                        <a:rPr lang="ru-RU" sz="600" b="0" i="0" u="none" strike="noStrike">
                          <a:solidFill>
                            <a:schemeClr val="bg1"/>
                          </a:solidFill>
                          <a:effectLst/>
                          <a:latin typeface="Consolas" panose="020B0609020204030204" pitchFamily="49" charset="0"/>
                        </a:rPr>
                        <a:t>91,39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FF00"/>
                    </a:solidFill>
                  </a:tcPr>
                </a:tc>
                <a:tc>
                  <a:txBody>
                    <a:bodyPr/>
                    <a:lstStyle/>
                    <a:p>
                      <a:pPr algn="r" fontAlgn="b"/>
                      <a:r>
                        <a:rPr lang="ru-RU" sz="600" b="0" i="0" u="none" strike="noStrike">
                          <a:solidFill>
                            <a:schemeClr val="bg1"/>
                          </a:solidFill>
                          <a:effectLst/>
                          <a:latin typeface="Consolas" panose="020B0609020204030204" pitchFamily="49" charset="0"/>
                        </a:rPr>
                        <a:t>91,99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FF00"/>
                    </a:solidFill>
                  </a:tcPr>
                </a:tc>
                <a:tc>
                  <a:txBody>
                    <a:bodyPr/>
                    <a:lstStyle/>
                    <a:p>
                      <a:pPr algn="r" fontAlgn="b"/>
                      <a:r>
                        <a:rPr lang="ru-RU" sz="600" b="0" i="0" u="none" strike="noStrike">
                          <a:solidFill>
                            <a:schemeClr val="bg1"/>
                          </a:solidFill>
                          <a:effectLst/>
                          <a:latin typeface="Consolas" panose="020B0609020204030204" pitchFamily="49" charset="0"/>
                        </a:rPr>
                        <a:t>92,67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FF00"/>
                    </a:solidFill>
                  </a:tcPr>
                </a:tc>
                <a:tc>
                  <a:txBody>
                    <a:bodyPr/>
                    <a:lstStyle/>
                    <a:p>
                      <a:pPr algn="r" fontAlgn="b"/>
                      <a:r>
                        <a:rPr lang="ru-RU" sz="600" b="0" i="0" u="none" strike="noStrike">
                          <a:solidFill>
                            <a:schemeClr val="bg1"/>
                          </a:solidFill>
                          <a:effectLst/>
                          <a:latin typeface="Consolas" panose="020B0609020204030204" pitchFamily="49" charset="0"/>
                        </a:rPr>
                        <a:t>92,85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FF00"/>
                    </a:solidFill>
                  </a:tcPr>
                </a:tc>
                <a:tc>
                  <a:txBody>
                    <a:bodyPr/>
                    <a:lstStyle/>
                    <a:p>
                      <a:pPr algn="r" fontAlgn="b"/>
                      <a:r>
                        <a:rPr lang="ru-RU" sz="600" b="0" i="0" u="none" strike="noStrike">
                          <a:solidFill>
                            <a:schemeClr val="bg1"/>
                          </a:solidFill>
                          <a:effectLst/>
                          <a:latin typeface="Consolas" panose="020B0609020204030204" pitchFamily="49" charset="0"/>
                        </a:rPr>
                        <a:t>92,89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FF00"/>
                    </a:solidFill>
                  </a:tcPr>
                </a:tc>
                <a:tc>
                  <a:txBody>
                    <a:bodyPr/>
                    <a:lstStyle/>
                    <a:p>
                      <a:pPr algn="r" fontAlgn="b"/>
                      <a:r>
                        <a:rPr lang="ru-RU" sz="600" b="0" i="0" u="none" strike="noStrike">
                          <a:solidFill>
                            <a:schemeClr val="bg1"/>
                          </a:solidFill>
                          <a:effectLst/>
                          <a:latin typeface="Consolas" panose="020B0609020204030204" pitchFamily="49" charset="0"/>
                        </a:rPr>
                        <a:t>93,36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FF00"/>
                    </a:solidFill>
                  </a:tcPr>
                </a:tc>
              </a:tr>
              <a:tr h="117835">
                <a:tc>
                  <a:txBody>
                    <a:bodyPr/>
                    <a:lstStyle/>
                    <a:p>
                      <a:pPr algn="r" fontAlgn="b"/>
                      <a:r>
                        <a:rPr lang="ru-RU" sz="600" b="0" i="0" u="none" strike="noStrike">
                          <a:solidFill>
                            <a:schemeClr val="tx1"/>
                          </a:solidFill>
                          <a:effectLst/>
                          <a:latin typeface="Consolas" panose="020B0609020204030204" pitchFamily="49" charset="0"/>
                        </a:rPr>
                        <a:t>20</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82,71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F00"/>
                    </a:solidFill>
                  </a:tcPr>
                </a:tc>
                <a:tc>
                  <a:txBody>
                    <a:bodyPr/>
                    <a:lstStyle/>
                    <a:p>
                      <a:pPr algn="r" fontAlgn="b"/>
                      <a:r>
                        <a:rPr lang="ru-RU" sz="600" b="0" i="0" u="none" strike="noStrike">
                          <a:solidFill>
                            <a:schemeClr val="bg1"/>
                          </a:solidFill>
                          <a:effectLst/>
                          <a:latin typeface="Consolas" panose="020B0609020204030204" pitchFamily="49" charset="0"/>
                        </a:rPr>
                        <a:t>87,07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00"/>
                    </a:solidFill>
                  </a:tcPr>
                </a:tc>
                <a:tc>
                  <a:txBody>
                    <a:bodyPr/>
                    <a:lstStyle/>
                    <a:p>
                      <a:pPr algn="r" fontAlgn="b"/>
                      <a:r>
                        <a:rPr lang="ru-RU" sz="600" b="0" i="0" u="none" strike="noStrike">
                          <a:solidFill>
                            <a:schemeClr val="bg1"/>
                          </a:solidFill>
                          <a:effectLst/>
                          <a:latin typeface="Consolas" panose="020B0609020204030204" pitchFamily="49" charset="0"/>
                        </a:rPr>
                        <a:t>89,67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FF00"/>
                    </a:solidFill>
                  </a:tcPr>
                </a:tc>
                <a:tc>
                  <a:txBody>
                    <a:bodyPr/>
                    <a:lstStyle/>
                    <a:p>
                      <a:pPr algn="r" fontAlgn="b"/>
                      <a:r>
                        <a:rPr lang="ru-RU" sz="600" b="0" i="0" u="none" strike="noStrike">
                          <a:solidFill>
                            <a:schemeClr val="bg1"/>
                          </a:solidFill>
                          <a:effectLst/>
                          <a:latin typeface="Consolas" panose="020B0609020204030204" pitchFamily="49" charset="0"/>
                        </a:rPr>
                        <a:t>90,98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FF00"/>
                    </a:solidFill>
                  </a:tcPr>
                </a:tc>
                <a:tc>
                  <a:txBody>
                    <a:bodyPr/>
                    <a:lstStyle/>
                    <a:p>
                      <a:pPr algn="r" fontAlgn="b"/>
                      <a:r>
                        <a:rPr lang="ru-RU" sz="600" b="0" i="0" u="none" strike="noStrike">
                          <a:solidFill>
                            <a:schemeClr val="bg1"/>
                          </a:solidFill>
                          <a:effectLst/>
                          <a:latin typeface="Consolas" panose="020B0609020204030204" pitchFamily="49" charset="0"/>
                        </a:rPr>
                        <a:t>91,74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FF00"/>
                    </a:solidFill>
                  </a:tcPr>
                </a:tc>
                <a:tc>
                  <a:txBody>
                    <a:bodyPr/>
                    <a:lstStyle/>
                    <a:p>
                      <a:pPr algn="r" fontAlgn="b"/>
                      <a:r>
                        <a:rPr lang="ru-RU" sz="600" b="0" i="0" u="none" strike="noStrike">
                          <a:solidFill>
                            <a:schemeClr val="bg1"/>
                          </a:solidFill>
                          <a:effectLst/>
                          <a:latin typeface="Consolas" panose="020B0609020204030204" pitchFamily="49" charset="0"/>
                        </a:rPr>
                        <a:t>92,39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FF00"/>
                    </a:solidFill>
                  </a:tcPr>
                </a:tc>
                <a:tc>
                  <a:txBody>
                    <a:bodyPr/>
                    <a:lstStyle/>
                    <a:p>
                      <a:pPr algn="r" fontAlgn="b"/>
                      <a:r>
                        <a:rPr lang="ru-RU" sz="600" b="0" i="0" u="none" strike="noStrike">
                          <a:solidFill>
                            <a:schemeClr val="bg1"/>
                          </a:solidFill>
                          <a:effectLst/>
                          <a:latin typeface="Consolas" panose="020B0609020204030204" pitchFamily="49" charset="0"/>
                        </a:rPr>
                        <a:t>93,1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FF00"/>
                    </a:solidFill>
                  </a:tcPr>
                </a:tc>
                <a:tc>
                  <a:txBody>
                    <a:bodyPr/>
                    <a:lstStyle/>
                    <a:p>
                      <a:pPr algn="r" fontAlgn="b"/>
                      <a:r>
                        <a:rPr lang="ru-RU" sz="600" b="0" i="0" u="none" strike="noStrike">
                          <a:solidFill>
                            <a:schemeClr val="bg1"/>
                          </a:solidFill>
                          <a:effectLst/>
                          <a:latin typeface="Consolas" panose="020B0609020204030204" pitchFamily="49" charset="0"/>
                        </a:rPr>
                        <a:t>93,28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FF00"/>
                    </a:solidFill>
                  </a:tcPr>
                </a:tc>
                <a:tc>
                  <a:txBody>
                    <a:bodyPr/>
                    <a:lstStyle/>
                    <a:p>
                      <a:pPr algn="r" fontAlgn="b"/>
                      <a:r>
                        <a:rPr lang="ru-RU" sz="600" b="0" i="0" u="none" strike="noStrike">
                          <a:solidFill>
                            <a:schemeClr val="bg1"/>
                          </a:solidFill>
                          <a:effectLst/>
                          <a:latin typeface="Consolas" panose="020B0609020204030204" pitchFamily="49" charset="0"/>
                        </a:rPr>
                        <a:t>93,38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FF00"/>
                    </a:solidFill>
                  </a:tcPr>
                </a:tc>
                <a:tc>
                  <a:txBody>
                    <a:bodyPr/>
                    <a:lstStyle/>
                    <a:p>
                      <a:pPr algn="r" fontAlgn="b"/>
                      <a:r>
                        <a:rPr lang="ru-RU" sz="600" b="0" i="0" u="none" strike="noStrike">
                          <a:solidFill>
                            <a:schemeClr val="bg1"/>
                          </a:solidFill>
                          <a:effectLst/>
                          <a:latin typeface="Consolas" panose="020B0609020204030204" pitchFamily="49" charset="0"/>
                        </a:rPr>
                        <a:t>93,36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FF00"/>
                    </a:solidFill>
                  </a:tcPr>
                </a:tc>
              </a:tr>
              <a:tr h="117835">
                <a:tc>
                  <a:txBody>
                    <a:bodyPr/>
                    <a:lstStyle/>
                    <a:p>
                      <a:pPr algn="r" fontAlgn="b"/>
                      <a:r>
                        <a:rPr lang="ru-RU" sz="600" b="0" i="0" u="none" strike="noStrike">
                          <a:solidFill>
                            <a:schemeClr val="tx1"/>
                          </a:solidFill>
                          <a:effectLst/>
                          <a:latin typeface="Consolas" panose="020B0609020204030204" pitchFamily="49" charset="0"/>
                        </a:rPr>
                        <a:t>22</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400"/>
                    </a:solidFill>
                  </a:tcPr>
                </a:tc>
                <a:tc>
                  <a:txBody>
                    <a:bodyPr/>
                    <a:lstStyle/>
                    <a:p>
                      <a:pPr algn="r" fontAlgn="b"/>
                      <a:r>
                        <a:rPr lang="ru-RU" sz="600" b="0" i="0" u="none" strike="noStrike">
                          <a:solidFill>
                            <a:schemeClr val="bg1"/>
                          </a:solidFill>
                          <a:effectLst/>
                          <a:latin typeface="Consolas" panose="020B0609020204030204" pitchFamily="49" charset="0"/>
                        </a:rPr>
                        <a:t>87,05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00"/>
                    </a:solidFill>
                  </a:tcPr>
                </a:tc>
                <a:tc>
                  <a:txBody>
                    <a:bodyPr/>
                    <a:lstStyle/>
                    <a:p>
                      <a:pPr algn="r" fontAlgn="b"/>
                      <a:r>
                        <a:rPr lang="ru-RU" sz="600" b="0" i="0" u="none" strike="noStrike">
                          <a:solidFill>
                            <a:schemeClr val="bg1"/>
                          </a:solidFill>
                          <a:effectLst/>
                          <a:latin typeface="Consolas" panose="020B0609020204030204" pitchFamily="49" charset="0"/>
                        </a:rPr>
                        <a:t>89,81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FF00"/>
                    </a:solidFill>
                  </a:tcPr>
                </a:tc>
                <a:tc>
                  <a:txBody>
                    <a:bodyPr/>
                    <a:lstStyle/>
                    <a:p>
                      <a:pPr algn="r" fontAlgn="b"/>
                      <a:r>
                        <a:rPr lang="ru-RU" sz="600" b="0" i="0" u="none" strike="noStrike">
                          <a:solidFill>
                            <a:schemeClr val="bg1"/>
                          </a:solidFill>
                          <a:effectLst/>
                          <a:latin typeface="Consolas" panose="020B0609020204030204" pitchFamily="49" charset="0"/>
                        </a:rPr>
                        <a:t>91,21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FF00"/>
                    </a:solidFill>
                  </a:tcPr>
                </a:tc>
                <a:tc>
                  <a:txBody>
                    <a:bodyPr/>
                    <a:lstStyle/>
                    <a:p>
                      <a:pPr algn="r" fontAlgn="b"/>
                      <a:r>
                        <a:rPr lang="ru-RU" sz="600" b="0" i="0" u="none" strike="noStrike">
                          <a:solidFill>
                            <a:schemeClr val="bg1"/>
                          </a:solidFill>
                          <a:effectLst/>
                          <a:latin typeface="Consolas" panose="020B0609020204030204" pitchFamily="49" charset="0"/>
                        </a:rPr>
                        <a:t>92,02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FF00"/>
                    </a:solidFill>
                  </a:tcPr>
                </a:tc>
                <a:tc>
                  <a:txBody>
                    <a:bodyPr/>
                    <a:lstStyle/>
                    <a:p>
                      <a:pPr algn="r" fontAlgn="b"/>
                      <a:r>
                        <a:rPr lang="ru-RU" sz="600" b="0" i="0" u="none" strike="noStrike">
                          <a:solidFill>
                            <a:schemeClr val="bg1"/>
                          </a:solidFill>
                          <a:effectLst/>
                          <a:latin typeface="Consolas" panose="020B0609020204030204" pitchFamily="49" charset="0"/>
                        </a:rPr>
                        <a:t>92,71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FF00"/>
                    </a:solidFill>
                  </a:tcPr>
                </a:tc>
                <a:tc>
                  <a:txBody>
                    <a:bodyPr/>
                    <a:lstStyle/>
                    <a:p>
                      <a:pPr algn="r" fontAlgn="b"/>
                      <a:r>
                        <a:rPr lang="ru-RU" sz="600" b="0" i="0" u="none" strike="noStrike">
                          <a:solidFill>
                            <a:schemeClr val="bg1"/>
                          </a:solidFill>
                          <a:effectLst/>
                          <a:latin typeface="Consolas" panose="020B0609020204030204" pitchFamily="49" charset="0"/>
                        </a:rPr>
                        <a:t>93,41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FF00"/>
                    </a:solidFill>
                  </a:tcPr>
                </a:tc>
                <a:tc>
                  <a:txBody>
                    <a:bodyPr/>
                    <a:lstStyle/>
                    <a:p>
                      <a:pPr algn="r" fontAlgn="b"/>
                      <a:r>
                        <a:rPr lang="ru-RU" sz="600" b="0" i="0" u="none" strike="noStrike">
                          <a:solidFill>
                            <a:schemeClr val="bg1"/>
                          </a:solidFill>
                          <a:effectLst/>
                          <a:latin typeface="Consolas" panose="020B0609020204030204" pitchFamily="49" charset="0"/>
                        </a:rPr>
                        <a:t>93,6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FF00"/>
                    </a:solidFill>
                  </a:tcPr>
                </a:tc>
                <a:tc>
                  <a:txBody>
                    <a:bodyPr/>
                    <a:lstStyle/>
                    <a:p>
                      <a:pPr algn="r" fontAlgn="b"/>
                      <a:r>
                        <a:rPr lang="ru-RU" sz="600" b="0" i="0" u="none" strike="noStrike">
                          <a:solidFill>
                            <a:schemeClr val="bg1"/>
                          </a:solidFill>
                          <a:effectLst/>
                          <a:latin typeface="Consolas" panose="020B0609020204030204" pitchFamily="49" charset="0"/>
                        </a:rPr>
                        <a:t>93,62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FF00"/>
                    </a:solidFill>
                  </a:tcPr>
                </a:tc>
                <a:tc>
                  <a:txBody>
                    <a:bodyPr/>
                    <a:lstStyle/>
                    <a:p>
                      <a:pPr algn="r" fontAlgn="b"/>
                      <a:r>
                        <a:rPr lang="ru-RU" sz="600" b="0" i="0" u="none" strike="noStrike">
                          <a:solidFill>
                            <a:schemeClr val="bg1"/>
                          </a:solidFill>
                          <a:effectLst/>
                          <a:latin typeface="Consolas" panose="020B0609020204030204" pitchFamily="49" charset="0"/>
                        </a:rPr>
                        <a:t>93,61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FF00"/>
                    </a:solidFill>
                  </a:tcPr>
                </a:tc>
              </a:tr>
              <a:tr h="117835">
                <a:tc>
                  <a:txBody>
                    <a:bodyPr/>
                    <a:lstStyle/>
                    <a:p>
                      <a:pPr algn="r" fontAlgn="b"/>
                      <a:r>
                        <a:rPr lang="ru-RU" sz="600" b="0" i="0" u="none" strike="noStrike">
                          <a:solidFill>
                            <a:schemeClr val="tx1"/>
                          </a:solidFill>
                          <a:effectLst/>
                          <a:latin typeface="Consolas" panose="020B0609020204030204" pitchFamily="49" charset="0"/>
                        </a:rPr>
                        <a:t>24</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800"/>
                    </a:solidFill>
                  </a:tcPr>
                </a:tc>
                <a:tc>
                  <a:txBody>
                    <a:bodyPr/>
                    <a:lstStyle/>
                    <a:p>
                      <a:pPr algn="r" fontAlgn="b"/>
                      <a:r>
                        <a:rPr lang="ru-RU" sz="600" b="0" i="0" u="none" strike="noStrike">
                          <a:solidFill>
                            <a:schemeClr val="bg1"/>
                          </a:solidFill>
                          <a:effectLst/>
                          <a:latin typeface="Consolas" panose="020B0609020204030204" pitchFamily="49" charset="0"/>
                        </a:rPr>
                        <a:t>87,16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C00"/>
                    </a:solidFill>
                  </a:tcPr>
                </a:tc>
                <a:tc>
                  <a:txBody>
                    <a:bodyPr/>
                    <a:lstStyle/>
                    <a:p>
                      <a:pPr algn="r" fontAlgn="b"/>
                      <a:r>
                        <a:rPr lang="ru-RU" sz="600" b="0" i="0" u="none" strike="noStrike">
                          <a:solidFill>
                            <a:schemeClr val="bg1"/>
                          </a:solidFill>
                          <a:effectLst/>
                          <a:latin typeface="Consolas" panose="020B0609020204030204" pitchFamily="49" charset="0"/>
                        </a:rPr>
                        <a:t>90,13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FF00"/>
                    </a:solidFill>
                  </a:tcPr>
                </a:tc>
                <a:tc>
                  <a:txBody>
                    <a:bodyPr/>
                    <a:lstStyle/>
                    <a:p>
                      <a:pPr algn="r" fontAlgn="b"/>
                      <a:r>
                        <a:rPr lang="ru-RU" sz="600" b="0" i="0" u="none" strike="noStrike">
                          <a:solidFill>
                            <a:schemeClr val="bg1"/>
                          </a:solidFill>
                          <a:effectLst/>
                          <a:latin typeface="Consolas" panose="020B0609020204030204" pitchFamily="49" charset="0"/>
                        </a:rPr>
                        <a:t>91,63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FF00"/>
                    </a:solidFill>
                  </a:tcPr>
                </a:tc>
                <a:tc>
                  <a:txBody>
                    <a:bodyPr/>
                    <a:lstStyle/>
                    <a:p>
                      <a:pPr algn="r" fontAlgn="b"/>
                      <a:r>
                        <a:rPr lang="ru-RU" sz="600" b="0" i="0" u="none" strike="noStrike">
                          <a:solidFill>
                            <a:schemeClr val="bg1"/>
                          </a:solidFill>
                          <a:effectLst/>
                          <a:latin typeface="Consolas" panose="020B0609020204030204" pitchFamily="49" charset="0"/>
                        </a:rPr>
                        <a:t>92,53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FF00"/>
                    </a:solidFill>
                  </a:tcPr>
                </a:tc>
                <a:tc>
                  <a:txBody>
                    <a:bodyPr/>
                    <a:lstStyle/>
                    <a:p>
                      <a:pPr algn="r" fontAlgn="b"/>
                      <a:r>
                        <a:rPr lang="ru-RU" sz="600" b="0" i="0" u="none" strike="noStrike">
                          <a:solidFill>
                            <a:schemeClr val="bg1"/>
                          </a:solidFill>
                          <a:effectLst/>
                          <a:latin typeface="Consolas" panose="020B0609020204030204" pitchFamily="49" charset="0"/>
                        </a:rPr>
                        <a:t>93,25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FF00"/>
                    </a:solidFill>
                  </a:tcPr>
                </a:tc>
                <a:tc>
                  <a:txBody>
                    <a:bodyPr/>
                    <a:lstStyle/>
                    <a:p>
                      <a:pPr algn="r" fontAlgn="b"/>
                      <a:r>
                        <a:rPr lang="ru-RU" sz="600" b="0" i="0" u="none" strike="noStrike">
                          <a:solidFill>
                            <a:schemeClr val="bg1"/>
                          </a:solidFill>
                          <a:effectLst/>
                          <a:latin typeface="Consolas" panose="020B0609020204030204" pitchFamily="49" charset="0"/>
                        </a:rPr>
                        <a:t>93,94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FF00"/>
                    </a:solidFill>
                  </a:tcPr>
                </a:tc>
                <a:tc>
                  <a:txBody>
                    <a:bodyPr/>
                    <a:lstStyle/>
                    <a:p>
                      <a:pPr algn="r" fontAlgn="b"/>
                      <a:r>
                        <a:rPr lang="ru-RU" sz="600" b="0" i="0" u="none" strike="noStrike">
                          <a:solidFill>
                            <a:schemeClr val="bg1"/>
                          </a:solidFill>
                          <a:effectLst/>
                          <a:latin typeface="Consolas" panose="020B0609020204030204" pitchFamily="49" charset="0"/>
                        </a:rPr>
                        <a:t>94,11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00"/>
                    </a:solidFill>
                  </a:tcPr>
                </a:tc>
                <a:tc>
                  <a:txBody>
                    <a:bodyPr/>
                    <a:lstStyle/>
                    <a:p>
                      <a:pPr algn="r" fontAlgn="b"/>
                      <a:r>
                        <a:rPr lang="ru-RU" sz="600" b="0" i="0" u="none" strike="noStrike">
                          <a:solidFill>
                            <a:schemeClr val="bg1"/>
                          </a:solidFill>
                          <a:effectLst/>
                          <a:latin typeface="Consolas" panose="020B0609020204030204" pitchFamily="49" charset="0"/>
                        </a:rPr>
                        <a:t>94,15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FF00"/>
                    </a:solidFill>
                  </a:tcPr>
                </a:tc>
                <a:tc>
                  <a:txBody>
                    <a:bodyPr/>
                    <a:lstStyle/>
                    <a:p>
                      <a:pPr algn="r" fontAlgn="b"/>
                      <a:r>
                        <a:rPr lang="ru-RU" sz="600" b="0" i="0" u="none" strike="noStrike">
                          <a:solidFill>
                            <a:schemeClr val="bg1"/>
                          </a:solidFill>
                          <a:effectLst/>
                          <a:latin typeface="Consolas" panose="020B0609020204030204" pitchFamily="49" charset="0"/>
                        </a:rPr>
                        <a:t>94,14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00"/>
                    </a:solidFill>
                  </a:tcPr>
                </a:tc>
              </a:tr>
              <a:tr h="117835">
                <a:tc>
                  <a:txBody>
                    <a:bodyPr/>
                    <a:lstStyle/>
                    <a:p>
                      <a:pPr algn="r" fontAlgn="b"/>
                      <a:r>
                        <a:rPr lang="ru-RU" sz="600" b="0" i="0" u="none" strike="noStrike">
                          <a:solidFill>
                            <a:schemeClr val="tx1"/>
                          </a:solidFill>
                          <a:effectLst/>
                          <a:latin typeface="Consolas" panose="020B0609020204030204" pitchFamily="49" charset="0"/>
                        </a:rPr>
                        <a:t>26</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83,28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900"/>
                    </a:solidFill>
                  </a:tcPr>
                </a:tc>
                <a:tc>
                  <a:txBody>
                    <a:bodyPr/>
                    <a:lstStyle/>
                    <a:p>
                      <a:pPr algn="r" fontAlgn="b"/>
                      <a:r>
                        <a:rPr lang="ru-RU" sz="600" b="0" i="0" u="none" strike="noStrike">
                          <a:solidFill>
                            <a:schemeClr val="bg1"/>
                          </a:solidFill>
                          <a:effectLst/>
                          <a:latin typeface="Consolas" panose="020B0609020204030204" pitchFamily="49" charset="0"/>
                        </a:rPr>
                        <a:t>87,27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E00"/>
                    </a:solidFill>
                  </a:tcPr>
                </a:tc>
                <a:tc>
                  <a:txBody>
                    <a:bodyPr/>
                    <a:lstStyle/>
                    <a:p>
                      <a:pPr algn="r" fontAlgn="b"/>
                      <a:r>
                        <a:rPr lang="ru-RU" sz="600" b="0" i="0" u="none" strike="noStrike">
                          <a:solidFill>
                            <a:schemeClr val="bg1"/>
                          </a:solidFill>
                          <a:effectLst/>
                          <a:latin typeface="Consolas" panose="020B0609020204030204" pitchFamily="49" charset="0"/>
                        </a:rPr>
                        <a:t>90,37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FF00"/>
                    </a:solidFill>
                  </a:tcPr>
                </a:tc>
                <a:tc>
                  <a:txBody>
                    <a:bodyPr/>
                    <a:lstStyle/>
                    <a:p>
                      <a:pPr algn="r" fontAlgn="b"/>
                      <a:r>
                        <a:rPr lang="ru-RU" sz="600" b="0" i="0" u="none" strike="noStrike">
                          <a:solidFill>
                            <a:schemeClr val="bg1"/>
                          </a:solidFill>
                          <a:effectLst/>
                          <a:latin typeface="Consolas" panose="020B0609020204030204" pitchFamily="49" charset="0"/>
                        </a:rPr>
                        <a:t>91,9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FF00"/>
                    </a:solidFill>
                  </a:tcPr>
                </a:tc>
                <a:tc>
                  <a:txBody>
                    <a:bodyPr/>
                    <a:lstStyle/>
                    <a:p>
                      <a:pPr algn="r" fontAlgn="b"/>
                      <a:r>
                        <a:rPr lang="ru-RU" sz="600" b="0" i="0" u="none" strike="noStrike">
                          <a:solidFill>
                            <a:schemeClr val="bg1"/>
                          </a:solidFill>
                          <a:effectLst/>
                          <a:latin typeface="Consolas" panose="020B0609020204030204" pitchFamily="49" charset="0"/>
                        </a:rPr>
                        <a:t>92,87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FF00"/>
                    </a:solidFill>
                  </a:tcPr>
                </a:tc>
                <a:tc>
                  <a:txBody>
                    <a:bodyPr/>
                    <a:lstStyle/>
                    <a:p>
                      <a:pPr algn="r" fontAlgn="b"/>
                      <a:r>
                        <a:rPr lang="ru-RU" sz="600" b="0" i="0" u="none" strike="noStrike">
                          <a:solidFill>
                            <a:schemeClr val="bg1"/>
                          </a:solidFill>
                          <a:effectLst/>
                          <a:latin typeface="Consolas" panose="020B0609020204030204" pitchFamily="49" charset="0"/>
                        </a:rPr>
                        <a:t>93,61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FF00"/>
                    </a:solidFill>
                  </a:tcPr>
                </a:tc>
                <a:tc>
                  <a:txBody>
                    <a:bodyPr/>
                    <a:lstStyle/>
                    <a:p>
                      <a:pPr algn="r" fontAlgn="b"/>
                      <a:r>
                        <a:rPr lang="ru-RU" sz="600" b="0" i="0" u="none" strike="noStrike">
                          <a:solidFill>
                            <a:schemeClr val="bg1"/>
                          </a:solidFill>
                          <a:effectLst/>
                          <a:latin typeface="Consolas" panose="020B0609020204030204" pitchFamily="49" charset="0"/>
                        </a:rPr>
                        <a:t>94,28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FF00"/>
                    </a:solidFill>
                  </a:tcPr>
                </a:tc>
                <a:tc>
                  <a:txBody>
                    <a:bodyPr/>
                    <a:lstStyle/>
                    <a:p>
                      <a:pPr algn="r" fontAlgn="b"/>
                      <a:r>
                        <a:rPr lang="ru-RU" sz="600" b="0" i="0" u="none" strike="noStrike">
                          <a:solidFill>
                            <a:schemeClr val="bg1"/>
                          </a:solidFill>
                          <a:effectLst/>
                          <a:latin typeface="Consolas" panose="020B0609020204030204" pitchFamily="49" charset="0"/>
                        </a:rPr>
                        <a:t>94,45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FF00"/>
                    </a:solidFill>
                  </a:tcPr>
                </a:tc>
                <a:tc>
                  <a:txBody>
                    <a:bodyPr/>
                    <a:lstStyle/>
                    <a:p>
                      <a:pPr algn="r" fontAlgn="b"/>
                      <a:r>
                        <a:rPr lang="ru-RU" sz="600" b="0" i="0" u="none" strike="noStrike">
                          <a:solidFill>
                            <a:schemeClr val="bg1"/>
                          </a:solidFill>
                          <a:effectLst/>
                          <a:latin typeface="Consolas" panose="020B0609020204030204" pitchFamily="49" charset="0"/>
                        </a:rPr>
                        <a:t>94,49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FF00"/>
                    </a:solidFill>
                  </a:tcPr>
                </a:tc>
                <a:tc>
                  <a:txBody>
                    <a:bodyPr/>
                    <a:lstStyle/>
                    <a:p>
                      <a:pPr algn="r" fontAlgn="b"/>
                      <a:r>
                        <a:rPr lang="ru-RU" sz="600" b="0" i="0" u="none" strike="noStrike">
                          <a:solidFill>
                            <a:schemeClr val="bg1"/>
                          </a:solidFill>
                          <a:effectLst/>
                          <a:latin typeface="Consolas" panose="020B0609020204030204" pitchFamily="49" charset="0"/>
                        </a:rPr>
                        <a:t>94,48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FF00"/>
                    </a:solidFill>
                  </a:tcPr>
                </a:tc>
              </a:tr>
              <a:tr h="117835">
                <a:tc>
                  <a:txBody>
                    <a:bodyPr/>
                    <a:lstStyle/>
                    <a:p>
                      <a:pPr algn="r" fontAlgn="b"/>
                      <a:r>
                        <a:rPr lang="ru-RU" sz="600" b="0" i="0" u="none" strike="noStrike">
                          <a:solidFill>
                            <a:schemeClr val="tx1"/>
                          </a:solidFill>
                          <a:effectLst/>
                          <a:latin typeface="Consolas" panose="020B0609020204030204" pitchFamily="49" charset="0"/>
                        </a:rPr>
                        <a:t>28</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83,15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700"/>
                    </a:solidFill>
                  </a:tcPr>
                </a:tc>
                <a:tc>
                  <a:txBody>
                    <a:bodyPr/>
                    <a:lstStyle/>
                    <a:p>
                      <a:pPr algn="r" fontAlgn="b"/>
                      <a:r>
                        <a:rPr lang="ru-RU" sz="600" b="0" i="0" u="none" strike="noStrike">
                          <a:solidFill>
                            <a:schemeClr val="bg1"/>
                          </a:solidFill>
                          <a:effectLst/>
                          <a:latin typeface="Consolas" panose="020B0609020204030204" pitchFamily="49" charset="0"/>
                        </a:rPr>
                        <a:t>87,31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F00"/>
                    </a:solidFill>
                  </a:tcPr>
                </a:tc>
                <a:tc>
                  <a:txBody>
                    <a:bodyPr/>
                    <a:lstStyle/>
                    <a:p>
                      <a:pPr algn="r" fontAlgn="b"/>
                      <a:r>
                        <a:rPr lang="ru-RU" sz="600" b="0" i="0" u="none" strike="noStrike">
                          <a:solidFill>
                            <a:schemeClr val="bg1"/>
                          </a:solidFill>
                          <a:effectLst/>
                          <a:latin typeface="Consolas" panose="020B0609020204030204" pitchFamily="49" charset="0"/>
                        </a:rPr>
                        <a:t>90,47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FF00"/>
                    </a:solidFill>
                  </a:tcPr>
                </a:tc>
                <a:tc>
                  <a:txBody>
                    <a:bodyPr/>
                    <a:lstStyle/>
                    <a:p>
                      <a:pPr algn="r" fontAlgn="b"/>
                      <a:r>
                        <a:rPr lang="ru-RU" sz="600" b="0" i="0" u="none" strike="noStrike">
                          <a:solidFill>
                            <a:schemeClr val="bg1"/>
                          </a:solidFill>
                          <a:effectLst/>
                          <a:latin typeface="Consolas" panose="020B0609020204030204" pitchFamily="49" charset="0"/>
                        </a:rPr>
                        <a:t>92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FF00"/>
                    </a:solidFill>
                  </a:tcPr>
                </a:tc>
                <a:tc>
                  <a:txBody>
                    <a:bodyPr/>
                    <a:lstStyle/>
                    <a:p>
                      <a:pPr algn="r" fontAlgn="b"/>
                      <a:r>
                        <a:rPr lang="ru-RU" sz="600" b="0" i="0" u="none" strike="noStrike">
                          <a:solidFill>
                            <a:schemeClr val="bg1"/>
                          </a:solidFill>
                          <a:effectLst/>
                          <a:latin typeface="Consolas" panose="020B0609020204030204" pitchFamily="49" charset="0"/>
                        </a:rPr>
                        <a:t>93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FF00"/>
                    </a:solidFill>
                  </a:tcPr>
                </a:tc>
                <a:tc>
                  <a:txBody>
                    <a:bodyPr/>
                    <a:lstStyle/>
                    <a:p>
                      <a:pPr algn="r" fontAlgn="b"/>
                      <a:r>
                        <a:rPr lang="ru-RU" sz="600" b="0" i="0" u="none" strike="noStrike">
                          <a:solidFill>
                            <a:schemeClr val="bg1"/>
                          </a:solidFill>
                          <a:effectLst/>
                          <a:latin typeface="Consolas" panose="020B0609020204030204" pitchFamily="49" charset="0"/>
                        </a:rPr>
                        <a:t>93,72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FF00"/>
                    </a:solidFill>
                  </a:tcPr>
                </a:tc>
                <a:tc>
                  <a:txBody>
                    <a:bodyPr/>
                    <a:lstStyle/>
                    <a:p>
                      <a:pPr algn="r" fontAlgn="b"/>
                      <a:r>
                        <a:rPr lang="ru-RU" sz="600" b="0" i="0" u="none" strike="noStrike">
                          <a:solidFill>
                            <a:schemeClr val="bg1"/>
                          </a:solidFill>
                          <a:effectLst/>
                          <a:latin typeface="Consolas" panose="020B0609020204030204" pitchFamily="49" charset="0"/>
                        </a:rPr>
                        <a:t>94,37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FF00"/>
                    </a:solidFill>
                  </a:tcPr>
                </a:tc>
                <a:tc>
                  <a:txBody>
                    <a:bodyPr/>
                    <a:lstStyle/>
                    <a:p>
                      <a:pPr algn="r" fontAlgn="b"/>
                      <a:r>
                        <a:rPr lang="ru-RU" sz="600" b="0" i="0" u="none" strike="noStrike">
                          <a:solidFill>
                            <a:schemeClr val="bg1"/>
                          </a:solidFill>
                          <a:effectLst/>
                          <a:latin typeface="Consolas" panose="020B0609020204030204" pitchFamily="49" charset="0"/>
                        </a:rPr>
                        <a:t>94,53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FF00"/>
                    </a:solidFill>
                  </a:tcPr>
                </a:tc>
                <a:tc>
                  <a:txBody>
                    <a:bodyPr/>
                    <a:lstStyle/>
                    <a:p>
                      <a:pPr algn="r" fontAlgn="b"/>
                      <a:r>
                        <a:rPr lang="ru-RU" sz="600" b="0" i="0" u="none" strike="noStrike">
                          <a:solidFill>
                            <a:schemeClr val="bg1"/>
                          </a:solidFill>
                          <a:effectLst/>
                          <a:latin typeface="Consolas" panose="020B0609020204030204" pitchFamily="49" charset="0"/>
                        </a:rPr>
                        <a:t>94,57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FF00"/>
                    </a:solidFill>
                  </a:tcPr>
                </a:tc>
                <a:tc>
                  <a:txBody>
                    <a:bodyPr/>
                    <a:lstStyle/>
                    <a:p>
                      <a:pPr algn="r" fontAlgn="b"/>
                      <a:r>
                        <a:rPr lang="ru-RU" sz="600" b="0" i="0" u="none" strike="noStrike">
                          <a:solidFill>
                            <a:schemeClr val="bg1"/>
                          </a:solidFill>
                          <a:effectLst/>
                          <a:latin typeface="Consolas" panose="020B0609020204030204" pitchFamily="49" charset="0"/>
                        </a:rPr>
                        <a:t>94,57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FF00"/>
                    </a:solidFill>
                  </a:tcPr>
                </a:tc>
              </a:tr>
              <a:tr h="117835">
                <a:tc>
                  <a:txBody>
                    <a:bodyPr/>
                    <a:lstStyle/>
                    <a:p>
                      <a:pPr algn="r" fontAlgn="b"/>
                      <a:r>
                        <a:rPr lang="ru-RU" sz="600" b="0" i="0" u="none" strike="noStrike">
                          <a:solidFill>
                            <a:schemeClr val="tx1"/>
                          </a:solidFill>
                          <a:effectLst/>
                          <a:latin typeface="Consolas" panose="020B0609020204030204" pitchFamily="49" charset="0"/>
                        </a:rPr>
                        <a:t>30</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83,48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C00"/>
                    </a:solidFill>
                  </a:tcPr>
                </a:tc>
                <a:tc>
                  <a:txBody>
                    <a:bodyPr/>
                    <a:lstStyle/>
                    <a:p>
                      <a:pPr algn="r" fontAlgn="b"/>
                      <a:r>
                        <a:rPr lang="ru-RU" sz="600" b="0" i="0" u="none" strike="noStrike">
                          <a:solidFill>
                            <a:schemeClr val="bg1"/>
                          </a:solidFill>
                          <a:effectLst/>
                          <a:latin typeface="Consolas" panose="020B0609020204030204" pitchFamily="49" charset="0"/>
                        </a:rPr>
                        <a:t>87,85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800"/>
                    </a:solidFill>
                  </a:tcPr>
                </a:tc>
                <a:tc>
                  <a:txBody>
                    <a:bodyPr/>
                    <a:lstStyle/>
                    <a:p>
                      <a:pPr algn="r" fontAlgn="b"/>
                      <a:r>
                        <a:rPr lang="ru-RU" sz="600" b="0" i="0" u="none" strike="noStrike">
                          <a:solidFill>
                            <a:schemeClr val="bg1"/>
                          </a:solidFill>
                          <a:effectLst/>
                          <a:latin typeface="Consolas" panose="020B0609020204030204" pitchFamily="49" charset="0"/>
                        </a:rPr>
                        <a:t>91,12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FF00"/>
                    </a:solidFill>
                  </a:tcPr>
                </a:tc>
                <a:tc>
                  <a:txBody>
                    <a:bodyPr/>
                    <a:lstStyle/>
                    <a:p>
                      <a:pPr algn="r" fontAlgn="b"/>
                      <a:r>
                        <a:rPr lang="ru-RU" sz="600" b="0" i="0" u="none" strike="noStrike">
                          <a:solidFill>
                            <a:schemeClr val="bg1"/>
                          </a:solidFill>
                          <a:effectLst/>
                          <a:latin typeface="Consolas" panose="020B0609020204030204" pitchFamily="49" charset="0"/>
                        </a:rPr>
                        <a:t>92,77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0FF00"/>
                    </a:solidFill>
                  </a:tcPr>
                </a:tc>
                <a:tc>
                  <a:txBody>
                    <a:bodyPr/>
                    <a:lstStyle/>
                    <a:p>
                      <a:pPr algn="r" fontAlgn="b"/>
                      <a:r>
                        <a:rPr lang="ru-RU" sz="600" b="0" i="0" u="none" strike="noStrike">
                          <a:solidFill>
                            <a:schemeClr val="bg1"/>
                          </a:solidFill>
                          <a:effectLst/>
                          <a:latin typeface="Consolas" panose="020B0609020204030204" pitchFamily="49" charset="0"/>
                        </a:rPr>
                        <a:t>93,76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FFF00"/>
                    </a:solidFill>
                  </a:tcPr>
                </a:tc>
                <a:tc>
                  <a:txBody>
                    <a:bodyPr/>
                    <a:lstStyle/>
                    <a:p>
                      <a:pPr algn="r" fontAlgn="b"/>
                      <a:r>
                        <a:rPr lang="ru-RU" sz="600" b="0" i="0" u="none" strike="noStrike">
                          <a:solidFill>
                            <a:schemeClr val="bg1"/>
                          </a:solidFill>
                          <a:effectLst/>
                          <a:latin typeface="Consolas" panose="020B0609020204030204" pitchFamily="49" charset="0"/>
                        </a:rPr>
                        <a:t>94,49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FF00"/>
                    </a:solidFill>
                  </a:tcPr>
                </a:tc>
                <a:tc>
                  <a:txBody>
                    <a:bodyPr/>
                    <a:lstStyle/>
                    <a:p>
                      <a:pPr algn="r" fontAlgn="b"/>
                      <a:r>
                        <a:rPr lang="ru-RU" sz="600" b="0" i="0" u="none" strike="noStrike">
                          <a:solidFill>
                            <a:schemeClr val="bg1"/>
                          </a:solidFill>
                          <a:effectLst/>
                          <a:latin typeface="Consolas" panose="020B0609020204030204" pitchFamily="49" charset="0"/>
                        </a:rPr>
                        <a:t>95,1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FF00"/>
                    </a:solidFill>
                  </a:tcPr>
                </a:tc>
                <a:tc>
                  <a:txBody>
                    <a:bodyPr/>
                    <a:lstStyle/>
                    <a:p>
                      <a:pPr algn="r" fontAlgn="b"/>
                      <a:r>
                        <a:rPr lang="ru-RU" sz="600" b="0" i="0" u="none" strike="noStrike">
                          <a:solidFill>
                            <a:schemeClr val="bg1"/>
                          </a:solidFill>
                          <a:effectLst/>
                          <a:latin typeface="Consolas" panose="020B0609020204030204" pitchFamily="49" charset="0"/>
                        </a:rPr>
                        <a:t>95,22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FF00"/>
                    </a:solidFill>
                  </a:tcPr>
                </a:tc>
                <a:tc>
                  <a:txBody>
                    <a:bodyPr/>
                    <a:lstStyle/>
                    <a:p>
                      <a:pPr algn="r" fontAlgn="b"/>
                      <a:r>
                        <a:rPr lang="ru-RU" sz="600" b="0" i="0" u="none" strike="noStrike">
                          <a:solidFill>
                            <a:schemeClr val="bg1"/>
                          </a:solidFill>
                          <a:effectLst/>
                          <a:latin typeface="Consolas" panose="020B0609020204030204" pitchFamily="49" charset="0"/>
                        </a:rPr>
                        <a:t>95,3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5FF00"/>
                    </a:solidFill>
                  </a:tcPr>
                </a:tc>
                <a:tc>
                  <a:txBody>
                    <a:bodyPr/>
                    <a:lstStyle/>
                    <a:p>
                      <a:pPr algn="r" fontAlgn="b"/>
                      <a:r>
                        <a:rPr lang="ru-RU" sz="600" b="0" i="0" u="none" strike="noStrike">
                          <a:solidFill>
                            <a:schemeClr val="bg1"/>
                          </a:solidFill>
                          <a:effectLst/>
                          <a:latin typeface="Consolas" panose="020B0609020204030204" pitchFamily="49" charset="0"/>
                        </a:rPr>
                        <a:t>95,31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FF00"/>
                    </a:solidFill>
                  </a:tcPr>
                </a:tc>
              </a:tr>
              <a:tr h="117835">
                <a:tc>
                  <a:txBody>
                    <a:bodyPr/>
                    <a:lstStyle/>
                    <a:p>
                      <a:pPr algn="r" fontAlgn="b"/>
                      <a:r>
                        <a:rPr lang="ru-RU" sz="600" b="0" i="0" u="none" strike="noStrike">
                          <a:solidFill>
                            <a:schemeClr val="tx1"/>
                          </a:solidFill>
                          <a:effectLst/>
                          <a:latin typeface="Consolas" panose="020B0609020204030204" pitchFamily="49" charset="0"/>
                        </a:rPr>
                        <a:t>32</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83,45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C00"/>
                    </a:solidFill>
                  </a:tcPr>
                </a:tc>
                <a:tc>
                  <a:txBody>
                    <a:bodyPr/>
                    <a:lstStyle/>
                    <a:p>
                      <a:pPr algn="r" fontAlgn="b"/>
                      <a:r>
                        <a:rPr lang="ru-RU" sz="600" b="0" i="0" u="none" strike="noStrike">
                          <a:solidFill>
                            <a:schemeClr val="bg1"/>
                          </a:solidFill>
                          <a:effectLst/>
                          <a:latin typeface="Consolas" panose="020B0609020204030204" pitchFamily="49" charset="0"/>
                        </a:rPr>
                        <a:t>88,02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00"/>
                    </a:solidFill>
                  </a:tcPr>
                </a:tc>
                <a:tc>
                  <a:txBody>
                    <a:bodyPr/>
                    <a:lstStyle/>
                    <a:p>
                      <a:pPr algn="r" fontAlgn="b"/>
                      <a:r>
                        <a:rPr lang="ru-RU" sz="600" b="0" i="0" u="none" strike="noStrike">
                          <a:solidFill>
                            <a:schemeClr val="bg1"/>
                          </a:solidFill>
                          <a:effectLst/>
                          <a:latin typeface="Consolas" panose="020B0609020204030204" pitchFamily="49" charset="0"/>
                        </a:rPr>
                        <a:t>91,3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FF00"/>
                    </a:solidFill>
                  </a:tcPr>
                </a:tc>
                <a:tc>
                  <a:txBody>
                    <a:bodyPr/>
                    <a:lstStyle/>
                    <a:p>
                      <a:pPr algn="r" fontAlgn="b"/>
                      <a:r>
                        <a:rPr lang="ru-RU" sz="600" b="0" i="0" u="none" strike="noStrike">
                          <a:solidFill>
                            <a:schemeClr val="bg1"/>
                          </a:solidFill>
                          <a:effectLst/>
                          <a:latin typeface="Consolas" panose="020B0609020204030204" pitchFamily="49" charset="0"/>
                        </a:rPr>
                        <a:t>93,05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FF00"/>
                    </a:solidFill>
                  </a:tcPr>
                </a:tc>
                <a:tc>
                  <a:txBody>
                    <a:bodyPr/>
                    <a:lstStyle/>
                    <a:p>
                      <a:pPr algn="r" fontAlgn="b"/>
                      <a:r>
                        <a:rPr lang="ru-RU" sz="600" b="0" i="0" u="none" strike="noStrike">
                          <a:solidFill>
                            <a:schemeClr val="bg1"/>
                          </a:solidFill>
                          <a:effectLst/>
                          <a:latin typeface="Consolas" panose="020B0609020204030204" pitchFamily="49" charset="0"/>
                        </a:rPr>
                        <a:t>94,11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00"/>
                    </a:solidFill>
                  </a:tcPr>
                </a:tc>
                <a:tc>
                  <a:txBody>
                    <a:bodyPr/>
                    <a:lstStyle/>
                    <a:p>
                      <a:pPr algn="r" fontAlgn="b"/>
                      <a:r>
                        <a:rPr lang="ru-RU" sz="600" b="0" i="0" u="none" strike="noStrike">
                          <a:solidFill>
                            <a:schemeClr val="bg1"/>
                          </a:solidFill>
                          <a:effectLst/>
                          <a:latin typeface="Consolas" panose="020B0609020204030204" pitchFamily="49" charset="0"/>
                        </a:rPr>
                        <a:t>94,77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FF00"/>
                    </a:solidFill>
                  </a:tcPr>
                </a:tc>
                <a:tc>
                  <a:txBody>
                    <a:bodyPr/>
                    <a:lstStyle/>
                    <a:p>
                      <a:pPr algn="r" fontAlgn="b"/>
                      <a:r>
                        <a:rPr lang="ru-RU" sz="600" b="0" i="0" u="none" strike="noStrike">
                          <a:solidFill>
                            <a:schemeClr val="bg1"/>
                          </a:solidFill>
                          <a:effectLst/>
                          <a:latin typeface="Consolas" panose="020B0609020204030204" pitchFamily="49" charset="0"/>
                        </a:rPr>
                        <a:t>95,29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5FF00"/>
                    </a:solidFill>
                  </a:tcPr>
                </a:tc>
                <a:tc>
                  <a:txBody>
                    <a:bodyPr/>
                    <a:lstStyle/>
                    <a:p>
                      <a:pPr algn="r" fontAlgn="b"/>
                      <a:r>
                        <a:rPr lang="ru-RU" sz="600" b="0" i="0" u="none" strike="noStrike">
                          <a:solidFill>
                            <a:schemeClr val="bg1"/>
                          </a:solidFill>
                          <a:effectLst/>
                          <a:latin typeface="Consolas" panose="020B0609020204030204" pitchFamily="49" charset="0"/>
                        </a:rPr>
                        <a:t>95,5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FF00"/>
                    </a:solidFill>
                  </a:tcPr>
                </a:tc>
                <a:tc>
                  <a:txBody>
                    <a:bodyPr/>
                    <a:lstStyle/>
                    <a:p>
                      <a:pPr algn="r" fontAlgn="b"/>
                      <a:r>
                        <a:rPr lang="ru-RU" sz="600" b="0" i="0" u="none" strike="noStrike">
                          <a:solidFill>
                            <a:schemeClr val="bg1"/>
                          </a:solidFill>
                          <a:effectLst/>
                          <a:latin typeface="Consolas" panose="020B0609020204030204" pitchFamily="49" charset="0"/>
                        </a:rPr>
                        <a:t>95,54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FF00"/>
                    </a:solidFill>
                  </a:tcPr>
                </a:tc>
                <a:tc>
                  <a:txBody>
                    <a:bodyPr/>
                    <a:lstStyle/>
                    <a:p>
                      <a:pPr algn="r" fontAlgn="b"/>
                      <a:r>
                        <a:rPr lang="ru-RU" sz="600" b="0" i="0" u="none" strike="noStrike">
                          <a:solidFill>
                            <a:schemeClr val="bg1"/>
                          </a:solidFill>
                          <a:effectLst/>
                          <a:latin typeface="Consolas" panose="020B0609020204030204" pitchFamily="49" charset="0"/>
                        </a:rPr>
                        <a:t>95,56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FF00"/>
                    </a:solidFill>
                  </a:tcPr>
                </a:tc>
              </a:tr>
              <a:tr h="117835">
                <a:tc>
                  <a:txBody>
                    <a:bodyPr/>
                    <a:lstStyle/>
                    <a:p>
                      <a:pPr algn="r" fontAlgn="b"/>
                      <a:r>
                        <a:rPr lang="ru-RU" sz="600" b="0" i="0" u="none" strike="noStrike">
                          <a:solidFill>
                            <a:schemeClr val="tx1"/>
                          </a:solidFill>
                          <a:effectLst/>
                          <a:latin typeface="Consolas" panose="020B0609020204030204" pitchFamily="49" charset="0"/>
                        </a:rPr>
                        <a:t>34</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83,43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C00"/>
                    </a:solidFill>
                  </a:tcPr>
                </a:tc>
                <a:tc>
                  <a:txBody>
                    <a:bodyPr/>
                    <a:lstStyle/>
                    <a:p>
                      <a:pPr algn="r" fontAlgn="b"/>
                      <a:r>
                        <a:rPr lang="ru-RU" sz="600" b="0" i="0" u="none" strike="noStrike">
                          <a:solidFill>
                            <a:schemeClr val="bg1"/>
                          </a:solidFill>
                          <a:effectLst/>
                          <a:latin typeface="Consolas" panose="020B0609020204030204" pitchFamily="49" charset="0"/>
                        </a:rPr>
                        <a:t>88,04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00"/>
                    </a:solidFill>
                  </a:tcPr>
                </a:tc>
                <a:tc>
                  <a:txBody>
                    <a:bodyPr/>
                    <a:lstStyle/>
                    <a:p>
                      <a:pPr algn="r" fontAlgn="b"/>
                      <a:r>
                        <a:rPr lang="ru-RU" sz="600" b="0" i="0" u="none" strike="noStrike">
                          <a:solidFill>
                            <a:schemeClr val="bg1"/>
                          </a:solidFill>
                          <a:effectLst/>
                          <a:latin typeface="Consolas" panose="020B0609020204030204" pitchFamily="49" charset="0"/>
                        </a:rPr>
                        <a:t>91,44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FF00"/>
                    </a:solidFill>
                  </a:tcPr>
                </a:tc>
                <a:tc>
                  <a:txBody>
                    <a:bodyPr/>
                    <a:lstStyle/>
                    <a:p>
                      <a:pPr algn="r" fontAlgn="b"/>
                      <a:r>
                        <a:rPr lang="ru-RU" sz="600" b="0" i="0" u="none" strike="noStrike">
                          <a:solidFill>
                            <a:schemeClr val="bg1"/>
                          </a:solidFill>
                          <a:effectLst/>
                          <a:latin typeface="Consolas" panose="020B0609020204030204" pitchFamily="49" charset="0"/>
                        </a:rPr>
                        <a:t>93,16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AFF00"/>
                    </a:solidFill>
                  </a:tcPr>
                </a:tc>
                <a:tc>
                  <a:txBody>
                    <a:bodyPr/>
                    <a:lstStyle/>
                    <a:p>
                      <a:pPr algn="r" fontAlgn="b"/>
                      <a:r>
                        <a:rPr lang="ru-RU" sz="600" b="0" i="0" u="none" strike="noStrike">
                          <a:solidFill>
                            <a:schemeClr val="bg1"/>
                          </a:solidFill>
                          <a:effectLst/>
                          <a:latin typeface="Consolas" panose="020B0609020204030204" pitchFamily="49" charset="0"/>
                        </a:rPr>
                        <a:t>94,2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FF00"/>
                    </a:solidFill>
                  </a:tcPr>
                </a:tc>
                <a:tc>
                  <a:txBody>
                    <a:bodyPr/>
                    <a:lstStyle/>
                    <a:p>
                      <a:pPr algn="r" fontAlgn="b"/>
                      <a:r>
                        <a:rPr lang="ru-RU" sz="600" b="0" i="0" u="none" strike="noStrike">
                          <a:solidFill>
                            <a:schemeClr val="bg1"/>
                          </a:solidFill>
                          <a:effectLst/>
                          <a:latin typeface="Consolas" panose="020B0609020204030204" pitchFamily="49" charset="0"/>
                        </a:rPr>
                        <a:t>94,83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FF00"/>
                    </a:solidFill>
                  </a:tcPr>
                </a:tc>
                <a:tc>
                  <a:txBody>
                    <a:bodyPr/>
                    <a:lstStyle/>
                    <a:p>
                      <a:pPr algn="r" fontAlgn="b"/>
                      <a:r>
                        <a:rPr lang="ru-RU" sz="600" b="0" i="0" u="none" strike="noStrike">
                          <a:solidFill>
                            <a:schemeClr val="bg1"/>
                          </a:solidFill>
                          <a:effectLst/>
                          <a:latin typeface="Consolas" panose="020B0609020204030204" pitchFamily="49" charset="0"/>
                        </a:rPr>
                        <a:t>95,38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FF00"/>
                    </a:solidFill>
                  </a:tcPr>
                </a:tc>
                <a:tc>
                  <a:txBody>
                    <a:bodyPr/>
                    <a:lstStyle/>
                    <a:p>
                      <a:pPr algn="r" fontAlgn="b"/>
                      <a:r>
                        <a:rPr lang="ru-RU" sz="600" b="0" i="0" u="none" strike="noStrike">
                          <a:solidFill>
                            <a:schemeClr val="bg1"/>
                          </a:solidFill>
                          <a:effectLst/>
                          <a:latin typeface="Consolas" panose="020B0609020204030204" pitchFamily="49" charset="0"/>
                        </a:rPr>
                        <a:t>95,54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FF00"/>
                    </a:solidFill>
                  </a:tcPr>
                </a:tc>
                <a:tc>
                  <a:txBody>
                    <a:bodyPr/>
                    <a:lstStyle/>
                    <a:p>
                      <a:pPr algn="r" fontAlgn="b"/>
                      <a:r>
                        <a:rPr lang="ru-RU" sz="600" b="0" i="0" u="none" strike="noStrike">
                          <a:solidFill>
                            <a:schemeClr val="bg1"/>
                          </a:solidFill>
                          <a:effectLst/>
                          <a:latin typeface="Consolas" panose="020B0609020204030204" pitchFamily="49" charset="0"/>
                        </a:rPr>
                        <a:t>95,63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FF00"/>
                    </a:solidFill>
                  </a:tcPr>
                </a:tc>
                <a:tc>
                  <a:txBody>
                    <a:bodyPr/>
                    <a:lstStyle/>
                    <a:p>
                      <a:pPr algn="r" fontAlgn="b"/>
                      <a:r>
                        <a:rPr lang="ru-RU" sz="600" b="0" i="0" u="none" strike="noStrike">
                          <a:solidFill>
                            <a:schemeClr val="bg1"/>
                          </a:solidFill>
                          <a:effectLst/>
                          <a:latin typeface="Consolas" panose="020B0609020204030204" pitchFamily="49" charset="0"/>
                        </a:rPr>
                        <a:t>95,64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FF00"/>
                    </a:solidFill>
                  </a:tcPr>
                </a:tc>
              </a:tr>
              <a:tr h="117835">
                <a:tc>
                  <a:txBody>
                    <a:bodyPr/>
                    <a:lstStyle/>
                    <a:p>
                      <a:pPr algn="r" fontAlgn="b"/>
                      <a:r>
                        <a:rPr lang="ru-RU" sz="600" b="0" i="0" u="none" strike="noStrike">
                          <a:solidFill>
                            <a:schemeClr val="tx1"/>
                          </a:solidFill>
                          <a:effectLst/>
                          <a:latin typeface="Consolas" panose="020B0609020204030204" pitchFamily="49" charset="0"/>
                        </a:rPr>
                        <a:t>36</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B00"/>
                    </a:solidFill>
                  </a:tcPr>
                </a:tc>
                <a:tc>
                  <a:txBody>
                    <a:bodyPr/>
                    <a:lstStyle/>
                    <a:p>
                      <a:pPr algn="r" fontAlgn="b"/>
                      <a:r>
                        <a:rPr lang="ru-RU" sz="600" b="0" i="0" u="none" strike="noStrike">
                          <a:solidFill>
                            <a:schemeClr val="bg1"/>
                          </a:solidFill>
                          <a:effectLst/>
                          <a:latin typeface="Consolas" panose="020B0609020204030204" pitchFamily="49" charset="0"/>
                        </a:rPr>
                        <a:t>88,15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D00"/>
                    </a:solidFill>
                  </a:tcPr>
                </a:tc>
                <a:tc>
                  <a:txBody>
                    <a:bodyPr/>
                    <a:lstStyle/>
                    <a:p>
                      <a:pPr algn="r" fontAlgn="b"/>
                      <a:r>
                        <a:rPr lang="ru-RU" sz="600" b="0" i="0" u="none" strike="noStrike">
                          <a:solidFill>
                            <a:schemeClr val="bg1"/>
                          </a:solidFill>
                          <a:effectLst/>
                          <a:latin typeface="Consolas" panose="020B0609020204030204" pitchFamily="49" charset="0"/>
                        </a:rPr>
                        <a:t>91,62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FF00"/>
                    </a:solidFill>
                  </a:tcPr>
                </a:tc>
                <a:tc>
                  <a:txBody>
                    <a:bodyPr/>
                    <a:lstStyle/>
                    <a:p>
                      <a:pPr algn="r" fontAlgn="b"/>
                      <a:r>
                        <a:rPr lang="ru-RU" sz="600" b="0" i="0" u="none" strike="noStrike">
                          <a:solidFill>
                            <a:schemeClr val="bg1"/>
                          </a:solidFill>
                          <a:effectLst/>
                          <a:latin typeface="Consolas" panose="020B0609020204030204" pitchFamily="49" charset="0"/>
                        </a:rPr>
                        <a:t>93,37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FF00"/>
                    </a:solidFill>
                  </a:tcPr>
                </a:tc>
                <a:tc>
                  <a:txBody>
                    <a:bodyPr/>
                    <a:lstStyle/>
                    <a:p>
                      <a:pPr algn="r" fontAlgn="b"/>
                      <a:r>
                        <a:rPr lang="ru-RU" sz="600" b="0" i="0" u="none" strike="noStrike">
                          <a:solidFill>
                            <a:schemeClr val="bg1"/>
                          </a:solidFill>
                          <a:effectLst/>
                          <a:latin typeface="Consolas" panose="020B0609020204030204" pitchFamily="49" charset="0"/>
                        </a:rPr>
                        <a:t>94,39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FF00"/>
                    </a:solidFill>
                  </a:tcPr>
                </a:tc>
                <a:tc>
                  <a:txBody>
                    <a:bodyPr/>
                    <a:lstStyle/>
                    <a:p>
                      <a:pPr algn="r" fontAlgn="b"/>
                      <a:r>
                        <a:rPr lang="ru-RU" sz="600" b="0" i="0" u="none" strike="noStrike">
                          <a:solidFill>
                            <a:schemeClr val="bg1"/>
                          </a:solidFill>
                          <a:effectLst/>
                          <a:latin typeface="Consolas" panose="020B0609020204030204" pitchFamily="49" charset="0"/>
                        </a:rPr>
                        <a:t>95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FF00"/>
                    </a:solidFill>
                  </a:tcPr>
                </a:tc>
                <a:tc>
                  <a:txBody>
                    <a:bodyPr/>
                    <a:lstStyle/>
                    <a:p>
                      <a:pPr algn="r" fontAlgn="b"/>
                      <a:r>
                        <a:rPr lang="ru-RU" sz="600" b="0" i="0" u="none" strike="noStrike">
                          <a:solidFill>
                            <a:schemeClr val="bg1"/>
                          </a:solidFill>
                          <a:effectLst/>
                          <a:latin typeface="Consolas" panose="020B0609020204030204" pitchFamily="49" charset="0"/>
                        </a:rPr>
                        <a:t>95,53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FF00"/>
                    </a:solidFill>
                  </a:tcPr>
                </a:tc>
                <a:tc>
                  <a:txBody>
                    <a:bodyPr/>
                    <a:lstStyle/>
                    <a:p>
                      <a:pPr algn="r" fontAlgn="b"/>
                      <a:r>
                        <a:rPr lang="ru-RU" sz="600" b="0" i="0" u="none" strike="noStrike">
                          <a:solidFill>
                            <a:schemeClr val="bg1"/>
                          </a:solidFill>
                          <a:effectLst/>
                          <a:latin typeface="Consolas" panose="020B0609020204030204" pitchFamily="49" charset="0"/>
                        </a:rPr>
                        <a:t>95,69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FF00"/>
                    </a:solidFill>
                  </a:tcPr>
                </a:tc>
                <a:tc>
                  <a:txBody>
                    <a:bodyPr/>
                    <a:lstStyle/>
                    <a:p>
                      <a:pPr algn="r" fontAlgn="b"/>
                      <a:r>
                        <a:rPr lang="ru-RU" sz="600" b="0" i="0" u="none" strike="noStrike">
                          <a:solidFill>
                            <a:schemeClr val="bg1"/>
                          </a:solidFill>
                          <a:effectLst/>
                          <a:latin typeface="Consolas" panose="020B0609020204030204" pitchFamily="49" charset="0"/>
                        </a:rPr>
                        <a:t>95,78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FF00"/>
                    </a:solidFill>
                  </a:tcPr>
                </a:tc>
                <a:tc>
                  <a:txBody>
                    <a:bodyPr/>
                    <a:lstStyle/>
                    <a:p>
                      <a:pPr algn="r" fontAlgn="b"/>
                      <a:r>
                        <a:rPr lang="ru-RU" sz="600" b="0" i="0" u="none" strike="noStrike">
                          <a:solidFill>
                            <a:schemeClr val="bg1"/>
                          </a:solidFill>
                          <a:effectLst/>
                          <a:latin typeface="Consolas" panose="020B0609020204030204" pitchFamily="49" charset="0"/>
                        </a:rPr>
                        <a:t>95,79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FF00"/>
                    </a:solidFill>
                  </a:tcPr>
                </a:tc>
              </a:tr>
              <a:tr h="117835">
                <a:tc>
                  <a:txBody>
                    <a:bodyPr/>
                    <a:lstStyle/>
                    <a:p>
                      <a:pPr algn="r" fontAlgn="b"/>
                      <a:r>
                        <a:rPr lang="ru-RU" sz="600" b="0" i="0" u="none" strike="noStrike">
                          <a:solidFill>
                            <a:schemeClr val="tx1"/>
                          </a:solidFill>
                          <a:effectLst/>
                          <a:latin typeface="Consolas" panose="020B0609020204030204" pitchFamily="49" charset="0"/>
                        </a:rPr>
                        <a:t>38</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83,43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C00"/>
                    </a:solidFill>
                  </a:tcPr>
                </a:tc>
                <a:tc>
                  <a:txBody>
                    <a:bodyPr/>
                    <a:lstStyle/>
                    <a:p>
                      <a:pPr algn="r" fontAlgn="b"/>
                      <a:r>
                        <a:rPr lang="ru-RU" sz="600" b="0" i="0" u="none" strike="noStrike">
                          <a:solidFill>
                            <a:schemeClr val="bg1"/>
                          </a:solidFill>
                          <a:effectLst/>
                          <a:latin typeface="Consolas" panose="020B0609020204030204" pitchFamily="49" charset="0"/>
                        </a:rPr>
                        <a:t>88,15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D00"/>
                    </a:solidFill>
                  </a:tcPr>
                </a:tc>
                <a:tc>
                  <a:txBody>
                    <a:bodyPr/>
                    <a:lstStyle/>
                    <a:p>
                      <a:pPr algn="r" fontAlgn="b"/>
                      <a:r>
                        <a:rPr lang="ru-RU" sz="600" b="0" i="0" u="none" strike="noStrike">
                          <a:solidFill>
                            <a:schemeClr val="bg1"/>
                          </a:solidFill>
                          <a:effectLst/>
                          <a:latin typeface="Consolas" panose="020B0609020204030204" pitchFamily="49" charset="0"/>
                        </a:rPr>
                        <a:t>91,65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FF00"/>
                    </a:solidFill>
                  </a:tcPr>
                </a:tc>
                <a:tc>
                  <a:txBody>
                    <a:bodyPr/>
                    <a:lstStyle/>
                    <a:p>
                      <a:pPr algn="r" fontAlgn="b"/>
                      <a:r>
                        <a:rPr lang="ru-RU" sz="600" b="0" i="0" u="none" strike="noStrike">
                          <a:solidFill>
                            <a:schemeClr val="bg1"/>
                          </a:solidFill>
                          <a:effectLst/>
                          <a:latin typeface="Consolas" panose="020B0609020204030204" pitchFamily="49" charset="0"/>
                        </a:rPr>
                        <a:t>93,43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FF00"/>
                    </a:solidFill>
                  </a:tcPr>
                </a:tc>
                <a:tc>
                  <a:txBody>
                    <a:bodyPr/>
                    <a:lstStyle/>
                    <a:p>
                      <a:pPr algn="r" fontAlgn="b"/>
                      <a:r>
                        <a:rPr lang="ru-RU" sz="600" b="0" i="0" u="none" strike="noStrike">
                          <a:solidFill>
                            <a:schemeClr val="bg1"/>
                          </a:solidFill>
                          <a:effectLst/>
                          <a:latin typeface="Consolas" panose="020B0609020204030204" pitchFamily="49" charset="0"/>
                        </a:rPr>
                        <a:t>94,44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FF00"/>
                    </a:solidFill>
                  </a:tcPr>
                </a:tc>
                <a:tc>
                  <a:txBody>
                    <a:bodyPr/>
                    <a:lstStyle/>
                    <a:p>
                      <a:pPr algn="r" fontAlgn="b"/>
                      <a:r>
                        <a:rPr lang="ru-RU" sz="600" b="0" i="0" u="none" strike="noStrike">
                          <a:solidFill>
                            <a:schemeClr val="bg1"/>
                          </a:solidFill>
                          <a:effectLst/>
                          <a:latin typeface="Consolas" panose="020B0609020204030204" pitchFamily="49" charset="0"/>
                        </a:rPr>
                        <a:t>95,03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FF00"/>
                    </a:solidFill>
                  </a:tcPr>
                </a:tc>
                <a:tc>
                  <a:txBody>
                    <a:bodyPr/>
                    <a:lstStyle/>
                    <a:p>
                      <a:pPr algn="r" fontAlgn="b"/>
                      <a:r>
                        <a:rPr lang="ru-RU" sz="600" b="0" i="0" u="none" strike="noStrike">
                          <a:solidFill>
                            <a:schemeClr val="bg1"/>
                          </a:solidFill>
                          <a:effectLst/>
                          <a:latin typeface="Consolas" panose="020B0609020204030204" pitchFamily="49" charset="0"/>
                        </a:rPr>
                        <a:t>95,55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FF00"/>
                    </a:solidFill>
                  </a:tcPr>
                </a:tc>
                <a:tc>
                  <a:txBody>
                    <a:bodyPr/>
                    <a:lstStyle/>
                    <a:p>
                      <a:pPr algn="r" fontAlgn="b"/>
                      <a:r>
                        <a:rPr lang="ru-RU" sz="600" b="0" i="0" u="none" strike="noStrike">
                          <a:solidFill>
                            <a:schemeClr val="bg1"/>
                          </a:solidFill>
                          <a:effectLst/>
                          <a:latin typeface="Consolas" panose="020B0609020204030204" pitchFamily="49" charset="0"/>
                        </a:rPr>
                        <a:t>95,71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FF00"/>
                    </a:solidFill>
                  </a:tcPr>
                </a:tc>
                <a:tc>
                  <a:txBody>
                    <a:bodyPr/>
                    <a:lstStyle/>
                    <a:p>
                      <a:pPr algn="r" fontAlgn="b"/>
                      <a:r>
                        <a:rPr lang="ru-RU" sz="600" b="0" i="0" u="none" strike="noStrike">
                          <a:solidFill>
                            <a:schemeClr val="bg1"/>
                          </a:solidFill>
                          <a:effectLst/>
                          <a:latin typeface="Consolas" panose="020B0609020204030204" pitchFamily="49" charset="0"/>
                        </a:rPr>
                        <a:t>95,79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FF00"/>
                    </a:solidFill>
                  </a:tcPr>
                </a:tc>
                <a:tc>
                  <a:txBody>
                    <a:bodyPr/>
                    <a:lstStyle/>
                    <a:p>
                      <a:pPr algn="r" fontAlgn="b"/>
                      <a:r>
                        <a:rPr lang="ru-RU" sz="600" b="0" i="0" u="none" strike="noStrike">
                          <a:solidFill>
                            <a:schemeClr val="bg1"/>
                          </a:solidFill>
                          <a:effectLst/>
                          <a:latin typeface="Consolas" panose="020B0609020204030204" pitchFamily="49" charset="0"/>
                        </a:rPr>
                        <a:t>95,8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FF00"/>
                    </a:solidFill>
                  </a:tcPr>
                </a:tc>
              </a:tr>
              <a:tr h="117835">
                <a:tc>
                  <a:txBody>
                    <a:bodyPr/>
                    <a:lstStyle/>
                    <a:p>
                      <a:pPr algn="r" fontAlgn="b"/>
                      <a:r>
                        <a:rPr lang="ru-RU" sz="600" b="0" i="0" u="none" strike="noStrike">
                          <a:solidFill>
                            <a:schemeClr val="tx1"/>
                          </a:solidFill>
                          <a:effectLst/>
                          <a:latin typeface="Consolas" panose="020B0609020204030204" pitchFamily="49" charset="0"/>
                        </a:rPr>
                        <a:t>40</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83,37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B00"/>
                    </a:solidFill>
                  </a:tcPr>
                </a:tc>
                <a:tc>
                  <a:txBody>
                    <a:bodyPr/>
                    <a:lstStyle/>
                    <a:p>
                      <a:pPr algn="r" fontAlgn="b"/>
                      <a:r>
                        <a:rPr lang="ru-RU" sz="600" b="0" i="0" u="none" strike="noStrike">
                          <a:solidFill>
                            <a:schemeClr val="bg1"/>
                          </a:solidFill>
                          <a:effectLst/>
                          <a:latin typeface="Consolas" panose="020B0609020204030204" pitchFamily="49" charset="0"/>
                        </a:rPr>
                        <a:t>88,2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E00"/>
                    </a:solidFill>
                  </a:tcPr>
                </a:tc>
                <a:tc>
                  <a:txBody>
                    <a:bodyPr/>
                    <a:lstStyle/>
                    <a:p>
                      <a:pPr algn="r" fontAlgn="b"/>
                      <a:r>
                        <a:rPr lang="ru-RU" sz="600" b="0" i="0" u="none" strike="noStrike">
                          <a:solidFill>
                            <a:schemeClr val="bg1"/>
                          </a:solidFill>
                          <a:effectLst/>
                          <a:latin typeface="Consolas" panose="020B0609020204030204" pitchFamily="49" charset="0"/>
                        </a:rPr>
                        <a:t>91,74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FF00"/>
                    </a:solidFill>
                  </a:tcPr>
                </a:tc>
                <a:tc>
                  <a:txBody>
                    <a:bodyPr/>
                    <a:lstStyle/>
                    <a:p>
                      <a:pPr algn="r" fontAlgn="b"/>
                      <a:r>
                        <a:rPr lang="ru-RU" sz="600" b="0" i="0" u="none" strike="noStrike">
                          <a:solidFill>
                            <a:schemeClr val="bg1"/>
                          </a:solidFill>
                          <a:effectLst/>
                          <a:latin typeface="Consolas" panose="020B0609020204030204" pitchFamily="49" charset="0"/>
                        </a:rPr>
                        <a:t>93,51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FF00"/>
                    </a:solidFill>
                  </a:tcPr>
                </a:tc>
                <a:tc>
                  <a:txBody>
                    <a:bodyPr/>
                    <a:lstStyle/>
                    <a:p>
                      <a:pPr algn="r" fontAlgn="b"/>
                      <a:r>
                        <a:rPr lang="ru-RU" sz="600" b="0" i="0" u="none" strike="noStrike">
                          <a:solidFill>
                            <a:schemeClr val="bg1"/>
                          </a:solidFill>
                          <a:effectLst/>
                          <a:latin typeface="Consolas" panose="020B0609020204030204" pitchFamily="49" charset="0"/>
                        </a:rPr>
                        <a:t>94,52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FF00"/>
                    </a:solidFill>
                  </a:tcPr>
                </a:tc>
                <a:tc>
                  <a:txBody>
                    <a:bodyPr/>
                    <a:lstStyle/>
                    <a:p>
                      <a:pPr algn="r" fontAlgn="b"/>
                      <a:r>
                        <a:rPr lang="ru-RU" sz="600" b="0" i="0" u="none" strike="noStrike">
                          <a:solidFill>
                            <a:schemeClr val="bg1"/>
                          </a:solidFill>
                          <a:effectLst/>
                          <a:latin typeface="Consolas" panose="020B0609020204030204" pitchFamily="49" charset="0"/>
                        </a:rPr>
                        <a:t>95,1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FF00"/>
                    </a:solidFill>
                  </a:tcPr>
                </a:tc>
                <a:tc>
                  <a:txBody>
                    <a:bodyPr/>
                    <a:lstStyle/>
                    <a:p>
                      <a:pPr algn="r" fontAlgn="b"/>
                      <a:r>
                        <a:rPr lang="ru-RU" sz="600" b="0" i="0" u="none" strike="noStrike">
                          <a:solidFill>
                            <a:schemeClr val="bg1"/>
                          </a:solidFill>
                          <a:effectLst/>
                          <a:latin typeface="Consolas" panose="020B0609020204030204" pitchFamily="49" charset="0"/>
                        </a:rPr>
                        <a:t>95,6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FF00"/>
                    </a:solidFill>
                  </a:tcPr>
                </a:tc>
                <a:tc>
                  <a:txBody>
                    <a:bodyPr/>
                    <a:lstStyle/>
                    <a:p>
                      <a:pPr algn="r" fontAlgn="b"/>
                      <a:r>
                        <a:rPr lang="ru-RU" sz="600" b="0" i="0" u="none" strike="noStrike">
                          <a:solidFill>
                            <a:schemeClr val="bg1"/>
                          </a:solidFill>
                          <a:effectLst/>
                          <a:latin typeface="Consolas" panose="020B0609020204030204" pitchFamily="49" charset="0"/>
                        </a:rPr>
                        <a:t>95,77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FF00"/>
                    </a:solidFill>
                  </a:tcPr>
                </a:tc>
                <a:tc>
                  <a:txBody>
                    <a:bodyPr/>
                    <a:lstStyle/>
                    <a:p>
                      <a:pPr algn="r" fontAlgn="b"/>
                      <a:r>
                        <a:rPr lang="ru-RU" sz="600" b="0" i="0" u="none" strike="noStrike">
                          <a:solidFill>
                            <a:schemeClr val="bg1"/>
                          </a:solidFill>
                          <a:effectLst/>
                          <a:latin typeface="Consolas" panose="020B0609020204030204" pitchFamily="49" charset="0"/>
                        </a:rPr>
                        <a:t>95,85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FF00"/>
                    </a:solidFill>
                  </a:tcPr>
                </a:tc>
                <a:tc>
                  <a:txBody>
                    <a:bodyPr/>
                    <a:lstStyle/>
                    <a:p>
                      <a:pPr algn="r" fontAlgn="b"/>
                      <a:r>
                        <a:rPr lang="ru-RU" sz="600" b="0" i="0" u="none" strike="noStrike">
                          <a:solidFill>
                            <a:schemeClr val="bg1"/>
                          </a:solidFill>
                          <a:effectLst/>
                          <a:latin typeface="Consolas" panose="020B0609020204030204" pitchFamily="49" charset="0"/>
                        </a:rPr>
                        <a:t>95,86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FF00"/>
                    </a:solidFill>
                  </a:tcPr>
                </a:tc>
              </a:tr>
              <a:tr h="117835">
                <a:tc>
                  <a:txBody>
                    <a:bodyPr/>
                    <a:lstStyle/>
                    <a:p>
                      <a:pPr algn="r" fontAlgn="b"/>
                      <a:r>
                        <a:rPr lang="ru-RU" sz="600" b="0" i="0" u="none" strike="noStrike">
                          <a:solidFill>
                            <a:schemeClr val="tx1"/>
                          </a:solidFill>
                          <a:effectLst/>
                          <a:latin typeface="Consolas" panose="020B0609020204030204" pitchFamily="49" charset="0"/>
                        </a:rPr>
                        <a:t>42</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83,42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B00"/>
                    </a:solidFill>
                  </a:tcPr>
                </a:tc>
                <a:tc>
                  <a:txBody>
                    <a:bodyPr/>
                    <a:lstStyle/>
                    <a:p>
                      <a:pPr algn="r" fontAlgn="b"/>
                      <a:r>
                        <a:rPr lang="ru-RU" sz="600" b="0" i="0" u="none" strike="noStrike">
                          <a:solidFill>
                            <a:schemeClr val="bg1"/>
                          </a:solidFill>
                          <a:effectLst/>
                          <a:latin typeface="Consolas" panose="020B0609020204030204" pitchFamily="49" charset="0"/>
                        </a:rPr>
                        <a:t>88,31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F00"/>
                    </a:solidFill>
                  </a:tcPr>
                </a:tc>
                <a:tc>
                  <a:txBody>
                    <a:bodyPr/>
                    <a:lstStyle/>
                    <a:p>
                      <a:pPr algn="r" fontAlgn="b"/>
                      <a:r>
                        <a:rPr lang="ru-RU" sz="600" b="0" i="0" u="none" strike="noStrike">
                          <a:solidFill>
                            <a:schemeClr val="bg1"/>
                          </a:solidFill>
                          <a:effectLst/>
                          <a:latin typeface="Consolas" panose="020B0609020204030204" pitchFamily="49" charset="0"/>
                        </a:rPr>
                        <a:t>91,78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FF00"/>
                    </a:solidFill>
                  </a:tcPr>
                </a:tc>
                <a:tc>
                  <a:txBody>
                    <a:bodyPr/>
                    <a:lstStyle/>
                    <a:p>
                      <a:pPr algn="r" fontAlgn="b"/>
                      <a:r>
                        <a:rPr lang="ru-RU" sz="600" b="0" i="0" u="none" strike="noStrike">
                          <a:solidFill>
                            <a:schemeClr val="bg1"/>
                          </a:solidFill>
                          <a:effectLst/>
                          <a:latin typeface="Consolas" panose="020B0609020204030204" pitchFamily="49" charset="0"/>
                        </a:rPr>
                        <a:t>93,57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FF00"/>
                    </a:solidFill>
                  </a:tcPr>
                </a:tc>
                <a:tc>
                  <a:txBody>
                    <a:bodyPr/>
                    <a:lstStyle/>
                    <a:p>
                      <a:pPr algn="r" fontAlgn="b"/>
                      <a:r>
                        <a:rPr lang="ru-RU" sz="600" b="0" i="0" u="none" strike="noStrike">
                          <a:solidFill>
                            <a:schemeClr val="bg1"/>
                          </a:solidFill>
                          <a:effectLst/>
                          <a:latin typeface="Consolas" panose="020B0609020204030204" pitchFamily="49" charset="0"/>
                        </a:rPr>
                        <a:t>94,56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FF00"/>
                    </a:solidFill>
                  </a:tcPr>
                </a:tc>
                <a:tc>
                  <a:txBody>
                    <a:bodyPr/>
                    <a:lstStyle/>
                    <a:p>
                      <a:pPr algn="r" fontAlgn="b"/>
                      <a:r>
                        <a:rPr lang="ru-RU" sz="600" b="0" i="0" u="none" strike="noStrike">
                          <a:solidFill>
                            <a:schemeClr val="bg1"/>
                          </a:solidFill>
                          <a:effectLst/>
                          <a:latin typeface="Consolas" panose="020B0609020204030204" pitchFamily="49" charset="0"/>
                        </a:rPr>
                        <a:t>95,12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FF00"/>
                    </a:solidFill>
                  </a:tcPr>
                </a:tc>
                <a:tc>
                  <a:txBody>
                    <a:bodyPr/>
                    <a:lstStyle/>
                    <a:p>
                      <a:pPr algn="r" fontAlgn="b"/>
                      <a:r>
                        <a:rPr lang="ru-RU" sz="600" b="0" i="0" u="none" strike="noStrike">
                          <a:solidFill>
                            <a:schemeClr val="bg1"/>
                          </a:solidFill>
                          <a:effectLst/>
                          <a:latin typeface="Consolas" panose="020B0609020204030204" pitchFamily="49" charset="0"/>
                        </a:rPr>
                        <a:t>95,61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FF00"/>
                    </a:solidFill>
                  </a:tcPr>
                </a:tc>
                <a:tc>
                  <a:txBody>
                    <a:bodyPr/>
                    <a:lstStyle/>
                    <a:p>
                      <a:pPr algn="r" fontAlgn="b"/>
                      <a:r>
                        <a:rPr lang="ru-RU" sz="600" b="0" i="0" u="none" strike="noStrike">
                          <a:solidFill>
                            <a:schemeClr val="bg1"/>
                          </a:solidFill>
                          <a:effectLst/>
                          <a:latin typeface="Consolas" panose="020B0609020204030204" pitchFamily="49" charset="0"/>
                        </a:rPr>
                        <a:t>95,79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FF00"/>
                    </a:solidFill>
                  </a:tcPr>
                </a:tc>
                <a:tc>
                  <a:txBody>
                    <a:bodyPr/>
                    <a:lstStyle/>
                    <a:p>
                      <a:pPr algn="r" fontAlgn="b"/>
                      <a:r>
                        <a:rPr lang="ru-RU" sz="600" b="0" i="0" u="none" strike="noStrike">
                          <a:solidFill>
                            <a:schemeClr val="bg1"/>
                          </a:solidFill>
                          <a:effectLst/>
                          <a:latin typeface="Consolas" panose="020B0609020204030204" pitchFamily="49" charset="0"/>
                        </a:rPr>
                        <a:t>95,86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FF00"/>
                    </a:solidFill>
                  </a:tcPr>
                </a:tc>
                <a:tc>
                  <a:txBody>
                    <a:bodyPr/>
                    <a:lstStyle/>
                    <a:p>
                      <a:pPr algn="r" fontAlgn="b"/>
                      <a:r>
                        <a:rPr lang="ru-RU" sz="600" b="0" i="0" u="none" strike="noStrike">
                          <a:solidFill>
                            <a:schemeClr val="bg1"/>
                          </a:solidFill>
                          <a:effectLst/>
                          <a:latin typeface="Consolas" panose="020B0609020204030204" pitchFamily="49" charset="0"/>
                        </a:rPr>
                        <a:t>95,88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FF00"/>
                    </a:solidFill>
                  </a:tcPr>
                </a:tc>
              </a:tr>
              <a:tr h="117835">
                <a:tc>
                  <a:txBody>
                    <a:bodyPr/>
                    <a:lstStyle/>
                    <a:p>
                      <a:pPr algn="r" fontAlgn="b"/>
                      <a:r>
                        <a:rPr lang="ru-RU" sz="600" b="0" i="0" u="none" strike="noStrike">
                          <a:solidFill>
                            <a:schemeClr val="tx1"/>
                          </a:solidFill>
                          <a:effectLst/>
                          <a:latin typeface="Consolas" panose="020B0609020204030204" pitchFamily="49" charset="0"/>
                        </a:rPr>
                        <a:t>44</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83,36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A00"/>
                    </a:solidFill>
                  </a:tcPr>
                </a:tc>
                <a:tc>
                  <a:txBody>
                    <a:bodyPr/>
                    <a:lstStyle/>
                    <a:p>
                      <a:pPr algn="r" fontAlgn="b"/>
                      <a:r>
                        <a:rPr lang="ru-RU" sz="600" b="0" i="0" u="none" strike="noStrike">
                          <a:solidFill>
                            <a:schemeClr val="bg1"/>
                          </a:solidFill>
                          <a:effectLst/>
                          <a:latin typeface="Consolas" panose="020B0609020204030204" pitchFamily="49" charset="0"/>
                        </a:rPr>
                        <a:t>88,34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FF00"/>
                    </a:solidFill>
                  </a:tcPr>
                </a:tc>
                <a:tc>
                  <a:txBody>
                    <a:bodyPr/>
                    <a:lstStyle/>
                    <a:p>
                      <a:pPr algn="r" fontAlgn="b"/>
                      <a:r>
                        <a:rPr lang="ru-RU" sz="600" b="0" i="0" u="none" strike="noStrike">
                          <a:solidFill>
                            <a:schemeClr val="bg1"/>
                          </a:solidFill>
                          <a:effectLst/>
                          <a:latin typeface="Consolas" panose="020B0609020204030204" pitchFamily="49" charset="0"/>
                        </a:rPr>
                        <a:t>91,83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FF00"/>
                    </a:solidFill>
                  </a:tcPr>
                </a:tc>
                <a:tc>
                  <a:txBody>
                    <a:bodyPr/>
                    <a:lstStyle/>
                    <a:p>
                      <a:pPr algn="r" fontAlgn="b"/>
                      <a:r>
                        <a:rPr lang="ru-RU" sz="600" b="0" i="0" u="none" strike="noStrike">
                          <a:solidFill>
                            <a:schemeClr val="bg1"/>
                          </a:solidFill>
                          <a:effectLst/>
                          <a:latin typeface="Consolas" panose="020B0609020204030204" pitchFamily="49" charset="0"/>
                        </a:rPr>
                        <a:t>93,61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FF00"/>
                    </a:solidFill>
                  </a:tcPr>
                </a:tc>
                <a:tc>
                  <a:txBody>
                    <a:bodyPr/>
                    <a:lstStyle/>
                    <a:p>
                      <a:pPr algn="r" fontAlgn="b"/>
                      <a:r>
                        <a:rPr lang="ru-RU" sz="600" b="0" i="0" u="none" strike="noStrike">
                          <a:solidFill>
                            <a:schemeClr val="bg1"/>
                          </a:solidFill>
                          <a:effectLst/>
                          <a:latin typeface="Consolas" panose="020B0609020204030204" pitchFamily="49" charset="0"/>
                        </a:rPr>
                        <a:t>94,6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FF00"/>
                    </a:solidFill>
                  </a:tcPr>
                </a:tc>
                <a:tc>
                  <a:txBody>
                    <a:bodyPr/>
                    <a:lstStyle/>
                    <a:p>
                      <a:pPr algn="r" fontAlgn="b"/>
                      <a:r>
                        <a:rPr lang="ru-RU" sz="600" b="0" i="0" u="none" strike="noStrike">
                          <a:solidFill>
                            <a:schemeClr val="bg1"/>
                          </a:solidFill>
                          <a:effectLst/>
                          <a:latin typeface="Consolas" panose="020B0609020204030204" pitchFamily="49" charset="0"/>
                        </a:rPr>
                        <a:t>95,14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7FF00"/>
                    </a:solidFill>
                  </a:tcPr>
                </a:tc>
                <a:tc>
                  <a:txBody>
                    <a:bodyPr/>
                    <a:lstStyle/>
                    <a:p>
                      <a:pPr algn="r" fontAlgn="b"/>
                      <a:r>
                        <a:rPr lang="ru-RU" sz="600" b="0" i="0" u="none" strike="noStrike">
                          <a:solidFill>
                            <a:schemeClr val="bg1"/>
                          </a:solidFill>
                          <a:effectLst/>
                          <a:latin typeface="Consolas" panose="020B0609020204030204" pitchFamily="49" charset="0"/>
                        </a:rPr>
                        <a:t>95,63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FF00"/>
                    </a:solidFill>
                  </a:tcPr>
                </a:tc>
                <a:tc>
                  <a:txBody>
                    <a:bodyPr/>
                    <a:lstStyle/>
                    <a:p>
                      <a:pPr algn="r" fontAlgn="b"/>
                      <a:r>
                        <a:rPr lang="ru-RU" sz="600" b="0" i="0" u="none" strike="noStrike">
                          <a:solidFill>
                            <a:schemeClr val="bg1"/>
                          </a:solidFill>
                          <a:effectLst/>
                          <a:latin typeface="Consolas" panose="020B0609020204030204" pitchFamily="49" charset="0"/>
                        </a:rPr>
                        <a:t>95,8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FF00"/>
                    </a:solidFill>
                  </a:tcPr>
                </a:tc>
                <a:tc>
                  <a:txBody>
                    <a:bodyPr/>
                    <a:lstStyle/>
                    <a:p>
                      <a:pPr algn="r" fontAlgn="b"/>
                      <a:r>
                        <a:rPr lang="ru-RU" sz="600" b="0" i="0" u="none" strike="noStrike">
                          <a:solidFill>
                            <a:schemeClr val="bg1"/>
                          </a:solidFill>
                          <a:effectLst/>
                          <a:latin typeface="Consolas" panose="020B0609020204030204" pitchFamily="49" charset="0"/>
                        </a:rPr>
                        <a:t>95,87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FF00"/>
                    </a:solidFill>
                  </a:tcPr>
                </a:tc>
                <a:tc>
                  <a:txBody>
                    <a:bodyPr/>
                    <a:lstStyle/>
                    <a:p>
                      <a:pPr algn="r" fontAlgn="b"/>
                      <a:r>
                        <a:rPr lang="ru-RU" sz="600" b="0" i="0" u="none" strike="noStrike">
                          <a:solidFill>
                            <a:schemeClr val="bg1"/>
                          </a:solidFill>
                          <a:effectLst/>
                          <a:latin typeface="Consolas" panose="020B0609020204030204" pitchFamily="49" charset="0"/>
                        </a:rPr>
                        <a:t>95,88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FF00"/>
                    </a:solidFill>
                  </a:tcPr>
                </a:tc>
              </a:tr>
              <a:tr h="117835">
                <a:tc>
                  <a:txBody>
                    <a:bodyPr/>
                    <a:lstStyle/>
                    <a:p>
                      <a:pPr algn="r" fontAlgn="b"/>
                      <a:r>
                        <a:rPr lang="ru-RU" sz="600" b="0" i="0" u="none" strike="noStrike">
                          <a:solidFill>
                            <a:schemeClr val="tx1"/>
                          </a:solidFill>
                          <a:effectLst/>
                          <a:latin typeface="Consolas" panose="020B0609020204030204" pitchFamily="49" charset="0"/>
                        </a:rPr>
                        <a:t>46</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83,25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800"/>
                    </a:solidFill>
                  </a:tcPr>
                </a:tc>
                <a:tc>
                  <a:txBody>
                    <a:bodyPr/>
                    <a:lstStyle/>
                    <a:p>
                      <a:pPr algn="r" fontAlgn="b"/>
                      <a:r>
                        <a:rPr lang="ru-RU" sz="600" b="0" i="0" u="none" strike="noStrike">
                          <a:solidFill>
                            <a:schemeClr val="bg1"/>
                          </a:solidFill>
                          <a:effectLst/>
                          <a:latin typeface="Consolas" panose="020B0609020204030204" pitchFamily="49" charset="0"/>
                        </a:rPr>
                        <a:t>88,36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FF00"/>
                    </a:solidFill>
                  </a:tcPr>
                </a:tc>
                <a:tc>
                  <a:txBody>
                    <a:bodyPr/>
                    <a:lstStyle/>
                    <a:p>
                      <a:pPr algn="r" fontAlgn="b"/>
                      <a:r>
                        <a:rPr lang="ru-RU" sz="600" b="0" i="0" u="none" strike="noStrike">
                          <a:solidFill>
                            <a:schemeClr val="bg1"/>
                          </a:solidFill>
                          <a:effectLst/>
                          <a:latin typeface="Consolas" panose="020B0609020204030204" pitchFamily="49" charset="0"/>
                        </a:rPr>
                        <a:t>91,95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FF00"/>
                    </a:solidFill>
                  </a:tcPr>
                </a:tc>
                <a:tc>
                  <a:txBody>
                    <a:bodyPr/>
                    <a:lstStyle/>
                    <a:p>
                      <a:pPr algn="r" fontAlgn="b"/>
                      <a:r>
                        <a:rPr lang="ru-RU" sz="600" b="0" i="0" u="none" strike="noStrike">
                          <a:solidFill>
                            <a:schemeClr val="bg1"/>
                          </a:solidFill>
                          <a:effectLst/>
                          <a:latin typeface="Consolas" panose="020B0609020204030204" pitchFamily="49" charset="0"/>
                        </a:rPr>
                        <a:t>93,85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FF00"/>
                    </a:solidFill>
                  </a:tcPr>
                </a:tc>
                <a:tc>
                  <a:txBody>
                    <a:bodyPr/>
                    <a:lstStyle/>
                    <a:p>
                      <a:pPr algn="r" fontAlgn="b"/>
                      <a:r>
                        <a:rPr lang="ru-RU" sz="600" b="0" i="0" u="none" strike="noStrike">
                          <a:solidFill>
                            <a:schemeClr val="bg1"/>
                          </a:solidFill>
                          <a:effectLst/>
                          <a:latin typeface="Consolas" panose="020B0609020204030204" pitchFamily="49" charset="0"/>
                        </a:rPr>
                        <a:t>94,82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FF00"/>
                    </a:solidFill>
                  </a:tcPr>
                </a:tc>
                <a:tc>
                  <a:txBody>
                    <a:bodyPr/>
                    <a:lstStyle/>
                    <a:p>
                      <a:pPr algn="r" fontAlgn="b"/>
                      <a:r>
                        <a:rPr lang="ru-RU" sz="600" b="0" i="0" u="none" strike="noStrike">
                          <a:solidFill>
                            <a:schemeClr val="bg1"/>
                          </a:solidFill>
                          <a:effectLst/>
                          <a:latin typeface="Consolas" panose="020B0609020204030204" pitchFamily="49" charset="0"/>
                        </a:rPr>
                        <a:t>95,35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FF00"/>
                    </a:solidFill>
                  </a:tcPr>
                </a:tc>
                <a:tc>
                  <a:txBody>
                    <a:bodyPr/>
                    <a:lstStyle/>
                    <a:p>
                      <a:pPr algn="r" fontAlgn="b"/>
                      <a:r>
                        <a:rPr lang="ru-RU" sz="600" b="0" i="0" u="none" strike="noStrike">
                          <a:solidFill>
                            <a:schemeClr val="bg1"/>
                          </a:solidFill>
                          <a:effectLst/>
                          <a:latin typeface="Consolas" panose="020B0609020204030204" pitchFamily="49" charset="0"/>
                        </a:rPr>
                        <a:t>95,83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FF00"/>
                    </a:solidFill>
                  </a:tcPr>
                </a:tc>
                <a:tc>
                  <a:txBody>
                    <a:bodyPr/>
                    <a:lstStyle/>
                    <a:p>
                      <a:pPr algn="r" fontAlgn="b"/>
                      <a:r>
                        <a:rPr lang="ru-RU" sz="600" b="0" i="0" u="none" strike="noStrike">
                          <a:solidFill>
                            <a:schemeClr val="bg1"/>
                          </a:solidFill>
                          <a:effectLst/>
                          <a:latin typeface="Consolas" panose="020B0609020204030204" pitchFamily="49" charset="0"/>
                        </a:rPr>
                        <a:t>95,99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9FF00"/>
                    </a:solidFill>
                  </a:tcPr>
                </a:tc>
                <a:tc>
                  <a:txBody>
                    <a:bodyPr/>
                    <a:lstStyle/>
                    <a:p>
                      <a:pPr algn="r" fontAlgn="b"/>
                      <a:r>
                        <a:rPr lang="ru-RU" sz="600" b="0" i="0" u="none" strike="noStrike">
                          <a:solidFill>
                            <a:schemeClr val="bg1"/>
                          </a:solidFill>
                          <a:effectLst/>
                          <a:latin typeface="Consolas" panose="020B0609020204030204" pitchFamily="49" charset="0"/>
                        </a:rPr>
                        <a:t>96,06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FF00"/>
                    </a:solidFill>
                  </a:tcPr>
                </a:tc>
                <a:tc>
                  <a:txBody>
                    <a:bodyPr/>
                    <a:lstStyle/>
                    <a:p>
                      <a:pPr algn="r" fontAlgn="b"/>
                      <a:r>
                        <a:rPr lang="ru-RU" sz="600" b="0" i="0" u="none" strike="noStrike">
                          <a:solidFill>
                            <a:schemeClr val="bg1"/>
                          </a:solidFill>
                          <a:effectLst/>
                          <a:latin typeface="Consolas" panose="020B0609020204030204" pitchFamily="49" charset="0"/>
                        </a:rPr>
                        <a:t>96,07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FF00"/>
                    </a:solidFill>
                  </a:tcPr>
                </a:tc>
              </a:tr>
              <a:tr h="117835">
                <a:tc>
                  <a:txBody>
                    <a:bodyPr/>
                    <a:lstStyle/>
                    <a:p>
                      <a:pPr algn="r" fontAlgn="b"/>
                      <a:r>
                        <a:rPr lang="ru-RU" sz="600" b="0" i="0" u="none" strike="noStrike">
                          <a:solidFill>
                            <a:schemeClr val="tx1"/>
                          </a:solidFill>
                          <a:effectLst/>
                          <a:latin typeface="Consolas" panose="020B0609020204030204" pitchFamily="49" charset="0"/>
                        </a:rPr>
                        <a:t>48</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83,21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800"/>
                    </a:solidFill>
                  </a:tcPr>
                </a:tc>
                <a:tc>
                  <a:txBody>
                    <a:bodyPr/>
                    <a:lstStyle/>
                    <a:p>
                      <a:pPr algn="r" fontAlgn="b"/>
                      <a:r>
                        <a:rPr lang="ru-RU" sz="600" b="0" i="0" u="none" strike="noStrike">
                          <a:solidFill>
                            <a:schemeClr val="bg1"/>
                          </a:solidFill>
                          <a:effectLst/>
                          <a:latin typeface="Consolas" panose="020B0609020204030204" pitchFamily="49" charset="0"/>
                        </a:rPr>
                        <a:t>88,35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FF00"/>
                    </a:solidFill>
                  </a:tcPr>
                </a:tc>
                <a:tc>
                  <a:txBody>
                    <a:bodyPr/>
                    <a:lstStyle/>
                    <a:p>
                      <a:pPr algn="r" fontAlgn="b"/>
                      <a:r>
                        <a:rPr lang="ru-RU" sz="600" b="0" i="0" u="none" strike="noStrike">
                          <a:solidFill>
                            <a:schemeClr val="bg1"/>
                          </a:solidFill>
                          <a:effectLst/>
                          <a:latin typeface="Consolas" panose="020B0609020204030204" pitchFamily="49" charset="0"/>
                        </a:rPr>
                        <a:t>92,07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FF00"/>
                    </a:solidFill>
                  </a:tcPr>
                </a:tc>
                <a:tc>
                  <a:txBody>
                    <a:bodyPr/>
                    <a:lstStyle/>
                    <a:p>
                      <a:pPr algn="r" fontAlgn="b"/>
                      <a:r>
                        <a:rPr lang="ru-RU" sz="600" b="0" i="0" u="none" strike="noStrike">
                          <a:solidFill>
                            <a:schemeClr val="bg1"/>
                          </a:solidFill>
                          <a:effectLst/>
                          <a:latin typeface="Consolas" panose="020B0609020204030204" pitchFamily="49" charset="0"/>
                        </a:rPr>
                        <a:t>93,88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00"/>
                    </a:solidFill>
                  </a:tcPr>
                </a:tc>
                <a:tc>
                  <a:txBody>
                    <a:bodyPr/>
                    <a:lstStyle/>
                    <a:p>
                      <a:pPr algn="r" fontAlgn="b"/>
                      <a:r>
                        <a:rPr lang="ru-RU" sz="600" b="0" i="0" u="none" strike="noStrike">
                          <a:solidFill>
                            <a:schemeClr val="bg1"/>
                          </a:solidFill>
                          <a:effectLst/>
                          <a:latin typeface="Consolas" panose="020B0609020204030204" pitchFamily="49" charset="0"/>
                        </a:rPr>
                        <a:t>94,85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FF00"/>
                    </a:solidFill>
                  </a:tcPr>
                </a:tc>
                <a:tc>
                  <a:txBody>
                    <a:bodyPr/>
                    <a:lstStyle/>
                    <a:p>
                      <a:pPr algn="r" fontAlgn="b"/>
                      <a:r>
                        <a:rPr lang="ru-RU" sz="600" b="0" i="0" u="none" strike="noStrike">
                          <a:solidFill>
                            <a:schemeClr val="bg1"/>
                          </a:solidFill>
                          <a:effectLst/>
                          <a:latin typeface="Consolas" panose="020B0609020204030204" pitchFamily="49" charset="0"/>
                        </a:rPr>
                        <a:t>95,37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FF00"/>
                    </a:solidFill>
                  </a:tcPr>
                </a:tc>
                <a:tc>
                  <a:txBody>
                    <a:bodyPr/>
                    <a:lstStyle/>
                    <a:p>
                      <a:pPr algn="r" fontAlgn="b"/>
                      <a:r>
                        <a:rPr lang="ru-RU" sz="600" b="0" i="0" u="none" strike="noStrike">
                          <a:solidFill>
                            <a:schemeClr val="bg1"/>
                          </a:solidFill>
                          <a:effectLst/>
                          <a:latin typeface="Consolas" panose="020B0609020204030204" pitchFamily="49" charset="0"/>
                        </a:rPr>
                        <a:t>95,84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FF00"/>
                    </a:solidFill>
                  </a:tcPr>
                </a:tc>
                <a:tc>
                  <a:txBody>
                    <a:bodyPr/>
                    <a:lstStyle/>
                    <a:p>
                      <a:pPr algn="r" fontAlgn="b"/>
                      <a:r>
                        <a:rPr lang="ru-RU" sz="600" b="0" i="0" u="none" strike="noStrike">
                          <a:solidFill>
                            <a:schemeClr val="bg1"/>
                          </a:solidFill>
                          <a:effectLst/>
                          <a:latin typeface="Consolas" panose="020B0609020204030204" pitchFamily="49" charset="0"/>
                        </a:rPr>
                        <a:t>96,01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FF00"/>
                    </a:solidFill>
                  </a:tcPr>
                </a:tc>
                <a:tc>
                  <a:txBody>
                    <a:bodyPr/>
                    <a:lstStyle/>
                    <a:p>
                      <a:pPr algn="r" fontAlgn="b"/>
                      <a:r>
                        <a:rPr lang="ru-RU" sz="600" b="0" i="0" u="none" strike="noStrike">
                          <a:solidFill>
                            <a:schemeClr val="bg1"/>
                          </a:solidFill>
                          <a:effectLst/>
                          <a:latin typeface="Consolas" panose="020B0609020204030204" pitchFamily="49" charset="0"/>
                        </a:rPr>
                        <a:t>96,07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FF00"/>
                    </a:solidFill>
                  </a:tcPr>
                </a:tc>
                <a:tc>
                  <a:txBody>
                    <a:bodyPr/>
                    <a:lstStyle/>
                    <a:p>
                      <a:pPr algn="r" fontAlgn="b"/>
                      <a:r>
                        <a:rPr lang="ru-RU" sz="600" b="0" i="0" u="none" strike="noStrike">
                          <a:solidFill>
                            <a:schemeClr val="bg1"/>
                          </a:solidFill>
                          <a:effectLst/>
                          <a:latin typeface="Consolas" panose="020B0609020204030204" pitchFamily="49" charset="0"/>
                        </a:rPr>
                        <a:t>96,08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FF00"/>
                    </a:solidFill>
                  </a:tcPr>
                </a:tc>
              </a:tr>
              <a:tr h="117835">
                <a:tc>
                  <a:txBody>
                    <a:bodyPr/>
                    <a:lstStyle/>
                    <a:p>
                      <a:pPr algn="r" fontAlgn="b"/>
                      <a:r>
                        <a:rPr lang="ru-RU" sz="600" b="0" i="0" u="none" strike="noStrike">
                          <a:solidFill>
                            <a:schemeClr val="tx1"/>
                          </a:solidFill>
                          <a:effectLst/>
                          <a:latin typeface="Consolas" panose="020B0609020204030204" pitchFamily="49" charset="0"/>
                        </a:rPr>
                        <a:t>50</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83,09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600"/>
                    </a:solidFill>
                  </a:tcPr>
                </a:tc>
                <a:tc>
                  <a:txBody>
                    <a:bodyPr/>
                    <a:lstStyle/>
                    <a:p>
                      <a:pPr algn="r" fontAlgn="b"/>
                      <a:r>
                        <a:rPr lang="ru-RU" sz="600" b="0" i="0" u="none" strike="noStrike">
                          <a:solidFill>
                            <a:schemeClr val="bg1"/>
                          </a:solidFill>
                          <a:effectLst/>
                          <a:latin typeface="Consolas" panose="020B0609020204030204" pitchFamily="49" charset="0"/>
                        </a:rPr>
                        <a:t>88,35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FF00"/>
                    </a:solidFill>
                  </a:tcPr>
                </a:tc>
                <a:tc>
                  <a:txBody>
                    <a:bodyPr/>
                    <a:lstStyle/>
                    <a:p>
                      <a:pPr algn="r" fontAlgn="b"/>
                      <a:r>
                        <a:rPr lang="ru-RU" sz="600" b="0" i="0" u="none" strike="noStrike">
                          <a:solidFill>
                            <a:schemeClr val="bg1"/>
                          </a:solidFill>
                          <a:effectLst/>
                          <a:latin typeface="Consolas" panose="020B0609020204030204" pitchFamily="49" charset="0"/>
                        </a:rPr>
                        <a:t>92,1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FF00"/>
                    </a:solidFill>
                  </a:tcPr>
                </a:tc>
                <a:tc>
                  <a:txBody>
                    <a:bodyPr/>
                    <a:lstStyle/>
                    <a:p>
                      <a:pPr algn="r" fontAlgn="b"/>
                      <a:r>
                        <a:rPr lang="ru-RU" sz="600" b="0" i="0" u="none" strike="noStrike">
                          <a:solidFill>
                            <a:schemeClr val="bg1"/>
                          </a:solidFill>
                          <a:effectLst/>
                          <a:latin typeface="Consolas" panose="020B0609020204030204" pitchFamily="49" charset="0"/>
                        </a:rPr>
                        <a:t>93,92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FF00"/>
                    </a:solidFill>
                  </a:tcPr>
                </a:tc>
                <a:tc>
                  <a:txBody>
                    <a:bodyPr/>
                    <a:lstStyle/>
                    <a:p>
                      <a:pPr algn="r" fontAlgn="b"/>
                      <a:r>
                        <a:rPr lang="ru-RU" sz="600" b="0" i="0" u="none" strike="noStrike">
                          <a:solidFill>
                            <a:schemeClr val="bg1"/>
                          </a:solidFill>
                          <a:effectLst/>
                          <a:latin typeface="Consolas" panose="020B0609020204030204" pitchFamily="49" charset="0"/>
                        </a:rPr>
                        <a:t>94,88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FF00"/>
                    </a:solidFill>
                  </a:tcPr>
                </a:tc>
                <a:tc>
                  <a:txBody>
                    <a:bodyPr/>
                    <a:lstStyle/>
                    <a:p>
                      <a:pPr algn="r" fontAlgn="b"/>
                      <a:r>
                        <a:rPr lang="ru-RU" sz="600" b="0" i="0" u="none" strike="noStrike">
                          <a:solidFill>
                            <a:schemeClr val="bg1"/>
                          </a:solidFill>
                          <a:effectLst/>
                          <a:latin typeface="Consolas" panose="020B0609020204030204" pitchFamily="49" charset="0"/>
                        </a:rPr>
                        <a:t>95,39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FF00"/>
                    </a:solidFill>
                  </a:tcPr>
                </a:tc>
                <a:tc>
                  <a:txBody>
                    <a:bodyPr/>
                    <a:lstStyle/>
                    <a:p>
                      <a:pPr algn="r" fontAlgn="b"/>
                      <a:r>
                        <a:rPr lang="ru-RU" sz="600" b="0" i="0" u="none" strike="noStrike">
                          <a:solidFill>
                            <a:schemeClr val="bg1"/>
                          </a:solidFill>
                          <a:effectLst/>
                          <a:latin typeface="Consolas" panose="020B0609020204030204" pitchFamily="49" charset="0"/>
                        </a:rPr>
                        <a:t>95,86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FF00"/>
                    </a:solidFill>
                  </a:tcPr>
                </a:tc>
                <a:tc>
                  <a:txBody>
                    <a:bodyPr/>
                    <a:lstStyle/>
                    <a:p>
                      <a:pPr algn="r" fontAlgn="b"/>
                      <a:r>
                        <a:rPr lang="ru-RU" sz="600" b="0" i="0" u="none" strike="noStrike">
                          <a:solidFill>
                            <a:schemeClr val="bg1"/>
                          </a:solidFill>
                          <a:effectLst/>
                          <a:latin typeface="Consolas" panose="020B0609020204030204" pitchFamily="49" charset="0"/>
                        </a:rPr>
                        <a:t>96,02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FF00"/>
                    </a:solidFill>
                  </a:tcPr>
                </a:tc>
                <a:tc>
                  <a:txBody>
                    <a:bodyPr/>
                    <a:lstStyle/>
                    <a:p>
                      <a:pPr algn="r" fontAlgn="b"/>
                      <a:r>
                        <a:rPr lang="ru-RU" sz="600" b="0" i="0" u="none" strike="noStrike">
                          <a:solidFill>
                            <a:schemeClr val="bg1"/>
                          </a:solidFill>
                          <a:effectLst/>
                          <a:latin typeface="Consolas" panose="020B0609020204030204" pitchFamily="49" charset="0"/>
                        </a:rPr>
                        <a:t>96,09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FF00"/>
                    </a:solidFill>
                  </a:tcPr>
                </a:tc>
                <a:tc>
                  <a:txBody>
                    <a:bodyPr/>
                    <a:lstStyle/>
                    <a:p>
                      <a:pPr algn="r" fontAlgn="b"/>
                      <a:r>
                        <a:rPr lang="ru-RU" sz="600" b="0" i="0" u="none" strike="noStrike">
                          <a:solidFill>
                            <a:schemeClr val="bg1"/>
                          </a:solidFill>
                          <a:effectLst/>
                          <a:latin typeface="Consolas" panose="020B0609020204030204" pitchFamily="49" charset="0"/>
                        </a:rPr>
                        <a:t>96,08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FF00"/>
                    </a:solidFill>
                  </a:tcPr>
                </a:tc>
              </a:tr>
              <a:tr h="117835">
                <a:tc>
                  <a:txBody>
                    <a:bodyPr/>
                    <a:lstStyle/>
                    <a:p>
                      <a:pPr algn="r" fontAlgn="b"/>
                      <a:r>
                        <a:rPr lang="ru-RU" sz="600" b="0" i="0" u="none" strike="noStrike">
                          <a:solidFill>
                            <a:schemeClr val="tx1"/>
                          </a:solidFill>
                          <a:effectLst/>
                          <a:latin typeface="Consolas" panose="020B0609020204030204" pitchFamily="49" charset="0"/>
                        </a:rPr>
                        <a:t>52</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82,98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400"/>
                    </a:solidFill>
                  </a:tcPr>
                </a:tc>
                <a:tc>
                  <a:txBody>
                    <a:bodyPr/>
                    <a:lstStyle/>
                    <a:p>
                      <a:pPr algn="r" fontAlgn="b"/>
                      <a:r>
                        <a:rPr lang="ru-RU" sz="600" b="0" i="0" u="none" strike="noStrike">
                          <a:solidFill>
                            <a:schemeClr val="bg1"/>
                          </a:solidFill>
                          <a:effectLst/>
                          <a:latin typeface="Consolas" panose="020B0609020204030204" pitchFamily="49" charset="0"/>
                        </a:rPr>
                        <a:t>88,43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F00"/>
                    </a:solidFill>
                  </a:tcPr>
                </a:tc>
                <a:tc>
                  <a:txBody>
                    <a:bodyPr/>
                    <a:lstStyle/>
                    <a:p>
                      <a:pPr algn="r" fontAlgn="b"/>
                      <a:r>
                        <a:rPr lang="ru-RU" sz="600" b="0" i="0" u="none" strike="noStrike">
                          <a:solidFill>
                            <a:schemeClr val="bg1"/>
                          </a:solidFill>
                          <a:effectLst/>
                          <a:latin typeface="Consolas" panose="020B0609020204030204" pitchFamily="49" charset="0"/>
                        </a:rPr>
                        <a:t>92,21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FF00"/>
                    </a:solidFill>
                  </a:tcPr>
                </a:tc>
                <a:tc>
                  <a:txBody>
                    <a:bodyPr/>
                    <a:lstStyle/>
                    <a:p>
                      <a:pPr algn="r" fontAlgn="b"/>
                      <a:r>
                        <a:rPr lang="ru-RU" sz="600" b="0" i="0" u="none" strike="noStrike">
                          <a:solidFill>
                            <a:schemeClr val="bg1"/>
                          </a:solidFill>
                          <a:effectLst/>
                          <a:latin typeface="Consolas" panose="020B0609020204030204" pitchFamily="49" charset="0"/>
                        </a:rPr>
                        <a:t>94,04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FF00"/>
                    </a:solidFill>
                  </a:tcPr>
                </a:tc>
                <a:tc>
                  <a:txBody>
                    <a:bodyPr/>
                    <a:lstStyle/>
                    <a:p>
                      <a:pPr algn="r" fontAlgn="b"/>
                      <a:r>
                        <a:rPr lang="ru-RU" sz="600" b="0" i="0" u="none" strike="noStrike">
                          <a:solidFill>
                            <a:schemeClr val="bg1"/>
                          </a:solidFill>
                          <a:effectLst/>
                          <a:latin typeface="Consolas" panose="020B0609020204030204" pitchFamily="49" charset="0"/>
                        </a:rPr>
                        <a:t>95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FF00"/>
                    </a:solidFill>
                  </a:tcPr>
                </a:tc>
                <a:tc>
                  <a:txBody>
                    <a:bodyPr/>
                    <a:lstStyle/>
                    <a:p>
                      <a:pPr algn="r" fontAlgn="b"/>
                      <a:r>
                        <a:rPr lang="ru-RU" sz="600" b="0" i="0" u="none" strike="noStrike">
                          <a:solidFill>
                            <a:schemeClr val="bg1"/>
                          </a:solidFill>
                          <a:effectLst/>
                          <a:latin typeface="Consolas" panose="020B0609020204030204" pitchFamily="49" charset="0"/>
                        </a:rPr>
                        <a:t>95,5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FF00"/>
                    </a:solidFill>
                  </a:tcPr>
                </a:tc>
                <a:tc>
                  <a:txBody>
                    <a:bodyPr/>
                    <a:lstStyle/>
                    <a:p>
                      <a:pPr algn="r" fontAlgn="b"/>
                      <a:r>
                        <a:rPr lang="ru-RU" sz="600" b="0" i="0" u="none" strike="noStrike">
                          <a:solidFill>
                            <a:schemeClr val="bg1"/>
                          </a:solidFill>
                          <a:effectLst/>
                          <a:latin typeface="Consolas" panose="020B0609020204030204" pitchFamily="49" charset="0"/>
                        </a:rPr>
                        <a:t>95,96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9FF00"/>
                    </a:solidFill>
                  </a:tcPr>
                </a:tc>
                <a:tc>
                  <a:txBody>
                    <a:bodyPr/>
                    <a:lstStyle/>
                    <a:p>
                      <a:pPr algn="r" fontAlgn="b"/>
                      <a:r>
                        <a:rPr lang="ru-RU" sz="600" b="0" i="0" u="none" strike="noStrike">
                          <a:solidFill>
                            <a:schemeClr val="bg1"/>
                          </a:solidFill>
                          <a:effectLst/>
                          <a:latin typeface="Consolas" panose="020B0609020204030204" pitchFamily="49" charset="0"/>
                        </a:rPr>
                        <a:t>96,13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FF00"/>
                    </a:solidFill>
                  </a:tcPr>
                </a:tc>
                <a:tc>
                  <a:txBody>
                    <a:bodyPr/>
                    <a:lstStyle/>
                    <a:p>
                      <a:pPr algn="r" fontAlgn="b"/>
                      <a:r>
                        <a:rPr lang="ru-RU" sz="600" b="0" i="0" u="none" strike="noStrike">
                          <a:solidFill>
                            <a:schemeClr val="bg1"/>
                          </a:solidFill>
                          <a:effectLst/>
                          <a:latin typeface="Consolas" panose="020B0609020204030204" pitchFamily="49" charset="0"/>
                        </a:rPr>
                        <a:t>96,19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FF00"/>
                    </a:solidFill>
                  </a:tcPr>
                </a:tc>
                <a:tc>
                  <a:txBody>
                    <a:bodyPr/>
                    <a:lstStyle/>
                    <a:p>
                      <a:pPr algn="r" fontAlgn="b"/>
                      <a:r>
                        <a:rPr lang="ru-RU" sz="600" b="0" i="0" u="none" strike="noStrike">
                          <a:solidFill>
                            <a:schemeClr val="bg1"/>
                          </a:solidFill>
                          <a:effectLst/>
                          <a:latin typeface="Consolas" panose="020B0609020204030204" pitchFamily="49" charset="0"/>
                        </a:rPr>
                        <a:t>96,19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FF00"/>
                    </a:solidFill>
                  </a:tcPr>
                </a:tc>
              </a:tr>
              <a:tr h="117835">
                <a:tc>
                  <a:txBody>
                    <a:bodyPr/>
                    <a:lstStyle/>
                    <a:p>
                      <a:pPr algn="r" fontAlgn="b"/>
                      <a:r>
                        <a:rPr lang="ru-RU" sz="600" b="0" i="0" u="none" strike="noStrike">
                          <a:solidFill>
                            <a:schemeClr val="tx1"/>
                          </a:solidFill>
                          <a:effectLst/>
                          <a:latin typeface="Consolas" panose="020B0609020204030204" pitchFamily="49" charset="0"/>
                        </a:rPr>
                        <a:t>54</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82,9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200"/>
                    </a:solidFill>
                  </a:tcPr>
                </a:tc>
                <a:tc>
                  <a:txBody>
                    <a:bodyPr/>
                    <a:lstStyle/>
                    <a:p>
                      <a:pPr algn="r" fontAlgn="b"/>
                      <a:r>
                        <a:rPr lang="ru-RU" sz="600" b="0" i="0" u="none" strike="noStrike">
                          <a:solidFill>
                            <a:schemeClr val="bg1"/>
                          </a:solidFill>
                          <a:effectLst/>
                          <a:latin typeface="Consolas" panose="020B0609020204030204" pitchFamily="49" charset="0"/>
                        </a:rPr>
                        <a:t>88,43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F00"/>
                    </a:solidFill>
                  </a:tcPr>
                </a:tc>
                <a:tc>
                  <a:txBody>
                    <a:bodyPr/>
                    <a:lstStyle/>
                    <a:p>
                      <a:pPr algn="r" fontAlgn="b"/>
                      <a:r>
                        <a:rPr lang="ru-RU" sz="600" b="0" i="0" u="none" strike="noStrike">
                          <a:solidFill>
                            <a:schemeClr val="bg1"/>
                          </a:solidFill>
                          <a:effectLst/>
                          <a:latin typeface="Consolas" panose="020B0609020204030204" pitchFamily="49" charset="0"/>
                        </a:rPr>
                        <a:t>92,26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00"/>
                    </a:solidFill>
                  </a:tcPr>
                </a:tc>
                <a:tc>
                  <a:txBody>
                    <a:bodyPr/>
                    <a:lstStyle/>
                    <a:p>
                      <a:pPr algn="r" fontAlgn="b"/>
                      <a:r>
                        <a:rPr lang="ru-RU" sz="600" b="0" i="0" u="none" strike="noStrike">
                          <a:solidFill>
                            <a:schemeClr val="bg1"/>
                          </a:solidFill>
                          <a:effectLst/>
                          <a:latin typeface="Consolas" panose="020B0609020204030204" pitchFamily="49" charset="0"/>
                        </a:rPr>
                        <a:t>94,15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FF00"/>
                    </a:solidFill>
                  </a:tcPr>
                </a:tc>
                <a:tc>
                  <a:txBody>
                    <a:bodyPr/>
                    <a:lstStyle/>
                    <a:p>
                      <a:pPr algn="r" fontAlgn="b"/>
                      <a:r>
                        <a:rPr lang="ru-RU" sz="600" b="0" i="0" u="none" strike="noStrike">
                          <a:solidFill>
                            <a:schemeClr val="bg1"/>
                          </a:solidFill>
                          <a:effectLst/>
                          <a:latin typeface="Consolas" panose="020B0609020204030204" pitchFamily="49" charset="0"/>
                        </a:rPr>
                        <a:t>95,09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FF00"/>
                    </a:solidFill>
                  </a:tcPr>
                </a:tc>
                <a:tc>
                  <a:txBody>
                    <a:bodyPr/>
                    <a:lstStyle/>
                    <a:p>
                      <a:pPr algn="r" fontAlgn="b"/>
                      <a:r>
                        <a:rPr lang="ru-RU" sz="600" b="0" i="0" u="none" strike="noStrike">
                          <a:solidFill>
                            <a:schemeClr val="bg1"/>
                          </a:solidFill>
                          <a:effectLst/>
                          <a:latin typeface="Consolas" panose="020B0609020204030204" pitchFamily="49" charset="0"/>
                        </a:rPr>
                        <a:t>95,59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FF00"/>
                    </a:solidFill>
                  </a:tcPr>
                </a:tc>
                <a:tc>
                  <a:txBody>
                    <a:bodyPr/>
                    <a:lstStyle/>
                    <a:p>
                      <a:pPr algn="r" fontAlgn="b"/>
                      <a:r>
                        <a:rPr lang="ru-RU" sz="600" b="0" i="0" u="none" strike="noStrike">
                          <a:solidFill>
                            <a:schemeClr val="bg1"/>
                          </a:solidFill>
                          <a:effectLst/>
                          <a:latin typeface="Consolas" panose="020B0609020204030204" pitchFamily="49" charset="0"/>
                        </a:rPr>
                        <a:t>96,04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FF00"/>
                    </a:solidFill>
                  </a:tcPr>
                </a:tc>
                <a:tc>
                  <a:txBody>
                    <a:bodyPr/>
                    <a:lstStyle/>
                    <a:p>
                      <a:pPr algn="r" fontAlgn="b"/>
                      <a:r>
                        <a:rPr lang="ru-RU" sz="600" b="0" i="0" u="none" strike="noStrike">
                          <a:solidFill>
                            <a:schemeClr val="bg1"/>
                          </a:solidFill>
                          <a:effectLst/>
                          <a:latin typeface="Consolas" panose="020B0609020204030204" pitchFamily="49" charset="0"/>
                        </a:rPr>
                        <a:t>96,22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FF00"/>
                    </a:solidFill>
                  </a:tcPr>
                </a:tc>
                <a:tc>
                  <a:txBody>
                    <a:bodyPr/>
                    <a:lstStyle/>
                    <a:p>
                      <a:pPr algn="r" fontAlgn="b"/>
                      <a:r>
                        <a:rPr lang="ru-RU" sz="600" b="0" i="0" u="none" strike="noStrike">
                          <a:solidFill>
                            <a:schemeClr val="bg1"/>
                          </a:solidFill>
                          <a:effectLst/>
                          <a:latin typeface="Consolas" panose="020B0609020204030204" pitchFamily="49" charset="0"/>
                        </a:rPr>
                        <a:t>96,29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FF00"/>
                    </a:solidFill>
                  </a:tcPr>
                </a:tc>
                <a:tc>
                  <a:txBody>
                    <a:bodyPr/>
                    <a:lstStyle/>
                    <a:p>
                      <a:pPr algn="r" fontAlgn="b"/>
                      <a:r>
                        <a:rPr lang="ru-RU" sz="600" b="0" i="0" u="none" strike="noStrike">
                          <a:solidFill>
                            <a:schemeClr val="bg1"/>
                          </a:solidFill>
                          <a:effectLst/>
                          <a:latin typeface="Consolas" panose="020B0609020204030204" pitchFamily="49" charset="0"/>
                        </a:rPr>
                        <a:t>96,28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FF00"/>
                    </a:solidFill>
                  </a:tcPr>
                </a:tc>
              </a:tr>
              <a:tr h="117835">
                <a:tc>
                  <a:txBody>
                    <a:bodyPr/>
                    <a:lstStyle/>
                    <a:p>
                      <a:pPr algn="r" fontAlgn="b"/>
                      <a:r>
                        <a:rPr lang="ru-RU" sz="600" b="0" i="0" u="none" strike="noStrike">
                          <a:solidFill>
                            <a:schemeClr val="tx1"/>
                          </a:solidFill>
                          <a:effectLst/>
                          <a:latin typeface="Consolas" panose="020B0609020204030204" pitchFamily="49" charset="0"/>
                        </a:rPr>
                        <a:t>56</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82,84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100"/>
                    </a:solidFill>
                  </a:tcPr>
                </a:tc>
                <a:tc>
                  <a:txBody>
                    <a:bodyPr/>
                    <a:lstStyle/>
                    <a:p>
                      <a:pPr algn="r" fontAlgn="b"/>
                      <a:r>
                        <a:rPr lang="ru-RU" sz="600" b="0" i="0" u="none" strike="noStrike">
                          <a:solidFill>
                            <a:schemeClr val="bg1"/>
                          </a:solidFill>
                          <a:effectLst/>
                          <a:latin typeface="Consolas" panose="020B0609020204030204" pitchFamily="49" charset="0"/>
                        </a:rPr>
                        <a:t>88,49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F00"/>
                    </a:solidFill>
                  </a:tcPr>
                </a:tc>
                <a:tc>
                  <a:txBody>
                    <a:bodyPr/>
                    <a:lstStyle/>
                    <a:p>
                      <a:pPr algn="r" fontAlgn="b"/>
                      <a:r>
                        <a:rPr lang="ru-RU" sz="600" b="0" i="0" u="none" strike="noStrike">
                          <a:solidFill>
                            <a:schemeClr val="bg1"/>
                          </a:solidFill>
                          <a:effectLst/>
                          <a:latin typeface="Consolas" panose="020B0609020204030204" pitchFamily="49" charset="0"/>
                        </a:rPr>
                        <a:t>92,41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FF00"/>
                    </a:solidFill>
                  </a:tcPr>
                </a:tc>
                <a:tc>
                  <a:txBody>
                    <a:bodyPr/>
                    <a:lstStyle/>
                    <a:p>
                      <a:pPr algn="r" fontAlgn="b"/>
                      <a:r>
                        <a:rPr lang="ru-RU" sz="600" b="0" i="0" u="none" strike="noStrike">
                          <a:solidFill>
                            <a:schemeClr val="bg1"/>
                          </a:solidFill>
                          <a:effectLst/>
                          <a:latin typeface="Consolas" panose="020B0609020204030204" pitchFamily="49" charset="0"/>
                        </a:rPr>
                        <a:t>94,32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FF00"/>
                    </a:solidFill>
                  </a:tcPr>
                </a:tc>
                <a:tc>
                  <a:txBody>
                    <a:bodyPr/>
                    <a:lstStyle/>
                    <a:p>
                      <a:pPr algn="r" fontAlgn="b"/>
                      <a:r>
                        <a:rPr lang="ru-RU" sz="600" b="0" i="0" u="none" strike="noStrike">
                          <a:solidFill>
                            <a:schemeClr val="bg1"/>
                          </a:solidFill>
                          <a:effectLst/>
                          <a:latin typeface="Consolas" panose="020B0609020204030204" pitchFamily="49" charset="0"/>
                        </a:rPr>
                        <a:t>95,26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5FF00"/>
                    </a:solidFill>
                  </a:tcPr>
                </a:tc>
                <a:tc>
                  <a:txBody>
                    <a:bodyPr/>
                    <a:lstStyle/>
                    <a:p>
                      <a:pPr algn="r" fontAlgn="b"/>
                      <a:r>
                        <a:rPr lang="ru-RU" sz="600" b="0" i="0" u="none" strike="noStrike">
                          <a:solidFill>
                            <a:schemeClr val="bg1"/>
                          </a:solidFill>
                          <a:effectLst/>
                          <a:latin typeface="Consolas" panose="020B0609020204030204" pitchFamily="49" charset="0"/>
                        </a:rPr>
                        <a:t>95,74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FF00"/>
                    </a:solidFill>
                  </a:tcPr>
                </a:tc>
                <a:tc>
                  <a:txBody>
                    <a:bodyPr/>
                    <a:lstStyle/>
                    <a:p>
                      <a:pPr algn="r" fontAlgn="b"/>
                      <a:r>
                        <a:rPr lang="ru-RU" sz="600" b="0" i="0" u="none" strike="noStrike">
                          <a:solidFill>
                            <a:schemeClr val="bg1"/>
                          </a:solidFill>
                          <a:effectLst/>
                          <a:latin typeface="Consolas" panose="020B0609020204030204" pitchFamily="49" charset="0"/>
                        </a:rPr>
                        <a:t>96,19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FF00"/>
                    </a:solidFill>
                  </a:tcPr>
                </a:tc>
                <a:tc>
                  <a:txBody>
                    <a:bodyPr/>
                    <a:lstStyle/>
                    <a:p>
                      <a:pPr algn="r" fontAlgn="b"/>
                      <a:r>
                        <a:rPr lang="ru-RU" sz="600" b="0" i="0" u="none" strike="noStrike">
                          <a:solidFill>
                            <a:schemeClr val="bg1"/>
                          </a:solidFill>
                          <a:effectLst/>
                          <a:latin typeface="Consolas" panose="020B0609020204030204" pitchFamily="49" charset="0"/>
                        </a:rPr>
                        <a:t>96,37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2FF00"/>
                    </a:solidFill>
                  </a:tcPr>
                </a:tc>
                <a:tc>
                  <a:txBody>
                    <a:bodyPr/>
                    <a:lstStyle/>
                    <a:p>
                      <a:pPr algn="r" fontAlgn="b"/>
                      <a:r>
                        <a:rPr lang="ru-RU" sz="600" b="0" i="0" u="none" strike="noStrike">
                          <a:solidFill>
                            <a:schemeClr val="bg1"/>
                          </a:solidFill>
                          <a:effectLst/>
                          <a:latin typeface="Consolas" panose="020B0609020204030204" pitchFamily="49" charset="0"/>
                        </a:rPr>
                        <a:t>96,44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1FF00"/>
                    </a:solidFill>
                  </a:tcPr>
                </a:tc>
                <a:tc>
                  <a:txBody>
                    <a:bodyPr/>
                    <a:lstStyle/>
                    <a:p>
                      <a:pPr algn="r" fontAlgn="b"/>
                      <a:r>
                        <a:rPr lang="ru-RU" sz="600" b="0" i="0" u="none" strike="noStrike">
                          <a:solidFill>
                            <a:schemeClr val="bg1"/>
                          </a:solidFill>
                          <a:effectLst/>
                          <a:latin typeface="Consolas" panose="020B0609020204030204" pitchFamily="49" charset="0"/>
                        </a:rPr>
                        <a:t>96,44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1FF00"/>
                    </a:solidFill>
                  </a:tcPr>
                </a:tc>
              </a:tr>
              <a:tr h="117835">
                <a:tc>
                  <a:txBody>
                    <a:bodyPr/>
                    <a:lstStyle/>
                    <a:p>
                      <a:pPr algn="r" fontAlgn="b"/>
                      <a:r>
                        <a:rPr lang="ru-RU" sz="600" b="0" i="0" u="none" strike="noStrike">
                          <a:solidFill>
                            <a:schemeClr val="tx1"/>
                          </a:solidFill>
                          <a:effectLst/>
                          <a:latin typeface="Consolas" panose="020B0609020204030204" pitchFamily="49" charset="0"/>
                        </a:rPr>
                        <a:t>58</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82,94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300"/>
                    </a:solidFill>
                  </a:tcPr>
                </a:tc>
                <a:tc>
                  <a:txBody>
                    <a:bodyPr/>
                    <a:lstStyle/>
                    <a:p>
                      <a:pPr algn="r" fontAlgn="b"/>
                      <a:r>
                        <a:rPr lang="ru-RU" sz="600" b="0" i="0" u="none" strike="noStrike">
                          <a:solidFill>
                            <a:schemeClr val="bg1"/>
                          </a:solidFill>
                          <a:effectLst/>
                          <a:latin typeface="Consolas" panose="020B0609020204030204" pitchFamily="49" charset="0"/>
                        </a:rPr>
                        <a:t>88,72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F00"/>
                    </a:solidFill>
                  </a:tcPr>
                </a:tc>
                <a:tc>
                  <a:txBody>
                    <a:bodyPr/>
                    <a:lstStyle/>
                    <a:p>
                      <a:pPr algn="r" fontAlgn="b"/>
                      <a:r>
                        <a:rPr lang="ru-RU" sz="600" b="0" i="0" u="none" strike="noStrike">
                          <a:solidFill>
                            <a:schemeClr val="bg1"/>
                          </a:solidFill>
                          <a:effectLst/>
                          <a:latin typeface="Consolas" panose="020B0609020204030204" pitchFamily="49" charset="0"/>
                        </a:rPr>
                        <a:t>92,67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FF00"/>
                    </a:solidFill>
                  </a:tcPr>
                </a:tc>
                <a:tc>
                  <a:txBody>
                    <a:bodyPr/>
                    <a:lstStyle/>
                    <a:p>
                      <a:pPr algn="r" fontAlgn="b"/>
                      <a:r>
                        <a:rPr lang="ru-RU" sz="600" b="0" i="0" u="none" strike="noStrike">
                          <a:solidFill>
                            <a:schemeClr val="bg1"/>
                          </a:solidFill>
                          <a:effectLst/>
                          <a:latin typeface="Consolas" panose="020B0609020204030204" pitchFamily="49" charset="0"/>
                        </a:rPr>
                        <a:t>94,6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FF00"/>
                    </a:solidFill>
                  </a:tcPr>
                </a:tc>
                <a:tc>
                  <a:txBody>
                    <a:bodyPr/>
                    <a:lstStyle/>
                    <a:p>
                      <a:pPr algn="r" fontAlgn="b"/>
                      <a:r>
                        <a:rPr lang="ru-RU" sz="600" b="0" i="0" u="none" strike="noStrike">
                          <a:solidFill>
                            <a:schemeClr val="bg1"/>
                          </a:solidFill>
                          <a:effectLst/>
                          <a:latin typeface="Consolas" panose="020B0609020204030204" pitchFamily="49" charset="0"/>
                        </a:rPr>
                        <a:t>95,54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FF00"/>
                    </a:solidFill>
                  </a:tcPr>
                </a:tc>
                <a:tc>
                  <a:txBody>
                    <a:bodyPr/>
                    <a:lstStyle/>
                    <a:p>
                      <a:pPr algn="r" fontAlgn="b"/>
                      <a:r>
                        <a:rPr lang="ru-RU" sz="600" b="0" i="0" u="none" strike="noStrike">
                          <a:solidFill>
                            <a:schemeClr val="bg1"/>
                          </a:solidFill>
                          <a:effectLst/>
                          <a:latin typeface="Consolas" panose="020B0609020204030204" pitchFamily="49" charset="0"/>
                        </a:rPr>
                        <a:t>96,02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FF00"/>
                    </a:solidFill>
                  </a:tcPr>
                </a:tc>
                <a:tc>
                  <a:txBody>
                    <a:bodyPr/>
                    <a:lstStyle/>
                    <a:p>
                      <a:pPr algn="r" fontAlgn="b"/>
                      <a:r>
                        <a:rPr lang="ru-RU" sz="600" b="0" i="0" u="none" strike="noStrike">
                          <a:solidFill>
                            <a:schemeClr val="bg1"/>
                          </a:solidFill>
                          <a:effectLst/>
                          <a:latin typeface="Consolas" panose="020B0609020204030204" pitchFamily="49" charset="0"/>
                        </a:rPr>
                        <a:t>96,46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FF00"/>
                    </a:solidFill>
                  </a:tcPr>
                </a:tc>
                <a:tc>
                  <a:txBody>
                    <a:bodyPr/>
                    <a:lstStyle/>
                    <a:p>
                      <a:pPr algn="r" fontAlgn="b"/>
                      <a:r>
                        <a:rPr lang="ru-RU" sz="600" b="0" i="0" u="none" strike="noStrike">
                          <a:solidFill>
                            <a:schemeClr val="bg1"/>
                          </a:solidFill>
                          <a:effectLst/>
                          <a:latin typeface="Consolas" panose="020B0609020204030204" pitchFamily="49" charset="0"/>
                        </a:rPr>
                        <a:t>96,65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DFF00"/>
                    </a:solidFill>
                  </a:tcPr>
                </a:tc>
                <a:tc>
                  <a:txBody>
                    <a:bodyPr/>
                    <a:lstStyle/>
                    <a:p>
                      <a:pPr algn="r" fontAlgn="b"/>
                      <a:r>
                        <a:rPr lang="ru-RU" sz="600" b="0" i="0" u="none" strike="noStrike">
                          <a:solidFill>
                            <a:schemeClr val="bg1"/>
                          </a:solidFill>
                          <a:effectLst/>
                          <a:latin typeface="Consolas" panose="020B0609020204030204" pitchFamily="49" charset="0"/>
                        </a:rPr>
                        <a:t>96,72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FF00"/>
                    </a:solidFill>
                  </a:tcPr>
                </a:tc>
                <a:tc>
                  <a:txBody>
                    <a:bodyPr/>
                    <a:lstStyle/>
                    <a:p>
                      <a:pPr algn="r" fontAlgn="b"/>
                      <a:r>
                        <a:rPr lang="ru-RU" sz="600" b="0" i="0" u="none" strike="noStrike">
                          <a:solidFill>
                            <a:schemeClr val="bg1"/>
                          </a:solidFill>
                          <a:effectLst/>
                          <a:latin typeface="Consolas" panose="020B0609020204030204" pitchFamily="49" charset="0"/>
                        </a:rPr>
                        <a:t>96,71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FF00"/>
                    </a:solidFill>
                  </a:tcPr>
                </a:tc>
              </a:tr>
              <a:tr h="117835">
                <a:tc>
                  <a:txBody>
                    <a:bodyPr/>
                    <a:lstStyle/>
                    <a:p>
                      <a:pPr algn="r" fontAlgn="b"/>
                      <a:r>
                        <a:rPr lang="ru-RU" sz="600" b="0" i="0" u="none" strike="noStrike">
                          <a:solidFill>
                            <a:schemeClr val="tx1"/>
                          </a:solidFill>
                          <a:effectLst/>
                          <a:latin typeface="Consolas" panose="020B0609020204030204" pitchFamily="49" charset="0"/>
                        </a:rPr>
                        <a:t>60</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83,28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900"/>
                    </a:solidFill>
                  </a:tcPr>
                </a:tc>
                <a:tc>
                  <a:txBody>
                    <a:bodyPr/>
                    <a:lstStyle/>
                    <a:p>
                      <a:pPr algn="r" fontAlgn="b"/>
                      <a:r>
                        <a:rPr lang="ru-RU" sz="600" b="0" i="0" u="none" strike="noStrike">
                          <a:solidFill>
                            <a:schemeClr val="bg1"/>
                          </a:solidFill>
                          <a:effectLst/>
                          <a:latin typeface="Consolas" panose="020B0609020204030204" pitchFamily="49" charset="0"/>
                        </a:rPr>
                        <a:t>89,06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FF00"/>
                    </a:solidFill>
                  </a:tcPr>
                </a:tc>
                <a:tc>
                  <a:txBody>
                    <a:bodyPr/>
                    <a:lstStyle/>
                    <a:p>
                      <a:pPr algn="r" fontAlgn="b"/>
                      <a:r>
                        <a:rPr lang="ru-RU" sz="600" b="0" i="0" u="none" strike="noStrike">
                          <a:solidFill>
                            <a:schemeClr val="bg1"/>
                          </a:solidFill>
                          <a:effectLst/>
                          <a:latin typeface="Consolas" panose="020B0609020204030204" pitchFamily="49" charset="0"/>
                        </a:rPr>
                        <a:t>92,97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FF00"/>
                    </a:solidFill>
                  </a:tcPr>
                </a:tc>
                <a:tc>
                  <a:txBody>
                    <a:bodyPr/>
                    <a:lstStyle/>
                    <a:p>
                      <a:pPr algn="r" fontAlgn="b"/>
                      <a:r>
                        <a:rPr lang="ru-RU" sz="600" b="0" i="0" u="none" strike="noStrike">
                          <a:solidFill>
                            <a:schemeClr val="bg1"/>
                          </a:solidFill>
                          <a:effectLst/>
                          <a:latin typeface="Consolas" panose="020B0609020204030204" pitchFamily="49" charset="0"/>
                        </a:rPr>
                        <a:t>94,91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BFF00"/>
                    </a:solidFill>
                  </a:tcPr>
                </a:tc>
                <a:tc>
                  <a:txBody>
                    <a:bodyPr/>
                    <a:lstStyle/>
                    <a:p>
                      <a:pPr algn="r" fontAlgn="b"/>
                      <a:r>
                        <a:rPr lang="ru-RU" sz="600" b="0" i="0" u="none" strike="noStrike">
                          <a:solidFill>
                            <a:schemeClr val="bg1"/>
                          </a:solidFill>
                          <a:effectLst/>
                          <a:latin typeface="Consolas" panose="020B0609020204030204" pitchFamily="49" charset="0"/>
                        </a:rPr>
                        <a:t>95,85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FF00"/>
                    </a:solidFill>
                  </a:tcPr>
                </a:tc>
                <a:tc>
                  <a:txBody>
                    <a:bodyPr/>
                    <a:lstStyle/>
                    <a:p>
                      <a:pPr algn="r" fontAlgn="b"/>
                      <a:r>
                        <a:rPr lang="ru-RU" sz="600" b="0" i="0" u="none" strike="noStrike">
                          <a:solidFill>
                            <a:schemeClr val="bg1"/>
                          </a:solidFill>
                          <a:effectLst/>
                          <a:latin typeface="Consolas" panose="020B0609020204030204" pitchFamily="49" charset="0"/>
                        </a:rPr>
                        <a:t>96,32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FF00"/>
                    </a:solidFill>
                  </a:tcPr>
                </a:tc>
                <a:tc>
                  <a:txBody>
                    <a:bodyPr/>
                    <a:lstStyle/>
                    <a:p>
                      <a:pPr algn="r" fontAlgn="b"/>
                      <a:r>
                        <a:rPr lang="ru-RU" sz="600" b="0" i="0" u="none" strike="noStrike">
                          <a:solidFill>
                            <a:schemeClr val="bg1"/>
                          </a:solidFill>
                          <a:effectLst/>
                          <a:latin typeface="Consolas" panose="020B0609020204030204" pitchFamily="49" charset="0"/>
                        </a:rPr>
                        <a:t>96,77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FF00"/>
                    </a:solidFill>
                  </a:tcPr>
                </a:tc>
                <a:tc>
                  <a:txBody>
                    <a:bodyPr/>
                    <a:lstStyle/>
                    <a:p>
                      <a:pPr algn="r" fontAlgn="b"/>
                      <a:r>
                        <a:rPr lang="ru-RU" sz="600" b="0" i="0" u="none" strike="noStrike">
                          <a:solidFill>
                            <a:schemeClr val="bg1"/>
                          </a:solidFill>
                          <a:effectLst/>
                          <a:latin typeface="Consolas" panose="020B0609020204030204" pitchFamily="49" charset="0"/>
                        </a:rPr>
                        <a:t>96,96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FF00"/>
                    </a:solidFill>
                  </a:tcPr>
                </a:tc>
                <a:tc>
                  <a:txBody>
                    <a:bodyPr/>
                    <a:lstStyle/>
                    <a:p>
                      <a:pPr algn="r" fontAlgn="b"/>
                      <a:r>
                        <a:rPr lang="ru-RU" sz="600" b="0" i="0" u="none" strike="noStrike">
                          <a:solidFill>
                            <a:schemeClr val="bg1"/>
                          </a:solidFill>
                          <a:effectLst/>
                          <a:latin typeface="Consolas" panose="020B0609020204030204" pitchFamily="49" charset="0"/>
                        </a:rPr>
                        <a:t>97,03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FF00"/>
                    </a:solidFill>
                  </a:tcPr>
                </a:tc>
                <a:tc>
                  <a:txBody>
                    <a:bodyPr/>
                    <a:lstStyle/>
                    <a:p>
                      <a:pPr algn="r" fontAlgn="b"/>
                      <a:r>
                        <a:rPr lang="ru-RU" sz="600" b="0" i="0" u="none" strike="noStrike">
                          <a:solidFill>
                            <a:schemeClr val="bg1"/>
                          </a:solidFill>
                          <a:effectLst/>
                          <a:latin typeface="Consolas" panose="020B0609020204030204" pitchFamily="49" charset="0"/>
                        </a:rPr>
                        <a:t>97,03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FF00"/>
                    </a:solidFill>
                  </a:tcPr>
                </a:tc>
              </a:tr>
              <a:tr h="117835">
                <a:tc>
                  <a:txBody>
                    <a:bodyPr/>
                    <a:lstStyle/>
                    <a:p>
                      <a:pPr algn="r" fontAlgn="b"/>
                      <a:r>
                        <a:rPr lang="ru-RU" sz="600" b="0" i="0" u="none" strike="noStrike">
                          <a:solidFill>
                            <a:schemeClr val="tx1"/>
                          </a:solidFill>
                          <a:effectLst/>
                          <a:latin typeface="Consolas" panose="020B0609020204030204" pitchFamily="49" charset="0"/>
                        </a:rPr>
                        <a:t>62</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800"/>
                    </a:solidFill>
                  </a:tcPr>
                </a:tc>
                <a:tc>
                  <a:txBody>
                    <a:bodyPr/>
                    <a:lstStyle/>
                    <a:p>
                      <a:pPr algn="r" fontAlgn="b"/>
                      <a:r>
                        <a:rPr lang="ru-RU" sz="600" b="0" i="0" u="none" strike="noStrike">
                          <a:solidFill>
                            <a:schemeClr val="bg1"/>
                          </a:solidFill>
                          <a:effectLst/>
                          <a:latin typeface="Consolas" panose="020B0609020204030204" pitchFamily="49" charset="0"/>
                        </a:rPr>
                        <a:t>89,06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FF00"/>
                    </a:solidFill>
                  </a:tcPr>
                </a:tc>
                <a:tc>
                  <a:txBody>
                    <a:bodyPr/>
                    <a:lstStyle/>
                    <a:p>
                      <a:pPr algn="r" fontAlgn="b"/>
                      <a:r>
                        <a:rPr lang="ru-RU" sz="600" b="0" i="0" u="none" strike="noStrike">
                          <a:solidFill>
                            <a:schemeClr val="bg1"/>
                          </a:solidFill>
                          <a:effectLst/>
                          <a:latin typeface="Consolas" panose="020B0609020204030204" pitchFamily="49" charset="0"/>
                        </a:rPr>
                        <a:t>93,05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FF00"/>
                    </a:solidFill>
                  </a:tcPr>
                </a:tc>
                <a:tc>
                  <a:txBody>
                    <a:bodyPr/>
                    <a:lstStyle/>
                    <a:p>
                      <a:pPr algn="r" fontAlgn="b"/>
                      <a:r>
                        <a:rPr lang="ru-RU" sz="600" b="0" i="0" u="none" strike="noStrike">
                          <a:solidFill>
                            <a:schemeClr val="bg1"/>
                          </a:solidFill>
                          <a:effectLst/>
                          <a:latin typeface="Consolas" panose="020B0609020204030204" pitchFamily="49" charset="0"/>
                        </a:rPr>
                        <a:t>94,99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FF00"/>
                    </a:solidFill>
                  </a:tcPr>
                </a:tc>
                <a:tc>
                  <a:txBody>
                    <a:bodyPr/>
                    <a:lstStyle/>
                    <a:p>
                      <a:pPr algn="r" fontAlgn="b"/>
                      <a:r>
                        <a:rPr lang="ru-RU" sz="600" b="0" i="0" u="none" strike="noStrike">
                          <a:solidFill>
                            <a:schemeClr val="bg1"/>
                          </a:solidFill>
                          <a:effectLst/>
                          <a:latin typeface="Consolas" panose="020B0609020204030204" pitchFamily="49" charset="0"/>
                        </a:rPr>
                        <a:t>95,93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FF00"/>
                    </a:solidFill>
                  </a:tcPr>
                </a:tc>
                <a:tc>
                  <a:txBody>
                    <a:bodyPr/>
                    <a:lstStyle/>
                    <a:p>
                      <a:pPr algn="r" fontAlgn="b"/>
                      <a:r>
                        <a:rPr lang="ru-RU" sz="600" b="0" i="0" u="none" strike="noStrike">
                          <a:solidFill>
                            <a:schemeClr val="bg1"/>
                          </a:solidFill>
                          <a:effectLst/>
                          <a:latin typeface="Consolas" panose="020B0609020204030204" pitchFamily="49" charset="0"/>
                        </a:rPr>
                        <a:t>96,38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2FF00"/>
                    </a:solidFill>
                  </a:tcPr>
                </a:tc>
                <a:tc>
                  <a:txBody>
                    <a:bodyPr/>
                    <a:lstStyle/>
                    <a:p>
                      <a:pPr algn="r" fontAlgn="b"/>
                      <a:r>
                        <a:rPr lang="ru-RU" sz="600" b="0" i="0" u="none" strike="noStrike">
                          <a:solidFill>
                            <a:schemeClr val="bg1"/>
                          </a:solidFill>
                          <a:effectLst/>
                          <a:latin typeface="Consolas" panose="020B0609020204030204" pitchFamily="49" charset="0"/>
                        </a:rPr>
                        <a:t>96,83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AFF00"/>
                    </a:solidFill>
                  </a:tcPr>
                </a:tc>
                <a:tc>
                  <a:txBody>
                    <a:bodyPr/>
                    <a:lstStyle/>
                    <a:p>
                      <a:pPr algn="r" fontAlgn="b"/>
                      <a:r>
                        <a:rPr lang="ru-RU" sz="600" b="0" i="0" u="none" strike="noStrike">
                          <a:solidFill>
                            <a:schemeClr val="bg1"/>
                          </a:solidFill>
                          <a:effectLst/>
                          <a:latin typeface="Consolas" panose="020B0609020204030204" pitchFamily="49" charset="0"/>
                        </a:rPr>
                        <a:t>97,01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FF00"/>
                    </a:solidFill>
                  </a:tcPr>
                </a:tc>
                <a:tc>
                  <a:txBody>
                    <a:bodyPr/>
                    <a:lstStyle/>
                    <a:p>
                      <a:pPr algn="r" fontAlgn="b"/>
                      <a:r>
                        <a:rPr lang="ru-RU" sz="600" b="0" i="0" u="none" strike="noStrike">
                          <a:solidFill>
                            <a:schemeClr val="bg1"/>
                          </a:solidFill>
                          <a:effectLst/>
                          <a:latin typeface="Consolas" panose="020B0609020204030204" pitchFamily="49" charset="0"/>
                        </a:rPr>
                        <a:t>97,09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FF00"/>
                    </a:solidFill>
                  </a:tcPr>
                </a:tc>
                <a:tc>
                  <a:txBody>
                    <a:bodyPr/>
                    <a:lstStyle/>
                    <a:p>
                      <a:pPr algn="r" fontAlgn="b"/>
                      <a:r>
                        <a:rPr lang="ru-RU" sz="600" b="0" i="0" u="none" strike="noStrike">
                          <a:solidFill>
                            <a:schemeClr val="bg1"/>
                          </a:solidFill>
                          <a:effectLst/>
                          <a:latin typeface="Consolas" panose="020B0609020204030204" pitchFamily="49" charset="0"/>
                        </a:rPr>
                        <a:t>97,09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FF00"/>
                    </a:solidFill>
                  </a:tcPr>
                </a:tc>
              </a:tr>
              <a:tr h="117835">
                <a:tc>
                  <a:txBody>
                    <a:bodyPr/>
                    <a:lstStyle/>
                    <a:p>
                      <a:pPr algn="r" fontAlgn="b"/>
                      <a:r>
                        <a:rPr lang="ru-RU" sz="600" b="0" i="0" u="none" strike="noStrike">
                          <a:solidFill>
                            <a:schemeClr val="tx1"/>
                          </a:solidFill>
                          <a:effectLst/>
                          <a:latin typeface="Consolas" panose="020B0609020204030204" pitchFamily="49" charset="0"/>
                        </a:rPr>
                        <a:t>64</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83,12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600"/>
                    </a:solidFill>
                  </a:tcPr>
                </a:tc>
                <a:tc>
                  <a:txBody>
                    <a:bodyPr/>
                    <a:lstStyle/>
                    <a:p>
                      <a:pPr algn="r" fontAlgn="b"/>
                      <a:r>
                        <a:rPr lang="ru-RU" sz="600" b="0" i="0" u="none" strike="noStrike">
                          <a:solidFill>
                            <a:schemeClr val="bg1"/>
                          </a:solidFill>
                          <a:effectLst/>
                          <a:latin typeface="Consolas" panose="020B0609020204030204" pitchFamily="49" charset="0"/>
                        </a:rPr>
                        <a:t>89,08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F00"/>
                    </a:solidFill>
                  </a:tcPr>
                </a:tc>
                <a:tc>
                  <a:txBody>
                    <a:bodyPr/>
                    <a:lstStyle/>
                    <a:p>
                      <a:pPr algn="r" fontAlgn="b"/>
                      <a:r>
                        <a:rPr lang="ru-RU" sz="600" b="0" i="0" u="none" strike="noStrike">
                          <a:solidFill>
                            <a:schemeClr val="bg1"/>
                          </a:solidFill>
                          <a:effectLst/>
                          <a:latin typeface="Consolas" panose="020B0609020204030204" pitchFamily="49" charset="0"/>
                        </a:rPr>
                        <a:t>93,07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FF00"/>
                    </a:solidFill>
                  </a:tcPr>
                </a:tc>
                <a:tc>
                  <a:txBody>
                    <a:bodyPr/>
                    <a:lstStyle/>
                    <a:p>
                      <a:pPr algn="r" fontAlgn="b"/>
                      <a:r>
                        <a:rPr lang="ru-RU" sz="600" b="0" i="0" u="none" strike="noStrike">
                          <a:solidFill>
                            <a:schemeClr val="bg1"/>
                          </a:solidFill>
                          <a:effectLst/>
                          <a:latin typeface="Consolas" panose="020B0609020204030204" pitchFamily="49" charset="0"/>
                        </a:rPr>
                        <a:t>95,02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FF00"/>
                    </a:solidFill>
                  </a:tcPr>
                </a:tc>
                <a:tc>
                  <a:txBody>
                    <a:bodyPr/>
                    <a:lstStyle/>
                    <a:p>
                      <a:pPr algn="r" fontAlgn="b"/>
                      <a:r>
                        <a:rPr lang="ru-RU" sz="600" b="0" i="0" u="none" strike="noStrike">
                          <a:solidFill>
                            <a:schemeClr val="bg1"/>
                          </a:solidFill>
                          <a:effectLst/>
                          <a:latin typeface="Consolas" panose="020B0609020204030204" pitchFamily="49" charset="0"/>
                        </a:rPr>
                        <a:t>95,94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9FF00"/>
                    </a:solidFill>
                  </a:tcPr>
                </a:tc>
                <a:tc>
                  <a:txBody>
                    <a:bodyPr/>
                    <a:lstStyle/>
                    <a:p>
                      <a:pPr algn="r" fontAlgn="b"/>
                      <a:r>
                        <a:rPr lang="ru-RU" sz="600" b="0" i="0" u="none" strike="noStrike">
                          <a:solidFill>
                            <a:schemeClr val="bg1"/>
                          </a:solidFill>
                          <a:effectLst/>
                          <a:latin typeface="Consolas" panose="020B0609020204030204" pitchFamily="49" charset="0"/>
                        </a:rPr>
                        <a:t>96,39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2FF00"/>
                    </a:solidFill>
                  </a:tcPr>
                </a:tc>
                <a:tc>
                  <a:txBody>
                    <a:bodyPr/>
                    <a:lstStyle/>
                    <a:p>
                      <a:pPr algn="r" fontAlgn="b"/>
                      <a:r>
                        <a:rPr lang="ru-RU" sz="600" b="0" i="0" u="none" strike="noStrike">
                          <a:solidFill>
                            <a:schemeClr val="bg1"/>
                          </a:solidFill>
                          <a:effectLst/>
                          <a:latin typeface="Consolas" panose="020B0609020204030204" pitchFamily="49" charset="0"/>
                        </a:rPr>
                        <a:t>96,83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AFF00"/>
                    </a:solidFill>
                  </a:tcPr>
                </a:tc>
                <a:tc>
                  <a:txBody>
                    <a:bodyPr/>
                    <a:lstStyle/>
                    <a:p>
                      <a:pPr algn="r" fontAlgn="b"/>
                      <a:r>
                        <a:rPr lang="ru-RU" sz="600" b="0" i="0" u="none" strike="noStrike">
                          <a:solidFill>
                            <a:schemeClr val="bg1"/>
                          </a:solidFill>
                          <a:effectLst/>
                          <a:latin typeface="Consolas" panose="020B0609020204030204" pitchFamily="49" charset="0"/>
                        </a:rPr>
                        <a:t>97,02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FF00"/>
                    </a:solidFill>
                  </a:tcPr>
                </a:tc>
                <a:tc>
                  <a:txBody>
                    <a:bodyPr/>
                    <a:lstStyle/>
                    <a:p>
                      <a:pPr algn="r" fontAlgn="b"/>
                      <a:r>
                        <a:rPr lang="ru-RU" sz="600" b="0" i="0" u="none" strike="noStrike">
                          <a:solidFill>
                            <a:schemeClr val="bg1"/>
                          </a:solidFill>
                          <a:effectLst/>
                          <a:latin typeface="Consolas" panose="020B0609020204030204" pitchFamily="49" charset="0"/>
                        </a:rPr>
                        <a:t>97,1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FF00"/>
                    </a:solidFill>
                  </a:tcPr>
                </a:tc>
                <a:tc>
                  <a:txBody>
                    <a:bodyPr/>
                    <a:lstStyle/>
                    <a:p>
                      <a:pPr algn="r" fontAlgn="b"/>
                      <a:r>
                        <a:rPr lang="ru-RU" sz="600" b="0" i="0" u="none" strike="noStrike">
                          <a:solidFill>
                            <a:schemeClr val="bg1"/>
                          </a:solidFill>
                          <a:effectLst/>
                          <a:latin typeface="Consolas" panose="020B0609020204030204" pitchFamily="49" charset="0"/>
                        </a:rPr>
                        <a:t>97,1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FF00"/>
                    </a:solidFill>
                  </a:tcPr>
                </a:tc>
              </a:tr>
              <a:tr h="117835">
                <a:tc>
                  <a:txBody>
                    <a:bodyPr/>
                    <a:lstStyle/>
                    <a:p>
                      <a:pPr algn="r" fontAlgn="b"/>
                      <a:r>
                        <a:rPr lang="ru-RU" sz="600" b="0" i="0" u="none" strike="noStrike">
                          <a:solidFill>
                            <a:schemeClr val="tx1"/>
                          </a:solidFill>
                          <a:effectLst/>
                          <a:latin typeface="Consolas" panose="020B0609020204030204" pitchFamily="49" charset="0"/>
                        </a:rPr>
                        <a:t>66</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83,19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700"/>
                    </a:solidFill>
                  </a:tcPr>
                </a:tc>
                <a:tc>
                  <a:txBody>
                    <a:bodyPr/>
                    <a:lstStyle/>
                    <a:p>
                      <a:pPr algn="r" fontAlgn="b"/>
                      <a:r>
                        <a:rPr lang="ru-RU" sz="600" b="0" i="0" u="none" strike="noStrike">
                          <a:solidFill>
                            <a:schemeClr val="bg1"/>
                          </a:solidFill>
                          <a:effectLst/>
                          <a:latin typeface="Consolas" panose="020B0609020204030204" pitchFamily="49" charset="0"/>
                        </a:rPr>
                        <a:t>89,09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F00"/>
                    </a:solidFill>
                  </a:tcPr>
                </a:tc>
                <a:tc>
                  <a:txBody>
                    <a:bodyPr/>
                    <a:lstStyle/>
                    <a:p>
                      <a:pPr algn="r" fontAlgn="b"/>
                      <a:r>
                        <a:rPr lang="ru-RU" sz="600" b="0" i="0" u="none" strike="noStrike">
                          <a:solidFill>
                            <a:schemeClr val="bg1"/>
                          </a:solidFill>
                          <a:effectLst/>
                          <a:latin typeface="Consolas" panose="020B0609020204030204" pitchFamily="49" charset="0"/>
                        </a:rPr>
                        <a:t>93,16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AFF00"/>
                    </a:solidFill>
                  </a:tcPr>
                </a:tc>
                <a:tc>
                  <a:txBody>
                    <a:bodyPr/>
                    <a:lstStyle/>
                    <a:p>
                      <a:pPr algn="r" fontAlgn="b"/>
                      <a:r>
                        <a:rPr lang="ru-RU" sz="600" b="0" i="0" u="none" strike="noStrike">
                          <a:solidFill>
                            <a:schemeClr val="bg1"/>
                          </a:solidFill>
                          <a:effectLst/>
                          <a:latin typeface="Consolas" panose="020B0609020204030204" pitchFamily="49" charset="0"/>
                        </a:rPr>
                        <a:t>95,12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FF00"/>
                    </a:solidFill>
                  </a:tcPr>
                </a:tc>
                <a:tc>
                  <a:txBody>
                    <a:bodyPr/>
                    <a:lstStyle/>
                    <a:p>
                      <a:pPr algn="r" fontAlgn="b"/>
                      <a:r>
                        <a:rPr lang="ru-RU" sz="600" b="0" i="0" u="none" strike="noStrike">
                          <a:solidFill>
                            <a:schemeClr val="bg1"/>
                          </a:solidFill>
                          <a:effectLst/>
                          <a:latin typeface="Consolas" panose="020B0609020204030204" pitchFamily="49" charset="0"/>
                        </a:rPr>
                        <a:t>96,04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FF00"/>
                    </a:solidFill>
                  </a:tcPr>
                </a:tc>
                <a:tc>
                  <a:txBody>
                    <a:bodyPr/>
                    <a:lstStyle/>
                    <a:p>
                      <a:pPr algn="r" fontAlgn="b"/>
                      <a:r>
                        <a:rPr lang="ru-RU" sz="600" b="0" i="0" u="none" strike="noStrike">
                          <a:solidFill>
                            <a:schemeClr val="bg1"/>
                          </a:solidFill>
                          <a:effectLst/>
                          <a:latin typeface="Consolas" panose="020B0609020204030204" pitchFamily="49" charset="0"/>
                        </a:rPr>
                        <a:t>96,47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FF00"/>
                    </a:solidFill>
                  </a:tcPr>
                </a:tc>
                <a:tc>
                  <a:txBody>
                    <a:bodyPr/>
                    <a:lstStyle/>
                    <a:p>
                      <a:pPr algn="r" fontAlgn="b"/>
                      <a:r>
                        <a:rPr lang="ru-RU" sz="600" b="0" i="0" u="none" strike="noStrike">
                          <a:solidFill>
                            <a:schemeClr val="bg1"/>
                          </a:solidFill>
                          <a:effectLst/>
                          <a:latin typeface="Consolas" panose="020B0609020204030204" pitchFamily="49" charset="0"/>
                        </a:rPr>
                        <a:t>96,91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FF00"/>
                    </a:solidFill>
                  </a:tcPr>
                </a:tc>
                <a:tc>
                  <a:txBody>
                    <a:bodyPr/>
                    <a:lstStyle/>
                    <a:p>
                      <a:pPr algn="r" fontAlgn="b"/>
                      <a:r>
                        <a:rPr lang="ru-RU" sz="600" b="0" i="0" u="none" strike="noStrike">
                          <a:solidFill>
                            <a:schemeClr val="bg1"/>
                          </a:solidFill>
                          <a:effectLst/>
                          <a:latin typeface="Consolas" panose="020B0609020204030204" pitchFamily="49" charset="0"/>
                        </a:rPr>
                        <a:t>97,1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FF00"/>
                    </a:solidFill>
                  </a:tcPr>
                </a:tc>
                <a:tc>
                  <a:txBody>
                    <a:bodyPr/>
                    <a:lstStyle/>
                    <a:p>
                      <a:pPr algn="r" fontAlgn="b"/>
                      <a:r>
                        <a:rPr lang="ru-RU" sz="600" b="0" i="0" u="none" strike="noStrike">
                          <a:solidFill>
                            <a:schemeClr val="bg1"/>
                          </a:solidFill>
                          <a:effectLst/>
                          <a:latin typeface="Consolas" panose="020B0609020204030204" pitchFamily="49" charset="0"/>
                        </a:rPr>
                        <a:t>97,18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FF00"/>
                    </a:solidFill>
                  </a:tcPr>
                </a:tc>
                <a:tc>
                  <a:txBody>
                    <a:bodyPr/>
                    <a:lstStyle/>
                    <a:p>
                      <a:pPr algn="r" fontAlgn="b"/>
                      <a:r>
                        <a:rPr lang="ru-RU" sz="600" b="0" i="0" u="none" strike="noStrike">
                          <a:solidFill>
                            <a:schemeClr val="bg1"/>
                          </a:solidFill>
                          <a:effectLst/>
                          <a:latin typeface="Consolas" panose="020B0609020204030204" pitchFamily="49" charset="0"/>
                        </a:rPr>
                        <a:t>97,18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FF00"/>
                    </a:solidFill>
                  </a:tcPr>
                </a:tc>
              </a:tr>
              <a:tr h="117835">
                <a:tc>
                  <a:txBody>
                    <a:bodyPr/>
                    <a:lstStyle/>
                    <a:p>
                      <a:pPr algn="r" fontAlgn="b"/>
                      <a:r>
                        <a:rPr lang="ru-RU" sz="600" b="0" i="0" u="none" strike="noStrike">
                          <a:solidFill>
                            <a:schemeClr val="tx1"/>
                          </a:solidFill>
                          <a:effectLst/>
                          <a:latin typeface="Consolas" panose="020B0609020204030204" pitchFamily="49" charset="0"/>
                        </a:rPr>
                        <a:t>68</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83,16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700"/>
                    </a:solidFill>
                  </a:tcPr>
                </a:tc>
                <a:tc>
                  <a:txBody>
                    <a:bodyPr/>
                    <a:lstStyle/>
                    <a:p>
                      <a:pPr algn="r" fontAlgn="b"/>
                      <a:r>
                        <a:rPr lang="ru-RU" sz="600" b="0" i="0" u="none" strike="noStrike">
                          <a:solidFill>
                            <a:schemeClr val="bg1"/>
                          </a:solidFill>
                          <a:effectLst/>
                          <a:latin typeface="Consolas" panose="020B0609020204030204" pitchFamily="49" charset="0"/>
                        </a:rPr>
                        <a:t>89,15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FF00"/>
                    </a:solidFill>
                  </a:tcPr>
                </a:tc>
                <a:tc>
                  <a:txBody>
                    <a:bodyPr/>
                    <a:lstStyle/>
                    <a:p>
                      <a:pPr algn="r" fontAlgn="b"/>
                      <a:r>
                        <a:rPr lang="ru-RU" sz="600" b="0" i="0" u="none" strike="noStrike">
                          <a:solidFill>
                            <a:schemeClr val="bg1"/>
                          </a:solidFill>
                          <a:effectLst/>
                          <a:latin typeface="Consolas" panose="020B0609020204030204" pitchFamily="49" charset="0"/>
                        </a:rPr>
                        <a:t>93,2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FF00"/>
                    </a:solidFill>
                  </a:tcPr>
                </a:tc>
                <a:tc>
                  <a:txBody>
                    <a:bodyPr/>
                    <a:lstStyle/>
                    <a:p>
                      <a:pPr algn="r" fontAlgn="b"/>
                      <a:r>
                        <a:rPr lang="ru-RU" sz="600" b="0" i="0" u="none" strike="noStrike">
                          <a:solidFill>
                            <a:schemeClr val="bg1"/>
                          </a:solidFill>
                          <a:effectLst/>
                          <a:latin typeface="Consolas" panose="020B0609020204030204" pitchFamily="49" charset="0"/>
                        </a:rPr>
                        <a:t>95,15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7FF00"/>
                    </a:solidFill>
                  </a:tcPr>
                </a:tc>
                <a:tc>
                  <a:txBody>
                    <a:bodyPr/>
                    <a:lstStyle/>
                    <a:p>
                      <a:pPr algn="r" fontAlgn="b"/>
                      <a:r>
                        <a:rPr lang="ru-RU" sz="600" b="0" i="0" u="none" strike="noStrike">
                          <a:solidFill>
                            <a:schemeClr val="bg1"/>
                          </a:solidFill>
                          <a:effectLst/>
                          <a:latin typeface="Consolas" panose="020B0609020204030204" pitchFamily="49" charset="0"/>
                        </a:rPr>
                        <a:t>96,06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FF00"/>
                    </a:solidFill>
                  </a:tcPr>
                </a:tc>
                <a:tc>
                  <a:txBody>
                    <a:bodyPr/>
                    <a:lstStyle/>
                    <a:p>
                      <a:pPr algn="r" fontAlgn="b"/>
                      <a:r>
                        <a:rPr lang="ru-RU" sz="600" b="0" i="0" u="none" strike="noStrike">
                          <a:solidFill>
                            <a:schemeClr val="bg1"/>
                          </a:solidFill>
                          <a:effectLst/>
                          <a:latin typeface="Consolas" panose="020B0609020204030204" pitchFamily="49" charset="0"/>
                        </a:rPr>
                        <a:t>96,48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FF00"/>
                    </a:solidFill>
                  </a:tcPr>
                </a:tc>
                <a:tc>
                  <a:txBody>
                    <a:bodyPr/>
                    <a:lstStyle/>
                    <a:p>
                      <a:pPr algn="r" fontAlgn="b"/>
                      <a:r>
                        <a:rPr lang="ru-RU" sz="600" b="0" i="0" u="none" strike="noStrike">
                          <a:solidFill>
                            <a:schemeClr val="bg1"/>
                          </a:solidFill>
                          <a:effectLst/>
                          <a:latin typeface="Consolas" panose="020B0609020204030204" pitchFamily="49" charset="0"/>
                        </a:rPr>
                        <a:t>96,91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FF00"/>
                    </a:solidFill>
                  </a:tcPr>
                </a:tc>
                <a:tc>
                  <a:txBody>
                    <a:bodyPr/>
                    <a:lstStyle/>
                    <a:p>
                      <a:pPr algn="r" fontAlgn="b"/>
                      <a:r>
                        <a:rPr lang="ru-RU" sz="600" b="0" i="0" u="none" strike="noStrike">
                          <a:solidFill>
                            <a:schemeClr val="bg1"/>
                          </a:solidFill>
                          <a:effectLst/>
                          <a:latin typeface="Consolas" panose="020B0609020204030204" pitchFamily="49" charset="0"/>
                        </a:rPr>
                        <a:t>97,11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FF00"/>
                    </a:solidFill>
                  </a:tcPr>
                </a:tc>
                <a:tc>
                  <a:txBody>
                    <a:bodyPr/>
                    <a:lstStyle/>
                    <a:p>
                      <a:pPr algn="r" fontAlgn="b"/>
                      <a:r>
                        <a:rPr lang="ru-RU" sz="600" b="0" i="0" u="none" strike="noStrike">
                          <a:solidFill>
                            <a:schemeClr val="bg1"/>
                          </a:solidFill>
                          <a:effectLst/>
                          <a:latin typeface="Consolas" panose="020B0609020204030204" pitchFamily="49" charset="0"/>
                        </a:rPr>
                        <a:t>97,19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FF00"/>
                    </a:solidFill>
                  </a:tcPr>
                </a:tc>
                <a:tc>
                  <a:txBody>
                    <a:bodyPr/>
                    <a:lstStyle/>
                    <a:p>
                      <a:pPr algn="r" fontAlgn="b"/>
                      <a:r>
                        <a:rPr lang="ru-RU" sz="600" b="0" i="0" u="none" strike="noStrike">
                          <a:solidFill>
                            <a:schemeClr val="bg1"/>
                          </a:solidFill>
                          <a:effectLst/>
                          <a:latin typeface="Consolas" panose="020B0609020204030204" pitchFamily="49" charset="0"/>
                        </a:rPr>
                        <a:t>97,18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FF00"/>
                    </a:solidFill>
                  </a:tcPr>
                </a:tc>
              </a:tr>
              <a:tr h="124766">
                <a:tc>
                  <a:txBody>
                    <a:bodyPr/>
                    <a:lstStyle/>
                    <a:p>
                      <a:pPr algn="r" fontAlgn="b"/>
                      <a:r>
                        <a:rPr lang="ru-RU" sz="600" b="0" i="0" u="none" strike="noStrike">
                          <a:solidFill>
                            <a:schemeClr val="tx1"/>
                          </a:solidFill>
                          <a:effectLst/>
                          <a:latin typeface="Consolas" panose="020B0609020204030204" pitchFamily="49" charset="0"/>
                        </a:rPr>
                        <a:t>70</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800"/>
                    </a:solidFill>
                  </a:tcPr>
                </a:tc>
                <a:tc>
                  <a:txBody>
                    <a:bodyPr/>
                    <a:lstStyle/>
                    <a:p>
                      <a:pPr algn="r" fontAlgn="b"/>
                      <a:r>
                        <a:rPr lang="ru-RU" sz="600" b="0" i="0" u="none" strike="noStrike">
                          <a:solidFill>
                            <a:schemeClr val="bg1"/>
                          </a:solidFill>
                          <a:effectLst/>
                          <a:latin typeface="Consolas" panose="020B0609020204030204" pitchFamily="49" charset="0"/>
                        </a:rPr>
                        <a:t>89,14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FF00"/>
                    </a:solidFill>
                  </a:tcPr>
                </a:tc>
                <a:tc>
                  <a:txBody>
                    <a:bodyPr/>
                    <a:lstStyle/>
                    <a:p>
                      <a:pPr algn="r" fontAlgn="b"/>
                      <a:r>
                        <a:rPr lang="ru-RU" sz="600" b="0" i="0" u="none" strike="noStrike">
                          <a:solidFill>
                            <a:schemeClr val="bg1"/>
                          </a:solidFill>
                          <a:effectLst/>
                          <a:latin typeface="Consolas" panose="020B0609020204030204" pitchFamily="49" charset="0"/>
                        </a:rPr>
                        <a:t>93,31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7FF00"/>
                    </a:solidFill>
                  </a:tcPr>
                </a:tc>
                <a:tc>
                  <a:txBody>
                    <a:bodyPr/>
                    <a:lstStyle/>
                    <a:p>
                      <a:pPr algn="r" fontAlgn="b"/>
                      <a:r>
                        <a:rPr lang="ru-RU" sz="600" b="0" i="0" u="none" strike="noStrike">
                          <a:solidFill>
                            <a:schemeClr val="bg1"/>
                          </a:solidFill>
                          <a:effectLst/>
                          <a:latin typeface="Consolas" panose="020B0609020204030204" pitchFamily="49" charset="0"/>
                        </a:rPr>
                        <a:t>95,27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5FF00"/>
                    </a:solidFill>
                  </a:tcPr>
                </a:tc>
                <a:tc>
                  <a:txBody>
                    <a:bodyPr/>
                    <a:lstStyle/>
                    <a:p>
                      <a:pPr algn="r" fontAlgn="b"/>
                      <a:r>
                        <a:rPr lang="ru-RU" sz="600" b="0" i="0" u="none" strike="noStrike">
                          <a:solidFill>
                            <a:schemeClr val="bg1"/>
                          </a:solidFill>
                          <a:effectLst/>
                          <a:latin typeface="Consolas" panose="020B0609020204030204" pitchFamily="49" charset="0"/>
                        </a:rPr>
                        <a:t>96,19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FF00"/>
                    </a:solidFill>
                  </a:tcPr>
                </a:tc>
                <a:tc>
                  <a:txBody>
                    <a:bodyPr/>
                    <a:lstStyle/>
                    <a:p>
                      <a:pPr algn="r" fontAlgn="b"/>
                      <a:r>
                        <a:rPr lang="ru-RU" sz="600" b="0" i="0" u="none" strike="noStrike">
                          <a:solidFill>
                            <a:schemeClr val="bg1"/>
                          </a:solidFill>
                          <a:effectLst/>
                          <a:latin typeface="Consolas" panose="020B0609020204030204" pitchFamily="49" charset="0"/>
                        </a:rPr>
                        <a:t>96,6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FF00"/>
                    </a:solidFill>
                  </a:tcPr>
                </a:tc>
                <a:tc>
                  <a:txBody>
                    <a:bodyPr/>
                    <a:lstStyle/>
                    <a:p>
                      <a:pPr algn="r" fontAlgn="b"/>
                      <a:r>
                        <a:rPr lang="ru-RU" sz="600" b="0" i="0" u="none" strike="noStrike">
                          <a:solidFill>
                            <a:schemeClr val="bg1"/>
                          </a:solidFill>
                          <a:effectLst/>
                          <a:latin typeface="Consolas" panose="020B0609020204030204" pitchFamily="49" charset="0"/>
                        </a:rPr>
                        <a:t>97,03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FF00"/>
                    </a:solidFill>
                  </a:tcPr>
                </a:tc>
                <a:tc>
                  <a:txBody>
                    <a:bodyPr/>
                    <a:lstStyle/>
                    <a:p>
                      <a:pPr algn="r" fontAlgn="b"/>
                      <a:r>
                        <a:rPr lang="ru-RU" sz="600" b="0" i="0" u="none" strike="noStrike">
                          <a:solidFill>
                            <a:schemeClr val="bg1"/>
                          </a:solidFill>
                          <a:effectLst/>
                          <a:latin typeface="Consolas" panose="020B0609020204030204" pitchFamily="49" charset="0"/>
                        </a:rPr>
                        <a:t>97,23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FF00"/>
                    </a:solidFill>
                  </a:tcPr>
                </a:tc>
                <a:tc>
                  <a:txBody>
                    <a:bodyPr/>
                    <a:lstStyle/>
                    <a:p>
                      <a:pPr algn="r" fontAlgn="b"/>
                      <a:r>
                        <a:rPr lang="ru-RU" sz="600" b="0" i="0" u="none" strike="noStrike">
                          <a:solidFill>
                            <a:schemeClr val="bg1"/>
                          </a:solidFill>
                          <a:effectLst/>
                          <a:latin typeface="Consolas" panose="020B0609020204030204" pitchFamily="49" charset="0"/>
                        </a:rPr>
                        <a:t>97,31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FF00"/>
                    </a:solidFill>
                  </a:tcPr>
                </a:tc>
                <a:tc>
                  <a:txBody>
                    <a:bodyPr/>
                    <a:lstStyle/>
                    <a:p>
                      <a:pPr algn="r" fontAlgn="b"/>
                      <a:r>
                        <a:rPr lang="ru-RU" sz="600" b="0" i="0" u="none" strike="noStrike">
                          <a:solidFill>
                            <a:schemeClr val="bg1"/>
                          </a:solidFill>
                          <a:effectLst/>
                          <a:latin typeface="Consolas" panose="020B0609020204030204" pitchFamily="49" charset="0"/>
                        </a:rPr>
                        <a:t>97,31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FF00"/>
                    </a:solidFill>
                  </a:tcPr>
                </a:tc>
              </a:tr>
              <a:tr h="124766">
                <a:tc>
                  <a:txBody>
                    <a:bodyPr/>
                    <a:lstStyle/>
                    <a:p>
                      <a:pPr algn="r" fontAlgn="b"/>
                      <a:r>
                        <a:rPr lang="ru-RU" sz="600" b="0" i="0" u="none" strike="noStrike">
                          <a:solidFill>
                            <a:schemeClr val="tx1"/>
                          </a:solidFill>
                          <a:effectLst/>
                          <a:latin typeface="Consolas" panose="020B0609020204030204" pitchFamily="49" charset="0"/>
                        </a:rPr>
                        <a:t>72</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83,24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800"/>
                    </a:solidFill>
                  </a:tcPr>
                </a:tc>
                <a:tc>
                  <a:txBody>
                    <a:bodyPr/>
                    <a:lstStyle/>
                    <a:p>
                      <a:pPr algn="r" fontAlgn="b"/>
                      <a:r>
                        <a:rPr lang="ru-RU" sz="600" b="0" i="0" u="none" strike="noStrike">
                          <a:solidFill>
                            <a:schemeClr val="bg1"/>
                          </a:solidFill>
                          <a:effectLst/>
                          <a:latin typeface="Consolas" panose="020B0609020204030204" pitchFamily="49" charset="0"/>
                        </a:rPr>
                        <a:t>89,21</a:t>
                      </a:r>
                    </a:p>
                  </a:txBody>
                  <a:tcPr marL="5848" marR="5848" marT="584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F00"/>
                    </a:solidFill>
                  </a:tcPr>
                </a:tc>
                <a:tc>
                  <a:txBody>
                    <a:bodyPr/>
                    <a:lstStyle/>
                    <a:p>
                      <a:pPr algn="r" fontAlgn="b"/>
                      <a:r>
                        <a:rPr lang="ru-RU" sz="600" b="0" i="0" u="none" strike="noStrike">
                          <a:solidFill>
                            <a:schemeClr val="bg1"/>
                          </a:solidFill>
                          <a:effectLst/>
                          <a:latin typeface="Consolas" panose="020B0609020204030204" pitchFamily="49" charset="0"/>
                        </a:rPr>
                        <a:t>93,34</a:t>
                      </a:r>
                    </a:p>
                  </a:txBody>
                  <a:tcPr marL="5848" marR="5848" marT="58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7FF00"/>
                    </a:solidFill>
                  </a:tcPr>
                </a:tc>
                <a:tc>
                  <a:txBody>
                    <a:bodyPr/>
                    <a:lstStyle/>
                    <a:p>
                      <a:pPr algn="r" fontAlgn="b"/>
                      <a:r>
                        <a:rPr lang="ru-RU" sz="600" b="0" i="0" u="none" strike="noStrike">
                          <a:solidFill>
                            <a:schemeClr val="bg1"/>
                          </a:solidFill>
                          <a:effectLst/>
                          <a:latin typeface="Consolas" panose="020B0609020204030204" pitchFamily="49" charset="0"/>
                        </a:rPr>
                        <a:t>95,29</a:t>
                      </a:r>
                    </a:p>
                  </a:txBody>
                  <a:tcPr marL="5848" marR="5848" marT="58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5FF00"/>
                    </a:solidFill>
                  </a:tcPr>
                </a:tc>
                <a:tc>
                  <a:txBody>
                    <a:bodyPr/>
                    <a:lstStyle/>
                    <a:p>
                      <a:pPr algn="r" fontAlgn="b"/>
                      <a:r>
                        <a:rPr lang="ru-RU" sz="600" b="0" i="0" u="none" strike="noStrike">
                          <a:solidFill>
                            <a:schemeClr val="bg1"/>
                          </a:solidFill>
                          <a:effectLst/>
                          <a:latin typeface="Consolas" panose="020B0609020204030204" pitchFamily="49" charset="0"/>
                        </a:rPr>
                        <a:t>96,2</a:t>
                      </a:r>
                    </a:p>
                  </a:txBody>
                  <a:tcPr marL="5848" marR="5848" marT="584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FF00"/>
                    </a:solidFill>
                  </a:tcPr>
                </a:tc>
                <a:tc>
                  <a:txBody>
                    <a:bodyPr/>
                    <a:lstStyle/>
                    <a:p>
                      <a:pPr algn="r" fontAlgn="b"/>
                      <a:r>
                        <a:rPr lang="ru-RU" sz="600" b="0" i="0" u="none" strike="noStrike">
                          <a:solidFill>
                            <a:schemeClr val="bg1"/>
                          </a:solidFill>
                          <a:effectLst/>
                          <a:latin typeface="Consolas" panose="020B0609020204030204" pitchFamily="49" charset="0"/>
                        </a:rPr>
                        <a:t>96,61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FF00"/>
                    </a:solidFill>
                  </a:tcPr>
                </a:tc>
                <a:tc>
                  <a:txBody>
                    <a:bodyPr/>
                    <a:lstStyle/>
                    <a:p>
                      <a:pPr algn="r" fontAlgn="b"/>
                      <a:r>
                        <a:rPr lang="ru-RU" sz="600" b="0" i="0" u="none" strike="noStrike">
                          <a:solidFill>
                            <a:schemeClr val="bg1"/>
                          </a:solidFill>
                          <a:effectLst/>
                          <a:latin typeface="Consolas" panose="020B0609020204030204" pitchFamily="49" charset="0"/>
                        </a:rPr>
                        <a:t>97,04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00"/>
                    </a:solidFill>
                  </a:tcPr>
                </a:tc>
                <a:tc>
                  <a:txBody>
                    <a:bodyPr/>
                    <a:lstStyle/>
                    <a:p>
                      <a:pPr algn="r" fontAlgn="b"/>
                      <a:r>
                        <a:rPr lang="ru-RU" sz="600" b="0" i="0" u="none" strike="noStrike">
                          <a:solidFill>
                            <a:schemeClr val="bg1"/>
                          </a:solidFill>
                          <a:effectLst/>
                          <a:latin typeface="Consolas" panose="020B0609020204030204" pitchFamily="49" charset="0"/>
                        </a:rPr>
                        <a:t>97,24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FF00"/>
                    </a:solidFill>
                  </a:tcPr>
                </a:tc>
                <a:tc>
                  <a:txBody>
                    <a:bodyPr/>
                    <a:lstStyle/>
                    <a:p>
                      <a:pPr algn="r" fontAlgn="b"/>
                      <a:r>
                        <a:rPr lang="ru-RU" sz="600" b="0" i="0" u="none" strike="noStrike">
                          <a:solidFill>
                            <a:schemeClr val="bg1"/>
                          </a:solidFill>
                          <a:effectLst/>
                          <a:latin typeface="Consolas" panose="020B0609020204030204" pitchFamily="49" charset="0"/>
                        </a:rPr>
                        <a:t>97,31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FF00"/>
                    </a:solidFill>
                  </a:tcPr>
                </a:tc>
                <a:tc>
                  <a:txBody>
                    <a:bodyPr/>
                    <a:lstStyle/>
                    <a:p>
                      <a:pPr algn="r" fontAlgn="b"/>
                      <a:r>
                        <a:rPr lang="ru-RU" sz="600" b="0" i="0" u="none" strike="noStrike">
                          <a:solidFill>
                            <a:schemeClr val="bg1"/>
                          </a:solidFill>
                          <a:effectLst/>
                          <a:latin typeface="Consolas" panose="020B0609020204030204" pitchFamily="49" charset="0"/>
                        </a:rPr>
                        <a:t>97,32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FF00"/>
                    </a:solidFill>
                  </a:tcPr>
                </a:tc>
              </a:tr>
              <a:tr h="117835">
                <a:tc>
                  <a:txBody>
                    <a:bodyPr/>
                    <a:lstStyle/>
                    <a:p>
                      <a:pPr algn="r" fontAlgn="b"/>
                      <a:r>
                        <a:rPr lang="ru-RU" sz="600" b="0" i="0" u="none" strike="noStrike">
                          <a:solidFill>
                            <a:schemeClr val="tx1"/>
                          </a:solidFill>
                          <a:effectLst/>
                          <a:latin typeface="Consolas" panose="020B0609020204030204" pitchFamily="49" charset="0"/>
                        </a:rPr>
                        <a:t>74</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83,17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700"/>
                    </a:solidFill>
                  </a:tcPr>
                </a:tc>
                <a:tc>
                  <a:txBody>
                    <a:bodyPr/>
                    <a:lstStyle/>
                    <a:p>
                      <a:pPr algn="r" fontAlgn="b"/>
                      <a:r>
                        <a:rPr lang="ru-RU" sz="600" b="0" i="0" u="none" strike="noStrike">
                          <a:solidFill>
                            <a:schemeClr val="bg1"/>
                          </a:solidFill>
                          <a:effectLst/>
                          <a:latin typeface="Consolas" panose="020B0609020204030204" pitchFamily="49" charset="0"/>
                        </a:rPr>
                        <a:t>89,23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F00"/>
                    </a:solidFill>
                  </a:tcPr>
                </a:tc>
                <a:tc>
                  <a:txBody>
                    <a:bodyPr/>
                    <a:lstStyle/>
                    <a:p>
                      <a:pPr algn="r" fontAlgn="b"/>
                      <a:r>
                        <a:rPr lang="ru-RU" sz="600" b="0" i="0" u="none" strike="noStrike">
                          <a:solidFill>
                            <a:schemeClr val="bg1"/>
                          </a:solidFill>
                          <a:effectLst/>
                          <a:latin typeface="Consolas" panose="020B0609020204030204" pitchFamily="49" charset="0"/>
                        </a:rPr>
                        <a:t>93,38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FF00"/>
                    </a:solidFill>
                  </a:tcPr>
                </a:tc>
                <a:tc>
                  <a:txBody>
                    <a:bodyPr/>
                    <a:lstStyle/>
                    <a:p>
                      <a:pPr algn="r" fontAlgn="b"/>
                      <a:r>
                        <a:rPr lang="ru-RU" sz="600" b="0" i="0" u="none" strike="noStrike">
                          <a:solidFill>
                            <a:schemeClr val="bg1"/>
                          </a:solidFill>
                          <a:effectLst/>
                          <a:latin typeface="Consolas" panose="020B0609020204030204" pitchFamily="49" charset="0"/>
                        </a:rPr>
                        <a:t>95,32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FF00"/>
                    </a:solidFill>
                  </a:tcPr>
                </a:tc>
                <a:tc>
                  <a:txBody>
                    <a:bodyPr/>
                    <a:lstStyle/>
                    <a:p>
                      <a:pPr algn="r" fontAlgn="b"/>
                      <a:r>
                        <a:rPr lang="ru-RU" sz="600" b="0" i="0" u="none" strike="noStrike">
                          <a:solidFill>
                            <a:schemeClr val="bg1"/>
                          </a:solidFill>
                          <a:effectLst/>
                          <a:latin typeface="Consolas" panose="020B0609020204030204" pitchFamily="49" charset="0"/>
                        </a:rPr>
                        <a:t>96,21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FF00"/>
                    </a:solidFill>
                  </a:tcPr>
                </a:tc>
                <a:tc>
                  <a:txBody>
                    <a:bodyPr/>
                    <a:lstStyle/>
                    <a:p>
                      <a:pPr algn="r" fontAlgn="b"/>
                      <a:r>
                        <a:rPr lang="ru-RU" sz="600" b="0" i="0" u="none" strike="noStrike">
                          <a:solidFill>
                            <a:schemeClr val="bg1"/>
                          </a:solidFill>
                          <a:effectLst/>
                          <a:latin typeface="Consolas" panose="020B0609020204030204" pitchFamily="49" charset="0"/>
                        </a:rPr>
                        <a:t>96,62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FF00"/>
                    </a:solidFill>
                  </a:tcPr>
                </a:tc>
                <a:tc>
                  <a:txBody>
                    <a:bodyPr/>
                    <a:lstStyle/>
                    <a:p>
                      <a:pPr algn="r" fontAlgn="b"/>
                      <a:r>
                        <a:rPr lang="ru-RU" sz="600" b="0" i="0" u="none" strike="noStrike">
                          <a:solidFill>
                            <a:schemeClr val="bg1"/>
                          </a:solidFill>
                          <a:effectLst/>
                          <a:latin typeface="Consolas" panose="020B0609020204030204" pitchFamily="49" charset="0"/>
                        </a:rPr>
                        <a:t>97,04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00"/>
                    </a:solidFill>
                  </a:tcPr>
                </a:tc>
                <a:tc>
                  <a:txBody>
                    <a:bodyPr/>
                    <a:lstStyle/>
                    <a:p>
                      <a:pPr algn="r" fontAlgn="b"/>
                      <a:r>
                        <a:rPr lang="ru-RU" sz="600" b="0" i="0" u="none" strike="noStrike">
                          <a:solidFill>
                            <a:schemeClr val="bg1"/>
                          </a:solidFill>
                          <a:effectLst/>
                          <a:latin typeface="Consolas" panose="020B0609020204030204" pitchFamily="49" charset="0"/>
                        </a:rPr>
                        <a:t>97,24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FF00"/>
                    </a:solidFill>
                  </a:tcPr>
                </a:tc>
                <a:tc>
                  <a:txBody>
                    <a:bodyPr/>
                    <a:lstStyle/>
                    <a:p>
                      <a:pPr algn="r" fontAlgn="b"/>
                      <a:r>
                        <a:rPr lang="ru-RU" sz="600" b="0" i="0" u="none" strike="noStrike">
                          <a:solidFill>
                            <a:schemeClr val="bg1"/>
                          </a:solidFill>
                          <a:effectLst/>
                          <a:latin typeface="Consolas" panose="020B0609020204030204" pitchFamily="49" charset="0"/>
                        </a:rPr>
                        <a:t>97,32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FF00"/>
                    </a:solidFill>
                  </a:tcPr>
                </a:tc>
                <a:tc>
                  <a:txBody>
                    <a:bodyPr/>
                    <a:lstStyle/>
                    <a:p>
                      <a:pPr algn="r" fontAlgn="b"/>
                      <a:r>
                        <a:rPr lang="ru-RU" sz="600" b="0" i="0" u="none" strike="noStrike">
                          <a:solidFill>
                            <a:schemeClr val="bg1"/>
                          </a:solidFill>
                          <a:effectLst/>
                          <a:latin typeface="Consolas" panose="020B0609020204030204" pitchFamily="49" charset="0"/>
                        </a:rPr>
                        <a:t>97,32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FF00"/>
                    </a:solidFill>
                  </a:tcPr>
                </a:tc>
              </a:tr>
              <a:tr h="117835">
                <a:tc>
                  <a:txBody>
                    <a:bodyPr/>
                    <a:lstStyle/>
                    <a:p>
                      <a:pPr algn="r" fontAlgn="b"/>
                      <a:r>
                        <a:rPr lang="ru-RU" sz="600" b="0" i="0" u="none" strike="noStrike">
                          <a:solidFill>
                            <a:schemeClr val="tx1"/>
                          </a:solidFill>
                          <a:effectLst/>
                          <a:latin typeface="Consolas" panose="020B0609020204030204" pitchFamily="49" charset="0"/>
                        </a:rPr>
                        <a:t>76</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83,17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700"/>
                    </a:solidFill>
                  </a:tcPr>
                </a:tc>
                <a:tc>
                  <a:txBody>
                    <a:bodyPr/>
                    <a:lstStyle/>
                    <a:p>
                      <a:pPr algn="r" fontAlgn="b"/>
                      <a:r>
                        <a:rPr lang="ru-RU" sz="600" b="0" i="0" u="none" strike="noStrike">
                          <a:solidFill>
                            <a:schemeClr val="bg1"/>
                          </a:solidFill>
                          <a:effectLst/>
                          <a:latin typeface="Consolas" panose="020B0609020204030204" pitchFamily="49" charset="0"/>
                        </a:rPr>
                        <a:t>89,25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FF00"/>
                    </a:solidFill>
                  </a:tcPr>
                </a:tc>
                <a:tc>
                  <a:txBody>
                    <a:bodyPr/>
                    <a:lstStyle/>
                    <a:p>
                      <a:pPr algn="r" fontAlgn="b"/>
                      <a:r>
                        <a:rPr lang="ru-RU" sz="600" b="0" i="0" u="none" strike="noStrike">
                          <a:solidFill>
                            <a:schemeClr val="bg1"/>
                          </a:solidFill>
                          <a:effectLst/>
                          <a:latin typeface="Consolas" panose="020B0609020204030204" pitchFamily="49" charset="0"/>
                        </a:rPr>
                        <a:t>93,4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FF00"/>
                    </a:solidFill>
                  </a:tcPr>
                </a:tc>
                <a:tc>
                  <a:txBody>
                    <a:bodyPr/>
                    <a:lstStyle/>
                    <a:p>
                      <a:pPr algn="r" fontAlgn="b"/>
                      <a:r>
                        <a:rPr lang="ru-RU" sz="600" b="0" i="0" u="none" strike="noStrike">
                          <a:solidFill>
                            <a:schemeClr val="bg1"/>
                          </a:solidFill>
                          <a:effectLst/>
                          <a:latin typeface="Consolas" panose="020B0609020204030204" pitchFamily="49" charset="0"/>
                        </a:rPr>
                        <a:t>95,34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FF00"/>
                    </a:solidFill>
                  </a:tcPr>
                </a:tc>
                <a:tc>
                  <a:txBody>
                    <a:bodyPr/>
                    <a:lstStyle/>
                    <a:p>
                      <a:pPr algn="r" fontAlgn="b"/>
                      <a:r>
                        <a:rPr lang="ru-RU" sz="600" b="0" i="0" u="none" strike="noStrike">
                          <a:solidFill>
                            <a:schemeClr val="bg1"/>
                          </a:solidFill>
                          <a:effectLst/>
                          <a:latin typeface="Consolas" panose="020B0609020204030204" pitchFamily="49" charset="0"/>
                        </a:rPr>
                        <a:t>96,22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FF00"/>
                    </a:solidFill>
                  </a:tcPr>
                </a:tc>
                <a:tc>
                  <a:txBody>
                    <a:bodyPr/>
                    <a:lstStyle/>
                    <a:p>
                      <a:pPr algn="r" fontAlgn="b"/>
                      <a:r>
                        <a:rPr lang="ru-RU" sz="600" b="0" i="0" u="none" strike="noStrike">
                          <a:solidFill>
                            <a:schemeClr val="bg1"/>
                          </a:solidFill>
                          <a:effectLst/>
                          <a:latin typeface="Consolas" panose="020B0609020204030204" pitchFamily="49" charset="0"/>
                        </a:rPr>
                        <a:t>96,62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FF00"/>
                    </a:solidFill>
                  </a:tcPr>
                </a:tc>
                <a:tc>
                  <a:txBody>
                    <a:bodyPr/>
                    <a:lstStyle/>
                    <a:p>
                      <a:pPr algn="r" fontAlgn="b"/>
                      <a:r>
                        <a:rPr lang="ru-RU" sz="600" b="0" i="0" u="none" strike="noStrike">
                          <a:solidFill>
                            <a:schemeClr val="bg1"/>
                          </a:solidFill>
                          <a:effectLst/>
                          <a:latin typeface="Consolas" panose="020B0609020204030204" pitchFamily="49" charset="0"/>
                        </a:rPr>
                        <a:t>97,04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00"/>
                    </a:solidFill>
                  </a:tcPr>
                </a:tc>
                <a:tc>
                  <a:txBody>
                    <a:bodyPr/>
                    <a:lstStyle/>
                    <a:p>
                      <a:pPr algn="r" fontAlgn="b"/>
                      <a:r>
                        <a:rPr lang="ru-RU" sz="600" b="0" i="0" u="none" strike="noStrike">
                          <a:solidFill>
                            <a:schemeClr val="bg1"/>
                          </a:solidFill>
                          <a:effectLst/>
                          <a:latin typeface="Consolas" panose="020B0609020204030204" pitchFamily="49" charset="0"/>
                        </a:rPr>
                        <a:t>97,25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FF00"/>
                    </a:solidFill>
                  </a:tcPr>
                </a:tc>
                <a:tc>
                  <a:txBody>
                    <a:bodyPr/>
                    <a:lstStyle/>
                    <a:p>
                      <a:pPr algn="r" fontAlgn="b"/>
                      <a:r>
                        <a:rPr lang="ru-RU" sz="600" b="0" i="0" u="none" strike="noStrike">
                          <a:solidFill>
                            <a:schemeClr val="bg1"/>
                          </a:solidFill>
                          <a:effectLst/>
                          <a:latin typeface="Consolas" panose="020B0609020204030204" pitchFamily="49" charset="0"/>
                        </a:rPr>
                        <a:t>97,33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FF00"/>
                    </a:solidFill>
                  </a:tcPr>
                </a:tc>
                <a:tc>
                  <a:txBody>
                    <a:bodyPr/>
                    <a:lstStyle/>
                    <a:p>
                      <a:pPr algn="r" fontAlgn="b"/>
                      <a:r>
                        <a:rPr lang="ru-RU" sz="600" b="0" i="0" u="none" strike="noStrike">
                          <a:solidFill>
                            <a:schemeClr val="bg1"/>
                          </a:solidFill>
                          <a:effectLst/>
                          <a:latin typeface="Consolas" panose="020B0609020204030204" pitchFamily="49" charset="0"/>
                        </a:rPr>
                        <a:t>97,33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FF00"/>
                    </a:solidFill>
                  </a:tcPr>
                </a:tc>
              </a:tr>
              <a:tr h="117835">
                <a:tc>
                  <a:txBody>
                    <a:bodyPr/>
                    <a:lstStyle/>
                    <a:p>
                      <a:pPr algn="r" fontAlgn="b"/>
                      <a:r>
                        <a:rPr lang="ru-RU" sz="600" b="0" i="0" u="none" strike="noStrike">
                          <a:solidFill>
                            <a:schemeClr val="tx1"/>
                          </a:solidFill>
                          <a:effectLst/>
                          <a:latin typeface="Consolas" panose="020B0609020204030204" pitchFamily="49" charset="0"/>
                        </a:rPr>
                        <a:t>78</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83,16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700"/>
                    </a:solidFill>
                  </a:tcPr>
                </a:tc>
                <a:tc>
                  <a:txBody>
                    <a:bodyPr/>
                    <a:lstStyle/>
                    <a:p>
                      <a:pPr algn="r" fontAlgn="b"/>
                      <a:r>
                        <a:rPr lang="ru-RU" sz="600" b="0" i="0" u="none" strike="noStrike">
                          <a:solidFill>
                            <a:schemeClr val="bg1"/>
                          </a:solidFill>
                          <a:effectLst/>
                          <a:latin typeface="Consolas" panose="020B0609020204030204" pitchFamily="49" charset="0"/>
                        </a:rPr>
                        <a:t>89,24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F00"/>
                    </a:solidFill>
                  </a:tcPr>
                </a:tc>
                <a:tc>
                  <a:txBody>
                    <a:bodyPr/>
                    <a:lstStyle/>
                    <a:p>
                      <a:pPr algn="r" fontAlgn="b"/>
                      <a:r>
                        <a:rPr lang="ru-RU" sz="600" b="0" i="0" u="none" strike="noStrike">
                          <a:solidFill>
                            <a:schemeClr val="bg1"/>
                          </a:solidFill>
                          <a:effectLst/>
                          <a:latin typeface="Consolas" panose="020B0609020204030204" pitchFamily="49" charset="0"/>
                        </a:rPr>
                        <a:t>93,42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FF00"/>
                    </a:solidFill>
                  </a:tcPr>
                </a:tc>
                <a:tc>
                  <a:txBody>
                    <a:bodyPr/>
                    <a:lstStyle/>
                    <a:p>
                      <a:pPr algn="r" fontAlgn="b"/>
                      <a:r>
                        <a:rPr lang="ru-RU" sz="600" b="0" i="0" u="none" strike="noStrike">
                          <a:solidFill>
                            <a:schemeClr val="bg1"/>
                          </a:solidFill>
                          <a:effectLst/>
                          <a:latin typeface="Consolas" panose="020B0609020204030204" pitchFamily="49" charset="0"/>
                        </a:rPr>
                        <a:t>95,36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FF00"/>
                    </a:solidFill>
                  </a:tcPr>
                </a:tc>
                <a:tc>
                  <a:txBody>
                    <a:bodyPr/>
                    <a:lstStyle/>
                    <a:p>
                      <a:pPr algn="r" fontAlgn="b"/>
                      <a:r>
                        <a:rPr lang="ru-RU" sz="600" b="0" i="0" u="none" strike="noStrike">
                          <a:solidFill>
                            <a:schemeClr val="bg1"/>
                          </a:solidFill>
                          <a:effectLst/>
                          <a:latin typeface="Consolas" panose="020B0609020204030204" pitchFamily="49" charset="0"/>
                        </a:rPr>
                        <a:t>96,23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FF00"/>
                    </a:solidFill>
                  </a:tcPr>
                </a:tc>
                <a:tc>
                  <a:txBody>
                    <a:bodyPr/>
                    <a:lstStyle/>
                    <a:p>
                      <a:pPr algn="r" fontAlgn="b"/>
                      <a:r>
                        <a:rPr lang="ru-RU" sz="600" b="0" i="0" u="none" strike="noStrike">
                          <a:solidFill>
                            <a:schemeClr val="bg1"/>
                          </a:solidFill>
                          <a:effectLst/>
                          <a:latin typeface="Consolas" panose="020B0609020204030204" pitchFamily="49" charset="0"/>
                        </a:rPr>
                        <a:t>96,63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DFF00"/>
                    </a:solidFill>
                  </a:tcPr>
                </a:tc>
                <a:tc>
                  <a:txBody>
                    <a:bodyPr/>
                    <a:lstStyle/>
                    <a:p>
                      <a:pPr algn="r" fontAlgn="b"/>
                      <a:r>
                        <a:rPr lang="ru-RU" sz="600" b="0" i="0" u="none" strike="noStrike">
                          <a:solidFill>
                            <a:schemeClr val="bg1"/>
                          </a:solidFill>
                          <a:effectLst/>
                          <a:latin typeface="Consolas" panose="020B0609020204030204" pitchFamily="49" charset="0"/>
                        </a:rPr>
                        <a:t>97,05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00"/>
                    </a:solidFill>
                  </a:tcPr>
                </a:tc>
                <a:tc>
                  <a:txBody>
                    <a:bodyPr/>
                    <a:lstStyle/>
                    <a:p>
                      <a:pPr algn="r" fontAlgn="b"/>
                      <a:r>
                        <a:rPr lang="ru-RU" sz="600" b="0" i="0" u="none" strike="noStrike">
                          <a:solidFill>
                            <a:schemeClr val="bg1"/>
                          </a:solidFill>
                          <a:effectLst/>
                          <a:latin typeface="Consolas" panose="020B0609020204030204" pitchFamily="49" charset="0"/>
                        </a:rPr>
                        <a:t>97,25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FF00"/>
                    </a:solidFill>
                  </a:tcPr>
                </a:tc>
                <a:tc>
                  <a:txBody>
                    <a:bodyPr/>
                    <a:lstStyle/>
                    <a:p>
                      <a:pPr algn="r" fontAlgn="b"/>
                      <a:r>
                        <a:rPr lang="ru-RU" sz="600" b="0" i="0" u="none" strike="noStrike">
                          <a:solidFill>
                            <a:schemeClr val="bg1"/>
                          </a:solidFill>
                          <a:effectLst/>
                          <a:latin typeface="Consolas" panose="020B0609020204030204" pitchFamily="49" charset="0"/>
                        </a:rPr>
                        <a:t>97,33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FF00"/>
                    </a:solidFill>
                  </a:tcPr>
                </a:tc>
                <a:tc>
                  <a:txBody>
                    <a:bodyPr/>
                    <a:lstStyle/>
                    <a:p>
                      <a:pPr algn="r" fontAlgn="b"/>
                      <a:r>
                        <a:rPr lang="ru-RU" sz="600" b="0" i="0" u="none" strike="noStrike">
                          <a:solidFill>
                            <a:schemeClr val="bg1"/>
                          </a:solidFill>
                          <a:effectLst/>
                          <a:latin typeface="Consolas" panose="020B0609020204030204" pitchFamily="49" charset="0"/>
                        </a:rPr>
                        <a:t>97,34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FF00"/>
                    </a:solidFill>
                  </a:tcPr>
                </a:tc>
              </a:tr>
              <a:tr h="117835">
                <a:tc>
                  <a:txBody>
                    <a:bodyPr/>
                    <a:lstStyle/>
                    <a:p>
                      <a:pPr algn="r" fontAlgn="b"/>
                      <a:r>
                        <a:rPr lang="ru-RU" sz="600" b="0" i="0" u="none" strike="noStrike">
                          <a:solidFill>
                            <a:schemeClr val="tx1"/>
                          </a:solidFill>
                          <a:effectLst/>
                          <a:latin typeface="Consolas" panose="020B0609020204030204" pitchFamily="49" charset="0"/>
                        </a:rPr>
                        <a:t>80</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83,09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600"/>
                    </a:solidFill>
                  </a:tcPr>
                </a:tc>
                <a:tc>
                  <a:txBody>
                    <a:bodyPr/>
                    <a:lstStyle/>
                    <a:p>
                      <a:pPr algn="r" fontAlgn="b"/>
                      <a:r>
                        <a:rPr lang="ru-RU" sz="600" b="0" i="0" u="none" strike="noStrike">
                          <a:solidFill>
                            <a:schemeClr val="bg1"/>
                          </a:solidFill>
                          <a:effectLst/>
                          <a:latin typeface="Consolas" panose="020B0609020204030204" pitchFamily="49" charset="0"/>
                        </a:rPr>
                        <a:t>89,3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FF00"/>
                    </a:solidFill>
                  </a:tcPr>
                </a:tc>
                <a:tc>
                  <a:txBody>
                    <a:bodyPr/>
                    <a:lstStyle/>
                    <a:p>
                      <a:pPr algn="r" fontAlgn="b"/>
                      <a:r>
                        <a:rPr lang="ru-RU" sz="600" b="0" i="0" u="none" strike="noStrike">
                          <a:solidFill>
                            <a:schemeClr val="bg1"/>
                          </a:solidFill>
                          <a:effectLst/>
                          <a:latin typeface="Consolas" panose="020B0609020204030204" pitchFamily="49" charset="0"/>
                        </a:rPr>
                        <a:t>93,52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FF00"/>
                    </a:solidFill>
                  </a:tcPr>
                </a:tc>
                <a:tc>
                  <a:txBody>
                    <a:bodyPr/>
                    <a:lstStyle/>
                    <a:p>
                      <a:pPr algn="r" fontAlgn="b"/>
                      <a:r>
                        <a:rPr lang="ru-RU" sz="600" b="0" i="0" u="none" strike="noStrike">
                          <a:solidFill>
                            <a:schemeClr val="bg1"/>
                          </a:solidFill>
                          <a:effectLst/>
                          <a:latin typeface="Consolas" panose="020B0609020204030204" pitchFamily="49" charset="0"/>
                        </a:rPr>
                        <a:t>95,49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FF00"/>
                    </a:solidFill>
                  </a:tcPr>
                </a:tc>
                <a:tc>
                  <a:txBody>
                    <a:bodyPr/>
                    <a:lstStyle/>
                    <a:p>
                      <a:pPr algn="r" fontAlgn="b"/>
                      <a:r>
                        <a:rPr lang="ru-RU" sz="600" b="0" i="0" u="none" strike="noStrike">
                          <a:solidFill>
                            <a:schemeClr val="bg1"/>
                          </a:solidFill>
                          <a:effectLst/>
                          <a:latin typeface="Consolas" panose="020B0609020204030204" pitchFamily="49" charset="0"/>
                        </a:rPr>
                        <a:t>96,35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2FF00"/>
                    </a:solidFill>
                  </a:tcPr>
                </a:tc>
                <a:tc>
                  <a:txBody>
                    <a:bodyPr/>
                    <a:lstStyle/>
                    <a:p>
                      <a:pPr algn="r" fontAlgn="b"/>
                      <a:r>
                        <a:rPr lang="ru-RU" sz="600" b="0" i="0" u="none" strike="noStrike">
                          <a:solidFill>
                            <a:schemeClr val="bg1"/>
                          </a:solidFill>
                          <a:effectLst/>
                          <a:latin typeface="Consolas" panose="020B0609020204030204" pitchFamily="49" charset="0"/>
                        </a:rPr>
                        <a:t>96,75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FF00"/>
                    </a:solidFill>
                  </a:tcPr>
                </a:tc>
                <a:tc>
                  <a:txBody>
                    <a:bodyPr/>
                    <a:lstStyle/>
                    <a:p>
                      <a:pPr algn="r" fontAlgn="b"/>
                      <a:r>
                        <a:rPr lang="ru-RU" sz="600" b="0" i="0" u="none" strike="noStrike">
                          <a:solidFill>
                            <a:schemeClr val="bg1"/>
                          </a:solidFill>
                          <a:effectLst/>
                          <a:latin typeface="Consolas" panose="020B0609020204030204" pitchFamily="49" charset="0"/>
                        </a:rPr>
                        <a:t>97,17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FF00"/>
                    </a:solidFill>
                  </a:tcPr>
                </a:tc>
                <a:tc>
                  <a:txBody>
                    <a:bodyPr/>
                    <a:lstStyle/>
                    <a:p>
                      <a:pPr algn="r" fontAlgn="b"/>
                      <a:r>
                        <a:rPr lang="ru-RU" sz="600" b="0" i="0" u="none" strike="noStrike">
                          <a:solidFill>
                            <a:schemeClr val="bg1"/>
                          </a:solidFill>
                          <a:effectLst/>
                          <a:latin typeface="Consolas" panose="020B0609020204030204" pitchFamily="49" charset="0"/>
                        </a:rPr>
                        <a:t>97,38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0FF00"/>
                    </a:solidFill>
                  </a:tcPr>
                </a:tc>
                <a:tc>
                  <a:txBody>
                    <a:bodyPr/>
                    <a:lstStyle/>
                    <a:p>
                      <a:pPr algn="r" fontAlgn="b"/>
                      <a:r>
                        <a:rPr lang="ru-RU" sz="600" b="0" i="0" u="none" strike="noStrike">
                          <a:solidFill>
                            <a:schemeClr val="bg1"/>
                          </a:solidFill>
                          <a:effectLst/>
                          <a:latin typeface="Consolas" panose="020B0609020204030204" pitchFamily="49" charset="0"/>
                        </a:rPr>
                        <a:t>97,46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FFF00"/>
                    </a:solidFill>
                  </a:tcPr>
                </a:tc>
                <a:tc>
                  <a:txBody>
                    <a:bodyPr/>
                    <a:lstStyle/>
                    <a:p>
                      <a:pPr algn="r" fontAlgn="b"/>
                      <a:r>
                        <a:rPr lang="ru-RU" sz="600" b="0" i="0" u="none" strike="noStrike">
                          <a:solidFill>
                            <a:schemeClr val="bg1"/>
                          </a:solidFill>
                          <a:effectLst/>
                          <a:latin typeface="Consolas" panose="020B0609020204030204" pitchFamily="49" charset="0"/>
                        </a:rPr>
                        <a:t>97,45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FFF00"/>
                    </a:solidFill>
                  </a:tcPr>
                </a:tc>
              </a:tr>
              <a:tr h="117835">
                <a:tc>
                  <a:txBody>
                    <a:bodyPr/>
                    <a:lstStyle/>
                    <a:p>
                      <a:pPr algn="r" fontAlgn="b"/>
                      <a:r>
                        <a:rPr lang="ru-RU" sz="600" b="0" i="0" u="none" strike="noStrike">
                          <a:solidFill>
                            <a:schemeClr val="tx1"/>
                          </a:solidFill>
                          <a:effectLst/>
                          <a:latin typeface="Consolas" panose="020B0609020204030204" pitchFamily="49" charset="0"/>
                        </a:rPr>
                        <a:t>82</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83,18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700"/>
                    </a:solidFill>
                  </a:tcPr>
                </a:tc>
                <a:tc>
                  <a:txBody>
                    <a:bodyPr/>
                    <a:lstStyle/>
                    <a:p>
                      <a:pPr algn="r" fontAlgn="b"/>
                      <a:r>
                        <a:rPr lang="ru-RU" sz="600" b="0" i="0" u="none" strike="noStrike">
                          <a:solidFill>
                            <a:schemeClr val="bg1"/>
                          </a:solidFill>
                          <a:effectLst/>
                          <a:latin typeface="Consolas" panose="020B0609020204030204" pitchFamily="49" charset="0"/>
                        </a:rPr>
                        <a:t>89,49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FF00"/>
                    </a:solidFill>
                  </a:tcPr>
                </a:tc>
                <a:tc>
                  <a:txBody>
                    <a:bodyPr/>
                    <a:lstStyle/>
                    <a:p>
                      <a:pPr algn="r" fontAlgn="b"/>
                      <a:r>
                        <a:rPr lang="ru-RU" sz="600" b="0" i="0" u="none" strike="noStrike">
                          <a:solidFill>
                            <a:schemeClr val="bg1"/>
                          </a:solidFill>
                          <a:effectLst/>
                          <a:latin typeface="Consolas" panose="020B0609020204030204" pitchFamily="49" charset="0"/>
                        </a:rPr>
                        <a:t>93,67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FF00"/>
                    </a:solidFill>
                  </a:tcPr>
                </a:tc>
                <a:tc>
                  <a:txBody>
                    <a:bodyPr/>
                    <a:lstStyle/>
                    <a:p>
                      <a:pPr algn="r" fontAlgn="b"/>
                      <a:r>
                        <a:rPr lang="ru-RU" sz="600" b="0" i="0" u="none" strike="noStrike">
                          <a:solidFill>
                            <a:schemeClr val="bg1"/>
                          </a:solidFill>
                          <a:effectLst/>
                          <a:latin typeface="Consolas" panose="020B0609020204030204" pitchFamily="49" charset="0"/>
                        </a:rPr>
                        <a:t>95,7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FF00"/>
                    </a:solidFill>
                  </a:tcPr>
                </a:tc>
                <a:tc>
                  <a:txBody>
                    <a:bodyPr/>
                    <a:lstStyle/>
                    <a:p>
                      <a:pPr algn="r" fontAlgn="b"/>
                      <a:r>
                        <a:rPr lang="ru-RU" sz="600" b="0" i="0" u="none" strike="noStrike">
                          <a:solidFill>
                            <a:schemeClr val="bg1"/>
                          </a:solidFill>
                          <a:effectLst/>
                          <a:latin typeface="Consolas" panose="020B0609020204030204" pitchFamily="49" charset="0"/>
                        </a:rPr>
                        <a:t>96,55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FF00"/>
                    </a:solidFill>
                  </a:tcPr>
                </a:tc>
                <a:tc>
                  <a:txBody>
                    <a:bodyPr/>
                    <a:lstStyle/>
                    <a:p>
                      <a:pPr algn="r" fontAlgn="b"/>
                      <a:r>
                        <a:rPr lang="ru-RU" sz="600" b="0" i="0" u="none" strike="noStrike">
                          <a:solidFill>
                            <a:schemeClr val="bg1"/>
                          </a:solidFill>
                          <a:effectLst/>
                          <a:latin typeface="Consolas" panose="020B0609020204030204" pitchFamily="49" charset="0"/>
                        </a:rPr>
                        <a:t>96,94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FF00"/>
                    </a:solidFill>
                  </a:tcPr>
                </a:tc>
                <a:tc>
                  <a:txBody>
                    <a:bodyPr/>
                    <a:lstStyle/>
                    <a:p>
                      <a:pPr algn="r" fontAlgn="b"/>
                      <a:r>
                        <a:rPr lang="ru-RU" sz="600" b="0" i="0" u="none" strike="noStrike">
                          <a:solidFill>
                            <a:schemeClr val="bg1"/>
                          </a:solidFill>
                          <a:effectLst/>
                          <a:latin typeface="Consolas" panose="020B0609020204030204" pitchFamily="49" charset="0"/>
                        </a:rPr>
                        <a:t>97,36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FF00"/>
                    </a:solidFill>
                  </a:tcPr>
                </a:tc>
                <a:tc>
                  <a:txBody>
                    <a:bodyPr/>
                    <a:lstStyle/>
                    <a:p>
                      <a:pPr algn="r" fontAlgn="b"/>
                      <a:r>
                        <a:rPr lang="ru-RU" sz="600" b="0" i="0" u="none" strike="noStrike">
                          <a:solidFill>
                            <a:schemeClr val="bg1"/>
                          </a:solidFill>
                          <a:effectLst/>
                          <a:latin typeface="Consolas" panose="020B0609020204030204" pitchFamily="49" charset="0"/>
                        </a:rPr>
                        <a:t>97,57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FF00"/>
                    </a:solidFill>
                  </a:tcPr>
                </a:tc>
                <a:tc>
                  <a:txBody>
                    <a:bodyPr/>
                    <a:lstStyle/>
                    <a:p>
                      <a:pPr algn="r" fontAlgn="b"/>
                      <a:r>
                        <a:rPr lang="ru-RU" sz="600" b="0" i="0" u="none" strike="noStrike">
                          <a:solidFill>
                            <a:schemeClr val="bg1"/>
                          </a:solidFill>
                          <a:effectLst/>
                          <a:latin typeface="Consolas" panose="020B0609020204030204" pitchFamily="49" charset="0"/>
                        </a:rPr>
                        <a:t>97,65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CFF00"/>
                    </a:solidFill>
                  </a:tcPr>
                </a:tc>
                <a:tc>
                  <a:txBody>
                    <a:bodyPr/>
                    <a:lstStyle/>
                    <a:p>
                      <a:pPr algn="r" fontAlgn="b"/>
                      <a:r>
                        <a:rPr lang="ru-RU" sz="600" b="0" i="0" u="none" strike="noStrike">
                          <a:solidFill>
                            <a:schemeClr val="bg1"/>
                          </a:solidFill>
                          <a:effectLst/>
                          <a:latin typeface="Consolas" panose="020B0609020204030204" pitchFamily="49" charset="0"/>
                        </a:rPr>
                        <a:t>97,65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CFF00"/>
                    </a:solidFill>
                  </a:tcPr>
                </a:tc>
              </a:tr>
              <a:tr h="117835">
                <a:tc>
                  <a:txBody>
                    <a:bodyPr/>
                    <a:lstStyle/>
                    <a:p>
                      <a:pPr algn="r" fontAlgn="b"/>
                      <a:r>
                        <a:rPr lang="ru-RU" sz="600" b="0" i="0" u="none" strike="noStrike">
                          <a:solidFill>
                            <a:schemeClr val="tx1"/>
                          </a:solidFill>
                          <a:effectLst/>
                          <a:latin typeface="Consolas" panose="020B0609020204030204" pitchFamily="49" charset="0"/>
                        </a:rPr>
                        <a:t>84</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83,21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800"/>
                    </a:solidFill>
                  </a:tcPr>
                </a:tc>
                <a:tc>
                  <a:txBody>
                    <a:bodyPr/>
                    <a:lstStyle/>
                    <a:p>
                      <a:pPr algn="r" fontAlgn="b"/>
                      <a:r>
                        <a:rPr lang="ru-RU" sz="600" b="0" i="0" u="none" strike="noStrike">
                          <a:solidFill>
                            <a:schemeClr val="bg1"/>
                          </a:solidFill>
                          <a:effectLst/>
                          <a:latin typeface="Consolas" panose="020B0609020204030204" pitchFamily="49" charset="0"/>
                        </a:rPr>
                        <a:t>89,54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FF00"/>
                    </a:solidFill>
                  </a:tcPr>
                </a:tc>
                <a:tc>
                  <a:txBody>
                    <a:bodyPr/>
                    <a:lstStyle/>
                    <a:p>
                      <a:pPr algn="r" fontAlgn="b"/>
                      <a:r>
                        <a:rPr lang="ru-RU" sz="600" b="0" i="0" u="none" strike="noStrike">
                          <a:solidFill>
                            <a:schemeClr val="bg1"/>
                          </a:solidFill>
                          <a:effectLst/>
                          <a:latin typeface="Consolas" panose="020B0609020204030204" pitchFamily="49" charset="0"/>
                        </a:rPr>
                        <a:t>93,71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FF00"/>
                    </a:solidFill>
                  </a:tcPr>
                </a:tc>
                <a:tc>
                  <a:txBody>
                    <a:bodyPr/>
                    <a:lstStyle/>
                    <a:p>
                      <a:pPr algn="r" fontAlgn="b"/>
                      <a:r>
                        <a:rPr lang="ru-RU" sz="600" b="0" i="0" u="none" strike="noStrike">
                          <a:solidFill>
                            <a:schemeClr val="bg1"/>
                          </a:solidFill>
                          <a:effectLst/>
                          <a:latin typeface="Consolas" panose="020B0609020204030204" pitchFamily="49" charset="0"/>
                        </a:rPr>
                        <a:t>95,73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FF00"/>
                    </a:solidFill>
                  </a:tcPr>
                </a:tc>
                <a:tc>
                  <a:txBody>
                    <a:bodyPr/>
                    <a:lstStyle/>
                    <a:p>
                      <a:pPr algn="r" fontAlgn="b"/>
                      <a:r>
                        <a:rPr lang="ru-RU" sz="600" b="0" i="0" u="none" strike="noStrike">
                          <a:solidFill>
                            <a:schemeClr val="bg1"/>
                          </a:solidFill>
                          <a:effectLst/>
                          <a:latin typeface="Consolas" panose="020B0609020204030204" pitchFamily="49" charset="0"/>
                        </a:rPr>
                        <a:t>96,56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FF00"/>
                    </a:solidFill>
                  </a:tcPr>
                </a:tc>
                <a:tc>
                  <a:txBody>
                    <a:bodyPr/>
                    <a:lstStyle/>
                    <a:p>
                      <a:pPr algn="r" fontAlgn="b"/>
                      <a:r>
                        <a:rPr lang="ru-RU" sz="600" b="0" i="0" u="none" strike="noStrike">
                          <a:solidFill>
                            <a:schemeClr val="bg1"/>
                          </a:solidFill>
                          <a:effectLst/>
                          <a:latin typeface="Consolas" panose="020B0609020204030204" pitchFamily="49" charset="0"/>
                        </a:rPr>
                        <a:t>96,96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FF00"/>
                    </a:solidFill>
                  </a:tcPr>
                </a:tc>
                <a:tc>
                  <a:txBody>
                    <a:bodyPr/>
                    <a:lstStyle/>
                    <a:p>
                      <a:pPr algn="r" fontAlgn="b"/>
                      <a:r>
                        <a:rPr lang="ru-RU" sz="600" b="0" i="0" u="none" strike="noStrike">
                          <a:solidFill>
                            <a:schemeClr val="bg1"/>
                          </a:solidFill>
                          <a:effectLst/>
                          <a:latin typeface="Consolas" panose="020B0609020204030204" pitchFamily="49" charset="0"/>
                        </a:rPr>
                        <a:t>97,36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FF00"/>
                    </a:solidFill>
                  </a:tcPr>
                </a:tc>
                <a:tc>
                  <a:txBody>
                    <a:bodyPr/>
                    <a:lstStyle/>
                    <a:p>
                      <a:pPr algn="r" fontAlgn="b"/>
                      <a:r>
                        <a:rPr lang="ru-RU" sz="600" b="0" i="0" u="none" strike="noStrike">
                          <a:solidFill>
                            <a:schemeClr val="bg1"/>
                          </a:solidFill>
                          <a:effectLst/>
                          <a:latin typeface="Consolas" panose="020B0609020204030204" pitchFamily="49" charset="0"/>
                        </a:rPr>
                        <a:t>97,58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FF00"/>
                    </a:solidFill>
                  </a:tcPr>
                </a:tc>
                <a:tc>
                  <a:txBody>
                    <a:bodyPr/>
                    <a:lstStyle/>
                    <a:p>
                      <a:pPr algn="r" fontAlgn="b"/>
                      <a:r>
                        <a:rPr lang="ru-RU" sz="600" b="0" i="0" u="none" strike="noStrike">
                          <a:solidFill>
                            <a:schemeClr val="bg1"/>
                          </a:solidFill>
                          <a:effectLst/>
                          <a:latin typeface="Consolas" panose="020B0609020204030204" pitchFamily="49" charset="0"/>
                        </a:rPr>
                        <a:t>97,66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CFF00"/>
                    </a:solidFill>
                  </a:tcPr>
                </a:tc>
                <a:tc>
                  <a:txBody>
                    <a:bodyPr/>
                    <a:lstStyle/>
                    <a:p>
                      <a:pPr algn="r" fontAlgn="b"/>
                      <a:r>
                        <a:rPr lang="ru-RU" sz="600" b="0" i="0" u="none" strike="noStrike">
                          <a:solidFill>
                            <a:schemeClr val="bg1"/>
                          </a:solidFill>
                          <a:effectLst/>
                          <a:latin typeface="Consolas" panose="020B0609020204030204" pitchFamily="49" charset="0"/>
                        </a:rPr>
                        <a:t>97,66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CFF00"/>
                    </a:solidFill>
                  </a:tcPr>
                </a:tc>
              </a:tr>
              <a:tr h="117835">
                <a:tc>
                  <a:txBody>
                    <a:bodyPr/>
                    <a:lstStyle/>
                    <a:p>
                      <a:pPr algn="r" fontAlgn="b"/>
                      <a:r>
                        <a:rPr lang="ru-RU" sz="600" b="0" i="0" u="none" strike="noStrike">
                          <a:solidFill>
                            <a:schemeClr val="tx1"/>
                          </a:solidFill>
                          <a:effectLst/>
                          <a:latin typeface="Consolas" panose="020B0609020204030204" pitchFamily="49" charset="0"/>
                        </a:rPr>
                        <a:t>86</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800"/>
                    </a:solidFill>
                  </a:tcPr>
                </a:tc>
                <a:tc>
                  <a:txBody>
                    <a:bodyPr/>
                    <a:lstStyle/>
                    <a:p>
                      <a:pPr algn="r" fontAlgn="b"/>
                      <a:r>
                        <a:rPr lang="ru-RU" sz="600" b="0" i="0" u="none" strike="noStrike">
                          <a:solidFill>
                            <a:schemeClr val="bg1"/>
                          </a:solidFill>
                          <a:effectLst/>
                          <a:latin typeface="Consolas" panose="020B0609020204030204" pitchFamily="49" charset="0"/>
                        </a:rPr>
                        <a:t>89,69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FF00"/>
                    </a:solidFill>
                  </a:tcPr>
                </a:tc>
                <a:tc>
                  <a:txBody>
                    <a:bodyPr/>
                    <a:lstStyle/>
                    <a:p>
                      <a:pPr algn="r" fontAlgn="b"/>
                      <a:r>
                        <a:rPr lang="ru-RU" sz="600" b="0" i="0" u="none" strike="noStrike">
                          <a:solidFill>
                            <a:schemeClr val="bg1"/>
                          </a:solidFill>
                          <a:effectLst/>
                          <a:latin typeface="Consolas" panose="020B0609020204030204" pitchFamily="49" charset="0"/>
                        </a:rPr>
                        <a:t>93,75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FFF00"/>
                    </a:solidFill>
                  </a:tcPr>
                </a:tc>
                <a:tc>
                  <a:txBody>
                    <a:bodyPr/>
                    <a:lstStyle/>
                    <a:p>
                      <a:pPr algn="r" fontAlgn="b"/>
                      <a:r>
                        <a:rPr lang="ru-RU" sz="600" b="0" i="0" u="none" strike="noStrike">
                          <a:solidFill>
                            <a:schemeClr val="bg1"/>
                          </a:solidFill>
                          <a:effectLst/>
                          <a:latin typeface="Consolas" panose="020B0609020204030204" pitchFamily="49" charset="0"/>
                        </a:rPr>
                        <a:t>95,75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FF00"/>
                    </a:solidFill>
                  </a:tcPr>
                </a:tc>
                <a:tc>
                  <a:txBody>
                    <a:bodyPr/>
                    <a:lstStyle/>
                    <a:p>
                      <a:pPr algn="r" fontAlgn="b"/>
                      <a:r>
                        <a:rPr lang="ru-RU" sz="600" b="0" i="0" u="none" strike="noStrike">
                          <a:solidFill>
                            <a:schemeClr val="bg1"/>
                          </a:solidFill>
                          <a:effectLst/>
                          <a:latin typeface="Consolas" panose="020B0609020204030204" pitchFamily="49" charset="0"/>
                        </a:rPr>
                        <a:t>96,57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FF00"/>
                    </a:solidFill>
                  </a:tcPr>
                </a:tc>
                <a:tc>
                  <a:txBody>
                    <a:bodyPr/>
                    <a:lstStyle/>
                    <a:p>
                      <a:pPr algn="r" fontAlgn="b"/>
                      <a:r>
                        <a:rPr lang="ru-RU" sz="600" b="0" i="0" u="none" strike="noStrike">
                          <a:solidFill>
                            <a:schemeClr val="bg1"/>
                          </a:solidFill>
                          <a:effectLst/>
                          <a:latin typeface="Consolas" panose="020B0609020204030204" pitchFamily="49" charset="0"/>
                        </a:rPr>
                        <a:t>96,96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FF00"/>
                    </a:solidFill>
                  </a:tcPr>
                </a:tc>
                <a:tc>
                  <a:txBody>
                    <a:bodyPr/>
                    <a:lstStyle/>
                    <a:p>
                      <a:pPr algn="r" fontAlgn="b"/>
                      <a:r>
                        <a:rPr lang="ru-RU" sz="600" b="0" i="0" u="none" strike="noStrike">
                          <a:solidFill>
                            <a:schemeClr val="bg1"/>
                          </a:solidFill>
                          <a:effectLst/>
                          <a:latin typeface="Consolas" panose="020B0609020204030204" pitchFamily="49" charset="0"/>
                        </a:rPr>
                        <a:t>97,36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FF00"/>
                    </a:solidFill>
                  </a:tcPr>
                </a:tc>
                <a:tc>
                  <a:txBody>
                    <a:bodyPr/>
                    <a:lstStyle/>
                    <a:p>
                      <a:pPr algn="r" fontAlgn="b"/>
                      <a:r>
                        <a:rPr lang="ru-RU" sz="600" b="0" i="0" u="none" strike="noStrike">
                          <a:solidFill>
                            <a:schemeClr val="bg1"/>
                          </a:solidFill>
                          <a:effectLst/>
                          <a:latin typeface="Consolas" panose="020B0609020204030204" pitchFamily="49" charset="0"/>
                        </a:rPr>
                        <a:t>97,59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FF00"/>
                    </a:solidFill>
                  </a:tcPr>
                </a:tc>
                <a:tc>
                  <a:txBody>
                    <a:bodyPr/>
                    <a:lstStyle/>
                    <a:p>
                      <a:pPr algn="r" fontAlgn="b"/>
                      <a:r>
                        <a:rPr lang="ru-RU" sz="600" b="0" i="0" u="none" strike="noStrike">
                          <a:solidFill>
                            <a:schemeClr val="bg1"/>
                          </a:solidFill>
                          <a:effectLst/>
                          <a:latin typeface="Consolas" panose="020B0609020204030204" pitchFamily="49" charset="0"/>
                        </a:rPr>
                        <a:t>97,66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CFF00"/>
                    </a:solidFill>
                  </a:tcPr>
                </a:tc>
                <a:tc>
                  <a:txBody>
                    <a:bodyPr/>
                    <a:lstStyle/>
                    <a:p>
                      <a:pPr algn="r" fontAlgn="b"/>
                      <a:r>
                        <a:rPr lang="ru-RU" sz="600" b="0" i="0" u="none" strike="noStrike">
                          <a:solidFill>
                            <a:schemeClr val="bg1"/>
                          </a:solidFill>
                          <a:effectLst/>
                          <a:latin typeface="Consolas" panose="020B0609020204030204" pitchFamily="49" charset="0"/>
                        </a:rPr>
                        <a:t>97,66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CFF00"/>
                    </a:solidFill>
                  </a:tcPr>
                </a:tc>
              </a:tr>
              <a:tr h="117835">
                <a:tc>
                  <a:txBody>
                    <a:bodyPr/>
                    <a:lstStyle/>
                    <a:p>
                      <a:pPr algn="r" fontAlgn="b"/>
                      <a:r>
                        <a:rPr lang="ru-RU" sz="600" b="0" i="0" u="none" strike="noStrike">
                          <a:solidFill>
                            <a:schemeClr val="tx1"/>
                          </a:solidFill>
                          <a:effectLst/>
                          <a:latin typeface="Consolas" panose="020B0609020204030204" pitchFamily="49" charset="0"/>
                        </a:rPr>
                        <a:t>88</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800"/>
                    </a:solidFill>
                  </a:tcPr>
                </a:tc>
                <a:tc>
                  <a:txBody>
                    <a:bodyPr/>
                    <a:lstStyle/>
                    <a:p>
                      <a:pPr algn="r" fontAlgn="b"/>
                      <a:r>
                        <a:rPr lang="ru-RU" sz="600" b="0" i="0" u="none" strike="noStrike">
                          <a:solidFill>
                            <a:schemeClr val="bg1"/>
                          </a:solidFill>
                          <a:effectLst/>
                          <a:latin typeface="Consolas" panose="020B0609020204030204" pitchFamily="49" charset="0"/>
                        </a:rPr>
                        <a:t>89,7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FF00"/>
                    </a:solidFill>
                  </a:tcPr>
                </a:tc>
                <a:tc>
                  <a:txBody>
                    <a:bodyPr/>
                    <a:lstStyle/>
                    <a:p>
                      <a:pPr algn="r" fontAlgn="b"/>
                      <a:r>
                        <a:rPr lang="ru-RU" sz="600" b="0" i="0" u="none" strike="noStrike">
                          <a:solidFill>
                            <a:schemeClr val="bg1"/>
                          </a:solidFill>
                          <a:effectLst/>
                          <a:latin typeface="Consolas" panose="020B0609020204030204" pitchFamily="49" charset="0"/>
                        </a:rPr>
                        <a:t>93,78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FFF00"/>
                    </a:solidFill>
                  </a:tcPr>
                </a:tc>
                <a:tc>
                  <a:txBody>
                    <a:bodyPr/>
                    <a:lstStyle/>
                    <a:p>
                      <a:pPr algn="r" fontAlgn="b"/>
                      <a:r>
                        <a:rPr lang="ru-RU" sz="600" b="0" i="0" u="none" strike="noStrike">
                          <a:solidFill>
                            <a:schemeClr val="bg1"/>
                          </a:solidFill>
                          <a:effectLst/>
                          <a:latin typeface="Consolas" panose="020B0609020204030204" pitchFamily="49" charset="0"/>
                        </a:rPr>
                        <a:t>95,77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FF00"/>
                    </a:solidFill>
                  </a:tcPr>
                </a:tc>
                <a:tc>
                  <a:txBody>
                    <a:bodyPr/>
                    <a:lstStyle/>
                    <a:p>
                      <a:pPr algn="r" fontAlgn="b"/>
                      <a:r>
                        <a:rPr lang="ru-RU" sz="600" b="0" i="0" u="none" strike="noStrike">
                          <a:solidFill>
                            <a:schemeClr val="bg1"/>
                          </a:solidFill>
                          <a:effectLst/>
                          <a:latin typeface="Consolas" panose="020B0609020204030204" pitchFamily="49" charset="0"/>
                        </a:rPr>
                        <a:t>96,59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FF00"/>
                    </a:solidFill>
                  </a:tcPr>
                </a:tc>
                <a:tc>
                  <a:txBody>
                    <a:bodyPr/>
                    <a:lstStyle/>
                    <a:p>
                      <a:pPr algn="r" fontAlgn="b"/>
                      <a:r>
                        <a:rPr lang="ru-RU" sz="600" b="0" i="0" u="none" strike="noStrike">
                          <a:solidFill>
                            <a:schemeClr val="bg1"/>
                          </a:solidFill>
                          <a:effectLst/>
                          <a:latin typeface="Consolas" panose="020B0609020204030204" pitchFamily="49" charset="0"/>
                        </a:rPr>
                        <a:t>96,97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FF00"/>
                    </a:solidFill>
                  </a:tcPr>
                </a:tc>
                <a:tc>
                  <a:txBody>
                    <a:bodyPr/>
                    <a:lstStyle/>
                    <a:p>
                      <a:pPr algn="r" fontAlgn="b"/>
                      <a:r>
                        <a:rPr lang="ru-RU" sz="600" b="0" i="0" u="none" strike="noStrike">
                          <a:solidFill>
                            <a:schemeClr val="bg1"/>
                          </a:solidFill>
                          <a:effectLst/>
                          <a:latin typeface="Consolas" panose="020B0609020204030204" pitchFamily="49" charset="0"/>
                        </a:rPr>
                        <a:t>97,37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FF00"/>
                    </a:solidFill>
                  </a:tcPr>
                </a:tc>
                <a:tc>
                  <a:txBody>
                    <a:bodyPr/>
                    <a:lstStyle/>
                    <a:p>
                      <a:pPr algn="r" fontAlgn="b"/>
                      <a:r>
                        <a:rPr lang="ru-RU" sz="600" b="0" i="0" u="none" strike="noStrike">
                          <a:solidFill>
                            <a:schemeClr val="bg1"/>
                          </a:solidFill>
                          <a:effectLst/>
                          <a:latin typeface="Consolas" panose="020B0609020204030204" pitchFamily="49" charset="0"/>
                        </a:rPr>
                        <a:t>97,59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FF00"/>
                    </a:solidFill>
                  </a:tcPr>
                </a:tc>
                <a:tc>
                  <a:txBody>
                    <a:bodyPr/>
                    <a:lstStyle/>
                    <a:p>
                      <a:pPr algn="r" fontAlgn="b"/>
                      <a:r>
                        <a:rPr lang="ru-RU" sz="600" b="0" i="0" u="none" strike="noStrike">
                          <a:solidFill>
                            <a:schemeClr val="bg1"/>
                          </a:solidFill>
                          <a:effectLst/>
                          <a:latin typeface="Consolas" panose="020B0609020204030204" pitchFamily="49" charset="0"/>
                        </a:rPr>
                        <a:t>97,67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FF00"/>
                    </a:solidFill>
                  </a:tcPr>
                </a:tc>
                <a:tc>
                  <a:txBody>
                    <a:bodyPr/>
                    <a:lstStyle/>
                    <a:p>
                      <a:pPr algn="r" fontAlgn="b"/>
                      <a:r>
                        <a:rPr lang="ru-RU" sz="600" b="0" i="0" u="none" strike="noStrike">
                          <a:solidFill>
                            <a:schemeClr val="bg1"/>
                          </a:solidFill>
                          <a:effectLst/>
                          <a:latin typeface="Consolas" panose="020B0609020204030204" pitchFamily="49" charset="0"/>
                        </a:rPr>
                        <a:t>97,67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FF00"/>
                    </a:solidFill>
                  </a:tcPr>
                </a:tc>
              </a:tr>
              <a:tr h="117835">
                <a:tc>
                  <a:txBody>
                    <a:bodyPr/>
                    <a:lstStyle/>
                    <a:p>
                      <a:pPr algn="r" fontAlgn="b"/>
                      <a:r>
                        <a:rPr lang="ru-RU" sz="600" b="0" i="0" u="none" strike="noStrike">
                          <a:solidFill>
                            <a:schemeClr val="tx1"/>
                          </a:solidFill>
                          <a:effectLst/>
                          <a:latin typeface="Consolas" panose="020B0609020204030204" pitchFamily="49" charset="0"/>
                        </a:rPr>
                        <a:t>90</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83,24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800"/>
                    </a:solidFill>
                  </a:tcPr>
                </a:tc>
                <a:tc>
                  <a:txBody>
                    <a:bodyPr/>
                    <a:lstStyle/>
                    <a:p>
                      <a:pPr algn="r" fontAlgn="b"/>
                      <a:r>
                        <a:rPr lang="ru-RU" sz="600" b="0" i="0" u="none" strike="noStrike">
                          <a:solidFill>
                            <a:schemeClr val="bg1"/>
                          </a:solidFill>
                          <a:effectLst/>
                          <a:latin typeface="Consolas" panose="020B0609020204030204" pitchFamily="49" charset="0"/>
                        </a:rPr>
                        <a:t>89,77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FF00"/>
                    </a:solidFill>
                  </a:tcPr>
                </a:tc>
                <a:tc>
                  <a:txBody>
                    <a:bodyPr/>
                    <a:lstStyle/>
                    <a:p>
                      <a:pPr algn="r" fontAlgn="b"/>
                      <a:r>
                        <a:rPr lang="ru-RU" sz="600" b="0" i="0" u="none" strike="noStrike">
                          <a:solidFill>
                            <a:schemeClr val="bg1"/>
                          </a:solidFill>
                          <a:effectLst/>
                          <a:latin typeface="Consolas" panose="020B0609020204030204" pitchFamily="49" charset="0"/>
                        </a:rPr>
                        <a:t>93,81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FF00"/>
                    </a:solidFill>
                  </a:tcPr>
                </a:tc>
                <a:tc>
                  <a:txBody>
                    <a:bodyPr/>
                    <a:lstStyle/>
                    <a:p>
                      <a:pPr algn="r" fontAlgn="b"/>
                      <a:r>
                        <a:rPr lang="ru-RU" sz="600" b="0" i="0" u="none" strike="noStrike">
                          <a:solidFill>
                            <a:schemeClr val="bg1"/>
                          </a:solidFill>
                          <a:effectLst/>
                          <a:latin typeface="Consolas" panose="020B0609020204030204" pitchFamily="49" charset="0"/>
                        </a:rPr>
                        <a:t>95,79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FF00"/>
                    </a:solidFill>
                  </a:tcPr>
                </a:tc>
                <a:tc>
                  <a:txBody>
                    <a:bodyPr/>
                    <a:lstStyle/>
                    <a:p>
                      <a:pPr algn="r" fontAlgn="b"/>
                      <a:r>
                        <a:rPr lang="ru-RU" sz="600" b="0" i="0" u="none" strike="noStrike">
                          <a:solidFill>
                            <a:schemeClr val="bg1"/>
                          </a:solidFill>
                          <a:effectLst/>
                          <a:latin typeface="Consolas" panose="020B0609020204030204" pitchFamily="49" charset="0"/>
                        </a:rPr>
                        <a:t>96,6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FF00"/>
                    </a:solidFill>
                  </a:tcPr>
                </a:tc>
                <a:tc>
                  <a:txBody>
                    <a:bodyPr/>
                    <a:lstStyle/>
                    <a:p>
                      <a:pPr algn="r" fontAlgn="b"/>
                      <a:r>
                        <a:rPr lang="ru-RU" sz="600" b="0" i="0" u="none" strike="noStrike">
                          <a:solidFill>
                            <a:schemeClr val="bg1"/>
                          </a:solidFill>
                          <a:effectLst/>
                          <a:latin typeface="Consolas" panose="020B0609020204030204" pitchFamily="49" charset="0"/>
                        </a:rPr>
                        <a:t>96,98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FF00"/>
                    </a:solidFill>
                  </a:tcPr>
                </a:tc>
                <a:tc>
                  <a:txBody>
                    <a:bodyPr/>
                    <a:lstStyle/>
                    <a:p>
                      <a:pPr algn="r" fontAlgn="b"/>
                      <a:r>
                        <a:rPr lang="ru-RU" sz="600" b="0" i="0" u="none" strike="noStrike">
                          <a:solidFill>
                            <a:schemeClr val="bg1"/>
                          </a:solidFill>
                          <a:effectLst/>
                          <a:latin typeface="Consolas" panose="020B0609020204030204" pitchFamily="49" charset="0"/>
                        </a:rPr>
                        <a:t>97,38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0FF00"/>
                    </a:solidFill>
                  </a:tcPr>
                </a:tc>
                <a:tc>
                  <a:txBody>
                    <a:bodyPr/>
                    <a:lstStyle/>
                    <a:p>
                      <a:pPr algn="r" fontAlgn="b"/>
                      <a:r>
                        <a:rPr lang="ru-RU" sz="600" b="0" i="0" u="none" strike="noStrike">
                          <a:solidFill>
                            <a:schemeClr val="bg1"/>
                          </a:solidFill>
                          <a:effectLst/>
                          <a:latin typeface="Consolas" panose="020B0609020204030204" pitchFamily="49" charset="0"/>
                        </a:rPr>
                        <a:t>97,6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FF00"/>
                    </a:solidFill>
                  </a:tcPr>
                </a:tc>
                <a:tc>
                  <a:txBody>
                    <a:bodyPr/>
                    <a:lstStyle/>
                    <a:p>
                      <a:pPr algn="r" fontAlgn="b"/>
                      <a:r>
                        <a:rPr lang="ru-RU" sz="600" b="0" i="0" u="none" strike="noStrike">
                          <a:solidFill>
                            <a:schemeClr val="bg1"/>
                          </a:solidFill>
                          <a:effectLst/>
                          <a:latin typeface="Consolas" panose="020B0609020204030204" pitchFamily="49" charset="0"/>
                        </a:rPr>
                        <a:t>97,68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FF00"/>
                    </a:solidFill>
                  </a:tcPr>
                </a:tc>
                <a:tc>
                  <a:txBody>
                    <a:bodyPr/>
                    <a:lstStyle/>
                    <a:p>
                      <a:pPr algn="r" fontAlgn="b"/>
                      <a:r>
                        <a:rPr lang="ru-RU" sz="600" b="0" i="0" u="none" strike="noStrike">
                          <a:solidFill>
                            <a:schemeClr val="bg1"/>
                          </a:solidFill>
                          <a:effectLst/>
                          <a:latin typeface="Consolas" panose="020B0609020204030204" pitchFamily="49" charset="0"/>
                        </a:rPr>
                        <a:t>97,68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FF00"/>
                    </a:solidFill>
                  </a:tcPr>
                </a:tc>
              </a:tr>
              <a:tr h="117835">
                <a:tc>
                  <a:txBody>
                    <a:bodyPr/>
                    <a:lstStyle/>
                    <a:p>
                      <a:pPr algn="r" fontAlgn="b"/>
                      <a:r>
                        <a:rPr lang="ru-RU" sz="600" b="0" i="0" u="none" strike="noStrike">
                          <a:solidFill>
                            <a:schemeClr val="tx1"/>
                          </a:solidFill>
                          <a:effectLst/>
                          <a:latin typeface="Consolas" panose="020B0609020204030204" pitchFamily="49" charset="0"/>
                        </a:rPr>
                        <a:t>92</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83,32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A00"/>
                    </a:solidFill>
                  </a:tcPr>
                </a:tc>
                <a:tc>
                  <a:txBody>
                    <a:bodyPr/>
                    <a:lstStyle/>
                    <a:p>
                      <a:pPr algn="r" fontAlgn="b"/>
                      <a:r>
                        <a:rPr lang="ru-RU" sz="600" b="0" i="0" u="none" strike="noStrike">
                          <a:solidFill>
                            <a:schemeClr val="bg1"/>
                          </a:solidFill>
                          <a:effectLst/>
                          <a:latin typeface="Consolas" panose="020B0609020204030204" pitchFamily="49" charset="0"/>
                        </a:rPr>
                        <a:t>89,9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F00"/>
                    </a:solidFill>
                  </a:tcPr>
                </a:tc>
                <a:tc>
                  <a:txBody>
                    <a:bodyPr/>
                    <a:lstStyle/>
                    <a:p>
                      <a:pPr algn="r" fontAlgn="b"/>
                      <a:r>
                        <a:rPr lang="ru-RU" sz="600" b="0" i="0" u="none" strike="noStrike">
                          <a:solidFill>
                            <a:schemeClr val="bg1"/>
                          </a:solidFill>
                          <a:effectLst/>
                          <a:latin typeface="Consolas" panose="020B0609020204030204" pitchFamily="49" charset="0"/>
                        </a:rPr>
                        <a:t>93,86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FF00"/>
                    </a:solidFill>
                  </a:tcPr>
                </a:tc>
                <a:tc>
                  <a:txBody>
                    <a:bodyPr/>
                    <a:lstStyle/>
                    <a:p>
                      <a:pPr algn="r" fontAlgn="b"/>
                      <a:r>
                        <a:rPr lang="ru-RU" sz="600" b="0" i="0" u="none" strike="noStrike">
                          <a:solidFill>
                            <a:schemeClr val="bg1"/>
                          </a:solidFill>
                          <a:effectLst/>
                          <a:latin typeface="Consolas" panose="020B0609020204030204" pitchFamily="49" charset="0"/>
                        </a:rPr>
                        <a:t>95,82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FF00"/>
                    </a:solidFill>
                  </a:tcPr>
                </a:tc>
                <a:tc>
                  <a:txBody>
                    <a:bodyPr/>
                    <a:lstStyle/>
                    <a:p>
                      <a:pPr algn="r" fontAlgn="b"/>
                      <a:r>
                        <a:rPr lang="ru-RU" sz="600" b="0" i="0" u="none" strike="noStrike">
                          <a:solidFill>
                            <a:schemeClr val="bg1"/>
                          </a:solidFill>
                          <a:effectLst/>
                          <a:latin typeface="Consolas" panose="020B0609020204030204" pitchFamily="49" charset="0"/>
                        </a:rPr>
                        <a:t>96,61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FF00"/>
                    </a:solidFill>
                  </a:tcPr>
                </a:tc>
                <a:tc>
                  <a:txBody>
                    <a:bodyPr/>
                    <a:lstStyle/>
                    <a:p>
                      <a:pPr algn="r" fontAlgn="b"/>
                      <a:r>
                        <a:rPr lang="ru-RU" sz="600" b="0" i="0" u="none" strike="noStrike">
                          <a:solidFill>
                            <a:schemeClr val="bg1"/>
                          </a:solidFill>
                          <a:effectLst/>
                          <a:latin typeface="Consolas" panose="020B0609020204030204" pitchFamily="49" charset="0"/>
                        </a:rPr>
                        <a:t>96,98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FF00"/>
                    </a:solidFill>
                  </a:tcPr>
                </a:tc>
                <a:tc>
                  <a:txBody>
                    <a:bodyPr/>
                    <a:lstStyle/>
                    <a:p>
                      <a:pPr algn="r" fontAlgn="b"/>
                      <a:r>
                        <a:rPr lang="ru-RU" sz="600" b="0" i="0" u="none" strike="noStrike">
                          <a:solidFill>
                            <a:schemeClr val="bg1"/>
                          </a:solidFill>
                          <a:effectLst/>
                          <a:latin typeface="Consolas" panose="020B0609020204030204" pitchFamily="49" charset="0"/>
                        </a:rPr>
                        <a:t>97,39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0FF00"/>
                    </a:solidFill>
                  </a:tcPr>
                </a:tc>
                <a:tc>
                  <a:txBody>
                    <a:bodyPr/>
                    <a:lstStyle/>
                    <a:p>
                      <a:pPr algn="r" fontAlgn="b"/>
                      <a:r>
                        <a:rPr lang="ru-RU" sz="600" b="0" i="0" u="none" strike="noStrike">
                          <a:solidFill>
                            <a:schemeClr val="bg1"/>
                          </a:solidFill>
                          <a:effectLst/>
                          <a:latin typeface="Consolas" panose="020B0609020204030204" pitchFamily="49" charset="0"/>
                        </a:rPr>
                        <a:t>97,61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CFF00"/>
                    </a:solidFill>
                  </a:tcPr>
                </a:tc>
                <a:tc>
                  <a:txBody>
                    <a:bodyPr/>
                    <a:lstStyle/>
                    <a:p>
                      <a:pPr algn="r" fontAlgn="b"/>
                      <a:r>
                        <a:rPr lang="ru-RU" sz="600" b="0" i="0" u="none" strike="noStrike">
                          <a:solidFill>
                            <a:schemeClr val="bg1"/>
                          </a:solidFill>
                          <a:effectLst/>
                          <a:latin typeface="Consolas" panose="020B0609020204030204" pitchFamily="49" charset="0"/>
                        </a:rPr>
                        <a:t>97,69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FF00"/>
                    </a:solidFill>
                  </a:tcPr>
                </a:tc>
                <a:tc>
                  <a:txBody>
                    <a:bodyPr/>
                    <a:lstStyle/>
                    <a:p>
                      <a:pPr algn="r" fontAlgn="b"/>
                      <a:r>
                        <a:rPr lang="ru-RU" sz="600" b="0" i="0" u="none" strike="noStrike">
                          <a:solidFill>
                            <a:schemeClr val="bg1"/>
                          </a:solidFill>
                          <a:effectLst/>
                          <a:latin typeface="Consolas" panose="020B0609020204030204" pitchFamily="49" charset="0"/>
                        </a:rPr>
                        <a:t>97,68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FF00"/>
                    </a:solidFill>
                  </a:tcPr>
                </a:tc>
              </a:tr>
              <a:tr h="117835">
                <a:tc>
                  <a:txBody>
                    <a:bodyPr/>
                    <a:lstStyle/>
                    <a:p>
                      <a:pPr algn="r" fontAlgn="b"/>
                      <a:r>
                        <a:rPr lang="ru-RU" sz="600" b="0" i="0" u="none" strike="noStrike">
                          <a:solidFill>
                            <a:schemeClr val="tx1"/>
                          </a:solidFill>
                          <a:effectLst/>
                          <a:latin typeface="Consolas" panose="020B0609020204030204" pitchFamily="49" charset="0"/>
                        </a:rPr>
                        <a:t>94</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83,38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B00"/>
                    </a:solidFill>
                  </a:tcPr>
                </a:tc>
                <a:tc>
                  <a:txBody>
                    <a:bodyPr/>
                    <a:lstStyle/>
                    <a:p>
                      <a:pPr algn="r" fontAlgn="b"/>
                      <a:r>
                        <a:rPr lang="ru-RU" sz="600" b="0" i="0" u="none" strike="noStrike">
                          <a:solidFill>
                            <a:schemeClr val="bg1"/>
                          </a:solidFill>
                          <a:effectLst/>
                          <a:latin typeface="Consolas" panose="020B0609020204030204" pitchFamily="49" charset="0"/>
                        </a:rPr>
                        <a:t>89,91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F00"/>
                    </a:solidFill>
                  </a:tcPr>
                </a:tc>
                <a:tc>
                  <a:txBody>
                    <a:bodyPr/>
                    <a:lstStyle/>
                    <a:p>
                      <a:pPr algn="r" fontAlgn="b"/>
                      <a:r>
                        <a:rPr lang="ru-RU" sz="600" b="0" i="0" u="none" strike="noStrike">
                          <a:solidFill>
                            <a:schemeClr val="bg1"/>
                          </a:solidFill>
                          <a:effectLst/>
                          <a:latin typeface="Consolas" panose="020B0609020204030204" pitchFamily="49" charset="0"/>
                        </a:rPr>
                        <a:t>93,91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00"/>
                    </a:solidFill>
                  </a:tcPr>
                </a:tc>
                <a:tc>
                  <a:txBody>
                    <a:bodyPr/>
                    <a:lstStyle/>
                    <a:p>
                      <a:pPr algn="r" fontAlgn="b"/>
                      <a:r>
                        <a:rPr lang="ru-RU" sz="600" b="0" i="0" u="none" strike="noStrike">
                          <a:solidFill>
                            <a:schemeClr val="bg1"/>
                          </a:solidFill>
                          <a:effectLst/>
                          <a:latin typeface="Consolas" panose="020B0609020204030204" pitchFamily="49" charset="0"/>
                        </a:rPr>
                        <a:t>95,85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FF00"/>
                    </a:solidFill>
                  </a:tcPr>
                </a:tc>
                <a:tc>
                  <a:txBody>
                    <a:bodyPr/>
                    <a:lstStyle/>
                    <a:p>
                      <a:pPr algn="r" fontAlgn="b"/>
                      <a:r>
                        <a:rPr lang="ru-RU" sz="600" b="0" i="0" u="none" strike="noStrike">
                          <a:solidFill>
                            <a:schemeClr val="bg1"/>
                          </a:solidFill>
                          <a:effectLst/>
                          <a:latin typeface="Consolas" panose="020B0609020204030204" pitchFamily="49" charset="0"/>
                        </a:rPr>
                        <a:t>96,63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DFF00"/>
                    </a:solidFill>
                  </a:tcPr>
                </a:tc>
                <a:tc>
                  <a:txBody>
                    <a:bodyPr/>
                    <a:lstStyle/>
                    <a:p>
                      <a:pPr algn="r" fontAlgn="b"/>
                      <a:r>
                        <a:rPr lang="ru-RU" sz="600" b="0" i="0" u="none" strike="noStrike">
                          <a:solidFill>
                            <a:schemeClr val="bg1"/>
                          </a:solidFill>
                          <a:effectLst/>
                          <a:latin typeface="Consolas" panose="020B0609020204030204" pitchFamily="49" charset="0"/>
                        </a:rPr>
                        <a:t>97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FF00"/>
                    </a:solidFill>
                  </a:tcPr>
                </a:tc>
                <a:tc>
                  <a:txBody>
                    <a:bodyPr/>
                    <a:lstStyle/>
                    <a:p>
                      <a:pPr algn="r" fontAlgn="b"/>
                      <a:r>
                        <a:rPr lang="ru-RU" sz="600" b="0" i="0" u="none" strike="noStrike">
                          <a:solidFill>
                            <a:schemeClr val="bg1"/>
                          </a:solidFill>
                          <a:effectLst/>
                          <a:latin typeface="Consolas" panose="020B0609020204030204" pitchFamily="49" charset="0"/>
                        </a:rPr>
                        <a:t>97,4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0FF00"/>
                    </a:solidFill>
                  </a:tcPr>
                </a:tc>
                <a:tc>
                  <a:txBody>
                    <a:bodyPr/>
                    <a:lstStyle/>
                    <a:p>
                      <a:pPr algn="r" fontAlgn="b"/>
                      <a:r>
                        <a:rPr lang="ru-RU" sz="600" b="0" i="0" u="none" strike="noStrike">
                          <a:solidFill>
                            <a:schemeClr val="bg1"/>
                          </a:solidFill>
                          <a:effectLst/>
                          <a:latin typeface="Consolas" panose="020B0609020204030204" pitchFamily="49" charset="0"/>
                        </a:rPr>
                        <a:t>97,63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CFF00"/>
                    </a:solidFill>
                  </a:tcPr>
                </a:tc>
                <a:tc>
                  <a:txBody>
                    <a:bodyPr/>
                    <a:lstStyle/>
                    <a:p>
                      <a:pPr algn="r" fontAlgn="b"/>
                      <a:r>
                        <a:rPr lang="ru-RU" sz="600" b="0" i="0" u="none" strike="noStrike">
                          <a:solidFill>
                            <a:schemeClr val="bg1"/>
                          </a:solidFill>
                          <a:effectLst/>
                          <a:latin typeface="Consolas" panose="020B0609020204030204" pitchFamily="49" charset="0"/>
                        </a:rPr>
                        <a:t>97,71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FF00"/>
                    </a:solidFill>
                  </a:tcPr>
                </a:tc>
                <a:tc>
                  <a:txBody>
                    <a:bodyPr/>
                    <a:lstStyle/>
                    <a:p>
                      <a:pPr algn="r" fontAlgn="b"/>
                      <a:r>
                        <a:rPr lang="ru-RU" sz="600" b="0" i="0" u="none" strike="noStrike">
                          <a:solidFill>
                            <a:schemeClr val="bg1"/>
                          </a:solidFill>
                          <a:effectLst/>
                          <a:latin typeface="Consolas" panose="020B0609020204030204" pitchFamily="49" charset="0"/>
                        </a:rPr>
                        <a:t>97,7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FF00"/>
                    </a:solidFill>
                  </a:tcPr>
                </a:tc>
              </a:tr>
              <a:tr h="117835">
                <a:tc>
                  <a:txBody>
                    <a:bodyPr/>
                    <a:lstStyle/>
                    <a:p>
                      <a:pPr algn="r" fontAlgn="b"/>
                      <a:r>
                        <a:rPr lang="ru-RU" sz="600" b="0" i="0" u="none" strike="noStrike">
                          <a:solidFill>
                            <a:schemeClr val="tx1"/>
                          </a:solidFill>
                          <a:effectLst/>
                          <a:latin typeface="Consolas" panose="020B0609020204030204" pitchFamily="49" charset="0"/>
                        </a:rPr>
                        <a:t>96</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83,36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A00"/>
                    </a:solidFill>
                  </a:tcPr>
                </a:tc>
                <a:tc>
                  <a:txBody>
                    <a:bodyPr/>
                    <a:lstStyle/>
                    <a:p>
                      <a:pPr algn="r" fontAlgn="b"/>
                      <a:r>
                        <a:rPr lang="ru-RU" sz="600" b="0" i="0" u="none" strike="noStrike">
                          <a:solidFill>
                            <a:schemeClr val="bg1"/>
                          </a:solidFill>
                          <a:effectLst/>
                          <a:latin typeface="Consolas" panose="020B0609020204030204" pitchFamily="49" charset="0"/>
                        </a:rPr>
                        <a:t>89,92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F00"/>
                    </a:solidFill>
                  </a:tcPr>
                </a:tc>
                <a:tc>
                  <a:txBody>
                    <a:bodyPr/>
                    <a:lstStyle/>
                    <a:p>
                      <a:pPr algn="r" fontAlgn="b"/>
                      <a:r>
                        <a:rPr lang="ru-RU" sz="600" b="0" i="0" u="none" strike="noStrike">
                          <a:solidFill>
                            <a:schemeClr val="bg1"/>
                          </a:solidFill>
                          <a:effectLst/>
                          <a:latin typeface="Consolas" panose="020B0609020204030204" pitchFamily="49" charset="0"/>
                        </a:rPr>
                        <a:t>93,95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FF00"/>
                    </a:solidFill>
                  </a:tcPr>
                </a:tc>
                <a:tc>
                  <a:txBody>
                    <a:bodyPr/>
                    <a:lstStyle/>
                    <a:p>
                      <a:pPr algn="r" fontAlgn="b"/>
                      <a:r>
                        <a:rPr lang="ru-RU" sz="600" b="0" i="0" u="none" strike="noStrike">
                          <a:solidFill>
                            <a:schemeClr val="bg1"/>
                          </a:solidFill>
                          <a:effectLst/>
                          <a:latin typeface="Consolas" panose="020B0609020204030204" pitchFamily="49" charset="0"/>
                        </a:rPr>
                        <a:t>95,92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FF00"/>
                    </a:solidFill>
                  </a:tcPr>
                </a:tc>
                <a:tc>
                  <a:txBody>
                    <a:bodyPr/>
                    <a:lstStyle/>
                    <a:p>
                      <a:pPr algn="r" fontAlgn="b"/>
                      <a:r>
                        <a:rPr lang="ru-RU" sz="600" b="0" i="0" u="none" strike="noStrike">
                          <a:solidFill>
                            <a:schemeClr val="bg1"/>
                          </a:solidFill>
                          <a:effectLst/>
                          <a:latin typeface="Consolas" panose="020B0609020204030204" pitchFamily="49" charset="0"/>
                        </a:rPr>
                        <a:t>96,69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FF00"/>
                    </a:solidFill>
                  </a:tcPr>
                </a:tc>
                <a:tc>
                  <a:txBody>
                    <a:bodyPr/>
                    <a:lstStyle/>
                    <a:p>
                      <a:pPr algn="r" fontAlgn="b"/>
                      <a:r>
                        <a:rPr lang="ru-RU" sz="600" b="0" i="0" u="none" strike="noStrike">
                          <a:solidFill>
                            <a:schemeClr val="bg1"/>
                          </a:solidFill>
                          <a:effectLst/>
                          <a:latin typeface="Consolas" panose="020B0609020204030204" pitchFamily="49" charset="0"/>
                        </a:rPr>
                        <a:t>97,06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00"/>
                    </a:solidFill>
                  </a:tcPr>
                </a:tc>
                <a:tc>
                  <a:txBody>
                    <a:bodyPr/>
                    <a:lstStyle/>
                    <a:p>
                      <a:pPr algn="r" fontAlgn="b"/>
                      <a:r>
                        <a:rPr lang="ru-RU" sz="600" b="0" i="0" u="none" strike="noStrike">
                          <a:solidFill>
                            <a:schemeClr val="bg1"/>
                          </a:solidFill>
                          <a:effectLst/>
                          <a:latin typeface="Consolas" panose="020B0609020204030204" pitchFamily="49" charset="0"/>
                        </a:rPr>
                        <a:t>97,45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FFF00"/>
                    </a:solidFill>
                  </a:tcPr>
                </a:tc>
                <a:tc>
                  <a:txBody>
                    <a:bodyPr/>
                    <a:lstStyle/>
                    <a:p>
                      <a:pPr algn="r" fontAlgn="b"/>
                      <a:r>
                        <a:rPr lang="ru-RU" sz="600" b="0" i="0" u="none" strike="noStrike">
                          <a:solidFill>
                            <a:schemeClr val="bg1"/>
                          </a:solidFill>
                          <a:effectLst/>
                          <a:latin typeface="Consolas" panose="020B0609020204030204" pitchFamily="49" charset="0"/>
                        </a:rPr>
                        <a:t>97,68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FF00"/>
                    </a:solidFill>
                  </a:tcPr>
                </a:tc>
                <a:tc>
                  <a:txBody>
                    <a:bodyPr/>
                    <a:lstStyle/>
                    <a:p>
                      <a:pPr algn="r" fontAlgn="b"/>
                      <a:r>
                        <a:rPr lang="ru-RU" sz="600" b="0" i="0" u="none" strike="noStrike">
                          <a:solidFill>
                            <a:schemeClr val="bg1"/>
                          </a:solidFill>
                          <a:effectLst/>
                          <a:latin typeface="Consolas" panose="020B0609020204030204" pitchFamily="49" charset="0"/>
                        </a:rPr>
                        <a:t>97,76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c>
                  <a:txBody>
                    <a:bodyPr/>
                    <a:lstStyle/>
                    <a:p>
                      <a:pPr algn="r" fontAlgn="b"/>
                      <a:r>
                        <a:rPr lang="ru-RU" sz="600" b="0" i="0" u="none" strike="noStrike">
                          <a:solidFill>
                            <a:schemeClr val="bg1"/>
                          </a:solidFill>
                          <a:effectLst/>
                          <a:latin typeface="Consolas" panose="020B0609020204030204" pitchFamily="49" charset="0"/>
                        </a:rPr>
                        <a:t>97,75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r>
              <a:tr h="117835">
                <a:tc>
                  <a:txBody>
                    <a:bodyPr/>
                    <a:lstStyle/>
                    <a:p>
                      <a:pPr algn="r" fontAlgn="b"/>
                      <a:r>
                        <a:rPr lang="ru-RU" sz="600" b="0" i="0" u="none" strike="noStrike">
                          <a:solidFill>
                            <a:schemeClr val="tx1"/>
                          </a:solidFill>
                          <a:effectLst/>
                          <a:latin typeface="Consolas" panose="020B0609020204030204" pitchFamily="49" charset="0"/>
                        </a:rPr>
                        <a:t>98</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83,37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B00"/>
                    </a:solidFill>
                  </a:tcPr>
                </a:tc>
                <a:tc>
                  <a:txBody>
                    <a:bodyPr/>
                    <a:lstStyle/>
                    <a:p>
                      <a:pPr algn="r" fontAlgn="b"/>
                      <a:r>
                        <a:rPr lang="ru-RU" sz="600" b="0" i="0" u="none" strike="noStrike">
                          <a:solidFill>
                            <a:schemeClr val="bg1"/>
                          </a:solidFill>
                          <a:effectLst/>
                          <a:latin typeface="Consolas" panose="020B0609020204030204" pitchFamily="49" charset="0"/>
                        </a:rPr>
                        <a:t>89,94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F00"/>
                    </a:solidFill>
                  </a:tcPr>
                </a:tc>
                <a:tc>
                  <a:txBody>
                    <a:bodyPr/>
                    <a:lstStyle/>
                    <a:p>
                      <a:pPr algn="r" fontAlgn="b"/>
                      <a:r>
                        <a:rPr lang="ru-RU" sz="600" b="0" i="0" u="none" strike="noStrike">
                          <a:solidFill>
                            <a:schemeClr val="bg1"/>
                          </a:solidFill>
                          <a:effectLst/>
                          <a:latin typeface="Consolas" panose="020B0609020204030204" pitchFamily="49" charset="0"/>
                        </a:rPr>
                        <a:t>93,99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FF00"/>
                    </a:solidFill>
                  </a:tcPr>
                </a:tc>
                <a:tc>
                  <a:txBody>
                    <a:bodyPr/>
                    <a:lstStyle/>
                    <a:p>
                      <a:pPr algn="r" fontAlgn="b"/>
                      <a:r>
                        <a:rPr lang="ru-RU" sz="600" b="0" i="0" u="none" strike="noStrike">
                          <a:solidFill>
                            <a:schemeClr val="bg1"/>
                          </a:solidFill>
                          <a:effectLst/>
                          <a:latin typeface="Consolas" panose="020B0609020204030204" pitchFamily="49" charset="0"/>
                        </a:rPr>
                        <a:t>95,95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9FF00"/>
                    </a:solidFill>
                  </a:tcPr>
                </a:tc>
                <a:tc>
                  <a:txBody>
                    <a:bodyPr/>
                    <a:lstStyle/>
                    <a:p>
                      <a:pPr algn="r" fontAlgn="b"/>
                      <a:r>
                        <a:rPr lang="ru-RU" sz="600" b="0" i="0" u="none" strike="noStrike">
                          <a:solidFill>
                            <a:schemeClr val="bg1"/>
                          </a:solidFill>
                          <a:effectLst/>
                          <a:latin typeface="Consolas" panose="020B0609020204030204" pitchFamily="49" charset="0"/>
                        </a:rPr>
                        <a:t>96,7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FF00"/>
                    </a:solidFill>
                  </a:tcPr>
                </a:tc>
                <a:tc>
                  <a:txBody>
                    <a:bodyPr/>
                    <a:lstStyle/>
                    <a:p>
                      <a:pPr algn="r" fontAlgn="b"/>
                      <a:r>
                        <a:rPr lang="ru-RU" sz="600" b="0" i="0" u="none" strike="noStrike">
                          <a:solidFill>
                            <a:schemeClr val="bg1"/>
                          </a:solidFill>
                          <a:effectLst/>
                          <a:latin typeface="Consolas" panose="020B0609020204030204" pitchFamily="49" charset="0"/>
                        </a:rPr>
                        <a:t>97,06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00"/>
                    </a:solidFill>
                  </a:tcPr>
                </a:tc>
                <a:tc>
                  <a:txBody>
                    <a:bodyPr/>
                    <a:lstStyle/>
                    <a:p>
                      <a:pPr algn="r" fontAlgn="b"/>
                      <a:r>
                        <a:rPr lang="ru-RU" sz="600" b="0" i="0" u="none" strike="noStrike">
                          <a:solidFill>
                            <a:schemeClr val="bg1"/>
                          </a:solidFill>
                          <a:effectLst/>
                          <a:latin typeface="Consolas" panose="020B0609020204030204" pitchFamily="49" charset="0"/>
                        </a:rPr>
                        <a:t>97,46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FFF00"/>
                    </a:solidFill>
                  </a:tcPr>
                </a:tc>
                <a:tc>
                  <a:txBody>
                    <a:bodyPr/>
                    <a:lstStyle/>
                    <a:p>
                      <a:pPr algn="r" fontAlgn="b"/>
                      <a:r>
                        <a:rPr lang="ru-RU" sz="600" b="0" i="0" u="none" strike="noStrike">
                          <a:solidFill>
                            <a:schemeClr val="bg1"/>
                          </a:solidFill>
                          <a:effectLst/>
                          <a:latin typeface="Consolas" panose="020B0609020204030204" pitchFamily="49" charset="0"/>
                        </a:rPr>
                        <a:t>97,69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FF00"/>
                    </a:solidFill>
                  </a:tcPr>
                </a:tc>
                <a:tc>
                  <a:txBody>
                    <a:bodyPr/>
                    <a:lstStyle/>
                    <a:p>
                      <a:pPr algn="r" fontAlgn="b"/>
                      <a:r>
                        <a:rPr lang="ru-RU" sz="600" b="0" i="0" u="none" strike="noStrike">
                          <a:solidFill>
                            <a:schemeClr val="bg1"/>
                          </a:solidFill>
                          <a:effectLst/>
                          <a:latin typeface="Consolas" panose="020B0609020204030204" pitchFamily="49" charset="0"/>
                        </a:rPr>
                        <a:t>97,76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c>
                  <a:txBody>
                    <a:bodyPr/>
                    <a:lstStyle/>
                    <a:p>
                      <a:pPr algn="r" fontAlgn="b"/>
                      <a:r>
                        <a:rPr lang="ru-RU" sz="600" b="0" i="0" u="none" strike="noStrike">
                          <a:solidFill>
                            <a:schemeClr val="bg1"/>
                          </a:solidFill>
                          <a:effectLst/>
                          <a:latin typeface="Consolas" panose="020B0609020204030204" pitchFamily="49" charset="0"/>
                        </a:rPr>
                        <a:t>97,75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r>
              <a:tr h="117835">
                <a:tc>
                  <a:txBody>
                    <a:bodyPr/>
                    <a:lstStyle/>
                    <a:p>
                      <a:pPr algn="r" fontAlgn="b"/>
                      <a:r>
                        <a:rPr lang="ru-RU" sz="600" b="0" i="0" u="none" strike="noStrike">
                          <a:solidFill>
                            <a:schemeClr val="tx1"/>
                          </a:solidFill>
                          <a:effectLst/>
                          <a:latin typeface="Consolas" panose="020B0609020204030204" pitchFamily="49" charset="0"/>
                        </a:rPr>
                        <a:t>100</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83,44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C00"/>
                    </a:solidFill>
                  </a:tcPr>
                </a:tc>
                <a:tc>
                  <a:txBody>
                    <a:bodyPr/>
                    <a:lstStyle/>
                    <a:p>
                      <a:pPr algn="r" fontAlgn="b"/>
                      <a:r>
                        <a:rPr lang="ru-RU" sz="600" b="0" i="0" u="none" strike="noStrike">
                          <a:solidFill>
                            <a:schemeClr val="bg1"/>
                          </a:solidFill>
                          <a:effectLst/>
                          <a:latin typeface="Consolas" panose="020B0609020204030204" pitchFamily="49" charset="0"/>
                        </a:rPr>
                        <a:t>90,04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FF00"/>
                    </a:solidFill>
                  </a:tcPr>
                </a:tc>
                <a:tc>
                  <a:txBody>
                    <a:bodyPr/>
                    <a:lstStyle/>
                    <a:p>
                      <a:pPr algn="r" fontAlgn="b"/>
                      <a:r>
                        <a:rPr lang="ru-RU" sz="600" b="0" i="0" u="none" strike="noStrike">
                          <a:solidFill>
                            <a:schemeClr val="bg1"/>
                          </a:solidFill>
                          <a:effectLst/>
                          <a:latin typeface="Consolas" panose="020B0609020204030204" pitchFamily="49" charset="0"/>
                        </a:rPr>
                        <a:t>94,02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FF00"/>
                    </a:solidFill>
                  </a:tcPr>
                </a:tc>
                <a:tc>
                  <a:txBody>
                    <a:bodyPr/>
                    <a:lstStyle/>
                    <a:p>
                      <a:pPr algn="r" fontAlgn="b"/>
                      <a:r>
                        <a:rPr lang="ru-RU" sz="600" b="0" i="0" u="none" strike="noStrike">
                          <a:solidFill>
                            <a:schemeClr val="bg1"/>
                          </a:solidFill>
                          <a:effectLst/>
                          <a:latin typeface="Consolas" panose="020B0609020204030204" pitchFamily="49" charset="0"/>
                        </a:rPr>
                        <a:t>95,97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9FF00"/>
                    </a:solidFill>
                  </a:tcPr>
                </a:tc>
                <a:tc>
                  <a:txBody>
                    <a:bodyPr/>
                    <a:lstStyle/>
                    <a:p>
                      <a:pPr algn="r" fontAlgn="b"/>
                      <a:r>
                        <a:rPr lang="ru-RU" sz="600" b="0" i="0" u="none" strike="noStrike">
                          <a:solidFill>
                            <a:schemeClr val="bg1"/>
                          </a:solidFill>
                          <a:effectLst/>
                          <a:latin typeface="Consolas" panose="020B0609020204030204" pitchFamily="49" charset="0"/>
                        </a:rPr>
                        <a:t>96,71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FF00"/>
                    </a:solidFill>
                  </a:tcPr>
                </a:tc>
                <a:tc>
                  <a:txBody>
                    <a:bodyPr/>
                    <a:lstStyle/>
                    <a:p>
                      <a:pPr algn="r" fontAlgn="b"/>
                      <a:r>
                        <a:rPr lang="ru-RU" sz="600" b="0" i="0" u="none" strike="noStrike">
                          <a:solidFill>
                            <a:schemeClr val="bg1"/>
                          </a:solidFill>
                          <a:effectLst/>
                          <a:latin typeface="Consolas" panose="020B0609020204030204" pitchFamily="49" charset="0"/>
                        </a:rPr>
                        <a:t>97,06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00"/>
                    </a:solidFill>
                  </a:tcPr>
                </a:tc>
                <a:tc>
                  <a:txBody>
                    <a:bodyPr/>
                    <a:lstStyle/>
                    <a:p>
                      <a:pPr algn="r" fontAlgn="b"/>
                      <a:r>
                        <a:rPr lang="ru-RU" sz="600" b="0" i="0" u="none" strike="noStrike">
                          <a:solidFill>
                            <a:schemeClr val="bg1"/>
                          </a:solidFill>
                          <a:effectLst/>
                          <a:latin typeface="Consolas" panose="020B0609020204030204" pitchFamily="49" charset="0"/>
                        </a:rPr>
                        <a:t>97,46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FFF00"/>
                    </a:solidFill>
                  </a:tcPr>
                </a:tc>
                <a:tc>
                  <a:txBody>
                    <a:bodyPr/>
                    <a:lstStyle/>
                    <a:p>
                      <a:pPr algn="r" fontAlgn="b"/>
                      <a:r>
                        <a:rPr lang="ru-RU" sz="600" b="0" i="0" u="none" strike="noStrike">
                          <a:solidFill>
                            <a:schemeClr val="bg1"/>
                          </a:solidFill>
                          <a:effectLst/>
                          <a:latin typeface="Consolas" panose="020B0609020204030204" pitchFamily="49" charset="0"/>
                        </a:rPr>
                        <a:t>97,69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FF00"/>
                    </a:solidFill>
                  </a:tcPr>
                </a:tc>
                <a:tc>
                  <a:txBody>
                    <a:bodyPr/>
                    <a:lstStyle/>
                    <a:p>
                      <a:pPr algn="r" fontAlgn="b"/>
                      <a:r>
                        <a:rPr lang="ru-RU" sz="600" b="0" i="0" u="none" strike="noStrike">
                          <a:solidFill>
                            <a:schemeClr val="bg1"/>
                          </a:solidFill>
                          <a:effectLst/>
                          <a:latin typeface="Consolas" panose="020B0609020204030204" pitchFamily="49" charset="0"/>
                        </a:rPr>
                        <a:t>97,77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c>
                  <a:txBody>
                    <a:bodyPr/>
                    <a:lstStyle/>
                    <a:p>
                      <a:pPr algn="r" fontAlgn="b"/>
                      <a:r>
                        <a:rPr lang="ru-RU" sz="600" b="0" i="0" u="none" strike="noStrike">
                          <a:solidFill>
                            <a:schemeClr val="bg1"/>
                          </a:solidFill>
                          <a:effectLst/>
                          <a:latin typeface="Consolas" panose="020B0609020204030204" pitchFamily="49" charset="0"/>
                        </a:rPr>
                        <a:t>97,76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r>
              <a:tr h="117835">
                <a:tc>
                  <a:txBody>
                    <a:bodyPr/>
                    <a:lstStyle/>
                    <a:p>
                      <a:pPr algn="r" fontAlgn="b"/>
                      <a:r>
                        <a:rPr lang="ru-RU" sz="600" b="0" i="0" u="none" strike="noStrike">
                          <a:solidFill>
                            <a:schemeClr val="tx1"/>
                          </a:solidFill>
                          <a:effectLst/>
                          <a:latin typeface="Consolas" panose="020B0609020204030204" pitchFamily="49" charset="0"/>
                        </a:rPr>
                        <a:t>102</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83,49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D00"/>
                    </a:solidFill>
                  </a:tcPr>
                </a:tc>
                <a:tc>
                  <a:txBody>
                    <a:bodyPr/>
                    <a:lstStyle/>
                    <a:p>
                      <a:pPr algn="r" fontAlgn="b"/>
                      <a:r>
                        <a:rPr lang="ru-RU" sz="600" b="0" i="0" u="none" strike="noStrike">
                          <a:solidFill>
                            <a:schemeClr val="bg1"/>
                          </a:solidFill>
                          <a:effectLst/>
                          <a:latin typeface="Consolas" panose="020B0609020204030204" pitchFamily="49" charset="0"/>
                        </a:rPr>
                        <a:t>90,03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FF00"/>
                    </a:solidFill>
                  </a:tcPr>
                </a:tc>
                <a:tc>
                  <a:txBody>
                    <a:bodyPr/>
                    <a:lstStyle/>
                    <a:p>
                      <a:pPr algn="r" fontAlgn="b"/>
                      <a:r>
                        <a:rPr lang="ru-RU" sz="600" b="0" i="0" u="none" strike="noStrike">
                          <a:solidFill>
                            <a:schemeClr val="bg1"/>
                          </a:solidFill>
                          <a:effectLst/>
                          <a:latin typeface="Consolas" panose="020B0609020204030204" pitchFamily="49" charset="0"/>
                        </a:rPr>
                        <a:t>94,04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FF00"/>
                    </a:solidFill>
                  </a:tcPr>
                </a:tc>
                <a:tc>
                  <a:txBody>
                    <a:bodyPr/>
                    <a:lstStyle/>
                    <a:p>
                      <a:pPr algn="r" fontAlgn="b"/>
                      <a:r>
                        <a:rPr lang="ru-RU" sz="600" b="0" i="0" u="none" strike="noStrike">
                          <a:solidFill>
                            <a:schemeClr val="bg1"/>
                          </a:solidFill>
                          <a:effectLst/>
                          <a:latin typeface="Consolas" panose="020B0609020204030204" pitchFamily="49" charset="0"/>
                        </a:rPr>
                        <a:t>95,98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9FF00"/>
                    </a:solidFill>
                  </a:tcPr>
                </a:tc>
                <a:tc>
                  <a:txBody>
                    <a:bodyPr/>
                    <a:lstStyle/>
                    <a:p>
                      <a:pPr algn="r" fontAlgn="b"/>
                      <a:r>
                        <a:rPr lang="ru-RU" sz="600" b="0" i="0" u="none" strike="noStrike">
                          <a:solidFill>
                            <a:schemeClr val="bg1"/>
                          </a:solidFill>
                          <a:effectLst/>
                          <a:latin typeface="Consolas" panose="020B0609020204030204" pitchFamily="49" charset="0"/>
                        </a:rPr>
                        <a:t>96,71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FF00"/>
                    </a:solidFill>
                  </a:tcPr>
                </a:tc>
                <a:tc>
                  <a:txBody>
                    <a:bodyPr/>
                    <a:lstStyle/>
                    <a:p>
                      <a:pPr algn="r" fontAlgn="b"/>
                      <a:r>
                        <a:rPr lang="ru-RU" sz="600" b="0" i="0" u="none" strike="noStrike">
                          <a:solidFill>
                            <a:schemeClr val="bg1"/>
                          </a:solidFill>
                          <a:effectLst/>
                          <a:latin typeface="Consolas" panose="020B0609020204030204" pitchFamily="49" charset="0"/>
                        </a:rPr>
                        <a:t>97,07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00"/>
                    </a:solidFill>
                  </a:tcPr>
                </a:tc>
                <a:tc>
                  <a:txBody>
                    <a:bodyPr/>
                    <a:lstStyle/>
                    <a:p>
                      <a:pPr algn="r" fontAlgn="b"/>
                      <a:r>
                        <a:rPr lang="ru-RU" sz="600" b="0" i="0" u="none" strike="noStrike">
                          <a:solidFill>
                            <a:schemeClr val="bg1"/>
                          </a:solidFill>
                          <a:effectLst/>
                          <a:latin typeface="Consolas" panose="020B0609020204030204" pitchFamily="49" charset="0"/>
                        </a:rPr>
                        <a:t>97,47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FFF00"/>
                    </a:solidFill>
                  </a:tcPr>
                </a:tc>
                <a:tc>
                  <a:txBody>
                    <a:bodyPr/>
                    <a:lstStyle/>
                    <a:p>
                      <a:pPr algn="r" fontAlgn="b"/>
                      <a:r>
                        <a:rPr lang="ru-RU" sz="600" b="0" i="0" u="none" strike="noStrike">
                          <a:solidFill>
                            <a:schemeClr val="bg1"/>
                          </a:solidFill>
                          <a:effectLst/>
                          <a:latin typeface="Consolas" panose="020B0609020204030204" pitchFamily="49" charset="0"/>
                        </a:rPr>
                        <a:t>97,7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FF00"/>
                    </a:solidFill>
                  </a:tcPr>
                </a:tc>
                <a:tc>
                  <a:txBody>
                    <a:bodyPr/>
                    <a:lstStyle/>
                    <a:p>
                      <a:pPr algn="r" fontAlgn="b"/>
                      <a:r>
                        <a:rPr lang="ru-RU" sz="600" b="0" i="0" u="none" strike="noStrike">
                          <a:solidFill>
                            <a:schemeClr val="bg1"/>
                          </a:solidFill>
                          <a:effectLst/>
                          <a:latin typeface="Consolas" panose="020B0609020204030204" pitchFamily="49" charset="0"/>
                        </a:rPr>
                        <a:t>97,77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c>
                  <a:txBody>
                    <a:bodyPr/>
                    <a:lstStyle/>
                    <a:p>
                      <a:pPr algn="r" fontAlgn="b"/>
                      <a:r>
                        <a:rPr lang="ru-RU" sz="600" b="0" i="0" u="none" strike="noStrike">
                          <a:solidFill>
                            <a:schemeClr val="bg1"/>
                          </a:solidFill>
                          <a:effectLst/>
                          <a:latin typeface="Consolas" panose="020B0609020204030204" pitchFamily="49" charset="0"/>
                        </a:rPr>
                        <a:t>97,76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r>
              <a:tr h="117835">
                <a:tc>
                  <a:txBody>
                    <a:bodyPr/>
                    <a:lstStyle/>
                    <a:p>
                      <a:pPr algn="r" fontAlgn="b"/>
                      <a:r>
                        <a:rPr lang="ru-RU" sz="600" b="0" i="0" u="none" strike="noStrike">
                          <a:solidFill>
                            <a:schemeClr val="tx1"/>
                          </a:solidFill>
                          <a:effectLst/>
                          <a:latin typeface="Consolas" panose="020B0609020204030204" pitchFamily="49" charset="0"/>
                        </a:rPr>
                        <a:t>104</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D00"/>
                    </a:solidFill>
                  </a:tcPr>
                </a:tc>
                <a:tc>
                  <a:txBody>
                    <a:bodyPr/>
                    <a:lstStyle/>
                    <a:p>
                      <a:pPr algn="r" fontAlgn="b"/>
                      <a:r>
                        <a:rPr lang="ru-RU" sz="600" b="0" i="0" u="none" strike="noStrike">
                          <a:solidFill>
                            <a:schemeClr val="bg1"/>
                          </a:solidFill>
                          <a:effectLst/>
                          <a:latin typeface="Consolas" panose="020B0609020204030204" pitchFamily="49" charset="0"/>
                        </a:rPr>
                        <a:t>90,04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FF00"/>
                    </a:solidFill>
                  </a:tcPr>
                </a:tc>
                <a:tc>
                  <a:txBody>
                    <a:bodyPr/>
                    <a:lstStyle/>
                    <a:p>
                      <a:pPr algn="r" fontAlgn="b"/>
                      <a:r>
                        <a:rPr lang="ru-RU" sz="600" b="0" i="0" u="none" strike="noStrike">
                          <a:solidFill>
                            <a:schemeClr val="bg1"/>
                          </a:solidFill>
                          <a:effectLst/>
                          <a:latin typeface="Consolas" panose="020B0609020204030204" pitchFamily="49" charset="0"/>
                        </a:rPr>
                        <a:t>94,06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FF00"/>
                    </a:solidFill>
                  </a:tcPr>
                </a:tc>
                <a:tc>
                  <a:txBody>
                    <a:bodyPr/>
                    <a:lstStyle/>
                    <a:p>
                      <a:pPr algn="r" fontAlgn="b"/>
                      <a:r>
                        <a:rPr lang="ru-RU" sz="600" b="0" i="0" u="none" strike="noStrike">
                          <a:solidFill>
                            <a:schemeClr val="bg1"/>
                          </a:solidFill>
                          <a:effectLst/>
                          <a:latin typeface="Consolas" panose="020B0609020204030204" pitchFamily="49" charset="0"/>
                        </a:rPr>
                        <a:t>96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FF00"/>
                    </a:solidFill>
                  </a:tcPr>
                </a:tc>
                <a:tc>
                  <a:txBody>
                    <a:bodyPr/>
                    <a:lstStyle/>
                    <a:p>
                      <a:pPr algn="r" fontAlgn="b"/>
                      <a:r>
                        <a:rPr lang="ru-RU" sz="600" b="0" i="0" u="none" strike="noStrike">
                          <a:solidFill>
                            <a:schemeClr val="bg1"/>
                          </a:solidFill>
                          <a:effectLst/>
                          <a:latin typeface="Consolas" panose="020B0609020204030204" pitchFamily="49" charset="0"/>
                        </a:rPr>
                        <a:t>96,72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FF00"/>
                    </a:solidFill>
                  </a:tcPr>
                </a:tc>
                <a:tc>
                  <a:txBody>
                    <a:bodyPr/>
                    <a:lstStyle/>
                    <a:p>
                      <a:pPr algn="r" fontAlgn="b"/>
                      <a:r>
                        <a:rPr lang="ru-RU" sz="600" b="0" i="0" u="none" strike="noStrike">
                          <a:solidFill>
                            <a:schemeClr val="bg1"/>
                          </a:solidFill>
                          <a:effectLst/>
                          <a:latin typeface="Consolas" panose="020B0609020204030204" pitchFamily="49" charset="0"/>
                        </a:rPr>
                        <a:t>97,07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00"/>
                    </a:solidFill>
                  </a:tcPr>
                </a:tc>
                <a:tc>
                  <a:txBody>
                    <a:bodyPr/>
                    <a:lstStyle/>
                    <a:p>
                      <a:pPr algn="r" fontAlgn="b"/>
                      <a:r>
                        <a:rPr lang="ru-RU" sz="600" b="0" i="0" u="none" strike="noStrike">
                          <a:solidFill>
                            <a:schemeClr val="bg1"/>
                          </a:solidFill>
                          <a:effectLst/>
                          <a:latin typeface="Consolas" panose="020B0609020204030204" pitchFamily="49" charset="0"/>
                        </a:rPr>
                        <a:t>97,47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FFF00"/>
                    </a:solidFill>
                  </a:tcPr>
                </a:tc>
                <a:tc>
                  <a:txBody>
                    <a:bodyPr/>
                    <a:lstStyle/>
                    <a:p>
                      <a:pPr algn="r" fontAlgn="b"/>
                      <a:r>
                        <a:rPr lang="ru-RU" sz="600" b="0" i="0" u="none" strike="noStrike">
                          <a:solidFill>
                            <a:schemeClr val="bg1"/>
                          </a:solidFill>
                          <a:effectLst/>
                          <a:latin typeface="Consolas" panose="020B0609020204030204" pitchFamily="49" charset="0"/>
                        </a:rPr>
                        <a:t>97,7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FF00"/>
                    </a:solidFill>
                  </a:tcPr>
                </a:tc>
                <a:tc>
                  <a:txBody>
                    <a:bodyPr/>
                    <a:lstStyle/>
                    <a:p>
                      <a:pPr algn="r" fontAlgn="b"/>
                      <a:r>
                        <a:rPr lang="ru-RU" sz="600" b="0" i="0" u="none" strike="noStrike">
                          <a:solidFill>
                            <a:schemeClr val="bg1"/>
                          </a:solidFill>
                          <a:effectLst/>
                          <a:latin typeface="Consolas" panose="020B0609020204030204" pitchFamily="49" charset="0"/>
                        </a:rPr>
                        <a:t>97,78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c>
                  <a:txBody>
                    <a:bodyPr/>
                    <a:lstStyle/>
                    <a:p>
                      <a:pPr algn="r" fontAlgn="b"/>
                      <a:r>
                        <a:rPr lang="ru-RU" sz="600" b="0" i="0" u="none" strike="noStrike">
                          <a:solidFill>
                            <a:schemeClr val="bg1"/>
                          </a:solidFill>
                          <a:effectLst/>
                          <a:latin typeface="Consolas" panose="020B0609020204030204" pitchFamily="49" charset="0"/>
                        </a:rPr>
                        <a:t>97,76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r>
              <a:tr h="117835">
                <a:tc>
                  <a:txBody>
                    <a:bodyPr/>
                    <a:lstStyle/>
                    <a:p>
                      <a:pPr algn="r" fontAlgn="b"/>
                      <a:r>
                        <a:rPr lang="ru-RU" sz="600" b="0" i="0" u="none" strike="noStrike">
                          <a:solidFill>
                            <a:schemeClr val="tx1"/>
                          </a:solidFill>
                          <a:effectLst/>
                          <a:latin typeface="Consolas" panose="020B0609020204030204" pitchFamily="49" charset="0"/>
                        </a:rPr>
                        <a:t>106</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83,55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E00"/>
                    </a:solidFill>
                  </a:tcPr>
                </a:tc>
                <a:tc>
                  <a:txBody>
                    <a:bodyPr/>
                    <a:lstStyle/>
                    <a:p>
                      <a:pPr algn="r" fontAlgn="b"/>
                      <a:r>
                        <a:rPr lang="ru-RU" sz="600" b="0" i="0" u="none" strike="noStrike">
                          <a:solidFill>
                            <a:schemeClr val="bg1"/>
                          </a:solidFill>
                          <a:effectLst/>
                          <a:latin typeface="Consolas" panose="020B0609020204030204" pitchFamily="49" charset="0"/>
                        </a:rPr>
                        <a:t>90,04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FF00"/>
                    </a:solidFill>
                  </a:tcPr>
                </a:tc>
                <a:tc>
                  <a:txBody>
                    <a:bodyPr/>
                    <a:lstStyle/>
                    <a:p>
                      <a:pPr algn="r" fontAlgn="b"/>
                      <a:r>
                        <a:rPr lang="ru-RU" sz="600" b="0" i="0" u="none" strike="noStrike">
                          <a:solidFill>
                            <a:schemeClr val="bg1"/>
                          </a:solidFill>
                          <a:effectLst/>
                          <a:latin typeface="Consolas" panose="020B0609020204030204" pitchFamily="49" charset="0"/>
                        </a:rPr>
                        <a:t>94,08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FF00"/>
                    </a:solidFill>
                  </a:tcPr>
                </a:tc>
                <a:tc>
                  <a:txBody>
                    <a:bodyPr/>
                    <a:lstStyle/>
                    <a:p>
                      <a:pPr algn="r" fontAlgn="b"/>
                      <a:r>
                        <a:rPr lang="ru-RU" sz="600" b="0" i="0" u="none" strike="noStrike">
                          <a:solidFill>
                            <a:schemeClr val="bg1"/>
                          </a:solidFill>
                          <a:effectLst/>
                          <a:latin typeface="Consolas" panose="020B0609020204030204" pitchFamily="49" charset="0"/>
                        </a:rPr>
                        <a:t>96,01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FF00"/>
                    </a:solidFill>
                  </a:tcPr>
                </a:tc>
                <a:tc>
                  <a:txBody>
                    <a:bodyPr/>
                    <a:lstStyle/>
                    <a:p>
                      <a:pPr algn="r" fontAlgn="b"/>
                      <a:r>
                        <a:rPr lang="ru-RU" sz="600" b="0" i="0" u="none" strike="noStrike">
                          <a:solidFill>
                            <a:schemeClr val="bg1"/>
                          </a:solidFill>
                          <a:effectLst/>
                          <a:latin typeface="Consolas" panose="020B0609020204030204" pitchFamily="49" charset="0"/>
                        </a:rPr>
                        <a:t>96,73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FF00"/>
                    </a:solidFill>
                  </a:tcPr>
                </a:tc>
                <a:tc>
                  <a:txBody>
                    <a:bodyPr/>
                    <a:lstStyle/>
                    <a:p>
                      <a:pPr algn="r" fontAlgn="b"/>
                      <a:r>
                        <a:rPr lang="ru-RU" sz="600" b="0" i="0" u="none" strike="noStrike">
                          <a:solidFill>
                            <a:schemeClr val="bg1"/>
                          </a:solidFill>
                          <a:effectLst/>
                          <a:latin typeface="Consolas" panose="020B0609020204030204" pitchFamily="49" charset="0"/>
                        </a:rPr>
                        <a:t>97,08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00"/>
                    </a:solidFill>
                  </a:tcPr>
                </a:tc>
                <a:tc>
                  <a:txBody>
                    <a:bodyPr/>
                    <a:lstStyle/>
                    <a:p>
                      <a:pPr algn="r" fontAlgn="b"/>
                      <a:r>
                        <a:rPr lang="ru-RU" sz="600" b="0" i="0" u="none" strike="noStrike">
                          <a:solidFill>
                            <a:schemeClr val="bg1"/>
                          </a:solidFill>
                          <a:effectLst/>
                          <a:latin typeface="Consolas" panose="020B0609020204030204" pitchFamily="49" charset="0"/>
                        </a:rPr>
                        <a:t>97,47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FFF00"/>
                    </a:solidFill>
                  </a:tcPr>
                </a:tc>
                <a:tc>
                  <a:txBody>
                    <a:bodyPr/>
                    <a:lstStyle/>
                    <a:p>
                      <a:pPr algn="r" fontAlgn="b"/>
                      <a:r>
                        <a:rPr lang="ru-RU" sz="600" b="0" i="0" u="none" strike="noStrike">
                          <a:solidFill>
                            <a:schemeClr val="bg1"/>
                          </a:solidFill>
                          <a:effectLst/>
                          <a:latin typeface="Consolas" panose="020B0609020204030204" pitchFamily="49" charset="0"/>
                        </a:rPr>
                        <a:t>97,71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FF00"/>
                    </a:solidFill>
                  </a:tcPr>
                </a:tc>
                <a:tc>
                  <a:txBody>
                    <a:bodyPr/>
                    <a:lstStyle/>
                    <a:p>
                      <a:pPr algn="r" fontAlgn="b"/>
                      <a:r>
                        <a:rPr lang="ru-RU" sz="600" b="0" i="0" u="none" strike="noStrike">
                          <a:solidFill>
                            <a:schemeClr val="bg1"/>
                          </a:solidFill>
                          <a:effectLst/>
                          <a:latin typeface="Consolas" panose="020B0609020204030204" pitchFamily="49" charset="0"/>
                        </a:rPr>
                        <a:t>97,78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c>
                  <a:txBody>
                    <a:bodyPr/>
                    <a:lstStyle/>
                    <a:p>
                      <a:pPr algn="r" fontAlgn="b"/>
                      <a:r>
                        <a:rPr lang="ru-RU" sz="600" b="0" i="0" u="none" strike="noStrike">
                          <a:solidFill>
                            <a:schemeClr val="bg1"/>
                          </a:solidFill>
                          <a:effectLst/>
                          <a:latin typeface="Consolas" panose="020B0609020204030204" pitchFamily="49" charset="0"/>
                        </a:rPr>
                        <a:t>97,76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r>
              <a:tr h="117835">
                <a:tc>
                  <a:txBody>
                    <a:bodyPr/>
                    <a:lstStyle/>
                    <a:p>
                      <a:pPr algn="r" fontAlgn="b"/>
                      <a:r>
                        <a:rPr lang="ru-RU" sz="600" b="0" i="0" u="none" strike="noStrike">
                          <a:solidFill>
                            <a:schemeClr val="tx1"/>
                          </a:solidFill>
                          <a:effectLst/>
                          <a:latin typeface="Consolas" panose="020B0609020204030204" pitchFamily="49" charset="0"/>
                        </a:rPr>
                        <a:t>108</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83,52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D00"/>
                    </a:solidFill>
                  </a:tcPr>
                </a:tc>
                <a:tc>
                  <a:txBody>
                    <a:bodyPr/>
                    <a:lstStyle/>
                    <a:p>
                      <a:pPr algn="r" fontAlgn="b"/>
                      <a:r>
                        <a:rPr lang="ru-RU" sz="600" b="0" i="0" u="none" strike="noStrike">
                          <a:solidFill>
                            <a:schemeClr val="bg1"/>
                          </a:solidFill>
                          <a:effectLst/>
                          <a:latin typeface="Consolas" panose="020B0609020204030204" pitchFamily="49" charset="0"/>
                        </a:rPr>
                        <a:t>90,05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FF00"/>
                    </a:solidFill>
                  </a:tcPr>
                </a:tc>
                <a:tc>
                  <a:txBody>
                    <a:bodyPr/>
                    <a:lstStyle/>
                    <a:p>
                      <a:pPr algn="r" fontAlgn="b"/>
                      <a:r>
                        <a:rPr lang="ru-RU" sz="600" b="0" i="0" u="none" strike="noStrike">
                          <a:solidFill>
                            <a:schemeClr val="bg1"/>
                          </a:solidFill>
                          <a:effectLst/>
                          <a:latin typeface="Consolas" panose="020B0609020204030204" pitchFamily="49" charset="0"/>
                        </a:rPr>
                        <a:t>94,1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00"/>
                    </a:solidFill>
                  </a:tcPr>
                </a:tc>
                <a:tc>
                  <a:txBody>
                    <a:bodyPr/>
                    <a:lstStyle/>
                    <a:p>
                      <a:pPr algn="r" fontAlgn="b"/>
                      <a:r>
                        <a:rPr lang="ru-RU" sz="600" b="0" i="0" u="none" strike="noStrike">
                          <a:solidFill>
                            <a:schemeClr val="bg1"/>
                          </a:solidFill>
                          <a:effectLst/>
                          <a:latin typeface="Consolas" panose="020B0609020204030204" pitchFamily="49" charset="0"/>
                        </a:rPr>
                        <a:t>96,02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FF00"/>
                    </a:solidFill>
                  </a:tcPr>
                </a:tc>
                <a:tc>
                  <a:txBody>
                    <a:bodyPr/>
                    <a:lstStyle/>
                    <a:p>
                      <a:pPr algn="r" fontAlgn="b"/>
                      <a:r>
                        <a:rPr lang="ru-RU" sz="600" b="0" i="0" u="none" strike="noStrike">
                          <a:solidFill>
                            <a:schemeClr val="bg1"/>
                          </a:solidFill>
                          <a:effectLst/>
                          <a:latin typeface="Consolas" panose="020B0609020204030204" pitchFamily="49" charset="0"/>
                        </a:rPr>
                        <a:t>96,73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FF00"/>
                    </a:solidFill>
                  </a:tcPr>
                </a:tc>
                <a:tc>
                  <a:txBody>
                    <a:bodyPr/>
                    <a:lstStyle/>
                    <a:p>
                      <a:pPr algn="r" fontAlgn="b"/>
                      <a:r>
                        <a:rPr lang="ru-RU" sz="600" b="0" i="0" u="none" strike="noStrike">
                          <a:solidFill>
                            <a:schemeClr val="bg1"/>
                          </a:solidFill>
                          <a:effectLst/>
                          <a:latin typeface="Consolas" panose="020B0609020204030204" pitchFamily="49" charset="0"/>
                        </a:rPr>
                        <a:t>97,08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00"/>
                    </a:solidFill>
                  </a:tcPr>
                </a:tc>
                <a:tc>
                  <a:txBody>
                    <a:bodyPr/>
                    <a:lstStyle/>
                    <a:p>
                      <a:pPr algn="r" fontAlgn="b"/>
                      <a:r>
                        <a:rPr lang="ru-RU" sz="600" b="0" i="0" u="none" strike="noStrike">
                          <a:solidFill>
                            <a:schemeClr val="bg1"/>
                          </a:solidFill>
                          <a:effectLst/>
                          <a:latin typeface="Consolas" panose="020B0609020204030204" pitchFamily="49" charset="0"/>
                        </a:rPr>
                        <a:t>97,47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FFF00"/>
                    </a:solidFill>
                  </a:tcPr>
                </a:tc>
                <a:tc>
                  <a:txBody>
                    <a:bodyPr/>
                    <a:lstStyle/>
                    <a:p>
                      <a:pPr algn="r" fontAlgn="b"/>
                      <a:r>
                        <a:rPr lang="ru-RU" sz="600" b="0" i="0" u="none" strike="noStrike">
                          <a:solidFill>
                            <a:schemeClr val="bg1"/>
                          </a:solidFill>
                          <a:effectLst/>
                          <a:latin typeface="Consolas" panose="020B0609020204030204" pitchFamily="49" charset="0"/>
                        </a:rPr>
                        <a:t>97,71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FF00"/>
                    </a:solidFill>
                  </a:tcPr>
                </a:tc>
                <a:tc>
                  <a:txBody>
                    <a:bodyPr/>
                    <a:lstStyle/>
                    <a:p>
                      <a:pPr algn="r" fontAlgn="b"/>
                      <a:r>
                        <a:rPr lang="ru-RU" sz="600" b="0" i="0" u="none" strike="noStrike">
                          <a:solidFill>
                            <a:schemeClr val="bg1"/>
                          </a:solidFill>
                          <a:effectLst/>
                          <a:latin typeface="Consolas" panose="020B0609020204030204" pitchFamily="49" charset="0"/>
                        </a:rPr>
                        <a:t>97,78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c>
                  <a:txBody>
                    <a:bodyPr/>
                    <a:lstStyle/>
                    <a:p>
                      <a:pPr algn="r" fontAlgn="b"/>
                      <a:r>
                        <a:rPr lang="ru-RU" sz="600" b="0" i="0" u="none" strike="noStrike">
                          <a:solidFill>
                            <a:schemeClr val="bg1"/>
                          </a:solidFill>
                          <a:effectLst/>
                          <a:latin typeface="Consolas" panose="020B0609020204030204" pitchFamily="49" charset="0"/>
                        </a:rPr>
                        <a:t>97,76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r>
              <a:tr h="117835">
                <a:tc>
                  <a:txBody>
                    <a:bodyPr/>
                    <a:lstStyle/>
                    <a:p>
                      <a:pPr algn="r" fontAlgn="b"/>
                      <a:r>
                        <a:rPr lang="ru-RU" sz="600" b="0" i="0" u="none" strike="noStrike">
                          <a:solidFill>
                            <a:schemeClr val="tx1"/>
                          </a:solidFill>
                          <a:effectLst/>
                          <a:latin typeface="Consolas" panose="020B0609020204030204" pitchFamily="49" charset="0"/>
                        </a:rPr>
                        <a:t>110</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83,52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D00"/>
                    </a:solidFill>
                  </a:tcPr>
                </a:tc>
                <a:tc>
                  <a:txBody>
                    <a:bodyPr/>
                    <a:lstStyle/>
                    <a:p>
                      <a:pPr algn="r" fontAlgn="b"/>
                      <a:r>
                        <a:rPr lang="ru-RU" sz="600" b="0" i="0" u="none" strike="noStrike">
                          <a:solidFill>
                            <a:schemeClr val="bg1"/>
                          </a:solidFill>
                          <a:effectLst/>
                          <a:latin typeface="Consolas" panose="020B0609020204030204" pitchFamily="49" charset="0"/>
                        </a:rPr>
                        <a:t>90,09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FF00"/>
                    </a:solidFill>
                  </a:tcPr>
                </a:tc>
                <a:tc>
                  <a:txBody>
                    <a:bodyPr/>
                    <a:lstStyle/>
                    <a:p>
                      <a:pPr algn="r" fontAlgn="b"/>
                      <a:r>
                        <a:rPr lang="ru-RU" sz="600" b="0" i="0" u="none" strike="noStrike">
                          <a:solidFill>
                            <a:schemeClr val="bg1"/>
                          </a:solidFill>
                          <a:effectLst/>
                          <a:latin typeface="Consolas" panose="020B0609020204030204" pitchFamily="49" charset="0"/>
                        </a:rPr>
                        <a:t>94,12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00"/>
                    </a:solidFill>
                  </a:tcPr>
                </a:tc>
                <a:tc>
                  <a:txBody>
                    <a:bodyPr/>
                    <a:lstStyle/>
                    <a:p>
                      <a:pPr algn="r" fontAlgn="b"/>
                      <a:r>
                        <a:rPr lang="ru-RU" sz="600" b="0" i="0" u="none" strike="noStrike">
                          <a:solidFill>
                            <a:schemeClr val="bg1"/>
                          </a:solidFill>
                          <a:effectLst/>
                          <a:latin typeface="Consolas" panose="020B0609020204030204" pitchFamily="49" charset="0"/>
                        </a:rPr>
                        <a:t>96,03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FF00"/>
                    </a:solidFill>
                  </a:tcPr>
                </a:tc>
                <a:tc>
                  <a:txBody>
                    <a:bodyPr/>
                    <a:lstStyle/>
                    <a:p>
                      <a:pPr algn="r" fontAlgn="b"/>
                      <a:r>
                        <a:rPr lang="ru-RU" sz="600" b="0" i="0" u="none" strike="noStrike">
                          <a:solidFill>
                            <a:schemeClr val="bg1"/>
                          </a:solidFill>
                          <a:effectLst/>
                          <a:latin typeface="Consolas" panose="020B0609020204030204" pitchFamily="49" charset="0"/>
                        </a:rPr>
                        <a:t>96,74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FF00"/>
                    </a:solidFill>
                  </a:tcPr>
                </a:tc>
                <a:tc>
                  <a:txBody>
                    <a:bodyPr/>
                    <a:lstStyle/>
                    <a:p>
                      <a:pPr algn="r" fontAlgn="b"/>
                      <a:r>
                        <a:rPr lang="ru-RU" sz="600" b="0" i="0" u="none" strike="noStrike">
                          <a:solidFill>
                            <a:schemeClr val="bg1"/>
                          </a:solidFill>
                          <a:effectLst/>
                          <a:latin typeface="Consolas" panose="020B0609020204030204" pitchFamily="49" charset="0"/>
                        </a:rPr>
                        <a:t>97,08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00"/>
                    </a:solidFill>
                  </a:tcPr>
                </a:tc>
                <a:tc>
                  <a:txBody>
                    <a:bodyPr/>
                    <a:lstStyle/>
                    <a:p>
                      <a:pPr algn="r" fontAlgn="b"/>
                      <a:r>
                        <a:rPr lang="ru-RU" sz="600" b="0" i="0" u="none" strike="noStrike">
                          <a:solidFill>
                            <a:schemeClr val="bg1"/>
                          </a:solidFill>
                          <a:effectLst/>
                          <a:latin typeface="Consolas" panose="020B0609020204030204" pitchFamily="49" charset="0"/>
                        </a:rPr>
                        <a:t>97,47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FFF00"/>
                    </a:solidFill>
                  </a:tcPr>
                </a:tc>
                <a:tc>
                  <a:txBody>
                    <a:bodyPr/>
                    <a:lstStyle/>
                    <a:p>
                      <a:pPr algn="r" fontAlgn="b"/>
                      <a:r>
                        <a:rPr lang="ru-RU" sz="600" b="0" i="0" u="none" strike="noStrike">
                          <a:solidFill>
                            <a:schemeClr val="bg1"/>
                          </a:solidFill>
                          <a:effectLst/>
                          <a:latin typeface="Consolas" panose="020B0609020204030204" pitchFamily="49" charset="0"/>
                        </a:rPr>
                        <a:t>97,71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FF00"/>
                    </a:solidFill>
                  </a:tcPr>
                </a:tc>
                <a:tc>
                  <a:txBody>
                    <a:bodyPr/>
                    <a:lstStyle/>
                    <a:p>
                      <a:pPr algn="r" fontAlgn="b"/>
                      <a:r>
                        <a:rPr lang="ru-RU" sz="600" b="0" i="0" u="none" strike="noStrike">
                          <a:solidFill>
                            <a:schemeClr val="bg1"/>
                          </a:solidFill>
                          <a:effectLst/>
                          <a:latin typeface="Consolas" panose="020B0609020204030204" pitchFamily="49" charset="0"/>
                        </a:rPr>
                        <a:t>97,78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c>
                  <a:txBody>
                    <a:bodyPr/>
                    <a:lstStyle/>
                    <a:p>
                      <a:pPr algn="r" fontAlgn="b"/>
                      <a:r>
                        <a:rPr lang="ru-RU" sz="600" b="0" i="0" u="none" strike="noStrike">
                          <a:solidFill>
                            <a:schemeClr val="bg1"/>
                          </a:solidFill>
                          <a:effectLst/>
                          <a:latin typeface="Consolas" panose="020B0609020204030204" pitchFamily="49" charset="0"/>
                        </a:rPr>
                        <a:t>97,76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r>
              <a:tr h="117835">
                <a:tc>
                  <a:txBody>
                    <a:bodyPr/>
                    <a:lstStyle/>
                    <a:p>
                      <a:pPr algn="r" fontAlgn="b"/>
                      <a:r>
                        <a:rPr lang="ru-RU" sz="600" b="0" i="0" u="none" strike="noStrike">
                          <a:solidFill>
                            <a:schemeClr val="tx1"/>
                          </a:solidFill>
                          <a:effectLst/>
                          <a:latin typeface="Consolas" panose="020B0609020204030204" pitchFamily="49" charset="0"/>
                        </a:rPr>
                        <a:t>112</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D00"/>
                    </a:solidFill>
                  </a:tcPr>
                </a:tc>
                <a:tc>
                  <a:txBody>
                    <a:bodyPr/>
                    <a:lstStyle/>
                    <a:p>
                      <a:pPr algn="r" fontAlgn="b"/>
                      <a:r>
                        <a:rPr lang="ru-RU" sz="600" b="0" i="0" u="none" strike="noStrike">
                          <a:solidFill>
                            <a:schemeClr val="bg1"/>
                          </a:solidFill>
                          <a:effectLst/>
                          <a:latin typeface="Consolas" panose="020B0609020204030204" pitchFamily="49" charset="0"/>
                        </a:rPr>
                        <a:t>90,12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FF00"/>
                    </a:solidFill>
                  </a:tcPr>
                </a:tc>
                <a:tc>
                  <a:txBody>
                    <a:bodyPr/>
                    <a:lstStyle/>
                    <a:p>
                      <a:pPr algn="r" fontAlgn="b"/>
                      <a:r>
                        <a:rPr lang="ru-RU" sz="600" b="0" i="0" u="none" strike="noStrike">
                          <a:solidFill>
                            <a:schemeClr val="bg1"/>
                          </a:solidFill>
                          <a:effectLst/>
                          <a:latin typeface="Consolas" panose="020B0609020204030204" pitchFamily="49" charset="0"/>
                        </a:rPr>
                        <a:t>94,15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FF00"/>
                    </a:solidFill>
                  </a:tcPr>
                </a:tc>
                <a:tc>
                  <a:txBody>
                    <a:bodyPr/>
                    <a:lstStyle/>
                    <a:p>
                      <a:pPr algn="r" fontAlgn="b"/>
                      <a:r>
                        <a:rPr lang="ru-RU" sz="600" b="0" i="0" u="none" strike="noStrike">
                          <a:solidFill>
                            <a:schemeClr val="bg1"/>
                          </a:solidFill>
                          <a:effectLst/>
                          <a:latin typeface="Consolas" panose="020B0609020204030204" pitchFamily="49" charset="0"/>
                        </a:rPr>
                        <a:t>96,05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FF00"/>
                    </a:solidFill>
                  </a:tcPr>
                </a:tc>
                <a:tc>
                  <a:txBody>
                    <a:bodyPr/>
                    <a:lstStyle/>
                    <a:p>
                      <a:pPr algn="r" fontAlgn="b"/>
                      <a:r>
                        <a:rPr lang="ru-RU" sz="600" b="0" i="0" u="none" strike="noStrike">
                          <a:solidFill>
                            <a:schemeClr val="bg1"/>
                          </a:solidFill>
                          <a:effectLst/>
                          <a:latin typeface="Consolas" panose="020B0609020204030204" pitchFamily="49" charset="0"/>
                        </a:rPr>
                        <a:t>96,74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FF00"/>
                    </a:solidFill>
                  </a:tcPr>
                </a:tc>
                <a:tc>
                  <a:txBody>
                    <a:bodyPr/>
                    <a:lstStyle/>
                    <a:p>
                      <a:pPr algn="r" fontAlgn="b"/>
                      <a:r>
                        <a:rPr lang="ru-RU" sz="600" b="0" i="0" u="none" strike="noStrike">
                          <a:solidFill>
                            <a:schemeClr val="bg1"/>
                          </a:solidFill>
                          <a:effectLst/>
                          <a:latin typeface="Consolas" panose="020B0609020204030204" pitchFamily="49" charset="0"/>
                        </a:rPr>
                        <a:t>97,09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FF00"/>
                    </a:solidFill>
                  </a:tcPr>
                </a:tc>
                <a:tc>
                  <a:txBody>
                    <a:bodyPr/>
                    <a:lstStyle/>
                    <a:p>
                      <a:pPr algn="r" fontAlgn="b"/>
                      <a:r>
                        <a:rPr lang="ru-RU" sz="600" b="0" i="0" u="none" strike="noStrike">
                          <a:solidFill>
                            <a:schemeClr val="bg1"/>
                          </a:solidFill>
                          <a:effectLst/>
                          <a:latin typeface="Consolas" panose="020B0609020204030204" pitchFamily="49" charset="0"/>
                        </a:rPr>
                        <a:t>97,47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FFF00"/>
                    </a:solidFill>
                  </a:tcPr>
                </a:tc>
                <a:tc>
                  <a:txBody>
                    <a:bodyPr/>
                    <a:lstStyle/>
                    <a:p>
                      <a:pPr algn="r" fontAlgn="b"/>
                      <a:r>
                        <a:rPr lang="ru-RU" sz="600" b="0" i="0" u="none" strike="noStrike">
                          <a:solidFill>
                            <a:schemeClr val="bg1"/>
                          </a:solidFill>
                          <a:effectLst/>
                          <a:latin typeface="Consolas" panose="020B0609020204030204" pitchFamily="49" charset="0"/>
                        </a:rPr>
                        <a:t>97,71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FF00"/>
                    </a:solidFill>
                  </a:tcPr>
                </a:tc>
                <a:tc>
                  <a:txBody>
                    <a:bodyPr/>
                    <a:lstStyle/>
                    <a:p>
                      <a:pPr algn="r" fontAlgn="b"/>
                      <a:r>
                        <a:rPr lang="ru-RU" sz="600" b="0" i="0" u="none" strike="noStrike">
                          <a:solidFill>
                            <a:schemeClr val="bg1"/>
                          </a:solidFill>
                          <a:effectLst/>
                          <a:latin typeface="Consolas" panose="020B0609020204030204" pitchFamily="49" charset="0"/>
                        </a:rPr>
                        <a:t>97,79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FF00"/>
                    </a:solidFill>
                  </a:tcPr>
                </a:tc>
                <a:tc>
                  <a:txBody>
                    <a:bodyPr/>
                    <a:lstStyle/>
                    <a:p>
                      <a:pPr algn="r" fontAlgn="b"/>
                      <a:r>
                        <a:rPr lang="ru-RU" sz="600" b="0" i="0" u="none" strike="noStrike">
                          <a:solidFill>
                            <a:schemeClr val="bg1"/>
                          </a:solidFill>
                          <a:effectLst/>
                          <a:latin typeface="Consolas" panose="020B0609020204030204" pitchFamily="49" charset="0"/>
                        </a:rPr>
                        <a:t>97,76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r>
              <a:tr h="117835">
                <a:tc>
                  <a:txBody>
                    <a:bodyPr/>
                    <a:lstStyle/>
                    <a:p>
                      <a:pPr algn="r" fontAlgn="b"/>
                      <a:r>
                        <a:rPr lang="ru-RU" sz="600" b="0" i="0" u="none" strike="noStrike">
                          <a:solidFill>
                            <a:schemeClr val="tx1"/>
                          </a:solidFill>
                          <a:effectLst/>
                          <a:latin typeface="Consolas" panose="020B0609020204030204" pitchFamily="49" charset="0"/>
                        </a:rPr>
                        <a:t>114</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83,51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D00"/>
                    </a:solidFill>
                  </a:tcPr>
                </a:tc>
                <a:tc>
                  <a:txBody>
                    <a:bodyPr/>
                    <a:lstStyle/>
                    <a:p>
                      <a:pPr algn="r" fontAlgn="b"/>
                      <a:r>
                        <a:rPr lang="ru-RU" sz="600" b="0" i="0" u="none" strike="noStrike">
                          <a:solidFill>
                            <a:schemeClr val="bg1"/>
                          </a:solidFill>
                          <a:effectLst/>
                          <a:latin typeface="Consolas" panose="020B0609020204030204" pitchFamily="49" charset="0"/>
                        </a:rPr>
                        <a:t>90,14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FF00"/>
                    </a:solidFill>
                  </a:tcPr>
                </a:tc>
                <a:tc>
                  <a:txBody>
                    <a:bodyPr/>
                    <a:lstStyle/>
                    <a:p>
                      <a:pPr algn="r" fontAlgn="b"/>
                      <a:r>
                        <a:rPr lang="ru-RU" sz="600" b="0" i="0" u="none" strike="noStrike">
                          <a:solidFill>
                            <a:schemeClr val="bg1"/>
                          </a:solidFill>
                          <a:effectLst/>
                          <a:latin typeface="Consolas" panose="020B0609020204030204" pitchFamily="49" charset="0"/>
                        </a:rPr>
                        <a:t>94,17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FF00"/>
                    </a:solidFill>
                  </a:tcPr>
                </a:tc>
                <a:tc>
                  <a:txBody>
                    <a:bodyPr/>
                    <a:lstStyle/>
                    <a:p>
                      <a:pPr algn="r" fontAlgn="b"/>
                      <a:r>
                        <a:rPr lang="ru-RU" sz="600" b="0" i="0" u="none" strike="noStrike">
                          <a:solidFill>
                            <a:schemeClr val="bg1"/>
                          </a:solidFill>
                          <a:effectLst/>
                          <a:latin typeface="Consolas" panose="020B0609020204030204" pitchFamily="49" charset="0"/>
                        </a:rPr>
                        <a:t>96,06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FF00"/>
                    </a:solidFill>
                  </a:tcPr>
                </a:tc>
                <a:tc>
                  <a:txBody>
                    <a:bodyPr/>
                    <a:lstStyle/>
                    <a:p>
                      <a:pPr algn="r" fontAlgn="b"/>
                      <a:r>
                        <a:rPr lang="ru-RU" sz="600" b="0" i="0" u="none" strike="noStrike">
                          <a:solidFill>
                            <a:schemeClr val="bg1"/>
                          </a:solidFill>
                          <a:effectLst/>
                          <a:latin typeface="Consolas" panose="020B0609020204030204" pitchFamily="49" charset="0"/>
                        </a:rPr>
                        <a:t>96,75</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FF00"/>
                    </a:solidFill>
                  </a:tcPr>
                </a:tc>
                <a:tc>
                  <a:txBody>
                    <a:bodyPr/>
                    <a:lstStyle/>
                    <a:p>
                      <a:pPr algn="r" fontAlgn="b"/>
                      <a:r>
                        <a:rPr lang="ru-RU" sz="600" b="0" i="0" u="none" strike="noStrike">
                          <a:solidFill>
                            <a:schemeClr val="bg1"/>
                          </a:solidFill>
                          <a:effectLst/>
                          <a:latin typeface="Consolas" panose="020B0609020204030204" pitchFamily="49" charset="0"/>
                        </a:rPr>
                        <a:t>97,09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FF00"/>
                    </a:solidFill>
                  </a:tcPr>
                </a:tc>
                <a:tc>
                  <a:txBody>
                    <a:bodyPr/>
                    <a:lstStyle/>
                    <a:p>
                      <a:pPr algn="r" fontAlgn="b"/>
                      <a:r>
                        <a:rPr lang="ru-RU" sz="600" b="0" i="0" u="none" strike="noStrike">
                          <a:solidFill>
                            <a:schemeClr val="bg1"/>
                          </a:solidFill>
                          <a:effectLst/>
                          <a:latin typeface="Consolas" panose="020B0609020204030204" pitchFamily="49" charset="0"/>
                        </a:rPr>
                        <a:t>97,48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FFF00"/>
                    </a:solidFill>
                  </a:tcPr>
                </a:tc>
                <a:tc>
                  <a:txBody>
                    <a:bodyPr/>
                    <a:lstStyle/>
                    <a:p>
                      <a:pPr algn="r" fontAlgn="b"/>
                      <a:r>
                        <a:rPr lang="ru-RU" sz="600" b="0" i="0" u="none" strike="noStrike">
                          <a:solidFill>
                            <a:schemeClr val="bg1"/>
                          </a:solidFill>
                          <a:effectLst/>
                          <a:latin typeface="Consolas" panose="020B0609020204030204" pitchFamily="49" charset="0"/>
                        </a:rPr>
                        <a:t>97,72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FF00"/>
                    </a:solidFill>
                  </a:tcPr>
                </a:tc>
                <a:tc>
                  <a:txBody>
                    <a:bodyPr/>
                    <a:lstStyle/>
                    <a:p>
                      <a:pPr algn="r" fontAlgn="b"/>
                      <a:r>
                        <a:rPr lang="ru-RU" sz="600" b="0" i="0" u="none" strike="noStrike">
                          <a:solidFill>
                            <a:schemeClr val="bg1"/>
                          </a:solidFill>
                          <a:effectLst/>
                          <a:latin typeface="Consolas" panose="020B0609020204030204" pitchFamily="49" charset="0"/>
                        </a:rPr>
                        <a:t>97,79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FF00"/>
                    </a:solidFill>
                  </a:tcPr>
                </a:tc>
                <a:tc>
                  <a:txBody>
                    <a:bodyPr/>
                    <a:lstStyle/>
                    <a:p>
                      <a:pPr algn="r" fontAlgn="b"/>
                      <a:r>
                        <a:rPr lang="ru-RU" sz="600" b="0" i="0" u="none" strike="noStrike">
                          <a:solidFill>
                            <a:schemeClr val="bg1"/>
                          </a:solidFill>
                          <a:effectLst/>
                          <a:latin typeface="Consolas" panose="020B0609020204030204" pitchFamily="49" charset="0"/>
                        </a:rPr>
                        <a:t>97,77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r>
              <a:tr h="117835">
                <a:tc>
                  <a:txBody>
                    <a:bodyPr/>
                    <a:lstStyle/>
                    <a:p>
                      <a:pPr algn="r" fontAlgn="b"/>
                      <a:r>
                        <a:rPr lang="ru-RU" sz="600" b="0" i="0" u="none" strike="noStrike">
                          <a:solidFill>
                            <a:schemeClr val="tx1"/>
                          </a:solidFill>
                          <a:effectLst/>
                          <a:latin typeface="Consolas" panose="020B0609020204030204" pitchFamily="49" charset="0"/>
                        </a:rPr>
                        <a:t>116</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83,49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D00"/>
                    </a:solidFill>
                  </a:tcPr>
                </a:tc>
                <a:tc>
                  <a:txBody>
                    <a:bodyPr/>
                    <a:lstStyle/>
                    <a:p>
                      <a:pPr algn="r" fontAlgn="b"/>
                      <a:r>
                        <a:rPr lang="ru-RU" sz="600" b="0" i="0" u="none" strike="noStrike">
                          <a:solidFill>
                            <a:schemeClr val="bg1"/>
                          </a:solidFill>
                          <a:effectLst/>
                          <a:latin typeface="Consolas" panose="020B0609020204030204" pitchFamily="49" charset="0"/>
                        </a:rPr>
                        <a:t>90,14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FF00"/>
                    </a:solidFill>
                  </a:tcPr>
                </a:tc>
                <a:tc>
                  <a:txBody>
                    <a:bodyPr/>
                    <a:lstStyle/>
                    <a:p>
                      <a:pPr algn="r" fontAlgn="b"/>
                      <a:r>
                        <a:rPr lang="ru-RU" sz="600" b="0" i="0" u="none" strike="noStrike">
                          <a:solidFill>
                            <a:schemeClr val="bg1"/>
                          </a:solidFill>
                          <a:effectLst/>
                          <a:latin typeface="Consolas" panose="020B0609020204030204" pitchFamily="49" charset="0"/>
                        </a:rPr>
                        <a:t>94,19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FF00"/>
                    </a:solidFill>
                  </a:tcPr>
                </a:tc>
                <a:tc>
                  <a:txBody>
                    <a:bodyPr/>
                    <a:lstStyle/>
                    <a:p>
                      <a:pPr algn="r" fontAlgn="b"/>
                      <a:r>
                        <a:rPr lang="ru-RU" sz="600" b="0" i="0" u="none" strike="noStrike">
                          <a:solidFill>
                            <a:schemeClr val="bg1"/>
                          </a:solidFill>
                          <a:effectLst/>
                          <a:latin typeface="Consolas" panose="020B0609020204030204" pitchFamily="49" charset="0"/>
                        </a:rPr>
                        <a:t>96,07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FF00"/>
                    </a:solidFill>
                  </a:tcPr>
                </a:tc>
                <a:tc>
                  <a:txBody>
                    <a:bodyPr/>
                    <a:lstStyle/>
                    <a:p>
                      <a:pPr algn="r" fontAlgn="b"/>
                      <a:r>
                        <a:rPr lang="ru-RU" sz="600" b="0" i="0" u="none" strike="noStrike">
                          <a:solidFill>
                            <a:schemeClr val="bg1"/>
                          </a:solidFill>
                          <a:effectLst/>
                          <a:latin typeface="Consolas" panose="020B0609020204030204" pitchFamily="49" charset="0"/>
                        </a:rPr>
                        <a:t>96,76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FF00"/>
                    </a:solidFill>
                  </a:tcPr>
                </a:tc>
                <a:tc>
                  <a:txBody>
                    <a:bodyPr/>
                    <a:lstStyle/>
                    <a:p>
                      <a:pPr algn="r" fontAlgn="b"/>
                      <a:r>
                        <a:rPr lang="ru-RU" sz="600" b="0" i="0" u="none" strike="noStrike">
                          <a:solidFill>
                            <a:schemeClr val="bg1"/>
                          </a:solidFill>
                          <a:effectLst/>
                          <a:latin typeface="Consolas" panose="020B0609020204030204" pitchFamily="49" charset="0"/>
                        </a:rPr>
                        <a:t>97,09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FF00"/>
                    </a:solidFill>
                  </a:tcPr>
                </a:tc>
                <a:tc>
                  <a:txBody>
                    <a:bodyPr/>
                    <a:lstStyle/>
                    <a:p>
                      <a:pPr algn="r" fontAlgn="b"/>
                      <a:r>
                        <a:rPr lang="ru-RU" sz="600" b="0" i="0" u="none" strike="noStrike">
                          <a:solidFill>
                            <a:schemeClr val="bg1"/>
                          </a:solidFill>
                          <a:effectLst/>
                          <a:latin typeface="Consolas" panose="020B0609020204030204" pitchFamily="49" charset="0"/>
                        </a:rPr>
                        <a:t>97,48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FFF00"/>
                    </a:solidFill>
                  </a:tcPr>
                </a:tc>
                <a:tc>
                  <a:txBody>
                    <a:bodyPr/>
                    <a:lstStyle/>
                    <a:p>
                      <a:pPr algn="r" fontAlgn="b"/>
                      <a:r>
                        <a:rPr lang="ru-RU" sz="600" b="0" i="0" u="none" strike="noStrike">
                          <a:solidFill>
                            <a:schemeClr val="bg1"/>
                          </a:solidFill>
                          <a:effectLst/>
                          <a:latin typeface="Consolas" panose="020B0609020204030204" pitchFamily="49" charset="0"/>
                        </a:rPr>
                        <a:t>97,72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FF00"/>
                    </a:solidFill>
                  </a:tcPr>
                </a:tc>
                <a:tc>
                  <a:txBody>
                    <a:bodyPr/>
                    <a:lstStyle/>
                    <a:p>
                      <a:pPr algn="r" fontAlgn="b"/>
                      <a:r>
                        <a:rPr lang="ru-RU" sz="600" b="0" i="0" u="none" strike="noStrike">
                          <a:solidFill>
                            <a:schemeClr val="bg1"/>
                          </a:solidFill>
                          <a:effectLst/>
                          <a:latin typeface="Consolas" panose="020B0609020204030204" pitchFamily="49" charset="0"/>
                        </a:rPr>
                        <a:t>97,79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FF00"/>
                    </a:solidFill>
                  </a:tcPr>
                </a:tc>
                <a:tc>
                  <a:txBody>
                    <a:bodyPr/>
                    <a:lstStyle/>
                    <a:p>
                      <a:pPr algn="r" fontAlgn="b"/>
                      <a:r>
                        <a:rPr lang="ru-RU" sz="600" b="0" i="0" u="none" strike="noStrike">
                          <a:solidFill>
                            <a:schemeClr val="bg1"/>
                          </a:solidFill>
                          <a:effectLst/>
                          <a:latin typeface="Consolas" panose="020B0609020204030204" pitchFamily="49" charset="0"/>
                        </a:rPr>
                        <a:t>97,77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r>
              <a:tr h="117835">
                <a:tc>
                  <a:txBody>
                    <a:bodyPr/>
                    <a:lstStyle/>
                    <a:p>
                      <a:pPr algn="r" fontAlgn="b"/>
                      <a:r>
                        <a:rPr lang="ru-RU" sz="600" b="0" i="0" u="none" strike="noStrike">
                          <a:solidFill>
                            <a:schemeClr val="tx1"/>
                          </a:solidFill>
                          <a:effectLst/>
                          <a:latin typeface="Consolas" panose="020B0609020204030204" pitchFamily="49" charset="0"/>
                        </a:rPr>
                        <a:t>118</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83,54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D00"/>
                    </a:solidFill>
                  </a:tcPr>
                </a:tc>
                <a:tc>
                  <a:txBody>
                    <a:bodyPr/>
                    <a:lstStyle/>
                    <a:p>
                      <a:pPr algn="r" fontAlgn="b"/>
                      <a:r>
                        <a:rPr lang="ru-RU" sz="600" b="0" i="0" u="none" strike="noStrike">
                          <a:solidFill>
                            <a:schemeClr val="bg1"/>
                          </a:solidFill>
                          <a:effectLst/>
                          <a:latin typeface="Consolas" panose="020B0609020204030204" pitchFamily="49" charset="0"/>
                        </a:rPr>
                        <a:t>90,14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FF00"/>
                    </a:solidFill>
                  </a:tcPr>
                </a:tc>
                <a:tc>
                  <a:txBody>
                    <a:bodyPr/>
                    <a:lstStyle/>
                    <a:p>
                      <a:pPr algn="r" fontAlgn="b"/>
                      <a:r>
                        <a:rPr lang="ru-RU" sz="600" b="0" i="0" u="none" strike="noStrike">
                          <a:solidFill>
                            <a:schemeClr val="bg1"/>
                          </a:solidFill>
                          <a:effectLst/>
                          <a:latin typeface="Consolas" panose="020B0609020204030204" pitchFamily="49" charset="0"/>
                        </a:rPr>
                        <a:t>94,21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FF00"/>
                    </a:solidFill>
                  </a:tcPr>
                </a:tc>
                <a:tc>
                  <a:txBody>
                    <a:bodyPr/>
                    <a:lstStyle/>
                    <a:p>
                      <a:pPr algn="r" fontAlgn="b"/>
                      <a:r>
                        <a:rPr lang="ru-RU" sz="600" b="0" i="0" u="none" strike="noStrike">
                          <a:solidFill>
                            <a:schemeClr val="bg1"/>
                          </a:solidFill>
                          <a:effectLst/>
                          <a:latin typeface="Consolas" panose="020B0609020204030204" pitchFamily="49" charset="0"/>
                        </a:rPr>
                        <a:t>96,08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FF00"/>
                    </a:solidFill>
                  </a:tcPr>
                </a:tc>
                <a:tc>
                  <a:txBody>
                    <a:bodyPr/>
                    <a:lstStyle/>
                    <a:p>
                      <a:pPr algn="r" fontAlgn="b"/>
                      <a:r>
                        <a:rPr lang="ru-RU" sz="600" b="0" i="0" u="none" strike="noStrike">
                          <a:solidFill>
                            <a:schemeClr val="bg1"/>
                          </a:solidFill>
                          <a:effectLst/>
                          <a:latin typeface="Consolas" panose="020B0609020204030204" pitchFamily="49" charset="0"/>
                        </a:rPr>
                        <a:t>96,76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FF00"/>
                    </a:solidFill>
                  </a:tcPr>
                </a:tc>
                <a:tc>
                  <a:txBody>
                    <a:bodyPr/>
                    <a:lstStyle/>
                    <a:p>
                      <a:pPr algn="r" fontAlgn="b"/>
                      <a:r>
                        <a:rPr lang="ru-RU" sz="600" b="0" i="0" u="none" strike="noStrike">
                          <a:solidFill>
                            <a:schemeClr val="bg1"/>
                          </a:solidFill>
                          <a:effectLst/>
                          <a:latin typeface="Consolas" panose="020B0609020204030204" pitchFamily="49" charset="0"/>
                        </a:rPr>
                        <a:t>97,1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FF00"/>
                    </a:solidFill>
                  </a:tcPr>
                </a:tc>
                <a:tc>
                  <a:txBody>
                    <a:bodyPr/>
                    <a:lstStyle/>
                    <a:p>
                      <a:pPr algn="r" fontAlgn="b"/>
                      <a:r>
                        <a:rPr lang="ru-RU" sz="600" b="0" i="0" u="none" strike="noStrike">
                          <a:solidFill>
                            <a:schemeClr val="bg1"/>
                          </a:solidFill>
                          <a:effectLst/>
                          <a:latin typeface="Consolas" panose="020B0609020204030204" pitchFamily="49" charset="0"/>
                        </a:rPr>
                        <a:t>97,48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FFF00"/>
                    </a:solidFill>
                  </a:tcPr>
                </a:tc>
                <a:tc>
                  <a:txBody>
                    <a:bodyPr/>
                    <a:lstStyle/>
                    <a:p>
                      <a:pPr algn="r" fontAlgn="b"/>
                      <a:r>
                        <a:rPr lang="ru-RU" sz="600" b="0" i="0" u="none" strike="noStrike">
                          <a:solidFill>
                            <a:schemeClr val="bg1"/>
                          </a:solidFill>
                          <a:effectLst/>
                          <a:latin typeface="Consolas" panose="020B0609020204030204" pitchFamily="49" charset="0"/>
                        </a:rPr>
                        <a:t>97,73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c>
                  <a:txBody>
                    <a:bodyPr/>
                    <a:lstStyle/>
                    <a:p>
                      <a:pPr algn="r" fontAlgn="b"/>
                      <a:r>
                        <a:rPr lang="ru-RU" sz="600" b="0" i="0" u="none" strike="noStrike">
                          <a:solidFill>
                            <a:schemeClr val="bg1"/>
                          </a:solidFill>
                          <a:effectLst/>
                          <a:latin typeface="Consolas" panose="020B0609020204030204" pitchFamily="49" charset="0"/>
                        </a:rPr>
                        <a:t>97,8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FF00"/>
                    </a:solidFill>
                  </a:tcPr>
                </a:tc>
                <a:tc>
                  <a:txBody>
                    <a:bodyPr/>
                    <a:lstStyle/>
                    <a:p>
                      <a:pPr algn="r" fontAlgn="b"/>
                      <a:r>
                        <a:rPr lang="ru-RU" sz="600" b="0" i="0" u="none" strike="noStrike">
                          <a:solidFill>
                            <a:schemeClr val="bg1"/>
                          </a:solidFill>
                          <a:effectLst/>
                          <a:latin typeface="Consolas" panose="020B0609020204030204" pitchFamily="49" charset="0"/>
                        </a:rPr>
                        <a:t>97,77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r>
              <a:tr h="117835">
                <a:tc>
                  <a:txBody>
                    <a:bodyPr/>
                    <a:lstStyle/>
                    <a:p>
                      <a:pPr algn="r" fontAlgn="b"/>
                      <a:r>
                        <a:rPr lang="ru-RU" sz="600" b="0" i="0" u="none" strike="noStrike">
                          <a:solidFill>
                            <a:schemeClr val="tx1"/>
                          </a:solidFill>
                          <a:effectLst/>
                          <a:latin typeface="Consolas" panose="020B0609020204030204" pitchFamily="49" charset="0"/>
                        </a:rPr>
                        <a:t>120</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83,58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E00"/>
                    </a:solidFill>
                  </a:tcPr>
                </a:tc>
                <a:tc>
                  <a:txBody>
                    <a:bodyPr/>
                    <a:lstStyle/>
                    <a:p>
                      <a:pPr algn="r" fontAlgn="b"/>
                      <a:r>
                        <a:rPr lang="ru-RU" sz="600" b="0" i="0" u="none" strike="noStrike">
                          <a:solidFill>
                            <a:schemeClr val="bg1"/>
                          </a:solidFill>
                          <a:effectLst/>
                          <a:latin typeface="Consolas" panose="020B0609020204030204" pitchFamily="49" charset="0"/>
                        </a:rPr>
                        <a:t>90,17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FF00"/>
                    </a:solidFill>
                  </a:tcPr>
                </a:tc>
                <a:tc>
                  <a:txBody>
                    <a:bodyPr/>
                    <a:lstStyle/>
                    <a:p>
                      <a:pPr algn="r" fontAlgn="b"/>
                      <a:r>
                        <a:rPr lang="ru-RU" sz="600" b="0" i="0" u="none" strike="noStrike">
                          <a:solidFill>
                            <a:schemeClr val="bg1"/>
                          </a:solidFill>
                          <a:effectLst/>
                          <a:latin typeface="Consolas" panose="020B0609020204030204" pitchFamily="49" charset="0"/>
                        </a:rPr>
                        <a:t>94,22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FF00"/>
                    </a:solidFill>
                  </a:tcPr>
                </a:tc>
                <a:tc>
                  <a:txBody>
                    <a:bodyPr/>
                    <a:lstStyle/>
                    <a:p>
                      <a:pPr algn="r" fontAlgn="b"/>
                      <a:r>
                        <a:rPr lang="ru-RU" sz="600" b="0" i="0" u="none" strike="noStrike">
                          <a:solidFill>
                            <a:schemeClr val="bg1"/>
                          </a:solidFill>
                          <a:effectLst/>
                          <a:latin typeface="Consolas" panose="020B0609020204030204" pitchFamily="49" charset="0"/>
                        </a:rPr>
                        <a:t>96,1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FF00"/>
                    </a:solidFill>
                  </a:tcPr>
                </a:tc>
                <a:tc>
                  <a:txBody>
                    <a:bodyPr/>
                    <a:lstStyle/>
                    <a:p>
                      <a:pPr algn="r" fontAlgn="b"/>
                      <a:r>
                        <a:rPr lang="ru-RU" sz="600" b="0" i="0" u="none" strike="noStrike">
                          <a:solidFill>
                            <a:schemeClr val="bg1"/>
                          </a:solidFill>
                          <a:effectLst/>
                          <a:latin typeface="Consolas" panose="020B0609020204030204" pitchFamily="49" charset="0"/>
                        </a:rPr>
                        <a:t>96,76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FF00"/>
                    </a:solidFill>
                  </a:tcPr>
                </a:tc>
                <a:tc>
                  <a:txBody>
                    <a:bodyPr/>
                    <a:lstStyle/>
                    <a:p>
                      <a:pPr algn="r" fontAlgn="b"/>
                      <a:r>
                        <a:rPr lang="ru-RU" sz="600" b="0" i="0" u="none" strike="noStrike">
                          <a:solidFill>
                            <a:schemeClr val="bg1"/>
                          </a:solidFill>
                          <a:effectLst/>
                          <a:latin typeface="Consolas" panose="020B0609020204030204" pitchFamily="49" charset="0"/>
                        </a:rPr>
                        <a:t>97,1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FF00"/>
                    </a:solidFill>
                  </a:tcPr>
                </a:tc>
                <a:tc>
                  <a:txBody>
                    <a:bodyPr/>
                    <a:lstStyle/>
                    <a:p>
                      <a:pPr algn="r" fontAlgn="b"/>
                      <a:r>
                        <a:rPr lang="ru-RU" sz="600" b="0" i="0" u="none" strike="noStrike">
                          <a:solidFill>
                            <a:schemeClr val="bg1"/>
                          </a:solidFill>
                          <a:effectLst/>
                          <a:latin typeface="Consolas" panose="020B0609020204030204" pitchFamily="49" charset="0"/>
                        </a:rPr>
                        <a:t>97,48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FFF00"/>
                    </a:solidFill>
                  </a:tcPr>
                </a:tc>
                <a:tc>
                  <a:txBody>
                    <a:bodyPr/>
                    <a:lstStyle/>
                    <a:p>
                      <a:pPr algn="r" fontAlgn="b"/>
                      <a:r>
                        <a:rPr lang="ru-RU" sz="600" b="0" i="0" u="none" strike="noStrike">
                          <a:solidFill>
                            <a:schemeClr val="bg1"/>
                          </a:solidFill>
                          <a:effectLst/>
                          <a:latin typeface="Consolas" panose="020B0609020204030204" pitchFamily="49" charset="0"/>
                        </a:rPr>
                        <a:t>97,73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c>
                  <a:txBody>
                    <a:bodyPr/>
                    <a:lstStyle/>
                    <a:p>
                      <a:pPr algn="r" fontAlgn="b"/>
                      <a:r>
                        <a:rPr lang="ru-RU" sz="600" b="0" i="0" u="none" strike="noStrike">
                          <a:solidFill>
                            <a:schemeClr val="bg1"/>
                          </a:solidFill>
                          <a:effectLst/>
                          <a:latin typeface="Consolas" panose="020B0609020204030204" pitchFamily="49" charset="0"/>
                        </a:rPr>
                        <a:t>97,8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FF00"/>
                    </a:solidFill>
                  </a:tcPr>
                </a:tc>
                <a:tc>
                  <a:txBody>
                    <a:bodyPr/>
                    <a:lstStyle/>
                    <a:p>
                      <a:pPr algn="r" fontAlgn="b"/>
                      <a:r>
                        <a:rPr lang="ru-RU" sz="600" b="0" i="0" u="none" strike="noStrike">
                          <a:solidFill>
                            <a:schemeClr val="bg1"/>
                          </a:solidFill>
                          <a:effectLst/>
                          <a:latin typeface="Consolas" panose="020B0609020204030204" pitchFamily="49" charset="0"/>
                        </a:rPr>
                        <a:t>97,77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r>
              <a:tr h="117835">
                <a:tc>
                  <a:txBody>
                    <a:bodyPr/>
                    <a:lstStyle/>
                    <a:p>
                      <a:pPr algn="r" fontAlgn="b"/>
                      <a:r>
                        <a:rPr lang="ru-RU" sz="600" b="0" i="0" u="none" strike="noStrike">
                          <a:solidFill>
                            <a:schemeClr val="tx1"/>
                          </a:solidFill>
                          <a:effectLst/>
                          <a:latin typeface="Consolas" panose="020B0609020204030204" pitchFamily="49" charset="0"/>
                        </a:rPr>
                        <a:t>122</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83,59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E00"/>
                    </a:solidFill>
                  </a:tcPr>
                </a:tc>
                <a:tc>
                  <a:txBody>
                    <a:bodyPr/>
                    <a:lstStyle/>
                    <a:p>
                      <a:pPr algn="r" fontAlgn="b"/>
                      <a:r>
                        <a:rPr lang="ru-RU" sz="600" b="0" i="0" u="none" strike="noStrike">
                          <a:solidFill>
                            <a:schemeClr val="bg1"/>
                          </a:solidFill>
                          <a:effectLst/>
                          <a:latin typeface="Consolas" panose="020B0609020204030204" pitchFamily="49" charset="0"/>
                        </a:rPr>
                        <a:t>90,17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FF00"/>
                    </a:solidFill>
                  </a:tcPr>
                </a:tc>
                <a:tc>
                  <a:txBody>
                    <a:bodyPr/>
                    <a:lstStyle/>
                    <a:p>
                      <a:pPr algn="r" fontAlgn="b"/>
                      <a:r>
                        <a:rPr lang="ru-RU" sz="600" b="0" i="0" u="none" strike="noStrike">
                          <a:solidFill>
                            <a:schemeClr val="bg1"/>
                          </a:solidFill>
                          <a:effectLst/>
                          <a:latin typeface="Consolas" panose="020B0609020204030204" pitchFamily="49" charset="0"/>
                        </a:rPr>
                        <a:t>94,23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FF00"/>
                    </a:solidFill>
                  </a:tcPr>
                </a:tc>
                <a:tc>
                  <a:txBody>
                    <a:bodyPr/>
                    <a:lstStyle/>
                    <a:p>
                      <a:pPr algn="r" fontAlgn="b"/>
                      <a:r>
                        <a:rPr lang="ru-RU" sz="600" b="0" i="0" u="none" strike="noStrike">
                          <a:solidFill>
                            <a:schemeClr val="bg1"/>
                          </a:solidFill>
                          <a:effectLst/>
                          <a:latin typeface="Consolas" panose="020B0609020204030204" pitchFamily="49" charset="0"/>
                        </a:rPr>
                        <a:t>96,11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FF00"/>
                    </a:solidFill>
                  </a:tcPr>
                </a:tc>
                <a:tc>
                  <a:txBody>
                    <a:bodyPr/>
                    <a:lstStyle/>
                    <a:p>
                      <a:pPr algn="r" fontAlgn="b"/>
                      <a:r>
                        <a:rPr lang="ru-RU" sz="600" b="0" i="0" u="none" strike="noStrike">
                          <a:solidFill>
                            <a:schemeClr val="bg1"/>
                          </a:solidFill>
                          <a:effectLst/>
                          <a:latin typeface="Consolas" panose="020B0609020204030204" pitchFamily="49" charset="0"/>
                        </a:rPr>
                        <a:t>96,77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FF00"/>
                    </a:solidFill>
                  </a:tcPr>
                </a:tc>
                <a:tc>
                  <a:txBody>
                    <a:bodyPr/>
                    <a:lstStyle/>
                    <a:p>
                      <a:pPr algn="r" fontAlgn="b"/>
                      <a:r>
                        <a:rPr lang="ru-RU" sz="600" b="0" i="0" u="none" strike="noStrike">
                          <a:solidFill>
                            <a:schemeClr val="bg1"/>
                          </a:solidFill>
                          <a:effectLst/>
                          <a:latin typeface="Consolas" panose="020B0609020204030204" pitchFamily="49" charset="0"/>
                        </a:rPr>
                        <a:t>97,1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FF00"/>
                    </a:solidFill>
                  </a:tcPr>
                </a:tc>
                <a:tc>
                  <a:txBody>
                    <a:bodyPr/>
                    <a:lstStyle/>
                    <a:p>
                      <a:pPr algn="r" fontAlgn="b"/>
                      <a:r>
                        <a:rPr lang="ru-RU" sz="600" b="0" i="0" u="none" strike="noStrike">
                          <a:solidFill>
                            <a:schemeClr val="bg1"/>
                          </a:solidFill>
                          <a:effectLst/>
                          <a:latin typeface="Consolas" panose="020B0609020204030204" pitchFamily="49" charset="0"/>
                        </a:rPr>
                        <a:t>97,49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FFF00"/>
                    </a:solidFill>
                  </a:tcPr>
                </a:tc>
                <a:tc>
                  <a:txBody>
                    <a:bodyPr/>
                    <a:lstStyle/>
                    <a:p>
                      <a:pPr algn="r" fontAlgn="b"/>
                      <a:r>
                        <a:rPr lang="ru-RU" sz="600" b="0" i="0" u="none" strike="noStrike">
                          <a:solidFill>
                            <a:schemeClr val="bg1"/>
                          </a:solidFill>
                          <a:effectLst/>
                          <a:latin typeface="Consolas" panose="020B0609020204030204" pitchFamily="49" charset="0"/>
                        </a:rPr>
                        <a:t>97,73</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c>
                  <a:txBody>
                    <a:bodyPr/>
                    <a:lstStyle/>
                    <a:p>
                      <a:pPr algn="r" fontAlgn="b"/>
                      <a:r>
                        <a:rPr lang="ru-RU" sz="600" b="0" i="0" u="none" strike="noStrike">
                          <a:solidFill>
                            <a:schemeClr val="bg1"/>
                          </a:solidFill>
                          <a:effectLst/>
                          <a:latin typeface="Consolas" panose="020B0609020204030204" pitchFamily="49" charset="0"/>
                        </a:rPr>
                        <a:t>97,8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FF00"/>
                    </a:solidFill>
                  </a:tcPr>
                </a:tc>
                <a:tc>
                  <a:txBody>
                    <a:bodyPr/>
                    <a:lstStyle/>
                    <a:p>
                      <a:pPr algn="r" fontAlgn="b"/>
                      <a:r>
                        <a:rPr lang="ru-RU" sz="600" b="0" i="0" u="none" strike="noStrike">
                          <a:solidFill>
                            <a:schemeClr val="bg1"/>
                          </a:solidFill>
                          <a:effectLst/>
                          <a:latin typeface="Consolas" panose="020B0609020204030204" pitchFamily="49" charset="0"/>
                        </a:rPr>
                        <a:t>97,77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r>
              <a:tr h="117835">
                <a:tc>
                  <a:txBody>
                    <a:bodyPr/>
                    <a:lstStyle/>
                    <a:p>
                      <a:pPr algn="r" fontAlgn="b"/>
                      <a:r>
                        <a:rPr lang="ru-RU" sz="600" b="0" i="0" u="none" strike="noStrike">
                          <a:solidFill>
                            <a:schemeClr val="tx1"/>
                          </a:solidFill>
                          <a:effectLst/>
                          <a:latin typeface="Consolas" panose="020B0609020204030204" pitchFamily="49" charset="0"/>
                        </a:rPr>
                        <a:t>124</a:t>
                      </a:r>
                    </a:p>
                  </a:txBody>
                  <a:tcPr marL="5848" marR="5848" marT="584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83,58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E00"/>
                    </a:solidFill>
                  </a:tcPr>
                </a:tc>
                <a:tc>
                  <a:txBody>
                    <a:bodyPr/>
                    <a:lstStyle/>
                    <a:p>
                      <a:pPr algn="r" fontAlgn="b"/>
                      <a:r>
                        <a:rPr lang="ru-RU" sz="600" b="0" i="0" u="none" strike="noStrike">
                          <a:solidFill>
                            <a:schemeClr val="bg1"/>
                          </a:solidFill>
                          <a:effectLst/>
                          <a:latin typeface="Consolas" panose="020B0609020204030204" pitchFamily="49" charset="0"/>
                        </a:rPr>
                        <a:t>90,18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FF00"/>
                    </a:solidFill>
                  </a:tcPr>
                </a:tc>
                <a:tc>
                  <a:txBody>
                    <a:bodyPr/>
                    <a:lstStyle/>
                    <a:p>
                      <a:pPr algn="r" fontAlgn="b"/>
                      <a:r>
                        <a:rPr lang="ru-RU" sz="600" b="0" i="0" u="none" strike="noStrike">
                          <a:solidFill>
                            <a:schemeClr val="bg1"/>
                          </a:solidFill>
                          <a:effectLst/>
                          <a:latin typeface="Consolas" panose="020B0609020204030204" pitchFamily="49" charset="0"/>
                        </a:rPr>
                        <a:t>94,26</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FF00"/>
                    </a:solidFill>
                  </a:tcPr>
                </a:tc>
                <a:tc>
                  <a:txBody>
                    <a:bodyPr/>
                    <a:lstStyle/>
                    <a:p>
                      <a:pPr algn="r" fontAlgn="b"/>
                      <a:r>
                        <a:rPr lang="ru-RU" sz="600" b="0" i="0" u="none" strike="noStrike">
                          <a:solidFill>
                            <a:schemeClr val="bg1"/>
                          </a:solidFill>
                          <a:effectLst/>
                          <a:latin typeface="Consolas" panose="020B0609020204030204" pitchFamily="49" charset="0"/>
                        </a:rPr>
                        <a:t>96,12</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FF00"/>
                    </a:solidFill>
                  </a:tcPr>
                </a:tc>
                <a:tc>
                  <a:txBody>
                    <a:bodyPr/>
                    <a:lstStyle/>
                    <a:p>
                      <a:pPr algn="r" fontAlgn="b"/>
                      <a:r>
                        <a:rPr lang="ru-RU" sz="600" b="0" i="0" u="none" strike="noStrike">
                          <a:solidFill>
                            <a:schemeClr val="bg1"/>
                          </a:solidFill>
                          <a:effectLst/>
                          <a:latin typeface="Consolas" panose="020B0609020204030204" pitchFamily="49" charset="0"/>
                        </a:rPr>
                        <a:t>96,77</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FF00"/>
                    </a:solidFill>
                  </a:tcPr>
                </a:tc>
                <a:tc>
                  <a:txBody>
                    <a:bodyPr/>
                    <a:lstStyle/>
                    <a:p>
                      <a:pPr algn="r" fontAlgn="b"/>
                      <a:r>
                        <a:rPr lang="ru-RU" sz="600" b="0" i="0" u="none" strike="noStrike">
                          <a:solidFill>
                            <a:schemeClr val="bg1"/>
                          </a:solidFill>
                          <a:effectLst/>
                          <a:latin typeface="Consolas" panose="020B0609020204030204" pitchFamily="49" charset="0"/>
                        </a:rPr>
                        <a:t>97,11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FF00"/>
                    </a:solidFill>
                  </a:tcPr>
                </a:tc>
                <a:tc>
                  <a:txBody>
                    <a:bodyPr/>
                    <a:lstStyle/>
                    <a:p>
                      <a:pPr algn="r" fontAlgn="b"/>
                      <a:r>
                        <a:rPr lang="ru-RU" sz="600" b="0" i="0" u="none" strike="noStrike">
                          <a:solidFill>
                            <a:schemeClr val="bg1"/>
                          </a:solidFill>
                          <a:effectLst/>
                          <a:latin typeface="Consolas" panose="020B0609020204030204" pitchFamily="49" charset="0"/>
                        </a:rPr>
                        <a:t>97,49</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FFF00"/>
                    </a:solidFill>
                  </a:tcPr>
                </a:tc>
                <a:tc>
                  <a:txBody>
                    <a:bodyPr/>
                    <a:lstStyle/>
                    <a:p>
                      <a:pPr algn="r" fontAlgn="b"/>
                      <a:r>
                        <a:rPr lang="ru-RU" sz="600" b="0" i="0" u="none" strike="noStrike">
                          <a:solidFill>
                            <a:schemeClr val="bg1"/>
                          </a:solidFill>
                          <a:effectLst/>
                          <a:latin typeface="Consolas" panose="020B0609020204030204" pitchFamily="49" charset="0"/>
                        </a:rPr>
                        <a:t>97,74</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c>
                  <a:txBody>
                    <a:bodyPr/>
                    <a:lstStyle/>
                    <a:p>
                      <a:pPr algn="r" fontAlgn="b"/>
                      <a:r>
                        <a:rPr lang="ru-RU" sz="600" b="0" i="0" u="none" strike="noStrike">
                          <a:solidFill>
                            <a:schemeClr val="bg1"/>
                          </a:solidFill>
                          <a:effectLst/>
                          <a:latin typeface="Consolas" panose="020B0609020204030204" pitchFamily="49" charset="0"/>
                        </a:rPr>
                        <a:t>97,81</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FF00"/>
                    </a:solidFill>
                  </a:tcPr>
                </a:tc>
                <a:tc>
                  <a:txBody>
                    <a:bodyPr/>
                    <a:lstStyle/>
                    <a:p>
                      <a:pPr algn="r" fontAlgn="b"/>
                      <a:r>
                        <a:rPr lang="ru-RU" sz="600" b="0" i="0" u="none" strike="noStrike" dirty="0">
                          <a:solidFill>
                            <a:schemeClr val="bg1"/>
                          </a:solidFill>
                          <a:effectLst/>
                          <a:latin typeface="Consolas" panose="020B0609020204030204" pitchFamily="49" charset="0"/>
                        </a:rPr>
                        <a:t>97,78</a:t>
                      </a:r>
                    </a:p>
                  </a:txBody>
                  <a:tcPr marL="5848" marR="5848" marT="58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FF00"/>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52015674"/>
              </p:ext>
            </p:extLst>
          </p:nvPr>
        </p:nvGraphicFramePr>
        <p:xfrm>
          <a:off x="6834770" y="2302266"/>
          <a:ext cx="6145640" cy="7451333"/>
        </p:xfrm>
        <a:graphic>
          <a:graphicData uri="http://schemas.openxmlformats.org/drawingml/2006/table">
            <a:tbl>
              <a:tblPr/>
              <a:tblGrid>
                <a:gridCol w="419637"/>
                <a:gridCol w="436557"/>
                <a:gridCol w="477167"/>
                <a:gridCol w="460247"/>
                <a:gridCol w="500856"/>
                <a:gridCol w="568539"/>
                <a:gridCol w="568539"/>
                <a:gridCol w="639605"/>
                <a:gridCol w="639605"/>
                <a:gridCol w="717444"/>
                <a:gridCol w="717444"/>
              </a:tblGrid>
              <a:tr h="117835">
                <a:tc>
                  <a:txBody>
                    <a:bodyPr/>
                    <a:lstStyle/>
                    <a:p>
                      <a:pPr algn="l" fontAlgn="b"/>
                      <a:endParaRPr lang="ru-RU" sz="600" b="0" i="0" u="none" strike="noStrike">
                        <a:solidFill>
                          <a:schemeClr val="tx1"/>
                        </a:solidFill>
                        <a:effectLst/>
                        <a:latin typeface="Consolas" panose="020B0609020204030204" pitchFamily="49" charset="0"/>
                      </a:endParaRPr>
                    </a:p>
                  </a:txBody>
                  <a:tcPr marL="5848" marR="5848" marT="5848" marB="0" anchor="b">
                    <a:lnL>
                      <a:noFill/>
                    </a:lnL>
                    <a:lnR>
                      <a:noFill/>
                    </a:lnR>
                    <a:lnT>
                      <a:noFill/>
                    </a:lnT>
                    <a:lnB>
                      <a:noFill/>
                    </a:lnB>
                  </a:tcPr>
                </a:tc>
                <a:tc>
                  <a:txBody>
                    <a:bodyPr/>
                    <a:lstStyle/>
                    <a:p>
                      <a:pPr algn="r" fontAlgn="b"/>
                      <a:r>
                        <a:rPr lang="ru-RU" sz="600" b="0" i="0" u="none" strike="noStrike">
                          <a:solidFill>
                            <a:schemeClr val="tx1"/>
                          </a:solidFill>
                          <a:effectLst/>
                          <a:latin typeface="Consolas" panose="020B0609020204030204" pitchFamily="49" charset="0"/>
                        </a:rPr>
                        <a:t>2</a:t>
                      </a:r>
                    </a:p>
                  </a:txBody>
                  <a:tcPr marL="5848" marR="5848" marT="5848" marB="0" anchor="b">
                    <a:lnL>
                      <a:noFill/>
                    </a:lnL>
                    <a:lnR>
                      <a:noFill/>
                    </a:lnR>
                    <a:lnT>
                      <a:noFill/>
                    </a:lnT>
                    <a:lnB>
                      <a:noFill/>
                    </a:lnB>
                  </a:tcPr>
                </a:tc>
                <a:tc>
                  <a:txBody>
                    <a:bodyPr/>
                    <a:lstStyle/>
                    <a:p>
                      <a:pPr algn="r" fontAlgn="b"/>
                      <a:r>
                        <a:rPr lang="ru-RU" sz="600" b="0" i="0" u="none" strike="noStrike">
                          <a:solidFill>
                            <a:schemeClr val="tx1"/>
                          </a:solidFill>
                          <a:effectLst/>
                          <a:latin typeface="Consolas" panose="020B0609020204030204" pitchFamily="49" charset="0"/>
                        </a:rPr>
                        <a:t>4</a:t>
                      </a:r>
                    </a:p>
                  </a:txBody>
                  <a:tcPr marL="5848" marR="5848" marT="5848" marB="0" anchor="b">
                    <a:lnL>
                      <a:noFill/>
                    </a:lnL>
                    <a:lnR>
                      <a:noFill/>
                    </a:lnR>
                    <a:lnT>
                      <a:noFill/>
                    </a:lnT>
                    <a:lnB>
                      <a:noFill/>
                    </a:lnB>
                  </a:tcPr>
                </a:tc>
                <a:tc>
                  <a:txBody>
                    <a:bodyPr/>
                    <a:lstStyle/>
                    <a:p>
                      <a:pPr algn="r" fontAlgn="b"/>
                      <a:r>
                        <a:rPr lang="ru-RU" sz="600" b="0" i="0" u="none" strike="noStrike">
                          <a:solidFill>
                            <a:schemeClr val="tx1"/>
                          </a:solidFill>
                          <a:effectLst/>
                          <a:latin typeface="Consolas" panose="020B0609020204030204" pitchFamily="49" charset="0"/>
                        </a:rPr>
                        <a:t>6</a:t>
                      </a:r>
                    </a:p>
                  </a:txBody>
                  <a:tcPr marL="5848" marR="5848" marT="5848" marB="0" anchor="b">
                    <a:lnL>
                      <a:noFill/>
                    </a:lnL>
                    <a:lnR>
                      <a:noFill/>
                    </a:lnR>
                    <a:lnT>
                      <a:noFill/>
                    </a:lnT>
                    <a:lnB>
                      <a:noFill/>
                    </a:lnB>
                  </a:tcPr>
                </a:tc>
                <a:tc>
                  <a:txBody>
                    <a:bodyPr/>
                    <a:lstStyle/>
                    <a:p>
                      <a:pPr algn="r" fontAlgn="b"/>
                      <a:r>
                        <a:rPr lang="ru-RU" sz="600" b="0" i="0" u="none" strike="noStrike">
                          <a:solidFill>
                            <a:schemeClr val="tx1"/>
                          </a:solidFill>
                          <a:effectLst/>
                          <a:latin typeface="Consolas" panose="020B0609020204030204" pitchFamily="49" charset="0"/>
                        </a:rPr>
                        <a:t>8</a:t>
                      </a:r>
                    </a:p>
                  </a:txBody>
                  <a:tcPr marL="5848" marR="5848" marT="5848" marB="0" anchor="b">
                    <a:lnL>
                      <a:noFill/>
                    </a:lnL>
                    <a:lnR>
                      <a:noFill/>
                    </a:lnR>
                    <a:lnT>
                      <a:noFill/>
                    </a:lnT>
                    <a:lnB>
                      <a:noFill/>
                    </a:lnB>
                  </a:tcPr>
                </a:tc>
                <a:tc>
                  <a:txBody>
                    <a:bodyPr/>
                    <a:lstStyle/>
                    <a:p>
                      <a:pPr algn="r" fontAlgn="b"/>
                      <a:r>
                        <a:rPr lang="ru-RU" sz="600" b="0" i="0" u="none" strike="noStrike">
                          <a:solidFill>
                            <a:schemeClr val="tx1"/>
                          </a:solidFill>
                          <a:effectLst/>
                          <a:latin typeface="Consolas" panose="020B0609020204030204" pitchFamily="49" charset="0"/>
                        </a:rPr>
                        <a:t>10</a:t>
                      </a:r>
                    </a:p>
                  </a:txBody>
                  <a:tcPr marL="5848" marR="5848" marT="5848" marB="0" anchor="b">
                    <a:lnL>
                      <a:noFill/>
                    </a:lnL>
                    <a:lnR>
                      <a:noFill/>
                    </a:lnR>
                    <a:lnT>
                      <a:noFill/>
                    </a:lnT>
                    <a:lnB>
                      <a:noFill/>
                    </a:lnB>
                  </a:tcPr>
                </a:tc>
                <a:tc>
                  <a:txBody>
                    <a:bodyPr/>
                    <a:lstStyle/>
                    <a:p>
                      <a:pPr algn="r" fontAlgn="b"/>
                      <a:r>
                        <a:rPr lang="ru-RU" sz="600" b="0" i="0" u="none" strike="noStrike">
                          <a:solidFill>
                            <a:schemeClr val="tx1"/>
                          </a:solidFill>
                          <a:effectLst/>
                          <a:latin typeface="Consolas" panose="020B0609020204030204" pitchFamily="49" charset="0"/>
                        </a:rPr>
                        <a:t>12</a:t>
                      </a:r>
                    </a:p>
                  </a:txBody>
                  <a:tcPr marL="5848" marR="5848" marT="5848" marB="0" anchor="b">
                    <a:lnL>
                      <a:noFill/>
                    </a:lnL>
                    <a:lnR>
                      <a:noFill/>
                    </a:lnR>
                    <a:lnT>
                      <a:noFill/>
                    </a:lnT>
                    <a:lnB>
                      <a:noFill/>
                    </a:lnB>
                  </a:tcPr>
                </a:tc>
                <a:tc>
                  <a:txBody>
                    <a:bodyPr/>
                    <a:lstStyle/>
                    <a:p>
                      <a:pPr algn="r" fontAlgn="b"/>
                      <a:r>
                        <a:rPr lang="ru-RU" sz="600" b="0" i="0" u="none" strike="noStrike">
                          <a:solidFill>
                            <a:schemeClr val="tx1"/>
                          </a:solidFill>
                          <a:effectLst/>
                          <a:latin typeface="Consolas" panose="020B0609020204030204" pitchFamily="49" charset="0"/>
                        </a:rPr>
                        <a:t>14</a:t>
                      </a:r>
                    </a:p>
                  </a:txBody>
                  <a:tcPr marL="5848" marR="5848" marT="5848" marB="0" anchor="b">
                    <a:lnL>
                      <a:noFill/>
                    </a:lnL>
                    <a:lnR>
                      <a:noFill/>
                    </a:lnR>
                    <a:lnT>
                      <a:noFill/>
                    </a:lnT>
                    <a:lnB>
                      <a:noFill/>
                    </a:lnB>
                  </a:tcPr>
                </a:tc>
                <a:tc>
                  <a:txBody>
                    <a:bodyPr/>
                    <a:lstStyle/>
                    <a:p>
                      <a:pPr algn="r" fontAlgn="b"/>
                      <a:r>
                        <a:rPr lang="ru-RU" sz="600" b="0" i="0" u="none" strike="noStrike">
                          <a:solidFill>
                            <a:schemeClr val="tx1"/>
                          </a:solidFill>
                          <a:effectLst/>
                          <a:latin typeface="Consolas" panose="020B0609020204030204" pitchFamily="49" charset="0"/>
                        </a:rPr>
                        <a:t>16</a:t>
                      </a:r>
                    </a:p>
                  </a:txBody>
                  <a:tcPr marL="5848" marR="5848" marT="5848" marB="0" anchor="b">
                    <a:lnL>
                      <a:noFill/>
                    </a:lnL>
                    <a:lnR>
                      <a:noFill/>
                    </a:lnR>
                    <a:lnT>
                      <a:noFill/>
                    </a:lnT>
                    <a:lnB>
                      <a:noFill/>
                    </a:lnB>
                  </a:tcPr>
                </a:tc>
                <a:tc>
                  <a:txBody>
                    <a:bodyPr/>
                    <a:lstStyle/>
                    <a:p>
                      <a:pPr algn="r" fontAlgn="b"/>
                      <a:r>
                        <a:rPr lang="ru-RU" sz="600" b="0" i="0" u="none" strike="noStrike">
                          <a:solidFill>
                            <a:schemeClr val="tx1"/>
                          </a:solidFill>
                          <a:effectLst/>
                          <a:latin typeface="Consolas" panose="020B0609020204030204" pitchFamily="49" charset="0"/>
                        </a:rPr>
                        <a:t>18</a:t>
                      </a:r>
                    </a:p>
                  </a:txBody>
                  <a:tcPr marL="5848" marR="5848" marT="5848" marB="0" anchor="b">
                    <a:lnL>
                      <a:noFill/>
                    </a:lnL>
                    <a:lnR>
                      <a:noFill/>
                    </a:lnR>
                    <a:lnT>
                      <a:noFill/>
                    </a:lnT>
                    <a:lnB>
                      <a:noFill/>
                    </a:lnB>
                  </a:tcPr>
                </a:tc>
                <a:tc>
                  <a:txBody>
                    <a:bodyPr/>
                    <a:lstStyle/>
                    <a:p>
                      <a:pPr algn="r" fontAlgn="b"/>
                      <a:r>
                        <a:rPr lang="ru-RU" sz="600" b="0" i="0" u="none" strike="noStrike">
                          <a:solidFill>
                            <a:schemeClr val="tx1"/>
                          </a:solidFill>
                          <a:effectLst/>
                          <a:latin typeface="Consolas" panose="020B0609020204030204" pitchFamily="49" charset="0"/>
                        </a:rPr>
                        <a:t>20</a:t>
                      </a:r>
                    </a:p>
                  </a:txBody>
                  <a:tcPr marL="5848" marR="5848" marT="5848" marB="0" anchor="b">
                    <a:lnL>
                      <a:noFill/>
                    </a:lnL>
                    <a:lnR>
                      <a:noFill/>
                    </a:lnR>
                    <a:lnT>
                      <a:noFill/>
                    </a:lnT>
                    <a:lnB>
                      <a:noFill/>
                    </a:lnB>
                  </a:tcPr>
                </a:tc>
              </a:tr>
              <a:tr h="117835">
                <a:tc>
                  <a:txBody>
                    <a:bodyPr/>
                    <a:lstStyle/>
                    <a:p>
                      <a:pPr algn="r" fontAlgn="b"/>
                      <a:r>
                        <a:rPr lang="ru-RU" sz="600" b="0" i="0" u="none" strike="noStrike">
                          <a:solidFill>
                            <a:schemeClr val="tx1"/>
                          </a:solidFill>
                          <a:effectLst/>
                          <a:latin typeface="Consolas" panose="020B0609020204030204" pitchFamily="49" charset="0"/>
                        </a:rPr>
                        <a:t>2</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88</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342</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1352</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5386</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21516</a:t>
                      </a:r>
                    </a:p>
                  </a:txBody>
                  <a:tcPr marL="5848" marR="5848" marT="5848" marB="0" anchor="b">
                    <a:lnL>
                      <a:noFill/>
                    </a:lnL>
                    <a:lnR>
                      <a:noFill/>
                    </a:lnR>
                    <a:lnT>
                      <a:noFill/>
                    </a:lnT>
                    <a:lnB>
                      <a:noFill/>
                    </a:lnB>
                    <a:solidFill>
                      <a:srgbClr val="FF0500"/>
                    </a:solidFill>
                  </a:tcPr>
                </a:tc>
                <a:tc>
                  <a:txBody>
                    <a:bodyPr/>
                    <a:lstStyle/>
                    <a:p>
                      <a:pPr algn="r" fontAlgn="b"/>
                      <a:r>
                        <a:rPr lang="ru-RU" sz="600" b="0" i="0" u="none" strike="noStrike">
                          <a:solidFill>
                            <a:schemeClr val="bg1"/>
                          </a:solidFill>
                          <a:effectLst/>
                          <a:latin typeface="Consolas" panose="020B0609020204030204" pitchFamily="49" charset="0"/>
                        </a:rPr>
                        <a:t>86030</a:t>
                      </a:r>
                    </a:p>
                  </a:txBody>
                  <a:tcPr marL="5848" marR="5848" marT="5848" marB="0" anchor="b">
                    <a:lnL>
                      <a:noFill/>
                    </a:lnL>
                    <a:lnR>
                      <a:noFill/>
                    </a:lnR>
                    <a:lnT>
                      <a:noFill/>
                    </a:lnT>
                    <a:lnB>
                      <a:noFill/>
                    </a:lnB>
                    <a:solidFill>
                      <a:srgbClr val="FF1300"/>
                    </a:solidFill>
                  </a:tcPr>
                </a:tc>
                <a:tc>
                  <a:txBody>
                    <a:bodyPr/>
                    <a:lstStyle/>
                    <a:p>
                      <a:pPr algn="r" fontAlgn="b"/>
                      <a:r>
                        <a:rPr lang="ru-RU" sz="600" b="0" i="0" u="none" strike="noStrike">
                          <a:solidFill>
                            <a:schemeClr val="bg1"/>
                          </a:solidFill>
                          <a:effectLst/>
                          <a:latin typeface="Consolas" panose="020B0609020204030204" pitchFamily="49" charset="0"/>
                        </a:rPr>
                        <a:t>344080</a:t>
                      </a:r>
                    </a:p>
                  </a:txBody>
                  <a:tcPr marL="5848" marR="5848" marT="5848" marB="0" anchor="b">
                    <a:lnL>
                      <a:noFill/>
                    </a:lnL>
                    <a:lnR>
                      <a:noFill/>
                    </a:lnR>
                    <a:lnT>
                      <a:noFill/>
                    </a:lnT>
                    <a:lnB>
                      <a:noFill/>
                    </a:lnB>
                    <a:solidFill>
                      <a:srgbClr val="FF4B00"/>
                    </a:solidFill>
                  </a:tcPr>
                </a:tc>
                <a:tc>
                  <a:txBody>
                    <a:bodyPr/>
                    <a:lstStyle/>
                    <a:p>
                      <a:pPr algn="r" fontAlgn="b"/>
                      <a:r>
                        <a:rPr lang="ru-RU" sz="600" b="0" i="0" u="none" strike="noStrike">
                          <a:solidFill>
                            <a:schemeClr val="bg1"/>
                          </a:solidFill>
                          <a:effectLst/>
                          <a:latin typeface="Consolas" panose="020B0609020204030204" pitchFamily="49" charset="0"/>
                        </a:rPr>
                        <a:t>1376274</a:t>
                      </a:r>
                    </a:p>
                  </a:txBody>
                  <a:tcPr marL="5848" marR="5848" marT="5848" marB="0" anchor="b">
                    <a:lnL>
                      <a:noFill/>
                    </a:lnL>
                    <a:lnR>
                      <a:noFill/>
                    </a:lnR>
                    <a:lnT>
                      <a:noFill/>
                    </a:lnT>
                    <a:lnB>
                      <a:noFill/>
                    </a:lnB>
                    <a:solidFill>
                      <a:srgbClr val="D1FF00"/>
                    </a:solidFill>
                  </a:tcPr>
                </a:tc>
                <a:tc>
                  <a:txBody>
                    <a:bodyPr/>
                    <a:lstStyle/>
                    <a:p>
                      <a:pPr algn="r" fontAlgn="b"/>
                      <a:r>
                        <a:rPr lang="ru-RU" sz="600" b="0" i="0" u="none" strike="noStrike">
                          <a:solidFill>
                            <a:schemeClr val="bg1"/>
                          </a:solidFill>
                          <a:effectLst/>
                          <a:latin typeface="Consolas" panose="020B0609020204030204" pitchFamily="49" charset="0"/>
                        </a:rPr>
                        <a:t>5505044</a:t>
                      </a:r>
                    </a:p>
                  </a:txBody>
                  <a:tcPr marL="5848" marR="5848" marT="5848" marB="0" anchor="b">
                    <a:lnL>
                      <a:noFill/>
                    </a:lnL>
                    <a:lnR>
                      <a:noFill/>
                    </a:lnR>
                    <a:lnT>
                      <a:noFill/>
                    </a:lnT>
                    <a:lnB>
                      <a:noFill/>
                    </a:lnB>
                    <a:solidFill>
                      <a:srgbClr val="0064FF"/>
                    </a:solidFill>
                  </a:tcPr>
                </a:tc>
                <a:tc>
                  <a:txBody>
                    <a:bodyPr/>
                    <a:lstStyle/>
                    <a:p>
                      <a:pPr algn="r" fontAlgn="b"/>
                      <a:r>
                        <a:rPr lang="ru-RU" sz="600" b="0" i="0" u="none" strike="noStrike">
                          <a:solidFill>
                            <a:schemeClr val="bg1"/>
                          </a:solidFill>
                          <a:effectLst/>
                          <a:latin typeface="Consolas" panose="020B0609020204030204" pitchFamily="49" charset="0"/>
                        </a:rPr>
                        <a:t>22020118</a:t>
                      </a:r>
                    </a:p>
                  </a:txBody>
                  <a:tcPr marL="5848" marR="5848" marT="5848" marB="0" anchor="b">
                    <a:lnL>
                      <a:noFill/>
                    </a:lnL>
                    <a:lnR>
                      <a:noFill/>
                    </a:lnR>
                    <a:lnT>
                      <a:noFill/>
                    </a:lnT>
                    <a:lnB>
                      <a:noFill/>
                    </a:lnB>
                    <a:solidFill>
                      <a:srgbClr val="005CFF"/>
                    </a:solidFill>
                  </a:tcPr>
                </a:tc>
              </a:tr>
              <a:tr h="117835">
                <a:tc>
                  <a:txBody>
                    <a:bodyPr/>
                    <a:lstStyle/>
                    <a:p>
                      <a:pPr algn="r" fontAlgn="b"/>
                      <a:r>
                        <a:rPr lang="ru-RU" sz="600" b="0" i="0" u="none" strike="noStrike">
                          <a:solidFill>
                            <a:schemeClr val="tx1"/>
                          </a:solidFill>
                          <a:effectLst/>
                          <a:latin typeface="Consolas" panose="020B0609020204030204" pitchFamily="49" charset="0"/>
                        </a:rPr>
                        <a:t>4</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146</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568</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2250</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8972</a:t>
                      </a:r>
                    </a:p>
                  </a:txBody>
                  <a:tcPr marL="5848" marR="5848" marT="5848" marB="0" anchor="b">
                    <a:lnL>
                      <a:noFill/>
                    </a:lnL>
                    <a:lnR>
                      <a:noFill/>
                    </a:lnR>
                    <a:lnT>
                      <a:noFill/>
                    </a:lnT>
                    <a:lnB>
                      <a:noFill/>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35854</a:t>
                      </a:r>
                    </a:p>
                  </a:txBody>
                  <a:tcPr marL="5848" marR="5848" marT="5848" marB="0" anchor="b">
                    <a:lnL>
                      <a:noFill/>
                    </a:lnL>
                    <a:lnR>
                      <a:noFill/>
                    </a:lnR>
                    <a:lnT>
                      <a:noFill/>
                    </a:lnT>
                    <a:lnB>
                      <a:noFill/>
                    </a:lnB>
                    <a:solidFill>
                      <a:srgbClr val="FF0800"/>
                    </a:solidFill>
                  </a:tcPr>
                </a:tc>
                <a:tc>
                  <a:txBody>
                    <a:bodyPr/>
                    <a:lstStyle/>
                    <a:p>
                      <a:pPr algn="r" fontAlgn="b"/>
                      <a:r>
                        <a:rPr lang="ru-RU" sz="600" b="0" i="0" u="none" strike="noStrike">
                          <a:solidFill>
                            <a:schemeClr val="bg1"/>
                          </a:solidFill>
                          <a:effectLst/>
                          <a:latin typeface="Consolas" panose="020B0609020204030204" pitchFamily="49" charset="0"/>
                        </a:rPr>
                        <a:t>143376</a:t>
                      </a:r>
                    </a:p>
                  </a:txBody>
                  <a:tcPr marL="5848" marR="5848" marT="5848" marB="0" anchor="b">
                    <a:lnL>
                      <a:noFill/>
                    </a:lnL>
                    <a:lnR>
                      <a:noFill/>
                    </a:lnR>
                    <a:lnT>
                      <a:noFill/>
                    </a:lnT>
                    <a:lnB>
                      <a:noFill/>
                    </a:lnB>
                    <a:solidFill>
                      <a:srgbClr val="FF1F00"/>
                    </a:solidFill>
                  </a:tcPr>
                </a:tc>
                <a:tc>
                  <a:txBody>
                    <a:bodyPr/>
                    <a:lstStyle/>
                    <a:p>
                      <a:pPr algn="r" fontAlgn="b"/>
                      <a:r>
                        <a:rPr lang="ru-RU" sz="600" b="0" i="0" u="none" strike="noStrike">
                          <a:solidFill>
                            <a:schemeClr val="bg1"/>
                          </a:solidFill>
                          <a:effectLst/>
                          <a:latin typeface="Consolas" panose="020B0609020204030204" pitchFamily="49" charset="0"/>
                        </a:rPr>
                        <a:t>573458</a:t>
                      </a:r>
                    </a:p>
                  </a:txBody>
                  <a:tcPr marL="5848" marR="5848" marT="5848" marB="0" anchor="b">
                    <a:lnL>
                      <a:noFill/>
                    </a:lnL>
                    <a:lnR>
                      <a:noFill/>
                    </a:lnR>
                    <a:lnT>
                      <a:noFill/>
                    </a:lnT>
                    <a:lnB>
                      <a:noFill/>
                    </a:lnB>
                    <a:solidFill>
                      <a:srgbClr val="FF7E00"/>
                    </a:solidFill>
                  </a:tcPr>
                </a:tc>
                <a:tc>
                  <a:txBody>
                    <a:bodyPr/>
                    <a:lstStyle/>
                    <a:p>
                      <a:pPr algn="r" fontAlgn="b"/>
                      <a:r>
                        <a:rPr lang="ru-RU" sz="600" b="0" i="0" u="none" strike="noStrike">
                          <a:solidFill>
                            <a:schemeClr val="bg1"/>
                          </a:solidFill>
                          <a:effectLst/>
                          <a:latin typeface="Consolas" panose="020B0609020204030204" pitchFamily="49" charset="0"/>
                        </a:rPr>
                        <a:t>2293780</a:t>
                      </a:r>
                    </a:p>
                  </a:txBody>
                  <a:tcPr marL="5848" marR="5848" marT="5848" marB="0" anchor="b">
                    <a:lnL>
                      <a:noFill/>
                    </a:lnL>
                    <a:lnR>
                      <a:noFill/>
                    </a:lnR>
                    <a:lnT>
                      <a:noFill/>
                    </a:lnT>
                    <a:lnB>
                      <a:noFill/>
                    </a:lnB>
                    <a:solidFill>
                      <a:srgbClr val="0066FF"/>
                    </a:solidFill>
                  </a:tcPr>
                </a:tc>
                <a:tc>
                  <a:txBody>
                    <a:bodyPr/>
                    <a:lstStyle/>
                    <a:p>
                      <a:pPr algn="r" fontAlgn="b"/>
                      <a:r>
                        <a:rPr lang="ru-RU" sz="600" b="0" i="0" u="none" strike="noStrike" dirty="0">
                          <a:solidFill>
                            <a:schemeClr val="bg1"/>
                          </a:solidFill>
                          <a:effectLst/>
                          <a:latin typeface="Consolas" panose="020B0609020204030204" pitchFamily="49" charset="0"/>
                        </a:rPr>
                        <a:t>9175062</a:t>
                      </a:r>
                    </a:p>
                  </a:txBody>
                  <a:tcPr marL="5848" marR="5848" marT="5848" marB="0" anchor="b">
                    <a:lnL>
                      <a:noFill/>
                    </a:lnL>
                    <a:lnR>
                      <a:noFill/>
                    </a:lnR>
                    <a:lnT>
                      <a:noFill/>
                    </a:lnT>
                    <a:lnB>
                      <a:noFill/>
                    </a:lnB>
                    <a:solidFill>
                      <a:srgbClr val="0062FF"/>
                    </a:solidFill>
                  </a:tcPr>
                </a:tc>
                <a:tc>
                  <a:txBody>
                    <a:bodyPr/>
                    <a:lstStyle/>
                    <a:p>
                      <a:pPr algn="r" fontAlgn="b"/>
                      <a:r>
                        <a:rPr lang="ru-RU" sz="600" b="0" i="0" u="none" strike="noStrike" dirty="0">
                          <a:solidFill>
                            <a:schemeClr val="tx1"/>
                          </a:solidFill>
                          <a:effectLst/>
                          <a:latin typeface="Consolas" panose="020B0609020204030204" pitchFamily="49" charset="0"/>
                        </a:rPr>
                        <a:t>36700184</a:t>
                      </a:r>
                    </a:p>
                  </a:txBody>
                  <a:tcPr marL="5848" marR="5848" marT="5848" marB="0" anchor="b">
                    <a:lnL>
                      <a:noFill/>
                    </a:lnL>
                    <a:lnR>
                      <a:noFill/>
                    </a:lnR>
                    <a:lnT>
                      <a:noFill/>
                    </a:lnT>
                    <a:lnB>
                      <a:noFill/>
                    </a:lnB>
                    <a:solidFill>
                      <a:srgbClr val="0055FF"/>
                    </a:solidFill>
                  </a:tcPr>
                </a:tc>
              </a:tr>
              <a:tr h="117835">
                <a:tc>
                  <a:txBody>
                    <a:bodyPr/>
                    <a:lstStyle/>
                    <a:p>
                      <a:pPr algn="r" fontAlgn="b"/>
                      <a:r>
                        <a:rPr lang="ru-RU" sz="600" b="0" i="0" u="none" strike="noStrike">
                          <a:solidFill>
                            <a:schemeClr val="tx1"/>
                          </a:solidFill>
                          <a:effectLst/>
                          <a:latin typeface="Consolas" panose="020B0609020204030204" pitchFamily="49" charset="0"/>
                        </a:rPr>
                        <a:t>6</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204</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794</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3148</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12558</a:t>
                      </a:r>
                    </a:p>
                  </a:txBody>
                  <a:tcPr marL="5848" marR="5848" marT="5848" marB="0" anchor="b">
                    <a:lnL>
                      <a:noFill/>
                    </a:lnL>
                    <a:lnR>
                      <a:noFill/>
                    </a:lnR>
                    <a:lnT>
                      <a:noFill/>
                    </a:lnT>
                    <a:lnB>
                      <a:noFill/>
                    </a:lnB>
                    <a:solidFill>
                      <a:srgbClr val="FF0300"/>
                    </a:solidFill>
                  </a:tcPr>
                </a:tc>
                <a:tc>
                  <a:txBody>
                    <a:bodyPr/>
                    <a:lstStyle/>
                    <a:p>
                      <a:pPr algn="r" fontAlgn="b"/>
                      <a:r>
                        <a:rPr lang="ru-RU" sz="600" b="0" i="0" u="none" strike="noStrike">
                          <a:solidFill>
                            <a:schemeClr val="bg1"/>
                          </a:solidFill>
                          <a:effectLst/>
                          <a:latin typeface="Consolas" panose="020B0609020204030204" pitchFamily="49" charset="0"/>
                        </a:rPr>
                        <a:t>50192</a:t>
                      </a:r>
                    </a:p>
                  </a:txBody>
                  <a:tcPr marL="5848" marR="5848" marT="5848" marB="0" anchor="b">
                    <a:lnL>
                      <a:noFill/>
                    </a:lnL>
                    <a:lnR>
                      <a:noFill/>
                    </a:lnR>
                    <a:lnT>
                      <a:noFill/>
                    </a:lnT>
                    <a:lnB>
                      <a:noFill/>
                    </a:lnB>
                    <a:solidFill>
                      <a:srgbClr val="FF0B00"/>
                    </a:solidFill>
                  </a:tcPr>
                </a:tc>
                <a:tc>
                  <a:txBody>
                    <a:bodyPr/>
                    <a:lstStyle/>
                    <a:p>
                      <a:pPr algn="r" fontAlgn="b"/>
                      <a:r>
                        <a:rPr lang="ru-RU" sz="600" b="0" i="0" u="none" strike="noStrike">
                          <a:solidFill>
                            <a:schemeClr val="bg1"/>
                          </a:solidFill>
                          <a:effectLst/>
                          <a:latin typeface="Consolas" panose="020B0609020204030204" pitchFamily="49" charset="0"/>
                        </a:rPr>
                        <a:t>200722</a:t>
                      </a:r>
                    </a:p>
                  </a:txBody>
                  <a:tcPr marL="5848" marR="5848" marT="5848" marB="0" anchor="b">
                    <a:lnL>
                      <a:noFill/>
                    </a:lnL>
                    <a:lnR>
                      <a:noFill/>
                    </a:lnR>
                    <a:lnT>
                      <a:noFill/>
                    </a:lnT>
                    <a:lnB>
                      <a:noFill/>
                    </a:lnB>
                    <a:solidFill>
                      <a:srgbClr val="FF2C00"/>
                    </a:solidFill>
                  </a:tcPr>
                </a:tc>
                <a:tc>
                  <a:txBody>
                    <a:bodyPr/>
                    <a:lstStyle/>
                    <a:p>
                      <a:pPr algn="r" fontAlgn="b"/>
                      <a:r>
                        <a:rPr lang="ru-RU" sz="600" b="0" i="0" u="none" strike="noStrike">
                          <a:solidFill>
                            <a:schemeClr val="bg1"/>
                          </a:solidFill>
                          <a:effectLst/>
                          <a:latin typeface="Consolas" panose="020B0609020204030204" pitchFamily="49" charset="0"/>
                        </a:rPr>
                        <a:t>802836</a:t>
                      </a:r>
                    </a:p>
                  </a:txBody>
                  <a:tcPr marL="5848" marR="5848" marT="5848" marB="0" anchor="b">
                    <a:lnL>
                      <a:noFill/>
                    </a:lnL>
                    <a:lnR>
                      <a:noFill/>
                    </a:lnR>
                    <a:lnT>
                      <a:noFill/>
                    </a:lnT>
                    <a:lnB>
                      <a:noFill/>
                    </a:lnB>
                    <a:solidFill>
                      <a:srgbClr val="FFB000"/>
                    </a:solidFill>
                  </a:tcPr>
                </a:tc>
                <a:tc>
                  <a:txBody>
                    <a:bodyPr/>
                    <a:lstStyle/>
                    <a:p>
                      <a:pPr algn="r" fontAlgn="b"/>
                      <a:r>
                        <a:rPr lang="ru-RU" sz="600" b="0" i="0" u="none" strike="noStrike">
                          <a:solidFill>
                            <a:schemeClr val="bg1"/>
                          </a:solidFill>
                          <a:effectLst/>
                          <a:latin typeface="Consolas" panose="020B0609020204030204" pitchFamily="49" charset="0"/>
                        </a:rPr>
                        <a:t>3211286</a:t>
                      </a:r>
                    </a:p>
                  </a:txBody>
                  <a:tcPr marL="5848" marR="5848" marT="5848" marB="0" anchor="b">
                    <a:lnL>
                      <a:noFill/>
                    </a:lnL>
                    <a:lnR>
                      <a:noFill/>
                    </a:lnR>
                    <a:lnT>
                      <a:noFill/>
                    </a:lnT>
                    <a:lnB>
                      <a:noFill/>
                    </a:lnB>
                    <a:solidFill>
                      <a:srgbClr val="0065FF"/>
                    </a:solidFill>
                  </a:tcPr>
                </a:tc>
                <a:tc>
                  <a:txBody>
                    <a:bodyPr/>
                    <a:lstStyle/>
                    <a:p>
                      <a:pPr algn="r" fontAlgn="b"/>
                      <a:r>
                        <a:rPr lang="ru-RU" sz="600" b="0" i="0" u="none" strike="noStrike">
                          <a:solidFill>
                            <a:schemeClr val="bg1"/>
                          </a:solidFill>
                          <a:effectLst/>
                          <a:latin typeface="Consolas" panose="020B0609020204030204" pitchFamily="49" charset="0"/>
                        </a:rPr>
                        <a:t>12845080</a:t>
                      </a:r>
                    </a:p>
                  </a:txBody>
                  <a:tcPr marL="5848" marR="5848" marT="5848" marB="0" anchor="b">
                    <a:lnL>
                      <a:noFill/>
                    </a:lnL>
                    <a:lnR>
                      <a:noFill/>
                    </a:lnR>
                    <a:lnT>
                      <a:noFill/>
                    </a:lnT>
                    <a:lnB>
                      <a:noFill/>
                    </a:lnB>
                    <a:solidFill>
                      <a:srgbClr val="0061FF"/>
                    </a:solidFill>
                  </a:tcPr>
                </a:tc>
                <a:tc>
                  <a:txBody>
                    <a:bodyPr/>
                    <a:lstStyle/>
                    <a:p>
                      <a:pPr algn="r" fontAlgn="b"/>
                      <a:r>
                        <a:rPr lang="ru-RU" sz="600" b="0" i="0" u="none" strike="noStrike">
                          <a:solidFill>
                            <a:schemeClr val="tx1"/>
                          </a:solidFill>
                          <a:effectLst/>
                          <a:latin typeface="Consolas" panose="020B0609020204030204" pitchFamily="49" charset="0"/>
                        </a:rPr>
                        <a:t>51380250</a:t>
                      </a:r>
                    </a:p>
                  </a:txBody>
                  <a:tcPr marL="5848" marR="5848" marT="5848" marB="0" anchor="b">
                    <a:lnL>
                      <a:noFill/>
                    </a:lnL>
                    <a:lnR>
                      <a:noFill/>
                    </a:lnR>
                    <a:lnT>
                      <a:noFill/>
                    </a:lnT>
                    <a:lnB>
                      <a:noFill/>
                    </a:lnB>
                    <a:solidFill>
                      <a:srgbClr val="004DFF"/>
                    </a:solidFill>
                  </a:tcPr>
                </a:tc>
              </a:tr>
              <a:tr h="117835">
                <a:tc>
                  <a:txBody>
                    <a:bodyPr/>
                    <a:lstStyle/>
                    <a:p>
                      <a:pPr algn="r" fontAlgn="b"/>
                      <a:r>
                        <a:rPr lang="ru-RU" sz="600" b="0" i="0" u="none" strike="noStrike">
                          <a:solidFill>
                            <a:schemeClr val="tx1"/>
                          </a:solidFill>
                          <a:effectLst/>
                          <a:latin typeface="Consolas" panose="020B0609020204030204" pitchFamily="49" charset="0"/>
                        </a:rPr>
                        <a:t>8</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262</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1020</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4046</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16144</a:t>
                      </a:r>
                    </a:p>
                  </a:txBody>
                  <a:tcPr marL="5848" marR="5848" marT="5848" marB="0" anchor="b">
                    <a:lnL>
                      <a:noFill/>
                    </a:lnL>
                    <a:lnR>
                      <a:noFill/>
                    </a:lnR>
                    <a:lnT>
                      <a:noFill/>
                    </a:lnT>
                    <a:lnB>
                      <a:noFill/>
                    </a:lnB>
                    <a:solidFill>
                      <a:srgbClr val="FF0400"/>
                    </a:solidFill>
                  </a:tcPr>
                </a:tc>
                <a:tc>
                  <a:txBody>
                    <a:bodyPr/>
                    <a:lstStyle/>
                    <a:p>
                      <a:pPr algn="r" fontAlgn="b"/>
                      <a:r>
                        <a:rPr lang="ru-RU" sz="600" b="0" i="0" u="none" strike="noStrike">
                          <a:solidFill>
                            <a:schemeClr val="bg1"/>
                          </a:solidFill>
                          <a:effectLst/>
                          <a:latin typeface="Consolas" panose="020B0609020204030204" pitchFamily="49" charset="0"/>
                        </a:rPr>
                        <a:t>64530</a:t>
                      </a:r>
                    </a:p>
                  </a:txBody>
                  <a:tcPr marL="5848" marR="5848" marT="5848" marB="0" anchor="b">
                    <a:lnL>
                      <a:noFill/>
                    </a:lnL>
                    <a:lnR>
                      <a:noFill/>
                    </a:lnR>
                    <a:lnT>
                      <a:noFill/>
                    </a:lnT>
                    <a:lnB>
                      <a:noFill/>
                    </a:lnB>
                    <a:solidFill>
                      <a:srgbClr val="FF0E00"/>
                    </a:solidFill>
                  </a:tcPr>
                </a:tc>
                <a:tc>
                  <a:txBody>
                    <a:bodyPr/>
                    <a:lstStyle/>
                    <a:p>
                      <a:pPr algn="r" fontAlgn="b"/>
                      <a:r>
                        <a:rPr lang="ru-RU" sz="600" b="0" i="0" u="none" strike="noStrike">
                          <a:solidFill>
                            <a:schemeClr val="bg1"/>
                          </a:solidFill>
                          <a:effectLst/>
                          <a:latin typeface="Consolas" panose="020B0609020204030204" pitchFamily="49" charset="0"/>
                        </a:rPr>
                        <a:t>258068</a:t>
                      </a:r>
                    </a:p>
                  </a:txBody>
                  <a:tcPr marL="5848" marR="5848" marT="5848" marB="0" anchor="b">
                    <a:lnL>
                      <a:noFill/>
                    </a:lnL>
                    <a:lnR>
                      <a:noFill/>
                    </a:lnR>
                    <a:lnT>
                      <a:noFill/>
                    </a:lnT>
                    <a:lnB>
                      <a:noFill/>
                    </a:lnB>
                    <a:solidFill>
                      <a:srgbClr val="FF3800"/>
                    </a:solidFill>
                  </a:tcPr>
                </a:tc>
                <a:tc>
                  <a:txBody>
                    <a:bodyPr/>
                    <a:lstStyle/>
                    <a:p>
                      <a:pPr algn="r" fontAlgn="b"/>
                      <a:r>
                        <a:rPr lang="ru-RU" sz="600" b="0" i="0" u="none" strike="noStrike">
                          <a:solidFill>
                            <a:schemeClr val="bg1"/>
                          </a:solidFill>
                          <a:effectLst/>
                          <a:latin typeface="Consolas" panose="020B0609020204030204" pitchFamily="49" charset="0"/>
                        </a:rPr>
                        <a:t>1032214</a:t>
                      </a:r>
                    </a:p>
                  </a:txBody>
                  <a:tcPr marL="5848" marR="5848" marT="5848" marB="0" anchor="b">
                    <a:lnL>
                      <a:noFill/>
                    </a:lnL>
                    <a:lnR>
                      <a:noFill/>
                    </a:lnR>
                    <a:lnT>
                      <a:noFill/>
                    </a:lnT>
                    <a:lnB>
                      <a:noFill/>
                    </a:lnB>
                    <a:solidFill>
                      <a:srgbClr val="FFE200"/>
                    </a:solidFill>
                  </a:tcPr>
                </a:tc>
                <a:tc>
                  <a:txBody>
                    <a:bodyPr/>
                    <a:lstStyle/>
                    <a:p>
                      <a:pPr algn="r" fontAlgn="b"/>
                      <a:r>
                        <a:rPr lang="ru-RU" sz="600" b="0" i="0" u="none" strike="noStrike">
                          <a:solidFill>
                            <a:schemeClr val="bg1"/>
                          </a:solidFill>
                          <a:effectLst/>
                          <a:latin typeface="Consolas" panose="020B0609020204030204" pitchFamily="49" charset="0"/>
                        </a:rPr>
                        <a:t>4128792</a:t>
                      </a:r>
                    </a:p>
                  </a:txBody>
                  <a:tcPr marL="5848" marR="5848" marT="5848" marB="0" anchor="b">
                    <a:lnL>
                      <a:noFill/>
                    </a:lnL>
                    <a:lnR>
                      <a:noFill/>
                    </a:lnR>
                    <a:lnT>
                      <a:noFill/>
                    </a:lnT>
                    <a:lnB>
                      <a:noFill/>
                    </a:lnB>
                    <a:solidFill>
                      <a:srgbClr val="0065FF"/>
                    </a:solidFill>
                  </a:tcPr>
                </a:tc>
                <a:tc>
                  <a:txBody>
                    <a:bodyPr/>
                    <a:lstStyle/>
                    <a:p>
                      <a:pPr algn="r" fontAlgn="b"/>
                      <a:r>
                        <a:rPr lang="ru-RU" sz="600" b="0" i="0" u="none" strike="noStrike">
                          <a:solidFill>
                            <a:schemeClr val="bg1"/>
                          </a:solidFill>
                          <a:effectLst/>
                          <a:latin typeface="Consolas" panose="020B0609020204030204" pitchFamily="49" charset="0"/>
                        </a:rPr>
                        <a:t>16515098</a:t>
                      </a:r>
                    </a:p>
                  </a:txBody>
                  <a:tcPr marL="5848" marR="5848" marT="5848" marB="0" anchor="b">
                    <a:lnL>
                      <a:noFill/>
                    </a:lnL>
                    <a:lnR>
                      <a:noFill/>
                    </a:lnR>
                    <a:lnT>
                      <a:noFill/>
                    </a:lnT>
                    <a:lnB>
                      <a:noFill/>
                    </a:lnB>
                    <a:solidFill>
                      <a:srgbClr val="005FFF"/>
                    </a:solidFill>
                  </a:tcPr>
                </a:tc>
                <a:tc>
                  <a:txBody>
                    <a:bodyPr/>
                    <a:lstStyle/>
                    <a:p>
                      <a:pPr algn="r" fontAlgn="b"/>
                      <a:r>
                        <a:rPr lang="ru-RU" sz="600" b="0" i="0" u="none" strike="noStrike" dirty="0">
                          <a:solidFill>
                            <a:schemeClr val="tx1"/>
                          </a:solidFill>
                          <a:effectLst/>
                          <a:latin typeface="Consolas" panose="020B0609020204030204" pitchFamily="49" charset="0"/>
                        </a:rPr>
                        <a:t>66060316</a:t>
                      </a:r>
                    </a:p>
                  </a:txBody>
                  <a:tcPr marL="5848" marR="5848" marT="5848" marB="0" anchor="b">
                    <a:lnL>
                      <a:noFill/>
                    </a:lnL>
                    <a:lnR>
                      <a:noFill/>
                    </a:lnR>
                    <a:lnT>
                      <a:noFill/>
                    </a:lnT>
                    <a:lnB>
                      <a:noFill/>
                    </a:lnB>
                    <a:solidFill>
                      <a:srgbClr val="0046FF"/>
                    </a:solidFill>
                  </a:tcPr>
                </a:tc>
              </a:tr>
              <a:tr h="117835">
                <a:tc>
                  <a:txBody>
                    <a:bodyPr/>
                    <a:lstStyle/>
                    <a:p>
                      <a:pPr algn="r" fontAlgn="b"/>
                      <a:r>
                        <a:rPr lang="ru-RU" sz="600" b="0" i="0" u="none" strike="noStrike">
                          <a:solidFill>
                            <a:schemeClr val="tx1"/>
                          </a:solidFill>
                          <a:effectLst/>
                          <a:latin typeface="Consolas" panose="020B0609020204030204" pitchFamily="49" charset="0"/>
                        </a:rPr>
                        <a:t>10</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320</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1246</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4944</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19730</a:t>
                      </a:r>
                    </a:p>
                  </a:txBody>
                  <a:tcPr marL="5848" marR="5848" marT="5848" marB="0" anchor="b">
                    <a:lnL>
                      <a:noFill/>
                    </a:lnL>
                    <a:lnR>
                      <a:noFill/>
                    </a:lnR>
                    <a:lnT>
                      <a:noFill/>
                    </a:lnT>
                    <a:lnB>
                      <a:noFill/>
                    </a:lnB>
                    <a:solidFill>
                      <a:srgbClr val="FF0400"/>
                    </a:solidFill>
                  </a:tcPr>
                </a:tc>
                <a:tc>
                  <a:txBody>
                    <a:bodyPr/>
                    <a:lstStyle/>
                    <a:p>
                      <a:pPr algn="r" fontAlgn="b"/>
                      <a:r>
                        <a:rPr lang="ru-RU" sz="600" b="0" i="0" u="none" strike="noStrike">
                          <a:solidFill>
                            <a:schemeClr val="bg1"/>
                          </a:solidFill>
                          <a:effectLst/>
                          <a:latin typeface="Consolas" panose="020B0609020204030204" pitchFamily="49" charset="0"/>
                        </a:rPr>
                        <a:t>78868</a:t>
                      </a:r>
                    </a:p>
                  </a:txBody>
                  <a:tcPr marL="5848" marR="5848" marT="5848" marB="0" anchor="b">
                    <a:lnL>
                      <a:noFill/>
                    </a:lnL>
                    <a:lnR>
                      <a:noFill/>
                    </a:lnR>
                    <a:lnT>
                      <a:noFill/>
                    </a:lnT>
                    <a:lnB>
                      <a:noFill/>
                    </a:lnB>
                    <a:solidFill>
                      <a:srgbClr val="FF1100"/>
                    </a:solidFill>
                  </a:tcPr>
                </a:tc>
                <a:tc>
                  <a:txBody>
                    <a:bodyPr/>
                    <a:lstStyle/>
                    <a:p>
                      <a:pPr algn="r" fontAlgn="b"/>
                      <a:r>
                        <a:rPr lang="ru-RU" sz="600" b="0" i="0" u="none" strike="noStrike">
                          <a:solidFill>
                            <a:schemeClr val="bg1"/>
                          </a:solidFill>
                          <a:effectLst/>
                          <a:latin typeface="Consolas" panose="020B0609020204030204" pitchFamily="49" charset="0"/>
                        </a:rPr>
                        <a:t>315414</a:t>
                      </a:r>
                    </a:p>
                  </a:txBody>
                  <a:tcPr marL="5848" marR="5848" marT="5848" marB="0" anchor="b">
                    <a:lnL>
                      <a:noFill/>
                    </a:lnL>
                    <a:lnR>
                      <a:noFill/>
                    </a:lnR>
                    <a:lnT>
                      <a:noFill/>
                    </a:lnT>
                    <a:lnB>
                      <a:noFill/>
                    </a:lnB>
                    <a:solidFill>
                      <a:srgbClr val="FF4500"/>
                    </a:solidFill>
                  </a:tcPr>
                </a:tc>
                <a:tc>
                  <a:txBody>
                    <a:bodyPr/>
                    <a:lstStyle/>
                    <a:p>
                      <a:pPr algn="r" fontAlgn="b"/>
                      <a:r>
                        <a:rPr lang="ru-RU" sz="600" b="0" i="0" u="none" strike="noStrike">
                          <a:solidFill>
                            <a:schemeClr val="bg1"/>
                          </a:solidFill>
                          <a:effectLst/>
                          <a:latin typeface="Consolas" panose="020B0609020204030204" pitchFamily="49" charset="0"/>
                        </a:rPr>
                        <a:t>1261592</a:t>
                      </a:r>
                    </a:p>
                  </a:txBody>
                  <a:tcPr marL="5848" marR="5848" marT="5848" marB="0" anchor="b">
                    <a:lnL>
                      <a:noFill/>
                    </a:lnL>
                    <a:lnR>
                      <a:noFill/>
                    </a:lnR>
                    <a:lnT>
                      <a:noFill/>
                    </a:lnT>
                    <a:lnB>
                      <a:noFill/>
                    </a:lnB>
                    <a:solidFill>
                      <a:srgbClr val="EAFF00"/>
                    </a:solidFill>
                  </a:tcPr>
                </a:tc>
                <a:tc>
                  <a:txBody>
                    <a:bodyPr/>
                    <a:lstStyle/>
                    <a:p>
                      <a:pPr algn="r" fontAlgn="b"/>
                      <a:r>
                        <a:rPr lang="ru-RU" sz="600" b="0" i="0" u="none" strike="noStrike">
                          <a:solidFill>
                            <a:schemeClr val="bg1"/>
                          </a:solidFill>
                          <a:effectLst/>
                          <a:latin typeface="Consolas" panose="020B0609020204030204" pitchFamily="49" charset="0"/>
                        </a:rPr>
                        <a:t>5046298</a:t>
                      </a:r>
                    </a:p>
                  </a:txBody>
                  <a:tcPr marL="5848" marR="5848" marT="5848" marB="0" anchor="b">
                    <a:lnL>
                      <a:noFill/>
                    </a:lnL>
                    <a:lnR>
                      <a:noFill/>
                    </a:lnR>
                    <a:lnT>
                      <a:noFill/>
                    </a:lnT>
                    <a:lnB>
                      <a:noFill/>
                    </a:lnB>
                    <a:solidFill>
                      <a:srgbClr val="0065FF"/>
                    </a:solidFill>
                  </a:tcPr>
                </a:tc>
                <a:tc>
                  <a:txBody>
                    <a:bodyPr/>
                    <a:lstStyle/>
                    <a:p>
                      <a:pPr algn="r" fontAlgn="b"/>
                      <a:r>
                        <a:rPr lang="ru-RU" sz="600" b="0" i="0" u="none" strike="noStrike">
                          <a:solidFill>
                            <a:schemeClr val="bg1"/>
                          </a:solidFill>
                          <a:effectLst/>
                          <a:latin typeface="Consolas" panose="020B0609020204030204" pitchFamily="49" charset="0"/>
                        </a:rPr>
                        <a:t>20185116</a:t>
                      </a:r>
                    </a:p>
                  </a:txBody>
                  <a:tcPr marL="5848" marR="5848" marT="5848" marB="0" anchor="b">
                    <a:lnL>
                      <a:noFill/>
                    </a:lnL>
                    <a:lnR>
                      <a:noFill/>
                    </a:lnR>
                    <a:lnT>
                      <a:noFill/>
                    </a:lnT>
                    <a:lnB>
                      <a:noFill/>
                    </a:lnB>
                    <a:solidFill>
                      <a:srgbClr val="005DFF"/>
                    </a:solidFill>
                  </a:tcPr>
                </a:tc>
                <a:tc>
                  <a:txBody>
                    <a:bodyPr/>
                    <a:lstStyle/>
                    <a:p>
                      <a:pPr algn="r" fontAlgn="b"/>
                      <a:r>
                        <a:rPr lang="ru-RU" sz="600" b="0" i="0" u="none" strike="noStrike">
                          <a:solidFill>
                            <a:schemeClr val="tx1"/>
                          </a:solidFill>
                          <a:effectLst/>
                          <a:latin typeface="Consolas" panose="020B0609020204030204" pitchFamily="49" charset="0"/>
                        </a:rPr>
                        <a:t>80740382</a:t>
                      </a:r>
                    </a:p>
                  </a:txBody>
                  <a:tcPr marL="5848" marR="5848" marT="5848" marB="0" anchor="b">
                    <a:lnL>
                      <a:noFill/>
                    </a:lnL>
                    <a:lnR>
                      <a:noFill/>
                    </a:lnR>
                    <a:lnT>
                      <a:noFill/>
                    </a:lnT>
                    <a:lnB>
                      <a:noFill/>
                    </a:lnB>
                    <a:solidFill>
                      <a:srgbClr val="003FFF"/>
                    </a:solidFill>
                  </a:tcPr>
                </a:tc>
              </a:tr>
              <a:tr h="117835">
                <a:tc>
                  <a:txBody>
                    <a:bodyPr/>
                    <a:lstStyle/>
                    <a:p>
                      <a:pPr algn="r" fontAlgn="b"/>
                      <a:r>
                        <a:rPr lang="ru-RU" sz="600" b="0" i="0" u="none" strike="noStrike">
                          <a:solidFill>
                            <a:schemeClr val="tx1"/>
                          </a:solidFill>
                          <a:effectLst/>
                          <a:latin typeface="Consolas" panose="020B0609020204030204" pitchFamily="49" charset="0"/>
                        </a:rPr>
                        <a:t>12</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378</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1472</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5842</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23316</a:t>
                      </a:r>
                    </a:p>
                  </a:txBody>
                  <a:tcPr marL="5848" marR="5848" marT="5848" marB="0" anchor="b">
                    <a:lnL>
                      <a:noFill/>
                    </a:lnL>
                    <a:lnR>
                      <a:noFill/>
                    </a:lnR>
                    <a:lnT>
                      <a:noFill/>
                    </a:lnT>
                    <a:lnB>
                      <a:noFill/>
                    </a:lnB>
                    <a:solidFill>
                      <a:srgbClr val="FF0500"/>
                    </a:solidFill>
                  </a:tcPr>
                </a:tc>
                <a:tc>
                  <a:txBody>
                    <a:bodyPr/>
                    <a:lstStyle/>
                    <a:p>
                      <a:pPr algn="r" fontAlgn="b"/>
                      <a:r>
                        <a:rPr lang="ru-RU" sz="600" b="0" i="0" u="none" strike="noStrike">
                          <a:solidFill>
                            <a:schemeClr val="bg1"/>
                          </a:solidFill>
                          <a:effectLst/>
                          <a:latin typeface="Consolas" panose="020B0609020204030204" pitchFamily="49" charset="0"/>
                        </a:rPr>
                        <a:t>93206</a:t>
                      </a:r>
                    </a:p>
                  </a:txBody>
                  <a:tcPr marL="5848" marR="5848" marT="5848" marB="0" anchor="b">
                    <a:lnL>
                      <a:noFill/>
                    </a:lnL>
                    <a:lnR>
                      <a:noFill/>
                    </a:lnR>
                    <a:lnT>
                      <a:noFill/>
                    </a:lnT>
                    <a:lnB>
                      <a:noFill/>
                    </a:lnB>
                    <a:solidFill>
                      <a:srgbClr val="FF1400"/>
                    </a:solidFill>
                  </a:tcPr>
                </a:tc>
                <a:tc>
                  <a:txBody>
                    <a:bodyPr/>
                    <a:lstStyle/>
                    <a:p>
                      <a:pPr algn="r" fontAlgn="b"/>
                      <a:r>
                        <a:rPr lang="ru-RU" sz="600" b="0" i="0" u="none" strike="noStrike">
                          <a:solidFill>
                            <a:schemeClr val="bg1"/>
                          </a:solidFill>
                          <a:effectLst/>
                          <a:latin typeface="Consolas" panose="020B0609020204030204" pitchFamily="49" charset="0"/>
                        </a:rPr>
                        <a:t>372760</a:t>
                      </a:r>
                    </a:p>
                  </a:txBody>
                  <a:tcPr marL="5848" marR="5848" marT="5848" marB="0" anchor="b">
                    <a:lnL>
                      <a:noFill/>
                    </a:lnL>
                    <a:lnR>
                      <a:noFill/>
                    </a:lnR>
                    <a:lnT>
                      <a:noFill/>
                    </a:lnT>
                    <a:lnB>
                      <a:noFill/>
                    </a:lnB>
                    <a:solidFill>
                      <a:srgbClr val="FF5200"/>
                    </a:solidFill>
                  </a:tcPr>
                </a:tc>
                <a:tc>
                  <a:txBody>
                    <a:bodyPr/>
                    <a:lstStyle/>
                    <a:p>
                      <a:pPr algn="r" fontAlgn="b"/>
                      <a:r>
                        <a:rPr lang="ru-RU" sz="600" b="0" i="0" u="none" strike="noStrike">
                          <a:solidFill>
                            <a:schemeClr val="bg1"/>
                          </a:solidFill>
                          <a:effectLst/>
                          <a:latin typeface="Consolas" panose="020B0609020204030204" pitchFamily="49" charset="0"/>
                        </a:rPr>
                        <a:t>1490970</a:t>
                      </a:r>
                    </a:p>
                  </a:txBody>
                  <a:tcPr marL="5848" marR="5848" marT="5848" marB="0" anchor="b">
                    <a:lnL>
                      <a:noFill/>
                    </a:lnL>
                    <a:lnR>
                      <a:noFill/>
                    </a:lnR>
                    <a:lnT>
                      <a:noFill/>
                    </a:lnT>
                    <a:lnB>
                      <a:noFill/>
                    </a:lnB>
                    <a:solidFill>
                      <a:srgbClr val="B8FF00"/>
                    </a:solidFill>
                  </a:tcPr>
                </a:tc>
                <a:tc>
                  <a:txBody>
                    <a:bodyPr/>
                    <a:lstStyle/>
                    <a:p>
                      <a:pPr algn="r" fontAlgn="b"/>
                      <a:r>
                        <a:rPr lang="ru-RU" sz="600" b="0" i="0" u="none" strike="noStrike">
                          <a:solidFill>
                            <a:schemeClr val="bg1"/>
                          </a:solidFill>
                          <a:effectLst/>
                          <a:latin typeface="Consolas" panose="020B0609020204030204" pitchFamily="49" charset="0"/>
                        </a:rPr>
                        <a:t>5963804</a:t>
                      </a:r>
                    </a:p>
                  </a:txBody>
                  <a:tcPr marL="5848" marR="5848" marT="5848" marB="0" anchor="b">
                    <a:lnL>
                      <a:noFill/>
                    </a:lnL>
                    <a:lnR>
                      <a:noFill/>
                    </a:lnR>
                    <a:lnT>
                      <a:noFill/>
                    </a:lnT>
                    <a:lnB>
                      <a:noFill/>
                    </a:lnB>
                    <a:solidFill>
                      <a:srgbClr val="0064FF"/>
                    </a:solidFill>
                  </a:tcPr>
                </a:tc>
                <a:tc>
                  <a:txBody>
                    <a:bodyPr/>
                    <a:lstStyle/>
                    <a:p>
                      <a:pPr algn="r" fontAlgn="b"/>
                      <a:r>
                        <a:rPr lang="ru-RU" sz="600" b="0" i="0" u="none" strike="noStrike">
                          <a:solidFill>
                            <a:schemeClr val="bg1"/>
                          </a:solidFill>
                          <a:effectLst/>
                          <a:latin typeface="Consolas" panose="020B0609020204030204" pitchFamily="49" charset="0"/>
                        </a:rPr>
                        <a:t>23855134</a:t>
                      </a:r>
                    </a:p>
                  </a:txBody>
                  <a:tcPr marL="5848" marR="5848" marT="5848" marB="0" anchor="b">
                    <a:lnL>
                      <a:noFill/>
                    </a:lnL>
                    <a:lnR>
                      <a:noFill/>
                    </a:lnR>
                    <a:lnT>
                      <a:noFill/>
                    </a:lnT>
                    <a:lnB>
                      <a:noFill/>
                    </a:lnB>
                    <a:solidFill>
                      <a:srgbClr val="005BFF"/>
                    </a:solidFill>
                  </a:tcPr>
                </a:tc>
                <a:tc>
                  <a:txBody>
                    <a:bodyPr/>
                    <a:lstStyle/>
                    <a:p>
                      <a:pPr algn="r" fontAlgn="b"/>
                      <a:r>
                        <a:rPr lang="ru-RU" sz="600" b="0" i="0" u="none" strike="noStrike">
                          <a:solidFill>
                            <a:schemeClr val="tx1"/>
                          </a:solidFill>
                          <a:effectLst/>
                          <a:latin typeface="Consolas" panose="020B0609020204030204" pitchFamily="49" charset="0"/>
                        </a:rPr>
                        <a:t>95420448</a:t>
                      </a:r>
                    </a:p>
                  </a:txBody>
                  <a:tcPr marL="5848" marR="5848" marT="5848" marB="0" anchor="b">
                    <a:lnL>
                      <a:noFill/>
                    </a:lnL>
                    <a:lnR>
                      <a:noFill/>
                    </a:lnR>
                    <a:lnT>
                      <a:noFill/>
                    </a:lnT>
                    <a:lnB>
                      <a:noFill/>
                    </a:lnB>
                    <a:solidFill>
                      <a:srgbClr val="0037FF"/>
                    </a:solidFill>
                  </a:tcPr>
                </a:tc>
              </a:tr>
              <a:tr h="117835">
                <a:tc>
                  <a:txBody>
                    <a:bodyPr/>
                    <a:lstStyle/>
                    <a:p>
                      <a:pPr algn="r" fontAlgn="b"/>
                      <a:r>
                        <a:rPr lang="ru-RU" sz="600" b="0" i="0" u="none" strike="noStrike">
                          <a:solidFill>
                            <a:schemeClr val="tx1"/>
                          </a:solidFill>
                          <a:effectLst/>
                          <a:latin typeface="Consolas" panose="020B0609020204030204" pitchFamily="49" charset="0"/>
                        </a:rPr>
                        <a:t>14</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436</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1698</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6740</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26902</a:t>
                      </a:r>
                    </a:p>
                  </a:txBody>
                  <a:tcPr marL="5848" marR="5848" marT="5848" marB="0" anchor="b">
                    <a:lnL>
                      <a:noFill/>
                    </a:lnL>
                    <a:lnR>
                      <a:noFill/>
                    </a:lnR>
                    <a:lnT>
                      <a:noFill/>
                    </a:lnT>
                    <a:lnB>
                      <a:noFill/>
                    </a:lnB>
                    <a:solidFill>
                      <a:srgbClr val="FF0600"/>
                    </a:solidFill>
                  </a:tcPr>
                </a:tc>
                <a:tc>
                  <a:txBody>
                    <a:bodyPr/>
                    <a:lstStyle/>
                    <a:p>
                      <a:pPr algn="r" fontAlgn="b"/>
                      <a:r>
                        <a:rPr lang="ru-RU" sz="600" b="0" i="0" u="none" strike="noStrike">
                          <a:solidFill>
                            <a:schemeClr val="bg1"/>
                          </a:solidFill>
                          <a:effectLst/>
                          <a:latin typeface="Consolas" panose="020B0609020204030204" pitchFamily="49" charset="0"/>
                        </a:rPr>
                        <a:t>107544</a:t>
                      </a:r>
                    </a:p>
                  </a:txBody>
                  <a:tcPr marL="5848" marR="5848" marT="5848" marB="0" anchor="b">
                    <a:lnL>
                      <a:noFill/>
                    </a:lnL>
                    <a:lnR>
                      <a:noFill/>
                    </a:lnR>
                    <a:lnT>
                      <a:noFill/>
                    </a:lnT>
                    <a:lnB>
                      <a:noFill/>
                    </a:lnB>
                    <a:solidFill>
                      <a:srgbClr val="FF1800"/>
                    </a:solidFill>
                  </a:tcPr>
                </a:tc>
                <a:tc>
                  <a:txBody>
                    <a:bodyPr/>
                    <a:lstStyle/>
                    <a:p>
                      <a:pPr algn="r" fontAlgn="b"/>
                      <a:r>
                        <a:rPr lang="ru-RU" sz="600" b="0" i="0" u="none" strike="noStrike">
                          <a:solidFill>
                            <a:schemeClr val="bg1"/>
                          </a:solidFill>
                          <a:effectLst/>
                          <a:latin typeface="Consolas" panose="020B0609020204030204" pitchFamily="49" charset="0"/>
                        </a:rPr>
                        <a:t>430106</a:t>
                      </a:r>
                    </a:p>
                  </a:txBody>
                  <a:tcPr marL="5848" marR="5848" marT="5848" marB="0" anchor="b">
                    <a:lnL>
                      <a:noFill/>
                    </a:lnL>
                    <a:lnR>
                      <a:noFill/>
                    </a:lnR>
                    <a:lnT>
                      <a:noFill/>
                    </a:lnT>
                    <a:lnB>
                      <a:noFill/>
                    </a:lnB>
                    <a:solidFill>
                      <a:srgbClr val="FF5E00"/>
                    </a:solidFill>
                  </a:tcPr>
                </a:tc>
                <a:tc>
                  <a:txBody>
                    <a:bodyPr/>
                    <a:lstStyle/>
                    <a:p>
                      <a:pPr algn="r" fontAlgn="b"/>
                      <a:r>
                        <a:rPr lang="ru-RU" sz="600" b="0" i="0" u="none" strike="noStrike">
                          <a:solidFill>
                            <a:schemeClr val="bg1"/>
                          </a:solidFill>
                          <a:effectLst/>
                          <a:latin typeface="Consolas" panose="020B0609020204030204" pitchFamily="49" charset="0"/>
                        </a:rPr>
                        <a:t>1720348</a:t>
                      </a:r>
                    </a:p>
                  </a:txBody>
                  <a:tcPr marL="5848" marR="5848" marT="5848" marB="0" anchor="b">
                    <a:lnL>
                      <a:noFill/>
                    </a:lnL>
                    <a:lnR>
                      <a:noFill/>
                    </a:lnR>
                    <a:lnT>
                      <a:noFill/>
                    </a:lnT>
                    <a:lnB>
                      <a:noFill/>
                    </a:lnB>
                    <a:solidFill>
                      <a:srgbClr val="85FF00"/>
                    </a:solidFill>
                  </a:tcPr>
                </a:tc>
                <a:tc>
                  <a:txBody>
                    <a:bodyPr/>
                    <a:lstStyle/>
                    <a:p>
                      <a:pPr algn="r" fontAlgn="b"/>
                      <a:r>
                        <a:rPr lang="ru-RU" sz="600" b="0" i="0" u="none" strike="noStrike">
                          <a:solidFill>
                            <a:schemeClr val="bg1"/>
                          </a:solidFill>
                          <a:effectLst/>
                          <a:latin typeface="Consolas" panose="020B0609020204030204" pitchFamily="49" charset="0"/>
                        </a:rPr>
                        <a:t>6881310</a:t>
                      </a:r>
                    </a:p>
                  </a:txBody>
                  <a:tcPr marL="5848" marR="5848" marT="5848" marB="0" anchor="b">
                    <a:lnL>
                      <a:noFill/>
                    </a:lnL>
                    <a:lnR>
                      <a:noFill/>
                    </a:lnR>
                    <a:lnT>
                      <a:noFill/>
                    </a:lnT>
                    <a:lnB>
                      <a:noFill/>
                    </a:lnB>
                    <a:solidFill>
                      <a:srgbClr val="0064FF"/>
                    </a:solidFill>
                  </a:tcPr>
                </a:tc>
                <a:tc>
                  <a:txBody>
                    <a:bodyPr/>
                    <a:lstStyle/>
                    <a:p>
                      <a:pPr algn="r" fontAlgn="b"/>
                      <a:r>
                        <a:rPr lang="ru-RU" sz="600" b="0" i="0" u="none" strike="noStrike">
                          <a:solidFill>
                            <a:schemeClr val="bg1"/>
                          </a:solidFill>
                          <a:effectLst/>
                          <a:latin typeface="Consolas" panose="020B0609020204030204" pitchFamily="49" charset="0"/>
                        </a:rPr>
                        <a:t>27525152</a:t>
                      </a:r>
                    </a:p>
                  </a:txBody>
                  <a:tcPr marL="5848" marR="5848" marT="5848" marB="0" anchor="b">
                    <a:lnL>
                      <a:noFill/>
                    </a:lnL>
                    <a:lnR>
                      <a:noFill/>
                    </a:lnR>
                    <a:lnT>
                      <a:noFill/>
                    </a:lnT>
                    <a:lnB>
                      <a:noFill/>
                    </a:lnB>
                    <a:solidFill>
                      <a:srgbClr val="0059FF"/>
                    </a:solidFill>
                  </a:tcPr>
                </a:tc>
                <a:tc>
                  <a:txBody>
                    <a:bodyPr/>
                    <a:lstStyle/>
                    <a:p>
                      <a:pPr algn="r" fontAlgn="b"/>
                      <a:r>
                        <a:rPr lang="ru-RU" sz="600" b="0" i="0" u="none" strike="noStrike">
                          <a:solidFill>
                            <a:schemeClr val="tx1"/>
                          </a:solidFill>
                          <a:effectLst/>
                          <a:latin typeface="Consolas" panose="020B0609020204030204" pitchFamily="49" charset="0"/>
                        </a:rPr>
                        <a:t>110100514</a:t>
                      </a:r>
                    </a:p>
                  </a:txBody>
                  <a:tcPr marL="5848" marR="5848" marT="5848" marB="0" anchor="b">
                    <a:lnL>
                      <a:noFill/>
                    </a:lnL>
                    <a:lnR>
                      <a:noFill/>
                    </a:lnR>
                    <a:lnT>
                      <a:noFill/>
                    </a:lnT>
                    <a:lnB>
                      <a:noFill/>
                    </a:lnB>
                    <a:solidFill>
                      <a:srgbClr val="0030FF"/>
                    </a:solidFill>
                  </a:tcPr>
                </a:tc>
              </a:tr>
              <a:tr h="124767">
                <a:tc>
                  <a:txBody>
                    <a:bodyPr/>
                    <a:lstStyle/>
                    <a:p>
                      <a:pPr algn="r" fontAlgn="b"/>
                      <a:r>
                        <a:rPr lang="ru-RU" sz="600" b="0" i="0" u="none" strike="noStrike">
                          <a:solidFill>
                            <a:schemeClr val="tx1"/>
                          </a:solidFill>
                          <a:effectLst/>
                          <a:latin typeface="Consolas" panose="020B0609020204030204" pitchFamily="49" charset="0"/>
                        </a:rPr>
                        <a:t>16</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494</a:t>
                      </a:r>
                    </a:p>
                  </a:txBody>
                  <a:tcPr marL="5848" marR="5848" marT="5848" marB="0" anchor="b">
                    <a:lnL>
                      <a:noFill/>
                    </a:lnL>
                    <a:lnR>
                      <a:noFill/>
                    </a:lnR>
                    <a:lnT>
                      <a:noFill/>
                    </a:lnT>
                    <a:lnB w="12700" cap="flat" cmpd="sng" algn="ctr">
                      <a:solidFill>
                        <a:srgbClr val="000000"/>
                      </a:solidFill>
                      <a:prstDash val="solid"/>
                      <a:round/>
                      <a:headEnd type="none" w="med" len="med"/>
                      <a:tailEnd type="none" w="med" len="med"/>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1924</a:t>
                      </a:r>
                    </a:p>
                  </a:txBody>
                  <a:tcPr marL="5848" marR="5848" marT="5848" marB="0" anchor="b">
                    <a:lnL>
                      <a:noFill/>
                    </a:lnL>
                    <a:lnR>
                      <a:noFill/>
                    </a:lnR>
                    <a:lnT>
                      <a:noFill/>
                    </a:lnT>
                    <a:lnB w="12700" cap="flat" cmpd="sng" algn="ctr">
                      <a:solidFill>
                        <a:srgbClr val="000000"/>
                      </a:solidFill>
                      <a:prstDash val="solid"/>
                      <a:round/>
                      <a:headEnd type="none" w="med" len="med"/>
                      <a:tailEnd type="none" w="med" len="med"/>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7638</a:t>
                      </a:r>
                    </a:p>
                  </a:txBody>
                  <a:tcPr marL="5848" marR="5848" marT="5848" marB="0" anchor="b">
                    <a:lnL>
                      <a:noFill/>
                    </a:lnL>
                    <a:lnR>
                      <a:noFill/>
                    </a:lnR>
                    <a:lnT>
                      <a:noFill/>
                    </a:lnT>
                    <a:lnB w="12700" cap="flat" cmpd="sng" algn="ctr">
                      <a:solidFill>
                        <a:srgbClr val="000000"/>
                      </a:solidFill>
                      <a:prstDash val="solid"/>
                      <a:round/>
                      <a:headEnd type="none" w="med" len="med"/>
                      <a:tailEnd type="none" w="med" len="med"/>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30488</a:t>
                      </a:r>
                    </a:p>
                  </a:txBody>
                  <a:tcPr marL="5848" marR="5848" marT="5848" marB="0" anchor="b">
                    <a:lnL>
                      <a:noFill/>
                    </a:lnL>
                    <a:lnR>
                      <a:noFill/>
                    </a:lnR>
                    <a:lnT>
                      <a:noFill/>
                    </a:lnT>
                    <a:lnB>
                      <a:noFill/>
                    </a:lnB>
                    <a:solidFill>
                      <a:srgbClr val="FF0700"/>
                    </a:solidFill>
                  </a:tcPr>
                </a:tc>
                <a:tc>
                  <a:txBody>
                    <a:bodyPr/>
                    <a:lstStyle/>
                    <a:p>
                      <a:pPr algn="r" fontAlgn="b"/>
                      <a:r>
                        <a:rPr lang="ru-RU" sz="600" b="0" i="0" u="none" strike="noStrike">
                          <a:solidFill>
                            <a:schemeClr val="bg1"/>
                          </a:solidFill>
                          <a:effectLst/>
                          <a:latin typeface="Consolas" panose="020B0609020204030204" pitchFamily="49" charset="0"/>
                        </a:rPr>
                        <a:t>121882</a:t>
                      </a:r>
                    </a:p>
                  </a:txBody>
                  <a:tcPr marL="5848" marR="5848" marT="5848" marB="0" anchor="b">
                    <a:lnL>
                      <a:noFill/>
                    </a:lnL>
                    <a:lnR>
                      <a:noFill/>
                    </a:lnR>
                    <a:lnT>
                      <a:noFill/>
                    </a:lnT>
                    <a:lnB>
                      <a:noFill/>
                    </a:lnB>
                    <a:solidFill>
                      <a:srgbClr val="FF1B00"/>
                    </a:solidFill>
                  </a:tcPr>
                </a:tc>
                <a:tc>
                  <a:txBody>
                    <a:bodyPr/>
                    <a:lstStyle/>
                    <a:p>
                      <a:pPr algn="r" fontAlgn="b"/>
                      <a:r>
                        <a:rPr lang="ru-RU" sz="600" b="0" i="0" u="none" strike="noStrike">
                          <a:solidFill>
                            <a:schemeClr val="bg1"/>
                          </a:solidFill>
                          <a:effectLst/>
                          <a:latin typeface="Consolas" panose="020B0609020204030204" pitchFamily="49" charset="0"/>
                        </a:rPr>
                        <a:t>487452</a:t>
                      </a:r>
                    </a:p>
                  </a:txBody>
                  <a:tcPr marL="5848" marR="5848" marT="5848" marB="0" anchor="b">
                    <a:lnL>
                      <a:noFill/>
                    </a:lnL>
                    <a:lnR>
                      <a:noFill/>
                    </a:lnR>
                    <a:lnT>
                      <a:noFill/>
                    </a:lnT>
                    <a:lnB>
                      <a:noFill/>
                    </a:lnB>
                    <a:solidFill>
                      <a:srgbClr val="FF6B00"/>
                    </a:solidFill>
                  </a:tcPr>
                </a:tc>
                <a:tc>
                  <a:txBody>
                    <a:bodyPr/>
                    <a:lstStyle/>
                    <a:p>
                      <a:pPr algn="r" fontAlgn="b"/>
                      <a:r>
                        <a:rPr lang="ru-RU" sz="600" b="0" i="0" u="none" strike="noStrike">
                          <a:solidFill>
                            <a:schemeClr val="bg1"/>
                          </a:solidFill>
                          <a:effectLst/>
                          <a:latin typeface="Consolas" panose="020B0609020204030204" pitchFamily="49" charset="0"/>
                        </a:rPr>
                        <a:t>1949726</a:t>
                      </a:r>
                    </a:p>
                  </a:txBody>
                  <a:tcPr marL="5848" marR="5848" marT="5848" marB="0" anchor="b">
                    <a:lnL>
                      <a:noFill/>
                    </a:lnL>
                    <a:lnR>
                      <a:noFill/>
                    </a:lnR>
                    <a:lnT>
                      <a:noFill/>
                    </a:lnT>
                    <a:lnB>
                      <a:noFill/>
                    </a:lnB>
                    <a:solidFill>
                      <a:srgbClr val="53FF00"/>
                    </a:solidFill>
                  </a:tcPr>
                </a:tc>
                <a:tc>
                  <a:txBody>
                    <a:bodyPr/>
                    <a:lstStyle/>
                    <a:p>
                      <a:pPr algn="r" fontAlgn="b"/>
                      <a:r>
                        <a:rPr lang="ru-RU" sz="600" b="0" i="0" u="none" strike="noStrike">
                          <a:solidFill>
                            <a:schemeClr val="bg1"/>
                          </a:solidFill>
                          <a:effectLst/>
                          <a:latin typeface="Consolas" panose="020B0609020204030204" pitchFamily="49" charset="0"/>
                        </a:rPr>
                        <a:t>7798816</a:t>
                      </a:r>
                    </a:p>
                  </a:txBody>
                  <a:tcPr marL="5848" marR="5848" marT="5848" marB="0" anchor="b">
                    <a:lnL>
                      <a:noFill/>
                    </a:lnL>
                    <a:lnR>
                      <a:noFill/>
                    </a:lnR>
                    <a:lnT>
                      <a:noFill/>
                    </a:lnT>
                    <a:lnB>
                      <a:noFill/>
                    </a:lnB>
                    <a:solidFill>
                      <a:srgbClr val="0063FF"/>
                    </a:solidFill>
                  </a:tcPr>
                </a:tc>
                <a:tc>
                  <a:txBody>
                    <a:bodyPr/>
                    <a:lstStyle/>
                    <a:p>
                      <a:pPr algn="r" fontAlgn="b"/>
                      <a:r>
                        <a:rPr lang="ru-RU" sz="600" b="0" i="0" u="none" strike="noStrike">
                          <a:solidFill>
                            <a:schemeClr val="bg1"/>
                          </a:solidFill>
                          <a:effectLst/>
                          <a:latin typeface="Consolas" panose="020B0609020204030204" pitchFamily="49" charset="0"/>
                        </a:rPr>
                        <a:t>31195170</a:t>
                      </a:r>
                    </a:p>
                  </a:txBody>
                  <a:tcPr marL="5848" marR="5848" marT="5848" marB="0" anchor="b">
                    <a:lnL>
                      <a:noFill/>
                    </a:lnL>
                    <a:lnR>
                      <a:noFill/>
                    </a:lnR>
                    <a:lnT>
                      <a:noFill/>
                    </a:lnT>
                    <a:lnB>
                      <a:noFill/>
                    </a:lnB>
                    <a:solidFill>
                      <a:srgbClr val="0057FF"/>
                    </a:solidFill>
                  </a:tcPr>
                </a:tc>
                <a:tc>
                  <a:txBody>
                    <a:bodyPr/>
                    <a:lstStyle/>
                    <a:p>
                      <a:pPr algn="r" fontAlgn="b"/>
                      <a:r>
                        <a:rPr lang="ru-RU" sz="600" b="0" i="0" u="none" strike="noStrike">
                          <a:solidFill>
                            <a:schemeClr val="tx1"/>
                          </a:solidFill>
                          <a:effectLst/>
                          <a:latin typeface="Consolas" panose="020B0609020204030204" pitchFamily="49" charset="0"/>
                        </a:rPr>
                        <a:t>124780580</a:t>
                      </a:r>
                    </a:p>
                  </a:txBody>
                  <a:tcPr marL="5848" marR="5848" marT="5848" marB="0" anchor="b">
                    <a:lnL>
                      <a:noFill/>
                    </a:lnL>
                    <a:lnR>
                      <a:noFill/>
                    </a:lnR>
                    <a:lnT>
                      <a:noFill/>
                    </a:lnT>
                    <a:lnB>
                      <a:noFill/>
                    </a:lnB>
                    <a:solidFill>
                      <a:srgbClr val="0028FF"/>
                    </a:solidFill>
                  </a:tcPr>
                </a:tc>
              </a:tr>
              <a:tr h="124767">
                <a:tc>
                  <a:txBody>
                    <a:bodyPr/>
                    <a:lstStyle/>
                    <a:p>
                      <a:pPr algn="r" fontAlgn="b"/>
                      <a:r>
                        <a:rPr lang="ru-RU" sz="600" b="0" i="0" u="none" strike="noStrike">
                          <a:solidFill>
                            <a:schemeClr val="tx1"/>
                          </a:solidFill>
                          <a:effectLst/>
                          <a:latin typeface="Consolas" panose="020B0609020204030204" pitchFamily="49" charset="0"/>
                        </a:rPr>
                        <a:t>18</a:t>
                      </a:r>
                    </a:p>
                  </a:txBody>
                  <a:tcPr marL="5848" marR="5848" marT="5848"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552</a:t>
                      </a:r>
                    </a:p>
                  </a:txBody>
                  <a:tcPr marL="5848" marR="5848" marT="58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2150</a:t>
                      </a:r>
                    </a:p>
                  </a:txBody>
                  <a:tcPr marL="5848" marR="5848" marT="58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8536</a:t>
                      </a:r>
                    </a:p>
                  </a:txBody>
                  <a:tcPr marL="5848" marR="5848" marT="58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34074</a:t>
                      </a:r>
                    </a:p>
                  </a:txBody>
                  <a:tcPr marL="5848" marR="5848" marT="5848" marB="0" anchor="b">
                    <a:lnL w="12700" cap="flat" cmpd="sng" algn="ctr">
                      <a:solidFill>
                        <a:srgbClr val="000000"/>
                      </a:solidFill>
                      <a:prstDash val="solid"/>
                      <a:round/>
                      <a:headEnd type="none" w="med" len="med"/>
                      <a:tailEnd type="none" w="med" len="med"/>
                    </a:lnL>
                    <a:lnR>
                      <a:noFill/>
                    </a:lnR>
                    <a:lnT>
                      <a:noFill/>
                    </a:lnT>
                    <a:lnB>
                      <a:noFill/>
                    </a:lnB>
                    <a:solidFill>
                      <a:srgbClr val="FF0700"/>
                    </a:solidFill>
                  </a:tcPr>
                </a:tc>
                <a:tc>
                  <a:txBody>
                    <a:bodyPr/>
                    <a:lstStyle/>
                    <a:p>
                      <a:pPr algn="r" fontAlgn="b"/>
                      <a:r>
                        <a:rPr lang="ru-RU" sz="600" b="0" i="0" u="none" strike="noStrike">
                          <a:solidFill>
                            <a:schemeClr val="bg1"/>
                          </a:solidFill>
                          <a:effectLst/>
                          <a:latin typeface="Consolas" panose="020B0609020204030204" pitchFamily="49" charset="0"/>
                        </a:rPr>
                        <a:t>136220</a:t>
                      </a:r>
                    </a:p>
                  </a:txBody>
                  <a:tcPr marL="5848" marR="5848" marT="5848" marB="0" anchor="b">
                    <a:lnL>
                      <a:noFill/>
                    </a:lnL>
                    <a:lnR>
                      <a:noFill/>
                    </a:lnR>
                    <a:lnT>
                      <a:noFill/>
                    </a:lnT>
                    <a:lnB>
                      <a:noFill/>
                    </a:lnB>
                    <a:solidFill>
                      <a:srgbClr val="FF1E00"/>
                    </a:solidFill>
                  </a:tcPr>
                </a:tc>
                <a:tc>
                  <a:txBody>
                    <a:bodyPr/>
                    <a:lstStyle/>
                    <a:p>
                      <a:pPr algn="r" fontAlgn="b"/>
                      <a:r>
                        <a:rPr lang="ru-RU" sz="600" b="0" i="0" u="none" strike="noStrike">
                          <a:solidFill>
                            <a:schemeClr val="bg1"/>
                          </a:solidFill>
                          <a:effectLst/>
                          <a:latin typeface="Consolas" panose="020B0609020204030204" pitchFamily="49" charset="0"/>
                        </a:rPr>
                        <a:t>544798</a:t>
                      </a:r>
                    </a:p>
                  </a:txBody>
                  <a:tcPr marL="5848" marR="5848" marT="5848" marB="0" anchor="b">
                    <a:lnL>
                      <a:noFill/>
                    </a:lnL>
                    <a:lnR>
                      <a:noFill/>
                    </a:lnR>
                    <a:lnT>
                      <a:noFill/>
                    </a:lnT>
                    <a:lnB>
                      <a:noFill/>
                    </a:lnB>
                    <a:solidFill>
                      <a:srgbClr val="FF7700"/>
                    </a:solidFill>
                  </a:tcPr>
                </a:tc>
                <a:tc>
                  <a:txBody>
                    <a:bodyPr/>
                    <a:lstStyle/>
                    <a:p>
                      <a:pPr algn="r" fontAlgn="b"/>
                      <a:r>
                        <a:rPr lang="ru-RU" sz="600" b="0" i="0" u="none" strike="noStrike">
                          <a:solidFill>
                            <a:schemeClr val="bg1"/>
                          </a:solidFill>
                          <a:effectLst/>
                          <a:latin typeface="Consolas" panose="020B0609020204030204" pitchFamily="49" charset="0"/>
                        </a:rPr>
                        <a:t>2179104</a:t>
                      </a:r>
                    </a:p>
                  </a:txBody>
                  <a:tcPr marL="5848" marR="5848" marT="5848" marB="0" anchor="b">
                    <a:lnL>
                      <a:noFill/>
                    </a:lnL>
                    <a:lnR>
                      <a:noFill/>
                    </a:lnR>
                    <a:lnT>
                      <a:noFill/>
                    </a:lnT>
                    <a:lnB>
                      <a:noFill/>
                    </a:lnB>
                    <a:solidFill>
                      <a:srgbClr val="0066FF"/>
                    </a:solidFill>
                  </a:tcPr>
                </a:tc>
                <a:tc>
                  <a:txBody>
                    <a:bodyPr/>
                    <a:lstStyle/>
                    <a:p>
                      <a:pPr algn="r" fontAlgn="b"/>
                      <a:r>
                        <a:rPr lang="ru-RU" sz="600" b="0" i="0" u="none" strike="noStrike">
                          <a:solidFill>
                            <a:schemeClr val="bg1"/>
                          </a:solidFill>
                          <a:effectLst/>
                          <a:latin typeface="Consolas" panose="020B0609020204030204" pitchFamily="49" charset="0"/>
                        </a:rPr>
                        <a:t>8716322</a:t>
                      </a:r>
                    </a:p>
                  </a:txBody>
                  <a:tcPr marL="5848" marR="5848" marT="5848" marB="0" anchor="b">
                    <a:lnL>
                      <a:noFill/>
                    </a:lnL>
                    <a:lnR>
                      <a:noFill/>
                    </a:lnR>
                    <a:lnT>
                      <a:noFill/>
                    </a:lnT>
                    <a:lnB>
                      <a:noFill/>
                    </a:lnB>
                    <a:solidFill>
                      <a:srgbClr val="0063FF"/>
                    </a:solidFill>
                  </a:tcPr>
                </a:tc>
                <a:tc>
                  <a:txBody>
                    <a:bodyPr/>
                    <a:lstStyle/>
                    <a:p>
                      <a:pPr algn="r" fontAlgn="b"/>
                      <a:r>
                        <a:rPr lang="ru-RU" sz="600" b="0" i="0" u="none" strike="noStrike">
                          <a:solidFill>
                            <a:schemeClr val="bg1"/>
                          </a:solidFill>
                          <a:effectLst/>
                          <a:latin typeface="Consolas" panose="020B0609020204030204" pitchFamily="49" charset="0"/>
                        </a:rPr>
                        <a:t>34865188</a:t>
                      </a:r>
                    </a:p>
                  </a:txBody>
                  <a:tcPr marL="5848" marR="5848" marT="5848" marB="0" anchor="b">
                    <a:lnL>
                      <a:noFill/>
                    </a:lnL>
                    <a:lnR>
                      <a:noFill/>
                    </a:lnR>
                    <a:lnT>
                      <a:noFill/>
                    </a:lnT>
                    <a:lnB>
                      <a:noFill/>
                    </a:lnB>
                    <a:solidFill>
                      <a:srgbClr val="0056FF"/>
                    </a:solidFill>
                  </a:tcPr>
                </a:tc>
                <a:tc>
                  <a:txBody>
                    <a:bodyPr/>
                    <a:lstStyle/>
                    <a:p>
                      <a:pPr algn="r" fontAlgn="b"/>
                      <a:r>
                        <a:rPr lang="ru-RU" sz="600" b="0" i="0" u="none" strike="noStrike">
                          <a:solidFill>
                            <a:schemeClr val="tx1"/>
                          </a:solidFill>
                          <a:effectLst/>
                          <a:latin typeface="Consolas" panose="020B0609020204030204" pitchFamily="49" charset="0"/>
                        </a:rPr>
                        <a:t>139460646</a:t>
                      </a:r>
                    </a:p>
                  </a:txBody>
                  <a:tcPr marL="5848" marR="5848" marT="5848" marB="0" anchor="b">
                    <a:lnL>
                      <a:noFill/>
                    </a:lnL>
                    <a:lnR>
                      <a:noFill/>
                    </a:lnR>
                    <a:lnT>
                      <a:noFill/>
                    </a:lnT>
                    <a:lnB>
                      <a:noFill/>
                    </a:lnB>
                    <a:solidFill>
                      <a:srgbClr val="0021FF"/>
                    </a:solidFill>
                  </a:tcPr>
                </a:tc>
              </a:tr>
              <a:tr h="117835">
                <a:tc>
                  <a:txBody>
                    <a:bodyPr/>
                    <a:lstStyle/>
                    <a:p>
                      <a:pPr algn="r" fontAlgn="b"/>
                      <a:r>
                        <a:rPr lang="ru-RU" sz="600" b="0" i="0" u="none" strike="noStrike">
                          <a:solidFill>
                            <a:schemeClr val="tx1"/>
                          </a:solidFill>
                          <a:effectLst/>
                          <a:latin typeface="Consolas" panose="020B0609020204030204" pitchFamily="49" charset="0"/>
                        </a:rPr>
                        <a:t>20</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610</a:t>
                      </a:r>
                    </a:p>
                  </a:txBody>
                  <a:tcPr marL="5848" marR="5848" marT="5848" marB="0" anchor="b">
                    <a:lnL>
                      <a:noFill/>
                    </a:lnL>
                    <a:lnR>
                      <a:noFill/>
                    </a:lnR>
                    <a:lnT w="12700" cap="flat" cmpd="sng" algn="ctr">
                      <a:solidFill>
                        <a:srgbClr val="000000"/>
                      </a:solidFill>
                      <a:prstDash val="solid"/>
                      <a:round/>
                      <a:headEnd type="none" w="med" len="med"/>
                      <a:tailEnd type="none" w="med" len="med"/>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2376</a:t>
                      </a:r>
                    </a:p>
                  </a:txBody>
                  <a:tcPr marL="5848" marR="5848" marT="5848" marB="0" anchor="b">
                    <a:lnL>
                      <a:noFill/>
                    </a:lnL>
                    <a:lnR>
                      <a:noFill/>
                    </a:lnR>
                    <a:lnT w="12700" cap="flat" cmpd="sng" algn="ctr">
                      <a:solidFill>
                        <a:srgbClr val="000000"/>
                      </a:solidFill>
                      <a:prstDash val="solid"/>
                      <a:round/>
                      <a:headEnd type="none" w="med" len="med"/>
                      <a:tailEnd type="none" w="med" len="med"/>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9434</a:t>
                      </a:r>
                    </a:p>
                  </a:txBody>
                  <a:tcPr marL="5848" marR="5848" marT="5848" marB="0" anchor="b">
                    <a:lnL>
                      <a:noFill/>
                    </a:lnL>
                    <a:lnR>
                      <a:noFill/>
                    </a:lnR>
                    <a:lnT w="12700" cap="flat" cmpd="sng" algn="ctr">
                      <a:solidFill>
                        <a:srgbClr val="000000"/>
                      </a:solidFill>
                      <a:prstDash val="solid"/>
                      <a:round/>
                      <a:headEnd type="none" w="med" len="med"/>
                      <a:tailEnd type="none" w="med" len="med"/>
                    </a:lnT>
                    <a:lnB>
                      <a:noFill/>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37660</a:t>
                      </a:r>
                    </a:p>
                  </a:txBody>
                  <a:tcPr marL="5848" marR="5848" marT="5848" marB="0" anchor="b">
                    <a:lnL>
                      <a:noFill/>
                    </a:lnL>
                    <a:lnR>
                      <a:noFill/>
                    </a:lnR>
                    <a:lnT>
                      <a:noFill/>
                    </a:lnT>
                    <a:lnB>
                      <a:noFill/>
                    </a:lnB>
                    <a:solidFill>
                      <a:srgbClr val="FF0800"/>
                    </a:solidFill>
                  </a:tcPr>
                </a:tc>
                <a:tc>
                  <a:txBody>
                    <a:bodyPr/>
                    <a:lstStyle/>
                    <a:p>
                      <a:pPr algn="r" fontAlgn="b"/>
                      <a:r>
                        <a:rPr lang="ru-RU" sz="600" b="0" i="0" u="none" strike="noStrike">
                          <a:solidFill>
                            <a:schemeClr val="bg1"/>
                          </a:solidFill>
                          <a:effectLst/>
                          <a:latin typeface="Consolas" panose="020B0609020204030204" pitchFamily="49" charset="0"/>
                        </a:rPr>
                        <a:t>150558</a:t>
                      </a:r>
                    </a:p>
                  </a:txBody>
                  <a:tcPr marL="5848" marR="5848" marT="5848" marB="0" anchor="b">
                    <a:lnL>
                      <a:noFill/>
                    </a:lnL>
                    <a:lnR>
                      <a:noFill/>
                    </a:lnR>
                    <a:lnT>
                      <a:noFill/>
                    </a:lnT>
                    <a:lnB>
                      <a:noFill/>
                    </a:lnB>
                    <a:solidFill>
                      <a:srgbClr val="FF2100"/>
                    </a:solidFill>
                  </a:tcPr>
                </a:tc>
                <a:tc>
                  <a:txBody>
                    <a:bodyPr/>
                    <a:lstStyle/>
                    <a:p>
                      <a:pPr algn="r" fontAlgn="b"/>
                      <a:r>
                        <a:rPr lang="ru-RU" sz="600" b="0" i="0" u="none" strike="noStrike">
                          <a:solidFill>
                            <a:schemeClr val="bg1"/>
                          </a:solidFill>
                          <a:effectLst/>
                          <a:latin typeface="Consolas" panose="020B0609020204030204" pitchFamily="49" charset="0"/>
                        </a:rPr>
                        <a:t>602144</a:t>
                      </a:r>
                    </a:p>
                  </a:txBody>
                  <a:tcPr marL="5848" marR="5848" marT="5848" marB="0" anchor="b">
                    <a:lnL>
                      <a:noFill/>
                    </a:lnL>
                    <a:lnR>
                      <a:noFill/>
                    </a:lnR>
                    <a:lnT>
                      <a:noFill/>
                    </a:lnT>
                    <a:lnB>
                      <a:noFill/>
                    </a:lnB>
                    <a:solidFill>
                      <a:srgbClr val="FF8400"/>
                    </a:solidFill>
                  </a:tcPr>
                </a:tc>
                <a:tc>
                  <a:txBody>
                    <a:bodyPr/>
                    <a:lstStyle/>
                    <a:p>
                      <a:pPr algn="r" fontAlgn="b"/>
                      <a:r>
                        <a:rPr lang="ru-RU" sz="600" b="0" i="0" u="none" strike="noStrike">
                          <a:solidFill>
                            <a:schemeClr val="bg1"/>
                          </a:solidFill>
                          <a:effectLst/>
                          <a:latin typeface="Consolas" panose="020B0609020204030204" pitchFamily="49" charset="0"/>
                        </a:rPr>
                        <a:t>2408482</a:t>
                      </a:r>
                    </a:p>
                  </a:txBody>
                  <a:tcPr marL="5848" marR="5848" marT="5848" marB="0" anchor="b">
                    <a:lnL>
                      <a:noFill/>
                    </a:lnL>
                    <a:lnR>
                      <a:noFill/>
                    </a:lnR>
                    <a:lnT>
                      <a:noFill/>
                    </a:lnT>
                    <a:lnB>
                      <a:noFill/>
                    </a:lnB>
                    <a:solidFill>
                      <a:srgbClr val="0066FF"/>
                    </a:solidFill>
                  </a:tcPr>
                </a:tc>
                <a:tc>
                  <a:txBody>
                    <a:bodyPr/>
                    <a:lstStyle/>
                    <a:p>
                      <a:pPr algn="r" fontAlgn="b"/>
                      <a:r>
                        <a:rPr lang="ru-RU" sz="600" b="0" i="0" u="none" strike="noStrike">
                          <a:solidFill>
                            <a:schemeClr val="bg1"/>
                          </a:solidFill>
                          <a:effectLst/>
                          <a:latin typeface="Consolas" panose="020B0609020204030204" pitchFamily="49" charset="0"/>
                        </a:rPr>
                        <a:t>9633828</a:t>
                      </a:r>
                    </a:p>
                  </a:txBody>
                  <a:tcPr marL="5848" marR="5848" marT="5848" marB="0" anchor="b">
                    <a:lnL>
                      <a:noFill/>
                    </a:lnL>
                    <a:lnR>
                      <a:noFill/>
                    </a:lnR>
                    <a:lnT>
                      <a:noFill/>
                    </a:lnT>
                    <a:lnB>
                      <a:noFill/>
                    </a:lnB>
                    <a:solidFill>
                      <a:srgbClr val="0062FF"/>
                    </a:solidFill>
                  </a:tcPr>
                </a:tc>
                <a:tc>
                  <a:txBody>
                    <a:bodyPr/>
                    <a:lstStyle/>
                    <a:p>
                      <a:pPr algn="r" fontAlgn="b"/>
                      <a:r>
                        <a:rPr lang="ru-RU" sz="600" b="0" i="0" u="none" strike="noStrike">
                          <a:solidFill>
                            <a:schemeClr val="bg1"/>
                          </a:solidFill>
                          <a:effectLst/>
                          <a:latin typeface="Consolas" panose="020B0609020204030204" pitchFamily="49" charset="0"/>
                        </a:rPr>
                        <a:t>38535206</a:t>
                      </a:r>
                    </a:p>
                  </a:txBody>
                  <a:tcPr marL="5848" marR="5848" marT="5848" marB="0" anchor="b">
                    <a:lnL>
                      <a:noFill/>
                    </a:lnL>
                    <a:lnR>
                      <a:noFill/>
                    </a:lnR>
                    <a:lnT>
                      <a:noFill/>
                    </a:lnT>
                    <a:lnB>
                      <a:noFill/>
                    </a:lnB>
                    <a:solidFill>
                      <a:srgbClr val="0054FF"/>
                    </a:solidFill>
                  </a:tcPr>
                </a:tc>
                <a:tc>
                  <a:txBody>
                    <a:bodyPr/>
                    <a:lstStyle/>
                    <a:p>
                      <a:pPr algn="r" fontAlgn="b"/>
                      <a:r>
                        <a:rPr lang="ru-RU" sz="600" b="0" i="0" u="none" strike="noStrike">
                          <a:solidFill>
                            <a:schemeClr val="tx1"/>
                          </a:solidFill>
                          <a:effectLst/>
                          <a:latin typeface="Consolas" panose="020B0609020204030204" pitchFamily="49" charset="0"/>
                        </a:rPr>
                        <a:t>154140712</a:t>
                      </a:r>
                    </a:p>
                  </a:txBody>
                  <a:tcPr marL="5848" marR="5848" marT="5848" marB="0" anchor="b">
                    <a:lnL>
                      <a:noFill/>
                    </a:lnL>
                    <a:lnR>
                      <a:noFill/>
                    </a:lnR>
                    <a:lnT>
                      <a:noFill/>
                    </a:lnT>
                    <a:lnB>
                      <a:noFill/>
                    </a:lnB>
                    <a:solidFill>
                      <a:srgbClr val="001AFF"/>
                    </a:solidFill>
                  </a:tcPr>
                </a:tc>
              </a:tr>
              <a:tr h="117835">
                <a:tc>
                  <a:txBody>
                    <a:bodyPr/>
                    <a:lstStyle/>
                    <a:p>
                      <a:pPr algn="r" fontAlgn="b"/>
                      <a:r>
                        <a:rPr lang="ru-RU" sz="600" b="0" i="0" u="none" strike="noStrike">
                          <a:solidFill>
                            <a:schemeClr val="tx1"/>
                          </a:solidFill>
                          <a:effectLst/>
                          <a:latin typeface="Consolas" panose="020B0609020204030204" pitchFamily="49" charset="0"/>
                        </a:rPr>
                        <a:t>22</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668</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2602</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10332</a:t>
                      </a:r>
                    </a:p>
                  </a:txBody>
                  <a:tcPr marL="5848" marR="5848" marT="5848" marB="0" anchor="b">
                    <a:lnL>
                      <a:noFill/>
                    </a:lnL>
                    <a:lnR>
                      <a:noFill/>
                    </a:lnR>
                    <a:lnT>
                      <a:noFill/>
                    </a:lnT>
                    <a:lnB>
                      <a:noFill/>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41246</a:t>
                      </a:r>
                    </a:p>
                  </a:txBody>
                  <a:tcPr marL="5848" marR="5848" marT="5848" marB="0" anchor="b">
                    <a:lnL>
                      <a:noFill/>
                    </a:lnL>
                    <a:lnR>
                      <a:noFill/>
                    </a:lnR>
                    <a:lnT>
                      <a:noFill/>
                    </a:lnT>
                    <a:lnB>
                      <a:noFill/>
                    </a:lnB>
                    <a:solidFill>
                      <a:srgbClr val="FF0900"/>
                    </a:solidFill>
                  </a:tcPr>
                </a:tc>
                <a:tc>
                  <a:txBody>
                    <a:bodyPr/>
                    <a:lstStyle/>
                    <a:p>
                      <a:pPr algn="r" fontAlgn="b"/>
                      <a:r>
                        <a:rPr lang="ru-RU" sz="600" b="0" i="0" u="none" strike="noStrike">
                          <a:solidFill>
                            <a:schemeClr val="bg1"/>
                          </a:solidFill>
                          <a:effectLst/>
                          <a:latin typeface="Consolas" panose="020B0609020204030204" pitchFamily="49" charset="0"/>
                        </a:rPr>
                        <a:t>164896</a:t>
                      </a:r>
                    </a:p>
                  </a:txBody>
                  <a:tcPr marL="5848" marR="5848" marT="5848" marB="0" anchor="b">
                    <a:lnL>
                      <a:noFill/>
                    </a:lnL>
                    <a:lnR>
                      <a:noFill/>
                    </a:lnR>
                    <a:lnT>
                      <a:noFill/>
                    </a:lnT>
                    <a:lnB>
                      <a:noFill/>
                    </a:lnB>
                    <a:solidFill>
                      <a:srgbClr val="FF2400"/>
                    </a:solidFill>
                  </a:tcPr>
                </a:tc>
                <a:tc>
                  <a:txBody>
                    <a:bodyPr/>
                    <a:lstStyle/>
                    <a:p>
                      <a:pPr algn="r" fontAlgn="b"/>
                      <a:r>
                        <a:rPr lang="ru-RU" sz="600" b="0" i="0" u="none" strike="noStrike">
                          <a:solidFill>
                            <a:schemeClr val="bg1"/>
                          </a:solidFill>
                          <a:effectLst/>
                          <a:latin typeface="Consolas" panose="020B0609020204030204" pitchFamily="49" charset="0"/>
                        </a:rPr>
                        <a:t>659490</a:t>
                      </a:r>
                    </a:p>
                  </a:txBody>
                  <a:tcPr marL="5848" marR="5848" marT="5848" marB="0" anchor="b">
                    <a:lnL>
                      <a:noFill/>
                    </a:lnL>
                    <a:lnR>
                      <a:noFill/>
                    </a:lnR>
                    <a:lnT>
                      <a:noFill/>
                    </a:lnT>
                    <a:lnB>
                      <a:noFill/>
                    </a:lnB>
                    <a:solidFill>
                      <a:srgbClr val="FF9000"/>
                    </a:solidFill>
                  </a:tcPr>
                </a:tc>
                <a:tc>
                  <a:txBody>
                    <a:bodyPr/>
                    <a:lstStyle/>
                    <a:p>
                      <a:pPr algn="r" fontAlgn="b"/>
                      <a:r>
                        <a:rPr lang="ru-RU" sz="600" b="0" i="0" u="none" strike="noStrike">
                          <a:solidFill>
                            <a:schemeClr val="bg1"/>
                          </a:solidFill>
                          <a:effectLst/>
                          <a:latin typeface="Consolas" panose="020B0609020204030204" pitchFamily="49" charset="0"/>
                        </a:rPr>
                        <a:t>2637860</a:t>
                      </a:r>
                    </a:p>
                  </a:txBody>
                  <a:tcPr marL="5848" marR="5848" marT="5848" marB="0" anchor="b">
                    <a:lnL>
                      <a:noFill/>
                    </a:lnL>
                    <a:lnR>
                      <a:noFill/>
                    </a:lnR>
                    <a:lnT>
                      <a:noFill/>
                    </a:lnT>
                    <a:lnB>
                      <a:noFill/>
                    </a:lnB>
                    <a:solidFill>
                      <a:srgbClr val="0066FF"/>
                    </a:solidFill>
                  </a:tcPr>
                </a:tc>
                <a:tc>
                  <a:txBody>
                    <a:bodyPr/>
                    <a:lstStyle/>
                    <a:p>
                      <a:pPr algn="r" fontAlgn="b"/>
                      <a:r>
                        <a:rPr lang="ru-RU" sz="600" b="0" i="0" u="none" strike="noStrike">
                          <a:solidFill>
                            <a:schemeClr val="bg1"/>
                          </a:solidFill>
                          <a:effectLst/>
                          <a:latin typeface="Consolas" panose="020B0609020204030204" pitchFamily="49" charset="0"/>
                        </a:rPr>
                        <a:t>10551334</a:t>
                      </a:r>
                    </a:p>
                  </a:txBody>
                  <a:tcPr marL="5848" marR="5848" marT="5848" marB="0" anchor="b">
                    <a:lnL>
                      <a:noFill/>
                    </a:lnL>
                    <a:lnR>
                      <a:noFill/>
                    </a:lnR>
                    <a:lnT>
                      <a:noFill/>
                    </a:lnT>
                    <a:lnB>
                      <a:noFill/>
                    </a:lnB>
                    <a:solidFill>
                      <a:srgbClr val="0062FF"/>
                    </a:solidFill>
                  </a:tcPr>
                </a:tc>
                <a:tc>
                  <a:txBody>
                    <a:bodyPr/>
                    <a:lstStyle/>
                    <a:p>
                      <a:pPr algn="r" fontAlgn="b"/>
                      <a:r>
                        <a:rPr lang="ru-RU" sz="600" b="0" i="0" u="none" strike="noStrike">
                          <a:solidFill>
                            <a:schemeClr val="bg1"/>
                          </a:solidFill>
                          <a:effectLst/>
                          <a:latin typeface="Consolas" panose="020B0609020204030204" pitchFamily="49" charset="0"/>
                        </a:rPr>
                        <a:t>42205224</a:t>
                      </a:r>
                    </a:p>
                  </a:txBody>
                  <a:tcPr marL="5848" marR="5848" marT="5848" marB="0" anchor="b">
                    <a:lnL>
                      <a:noFill/>
                    </a:lnL>
                    <a:lnR>
                      <a:noFill/>
                    </a:lnR>
                    <a:lnT>
                      <a:noFill/>
                    </a:lnT>
                    <a:lnB>
                      <a:noFill/>
                    </a:lnB>
                    <a:solidFill>
                      <a:srgbClr val="0052FF"/>
                    </a:solidFill>
                  </a:tcPr>
                </a:tc>
                <a:tc>
                  <a:txBody>
                    <a:bodyPr/>
                    <a:lstStyle/>
                    <a:p>
                      <a:pPr algn="r" fontAlgn="b"/>
                      <a:r>
                        <a:rPr lang="ru-RU" sz="600" b="0" i="0" u="none" strike="noStrike">
                          <a:solidFill>
                            <a:schemeClr val="tx1"/>
                          </a:solidFill>
                          <a:effectLst/>
                          <a:latin typeface="Consolas" panose="020B0609020204030204" pitchFamily="49" charset="0"/>
                        </a:rPr>
                        <a:t>168820778</a:t>
                      </a:r>
                    </a:p>
                  </a:txBody>
                  <a:tcPr marL="5848" marR="5848" marT="5848" marB="0" anchor="b">
                    <a:lnL>
                      <a:noFill/>
                    </a:lnL>
                    <a:lnR>
                      <a:noFill/>
                    </a:lnR>
                    <a:lnT>
                      <a:noFill/>
                    </a:lnT>
                    <a:lnB>
                      <a:noFill/>
                    </a:lnB>
                    <a:solidFill>
                      <a:srgbClr val="0012FF"/>
                    </a:solidFill>
                  </a:tcPr>
                </a:tc>
              </a:tr>
              <a:tr h="117835">
                <a:tc>
                  <a:txBody>
                    <a:bodyPr/>
                    <a:lstStyle/>
                    <a:p>
                      <a:pPr algn="r" fontAlgn="b"/>
                      <a:r>
                        <a:rPr lang="ru-RU" sz="600" b="0" i="0" u="none" strike="noStrike">
                          <a:solidFill>
                            <a:schemeClr val="tx1"/>
                          </a:solidFill>
                          <a:effectLst/>
                          <a:latin typeface="Consolas" panose="020B0609020204030204" pitchFamily="49" charset="0"/>
                        </a:rPr>
                        <a:t>24</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726</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2828</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11230</a:t>
                      </a:r>
                    </a:p>
                  </a:txBody>
                  <a:tcPr marL="5848" marR="5848" marT="5848" marB="0" anchor="b">
                    <a:lnL>
                      <a:noFill/>
                    </a:lnL>
                    <a:lnR>
                      <a:noFill/>
                    </a:lnR>
                    <a:lnT>
                      <a:noFill/>
                    </a:lnT>
                    <a:lnB>
                      <a:noFill/>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44832</a:t>
                      </a:r>
                    </a:p>
                  </a:txBody>
                  <a:tcPr marL="5848" marR="5848" marT="5848" marB="0" anchor="b">
                    <a:lnL>
                      <a:noFill/>
                    </a:lnL>
                    <a:lnR>
                      <a:noFill/>
                    </a:lnR>
                    <a:lnT>
                      <a:noFill/>
                    </a:lnT>
                    <a:lnB>
                      <a:noFill/>
                    </a:lnB>
                    <a:solidFill>
                      <a:srgbClr val="FF0A00"/>
                    </a:solidFill>
                  </a:tcPr>
                </a:tc>
                <a:tc>
                  <a:txBody>
                    <a:bodyPr/>
                    <a:lstStyle/>
                    <a:p>
                      <a:pPr algn="r" fontAlgn="b"/>
                      <a:r>
                        <a:rPr lang="ru-RU" sz="600" b="0" i="0" u="none" strike="noStrike">
                          <a:solidFill>
                            <a:schemeClr val="bg1"/>
                          </a:solidFill>
                          <a:effectLst/>
                          <a:latin typeface="Consolas" panose="020B0609020204030204" pitchFamily="49" charset="0"/>
                        </a:rPr>
                        <a:t>179234</a:t>
                      </a:r>
                    </a:p>
                  </a:txBody>
                  <a:tcPr marL="5848" marR="5848" marT="5848" marB="0" anchor="b">
                    <a:lnL>
                      <a:noFill/>
                    </a:lnL>
                    <a:lnR>
                      <a:noFill/>
                    </a:lnR>
                    <a:lnT>
                      <a:noFill/>
                    </a:lnT>
                    <a:lnB>
                      <a:noFill/>
                    </a:lnB>
                    <a:solidFill>
                      <a:srgbClr val="FF2700"/>
                    </a:solidFill>
                  </a:tcPr>
                </a:tc>
                <a:tc>
                  <a:txBody>
                    <a:bodyPr/>
                    <a:lstStyle/>
                    <a:p>
                      <a:pPr algn="r" fontAlgn="b"/>
                      <a:r>
                        <a:rPr lang="ru-RU" sz="600" b="0" i="0" u="none" strike="noStrike">
                          <a:solidFill>
                            <a:schemeClr val="bg1"/>
                          </a:solidFill>
                          <a:effectLst/>
                          <a:latin typeface="Consolas" panose="020B0609020204030204" pitchFamily="49" charset="0"/>
                        </a:rPr>
                        <a:t>716836</a:t>
                      </a:r>
                    </a:p>
                  </a:txBody>
                  <a:tcPr marL="5848" marR="5848" marT="5848" marB="0" anchor="b">
                    <a:lnL>
                      <a:noFill/>
                    </a:lnL>
                    <a:lnR>
                      <a:noFill/>
                    </a:lnR>
                    <a:lnT>
                      <a:noFill/>
                    </a:lnT>
                    <a:lnB>
                      <a:noFill/>
                    </a:lnB>
                    <a:solidFill>
                      <a:srgbClr val="FF9D00"/>
                    </a:solidFill>
                  </a:tcPr>
                </a:tc>
                <a:tc>
                  <a:txBody>
                    <a:bodyPr/>
                    <a:lstStyle/>
                    <a:p>
                      <a:pPr algn="r" fontAlgn="b"/>
                      <a:r>
                        <a:rPr lang="ru-RU" sz="600" b="0" i="0" u="none" strike="noStrike">
                          <a:solidFill>
                            <a:schemeClr val="bg1"/>
                          </a:solidFill>
                          <a:effectLst/>
                          <a:latin typeface="Consolas" panose="020B0609020204030204" pitchFamily="49" charset="0"/>
                        </a:rPr>
                        <a:t>2867238</a:t>
                      </a:r>
                    </a:p>
                  </a:txBody>
                  <a:tcPr marL="5848" marR="5848" marT="5848" marB="0" anchor="b">
                    <a:lnL>
                      <a:noFill/>
                    </a:lnL>
                    <a:lnR>
                      <a:noFill/>
                    </a:lnR>
                    <a:lnT>
                      <a:noFill/>
                    </a:lnT>
                    <a:lnB>
                      <a:noFill/>
                    </a:lnB>
                    <a:solidFill>
                      <a:srgbClr val="0066FF"/>
                    </a:solidFill>
                  </a:tcPr>
                </a:tc>
                <a:tc>
                  <a:txBody>
                    <a:bodyPr/>
                    <a:lstStyle/>
                    <a:p>
                      <a:pPr algn="r" fontAlgn="b"/>
                      <a:r>
                        <a:rPr lang="ru-RU" sz="600" b="0" i="0" u="none" strike="noStrike">
                          <a:solidFill>
                            <a:schemeClr val="bg1"/>
                          </a:solidFill>
                          <a:effectLst/>
                          <a:latin typeface="Consolas" panose="020B0609020204030204" pitchFamily="49" charset="0"/>
                        </a:rPr>
                        <a:t>11468840</a:t>
                      </a:r>
                    </a:p>
                  </a:txBody>
                  <a:tcPr marL="5848" marR="5848" marT="5848" marB="0" anchor="b">
                    <a:lnL>
                      <a:noFill/>
                    </a:lnL>
                    <a:lnR>
                      <a:noFill/>
                    </a:lnR>
                    <a:lnT>
                      <a:noFill/>
                    </a:lnT>
                    <a:lnB>
                      <a:noFill/>
                    </a:lnB>
                    <a:solidFill>
                      <a:srgbClr val="0061FF"/>
                    </a:solidFill>
                  </a:tcPr>
                </a:tc>
                <a:tc>
                  <a:txBody>
                    <a:bodyPr/>
                    <a:lstStyle/>
                    <a:p>
                      <a:pPr algn="r" fontAlgn="b"/>
                      <a:r>
                        <a:rPr lang="ru-RU" sz="600" b="0" i="0" u="none" strike="noStrike">
                          <a:solidFill>
                            <a:schemeClr val="bg1"/>
                          </a:solidFill>
                          <a:effectLst/>
                          <a:latin typeface="Consolas" panose="020B0609020204030204" pitchFamily="49" charset="0"/>
                        </a:rPr>
                        <a:t>45875242</a:t>
                      </a:r>
                    </a:p>
                  </a:txBody>
                  <a:tcPr marL="5848" marR="5848" marT="5848" marB="0" anchor="b">
                    <a:lnL>
                      <a:noFill/>
                    </a:lnL>
                    <a:lnR>
                      <a:noFill/>
                    </a:lnR>
                    <a:lnT>
                      <a:noFill/>
                    </a:lnT>
                    <a:lnB>
                      <a:noFill/>
                    </a:lnB>
                    <a:solidFill>
                      <a:srgbClr val="0050FF"/>
                    </a:solidFill>
                  </a:tcPr>
                </a:tc>
                <a:tc>
                  <a:txBody>
                    <a:bodyPr/>
                    <a:lstStyle/>
                    <a:p>
                      <a:pPr algn="r" fontAlgn="b"/>
                      <a:r>
                        <a:rPr lang="ru-RU" sz="600" b="0" i="0" u="none" strike="noStrike">
                          <a:solidFill>
                            <a:schemeClr val="tx1"/>
                          </a:solidFill>
                          <a:effectLst/>
                          <a:latin typeface="Consolas" panose="020B0609020204030204" pitchFamily="49" charset="0"/>
                        </a:rPr>
                        <a:t>183500844</a:t>
                      </a:r>
                    </a:p>
                  </a:txBody>
                  <a:tcPr marL="5848" marR="5848" marT="5848" marB="0" anchor="b">
                    <a:lnL>
                      <a:noFill/>
                    </a:lnL>
                    <a:lnR>
                      <a:noFill/>
                    </a:lnR>
                    <a:lnT>
                      <a:noFill/>
                    </a:lnT>
                    <a:lnB>
                      <a:noFill/>
                    </a:lnB>
                    <a:solidFill>
                      <a:srgbClr val="000BFF"/>
                    </a:solidFill>
                  </a:tcPr>
                </a:tc>
              </a:tr>
              <a:tr h="117835">
                <a:tc>
                  <a:txBody>
                    <a:bodyPr/>
                    <a:lstStyle/>
                    <a:p>
                      <a:pPr algn="r" fontAlgn="b"/>
                      <a:r>
                        <a:rPr lang="ru-RU" sz="600" b="0" i="0" u="none" strike="noStrike">
                          <a:solidFill>
                            <a:schemeClr val="tx1"/>
                          </a:solidFill>
                          <a:effectLst/>
                          <a:latin typeface="Consolas" panose="020B0609020204030204" pitchFamily="49" charset="0"/>
                        </a:rPr>
                        <a:t>26</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784</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3054</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12128</a:t>
                      </a:r>
                    </a:p>
                  </a:txBody>
                  <a:tcPr marL="5848" marR="5848" marT="5848" marB="0" anchor="b">
                    <a:lnL>
                      <a:noFill/>
                    </a:lnL>
                    <a:lnR>
                      <a:noFill/>
                    </a:lnR>
                    <a:lnT>
                      <a:noFill/>
                    </a:lnT>
                    <a:lnB>
                      <a:noFill/>
                    </a:lnB>
                    <a:solidFill>
                      <a:srgbClr val="FF0300"/>
                    </a:solidFill>
                  </a:tcPr>
                </a:tc>
                <a:tc>
                  <a:txBody>
                    <a:bodyPr/>
                    <a:lstStyle/>
                    <a:p>
                      <a:pPr algn="r" fontAlgn="b"/>
                      <a:r>
                        <a:rPr lang="ru-RU" sz="600" b="0" i="0" u="none" strike="noStrike">
                          <a:solidFill>
                            <a:schemeClr val="bg1"/>
                          </a:solidFill>
                          <a:effectLst/>
                          <a:latin typeface="Consolas" panose="020B0609020204030204" pitchFamily="49" charset="0"/>
                        </a:rPr>
                        <a:t>48418</a:t>
                      </a:r>
                    </a:p>
                  </a:txBody>
                  <a:tcPr marL="5848" marR="5848" marT="5848" marB="0" anchor="b">
                    <a:lnL>
                      <a:noFill/>
                    </a:lnL>
                    <a:lnR>
                      <a:noFill/>
                    </a:lnR>
                    <a:lnT>
                      <a:noFill/>
                    </a:lnT>
                    <a:lnB>
                      <a:noFill/>
                    </a:lnB>
                    <a:solidFill>
                      <a:srgbClr val="FF0B00"/>
                    </a:solidFill>
                  </a:tcPr>
                </a:tc>
                <a:tc>
                  <a:txBody>
                    <a:bodyPr/>
                    <a:lstStyle/>
                    <a:p>
                      <a:pPr algn="r" fontAlgn="b"/>
                      <a:r>
                        <a:rPr lang="ru-RU" sz="600" b="0" i="0" u="none" strike="noStrike">
                          <a:solidFill>
                            <a:schemeClr val="bg1"/>
                          </a:solidFill>
                          <a:effectLst/>
                          <a:latin typeface="Consolas" panose="020B0609020204030204" pitchFamily="49" charset="0"/>
                        </a:rPr>
                        <a:t>193572</a:t>
                      </a:r>
                    </a:p>
                  </a:txBody>
                  <a:tcPr marL="5848" marR="5848" marT="5848" marB="0" anchor="b">
                    <a:lnL>
                      <a:noFill/>
                    </a:lnL>
                    <a:lnR>
                      <a:noFill/>
                    </a:lnR>
                    <a:lnT>
                      <a:noFill/>
                    </a:lnT>
                    <a:lnB>
                      <a:noFill/>
                    </a:lnB>
                    <a:solidFill>
                      <a:srgbClr val="FF2A00"/>
                    </a:solidFill>
                  </a:tcPr>
                </a:tc>
                <a:tc>
                  <a:txBody>
                    <a:bodyPr/>
                    <a:lstStyle/>
                    <a:p>
                      <a:pPr algn="r" fontAlgn="b"/>
                      <a:r>
                        <a:rPr lang="ru-RU" sz="600" b="0" i="0" u="none" strike="noStrike">
                          <a:solidFill>
                            <a:schemeClr val="bg1"/>
                          </a:solidFill>
                          <a:effectLst/>
                          <a:latin typeface="Consolas" panose="020B0609020204030204" pitchFamily="49" charset="0"/>
                        </a:rPr>
                        <a:t>774182</a:t>
                      </a:r>
                    </a:p>
                  </a:txBody>
                  <a:tcPr marL="5848" marR="5848" marT="5848" marB="0" anchor="b">
                    <a:lnL>
                      <a:noFill/>
                    </a:lnL>
                    <a:lnR>
                      <a:noFill/>
                    </a:lnR>
                    <a:lnT>
                      <a:noFill/>
                    </a:lnT>
                    <a:lnB>
                      <a:noFill/>
                    </a:lnB>
                    <a:solidFill>
                      <a:srgbClr val="FFA900"/>
                    </a:solidFill>
                  </a:tcPr>
                </a:tc>
                <a:tc>
                  <a:txBody>
                    <a:bodyPr/>
                    <a:lstStyle/>
                    <a:p>
                      <a:pPr algn="r" fontAlgn="b"/>
                      <a:r>
                        <a:rPr lang="ru-RU" sz="600" b="0" i="0" u="none" strike="noStrike">
                          <a:solidFill>
                            <a:schemeClr val="bg1"/>
                          </a:solidFill>
                          <a:effectLst/>
                          <a:latin typeface="Consolas" panose="020B0609020204030204" pitchFamily="49" charset="0"/>
                        </a:rPr>
                        <a:t>3096616</a:t>
                      </a:r>
                    </a:p>
                  </a:txBody>
                  <a:tcPr marL="5848" marR="5848" marT="5848" marB="0" anchor="b">
                    <a:lnL>
                      <a:noFill/>
                    </a:lnL>
                    <a:lnR>
                      <a:noFill/>
                    </a:lnR>
                    <a:lnT>
                      <a:noFill/>
                    </a:lnT>
                    <a:lnB>
                      <a:noFill/>
                    </a:lnB>
                    <a:solidFill>
                      <a:srgbClr val="0065FF"/>
                    </a:solidFill>
                  </a:tcPr>
                </a:tc>
                <a:tc>
                  <a:txBody>
                    <a:bodyPr/>
                    <a:lstStyle/>
                    <a:p>
                      <a:pPr algn="r" fontAlgn="b"/>
                      <a:r>
                        <a:rPr lang="ru-RU" sz="600" b="0" i="0" u="none" strike="noStrike">
                          <a:solidFill>
                            <a:schemeClr val="bg1"/>
                          </a:solidFill>
                          <a:effectLst/>
                          <a:latin typeface="Consolas" panose="020B0609020204030204" pitchFamily="49" charset="0"/>
                        </a:rPr>
                        <a:t>12386346</a:t>
                      </a:r>
                    </a:p>
                  </a:txBody>
                  <a:tcPr marL="5848" marR="5848" marT="5848" marB="0" anchor="b">
                    <a:lnL>
                      <a:noFill/>
                    </a:lnL>
                    <a:lnR>
                      <a:noFill/>
                    </a:lnR>
                    <a:lnT>
                      <a:noFill/>
                    </a:lnT>
                    <a:lnB>
                      <a:noFill/>
                    </a:lnB>
                    <a:solidFill>
                      <a:srgbClr val="0061FF"/>
                    </a:solidFill>
                  </a:tcPr>
                </a:tc>
                <a:tc>
                  <a:txBody>
                    <a:bodyPr/>
                    <a:lstStyle/>
                    <a:p>
                      <a:pPr algn="r" fontAlgn="b"/>
                      <a:r>
                        <a:rPr lang="ru-RU" sz="600" b="0" i="0" u="none" strike="noStrike">
                          <a:solidFill>
                            <a:schemeClr val="bg1"/>
                          </a:solidFill>
                          <a:effectLst/>
                          <a:latin typeface="Consolas" panose="020B0609020204030204" pitchFamily="49" charset="0"/>
                        </a:rPr>
                        <a:t>49545260</a:t>
                      </a:r>
                    </a:p>
                  </a:txBody>
                  <a:tcPr marL="5848" marR="5848" marT="5848" marB="0" anchor="b">
                    <a:lnL>
                      <a:noFill/>
                    </a:lnL>
                    <a:lnR>
                      <a:noFill/>
                    </a:lnR>
                    <a:lnT>
                      <a:noFill/>
                    </a:lnT>
                    <a:lnB>
                      <a:noFill/>
                    </a:lnB>
                    <a:solidFill>
                      <a:srgbClr val="004EFF"/>
                    </a:solidFill>
                  </a:tcPr>
                </a:tc>
                <a:tc>
                  <a:txBody>
                    <a:bodyPr/>
                    <a:lstStyle/>
                    <a:p>
                      <a:pPr algn="r" fontAlgn="b"/>
                      <a:r>
                        <a:rPr lang="ru-RU" sz="600" b="0" i="0" u="none" strike="noStrike">
                          <a:solidFill>
                            <a:schemeClr val="tx1"/>
                          </a:solidFill>
                          <a:effectLst/>
                          <a:latin typeface="Consolas" panose="020B0609020204030204" pitchFamily="49" charset="0"/>
                        </a:rPr>
                        <a:t>198180910</a:t>
                      </a:r>
                    </a:p>
                  </a:txBody>
                  <a:tcPr marL="5848" marR="5848" marT="5848" marB="0" anchor="b">
                    <a:lnL>
                      <a:noFill/>
                    </a:lnL>
                    <a:lnR>
                      <a:noFill/>
                    </a:lnR>
                    <a:lnT>
                      <a:noFill/>
                    </a:lnT>
                    <a:lnB>
                      <a:noFill/>
                    </a:lnB>
                    <a:solidFill>
                      <a:srgbClr val="0004FF"/>
                    </a:solidFill>
                  </a:tcPr>
                </a:tc>
              </a:tr>
              <a:tr h="117835">
                <a:tc>
                  <a:txBody>
                    <a:bodyPr/>
                    <a:lstStyle/>
                    <a:p>
                      <a:pPr algn="r" fontAlgn="b"/>
                      <a:r>
                        <a:rPr lang="ru-RU" sz="600" b="0" i="0" u="none" strike="noStrike">
                          <a:solidFill>
                            <a:schemeClr val="tx1"/>
                          </a:solidFill>
                          <a:effectLst/>
                          <a:latin typeface="Consolas" panose="020B0609020204030204" pitchFamily="49" charset="0"/>
                        </a:rPr>
                        <a:t>28</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842</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3280</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13026</a:t>
                      </a:r>
                    </a:p>
                  </a:txBody>
                  <a:tcPr marL="5848" marR="5848" marT="5848" marB="0" anchor="b">
                    <a:lnL>
                      <a:noFill/>
                    </a:lnL>
                    <a:lnR>
                      <a:noFill/>
                    </a:lnR>
                    <a:lnT>
                      <a:noFill/>
                    </a:lnT>
                    <a:lnB>
                      <a:noFill/>
                    </a:lnB>
                    <a:solidFill>
                      <a:srgbClr val="FF0300"/>
                    </a:solidFill>
                  </a:tcPr>
                </a:tc>
                <a:tc>
                  <a:txBody>
                    <a:bodyPr/>
                    <a:lstStyle/>
                    <a:p>
                      <a:pPr algn="r" fontAlgn="b"/>
                      <a:r>
                        <a:rPr lang="ru-RU" sz="600" b="0" i="0" u="none" strike="noStrike">
                          <a:solidFill>
                            <a:schemeClr val="bg1"/>
                          </a:solidFill>
                          <a:effectLst/>
                          <a:latin typeface="Consolas" panose="020B0609020204030204" pitchFamily="49" charset="0"/>
                        </a:rPr>
                        <a:t>52004</a:t>
                      </a:r>
                    </a:p>
                  </a:txBody>
                  <a:tcPr marL="5848" marR="5848" marT="5848" marB="0" anchor="b">
                    <a:lnL>
                      <a:noFill/>
                    </a:lnL>
                    <a:lnR>
                      <a:noFill/>
                    </a:lnR>
                    <a:lnT>
                      <a:noFill/>
                    </a:lnT>
                    <a:lnB>
                      <a:noFill/>
                    </a:lnB>
                    <a:solidFill>
                      <a:srgbClr val="FF0B00"/>
                    </a:solidFill>
                  </a:tcPr>
                </a:tc>
                <a:tc>
                  <a:txBody>
                    <a:bodyPr/>
                    <a:lstStyle/>
                    <a:p>
                      <a:pPr algn="r" fontAlgn="b"/>
                      <a:r>
                        <a:rPr lang="ru-RU" sz="600" b="0" i="0" u="none" strike="noStrike">
                          <a:solidFill>
                            <a:schemeClr val="bg1"/>
                          </a:solidFill>
                          <a:effectLst/>
                          <a:latin typeface="Consolas" panose="020B0609020204030204" pitchFamily="49" charset="0"/>
                        </a:rPr>
                        <a:t>207910</a:t>
                      </a:r>
                    </a:p>
                  </a:txBody>
                  <a:tcPr marL="5848" marR="5848" marT="5848" marB="0" anchor="b">
                    <a:lnL>
                      <a:noFill/>
                    </a:lnL>
                    <a:lnR>
                      <a:noFill/>
                    </a:lnR>
                    <a:lnT>
                      <a:noFill/>
                    </a:lnT>
                    <a:lnB>
                      <a:noFill/>
                    </a:lnB>
                    <a:solidFill>
                      <a:srgbClr val="FF2E00"/>
                    </a:solidFill>
                  </a:tcPr>
                </a:tc>
                <a:tc>
                  <a:txBody>
                    <a:bodyPr/>
                    <a:lstStyle/>
                    <a:p>
                      <a:pPr algn="r" fontAlgn="b"/>
                      <a:r>
                        <a:rPr lang="ru-RU" sz="600" b="0" i="0" u="none" strike="noStrike">
                          <a:solidFill>
                            <a:schemeClr val="bg1"/>
                          </a:solidFill>
                          <a:effectLst/>
                          <a:latin typeface="Consolas" panose="020B0609020204030204" pitchFamily="49" charset="0"/>
                        </a:rPr>
                        <a:t>831528</a:t>
                      </a:r>
                    </a:p>
                  </a:txBody>
                  <a:tcPr marL="5848" marR="5848" marT="5848" marB="0" anchor="b">
                    <a:lnL>
                      <a:noFill/>
                    </a:lnL>
                    <a:lnR>
                      <a:noFill/>
                    </a:lnR>
                    <a:lnT>
                      <a:noFill/>
                    </a:lnT>
                    <a:lnB>
                      <a:noFill/>
                    </a:lnB>
                    <a:solidFill>
                      <a:srgbClr val="FFB600"/>
                    </a:solidFill>
                  </a:tcPr>
                </a:tc>
                <a:tc>
                  <a:txBody>
                    <a:bodyPr/>
                    <a:lstStyle/>
                    <a:p>
                      <a:pPr algn="r" fontAlgn="b"/>
                      <a:r>
                        <a:rPr lang="ru-RU" sz="600" b="0" i="0" u="none" strike="noStrike">
                          <a:solidFill>
                            <a:schemeClr val="bg1"/>
                          </a:solidFill>
                          <a:effectLst/>
                          <a:latin typeface="Consolas" panose="020B0609020204030204" pitchFamily="49" charset="0"/>
                        </a:rPr>
                        <a:t>3325994</a:t>
                      </a:r>
                    </a:p>
                  </a:txBody>
                  <a:tcPr marL="5848" marR="5848" marT="5848" marB="0" anchor="b">
                    <a:lnL>
                      <a:noFill/>
                    </a:lnL>
                    <a:lnR>
                      <a:noFill/>
                    </a:lnR>
                    <a:lnT>
                      <a:noFill/>
                    </a:lnT>
                    <a:lnB>
                      <a:noFill/>
                    </a:lnB>
                    <a:solidFill>
                      <a:srgbClr val="0065FF"/>
                    </a:solidFill>
                  </a:tcPr>
                </a:tc>
                <a:tc>
                  <a:txBody>
                    <a:bodyPr/>
                    <a:lstStyle/>
                    <a:p>
                      <a:pPr algn="r" fontAlgn="b"/>
                      <a:r>
                        <a:rPr lang="ru-RU" sz="600" b="0" i="0" u="none" strike="noStrike">
                          <a:solidFill>
                            <a:schemeClr val="bg1"/>
                          </a:solidFill>
                          <a:effectLst/>
                          <a:latin typeface="Consolas" panose="020B0609020204030204" pitchFamily="49" charset="0"/>
                        </a:rPr>
                        <a:t>13303852</a:t>
                      </a:r>
                    </a:p>
                  </a:txBody>
                  <a:tcPr marL="5848" marR="5848" marT="5848" marB="0" anchor="b">
                    <a:lnL>
                      <a:noFill/>
                    </a:lnL>
                    <a:lnR>
                      <a:noFill/>
                    </a:lnR>
                    <a:lnT>
                      <a:noFill/>
                    </a:lnT>
                    <a:lnB>
                      <a:noFill/>
                    </a:lnB>
                    <a:solidFill>
                      <a:srgbClr val="0060FF"/>
                    </a:solidFill>
                  </a:tcPr>
                </a:tc>
                <a:tc>
                  <a:txBody>
                    <a:bodyPr/>
                    <a:lstStyle/>
                    <a:p>
                      <a:pPr algn="r" fontAlgn="b"/>
                      <a:r>
                        <a:rPr lang="ru-RU" sz="600" b="0" i="0" u="none" strike="noStrike">
                          <a:solidFill>
                            <a:schemeClr val="bg1"/>
                          </a:solidFill>
                          <a:effectLst/>
                          <a:latin typeface="Consolas" panose="020B0609020204030204" pitchFamily="49" charset="0"/>
                        </a:rPr>
                        <a:t>53215278</a:t>
                      </a:r>
                    </a:p>
                  </a:txBody>
                  <a:tcPr marL="5848" marR="5848" marT="5848" marB="0" anchor="b">
                    <a:lnL>
                      <a:noFill/>
                    </a:lnL>
                    <a:lnR>
                      <a:noFill/>
                    </a:lnR>
                    <a:lnT>
                      <a:noFill/>
                    </a:lnT>
                    <a:lnB>
                      <a:noFill/>
                    </a:lnB>
                    <a:solidFill>
                      <a:srgbClr val="004CFF"/>
                    </a:solidFill>
                  </a:tcPr>
                </a:tc>
                <a:tc>
                  <a:txBody>
                    <a:bodyPr/>
                    <a:lstStyle/>
                    <a:p>
                      <a:pPr algn="r" fontAlgn="b"/>
                      <a:r>
                        <a:rPr lang="ru-RU" sz="600" b="0" i="0" u="none" strike="noStrike">
                          <a:solidFill>
                            <a:schemeClr val="tx1"/>
                          </a:solidFill>
                          <a:effectLst/>
                          <a:latin typeface="Consolas" panose="020B0609020204030204" pitchFamily="49" charset="0"/>
                        </a:rPr>
                        <a:t>212860976</a:t>
                      </a:r>
                    </a:p>
                  </a:txBody>
                  <a:tcPr marL="5848" marR="5848" marT="5848" marB="0" anchor="b">
                    <a:lnL>
                      <a:noFill/>
                    </a:lnL>
                    <a:lnR>
                      <a:noFill/>
                    </a:lnR>
                    <a:lnT>
                      <a:noFill/>
                    </a:lnT>
                    <a:lnB>
                      <a:noFill/>
                    </a:lnB>
                    <a:solidFill>
                      <a:srgbClr val="0400FF"/>
                    </a:solidFill>
                  </a:tcPr>
                </a:tc>
              </a:tr>
              <a:tr h="117835">
                <a:tc>
                  <a:txBody>
                    <a:bodyPr/>
                    <a:lstStyle/>
                    <a:p>
                      <a:pPr algn="r" fontAlgn="b"/>
                      <a:r>
                        <a:rPr lang="ru-RU" sz="600" b="0" i="0" u="none" strike="noStrike">
                          <a:solidFill>
                            <a:schemeClr val="tx1"/>
                          </a:solidFill>
                          <a:effectLst/>
                          <a:latin typeface="Consolas" panose="020B0609020204030204" pitchFamily="49" charset="0"/>
                        </a:rPr>
                        <a:t>30</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900</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3506</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13924</a:t>
                      </a:r>
                    </a:p>
                  </a:txBody>
                  <a:tcPr marL="5848" marR="5848" marT="5848" marB="0" anchor="b">
                    <a:lnL>
                      <a:noFill/>
                    </a:lnL>
                    <a:lnR>
                      <a:noFill/>
                    </a:lnR>
                    <a:lnT>
                      <a:noFill/>
                    </a:lnT>
                    <a:lnB>
                      <a:noFill/>
                    </a:lnB>
                    <a:solidFill>
                      <a:srgbClr val="FF0300"/>
                    </a:solidFill>
                  </a:tcPr>
                </a:tc>
                <a:tc>
                  <a:txBody>
                    <a:bodyPr/>
                    <a:lstStyle/>
                    <a:p>
                      <a:pPr algn="r" fontAlgn="b"/>
                      <a:r>
                        <a:rPr lang="ru-RU" sz="600" b="0" i="0" u="none" strike="noStrike">
                          <a:solidFill>
                            <a:schemeClr val="bg1"/>
                          </a:solidFill>
                          <a:effectLst/>
                          <a:latin typeface="Consolas" panose="020B0609020204030204" pitchFamily="49" charset="0"/>
                        </a:rPr>
                        <a:t>55590</a:t>
                      </a:r>
                    </a:p>
                  </a:txBody>
                  <a:tcPr marL="5848" marR="5848" marT="5848" marB="0" anchor="b">
                    <a:lnL>
                      <a:noFill/>
                    </a:lnL>
                    <a:lnR>
                      <a:noFill/>
                    </a:lnR>
                    <a:lnT>
                      <a:noFill/>
                    </a:lnT>
                    <a:lnB>
                      <a:noFill/>
                    </a:lnB>
                    <a:solidFill>
                      <a:srgbClr val="FF0C00"/>
                    </a:solidFill>
                  </a:tcPr>
                </a:tc>
                <a:tc>
                  <a:txBody>
                    <a:bodyPr/>
                    <a:lstStyle/>
                    <a:p>
                      <a:pPr algn="r" fontAlgn="b"/>
                      <a:r>
                        <a:rPr lang="ru-RU" sz="600" b="0" i="0" u="none" strike="noStrike">
                          <a:solidFill>
                            <a:schemeClr val="bg1"/>
                          </a:solidFill>
                          <a:effectLst/>
                          <a:latin typeface="Consolas" panose="020B0609020204030204" pitchFamily="49" charset="0"/>
                        </a:rPr>
                        <a:t>222248</a:t>
                      </a:r>
                    </a:p>
                  </a:txBody>
                  <a:tcPr marL="5848" marR="5848" marT="5848" marB="0" anchor="b">
                    <a:lnL>
                      <a:noFill/>
                    </a:lnL>
                    <a:lnR>
                      <a:noFill/>
                    </a:lnR>
                    <a:lnT>
                      <a:noFill/>
                    </a:lnT>
                    <a:lnB>
                      <a:noFill/>
                    </a:lnB>
                    <a:solidFill>
                      <a:srgbClr val="FF3100"/>
                    </a:solidFill>
                  </a:tcPr>
                </a:tc>
                <a:tc>
                  <a:txBody>
                    <a:bodyPr/>
                    <a:lstStyle/>
                    <a:p>
                      <a:pPr algn="r" fontAlgn="b"/>
                      <a:r>
                        <a:rPr lang="ru-RU" sz="600" b="0" i="0" u="none" strike="noStrike">
                          <a:solidFill>
                            <a:schemeClr val="bg1"/>
                          </a:solidFill>
                          <a:effectLst/>
                          <a:latin typeface="Consolas" panose="020B0609020204030204" pitchFamily="49" charset="0"/>
                        </a:rPr>
                        <a:t>888874</a:t>
                      </a:r>
                    </a:p>
                  </a:txBody>
                  <a:tcPr marL="5848" marR="5848" marT="5848" marB="0" anchor="b">
                    <a:lnL>
                      <a:noFill/>
                    </a:lnL>
                    <a:lnR>
                      <a:noFill/>
                    </a:lnR>
                    <a:lnT>
                      <a:noFill/>
                    </a:lnT>
                    <a:lnB>
                      <a:noFill/>
                    </a:lnB>
                    <a:solidFill>
                      <a:srgbClr val="FFC300"/>
                    </a:solidFill>
                  </a:tcPr>
                </a:tc>
                <a:tc>
                  <a:txBody>
                    <a:bodyPr/>
                    <a:lstStyle/>
                    <a:p>
                      <a:pPr algn="r" fontAlgn="b"/>
                      <a:r>
                        <a:rPr lang="ru-RU" sz="600" b="0" i="0" u="none" strike="noStrike">
                          <a:solidFill>
                            <a:schemeClr val="bg1"/>
                          </a:solidFill>
                          <a:effectLst/>
                          <a:latin typeface="Consolas" panose="020B0609020204030204" pitchFamily="49" charset="0"/>
                        </a:rPr>
                        <a:t>3555372</a:t>
                      </a:r>
                    </a:p>
                  </a:txBody>
                  <a:tcPr marL="5848" marR="5848" marT="5848" marB="0" anchor="b">
                    <a:lnL>
                      <a:noFill/>
                    </a:lnL>
                    <a:lnR>
                      <a:noFill/>
                    </a:lnR>
                    <a:lnT>
                      <a:noFill/>
                    </a:lnT>
                    <a:lnB>
                      <a:noFill/>
                    </a:lnB>
                    <a:solidFill>
                      <a:srgbClr val="0065FF"/>
                    </a:solidFill>
                  </a:tcPr>
                </a:tc>
                <a:tc>
                  <a:txBody>
                    <a:bodyPr/>
                    <a:lstStyle/>
                    <a:p>
                      <a:pPr algn="r" fontAlgn="b"/>
                      <a:r>
                        <a:rPr lang="ru-RU" sz="600" b="0" i="0" u="none" strike="noStrike">
                          <a:solidFill>
                            <a:schemeClr val="bg1"/>
                          </a:solidFill>
                          <a:effectLst/>
                          <a:latin typeface="Consolas" panose="020B0609020204030204" pitchFamily="49" charset="0"/>
                        </a:rPr>
                        <a:t>14221358</a:t>
                      </a:r>
                    </a:p>
                  </a:txBody>
                  <a:tcPr marL="5848" marR="5848" marT="5848" marB="0" anchor="b">
                    <a:lnL>
                      <a:noFill/>
                    </a:lnL>
                    <a:lnR>
                      <a:noFill/>
                    </a:lnR>
                    <a:lnT>
                      <a:noFill/>
                    </a:lnT>
                    <a:lnB>
                      <a:noFill/>
                    </a:lnB>
                    <a:solidFill>
                      <a:srgbClr val="0060FF"/>
                    </a:solidFill>
                  </a:tcPr>
                </a:tc>
                <a:tc>
                  <a:txBody>
                    <a:bodyPr/>
                    <a:lstStyle/>
                    <a:p>
                      <a:pPr algn="r" fontAlgn="b"/>
                      <a:r>
                        <a:rPr lang="ru-RU" sz="600" b="0" i="0" u="none" strike="noStrike">
                          <a:solidFill>
                            <a:schemeClr val="bg1"/>
                          </a:solidFill>
                          <a:effectLst/>
                          <a:latin typeface="Consolas" panose="020B0609020204030204" pitchFamily="49" charset="0"/>
                        </a:rPr>
                        <a:t>56885296</a:t>
                      </a:r>
                    </a:p>
                  </a:txBody>
                  <a:tcPr marL="5848" marR="5848" marT="5848" marB="0" anchor="b">
                    <a:lnL>
                      <a:noFill/>
                    </a:lnL>
                    <a:lnR>
                      <a:noFill/>
                    </a:lnR>
                    <a:lnT>
                      <a:noFill/>
                    </a:lnT>
                    <a:lnB>
                      <a:noFill/>
                    </a:lnB>
                    <a:solidFill>
                      <a:srgbClr val="004BFF"/>
                    </a:solidFill>
                  </a:tcPr>
                </a:tc>
                <a:tc>
                  <a:txBody>
                    <a:bodyPr/>
                    <a:lstStyle/>
                    <a:p>
                      <a:pPr algn="r" fontAlgn="b"/>
                      <a:r>
                        <a:rPr lang="ru-RU" sz="600" b="0" i="0" u="none" strike="noStrike">
                          <a:solidFill>
                            <a:schemeClr val="tx1"/>
                          </a:solidFill>
                          <a:effectLst/>
                          <a:latin typeface="Consolas" panose="020B0609020204030204" pitchFamily="49" charset="0"/>
                        </a:rPr>
                        <a:t>227541042</a:t>
                      </a:r>
                    </a:p>
                  </a:txBody>
                  <a:tcPr marL="5848" marR="5848" marT="5848" marB="0" anchor="b">
                    <a:lnL>
                      <a:noFill/>
                    </a:lnL>
                    <a:lnR>
                      <a:noFill/>
                    </a:lnR>
                    <a:lnT>
                      <a:noFill/>
                    </a:lnT>
                    <a:lnB>
                      <a:noFill/>
                    </a:lnB>
                    <a:solidFill>
                      <a:srgbClr val="0B00FF"/>
                    </a:solidFill>
                  </a:tcPr>
                </a:tc>
              </a:tr>
              <a:tr h="117835">
                <a:tc>
                  <a:txBody>
                    <a:bodyPr/>
                    <a:lstStyle/>
                    <a:p>
                      <a:pPr algn="r" fontAlgn="b"/>
                      <a:r>
                        <a:rPr lang="ru-RU" sz="600" b="0" i="0" u="none" strike="noStrike">
                          <a:solidFill>
                            <a:schemeClr val="tx1"/>
                          </a:solidFill>
                          <a:effectLst/>
                          <a:latin typeface="Consolas" panose="020B0609020204030204" pitchFamily="49" charset="0"/>
                        </a:rPr>
                        <a:t>32</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958</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3732</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14822</a:t>
                      </a:r>
                    </a:p>
                  </a:txBody>
                  <a:tcPr marL="5848" marR="5848" marT="5848" marB="0" anchor="b">
                    <a:lnL>
                      <a:noFill/>
                    </a:lnL>
                    <a:lnR>
                      <a:noFill/>
                    </a:lnR>
                    <a:lnT>
                      <a:noFill/>
                    </a:lnT>
                    <a:lnB>
                      <a:noFill/>
                    </a:lnB>
                    <a:solidFill>
                      <a:srgbClr val="FF0300"/>
                    </a:solidFill>
                  </a:tcPr>
                </a:tc>
                <a:tc>
                  <a:txBody>
                    <a:bodyPr/>
                    <a:lstStyle/>
                    <a:p>
                      <a:pPr algn="r" fontAlgn="b"/>
                      <a:r>
                        <a:rPr lang="ru-RU" sz="600" b="0" i="0" u="none" strike="noStrike">
                          <a:solidFill>
                            <a:schemeClr val="bg1"/>
                          </a:solidFill>
                          <a:effectLst/>
                          <a:latin typeface="Consolas" panose="020B0609020204030204" pitchFamily="49" charset="0"/>
                        </a:rPr>
                        <a:t>59176</a:t>
                      </a:r>
                    </a:p>
                  </a:txBody>
                  <a:tcPr marL="5848" marR="5848" marT="5848" marB="0" anchor="b">
                    <a:lnL>
                      <a:noFill/>
                    </a:lnL>
                    <a:lnR>
                      <a:noFill/>
                    </a:lnR>
                    <a:lnT>
                      <a:noFill/>
                    </a:lnT>
                    <a:lnB>
                      <a:noFill/>
                    </a:lnB>
                    <a:solidFill>
                      <a:srgbClr val="FF0D00"/>
                    </a:solidFill>
                  </a:tcPr>
                </a:tc>
                <a:tc>
                  <a:txBody>
                    <a:bodyPr/>
                    <a:lstStyle/>
                    <a:p>
                      <a:pPr algn="r" fontAlgn="b"/>
                      <a:r>
                        <a:rPr lang="ru-RU" sz="600" b="0" i="0" u="none" strike="noStrike">
                          <a:solidFill>
                            <a:schemeClr val="bg1"/>
                          </a:solidFill>
                          <a:effectLst/>
                          <a:latin typeface="Consolas" panose="020B0609020204030204" pitchFamily="49" charset="0"/>
                        </a:rPr>
                        <a:t>236586</a:t>
                      </a:r>
                    </a:p>
                  </a:txBody>
                  <a:tcPr marL="5848" marR="5848" marT="5848" marB="0" anchor="b">
                    <a:lnL>
                      <a:noFill/>
                    </a:lnL>
                    <a:lnR>
                      <a:noFill/>
                    </a:lnR>
                    <a:lnT>
                      <a:noFill/>
                    </a:lnT>
                    <a:lnB>
                      <a:noFill/>
                    </a:lnB>
                    <a:solidFill>
                      <a:srgbClr val="FF3400"/>
                    </a:solidFill>
                  </a:tcPr>
                </a:tc>
                <a:tc>
                  <a:txBody>
                    <a:bodyPr/>
                    <a:lstStyle/>
                    <a:p>
                      <a:pPr algn="r" fontAlgn="b"/>
                      <a:r>
                        <a:rPr lang="ru-RU" sz="600" b="0" i="0" u="none" strike="noStrike">
                          <a:solidFill>
                            <a:schemeClr val="bg1"/>
                          </a:solidFill>
                          <a:effectLst/>
                          <a:latin typeface="Consolas" panose="020B0609020204030204" pitchFamily="49" charset="0"/>
                        </a:rPr>
                        <a:t>946220</a:t>
                      </a:r>
                    </a:p>
                  </a:txBody>
                  <a:tcPr marL="5848" marR="5848" marT="5848" marB="0" anchor="b">
                    <a:lnL>
                      <a:noFill/>
                    </a:lnL>
                    <a:lnR>
                      <a:noFill/>
                    </a:lnR>
                    <a:lnT>
                      <a:noFill/>
                    </a:lnT>
                    <a:lnB>
                      <a:noFill/>
                    </a:lnB>
                    <a:solidFill>
                      <a:srgbClr val="FFCF00"/>
                    </a:solidFill>
                  </a:tcPr>
                </a:tc>
                <a:tc>
                  <a:txBody>
                    <a:bodyPr/>
                    <a:lstStyle/>
                    <a:p>
                      <a:pPr algn="r" fontAlgn="b"/>
                      <a:r>
                        <a:rPr lang="ru-RU" sz="600" b="0" i="0" u="none" strike="noStrike">
                          <a:solidFill>
                            <a:schemeClr val="bg1"/>
                          </a:solidFill>
                          <a:effectLst/>
                          <a:latin typeface="Consolas" panose="020B0609020204030204" pitchFamily="49" charset="0"/>
                        </a:rPr>
                        <a:t>3784750</a:t>
                      </a:r>
                    </a:p>
                  </a:txBody>
                  <a:tcPr marL="5848" marR="5848" marT="5848" marB="0" anchor="b">
                    <a:lnL>
                      <a:noFill/>
                    </a:lnL>
                    <a:lnR>
                      <a:noFill/>
                    </a:lnR>
                    <a:lnT>
                      <a:noFill/>
                    </a:lnT>
                    <a:lnB>
                      <a:noFill/>
                    </a:lnB>
                    <a:solidFill>
                      <a:srgbClr val="0065FF"/>
                    </a:solidFill>
                  </a:tcPr>
                </a:tc>
                <a:tc>
                  <a:txBody>
                    <a:bodyPr/>
                    <a:lstStyle/>
                    <a:p>
                      <a:pPr algn="r" fontAlgn="b"/>
                      <a:r>
                        <a:rPr lang="ru-RU" sz="600" b="0" i="0" u="none" strike="noStrike">
                          <a:solidFill>
                            <a:schemeClr val="bg1"/>
                          </a:solidFill>
                          <a:effectLst/>
                          <a:latin typeface="Consolas" panose="020B0609020204030204" pitchFamily="49" charset="0"/>
                        </a:rPr>
                        <a:t>15138864</a:t>
                      </a:r>
                    </a:p>
                  </a:txBody>
                  <a:tcPr marL="5848" marR="5848" marT="5848" marB="0" anchor="b">
                    <a:lnL>
                      <a:noFill/>
                    </a:lnL>
                    <a:lnR>
                      <a:noFill/>
                    </a:lnR>
                    <a:lnT>
                      <a:noFill/>
                    </a:lnT>
                    <a:lnB>
                      <a:noFill/>
                    </a:lnB>
                    <a:solidFill>
                      <a:srgbClr val="005FFF"/>
                    </a:solidFill>
                  </a:tcPr>
                </a:tc>
                <a:tc>
                  <a:txBody>
                    <a:bodyPr/>
                    <a:lstStyle/>
                    <a:p>
                      <a:pPr algn="r" fontAlgn="b"/>
                      <a:r>
                        <a:rPr lang="ru-RU" sz="600" b="0" i="0" u="none" strike="noStrike">
                          <a:solidFill>
                            <a:schemeClr val="bg1"/>
                          </a:solidFill>
                          <a:effectLst/>
                          <a:latin typeface="Consolas" panose="020B0609020204030204" pitchFamily="49" charset="0"/>
                        </a:rPr>
                        <a:t>60555314</a:t>
                      </a:r>
                    </a:p>
                  </a:txBody>
                  <a:tcPr marL="5848" marR="5848" marT="5848" marB="0" anchor="b">
                    <a:lnL>
                      <a:noFill/>
                    </a:lnL>
                    <a:lnR>
                      <a:noFill/>
                    </a:lnR>
                    <a:lnT>
                      <a:noFill/>
                    </a:lnT>
                    <a:lnB>
                      <a:noFill/>
                    </a:lnB>
                    <a:solidFill>
                      <a:srgbClr val="0049FF"/>
                    </a:solidFill>
                  </a:tcPr>
                </a:tc>
                <a:tc>
                  <a:txBody>
                    <a:bodyPr/>
                    <a:lstStyle/>
                    <a:p>
                      <a:pPr algn="r" fontAlgn="b"/>
                      <a:r>
                        <a:rPr lang="ru-RU" sz="600" b="0" i="0" u="none" strike="noStrike">
                          <a:solidFill>
                            <a:schemeClr val="tx1"/>
                          </a:solidFill>
                          <a:effectLst/>
                          <a:latin typeface="Consolas" panose="020B0609020204030204" pitchFamily="49" charset="0"/>
                        </a:rPr>
                        <a:t>242221108</a:t>
                      </a:r>
                    </a:p>
                  </a:txBody>
                  <a:tcPr marL="5848" marR="5848" marT="5848" marB="0" anchor="b">
                    <a:lnL>
                      <a:noFill/>
                    </a:lnL>
                    <a:lnR>
                      <a:noFill/>
                    </a:lnR>
                    <a:lnT>
                      <a:noFill/>
                    </a:lnT>
                    <a:lnB>
                      <a:noFill/>
                    </a:lnB>
                    <a:solidFill>
                      <a:srgbClr val="1200FF"/>
                    </a:solidFill>
                  </a:tcPr>
                </a:tc>
              </a:tr>
              <a:tr h="117835">
                <a:tc>
                  <a:txBody>
                    <a:bodyPr/>
                    <a:lstStyle/>
                    <a:p>
                      <a:pPr algn="r" fontAlgn="b"/>
                      <a:r>
                        <a:rPr lang="ru-RU" sz="600" b="0" i="0" u="none" strike="noStrike">
                          <a:solidFill>
                            <a:schemeClr val="tx1"/>
                          </a:solidFill>
                          <a:effectLst/>
                          <a:latin typeface="Consolas" panose="020B0609020204030204" pitchFamily="49" charset="0"/>
                        </a:rPr>
                        <a:t>34</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1016</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3958</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15720</a:t>
                      </a:r>
                    </a:p>
                  </a:txBody>
                  <a:tcPr marL="5848" marR="5848" marT="5848" marB="0" anchor="b">
                    <a:lnL>
                      <a:noFill/>
                    </a:lnL>
                    <a:lnR>
                      <a:noFill/>
                    </a:lnR>
                    <a:lnT>
                      <a:noFill/>
                    </a:lnT>
                    <a:lnB>
                      <a:noFill/>
                    </a:lnB>
                    <a:solidFill>
                      <a:srgbClr val="FF0300"/>
                    </a:solidFill>
                  </a:tcPr>
                </a:tc>
                <a:tc>
                  <a:txBody>
                    <a:bodyPr/>
                    <a:lstStyle/>
                    <a:p>
                      <a:pPr algn="r" fontAlgn="b"/>
                      <a:r>
                        <a:rPr lang="ru-RU" sz="600" b="0" i="0" u="none" strike="noStrike">
                          <a:solidFill>
                            <a:schemeClr val="bg1"/>
                          </a:solidFill>
                          <a:effectLst/>
                          <a:latin typeface="Consolas" panose="020B0609020204030204" pitchFamily="49" charset="0"/>
                        </a:rPr>
                        <a:t>62762</a:t>
                      </a:r>
                    </a:p>
                  </a:txBody>
                  <a:tcPr marL="5848" marR="5848" marT="5848" marB="0" anchor="b">
                    <a:lnL>
                      <a:noFill/>
                    </a:lnL>
                    <a:lnR>
                      <a:noFill/>
                    </a:lnR>
                    <a:lnT>
                      <a:noFill/>
                    </a:lnT>
                    <a:lnB>
                      <a:noFill/>
                    </a:lnB>
                    <a:solidFill>
                      <a:srgbClr val="FF0E00"/>
                    </a:solidFill>
                  </a:tcPr>
                </a:tc>
                <a:tc>
                  <a:txBody>
                    <a:bodyPr/>
                    <a:lstStyle/>
                    <a:p>
                      <a:pPr algn="r" fontAlgn="b"/>
                      <a:r>
                        <a:rPr lang="ru-RU" sz="600" b="0" i="0" u="none" strike="noStrike">
                          <a:solidFill>
                            <a:schemeClr val="bg1"/>
                          </a:solidFill>
                          <a:effectLst/>
                          <a:latin typeface="Consolas" panose="020B0609020204030204" pitchFamily="49" charset="0"/>
                        </a:rPr>
                        <a:t>250924</a:t>
                      </a:r>
                    </a:p>
                  </a:txBody>
                  <a:tcPr marL="5848" marR="5848" marT="5848" marB="0" anchor="b">
                    <a:lnL>
                      <a:noFill/>
                    </a:lnL>
                    <a:lnR>
                      <a:noFill/>
                    </a:lnR>
                    <a:lnT>
                      <a:noFill/>
                    </a:lnT>
                    <a:lnB>
                      <a:noFill/>
                    </a:lnB>
                    <a:solidFill>
                      <a:srgbClr val="FF3700"/>
                    </a:solidFill>
                  </a:tcPr>
                </a:tc>
                <a:tc>
                  <a:txBody>
                    <a:bodyPr/>
                    <a:lstStyle/>
                    <a:p>
                      <a:pPr algn="r" fontAlgn="b"/>
                      <a:r>
                        <a:rPr lang="ru-RU" sz="600" b="0" i="0" u="none" strike="noStrike">
                          <a:solidFill>
                            <a:schemeClr val="bg1"/>
                          </a:solidFill>
                          <a:effectLst/>
                          <a:latin typeface="Consolas" panose="020B0609020204030204" pitchFamily="49" charset="0"/>
                        </a:rPr>
                        <a:t>1003566</a:t>
                      </a:r>
                    </a:p>
                  </a:txBody>
                  <a:tcPr marL="5848" marR="5848" marT="5848" marB="0" anchor="b">
                    <a:lnL>
                      <a:noFill/>
                    </a:lnL>
                    <a:lnR>
                      <a:noFill/>
                    </a:lnR>
                    <a:lnT>
                      <a:noFill/>
                    </a:lnT>
                    <a:lnB>
                      <a:noFill/>
                    </a:lnB>
                    <a:solidFill>
                      <a:srgbClr val="FFDC00"/>
                    </a:solidFill>
                  </a:tcPr>
                </a:tc>
                <a:tc>
                  <a:txBody>
                    <a:bodyPr/>
                    <a:lstStyle/>
                    <a:p>
                      <a:pPr algn="r" fontAlgn="b"/>
                      <a:r>
                        <a:rPr lang="ru-RU" sz="600" b="0" i="0" u="none" strike="noStrike">
                          <a:solidFill>
                            <a:schemeClr val="bg1"/>
                          </a:solidFill>
                          <a:effectLst/>
                          <a:latin typeface="Consolas" panose="020B0609020204030204" pitchFamily="49" charset="0"/>
                        </a:rPr>
                        <a:t>4014128</a:t>
                      </a:r>
                    </a:p>
                  </a:txBody>
                  <a:tcPr marL="5848" marR="5848" marT="5848" marB="0" anchor="b">
                    <a:lnL>
                      <a:noFill/>
                    </a:lnL>
                    <a:lnR>
                      <a:noFill/>
                    </a:lnR>
                    <a:lnT>
                      <a:noFill/>
                    </a:lnT>
                    <a:lnB>
                      <a:noFill/>
                    </a:lnB>
                    <a:solidFill>
                      <a:srgbClr val="0065FF"/>
                    </a:solidFill>
                  </a:tcPr>
                </a:tc>
                <a:tc>
                  <a:txBody>
                    <a:bodyPr/>
                    <a:lstStyle/>
                    <a:p>
                      <a:pPr algn="r" fontAlgn="b"/>
                      <a:r>
                        <a:rPr lang="ru-RU" sz="600" b="0" i="0" u="none" strike="noStrike">
                          <a:solidFill>
                            <a:schemeClr val="bg1"/>
                          </a:solidFill>
                          <a:effectLst/>
                          <a:latin typeface="Consolas" panose="020B0609020204030204" pitchFamily="49" charset="0"/>
                        </a:rPr>
                        <a:t>16056370</a:t>
                      </a:r>
                    </a:p>
                  </a:txBody>
                  <a:tcPr marL="5848" marR="5848" marT="5848" marB="0" anchor="b">
                    <a:lnL>
                      <a:noFill/>
                    </a:lnL>
                    <a:lnR>
                      <a:noFill/>
                    </a:lnR>
                    <a:lnT>
                      <a:noFill/>
                    </a:lnT>
                    <a:lnB>
                      <a:noFill/>
                    </a:lnB>
                    <a:solidFill>
                      <a:srgbClr val="005FFF"/>
                    </a:solidFill>
                  </a:tcPr>
                </a:tc>
                <a:tc>
                  <a:txBody>
                    <a:bodyPr/>
                    <a:lstStyle/>
                    <a:p>
                      <a:pPr algn="r" fontAlgn="b"/>
                      <a:r>
                        <a:rPr lang="ru-RU" sz="600" b="0" i="0" u="none" strike="noStrike">
                          <a:solidFill>
                            <a:schemeClr val="bg1"/>
                          </a:solidFill>
                          <a:effectLst/>
                          <a:latin typeface="Consolas" panose="020B0609020204030204" pitchFamily="49" charset="0"/>
                        </a:rPr>
                        <a:t>64225332</a:t>
                      </a:r>
                    </a:p>
                  </a:txBody>
                  <a:tcPr marL="5848" marR="5848" marT="5848" marB="0" anchor="b">
                    <a:lnL>
                      <a:noFill/>
                    </a:lnL>
                    <a:lnR>
                      <a:noFill/>
                    </a:lnR>
                    <a:lnT>
                      <a:noFill/>
                    </a:lnT>
                    <a:lnB>
                      <a:noFill/>
                    </a:lnB>
                    <a:solidFill>
                      <a:srgbClr val="0047FF"/>
                    </a:solidFill>
                  </a:tcPr>
                </a:tc>
                <a:tc>
                  <a:txBody>
                    <a:bodyPr/>
                    <a:lstStyle/>
                    <a:p>
                      <a:pPr algn="r" fontAlgn="b"/>
                      <a:r>
                        <a:rPr lang="ru-RU" sz="600" b="0" i="0" u="none" strike="noStrike">
                          <a:solidFill>
                            <a:schemeClr val="tx1"/>
                          </a:solidFill>
                          <a:effectLst/>
                          <a:latin typeface="Consolas" panose="020B0609020204030204" pitchFamily="49" charset="0"/>
                        </a:rPr>
                        <a:t>256901174</a:t>
                      </a:r>
                    </a:p>
                  </a:txBody>
                  <a:tcPr marL="5848" marR="5848" marT="5848" marB="0" anchor="b">
                    <a:lnL>
                      <a:noFill/>
                    </a:lnL>
                    <a:lnR>
                      <a:noFill/>
                    </a:lnR>
                    <a:lnT>
                      <a:noFill/>
                    </a:lnT>
                    <a:lnB>
                      <a:noFill/>
                    </a:lnB>
                    <a:solidFill>
                      <a:srgbClr val="1A00FF"/>
                    </a:solidFill>
                  </a:tcPr>
                </a:tc>
              </a:tr>
              <a:tr h="117835">
                <a:tc>
                  <a:txBody>
                    <a:bodyPr/>
                    <a:lstStyle/>
                    <a:p>
                      <a:pPr algn="r" fontAlgn="b"/>
                      <a:r>
                        <a:rPr lang="ru-RU" sz="600" b="0" i="0" u="none" strike="noStrike">
                          <a:solidFill>
                            <a:schemeClr val="tx1"/>
                          </a:solidFill>
                          <a:effectLst/>
                          <a:latin typeface="Consolas" panose="020B0609020204030204" pitchFamily="49" charset="0"/>
                        </a:rPr>
                        <a:t>36</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1074</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4184</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16618</a:t>
                      </a:r>
                    </a:p>
                  </a:txBody>
                  <a:tcPr marL="5848" marR="5848" marT="5848" marB="0" anchor="b">
                    <a:lnL>
                      <a:noFill/>
                    </a:lnL>
                    <a:lnR>
                      <a:noFill/>
                    </a:lnR>
                    <a:lnT>
                      <a:noFill/>
                    </a:lnT>
                    <a:lnB>
                      <a:noFill/>
                    </a:lnB>
                    <a:solidFill>
                      <a:srgbClr val="FF0400"/>
                    </a:solidFill>
                  </a:tcPr>
                </a:tc>
                <a:tc>
                  <a:txBody>
                    <a:bodyPr/>
                    <a:lstStyle/>
                    <a:p>
                      <a:pPr algn="r" fontAlgn="b"/>
                      <a:r>
                        <a:rPr lang="ru-RU" sz="600" b="0" i="0" u="none" strike="noStrike">
                          <a:solidFill>
                            <a:schemeClr val="bg1"/>
                          </a:solidFill>
                          <a:effectLst/>
                          <a:latin typeface="Consolas" panose="020B0609020204030204" pitchFamily="49" charset="0"/>
                        </a:rPr>
                        <a:t>66348</a:t>
                      </a:r>
                    </a:p>
                  </a:txBody>
                  <a:tcPr marL="5848" marR="5848" marT="5848" marB="0" anchor="b">
                    <a:lnL>
                      <a:noFill/>
                    </a:lnL>
                    <a:lnR>
                      <a:noFill/>
                    </a:lnR>
                    <a:lnT>
                      <a:noFill/>
                    </a:lnT>
                    <a:lnB>
                      <a:noFill/>
                    </a:lnB>
                    <a:solidFill>
                      <a:srgbClr val="FF0F00"/>
                    </a:solidFill>
                  </a:tcPr>
                </a:tc>
                <a:tc>
                  <a:txBody>
                    <a:bodyPr/>
                    <a:lstStyle/>
                    <a:p>
                      <a:pPr algn="r" fontAlgn="b"/>
                      <a:r>
                        <a:rPr lang="ru-RU" sz="600" b="0" i="0" u="none" strike="noStrike">
                          <a:solidFill>
                            <a:schemeClr val="bg1"/>
                          </a:solidFill>
                          <a:effectLst/>
                          <a:latin typeface="Consolas" panose="020B0609020204030204" pitchFamily="49" charset="0"/>
                        </a:rPr>
                        <a:t>265262</a:t>
                      </a:r>
                    </a:p>
                  </a:txBody>
                  <a:tcPr marL="5848" marR="5848" marT="5848" marB="0" anchor="b">
                    <a:lnL>
                      <a:noFill/>
                    </a:lnL>
                    <a:lnR>
                      <a:noFill/>
                    </a:lnR>
                    <a:lnT>
                      <a:noFill/>
                    </a:lnT>
                    <a:lnB>
                      <a:noFill/>
                    </a:lnB>
                    <a:solidFill>
                      <a:srgbClr val="FF3A00"/>
                    </a:solidFill>
                  </a:tcPr>
                </a:tc>
                <a:tc>
                  <a:txBody>
                    <a:bodyPr/>
                    <a:lstStyle/>
                    <a:p>
                      <a:pPr algn="r" fontAlgn="b"/>
                      <a:r>
                        <a:rPr lang="ru-RU" sz="600" b="0" i="0" u="none" strike="noStrike">
                          <a:solidFill>
                            <a:schemeClr val="bg1"/>
                          </a:solidFill>
                          <a:effectLst/>
                          <a:latin typeface="Consolas" panose="020B0609020204030204" pitchFamily="49" charset="0"/>
                        </a:rPr>
                        <a:t>1060912</a:t>
                      </a:r>
                    </a:p>
                  </a:txBody>
                  <a:tcPr marL="5848" marR="5848" marT="5848" marB="0" anchor="b">
                    <a:lnL>
                      <a:noFill/>
                    </a:lnL>
                    <a:lnR>
                      <a:noFill/>
                    </a:lnR>
                    <a:lnT>
                      <a:noFill/>
                    </a:lnT>
                    <a:lnB>
                      <a:noFill/>
                    </a:lnB>
                    <a:solidFill>
                      <a:srgbClr val="FFE800"/>
                    </a:solidFill>
                  </a:tcPr>
                </a:tc>
                <a:tc>
                  <a:txBody>
                    <a:bodyPr/>
                    <a:lstStyle/>
                    <a:p>
                      <a:pPr algn="r" fontAlgn="b"/>
                      <a:r>
                        <a:rPr lang="ru-RU" sz="600" b="0" i="0" u="none" strike="noStrike">
                          <a:solidFill>
                            <a:schemeClr val="bg1"/>
                          </a:solidFill>
                          <a:effectLst/>
                          <a:latin typeface="Consolas" panose="020B0609020204030204" pitchFamily="49" charset="0"/>
                        </a:rPr>
                        <a:t>4243506</a:t>
                      </a:r>
                    </a:p>
                  </a:txBody>
                  <a:tcPr marL="5848" marR="5848" marT="5848" marB="0" anchor="b">
                    <a:lnL>
                      <a:noFill/>
                    </a:lnL>
                    <a:lnR>
                      <a:noFill/>
                    </a:lnR>
                    <a:lnT>
                      <a:noFill/>
                    </a:lnT>
                    <a:lnB>
                      <a:noFill/>
                    </a:lnB>
                    <a:solidFill>
                      <a:srgbClr val="0065FF"/>
                    </a:solidFill>
                  </a:tcPr>
                </a:tc>
                <a:tc>
                  <a:txBody>
                    <a:bodyPr/>
                    <a:lstStyle/>
                    <a:p>
                      <a:pPr algn="r" fontAlgn="b"/>
                      <a:r>
                        <a:rPr lang="ru-RU" sz="600" b="0" i="0" u="none" strike="noStrike">
                          <a:solidFill>
                            <a:schemeClr val="bg1"/>
                          </a:solidFill>
                          <a:effectLst/>
                          <a:latin typeface="Consolas" panose="020B0609020204030204" pitchFamily="49" charset="0"/>
                        </a:rPr>
                        <a:t>16973876</a:t>
                      </a:r>
                    </a:p>
                  </a:txBody>
                  <a:tcPr marL="5848" marR="5848" marT="5848" marB="0" anchor="b">
                    <a:lnL>
                      <a:noFill/>
                    </a:lnL>
                    <a:lnR>
                      <a:noFill/>
                    </a:lnR>
                    <a:lnT>
                      <a:noFill/>
                    </a:lnT>
                    <a:lnB>
                      <a:noFill/>
                    </a:lnB>
                    <a:solidFill>
                      <a:srgbClr val="005FFF"/>
                    </a:solidFill>
                  </a:tcPr>
                </a:tc>
                <a:tc>
                  <a:txBody>
                    <a:bodyPr/>
                    <a:lstStyle/>
                    <a:p>
                      <a:pPr algn="r" fontAlgn="b"/>
                      <a:r>
                        <a:rPr lang="ru-RU" sz="600" b="0" i="0" u="none" strike="noStrike">
                          <a:solidFill>
                            <a:schemeClr val="bg1"/>
                          </a:solidFill>
                          <a:effectLst/>
                          <a:latin typeface="Consolas" panose="020B0609020204030204" pitchFamily="49" charset="0"/>
                        </a:rPr>
                        <a:t>67895350</a:t>
                      </a:r>
                    </a:p>
                  </a:txBody>
                  <a:tcPr marL="5848" marR="5848" marT="5848" marB="0" anchor="b">
                    <a:lnL>
                      <a:noFill/>
                    </a:lnL>
                    <a:lnR>
                      <a:noFill/>
                    </a:lnR>
                    <a:lnT>
                      <a:noFill/>
                    </a:lnT>
                    <a:lnB>
                      <a:noFill/>
                    </a:lnB>
                    <a:solidFill>
                      <a:srgbClr val="0045FF"/>
                    </a:solidFill>
                  </a:tcPr>
                </a:tc>
                <a:tc>
                  <a:txBody>
                    <a:bodyPr/>
                    <a:lstStyle/>
                    <a:p>
                      <a:pPr algn="r" fontAlgn="b"/>
                      <a:r>
                        <a:rPr lang="ru-RU" sz="600" b="0" i="0" u="none" strike="noStrike">
                          <a:solidFill>
                            <a:schemeClr val="tx1"/>
                          </a:solidFill>
                          <a:effectLst/>
                          <a:latin typeface="Consolas" panose="020B0609020204030204" pitchFamily="49" charset="0"/>
                        </a:rPr>
                        <a:t>271581240</a:t>
                      </a:r>
                    </a:p>
                  </a:txBody>
                  <a:tcPr marL="5848" marR="5848" marT="5848" marB="0" anchor="b">
                    <a:lnL>
                      <a:noFill/>
                    </a:lnL>
                    <a:lnR>
                      <a:noFill/>
                    </a:lnR>
                    <a:lnT>
                      <a:noFill/>
                    </a:lnT>
                    <a:lnB>
                      <a:noFill/>
                    </a:lnB>
                    <a:solidFill>
                      <a:srgbClr val="2100FF"/>
                    </a:solidFill>
                  </a:tcPr>
                </a:tc>
              </a:tr>
              <a:tr h="117835">
                <a:tc>
                  <a:txBody>
                    <a:bodyPr/>
                    <a:lstStyle/>
                    <a:p>
                      <a:pPr algn="r" fontAlgn="b"/>
                      <a:r>
                        <a:rPr lang="ru-RU" sz="600" b="0" i="0" u="none" strike="noStrike">
                          <a:solidFill>
                            <a:schemeClr val="tx1"/>
                          </a:solidFill>
                          <a:effectLst/>
                          <a:latin typeface="Consolas" panose="020B0609020204030204" pitchFamily="49" charset="0"/>
                        </a:rPr>
                        <a:t>38</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1132</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4410</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17516</a:t>
                      </a:r>
                    </a:p>
                  </a:txBody>
                  <a:tcPr marL="5848" marR="5848" marT="5848" marB="0" anchor="b">
                    <a:lnL>
                      <a:noFill/>
                    </a:lnL>
                    <a:lnR>
                      <a:noFill/>
                    </a:lnR>
                    <a:lnT>
                      <a:noFill/>
                    </a:lnT>
                    <a:lnB>
                      <a:noFill/>
                    </a:lnB>
                    <a:solidFill>
                      <a:srgbClr val="FF0400"/>
                    </a:solidFill>
                  </a:tcPr>
                </a:tc>
                <a:tc>
                  <a:txBody>
                    <a:bodyPr/>
                    <a:lstStyle/>
                    <a:p>
                      <a:pPr algn="r" fontAlgn="b"/>
                      <a:r>
                        <a:rPr lang="ru-RU" sz="600" b="0" i="0" u="none" strike="noStrike">
                          <a:solidFill>
                            <a:schemeClr val="bg1"/>
                          </a:solidFill>
                          <a:effectLst/>
                          <a:latin typeface="Consolas" panose="020B0609020204030204" pitchFamily="49" charset="0"/>
                        </a:rPr>
                        <a:t>69934</a:t>
                      </a:r>
                    </a:p>
                  </a:txBody>
                  <a:tcPr marL="5848" marR="5848" marT="5848" marB="0" anchor="b">
                    <a:lnL>
                      <a:noFill/>
                    </a:lnL>
                    <a:lnR>
                      <a:noFill/>
                    </a:lnR>
                    <a:lnT>
                      <a:noFill/>
                    </a:lnT>
                    <a:lnB>
                      <a:noFill/>
                    </a:lnB>
                    <a:solidFill>
                      <a:srgbClr val="FF0F00"/>
                    </a:solidFill>
                  </a:tcPr>
                </a:tc>
                <a:tc>
                  <a:txBody>
                    <a:bodyPr/>
                    <a:lstStyle/>
                    <a:p>
                      <a:pPr algn="r" fontAlgn="b"/>
                      <a:r>
                        <a:rPr lang="ru-RU" sz="600" b="0" i="0" u="none" strike="noStrike">
                          <a:solidFill>
                            <a:schemeClr val="bg1"/>
                          </a:solidFill>
                          <a:effectLst/>
                          <a:latin typeface="Consolas" panose="020B0609020204030204" pitchFamily="49" charset="0"/>
                        </a:rPr>
                        <a:t>279600</a:t>
                      </a:r>
                    </a:p>
                  </a:txBody>
                  <a:tcPr marL="5848" marR="5848" marT="5848" marB="0" anchor="b">
                    <a:lnL>
                      <a:noFill/>
                    </a:lnL>
                    <a:lnR>
                      <a:noFill/>
                    </a:lnR>
                    <a:lnT>
                      <a:noFill/>
                    </a:lnT>
                    <a:lnB>
                      <a:noFill/>
                    </a:lnB>
                    <a:solidFill>
                      <a:srgbClr val="FF3D00"/>
                    </a:solidFill>
                  </a:tcPr>
                </a:tc>
                <a:tc>
                  <a:txBody>
                    <a:bodyPr/>
                    <a:lstStyle/>
                    <a:p>
                      <a:pPr algn="r" fontAlgn="b"/>
                      <a:r>
                        <a:rPr lang="ru-RU" sz="600" b="0" i="0" u="none" strike="noStrike">
                          <a:solidFill>
                            <a:schemeClr val="bg1"/>
                          </a:solidFill>
                          <a:effectLst/>
                          <a:latin typeface="Consolas" panose="020B0609020204030204" pitchFamily="49" charset="0"/>
                        </a:rPr>
                        <a:t>1118258</a:t>
                      </a:r>
                    </a:p>
                  </a:txBody>
                  <a:tcPr marL="5848" marR="5848" marT="5848" marB="0" anchor="b">
                    <a:lnL>
                      <a:noFill/>
                    </a:lnL>
                    <a:lnR>
                      <a:noFill/>
                    </a:lnR>
                    <a:lnT>
                      <a:noFill/>
                    </a:lnT>
                    <a:lnB>
                      <a:noFill/>
                    </a:lnB>
                    <a:solidFill>
                      <a:srgbClr val="FFF500"/>
                    </a:solidFill>
                  </a:tcPr>
                </a:tc>
                <a:tc>
                  <a:txBody>
                    <a:bodyPr/>
                    <a:lstStyle/>
                    <a:p>
                      <a:pPr algn="r" fontAlgn="b"/>
                      <a:r>
                        <a:rPr lang="ru-RU" sz="600" b="0" i="0" u="none" strike="noStrike">
                          <a:solidFill>
                            <a:schemeClr val="bg1"/>
                          </a:solidFill>
                          <a:effectLst/>
                          <a:latin typeface="Consolas" panose="020B0609020204030204" pitchFamily="49" charset="0"/>
                        </a:rPr>
                        <a:t>4472884</a:t>
                      </a:r>
                    </a:p>
                  </a:txBody>
                  <a:tcPr marL="5848" marR="5848" marT="5848" marB="0" anchor="b">
                    <a:lnL>
                      <a:noFill/>
                    </a:lnL>
                    <a:lnR>
                      <a:noFill/>
                    </a:lnR>
                    <a:lnT>
                      <a:noFill/>
                    </a:lnT>
                    <a:lnB>
                      <a:noFill/>
                    </a:lnB>
                    <a:solidFill>
                      <a:srgbClr val="0065FF"/>
                    </a:solidFill>
                  </a:tcPr>
                </a:tc>
                <a:tc>
                  <a:txBody>
                    <a:bodyPr/>
                    <a:lstStyle/>
                    <a:p>
                      <a:pPr algn="r" fontAlgn="b"/>
                      <a:r>
                        <a:rPr lang="ru-RU" sz="600" b="0" i="0" u="none" strike="noStrike">
                          <a:solidFill>
                            <a:schemeClr val="bg1"/>
                          </a:solidFill>
                          <a:effectLst/>
                          <a:latin typeface="Consolas" panose="020B0609020204030204" pitchFamily="49" charset="0"/>
                        </a:rPr>
                        <a:t>17891382</a:t>
                      </a:r>
                    </a:p>
                  </a:txBody>
                  <a:tcPr marL="5848" marR="5848" marT="5848" marB="0" anchor="b">
                    <a:lnL>
                      <a:noFill/>
                    </a:lnL>
                    <a:lnR>
                      <a:noFill/>
                    </a:lnR>
                    <a:lnT>
                      <a:noFill/>
                    </a:lnT>
                    <a:lnB>
                      <a:noFill/>
                    </a:lnB>
                    <a:solidFill>
                      <a:srgbClr val="005EFF"/>
                    </a:solidFill>
                  </a:tcPr>
                </a:tc>
                <a:tc>
                  <a:txBody>
                    <a:bodyPr/>
                    <a:lstStyle/>
                    <a:p>
                      <a:pPr algn="r" fontAlgn="b"/>
                      <a:r>
                        <a:rPr lang="ru-RU" sz="600" b="0" i="0" u="none" strike="noStrike">
                          <a:solidFill>
                            <a:schemeClr val="bg1"/>
                          </a:solidFill>
                          <a:effectLst/>
                          <a:latin typeface="Consolas" panose="020B0609020204030204" pitchFamily="49" charset="0"/>
                        </a:rPr>
                        <a:t>71565368</a:t>
                      </a:r>
                    </a:p>
                  </a:txBody>
                  <a:tcPr marL="5848" marR="5848" marT="5848" marB="0" anchor="b">
                    <a:lnL>
                      <a:noFill/>
                    </a:lnL>
                    <a:lnR>
                      <a:noFill/>
                    </a:lnR>
                    <a:lnT>
                      <a:noFill/>
                    </a:lnT>
                    <a:lnB>
                      <a:noFill/>
                    </a:lnB>
                    <a:solidFill>
                      <a:srgbClr val="0043FF"/>
                    </a:solidFill>
                  </a:tcPr>
                </a:tc>
                <a:tc>
                  <a:txBody>
                    <a:bodyPr/>
                    <a:lstStyle/>
                    <a:p>
                      <a:pPr algn="r" fontAlgn="b"/>
                      <a:r>
                        <a:rPr lang="ru-RU" sz="600" b="0" i="0" u="none" strike="noStrike">
                          <a:solidFill>
                            <a:schemeClr val="tx1"/>
                          </a:solidFill>
                          <a:effectLst/>
                          <a:latin typeface="Consolas" panose="020B0609020204030204" pitchFamily="49" charset="0"/>
                        </a:rPr>
                        <a:t>286261306</a:t>
                      </a:r>
                    </a:p>
                  </a:txBody>
                  <a:tcPr marL="5848" marR="5848" marT="5848" marB="0" anchor="b">
                    <a:lnL>
                      <a:noFill/>
                    </a:lnL>
                    <a:lnR>
                      <a:noFill/>
                    </a:lnR>
                    <a:lnT>
                      <a:noFill/>
                    </a:lnT>
                    <a:lnB>
                      <a:noFill/>
                    </a:lnB>
                    <a:solidFill>
                      <a:srgbClr val="2800FF"/>
                    </a:solidFill>
                  </a:tcPr>
                </a:tc>
              </a:tr>
              <a:tr h="117835">
                <a:tc>
                  <a:txBody>
                    <a:bodyPr/>
                    <a:lstStyle/>
                    <a:p>
                      <a:pPr algn="r" fontAlgn="b"/>
                      <a:r>
                        <a:rPr lang="ru-RU" sz="600" b="0" i="0" u="none" strike="noStrike">
                          <a:solidFill>
                            <a:schemeClr val="tx1"/>
                          </a:solidFill>
                          <a:effectLst/>
                          <a:latin typeface="Consolas" panose="020B0609020204030204" pitchFamily="49" charset="0"/>
                        </a:rPr>
                        <a:t>40</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1190</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4636</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18414</a:t>
                      </a:r>
                    </a:p>
                  </a:txBody>
                  <a:tcPr marL="5848" marR="5848" marT="5848" marB="0" anchor="b">
                    <a:lnL>
                      <a:noFill/>
                    </a:lnL>
                    <a:lnR>
                      <a:noFill/>
                    </a:lnR>
                    <a:lnT>
                      <a:noFill/>
                    </a:lnT>
                    <a:lnB>
                      <a:noFill/>
                    </a:lnB>
                    <a:solidFill>
                      <a:srgbClr val="FF0400"/>
                    </a:solidFill>
                  </a:tcPr>
                </a:tc>
                <a:tc>
                  <a:txBody>
                    <a:bodyPr/>
                    <a:lstStyle/>
                    <a:p>
                      <a:pPr algn="r" fontAlgn="b"/>
                      <a:r>
                        <a:rPr lang="ru-RU" sz="600" b="0" i="0" u="none" strike="noStrike">
                          <a:solidFill>
                            <a:schemeClr val="bg1"/>
                          </a:solidFill>
                          <a:effectLst/>
                          <a:latin typeface="Consolas" panose="020B0609020204030204" pitchFamily="49" charset="0"/>
                        </a:rPr>
                        <a:t>73520</a:t>
                      </a:r>
                    </a:p>
                  </a:txBody>
                  <a:tcPr marL="5848" marR="5848" marT="5848" marB="0" anchor="b">
                    <a:lnL>
                      <a:noFill/>
                    </a:lnL>
                    <a:lnR>
                      <a:noFill/>
                    </a:lnR>
                    <a:lnT>
                      <a:noFill/>
                    </a:lnT>
                    <a:lnB>
                      <a:noFill/>
                    </a:lnB>
                    <a:solidFill>
                      <a:srgbClr val="FF1000"/>
                    </a:solidFill>
                  </a:tcPr>
                </a:tc>
                <a:tc>
                  <a:txBody>
                    <a:bodyPr/>
                    <a:lstStyle/>
                    <a:p>
                      <a:pPr algn="r" fontAlgn="b"/>
                      <a:r>
                        <a:rPr lang="ru-RU" sz="600" b="0" i="0" u="none" strike="noStrike">
                          <a:solidFill>
                            <a:schemeClr val="bg1"/>
                          </a:solidFill>
                          <a:effectLst/>
                          <a:latin typeface="Consolas" panose="020B0609020204030204" pitchFamily="49" charset="0"/>
                        </a:rPr>
                        <a:t>293938</a:t>
                      </a:r>
                    </a:p>
                  </a:txBody>
                  <a:tcPr marL="5848" marR="5848" marT="5848" marB="0" anchor="b">
                    <a:lnL>
                      <a:noFill/>
                    </a:lnL>
                    <a:lnR>
                      <a:noFill/>
                    </a:lnR>
                    <a:lnT>
                      <a:noFill/>
                    </a:lnT>
                    <a:lnB>
                      <a:noFill/>
                    </a:lnB>
                    <a:solidFill>
                      <a:srgbClr val="FF4000"/>
                    </a:solidFill>
                  </a:tcPr>
                </a:tc>
                <a:tc>
                  <a:txBody>
                    <a:bodyPr/>
                    <a:lstStyle/>
                    <a:p>
                      <a:pPr algn="r" fontAlgn="b"/>
                      <a:r>
                        <a:rPr lang="ru-RU" sz="600" b="0" i="0" u="none" strike="noStrike">
                          <a:solidFill>
                            <a:schemeClr val="bg1"/>
                          </a:solidFill>
                          <a:effectLst/>
                          <a:latin typeface="Consolas" panose="020B0609020204030204" pitchFamily="49" charset="0"/>
                        </a:rPr>
                        <a:t>1175604</a:t>
                      </a:r>
                    </a:p>
                  </a:txBody>
                  <a:tcPr marL="5848" marR="5848" marT="5848" marB="0" anchor="b">
                    <a:lnL>
                      <a:noFill/>
                    </a:lnL>
                    <a:lnR>
                      <a:noFill/>
                    </a:lnR>
                    <a:lnT>
                      <a:noFill/>
                    </a:lnT>
                    <a:lnB>
                      <a:noFill/>
                    </a:lnB>
                    <a:solidFill>
                      <a:srgbClr val="FDFF00"/>
                    </a:solidFill>
                  </a:tcPr>
                </a:tc>
                <a:tc>
                  <a:txBody>
                    <a:bodyPr/>
                    <a:lstStyle/>
                    <a:p>
                      <a:pPr algn="r" fontAlgn="b"/>
                      <a:r>
                        <a:rPr lang="ru-RU" sz="600" b="0" i="0" u="none" strike="noStrike">
                          <a:solidFill>
                            <a:schemeClr val="bg1"/>
                          </a:solidFill>
                          <a:effectLst/>
                          <a:latin typeface="Consolas" panose="020B0609020204030204" pitchFamily="49" charset="0"/>
                        </a:rPr>
                        <a:t>4702262</a:t>
                      </a:r>
                    </a:p>
                  </a:txBody>
                  <a:tcPr marL="5848" marR="5848" marT="5848" marB="0" anchor="b">
                    <a:lnL>
                      <a:noFill/>
                    </a:lnL>
                    <a:lnR>
                      <a:noFill/>
                    </a:lnR>
                    <a:lnT>
                      <a:noFill/>
                    </a:lnT>
                    <a:lnB>
                      <a:noFill/>
                    </a:lnB>
                    <a:solidFill>
                      <a:srgbClr val="0065FF"/>
                    </a:solidFill>
                  </a:tcPr>
                </a:tc>
                <a:tc>
                  <a:txBody>
                    <a:bodyPr/>
                    <a:lstStyle/>
                    <a:p>
                      <a:pPr algn="r" fontAlgn="b"/>
                      <a:r>
                        <a:rPr lang="ru-RU" sz="600" b="0" i="0" u="none" strike="noStrike">
                          <a:solidFill>
                            <a:schemeClr val="bg1"/>
                          </a:solidFill>
                          <a:effectLst/>
                          <a:latin typeface="Consolas" panose="020B0609020204030204" pitchFamily="49" charset="0"/>
                        </a:rPr>
                        <a:t>18808888</a:t>
                      </a:r>
                    </a:p>
                  </a:txBody>
                  <a:tcPr marL="5848" marR="5848" marT="5848" marB="0" anchor="b">
                    <a:lnL>
                      <a:noFill/>
                    </a:lnL>
                    <a:lnR>
                      <a:noFill/>
                    </a:lnR>
                    <a:lnT>
                      <a:noFill/>
                    </a:lnT>
                    <a:lnB>
                      <a:noFill/>
                    </a:lnB>
                    <a:solidFill>
                      <a:srgbClr val="005EFF"/>
                    </a:solidFill>
                  </a:tcPr>
                </a:tc>
                <a:tc>
                  <a:txBody>
                    <a:bodyPr/>
                    <a:lstStyle/>
                    <a:p>
                      <a:pPr algn="r" fontAlgn="b"/>
                      <a:r>
                        <a:rPr lang="ru-RU" sz="600" b="0" i="0" u="none" strike="noStrike">
                          <a:solidFill>
                            <a:schemeClr val="bg1"/>
                          </a:solidFill>
                          <a:effectLst/>
                          <a:latin typeface="Consolas" panose="020B0609020204030204" pitchFamily="49" charset="0"/>
                        </a:rPr>
                        <a:t>75235386</a:t>
                      </a:r>
                    </a:p>
                  </a:txBody>
                  <a:tcPr marL="5848" marR="5848" marT="5848" marB="0" anchor="b">
                    <a:lnL>
                      <a:noFill/>
                    </a:lnL>
                    <a:lnR>
                      <a:noFill/>
                    </a:lnR>
                    <a:lnT>
                      <a:noFill/>
                    </a:lnT>
                    <a:lnB>
                      <a:noFill/>
                    </a:lnB>
                    <a:solidFill>
                      <a:srgbClr val="0041FF"/>
                    </a:solidFill>
                  </a:tcPr>
                </a:tc>
                <a:tc>
                  <a:txBody>
                    <a:bodyPr/>
                    <a:lstStyle/>
                    <a:p>
                      <a:pPr algn="r" fontAlgn="b"/>
                      <a:r>
                        <a:rPr lang="ru-RU" sz="600" b="0" i="0" u="none" strike="noStrike">
                          <a:solidFill>
                            <a:schemeClr val="tx1"/>
                          </a:solidFill>
                          <a:effectLst/>
                          <a:latin typeface="Consolas" panose="020B0609020204030204" pitchFamily="49" charset="0"/>
                        </a:rPr>
                        <a:t>300941372</a:t>
                      </a:r>
                    </a:p>
                  </a:txBody>
                  <a:tcPr marL="5848" marR="5848" marT="5848" marB="0" anchor="b">
                    <a:lnL>
                      <a:noFill/>
                    </a:lnL>
                    <a:lnR>
                      <a:noFill/>
                    </a:lnR>
                    <a:lnT>
                      <a:noFill/>
                    </a:lnT>
                    <a:lnB>
                      <a:noFill/>
                    </a:lnB>
                    <a:solidFill>
                      <a:srgbClr val="3000FF"/>
                    </a:solidFill>
                  </a:tcPr>
                </a:tc>
              </a:tr>
              <a:tr h="117835">
                <a:tc>
                  <a:txBody>
                    <a:bodyPr/>
                    <a:lstStyle/>
                    <a:p>
                      <a:pPr algn="r" fontAlgn="b"/>
                      <a:r>
                        <a:rPr lang="ru-RU" sz="600" b="0" i="0" u="none" strike="noStrike">
                          <a:solidFill>
                            <a:schemeClr val="tx1"/>
                          </a:solidFill>
                          <a:effectLst/>
                          <a:latin typeface="Consolas" panose="020B0609020204030204" pitchFamily="49" charset="0"/>
                        </a:rPr>
                        <a:t>42</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1248</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4862</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19312</a:t>
                      </a:r>
                    </a:p>
                  </a:txBody>
                  <a:tcPr marL="5848" marR="5848" marT="5848" marB="0" anchor="b">
                    <a:lnL>
                      <a:noFill/>
                    </a:lnL>
                    <a:lnR>
                      <a:noFill/>
                    </a:lnR>
                    <a:lnT>
                      <a:noFill/>
                    </a:lnT>
                    <a:lnB>
                      <a:noFill/>
                    </a:lnB>
                    <a:solidFill>
                      <a:srgbClr val="FF0400"/>
                    </a:solidFill>
                  </a:tcPr>
                </a:tc>
                <a:tc>
                  <a:txBody>
                    <a:bodyPr/>
                    <a:lstStyle/>
                    <a:p>
                      <a:pPr algn="r" fontAlgn="b"/>
                      <a:r>
                        <a:rPr lang="ru-RU" sz="600" b="0" i="0" u="none" strike="noStrike">
                          <a:solidFill>
                            <a:schemeClr val="bg1"/>
                          </a:solidFill>
                          <a:effectLst/>
                          <a:latin typeface="Consolas" panose="020B0609020204030204" pitchFamily="49" charset="0"/>
                        </a:rPr>
                        <a:t>77106</a:t>
                      </a:r>
                    </a:p>
                  </a:txBody>
                  <a:tcPr marL="5848" marR="5848" marT="5848" marB="0" anchor="b">
                    <a:lnL>
                      <a:noFill/>
                    </a:lnL>
                    <a:lnR>
                      <a:noFill/>
                    </a:lnR>
                    <a:lnT>
                      <a:noFill/>
                    </a:lnT>
                    <a:lnB>
                      <a:noFill/>
                    </a:lnB>
                    <a:solidFill>
                      <a:srgbClr val="FF1100"/>
                    </a:solidFill>
                  </a:tcPr>
                </a:tc>
                <a:tc>
                  <a:txBody>
                    <a:bodyPr/>
                    <a:lstStyle/>
                    <a:p>
                      <a:pPr algn="r" fontAlgn="b"/>
                      <a:r>
                        <a:rPr lang="ru-RU" sz="600" b="0" i="0" u="none" strike="noStrike">
                          <a:solidFill>
                            <a:schemeClr val="bg1"/>
                          </a:solidFill>
                          <a:effectLst/>
                          <a:latin typeface="Consolas" panose="020B0609020204030204" pitchFamily="49" charset="0"/>
                        </a:rPr>
                        <a:t>308276</a:t>
                      </a:r>
                    </a:p>
                  </a:txBody>
                  <a:tcPr marL="5848" marR="5848" marT="5848" marB="0" anchor="b">
                    <a:lnL>
                      <a:noFill/>
                    </a:lnL>
                    <a:lnR>
                      <a:noFill/>
                    </a:lnR>
                    <a:lnT>
                      <a:noFill/>
                    </a:lnT>
                    <a:lnB>
                      <a:noFill/>
                    </a:lnB>
                    <a:solidFill>
                      <a:srgbClr val="FF4300"/>
                    </a:solidFill>
                  </a:tcPr>
                </a:tc>
                <a:tc>
                  <a:txBody>
                    <a:bodyPr/>
                    <a:lstStyle/>
                    <a:p>
                      <a:pPr algn="r" fontAlgn="b"/>
                      <a:r>
                        <a:rPr lang="ru-RU" sz="600" b="0" i="0" u="none" strike="noStrike">
                          <a:solidFill>
                            <a:schemeClr val="bg1"/>
                          </a:solidFill>
                          <a:effectLst/>
                          <a:latin typeface="Consolas" panose="020B0609020204030204" pitchFamily="49" charset="0"/>
                        </a:rPr>
                        <a:t>1232950</a:t>
                      </a:r>
                    </a:p>
                  </a:txBody>
                  <a:tcPr marL="5848" marR="5848" marT="5848" marB="0" anchor="b">
                    <a:lnL>
                      <a:noFill/>
                    </a:lnL>
                    <a:lnR>
                      <a:noFill/>
                    </a:lnR>
                    <a:lnT>
                      <a:noFill/>
                    </a:lnT>
                    <a:lnB>
                      <a:noFill/>
                    </a:lnB>
                    <a:solidFill>
                      <a:srgbClr val="F0FF00"/>
                    </a:solidFill>
                  </a:tcPr>
                </a:tc>
                <a:tc>
                  <a:txBody>
                    <a:bodyPr/>
                    <a:lstStyle/>
                    <a:p>
                      <a:pPr algn="r" fontAlgn="b"/>
                      <a:r>
                        <a:rPr lang="ru-RU" sz="600" b="0" i="0" u="none" strike="noStrike">
                          <a:solidFill>
                            <a:schemeClr val="bg1"/>
                          </a:solidFill>
                          <a:effectLst/>
                          <a:latin typeface="Consolas" panose="020B0609020204030204" pitchFamily="49" charset="0"/>
                        </a:rPr>
                        <a:t>4931640</a:t>
                      </a:r>
                    </a:p>
                  </a:txBody>
                  <a:tcPr marL="5848" marR="5848" marT="5848" marB="0" anchor="b">
                    <a:lnL>
                      <a:noFill/>
                    </a:lnL>
                    <a:lnR>
                      <a:noFill/>
                    </a:lnR>
                    <a:lnT>
                      <a:noFill/>
                    </a:lnT>
                    <a:lnB>
                      <a:noFill/>
                    </a:lnB>
                    <a:solidFill>
                      <a:srgbClr val="0065FF"/>
                    </a:solidFill>
                  </a:tcPr>
                </a:tc>
                <a:tc>
                  <a:txBody>
                    <a:bodyPr/>
                    <a:lstStyle/>
                    <a:p>
                      <a:pPr algn="r" fontAlgn="b"/>
                      <a:r>
                        <a:rPr lang="ru-RU" sz="600" b="0" i="0" u="none" strike="noStrike">
                          <a:solidFill>
                            <a:schemeClr val="bg1"/>
                          </a:solidFill>
                          <a:effectLst/>
                          <a:latin typeface="Consolas" panose="020B0609020204030204" pitchFamily="49" charset="0"/>
                        </a:rPr>
                        <a:t>19726394</a:t>
                      </a:r>
                    </a:p>
                  </a:txBody>
                  <a:tcPr marL="5848" marR="5848" marT="5848" marB="0" anchor="b">
                    <a:lnL>
                      <a:noFill/>
                    </a:lnL>
                    <a:lnR>
                      <a:noFill/>
                    </a:lnR>
                    <a:lnT>
                      <a:noFill/>
                    </a:lnT>
                    <a:lnB>
                      <a:noFill/>
                    </a:lnB>
                    <a:solidFill>
                      <a:srgbClr val="005DFF"/>
                    </a:solidFill>
                  </a:tcPr>
                </a:tc>
                <a:tc>
                  <a:txBody>
                    <a:bodyPr/>
                    <a:lstStyle/>
                    <a:p>
                      <a:pPr algn="r" fontAlgn="b"/>
                      <a:r>
                        <a:rPr lang="ru-RU" sz="600" b="0" i="0" u="none" strike="noStrike">
                          <a:solidFill>
                            <a:schemeClr val="bg1"/>
                          </a:solidFill>
                          <a:effectLst/>
                          <a:latin typeface="Consolas" panose="020B0609020204030204" pitchFamily="49" charset="0"/>
                        </a:rPr>
                        <a:t>78905404</a:t>
                      </a:r>
                    </a:p>
                  </a:txBody>
                  <a:tcPr marL="5848" marR="5848" marT="5848" marB="0" anchor="b">
                    <a:lnL>
                      <a:noFill/>
                    </a:lnL>
                    <a:lnR>
                      <a:noFill/>
                    </a:lnR>
                    <a:lnT>
                      <a:noFill/>
                    </a:lnT>
                    <a:lnB>
                      <a:noFill/>
                    </a:lnB>
                    <a:solidFill>
                      <a:srgbClr val="003FFF"/>
                    </a:solidFill>
                  </a:tcPr>
                </a:tc>
                <a:tc>
                  <a:txBody>
                    <a:bodyPr/>
                    <a:lstStyle/>
                    <a:p>
                      <a:pPr algn="r" fontAlgn="b"/>
                      <a:r>
                        <a:rPr lang="ru-RU" sz="600" b="0" i="0" u="none" strike="noStrike">
                          <a:solidFill>
                            <a:schemeClr val="tx1"/>
                          </a:solidFill>
                          <a:effectLst/>
                          <a:latin typeface="Consolas" panose="020B0609020204030204" pitchFamily="49" charset="0"/>
                        </a:rPr>
                        <a:t>315621438</a:t>
                      </a:r>
                    </a:p>
                  </a:txBody>
                  <a:tcPr marL="5848" marR="5848" marT="5848" marB="0" anchor="b">
                    <a:lnL>
                      <a:noFill/>
                    </a:lnL>
                    <a:lnR>
                      <a:noFill/>
                    </a:lnR>
                    <a:lnT>
                      <a:noFill/>
                    </a:lnT>
                    <a:lnB>
                      <a:noFill/>
                    </a:lnB>
                    <a:solidFill>
                      <a:srgbClr val="3700FF"/>
                    </a:solidFill>
                  </a:tcPr>
                </a:tc>
              </a:tr>
              <a:tr h="117835">
                <a:tc>
                  <a:txBody>
                    <a:bodyPr/>
                    <a:lstStyle/>
                    <a:p>
                      <a:pPr algn="r" fontAlgn="b"/>
                      <a:r>
                        <a:rPr lang="ru-RU" sz="600" b="0" i="0" u="none" strike="noStrike">
                          <a:solidFill>
                            <a:schemeClr val="tx1"/>
                          </a:solidFill>
                          <a:effectLst/>
                          <a:latin typeface="Consolas" panose="020B0609020204030204" pitchFamily="49" charset="0"/>
                        </a:rPr>
                        <a:t>44</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1306</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5088</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20210</a:t>
                      </a:r>
                    </a:p>
                  </a:txBody>
                  <a:tcPr marL="5848" marR="5848" marT="5848" marB="0" anchor="b">
                    <a:lnL>
                      <a:noFill/>
                    </a:lnL>
                    <a:lnR>
                      <a:noFill/>
                    </a:lnR>
                    <a:lnT>
                      <a:noFill/>
                    </a:lnT>
                    <a:lnB>
                      <a:noFill/>
                    </a:lnB>
                    <a:solidFill>
                      <a:srgbClr val="FF0400"/>
                    </a:solidFill>
                  </a:tcPr>
                </a:tc>
                <a:tc>
                  <a:txBody>
                    <a:bodyPr/>
                    <a:lstStyle/>
                    <a:p>
                      <a:pPr algn="r" fontAlgn="b"/>
                      <a:r>
                        <a:rPr lang="ru-RU" sz="600" b="0" i="0" u="none" strike="noStrike">
                          <a:solidFill>
                            <a:schemeClr val="bg1"/>
                          </a:solidFill>
                          <a:effectLst/>
                          <a:latin typeface="Consolas" panose="020B0609020204030204" pitchFamily="49" charset="0"/>
                        </a:rPr>
                        <a:t>80692</a:t>
                      </a:r>
                    </a:p>
                  </a:txBody>
                  <a:tcPr marL="5848" marR="5848" marT="5848" marB="0" anchor="b">
                    <a:lnL>
                      <a:noFill/>
                    </a:lnL>
                    <a:lnR>
                      <a:noFill/>
                    </a:lnR>
                    <a:lnT>
                      <a:noFill/>
                    </a:lnT>
                    <a:lnB>
                      <a:noFill/>
                    </a:lnB>
                    <a:solidFill>
                      <a:srgbClr val="FF1200"/>
                    </a:solidFill>
                  </a:tcPr>
                </a:tc>
                <a:tc>
                  <a:txBody>
                    <a:bodyPr/>
                    <a:lstStyle/>
                    <a:p>
                      <a:pPr algn="r" fontAlgn="b"/>
                      <a:r>
                        <a:rPr lang="ru-RU" sz="600" b="0" i="0" u="none" strike="noStrike">
                          <a:solidFill>
                            <a:schemeClr val="bg1"/>
                          </a:solidFill>
                          <a:effectLst/>
                          <a:latin typeface="Consolas" panose="020B0609020204030204" pitchFamily="49" charset="0"/>
                        </a:rPr>
                        <a:t>322614</a:t>
                      </a:r>
                    </a:p>
                  </a:txBody>
                  <a:tcPr marL="5848" marR="5848" marT="5848" marB="0" anchor="b">
                    <a:lnL>
                      <a:noFill/>
                    </a:lnL>
                    <a:lnR>
                      <a:noFill/>
                    </a:lnR>
                    <a:lnT>
                      <a:noFill/>
                    </a:lnT>
                    <a:lnB>
                      <a:noFill/>
                    </a:lnB>
                    <a:solidFill>
                      <a:srgbClr val="FF4700"/>
                    </a:solidFill>
                  </a:tcPr>
                </a:tc>
                <a:tc>
                  <a:txBody>
                    <a:bodyPr/>
                    <a:lstStyle/>
                    <a:p>
                      <a:pPr algn="r" fontAlgn="b"/>
                      <a:r>
                        <a:rPr lang="ru-RU" sz="600" b="0" i="0" u="none" strike="noStrike">
                          <a:solidFill>
                            <a:schemeClr val="bg1"/>
                          </a:solidFill>
                          <a:effectLst/>
                          <a:latin typeface="Consolas" panose="020B0609020204030204" pitchFamily="49" charset="0"/>
                        </a:rPr>
                        <a:t>1290296</a:t>
                      </a:r>
                    </a:p>
                  </a:txBody>
                  <a:tcPr marL="5848" marR="5848" marT="5848" marB="0" anchor="b">
                    <a:lnL>
                      <a:noFill/>
                    </a:lnL>
                    <a:lnR>
                      <a:noFill/>
                    </a:lnR>
                    <a:lnT>
                      <a:noFill/>
                    </a:lnT>
                    <a:lnB>
                      <a:noFill/>
                    </a:lnB>
                    <a:solidFill>
                      <a:srgbClr val="E4FF00"/>
                    </a:solidFill>
                  </a:tcPr>
                </a:tc>
                <a:tc>
                  <a:txBody>
                    <a:bodyPr/>
                    <a:lstStyle/>
                    <a:p>
                      <a:pPr algn="r" fontAlgn="b"/>
                      <a:r>
                        <a:rPr lang="ru-RU" sz="600" b="0" i="0" u="none" strike="noStrike">
                          <a:solidFill>
                            <a:schemeClr val="bg1"/>
                          </a:solidFill>
                          <a:effectLst/>
                          <a:latin typeface="Consolas" panose="020B0609020204030204" pitchFamily="49" charset="0"/>
                        </a:rPr>
                        <a:t>5161018</a:t>
                      </a:r>
                    </a:p>
                  </a:txBody>
                  <a:tcPr marL="5848" marR="5848" marT="5848" marB="0" anchor="b">
                    <a:lnL>
                      <a:noFill/>
                    </a:lnL>
                    <a:lnR>
                      <a:noFill/>
                    </a:lnR>
                    <a:lnT>
                      <a:noFill/>
                    </a:lnT>
                    <a:lnB>
                      <a:noFill/>
                    </a:lnB>
                    <a:solidFill>
                      <a:srgbClr val="0064FF"/>
                    </a:solidFill>
                  </a:tcPr>
                </a:tc>
                <a:tc>
                  <a:txBody>
                    <a:bodyPr/>
                    <a:lstStyle/>
                    <a:p>
                      <a:pPr algn="r" fontAlgn="b"/>
                      <a:r>
                        <a:rPr lang="ru-RU" sz="600" b="0" i="0" u="none" strike="noStrike">
                          <a:solidFill>
                            <a:schemeClr val="bg1"/>
                          </a:solidFill>
                          <a:effectLst/>
                          <a:latin typeface="Consolas" panose="020B0609020204030204" pitchFamily="49" charset="0"/>
                        </a:rPr>
                        <a:t>20643900</a:t>
                      </a:r>
                    </a:p>
                  </a:txBody>
                  <a:tcPr marL="5848" marR="5848" marT="5848" marB="0" anchor="b">
                    <a:lnL>
                      <a:noFill/>
                    </a:lnL>
                    <a:lnR>
                      <a:noFill/>
                    </a:lnR>
                    <a:lnT>
                      <a:noFill/>
                    </a:lnT>
                    <a:lnB>
                      <a:noFill/>
                    </a:lnB>
                    <a:solidFill>
                      <a:srgbClr val="005DFF"/>
                    </a:solidFill>
                  </a:tcPr>
                </a:tc>
                <a:tc>
                  <a:txBody>
                    <a:bodyPr/>
                    <a:lstStyle/>
                    <a:p>
                      <a:pPr algn="r" fontAlgn="b"/>
                      <a:r>
                        <a:rPr lang="ru-RU" sz="600" b="0" i="0" u="none" strike="noStrike">
                          <a:solidFill>
                            <a:schemeClr val="bg1"/>
                          </a:solidFill>
                          <a:effectLst/>
                          <a:latin typeface="Consolas" panose="020B0609020204030204" pitchFamily="49" charset="0"/>
                        </a:rPr>
                        <a:t>82575422</a:t>
                      </a:r>
                    </a:p>
                  </a:txBody>
                  <a:tcPr marL="5848" marR="5848" marT="5848" marB="0" anchor="b">
                    <a:lnL>
                      <a:noFill/>
                    </a:lnL>
                    <a:lnR>
                      <a:noFill/>
                    </a:lnR>
                    <a:lnT>
                      <a:noFill/>
                    </a:lnT>
                    <a:lnB>
                      <a:noFill/>
                    </a:lnB>
                    <a:solidFill>
                      <a:srgbClr val="003EFF"/>
                    </a:solidFill>
                  </a:tcPr>
                </a:tc>
                <a:tc>
                  <a:txBody>
                    <a:bodyPr/>
                    <a:lstStyle/>
                    <a:p>
                      <a:pPr algn="r" fontAlgn="b"/>
                      <a:r>
                        <a:rPr lang="ru-RU" sz="600" b="0" i="0" u="none" strike="noStrike">
                          <a:solidFill>
                            <a:schemeClr val="tx1"/>
                          </a:solidFill>
                          <a:effectLst/>
                          <a:latin typeface="Consolas" panose="020B0609020204030204" pitchFamily="49" charset="0"/>
                        </a:rPr>
                        <a:t>330301504</a:t>
                      </a:r>
                    </a:p>
                  </a:txBody>
                  <a:tcPr marL="5848" marR="5848" marT="5848" marB="0" anchor="b">
                    <a:lnL>
                      <a:noFill/>
                    </a:lnL>
                    <a:lnR>
                      <a:noFill/>
                    </a:lnR>
                    <a:lnT>
                      <a:noFill/>
                    </a:lnT>
                    <a:lnB>
                      <a:noFill/>
                    </a:lnB>
                    <a:solidFill>
                      <a:srgbClr val="3F00FF"/>
                    </a:solidFill>
                  </a:tcPr>
                </a:tc>
              </a:tr>
              <a:tr h="117835">
                <a:tc>
                  <a:txBody>
                    <a:bodyPr/>
                    <a:lstStyle/>
                    <a:p>
                      <a:pPr algn="r" fontAlgn="b"/>
                      <a:r>
                        <a:rPr lang="ru-RU" sz="600" b="0" i="0" u="none" strike="noStrike">
                          <a:solidFill>
                            <a:schemeClr val="tx1"/>
                          </a:solidFill>
                          <a:effectLst/>
                          <a:latin typeface="Consolas" panose="020B0609020204030204" pitchFamily="49" charset="0"/>
                        </a:rPr>
                        <a:t>46</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1364</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5314</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21108</a:t>
                      </a:r>
                    </a:p>
                  </a:txBody>
                  <a:tcPr marL="5848" marR="5848" marT="5848" marB="0" anchor="b">
                    <a:lnL>
                      <a:noFill/>
                    </a:lnL>
                    <a:lnR>
                      <a:noFill/>
                    </a:lnR>
                    <a:lnT>
                      <a:noFill/>
                    </a:lnT>
                    <a:lnB>
                      <a:noFill/>
                    </a:lnB>
                    <a:solidFill>
                      <a:srgbClr val="FF0500"/>
                    </a:solidFill>
                  </a:tcPr>
                </a:tc>
                <a:tc>
                  <a:txBody>
                    <a:bodyPr/>
                    <a:lstStyle/>
                    <a:p>
                      <a:pPr algn="r" fontAlgn="b"/>
                      <a:r>
                        <a:rPr lang="ru-RU" sz="600" b="0" i="0" u="none" strike="noStrike">
                          <a:solidFill>
                            <a:schemeClr val="bg1"/>
                          </a:solidFill>
                          <a:effectLst/>
                          <a:latin typeface="Consolas" panose="020B0609020204030204" pitchFamily="49" charset="0"/>
                        </a:rPr>
                        <a:t>84278</a:t>
                      </a:r>
                    </a:p>
                  </a:txBody>
                  <a:tcPr marL="5848" marR="5848" marT="5848" marB="0" anchor="b">
                    <a:lnL>
                      <a:noFill/>
                    </a:lnL>
                    <a:lnR>
                      <a:noFill/>
                    </a:lnR>
                    <a:lnT>
                      <a:noFill/>
                    </a:lnT>
                    <a:lnB>
                      <a:noFill/>
                    </a:lnB>
                    <a:solidFill>
                      <a:srgbClr val="FF1200"/>
                    </a:solidFill>
                  </a:tcPr>
                </a:tc>
                <a:tc>
                  <a:txBody>
                    <a:bodyPr/>
                    <a:lstStyle/>
                    <a:p>
                      <a:pPr algn="r" fontAlgn="b"/>
                      <a:r>
                        <a:rPr lang="ru-RU" sz="600" b="0" i="0" u="none" strike="noStrike">
                          <a:solidFill>
                            <a:schemeClr val="bg1"/>
                          </a:solidFill>
                          <a:effectLst/>
                          <a:latin typeface="Consolas" panose="020B0609020204030204" pitchFamily="49" charset="0"/>
                        </a:rPr>
                        <a:t>336952</a:t>
                      </a:r>
                    </a:p>
                  </a:txBody>
                  <a:tcPr marL="5848" marR="5848" marT="5848" marB="0" anchor="b">
                    <a:lnL>
                      <a:noFill/>
                    </a:lnL>
                    <a:lnR>
                      <a:noFill/>
                    </a:lnR>
                    <a:lnT>
                      <a:noFill/>
                    </a:lnT>
                    <a:lnB>
                      <a:noFill/>
                    </a:lnB>
                    <a:solidFill>
                      <a:srgbClr val="FF4A00"/>
                    </a:solidFill>
                  </a:tcPr>
                </a:tc>
                <a:tc>
                  <a:txBody>
                    <a:bodyPr/>
                    <a:lstStyle/>
                    <a:p>
                      <a:pPr algn="r" fontAlgn="b"/>
                      <a:r>
                        <a:rPr lang="ru-RU" sz="600" b="0" i="0" u="none" strike="noStrike">
                          <a:solidFill>
                            <a:schemeClr val="bg1"/>
                          </a:solidFill>
                          <a:effectLst/>
                          <a:latin typeface="Consolas" panose="020B0609020204030204" pitchFamily="49" charset="0"/>
                        </a:rPr>
                        <a:t>1347642</a:t>
                      </a:r>
                    </a:p>
                  </a:txBody>
                  <a:tcPr marL="5848" marR="5848" marT="5848" marB="0" anchor="b">
                    <a:lnL>
                      <a:noFill/>
                    </a:lnL>
                    <a:lnR>
                      <a:noFill/>
                    </a:lnR>
                    <a:lnT>
                      <a:noFill/>
                    </a:lnT>
                    <a:lnB>
                      <a:noFill/>
                    </a:lnB>
                    <a:solidFill>
                      <a:srgbClr val="D7FF00"/>
                    </a:solidFill>
                  </a:tcPr>
                </a:tc>
                <a:tc>
                  <a:txBody>
                    <a:bodyPr/>
                    <a:lstStyle/>
                    <a:p>
                      <a:pPr algn="r" fontAlgn="b"/>
                      <a:r>
                        <a:rPr lang="ru-RU" sz="600" b="0" i="0" u="none" strike="noStrike">
                          <a:solidFill>
                            <a:schemeClr val="bg1"/>
                          </a:solidFill>
                          <a:effectLst/>
                          <a:latin typeface="Consolas" panose="020B0609020204030204" pitchFamily="49" charset="0"/>
                        </a:rPr>
                        <a:t>5390396</a:t>
                      </a:r>
                    </a:p>
                  </a:txBody>
                  <a:tcPr marL="5848" marR="5848" marT="5848" marB="0" anchor="b">
                    <a:lnL>
                      <a:noFill/>
                    </a:lnL>
                    <a:lnR>
                      <a:noFill/>
                    </a:lnR>
                    <a:lnT>
                      <a:noFill/>
                    </a:lnT>
                    <a:lnB>
                      <a:noFill/>
                    </a:lnB>
                    <a:solidFill>
                      <a:srgbClr val="0064FF"/>
                    </a:solidFill>
                  </a:tcPr>
                </a:tc>
                <a:tc>
                  <a:txBody>
                    <a:bodyPr/>
                    <a:lstStyle/>
                    <a:p>
                      <a:pPr algn="r" fontAlgn="b"/>
                      <a:r>
                        <a:rPr lang="ru-RU" sz="600" b="0" i="0" u="none" strike="noStrike">
                          <a:solidFill>
                            <a:schemeClr val="bg1"/>
                          </a:solidFill>
                          <a:effectLst/>
                          <a:latin typeface="Consolas" panose="020B0609020204030204" pitchFamily="49" charset="0"/>
                        </a:rPr>
                        <a:t>21561406</a:t>
                      </a:r>
                    </a:p>
                  </a:txBody>
                  <a:tcPr marL="5848" marR="5848" marT="5848" marB="0" anchor="b">
                    <a:lnL>
                      <a:noFill/>
                    </a:lnL>
                    <a:lnR>
                      <a:noFill/>
                    </a:lnR>
                    <a:lnT>
                      <a:noFill/>
                    </a:lnT>
                    <a:lnB>
                      <a:noFill/>
                    </a:lnB>
                    <a:solidFill>
                      <a:srgbClr val="005CFF"/>
                    </a:solidFill>
                  </a:tcPr>
                </a:tc>
                <a:tc>
                  <a:txBody>
                    <a:bodyPr/>
                    <a:lstStyle/>
                    <a:p>
                      <a:pPr algn="r" fontAlgn="b"/>
                      <a:r>
                        <a:rPr lang="ru-RU" sz="600" b="0" i="0" u="none" strike="noStrike">
                          <a:solidFill>
                            <a:schemeClr val="bg1"/>
                          </a:solidFill>
                          <a:effectLst/>
                          <a:latin typeface="Consolas" panose="020B0609020204030204" pitchFamily="49" charset="0"/>
                        </a:rPr>
                        <a:t>86245440</a:t>
                      </a:r>
                    </a:p>
                  </a:txBody>
                  <a:tcPr marL="5848" marR="5848" marT="5848" marB="0" anchor="b">
                    <a:lnL>
                      <a:noFill/>
                    </a:lnL>
                    <a:lnR>
                      <a:noFill/>
                    </a:lnR>
                    <a:lnT>
                      <a:noFill/>
                    </a:lnT>
                    <a:lnB>
                      <a:noFill/>
                    </a:lnB>
                    <a:solidFill>
                      <a:srgbClr val="003CFF"/>
                    </a:solidFill>
                  </a:tcPr>
                </a:tc>
                <a:tc>
                  <a:txBody>
                    <a:bodyPr/>
                    <a:lstStyle/>
                    <a:p>
                      <a:pPr algn="r" fontAlgn="b"/>
                      <a:r>
                        <a:rPr lang="ru-RU" sz="600" b="0" i="0" u="none" strike="noStrike">
                          <a:solidFill>
                            <a:schemeClr val="tx1"/>
                          </a:solidFill>
                          <a:effectLst/>
                          <a:latin typeface="Consolas" panose="020B0609020204030204" pitchFamily="49" charset="0"/>
                        </a:rPr>
                        <a:t>344981570</a:t>
                      </a:r>
                    </a:p>
                  </a:txBody>
                  <a:tcPr marL="5848" marR="5848" marT="5848" marB="0" anchor="b">
                    <a:lnL>
                      <a:noFill/>
                    </a:lnL>
                    <a:lnR>
                      <a:noFill/>
                    </a:lnR>
                    <a:lnT>
                      <a:noFill/>
                    </a:lnT>
                    <a:lnB>
                      <a:noFill/>
                    </a:lnB>
                    <a:solidFill>
                      <a:srgbClr val="4600FF"/>
                    </a:solidFill>
                  </a:tcPr>
                </a:tc>
              </a:tr>
              <a:tr h="117835">
                <a:tc>
                  <a:txBody>
                    <a:bodyPr/>
                    <a:lstStyle/>
                    <a:p>
                      <a:pPr algn="r" fontAlgn="b"/>
                      <a:r>
                        <a:rPr lang="ru-RU" sz="600" b="0" i="0" u="none" strike="noStrike">
                          <a:solidFill>
                            <a:schemeClr val="tx1"/>
                          </a:solidFill>
                          <a:effectLst/>
                          <a:latin typeface="Consolas" panose="020B0609020204030204" pitchFamily="49" charset="0"/>
                        </a:rPr>
                        <a:t>48</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1422</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5540</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22006</a:t>
                      </a:r>
                    </a:p>
                  </a:txBody>
                  <a:tcPr marL="5848" marR="5848" marT="5848" marB="0" anchor="b">
                    <a:lnL>
                      <a:noFill/>
                    </a:lnL>
                    <a:lnR>
                      <a:noFill/>
                    </a:lnR>
                    <a:lnT>
                      <a:noFill/>
                    </a:lnT>
                    <a:lnB>
                      <a:noFill/>
                    </a:lnB>
                    <a:solidFill>
                      <a:srgbClr val="FF0500"/>
                    </a:solidFill>
                  </a:tcPr>
                </a:tc>
                <a:tc>
                  <a:txBody>
                    <a:bodyPr/>
                    <a:lstStyle/>
                    <a:p>
                      <a:pPr algn="r" fontAlgn="b"/>
                      <a:r>
                        <a:rPr lang="ru-RU" sz="600" b="0" i="0" u="none" strike="noStrike">
                          <a:solidFill>
                            <a:schemeClr val="bg1"/>
                          </a:solidFill>
                          <a:effectLst/>
                          <a:latin typeface="Consolas" panose="020B0609020204030204" pitchFamily="49" charset="0"/>
                        </a:rPr>
                        <a:t>87864</a:t>
                      </a:r>
                    </a:p>
                  </a:txBody>
                  <a:tcPr marL="5848" marR="5848" marT="5848" marB="0" anchor="b">
                    <a:lnL>
                      <a:noFill/>
                    </a:lnL>
                    <a:lnR>
                      <a:noFill/>
                    </a:lnR>
                    <a:lnT>
                      <a:noFill/>
                    </a:lnT>
                    <a:lnB>
                      <a:noFill/>
                    </a:lnB>
                    <a:solidFill>
                      <a:srgbClr val="FF1300"/>
                    </a:solidFill>
                  </a:tcPr>
                </a:tc>
                <a:tc>
                  <a:txBody>
                    <a:bodyPr/>
                    <a:lstStyle/>
                    <a:p>
                      <a:pPr algn="r" fontAlgn="b"/>
                      <a:r>
                        <a:rPr lang="ru-RU" sz="600" b="0" i="0" u="none" strike="noStrike">
                          <a:solidFill>
                            <a:schemeClr val="bg1"/>
                          </a:solidFill>
                          <a:effectLst/>
                          <a:latin typeface="Consolas" panose="020B0609020204030204" pitchFamily="49" charset="0"/>
                        </a:rPr>
                        <a:t>351290</a:t>
                      </a:r>
                    </a:p>
                  </a:txBody>
                  <a:tcPr marL="5848" marR="5848" marT="5848" marB="0" anchor="b">
                    <a:lnL>
                      <a:noFill/>
                    </a:lnL>
                    <a:lnR>
                      <a:noFill/>
                    </a:lnR>
                    <a:lnT>
                      <a:noFill/>
                    </a:lnT>
                    <a:lnB>
                      <a:noFill/>
                    </a:lnB>
                    <a:solidFill>
                      <a:srgbClr val="FF4D00"/>
                    </a:solidFill>
                  </a:tcPr>
                </a:tc>
                <a:tc>
                  <a:txBody>
                    <a:bodyPr/>
                    <a:lstStyle/>
                    <a:p>
                      <a:pPr algn="r" fontAlgn="b"/>
                      <a:r>
                        <a:rPr lang="ru-RU" sz="600" b="0" i="0" u="none" strike="noStrike">
                          <a:solidFill>
                            <a:schemeClr val="bg1"/>
                          </a:solidFill>
                          <a:effectLst/>
                          <a:latin typeface="Consolas" panose="020B0609020204030204" pitchFamily="49" charset="0"/>
                        </a:rPr>
                        <a:t>1404988</a:t>
                      </a:r>
                    </a:p>
                  </a:txBody>
                  <a:tcPr marL="5848" marR="5848" marT="5848" marB="0" anchor="b">
                    <a:lnL>
                      <a:noFill/>
                    </a:lnL>
                    <a:lnR>
                      <a:noFill/>
                    </a:lnR>
                    <a:lnT>
                      <a:noFill/>
                    </a:lnT>
                    <a:lnB>
                      <a:noFill/>
                    </a:lnB>
                    <a:solidFill>
                      <a:srgbClr val="CAFF00"/>
                    </a:solidFill>
                  </a:tcPr>
                </a:tc>
                <a:tc>
                  <a:txBody>
                    <a:bodyPr/>
                    <a:lstStyle/>
                    <a:p>
                      <a:pPr algn="r" fontAlgn="b"/>
                      <a:r>
                        <a:rPr lang="ru-RU" sz="600" b="0" i="0" u="none" strike="noStrike">
                          <a:solidFill>
                            <a:schemeClr val="bg1"/>
                          </a:solidFill>
                          <a:effectLst/>
                          <a:latin typeface="Consolas" panose="020B0609020204030204" pitchFamily="49" charset="0"/>
                        </a:rPr>
                        <a:t>5619774</a:t>
                      </a:r>
                    </a:p>
                  </a:txBody>
                  <a:tcPr marL="5848" marR="5848" marT="5848" marB="0" anchor="b">
                    <a:lnL>
                      <a:noFill/>
                    </a:lnL>
                    <a:lnR>
                      <a:noFill/>
                    </a:lnR>
                    <a:lnT>
                      <a:noFill/>
                    </a:lnT>
                    <a:lnB>
                      <a:noFill/>
                    </a:lnB>
                    <a:solidFill>
                      <a:srgbClr val="0064FF"/>
                    </a:solidFill>
                  </a:tcPr>
                </a:tc>
                <a:tc>
                  <a:txBody>
                    <a:bodyPr/>
                    <a:lstStyle/>
                    <a:p>
                      <a:pPr algn="r" fontAlgn="b"/>
                      <a:r>
                        <a:rPr lang="ru-RU" sz="600" b="0" i="0" u="none" strike="noStrike">
                          <a:solidFill>
                            <a:schemeClr val="bg1"/>
                          </a:solidFill>
                          <a:effectLst/>
                          <a:latin typeface="Consolas" panose="020B0609020204030204" pitchFamily="49" charset="0"/>
                        </a:rPr>
                        <a:t>22478912</a:t>
                      </a:r>
                    </a:p>
                  </a:txBody>
                  <a:tcPr marL="5848" marR="5848" marT="5848" marB="0" anchor="b">
                    <a:lnL>
                      <a:noFill/>
                    </a:lnL>
                    <a:lnR>
                      <a:noFill/>
                    </a:lnR>
                    <a:lnT>
                      <a:noFill/>
                    </a:lnT>
                    <a:lnB>
                      <a:noFill/>
                    </a:lnB>
                    <a:solidFill>
                      <a:srgbClr val="005CFF"/>
                    </a:solidFill>
                  </a:tcPr>
                </a:tc>
                <a:tc>
                  <a:txBody>
                    <a:bodyPr/>
                    <a:lstStyle/>
                    <a:p>
                      <a:pPr algn="r" fontAlgn="b"/>
                      <a:r>
                        <a:rPr lang="ru-RU" sz="600" b="0" i="0" u="none" strike="noStrike">
                          <a:solidFill>
                            <a:schemeClr val="bg1"/>
                          </a:solidFill>
                          <a:effectLst/>
                          <a:latin typeface="Consolas" panose="020B0609020204030204" pitchFamily="49" charset="0"/>
                        </a:rPr>
                        <a:t>89915458</a:t>
                      </a:r>
                    </a:p>
                  </a:txBody>
                  <a:tcPr marL="5848" marR="5848" marT="5848" marB="0" anchor="b">
                    <a:lnL>
                      <a:noFill/>
                    </a:lnL>
                    <a:lnR>
                      <a:noFill/>
                    </a:lnR>
                    <a:lnT>
                      <a:noFill/>
                    </a:lnT>
                    <a:lnB>
                      <a:noFill/>
                    </a:lnB>
                    <a:solidFill>
                      <a:srgbClr val="003AFF"/>
                    </a:solidFill>
                  </a:tcPr>
                </a:tc>
                <a:tc>
                  <a:txBody>
                    <a:bodyPr/>
                    <a:lstStyle/>
                    <a:p>
                      <a:pPr algn="r" fontAlgn="b"/>
                      <a:r>
                        <a:rPr lang="ru-RU" sz="600" b="0" i="0" u="none" strike="noStrike">
                          <a:solidFill>
                            <a:schemeClr val="tx1"/>
                          </a:solidFill>
                          <a:effectLst/>
                          <a:latin typeface="Consolas" panose="020B0609020204030204" pitchFamily="49" charset="0"/>
                        </a:rPr>
                        <a:t>359661636</a:t>
                      </a:r>
                    </a:p>
                  </a:txBody>
                  <a:tcPr marL="5848" marR="5848" marT="5848" marB="0" anchor="b">
                    <a:lnL>
                      <a:noFill/>
                    </a:lnL>
                    <a:lnR>
                      <a:noFill/>
                    </a:lnR>
                    <a:lnT>
                      <a:noFill/>
                    </a:lnT>
                    <a:lnB>
                      <a:noFill/>
                    </a:lnB>
                    <a:solidFill>
                      <a:srgbClr val="4D00FF"/>
                    </a:solidFill>
                  </a:tcPr>
                </a:tc>
              </a:tr>
              <a:tr h="117835">
                <a:tc>
                  <a:txBody>
                    <a:bodyPr/>
                    <a:lstStyle/>
                    <a:p>
                      <a:pPr algn="r" fontAlgn="b"/>
                      <a:r>
                        <a:rPr lang="ru-RU" sz="600" b="0" i="0" u="none" strike="noStrike">
                          <a:solidFill>
                            <a:schemeClr val="tx1"/>
                          </a:solidFill>
                          <a:effectLst/>
                          <a:latin typeface="Consolas" panose="020B0609020204030204" pitchFamily="49" charset="0"/>
                        </a:rPr>
                        <a:t>50</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1480</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5766</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22904</a:t>
                      </a:r>
                    </a:p>
                  </a:txBody>
                  <a:tcPr marL="5848" marR="5848" marT="5848" marB="0" anchor="b">
                    <a:lnL>
                      <a:noFill/>
                    </a:lnL>
                    <a:lnR>
                      <a:noFill/>
                    </a:lnR>
                    <a:lnT>
                      <a:noFill/>
                    </a:lnT>
                    <a:lnB>
                      <a:noFill/>
                    </a:lnB>
                    <a:solidFill>
                      <a:srgbClr val="FF0500"/>
                    </a:solidFill>
                  </a:tcPr>
                </a:tc>
                <a:tc>
                  <a:txBody>
                    <a:bodyPr/>
                    <a:lstStyle/>
                    <a:p>
                      <a:pPr algn="r" fontAlgn="b"/>
                      <a:r>
                        <a:rPr lang="ru-RU" sz="600" b="0" i="0" u="none" strike="noStrike">
                          <a:solidFill>
                            <a:schemeClr val="bg1"/>
                          </a:solidFill>
                          <a:effectLst/>
                          <a:latin typeface="Consolas" panose="020B0609020204030204" pitchFamily="49" charset="0"/>
                        </a:rPr>
                        <a:t>91450</a:t>
                      </a:r>
                    </a:p>
                  </a:txBody>
                  <a:tcPr marL="5848" marR="5848" marT="5848" marB="0" anchor="b">
                    <a:lnL>
                      <a:noFill/>
                    </a:lnL>
                    <a:lnR>
                      <a:noFill/>
                    </a:lnR>
                    <a:lnT>
                      <a:noFill/>
                    </a:lnT>
                    <a:lnB>
                      <a:noFill/>
                    </a:lnB>
                    <a:solidFill>
                      <a:srgbClr val="FF1400"/>
                    </a:solidFill>
                  </a:tcPr>
                </a:tc>
                <a:tc>
                  <a:txBody>
                    <a:bodyPr/>
                    <a:lstStyle/>
                    <a:p>
                      <a:pPr algn="r" fontAlgn="b"/>
                      <a:r>
                        <a:rPr lang="ru-RU" sz="600" b="0" i="0" u="none" strike="noStrike">
                          <a:solidFill>
                            <a:schemeClr val="bg1"/>
                          </a:solidFill>
                          <a:effectLst/>
                          <a:latin typeface="Consolas" panose="020B0609020204030204" pitchFamily="49" charset="0"/>
                        </a:rPr>
                        <a:t>365628</a:t>
                      </a:r>
                    </a:p>
                  </a:txBody>
                  <a:tcPr marL="5848" marR="5848" marT="5848" marB="0" anchor="b">
                    <a:lnL>
                      <a:noFill/>
                    </a:lnL>
                    <a:lnR>
                      <a:noFill/>
                    </a:lnR>
                    <a:lnT>
                      <a:noFill/>
                    </a:lnT>
                    <a:lnB>
                      <a:noFill/>
                    </a:lnB>
                    <a:solidFill>
                      <a:srgbClr val="FF5000"/>
                    </a:solidFill>
                  </a:tcPr>
                </a:tc>
                <a:tc>
                  <a:txBody>
                    <a:bodyPr/>
                    <a:lstStyle/>
                    <a:p>
                      <a:pPr algn="r" fontAlgn="b"/>
                      <a:r>
                        <a:rPr lang="ru-RU" sz="600" b="0" i="0" u="none" strike="noStrike">
                          <a:solidFill>
                            <a:schemeClr val="bg1"/>
                          </a:solidFill>
                          <a:effectLst/>
                          <a:latin typeface="Consolas" panose="020B0609020204030204" pitchFamily="49" charset="0"/>
                        </a:rPr>
                        <a:t>1462334</a:t>
                      </a:r>
                    </a:p>
                  </a:txBody>
                  <a:tcPr marL="5848" marR="5848" marT="5848" marB="0" anchor="b">
                    <a:lnL>
                      <a:noFill/>
                    </a:lnL>
                    <a:lnR>
                      <a:noFill/>
                    </a:lnR>
                    <a:lnT>
                      <a:noFill/>
                    </a:lnT>
                    <a:lnB>
                      <a:noFill/>
                    </a:lnB>
                    <a:solidFill>
                      <a:srgbClr val="BEFF00"/>
                    </a:solidFill>
                  </a:tcPr>
                </a:tc>
                <a:tc>
                  <a:txBody>
                    <a:bodyPr/>
                    <a:lstStyle/>
                    <a:p>
                      <a:pPr algn="r" fontAlgn="b"/>
                      <a:r>
                        <a:rPr lang="ru-RU" sz="600" b="0" i="0" u="none" strike="noStrike">
                          <a:solidFill>
                            <a:schemeClr val="bg1"/>
                          </a:solidFill>
                          <a:effectLst/>
                          <a:latin typeface="Consolas" panose="020B0609020204030204" pitchFamily="49" charset="0"/>
                        </a:rPr>
                        <a:t>5849152</a:t>
                      </a:r>
                    </a:p>
                  </a:txBody>
                  <a:tcPr marL="5848" marR="5848" marT="5848" marB="0" anchor="b">
                    <a:lnL>
                      <a:noFill/>
                    </a:lnL>
                    <a:lnR>
                      <a:noFill/>
                    </a:lnR>
                    <a:lnT>
                      <a:noFill/>
                    </a:lnT>
                    <a:lnB>
                      <a:noFill/>
                    </a:lnB>
                    <a:solidFill>
                      <a:srgbClr val="0064FF"/>
                    </a:solidFill>
                  </a:tcPr>
                </a:tc>
                <a:tc>
                  <a:txBody>
                    <a:bodyPr/>
                    <a:lstStyle/>
                    <a:p>
                      <a:pPr algn="r" fontAlgn="b"/>
                      <a:r>
                        <a:rPr lang="ru-RU" sz="600" b="0" i="0" u="none" strike="noStrike">
                          <a:solidFill>
                            <a:schemeClr val="bg1"/>
                          </a:solidFill>
                          <a:effectLst/>
                          <a:latin typeface="Consolas" panose="020B0609020204030204" pitchFamily="49" charset="0"/>
                        </a:rPr>
                        <a:t>23396418</a:t>
                      </a:r>
                    </a:p>
                  </a:txBody>
                  <a:tcPr marL="5848" marR="5848" marT="5848" marB="0" anchor="b">
                    <a:lnL>
                      <a:noFill/>
                    </a:lnL>
                    <a:lnR>
                      <a:noFill/>
                    </a:lnR>
                    <a:lnT>
                      <a:noFill/>
                    </a:lnT>
                    <a:lnB>
                      <a:noFill/>
                    </a:lnB>
                    <a:solidFill>
                      <a:srgbClr val="005BFF"/>
                    </a:solidFill>
                  </a:tcPr>
                </a:tc>
                <a:tc>
                  <a:txBody>
                    <a:bodyPr/>
                    <a:lstStyle/>
                    <a:p>
                      <a:pPr algn="r" fontAlgn="b"/>
                      <a:r>
                        <a:rPr lang="ru-RU" sz="600" b="0" i="0" u="none" strike="noStrike">
                          <a:solidFill>
                            <a:schemeClr val="bg1"/>
                          </a:solidFill>
                          <a:effectLst/>
                          <a:latin typeface="Consolas" panose="020B0609020204030204" pitchFamily="49" charset="0"/>
                        </a:rPr>
                        <a:t>93585476</a:t>
                      </a:r>
                    </a:p>
                  </a:txBody>
                  <a:tcPr marL="5848" marR="5848" marT="5848" marB="0" anchor="b">
                    <a:lnL>
                      <a:noFill/>
                    </a:lnL>
                    <a:lnR>
                      <a:noFill/>
                    </a:lnR>
                    <a:lnT>
                      <a:noFill/>
                    </a:lnT>
                    <a:lnB>
                      <a:noFill/>
                    </a:lnB>
                    <a:solidFill>
                      <a:srgbClr val="0038FF"/>
                    </a:solidFill>
                  </a:tcPr>
                </a:tc>
                <a:tc>
                  <a:txBody>
                    <a:bodyPr/>
                    <a:lstStyle/>
                    <a:p>
                      <a:pPr algn="r" fontAlgn="b"/>
                      <a:r>
                        <a:rPr lang="ru-RU" sz="600" b="0" i="0" u="none" strike="noStrike">
                          <a:solidFill>
                            <a:schemeClr val="tx1"/>
                          </a:solidFill>
                          <a:effectLst/>
                          <a:latin typeface="Consolas" panose="020B0609020204030204" pitchFamily="49" charset="0"/>
                        </a:rPr>
                        <a:t>374341702</a:t>
                      </a:r>
                    </a:p>
                  </a:txBody>
                  <a:tcPr marL="5848" marR="5848" marT="5848" marB="0" anchor="b">
                    <a:lnL>
                      <a:noFill/>
                    </a:lnL>
                    <a:lnR>
                      <a:noFill/>
                    </a:lnR>
                    <a:lnT>
                      <a:noFill/>
                    </a:lnT>
                    <a:lnB>
                      <a:noFill/>
                    </a:lnB>
                    <a:solidFill>
                      <a:srgbClr val="5500FF"/>
                    </a:solidFill>
                  </a:tcPr>
                </a:tc>
              </a:tr>
              <a:tr h="117835">
                <a:tc>
                  <a:txBody>
                    <a:bodyPr/>
                    <a:lstStyle/>
                    <a:p>
                      <a:pPr algn="r" fontAlgn="b"/>
                      <a:r>
                        <a:rPr lang="ru-RU" sz="600" b="0" i="0" u="none" strike="noStrike">
                          <a:solidFill>
                            <a:schemeClr val="tx1"/>
                          </a:solidFill>
                          <a:effectLst/>
                          <a:latin typeface="Consolas" panose="020B0609020204030204" pitchFamily="49" charset="0"/>
                        </a:rPr>
                        <a:t>52</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1538</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5992</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23802</a:t>
                      </a:r>
                    </a:p>
                  </a:txBody>
                  <a:tcPr marL="5848" marR="5848" marT="5848" marB="0" anchor="b">
                    <a:lnL>
                      <a:noFill/>
                    </a:lnL>
                    <a:lnR>
                      <a:noFill/>
                    </a:lnR>
                    <a:lnT>
                      <a:noFill/>
                    </a:lnT>
                    <a:lnB>
                      <a:noFill/>
                    </a:lnB>
                    <a:solidFill>
                      <a:srgbClr val="FF0500"/>
                    </a:solidFill>
                  </a:tcPr>
                </a:tc>
                <a:tc>
                  <a:txBody>
                    <a:bodyPr/>
                    <a:lstStyle/>
                    <a:p>
                      <a:pPr algn="r" fontAlgn="b"/>
                      <a:r>
                        <a:rPr lang="ru-RU" sz="600" b="0" i="0" u="none" strike="noStrike">
                          <a:solidFill>
                            <a:schemeClr val="bg1"/>
                          </a:solidFill>
                          <a:effectLst/>
                          <a:latin typeface="Consolas" panose="020B0609020204030204" pitchFamily="49" charset="0"/>
                        </a:rPr>
                        <a:t>95036</a:t>
                      </a:r>
                    </a:p>
                  </a:txBody>
                  <a:tcPr marL="5848" marR="5848" marT="5848" marB="0" anchor="b">
                    <a:lnL>
                      <a:noFill/>
                    </a:lnL>
                    <a:lnR>
                      <a:noFill/>
                    </a:lnR>
                    <a:lnT>
                      <a:noFill/>
                    </a:lnT>
                    <a:lnB>
                      <a:noFill/>
                    </a:lnB>
                    <a:solidFill>
                      <a:srgbClr val="FF1500"/>
                    </a:solidFill>
                  </a:tcPr>
                </a:tc>
                <a:tc>
                  <a:txBody>
                    <a:bodyPr/>
                    <a:lstStyle/>
                    <a:p>
                      <a:pPr algn="r" fontAlgn="b"/>
                      <a:r>
                        <a:rPr lang="ru-RU" sz="600" b="0" i="0" u="none" strike="noStrike">
                          <a:solidFill>
                            <a:schemeClr val="bg1"/>
                          </a:solidFill>
                          <a:effectLst/>
                          <a:latin typeface="Consolas" panose="020B0609020204030204" pitchFamily="49" charset="0"/>
                        </a:rPr>
                        <a:t>379966</a:t>
                      </a:r>
                    </a:p>
                  </a:txBody>
                  <a:tcPr marL="5848" marR="5848" marT="5848" marB="0" anchor="b">
                    <a:lnL>
                      <a:noFill/>
                    </a:lnL>
                    <a:lnR>
                      <a:noFill/>
                    </a:lnR>
                    <a:lnT>
                      <a:noFill/>
                    </a:lnT>
                    <a:lnB>
                      <a:noFill/>
                    </a:lnB>
                    <a:solidFill>
                      <a:srgbClr val="FF5300"/>
                    </a:solidFill>
                  </a:tcPr>
                </a:tc>
                <a:tc>
                  <a:txBody>
                    <a:bodyPr/>
                    <a:lstStyle/>
                    <a:p>
                      <a:pPr algn="r" fontAlgn="b"/>
                      <a:r>
                        <a:rPr lang="ru-RU" sz="600" b="0" i="0" u="none" strike="noStrike">
                          <a:solidFill>
                            <a:schemeClr val="bg1"/>
                          </a:solidFill>
                          <a:effectLst/>
                          <a:latin typeface="Consolas" panose="020B0609020204030204" pitchFamily="49" charset="0"/>
                        </a:rPr>
                        <a:t>1519680</a:t>
                      </a:r>
                    </a:p>
                  </a:txBody>
                  <a:tcPr marL="5848" marR="5848" marT="5848" marB="0" anchor="b">
                    <a:lnL>
                      <a:noFill/>
                    </a:lnL>
                    <a:lnR>
                      <a:noFill/>
                    </a:lnR>
                    <a:lnT>
                      <a:noFill/>
                    </a:lnT>
                    <a:lnB>
                      <a:noFill/>
                    </a:lnB>
                    <a:solidFill>
                      <a:srgbClr val="B1FF00"/>
                    </a:solidFill>
                  </a:tcPr>
                </a:tc>
                <a:tc>
                  <a:txBody>
                    <a:bodyPr/>
                    <a:lstStyle/>
                    <a:p>
                      <a:pPr algn="r" fontAlgn="b"/>
                      <a:r>
                        <a:rPr lang="ru-RU" sz="600" b="0" i="0" u="none" strike="noStrike">
                          <a:solidFill>
                            <a:schemeClr val="bg1"/>
                          </a:solidFill>
                          <a:effectLst/>
                          <a:latin typeface="Consolas" panose="020B0609020204030204" pitchFamily="49" charset="0"/>
                        </a:rPr>
                        <a:t>6078530</a:t>
                      </a:r>
                    </a:p>
                  </a:txBody>
                  <a:tcPr marL="5848" marR="5848" marT="5848" marB="0" anchor="b">
                    <a:lnL>
                      <a:noFill/>
                    </a:lnL>
                    <a:lnR>
                      <a:noFill/>
                    </a:lnR>
                    <a:lnT>
                      <a:noFill/>
                    </a:lnT>
                    <a:lnB>
                      <a:noFill/>
                    </a:lnB>
                    <a:solidFill>
                      <a:srgbClr val="0064FF"/>
                    </a:solidFill>
                  </a:tcPr>
                </a:tc>
                <a:tc>
                  <a:txBody>
                    <a:bodyPr/>
                    <a:lstStyle/>
                    <a:p>
                      <a:pPr algn="r" fontAlgn="b"/>
                      <a:r>
                        <a:rPr lang="ru-RU" sz="600" b="0" i="0" u="none" strike="noStrike">
                          <a:solidFill>
                            <a:schemeClr val="bg1"/>
                          </a:solidFill>
                          <a:effectLst/>
                          <a:latin typeface="Consolas" panose="020B0609020204030204" pitchFamily="49" charset="0"/>
                        </a:rPr>
                        <a:t>24313924</a:t>
                      </a:r>
                    </a:p>
                  </a:txBody>
                  <a:tcPr marL="5848" marR="5848" marT="5848" marB="0" anchor="b">
                    <a:lnL>
                      <a:noFill/>
                    </a:lnL>
                    <a:lnR>
                      <a:noFill/>
                    </a:lnR>
                    <a:lnT>
                      <a:noFill/>
                    </a:lnT>
                    <a:lnB>
                      <a:noFill/>
                    </a:lnB>
                    <a:solidFill>
                      <a:srgbClr val="005BFF"/>
                    </a:solidFill>
                  </a:tcPr>
                </a:tc>
                <a:tc>
                  <a:txBody>
                    <a:bodyPr/>
                    <a:lstStyle/>
                    <a:p>
                      <a:pPr algn="r" fontAlgn="b"/>
                      <a:r>
                        <a:rPr lang="ru-RU" sz="600" b="0" i="0" u="none" strike="noStrike">
                          <a:solidFill>
                            <a:schemeClr val="tx1"/>
                          </a:solidFill>
                          <a:effectLst/>
                          <a:latin typeface="Consolas" panose="020B0609020204030204" pitchFamily="49" charset="0"/>
                        </a:rPr>
                        <a:t>97255494</a:t>
                      </a:r>
                    </a:p>
                  </a:txBody>
                  <a:tcPr marL="5848" marR="5848" marT="5848" marB="0" anchor="b">
                    <a:lnL>
                      <a:noFill/>
                    </a:lnL>
                    <a:lnR>
                      <a:noFill/>
                    </a:lnR>
                    <a:lnT>
                      <a:noFill/>
                    </a:lnT>
                    <a:lnB>
                      <a:noFill/>
                    </a:lnB>
                    <a:solidFill>
                      <a:srgbClr val="0036FF"/>
                    </a:solidFill>
                  </a:tcPr>
                </a:tc>
                <a:tc>
                  <a:txBody>
                    <a:bodyPr/>
                    <a:lstStyle/>
                    <a:p>
                      <a:pPr algn="r" fontAlgn="b"/>
                      <a:r>
                        <a:rPr lang="ru-RU" sz="600" b="0" i="0" u="none" strike="noStrike">
                          <a:solidFill>
                            <a:schemeClr val="tx1"/>
                          </a:solidFill>
                          <a:effectLst/>
                          <a:latin typeface="Consolas" panose="020B0609020204030204" pitchFamily="49" charset="0"/>
                        </a:rPr>
                        <a:t>389021768</a:t>
                      </a:r>
                    </a:p>
                  </a:txBody>
                  <a:tcPr marL="5848" marR="5848" marT="5848" marB="0" anchor="b">
                    <a:lnL>
                      <a:noFill/>
                    </a:lnL>
                    <a:lnR>
                      <a:noFill/>
                    </a:lnR>
                    <a:lnT>
                      <a:noFill/>
                    </a:lnT>
                    <a:lnB>
                      <a:noFill/>
                    </a:lnB>
                    <a:solidFill>
                      <a:srgbClr val="5C00FF"/>
                    </a:solidFill>
                  </a:tcPr>
                </a:tc>
              </a:tr>
              <a:tr h="117835">
                <a:tc>
                  <a:txBody>
                    <a:bodyPr/>
                    <a:lstStyle/>
                    <a:p>
                      <a:pPr algn="r" fontAlgn="b"/>
                      <a:r>
                        <a:rPr lang="ru-RU" sz="600" b="0" i="0" u="none" strike="noStrike">
                          <a:solidFill>
                            <a:schemeClr val="tx1"/>
                          </a:solidFill>
                          <a:effectLst/>
                          <a:latin typeface="Consolas" panose="020B0609020204030204" pitchFamily="49" charset="0"/>
                        </a:rPr>
                        <a:t>54</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1596</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6218</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24700</a:t>
                      </a:r>
                    </a:p>
                  </a:txBody>
                  <a:tcPr marL="5848" marR="5848" marT="5848" marB="0" anchor="b">
                    <a:lnL>
                      <a:noFill/>
                    </a:lnL>
                    <a:lnR>
                      <a:noFill/>
                    </a:lnR>
                    <a:lnT>
                      <a:noFill/>
                    </a:lnT>
                    <a:lnB>
                      <a:noFill/>
                    </a:lnB>
                    <a:solidFill>
                      <a:srgbClr val="FF0500"/>
                    </a:solidFill>
                  </a:tcPr>
                </a:tc>
                <a:tc>
                  <a:txBody>
                    <a:bodyPr/>
                    <a:lstStyle/>
                    <a:p>
                      <a:pPr algn="r" fontAlgn="b"/>
                      <a:r>
                        <a:rPr lang="ru-RU" sz="600" b="0" i="0" u="none" strike="noStrike">
                          <a:solidFill>
                            <a:schemeClr val="bg1"/>
                          </a:solidFill>
                          <a:effectLst/>
                          <a:latin typeface="Consolas" panose="020B0609020204030204" pitchFamily="49" charset="0"/>
                        </a:rPr>
                        <a:t>98622</a:t>
                      </a:r>
                    </a:p>
                  </a:txBody>
                  <a:tcPr marL="5848" marR="5848" marT="5848" marB="0" anchor="b">
                    <a:lnL>
                      <a:noFill/>
                    </a:lnL>
                    <a:lnR>
                      <a:noFill/>
                    </a:lnR>
                    <a:lnT>
                      <a:noFill/>
                    </a:lnT>
                    <a:lnB>
                      <a:noFill/>
                    </a:lnB>
                    <a:solidFill>
                      <a:srgbClr val="FF1600"/>
                    </a:solidFill>
                  </a:tcPr>
                </a:tc>
                <a:tc>
                  <a:txBody>
                    <a:bodyPr/>
                    <a:lstStyle/>
                    <a:p>
                      <a:pPr algn="r" fontAlgn="b"/>
                      <a:r>
                        <a:rPr lang="ru-RU" sz="600" b="0" i="0" u="none" strike="noStrike">
                          <a:solidFill>
                            <a:schemeClr val="bg1"/>
                          </a:solidFill>
                          <a:effectLst/>
                          <a:latin typeface="Consolas" panose="020B0609020204030204" pitchFamily="49" charset="0"/>
                        </a:rPr>
                        <a:t>394304</a:t>
                      </a:r>
                    </a:p>
                  </a:txBody>
                  <a:tcPr marL="5848" marR="5848" marT="5848" marB="0" anchor="b">
                    <a:lnL>
                      <a:noFill/>
                    </a:lnL>
                    <a:lnR>
                      <a:noFill/>
                    </a:lnR>
                    <a:lnT>
                      <a:noFill/>
                    </a:lnT>
                    <a:lnB>
                      <a:noFill/>
                    </a:lnB>
                    <a:solidFill>
                      <a:srgbClr val="FF5600"/>
                    </a:solidFill>
                  </a:tcPr>
                </a:tc>
                <a:tc>
                  <a:txBody>
                    <a:bodyPr/>
                    <a:lstStyle/>
                    <a:p>
                      <a:pPr algn="r" fontAlgn="b"/>
                      <a:r>
                        <a:rPr lang="ru-RU" sz="600" b="0" i="0" u="none" strike="noStrike">
                          <a:solidFill>
                            <a:schemeClr val="bg1"/>
                          </a:solidFill>
                          <a:effectLst/>
                          <a:latin typeface="Consolas" panose="020B0609020204030204" pitchFamily="49" charset="0"/>
                        </a:rPr>
                        <a:t>1577026</a:t>
                      </a:r>
                    </a:p>
                  </a:txBody>
                  <a:tcPr marL="5848" marR="5848" marT="5848" marB="0" anchor="b">
                    <a:lnL>
                      <a:noFill/>
                    </a:lnL>
                    <a:lnR>
                      <a:noFill/>
                    </a:lnR>
                    <a:lnT>
                      <a:noFill/>
                    </a:lnT>
                    <a:lnB>
                      <a:noFill/>
                    </a:lnB>
                    <a:solidFill>
                      <a:srgbClr val="A5FF00"/>
                    </a:solidFill>
                  </a:tcPr>
                </a:tc>
                <a:tc>
                  <a:txBody>
                    <a:bodyPr/>
                    <a:lstStyle/>
                    <a:p>
                      <a:pPr algn="r" fontAlgn="b"/>
                      <a:r>
                        <a:rPr lang="ru-RU" sz="600" b="0" i="0" u="none" strike="noStrike">
                          <a:solidFill>
                            <a:schemeClr val="bg1"/>
                          </a:solidFill>
                          <a:effectLst/>
                          <a:latin typeface="Consolas" panose="020B0609020204030204" pitchFamily="49" charset="0"/>
                        </a:rPr>
                        <a:t>6307908</a:t>
                      </a:r>
                    </a:p>
                  </a:txBody>
                  <a:tcPr marL="5848" marR="5848" marT="5848" marB="0" anchor="b">
                    <a:lnL>
                      <a:noFill/>
                    </a:lnL>
                    <a:lnR>
                      <a:noFill/>
                    </a:lnR>
                    <a:lnT>
                      <a:noFill/>
                    </a:lnT>
                    <a:lnB>
                      <a:noFill/>
                    </a:lnB>
                    <a:solidFill>
                      <a:srgbClr val="0064FF"/>
                    </a:solidFill>
                  </a:tcPr>
                </a:tc>
                <a:tc>
                  <a:txBody>
                    <a:bodyPr/>
                    <a:lstStyle/>
                    <a:p>
                      <a:pPr algn="r" fontAlgn="b"/>
                      <a:r>
                        <a:rPr lang="ru-RU" sz="600" b="0" i="0" u="none" strike="noStrike">
                          <a:solidFill>
                            <a:schemeClr val="bg1"/>
                          </a:solidFill>
                          <a:effectLst/>
                          <a:latin typeface="Consolas" panose="020B0609020204030204" pitchFamily="49" charset="0"/>
                        </a:rPr>
                        <a:t>25231430</a:t>
                      </a:r>
                    </a:p>
                  </a:txBody>
                  <a:tcPr marL="5848" marR="5848" marT="5848" marB="0" anchor="b">
                    <a:lnL>
                      <a:noFill/>
                    </a:lnL>
                    <a:lnR>
                      <a:noFill/>
                    </a:lnR>
                    <a:lnT>
                      <a:noFill/>
                    </a:lnT>
                    <a:lnB>
                      <a:noFill/>
                    </a:lnB>
                    <a:solidFill>
                      <a:srgbClr val="005AFF"/>
                    </a:solidFill>
                  </a:tcPr>
                </a:tc>
                <a:tc>
                  <a:txBody>
                    <a:bodyPr/>
                    <a:lstStyle/>
                    <a:p>
                      <a:pPr algn="r" fontAlgn="b"/>
                      <a:r>
                        <a:rPr lang="ru-RU" sz="600" b="0" i="0" u="none" strike="noStrike">
                          <a:solidFill>
                            <a:schemeClr val="tx1"/>
                          </a:solidFill>
                          <a:effectLst/>
                          <a:latin typeface="Consolas" panose="020B0609020204030204" pitchFamily="49" charset="0"/>
                        </a:rPr>
                        <a:t>100925512</a:t>
                      </a:r>
                    </a:p>
                  </a:txBody>
                  <a:tcPr marL="5848" marR="5848" marT="5848" marB="0" anchor="b">
                    <a:lnL>
                      <a:noFill/>
                    </a:lnL>
                    <a:lnR>
                      <a:noFill/>
                    </a:lnR>
                    <a:lnT>
                      <a:noFill/>
                    </a:lnT>
                    <a:lnB>
                      <a:noFill/>
                    </a:lnB>
                    <a:solidFill>
                      <a:srgbClr val="0034FF"/>
                    </a:solidFill>
                  </a:tcPr>
                </a:tc>
                <a:tc>
                  <a:txBody>
                    <a:bodyPr/>
                    <a:lstStyle/>
                    <a:p>
                      <a:pPr algn="r" fontAlgn="b"/>
                      <a:r>
                        <a:rPr lang="ru-RU" sz="600" b="0" i="0" u="none" strike="noStrike">
                          <a:solidFill>
                            <a:schemeClr val="tx1"/>
                          </a:solidFill>
                          <a:effectLst/>
                          <a:latin typeface="Consolas" panose="020B0609020204030204" pitchFamily="49" charset="0"/>
                        </a:rPr>
                        <a:t>403701834</a:t>
                      </a:r>
                    </a:p>
                  </a:txBody>
                  <a:tcPr marL="5848" marR="5848" marT="5848" marB="0" anchor="b">
                    <a:lnL>
                      <a:noFill/>
                    </a:lnL>
                    <a:lnR>
                      <a:noFill/>
                    </a:lnR>
                    <a:lnT>
                      <a:noFill/>
                    </a:lnT>
                    <a:lnB>
                      <a:noFill/>
                    </a:lnB>
                    <a:solidFill>
                      <a:srgbClr val="6300FF"/>
                    </a:solidFill>
                  </a:tcPr>
                </a:tc>
              </a:tr>
              <a:tr h="117835">
                <a:tc>
                  <a:txBody>
                    <a:bodyPr/>
                    <a:lstStyle/>
                    <a:p>
                      <a:pPr algn="r" fontAlgn="b"/>
                      <a:r>
                        <a:rPr lang="ru-RU" sz="600" b="0" i="0" u="none" strike="noStrike">
                          <a:solidFill>
                            <a:schemeClr val="tx1"/>
                          </a:solidFill>
                          <a:effectLst/>
                          <a:latin typeface="Consolas" panose="020B0609020204030204" pitchFamily="49" charset="0"/>
                        </a:rPr>
                        <a:t>56</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1654</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6444</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25598</a:t>
                      </a:r>
                    </a:p>
                  </a:txBody>
                  <a:tcPr marL="5848" marR="5848" marT="5848" marB="0" anchor="b">
                    <a:lnL>
                      <a:noFill/>
                    </a:lnL>
                    <a:lnR>
                      <a:noFill/>
                    </a:lnR>
                    <a:lnT>
                      <a:noFill/>
                    </a:lnT>
                    <a:lnB>
                      <a:noFill/>
                    </a:lnB>
                    <a:solidFill>
                      <a:srgbClr val="FF0600"/>
                    </a:solidFill>
                  </a:tcPr>
                </a:tc>
                <a:tc>
                  <a:txBody>
                    <a:bodyPr/>
                    <a:lstStyle/>
                    <a:p>
                      <a:pPr algn="r" fontAlgn="b"/>
                      <a:r>
                        <a:rPr lang="ru-RU" sz="600" b="0" i="0" u="none" strike="noStrike">
                          <a:solidFill>
                            <a:schemeClr val="bg1"/>
                          </a:solidFill>
                          <a:effectLst/>
                          <a:latin typeface="Consolas" panose="020B0609020204030204" pitchFamily="49" charset="0"/>
                        </a:rPr>
                        <a:t>102208</a:t>
                      </a:r>
                    </a:p>
                  </a:txBody>
                  <a:tcPr marL="5848" marR="5848" marT="5848" marB="0" anchor="b">
                    <a:lnL>
                      <a:noFill/>
                    </a:lnL>
                    <a:lnR>
                      <a:noFill/>
                    </a:lnR>
                    <a:lnT>
                      <a:noFill/>
                    </a:lnT>
                    <a:lnB>
                      <a:noFill/>
                    </a:lnB>
                    <a:solidFill>
                      <a:srgbClr val="FF1600"/>
                    </a:solidFill>
                  </a:tcPr>
                </a:tc>
                <a:tc>
                  <a:txBody>
                    <a:bodyPr/>
                    <a:lstStyle/>
                    <a:p>
                      <a:pPr algn="r" fontAlgn="b"/>
                      <a:r>
                        <a:rPr lang="ru-RU" sz="600" b="0" i="0" u="none" strike="noStrike">
                          <a:solidFill>
                            <a:schemeClr val="bg1"/>
                          </a:solidFill>
                          <a:effectLst/>
                          <a:latin typeface="Consolas" panose="020B0609020204030204" pitchFamily="49" charset="0"/>
                        </a:rPr>
                        <a:t>408642</a:t>
                      </a:r>
                    </a:p>
                  </a:txBody>
                  <a:tcPr marL="5848" marR="5848" marT="5848" marB="0" anchor="b">
                    <a:lnL>
                      <a:noFill/>
                    </a:lnL>
                    <a:lnR>
                      <a:noFill/>
                    </a:lnR>
                    <a:lnT>
                      <a:noFill/>
                    </a:lnT>
                    <a:lnB>
                      <a:noFill/>
                    </a:lnB>
                    <a:solidFill>
                      <a:srgbClr val="FF5900"/>
                    </a:solidFill>
                  </a:tcPr>
                </a:tc>
                <a:tc>
                  <a:txBody>
                    <a:bodyPr/>
                    <a:lstStyle/>
                    <a:p>
                      <a:pPr algn="r" fontAlgn="b"/>
                      <a:r>
                        <a:rPr lang="ru-RU" sz="600" b="0" i="0" u="none" strike="noStrike">
                          <a:solidFill>
                            <a:schemeClr val="bg1"/>
                          </a:solidFill>
                          <a:effectLst/>
                          <a:latin typeface="Consolas" panose="020B0609020204030204" pitchFamily="49" charset="0"/>
                        </a:rPr>
                        <a:t>1634372</a:t>
                      </a:r>
                    </a:p>
                  </a:txBody>
                  <a:tcPr marL="5848" marR="5848" marT="5848" marB="0" anchor="b">
                    <a:lnL>
                      <a:noFill/>
                    </a:lnL>
                    <a:lnR>
                      <a:noFill/>
                    </a:lnR>
                    <a:lnT>
                      <a:noFill/>
                    </a:lnT>
                    <a:lnB>
                      <a:noFill/>
                    </a:lnB>
                    <a:solidFill>
                      <a:srgbClr val="98FF00"/>
                    </a:solidFill>
                  </a:tcPr>
                </a:tc>
                <a:tc>
                  <a:txBody>
                    <a:bodyPr/>
                    <a:lstStyle/>
                    <a:p>
                      <a:pPr algn="r" fontAlgn="b"/>
                      <a:r>
                        <a:rPr lang="ru-RU" sz="600" b="0" i="0" u="none" strike="noStrike">
                          <a:solidFill>
                            <a:schemeClr val="bg1"/>
                          </a:solidFill>
                          <a:effectLst/>
                          <a:latin typeface="Consolas" panose="020B0609020204030204" pitchFamily="49" charset="0"/>
                        </a:rPr>
                        <a:t>6537286</a:t>
                      </a:r>
                    </a:p>
                  </a:txBody>
                  <a:tcPr marL="5848" marR="5848" marT="5848" marB="0" anchor="b">
                    <a:lnL>
                      <a:noFill/>
                    </a:lnL>
                    <a:lnR>
                      <a:noFill/>
                    </a:lnR>
                    <a:lnT>
                      <a:noFill/>
                    </a:lnT>
                    <a:lnB>
                      <a:noFill/>
                    </a:lnB>
                    <a:solidFill>
                      <a:srgbClr val="0064FF"/>
                    </a:solidFill>
                  </a:tcPr>
                </a:tc>
                <a:tc>
                  <a:txBody>
                    <a:bodyPr/>
                    <a:lstStyle/>
                    <a:p>
                      <a:pPr algn="r" fontAlgn="b"/>
                      <a:r>
                        <a:rPr lang="ru-RU" sz="600" b="0" i="0" u="none" strike="noStrike">
                          <a:solidFill>
                            <a:schemeClr val="bg1"/>
                          </a:solidFill>
                          <a:effectLst/>
                          <a:latin typeface="Consolas" panose="020B0609020204030204" pitchFamily="49" charset="0"/>
                        </a:rPr>
                        <a:t>26148936</a:t>
                      </a:r>
                    </a:p>
                  </a:txBody>
                  <a:tcPr marL="5848" marR="5848" marT="5848" marB="0" anchor="b">
                    <a:lnL>
                      <a:noFill/>
                    </a:lnL>
                    <a:lnR>
                      <a:noFill/>
                    </a:lnR>
                    <a:lnT>
                      <a:noFill/>
                    </a:lnT>
                    <a:lnB>
                      <a:noFill/>
                    </a:lnB>
                    <a:solidFill>
                      <a:srgbClr val="005AFF"/>
                    </a:solidFill>
                  </a:tcPr>
                </a:tc>
                <a:tc>
                  <a:txBody>
                    <a:bodyPr/>
                    <a:lstStyle/>
                    <a:p>
                      <a:pPr algn="r" fontAlgn="b"/>
                      <a:r>
                        <a:rPr lang="ru-RU" sz="600" b="0" i="0" u="none" strike="noStrike">
                          <a:solidFill>
                            <a:schemeClr val="tx1"/>
                          </a:solidFill>
                          <a:effectLst/>
                          <a:latin typeface="Consolas" panose="020B0609020204030204" pitchFamily="49" charset="0"/>
                        </a:rPr>
                        <a:t>104595530</a:t>
                      </a:r>
                    </a:p>
                  </a:txBody>
                  <a:tcPr marL="5848" marR="5848" marT="5848" marB="0" anchor="b">
                    <a:lnL>
                      <a:noFill/>
                    </a:lnL>
                    <a:lnR>
                      <a:noFill/>
                    </a:lnR>
                    <a:lnT>
                      <a:noFill/>
                    </a:lnT>
                    <a:lnB>
                      <a:noFill/>
                    </a:lnB>
                    <a:solidFill>
                      <a:srgbClr val="0033FF"/>
                    </a:solidFill>
                  </a:tcPr>
                </a:tc>
                <a:tc>
                  <a:txBody>
                    <a:bodyPr/>
                    <a:lstStyle/>
                    <a:p>
                      <a:pPr algn="r" fontAlgn="b"/>
                      <a:r>
                        <a:rPr lang="ru-RU" sz="600" b="0" i="0" u="none" strike="noStrike" dirty="0">
                          <a:solidFill>
                            <a:schemeClr val="tx1"/>
                          </a:solidFill>
                          <a:effectLst/>
                          <a:latin typeface="Consolas" panose="020B0609020204030204" pitchFamily="49" charset="0"/>
                        </a:rPr>
                        <a:t>418381900</a:t>
                      </a:r>
                    </a:p>
                  </a:txBody>
                  <a:tcPr marL="5848" marR="5848" marT="5848" marB="0" anchor="b">
                    <a:lnL>
                      <a:noFill/>
                    </a:lnL>
                    <a:lnR>
                      <a:noFill/>
                    </a:lnR>
                    <a:lnT>
                      <a:noFill/>
                    </a:lnT>
                    <a:lnB>
                      <a:noFill/>
                    </a:lnB>
                    <a:solidFill>
                      <a:srgbClr val="6B00FF"/>
                    </a:solidFill>
                  </a:tcPr>
                </a:tc>
              </a:tr>
              <a:tr h="117835">
                <a:tc>
                  <a:txBody>
                    <a:bodyPr/>
                    <a:lstStyle/>
                    <a:p>
                      <a:pPr algn="r" fontAlgn="b"/>
                      <a:r>
                        <a:rPr lang="ru-RU" sz="600" b="0" i="0" u="none" strike="noStrike">
                          <a:solidFill>
                            <a:schemeClr val="tx1"/>
                          </a:solidFill>
                          <a:effectLst/>
                          <a:latin typeface="Consolas" panose="020B0609020204030204" pitchFamily="49" charset="0"/>
                        </a:rPr>
                        <a:t>58</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1712</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6670</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26496</a:t>
                      </a:r>
                    </a:p>
                  </a:txBody>
                  <a:tcPr marL="5848" marR="5848" marT="5848" marB="0" anchor="b">
                    <a:lnL>
                      <a:noFill/>
                    </a:lnL>
                    <a:lnR>
                      <a:noFill/>
                    </a:lnR>
                    <a:lnT>
                      <a:noFill/>
                    </a:lnT>
                    <a:lnB>
                      <a:noFill/>
                    </a:lnB>
                    <a:solidFill>
                      <a:srgbClr val="FF0600"/>
                    </a:solidFill>
                  </a:tcPr>
                </a:tc>
                <a:tc>
                  <a:txBody>
                    <a:bodyPr/>
                    <a:lstStyle/>
                    <a:p>
                      <a:pPr algn="r" fontAlgn="b"/>
                      <a:r>
                        <a:rPr lang="ru-RU" sz="600" b="0" i="0" u="none" strike="noStrike">
                          <a:solidFill>
                            <a:schemeClr val="bg1"/>
                          </a:solidFill>
                          <a:effectLst/>
                          <a:latin typeface="Consolas" panose="020B0609020204030204" pitchFamily="49" charset="0"/>
                        </a:rPr>
                        <a:t>105794</a:t>
                      </a:r>
                    </a:p>
                  </a:txBody>
                  <a:tcPr marL="5848" marR="5848" marT="5848" marB="0" anchor="b">
                    <a:lnL>
                      <a:noFill/>
                    </a:lnL>
                    <a:lnR>
                      <a:noFill/>
                    </a:lnR>
                    <a:lnT>
                      <a:noFill/>
                    </a:lnT>
                    <a:lnB>
                      <a:noFill/>
                    </a:lnB>
                    <a:solidFill>
                      <a:srgbClr val="FF1700"/>
                    </a:solidFill>
                  </a:tcPr>
                </a:tc>
                <a:tc>
                  <a:txBody>
                    <a:bodyPr/>
                    <a:lstStyle/>
                    <a:p>
                      <a:pPr algn="r" fontAlgn="b"/>
                      <a:r>
                        <a:rPr lang="ru-RU" sz="600" b="0" i="0" u="none" strike="noStrike">
                          <a:solidFill>
                            <a:schemeClr val="bg1"/>
                          </a:solidFill>
                          <a:effectLst/>
                          <a:latin typeface="Consolas" panose="020B0609020204030204" pitchFamily="49" charset="0"/>
                        </a:rPr>
                        <a:t>422980</a:t>
                      </a:r>
                    </a:p>
                  </a:txBody>
                  <a:tcPr marL="5848" marR="5848" marT="5848" marB="0" anchor="b">
                    <a:lnL>
                      <a:noFill/>
                    </a:lnL>
                    <a:lnR>
                      <a:noFill/>
                    </a:lnR>
                    <a:lnT>
                      <a:noFill/>
                    </a:lnT>
                    <a:lnB>
                      <a:noFill/>
                    </a:lnB>
                    <a:solidFill>
                      <a:srgbClr val="FF5D00"/>
                    </a:solidFill>
                  </a:tcPr>
                </a:tc>
                <a:tc>
                  <a:txBody>
                    <a:bodyPr/>
                    <a:lstStyle/>
                    <a:p>
                      <a:pPr algn="r" fontAlgn="b"/>
                      <a:r>
                        <a:rPr lang="ru-RU" sz="600" b="0" i="0" u="none" strike="noStrike">
                          <a:solidFill>
                            <a:schemeClr val="bg1"/>
                          </a:solidFill>
                          <a:effectLst/>
                          <a:latin typeface="Consolas" panose="020B0609020204030204" pitchFamily="49" charset="0"/>
                        </a:rPr>
                        <a:t>1691718</a:t>
                      </a:r>
                    </a:p>
                  </a:txBody>
                  <a:tcPr marL="5848" marR="5848" marT="5848" marB="0" anchor="b">
                    <a:lnL>
                      <a:noFill/>
                    </a:lnL>
                    <a:lnR>
                      <a:noFill/>
                    </a:lnR>
                    <a:lnT>
                      <a:noFill/>
                    </a:lnT>
                    <a:lnB>
                      <a:noFill/>
                    </a:lnB>
                    <a:solidFill>
                      <a:srgbClr val="8CFF00"/>
                    </a:solidFill>
                  </a:tcPr>
                </a:tc>
                <a:tc>
                  <a:txBody>
                    <a:bodyPr/>
                    <a:lstStyle/>
                    <a:p>
                      <a:pPr algn="r" fontAlgn="b"/>
                      <a:r>
                        <a:rPr lang="ru-RU" sz="600" b="0" i="0" u="none" strike="noStrike">
                          <a:solidFill>
                            <a:schemeClr val="bg1"/>
                          </a:solidFill>
                          <a:effectLst/>
                          <a:latin typeface="Consolas" panose="020B0609020204030204" pitchFamily="49" charset="0"/>
                        </a:rPr>
                        <a:t>6766664</a:t>
                      </a:r>
                    </a:p>
                  </a:txBody>
                  <a:tcPr marL="5848" marR="5848" marT="5848" marB="0" anchor="b">
                    <a:lnL>
                      <a:noFill/>
                    </a:lnL>
                    <a:lnR>
                      <a:noFill/>
                    </a:lnR>
                    <a:lnT>
                      <a:noFill/>
                    </a:lnT>
                    <a:lnB>
                      <a:noFill/>
                    </a:lnB>
                    <a:solidFill>
                      <a:srgbClr val="0064FF"/>
                    </a:solidFill>
                  </a:tcPr>
                </a:tc>
                <a:tc>
                  <a:txBody>
                    <a:bodyPr/>
                    <a:lstStyle/>
                    <a:p>
                      <a:pPr algn="r" fontAlgn="b"/>
                      <a:r>
                        <a:rPr lang="ru-RU" sz="600" b="0" i="0" u="none" strike="noStrike">
                          <a:solidFill>
                            <a:schemeClr val="bg1"/>
                          </a:solidFill>
                          <a:effectLst/>
                          <a:latin typeface="Consolas" panose="020B0609020204030204" pitchFamily="49" charset="0"/>
                        </a:rPr>
                        <a:t>27066442</a:t>
                      </a:r>
                    </a:p>
                  </a:txBody>
                  <a:tcPr marL="5848" marR="5848" marT="5848" marB="0" anchor="b">
                    <a:lnL>
                      <a:noFill/>
                    </a:lnL>
                    <a:lnR>
                      <a:noFill/>
                    </a:lnR>
                    <a:lnT>
                      <a:noFill/>
                    </a:lnT>
                    <a:lnB>
                      <a:noFill/>
                    </a:lnB>
                    <a:solidFill>
                      <a:srgbClr val="0059FF"/>
                    </a:solidFill>
                  </a:tcPr>
                </a:tc>
                <a:tc>
                  <a:txBody>
                    <a:bodyPr/>
                    <a:lstStyle/>
                    <a:p>
                      <a:pPr algn="r" fontAlgn="b"/>
                      <a:r>
                        <a:rPr lang="ru-RU" sz="600" b="0" i="0" u="none" strike="noStrike">
                          <a:solidFill>
                            <a:schemeClr val="tx1"/>
                          </a:solidFill>
                          <a:effectLst/>
                          <a:latin typeface="Consolas" panose="020B0609020204030204" pitchFamily="49" charset="0"/>
                        </a:rPr>
                        <a:t>108265548</a:t>
                      </a:r>
                    </a:p>
                  </a:txBody>
                  <a:tcPr marL="5848" marR="5848" marT="5848" marB="0" anchor="b">
                    <a:lnL>
                      <a:noFill/>
                    </a:lnL>
                    <a:lnR>
                      <a:noFill/>
                    </a:lnR>
                    <a:lnT>
                      <a:noFill/>
                    </a:lnT>
                    <a:lnB>
                      <a:noFill/>
                    </a:lnB>
                    <a:solidFill>
                      <a:srgbClr val="0031FF"/>
                    </a:solidFill>
                  </a:tcPr>
                </a:tc>
                <a:tc>
                  <a:txBody>
                    <a:bodyPr/>
                    <a:lstStyle/>
                    <a:p>
                      <a:pPr algn="r" fontAlgn="b"/>
                      <a:r>
                        <a:rPr lang="ru-RU" sz="600" b="0" i="0" u="none" strike="noStrike">
                          <a:solidFill>
                            <a:schemeClr val="bg1"/>
                          </a:solidFill>
                          <a:effectLst/>
                          <a:latin typeface="Consolas" panose="020B0609020204030204" pitchFamily="49" charset="0"/>
                        </a:rPr>
                        <a:t>433061966</a:t>
                      </a:r>
                    </a:p>
                  </a:txBody>
                  <a:tcPr marL="5848" marR="5848" marT="5848" marB="0" anchor="b">
                    <a:lnL>
                      <a:noFill/>
                    </a:lnL>
                    <a:lnR>
                      <a:noFill/>
                    </a:lnR>
                    <a:lnT>
                      <a:noFill/>
                    </a:lnT>
                    <a:lnB>
                      <a:noFill/>
                    </a:lnB>
                    <a:solidFill>
                      <a:srgbClr val="7200FF"/>
                    </a:solidFill>
                  </a:tcPr>
                </a:tc>
              </a:tr>
              <a:tr h="117835">
                <a:tc>
                  <a:txBody>
                    <a:bodyPr/>
                    <a:lstStyle/>
                    <a:p>
                      <a:pPr algn="r" fontAlgn="b"/>
                      <a:r>
                        <a:rPr lang="ru-RU" sz="600" b="0" i="0" u="none" strike="noStrike">
                          <a:solidFill>
                            <a:schemeClr val="tx1"/>
                          </a:solidFill>
                          <a:effectLst/>
                          <a:latin typeface="Consolas" panose="020B0609020204030204" pitchFamily="49" charset="0"/>
                        </a:rPr>
                        <a:t>60</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1770</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6896</a:t>
                      </a:r>
                    </a:p>
                  </a:txBody>
                  <a:tcPr marL="5848" marR="5848" marT="5848" marB="0" anchor="b">
                    <a:lnL>
                      <a:noFill/>
                    </a:lnL>
                    <a:lnR>
                      <a:noFill/>
                    </a:lnR>
                    <a:lnT>
                      <a:noFill/>
                    </a:lnT>
                    <a:lnB>
                      <a:noFill/>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27394</a:t>
                      </a:r>
                    </a:p>
                  </a:txBody>
                  <a:tcPr marL="5848" marR="5848" marT="5848" marB="0" anchor="b">
                    <a:lnL>
                      <a:noFill/>
                    </a:lnL>
                    <a:lnR>
                      <a:noFill/>
                    </a:lnR>
                    <a:lnT>
                      <a:noFill/>
                    </a:lnT>
                    <a:lnB>
                      <a:noFill/>
                    </a:lnB>
                    <a:solidFill>
                      <a:srgbClr val="FF0600"/>
                    </a:solidFill>
                  </a:tcPr>
                </a:tc>
                <a:tc>
                  <a:txBody>
                    <a:bodyPr/>
                    <a:lstStyle/>
                    <a:p>
                      <a:pPr algn="r" fontAlgn="b"/>
                      <a:r>
                        <a:rPr lang="ru-RU" sz="600" b="0" i="0" u="none" strike="noStrike">
                          <a:solidFill>
                            <a:schemeClr val="bg1"/>
                          </a:solidFill>
                          <a:effectLst/>
                          <a:latin typeface="Consolas" panose="020B0609020204030204" pitchFamily="49" charset="0"/>
                        </a:rPr>
                        <a:t>109380</a:t>
                      </a:r>
                    </a:p>
                  </a:txBody>
                  <a:tcPr marL="5848" marR="5848" marT="5848" marB="0" anchor="b">
                    <a:lnL>
                      <a:noFill/>
                    </a:lnL>
                    <a:lnR>
                      <a:noFill/>
                    </a:lnR>
                    <a:lnT>
                      <a:noFill/>
                    </a:lnT>
                    <a:lnB>
                      <a:noFill/>
                    </a:lnB>
                    <a:solidFill>
                      <a:srgbClr val="FF1800"/>
                    </a:solidFill>
                  </a:tcPr>
                </a:tc>
                <a:tc>
                  <a:txBody>
                    <a:bodyPr/>
                    <a:lstStyle/>
                    <a:p>
                      <a:pPr algn="r" fontAlgn="b"/>
                      <a:r>
                        <a:rPr lang="ru-RU" sz="600" b="0" i="0" u="none" strike="noStrike">
                          <a:solidFill>
                            <a:schemeClr val="bg1"/>
                          </a:solidFill>
                          <a:effectLst/>
                          <a:latin typeface="Consolas" panose="020B0609020204030204" pitchFamily="49" charset="0"/>
                        </a:rPr>
                        <a:t>437318</a:t>
                      </a:r>
                    </a:p>
                  </a:txBody>
                  <a:tcPr marL="5848" marR="5848" marT="5848" marB="0" anchor="b">
                    <a:lnL>
                      <a:noFill/>
                    </a:lnL>
                    <a:lnR>
                      <a:noFill/>
                    </a:lnR>
                    <a:lnT>
                      <a:noFill/>
                    </a:lnT>
                    <a:lnB>
                      <a:noFill/>
                    </a:lnB>
                    <a:solidFill>
                      <a:srgbClr val="FF6000"/>
                    </a:solidFill>
                  </a:tcPr>
                </a:tc>
                <a:tc>
                  <a:txBody>
                    <a:bodyPr/>
                    <a:lstStyle/>
                    <a:p>
                      <a:pPr algn="r" fontAlgn="b"/>
                      <a:r>
                        <a:rPr lang="ru-RU" sz="600" b="0" i="0" u="none" strike="noStrike">
                          <a:solidFill>
                            <a:schemeClr val="bg1"/>
                          </a:solidFill>
                          <a:effectLst/>
                          <a:latin typeface="Consolas" panose="020B0609020204030204" pitchFamily="49" charset="0"/>
                        </a:rPr>
                        <a:t>1749064</a:t>
                      </a:r>
                    </a:p>
                  </a:txBody>
                  <a:tcPr marL="5848" marR="5848" marT="5848" marB="0" anchor="b">
                    <a:lnL>
                      <a:noFill/>
                    </a:lnL>
                    <a:lnR>
                      <a:noFill/>
                    </a:lnR>
                    <a:lnT>
                      <a:noFill/>
                    </a:lnT>
                    <a:lnB>
                      <a:noFill/>
                    </a:lnB>
                    <a:solidFill>
                      <a:srgbClr val="7FFF00"/>
                    </a:solidFill>
                  </a:tcPr>
                </a:tc>
                <a:tc>
                  <a:txBody>
                    <a:bodyPr/>
                    <a:lstStyle/>
                    <a:p>
                      <a:pPr algn="r" fontAlgn="b"/>
                      <a:r>
                        <a:rPr lang="ru-RU" sz="600" b="0" i="0" u="none" strike="noStrike">
                          <a:solidFill>
                            <a:schemeClr val="bg1"/>
                          </a:solidFill>
                          <a:effectLst/>
                          <a:latin typeface="Consolas" panose="020B0609020204030204" pitchFamily="49" charset="0"/>
                        </a:rPr>
                        <a:t>6996042</a:t>
                      </a:r>
                    </a:p>
                  </a:txBody>
                  <a:tcPr marL="5848" marR="5848" marT="5848" marB="0" anchor="b">
                    <a:lnL>
                      <a:noFill/>
                    </a:lnL>
                    <a:lnR>
                      <a:noFill/>
                    </a:lnR>
                    <a:lnT>
                      <a:noFill/>
                    </a:lnT>
                    <a:lnB>
                      <a:noFill/>
                    </a:lnB>
                    <a:solidFill>
                      <a:srgbClr val="0064FF"/>
                    </a:solidFill>
                  </a:tcPr>
                </a:tc>
                <a:tc>
                  <a:txBody>
                    <a:bodyPr/>
                    <a:lstStyle/>
                    <a:p>
                      <a:pPr algn="r" fontAlgn="b"/>
                      <a:r>
                        <a:rPr lang="ru-RU" sz="600" b="0" i="0" u="none" strike="noStrike">
                          <a:solidFill>
                            <a:schemeClr val="bg1"/>
                          </a:solidFill>
                          <a:effectLst/>
                          <a:latin typeface="Consolas" panose="020B0609020204030204" pitchFamily="49" charset="0"/>
                        </a:rPr>
                        <a:t>27983948</a:t>
                      </a:r>
                    </a:p>
                  </a:txBody>
                  <a:tcPr marL="5848" marR="5848" marT="5848" marB="0" anchor="b">
                    <a:lnL>
                      <a:noFill/>
                    </a:lnL>
                    <a:lnR>
                      <a:noFill/>
                    </a:lnR>
                    <a:lnT>
                      <a:noFill/>
                    </a:lnT>
                    <a:lnB>
                      <a:noFill/>
                    </a:lnB>
                    <a:solidFill>
                      <a:srgbClr val="0059FF"/>
                    </a:solidFill>
                  </a:tcPr>
                </a:tc>
                <a:tc>
                  <a:txBody>
                    <a:bodyPr/>
                    <a:lstStyle/>
                    <a:p>
                      <a:pPr algn="r" fontAlgn="b"/>
                      <a:r>
                        <a:rPr lang="ru-RU" sz="600" b="0" i="0" u="none" strike="noStrike">
                          <a:solidFill>
                            <a:schemeClr val="tx1"/>
                          </a:solidFill>
                          <a:effectLst/>
                          <a:latin typeface="Consolas" panose="020B0609020204030204" pitchFamily="49" charset="0"/>
                        </a:rPr>
                        <a:t>111935566</a:t>
                      </a:r>
                    </a:p>
                  </a:txBody>
                  <a:tcPr marL="5848" marR="5848" marT="5848" marB="0" anchor="b">
                    <a:lnL>
                      <a:noFill/>
                    </a:lnL>
                    <a:lnR>
                      <a:noFill/>
                    </a:lnR>
                    <a:lnT>
                      <a:noFill/>
                    </a:lnT>
                    <a:lnB>
                      <a:noFill/>
                    </a:lnB>
                    <a:solidFill>
                      <a:srgbClr val="002FFF"/>
                    </a:solidFill>
                  </a:tcPr>
                </a:tc>
                <a:tc>
                  <a:txBody>
                    <a:bodyPr/>
                    <a:lstStyle/>
                    <a:p>
                      <a:pPr algn="r" fontAlgn="b"/>
                      <a:r>
                        <a:rPr lang="ru-RU" sz="600" b="0" i="0" u="none" strike="noStrike">
                          <a:solidFill>
                            <a:schemeClr val="bg1"/>
                          </a:solidFill>
                          <a:effectLst/>
                          <a:latin typeface="Consolas" panose="020B0609020204030204" pitchFamily="49" charset="0"/>
                        </a:rPr>
                        <a:t>447742032</a:t>
                      </a:r>
                    </a:p>
                  </a:txBody>
                  <a:tcPr marL="5848" marR="5848" marT="5848" marB="0" anchor="b">
                    <a:lnL>
                      <a:noFill/>
                    </a:lnL>
                    <a:lnR>
                      <a:noFill/>
                    </a:lnR>
                    <a:lnT>
                      <a:noFill/>
                    </a:lnT>
                    <a:lnB>
                      <a:noFill/>
                    </a:lnB>
                    <a:solidFill>
                      <a:srgbClr val="7900FF"/>
                    </a:solidFill>
                  </a:tcPr>
                </a:tc>
              </a:tr>
              <a:tr h="117835">
                <a:tc>
                  <a:txBody>
                    <a:bodyPr/>
                    <a:lstStyle/>
                    <a:p>
                      <a:pPr algn="r" fontAlgn="b"/>
                      <a:r>
                        <a:rPr lang="ru-RU" sz="600" b="0" i="0" u="none" strike="noStrike">
                          <a:solidFill>
                            <a:schemeClr val="tx1"/>
                          </a:solidFill>
                          <a:effectLst/>
                          <a:latin typeface="Consolas" panose="020B0609020204030204" pitchFamily="49" charset="0"/>
                        </a:rPr>
                        <a:t>62</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1828</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7122</a:t>
                      </a:r>
                    </a:p>
                  </a:txBody>
                  <a:tcPr marL="5848" marR="5848" marT="5848" marB="0" anchor="b">
                    <a:lnL>
                      <a:noFill/>
                    </a:lnL>
                    <a:lnR>
                      <a:noFill/>
                    </a:lnR>
                    <a:lnT>
                      <a:noFill/>
                    </a:lnT>
                    <a:lnB>
                      <a:noFill/>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28292</a:t>
                      </a:r>
                    </a:p>
                  </a:txBody>
                  <a:tcPr marL="5848" marR="5848" marT="5848" marB="0" anchor="b">
                    <a:lnL>
                      <a:noFill/>
                    </a:lnL>
                    <a:lnR>
                      <a:noFill/>
                    </a:lnR>
                    <a:lnT>
                      <a:noFill/>
                    </a:lnT>
                    <a:lnB>
                      <a:noFill/>
                    </a:lnB>
                    <a:solidFill>
                      <a:srgbClr val="FF0600"/>
                    </a:solidFill>
                  </a:tcPr>
                </a:tc>
                <a:tc>
                  <a:txBody>
                    <a:bodyPr/>
                    <a:lstStyle/>
                    <a:p>
                      <a:pPr algn="r" fontAlgn="b"/>
                      <a:r>
                        <a:rPr lang="ru-RU" sz="600" b="0" i="0" u="none" strike="noStrike">
                          <a:solidFill>
                            <a:schemeClr val="bg1"/>
                          </a:solidFill>
                          <a:effectLst/>
                          <a:latin typeface="Consolas" panose="020B0609020204030204" pitchFamily="49" charset="0"/>
                        </a:rPr>
                        <a:t>112966</a:t>
                      </a:r>
                    </a:p>
                  </a:txBody>
                  <a:tcPr marL="5848" marR="5848" marT="5848" marB="0" anchor="b">
                    <a:lnL>
                      <a:noFill/>
                    </a:lnL>
                    <a:lnR>
                      <a:noFill/>
                    </a:lnR>
                    <a:lnT>
                      <a:noFill/>
                    </a:lnT>
                    <a:lnB>
                      <a:noFill/>
                    </a:lnB>
                    <a:solidFill>
                      <a:srgbClr val="FF1900"/>
                    </a:solidFill>
                  </a:tcPr>
                </a:tc>
                <a:tc>
                  <a:txBody>
                    <a:bodyPr/>
                    <a:lstStyle/>
                    <a:p>
                      <a:pPr algn="r" fontAlgn="b"/>
                      <a:r>
                        <a:rPr lang="ru-RU" sz="600" b="0" i="0" u="none" strike="noStrike">
                          <a:solidFill>
                            <a:schemeClr val="bg1"/>
                          </a:solidFill>
                          <a:effectLst/>
                          <a:latin typeface="Consolas" panose="020B0609020204030204" pitchFamily="49" charset="0"/>
                        </a:rPr>
                        <a:t>451656</a:t>
                      </a:r>
                    </a:p>
                  </a:txBody>
                  <a:tcPr marL="5848" marR="5848" marT="5848" marB="0" anchor="b">
                    <a:lnL>
                      <a:noFill/>
                    </a:lnL>
                    <a:lnR>
                      <a:noFill/>
                    </a:lnR>
                    <a:lnT>
                      <a:noFill/>
                    </a:lnT>
                    <a:lnB>
                      <a:noFill/>
                    </a:lnB>
                    <a:solidFill>
                      <a:srgbClr val="FF6300"/>
                    </a:solidFill>
                  </a:tcPr>
                </a:tc>
                <a:tc>
                  <a:txBody>
                    <a:bodyPr/>
                    <a:lstStyle/>
                    <a:p>
                      <a:pPr algn="r" fontAlgn="b"/>
                      <a:r>
                        <a:rPr lang="ru-RU" sz="600" b="0" i="0" u="none" strike="noStrike">
                          <a:solidFill>
                            <a:schemeClr val="bg1"/>
                          </a:solidFill>
                          <a:effectLst/>
                          <a:latin typeface="Consolas" panose="020B0609020204030204" pitchFamily="49" charset="0"/>
                        </a:rPr>
                        <a:t>1806410</a:t>
                      </a:r>
                    </a:p>
                  </a:txBody>
                  <a:tcPr marL="5848" marR="5848" marT="5848" marB="0" anchor="b">
                    <a:lnL>
                      <a:noFill/>
                    </a:lnL>
                    <a:lnR>
                      <a:noFill/>
                    </a:lnR>
                    <a:lnT>
                      <a:noFill/>
                    </a:lnT>
                    <a:lnB>
                      <a:noFill/>
                    </a:lnB>
                    <a:solidFill>
                      <a:srgbClr val="73FF00"/>
                    </a:solidFill>
                  </a:tcPr>
                </a:tc>
                <a:tc>
                  <a:txBody>
                    <a:bodyPr/>
                    <a:lstStyle/>
                    <a:p>
                      <a:pPr algn="r" fontAlgn="b"/>
                      <a:r>
                        <a:rPr lang="ru-RU" sz="600" b="0" i="0" u="none" strike="noStrike">
                          <a:solidFill>
                            <a:schemeClr val="bg1"/>
                          </a:solidFill>
                          <a:effectLst/>
                          <a:latin typeface="Consolas" panose="020B0609020204030204" pitchFamily="49" charset="0"/>
                        </a:rPr>
                        <a:t>7225420</a:t>
                      </a:r>
                    </a:p>
                  </a:txBody>
                  <a:tcPr marL="5848" marR="5848" marT="5848" marB="0" anchor="b">
                    <a:lnL>
                      <a:noFill/>
                    </a:lnL>
                    <a:lnR>
                      <a:noFill/>
                    </a:lnR>
                    <a:lnT>
                      <a:noFill/>
                    </a:lnT>
                    <a:lnB>
                      <a:noFill/>
                    </a:lnB>
                    <a:solidFill>
                      <a:srgbClr val="0063FF"/>
                    </a:solidFill>
                  </a:tcPr>
                </a:tc>
                <a:tc>
                  <a:txBody>
                    <a:bodyPr/>
                    <a:lstStyle/>
                    <a:p>
                      <a:pPr algn="r" fontAlgn="b"/>
                      <a:r>
                        <a:rPr lang="ru-RU" sz="600" b="0" i="0" u="none" strike="noStrike">
                          <a:solidFill>
                            <a:schemeClr val="bg1"/>
                          </a:solidFill>
                          <a:effectLst/>
                          <a:latin typeface="Consolas" panose="020B0609020204030204" pitchFamily="49" charset="0"/>
                        </a:rPr>
                        <a:t>28901454</a:t>
                      </a:r>
                    </a:p>
                  </a:txBody>
                  <a:tcPr marL="5848" marR="5848" marT="5848" marB="0" anchor="b">
                    <a:lnL>
                      <a:noFill/>
                    </a:lnL>
                    <a:lnR>
                      <a:noFill/>
                    </a:lnR>
                    <a:lnT>
                      <a:noFill/>
                    </a:lnT>
                    <a:lnB>
                      <a:noFill/>
                    </a:lnB>
                    <a:solidFill>
                      <a:srgbClr val="0059FF"/>
                    </a:solidFill>
                  </a:tcPr>
                </a:tc>
                <a:tc>
                  <a:txBody>
                    <a:bodyPr/>
                    <a:lstStyle/>
                    <a:p>
                      <a:pPr algn="r" fontAlgn="b"/>
                      <a:r>
                        <a:rPr lang="ru-RU" sz="600" b="0" i="0" u="none" strike="noStrike">
                          <a:solidFill>
                            <a:schemeClr val="tx1"/>
                          </a:solidFill>
                          <a:effectLst/>
                          <a:latin typeface="Consolas" panose="020B0609020204030204" pitchFamily="49" charset="0"/>
                        </a:rPr>
                        <a:t>115605584</a:t>
                      </a:r>
                    </a:p>
                  </a:txBody>
                  <a:tcPr marL="5848" marR="5848" marT="5848" marB="0" anchor="b">
                    <a:lnL>
                      <a:noFill/>
                    </a:lnL>
                    <a:lnR>
                      <a:noFill/>
                    </a:lnR>
                    <a:lnT>
                      <a:noFill/>
                    </a:lnT>
                    <a:lnB>
                      <a:noFill/>
                    </a:lnB>
                    <a:solidFill>
                      <a:srgbClr val="002DFF"/>
                    </a:solidFill>
                  </a:tcPr>
                </a:tc>
                <a:tc>
                  <a:txBody>
                    <a:bodyPr/>
                    <a:lstStyle/>
                    <a:p>
                      <a:pPr algn="r" fontAlgn="b"/>
                      <a:r>
                        <a:rPr lang="ru-RU" sz="600" b="0" i="0" u="none" strike="noStrike">
                          <a:solidFill>
                            <a:schemeClr val="bg1"/>
                          </a:solidFill>
                          <a:effectLst/>
                          <a:latin typeface="Consolas" panose="020B0609020204030204" pitchFamily="49" charset="0"/>
                        </a:rPr>
                        <a:t>462422098</a:t>
                      </a:r>
                    </a:p>
                  </a:txBody>
                  <a:tcPr marL="5848" marR="5848" marT="5848" marB="0" anchor="b">
                    <a:lnL>
                      <a:noFill/>
                    </a:lnL>
                    <a:lnR>
                      <a:noFill/>
                    </a:lnR>
                    <a:lnT>
                      <a:noFill/>
                    </a:lnT>
                    <a:lnB>
                      <a:noFill/>
                    </a:lnB>
                    <a:solidFill>
                      <a:srgbClr val="8100FF"/>
                    </a:solidFill>
                  </a:tcPr>
                </a:tc>
              </a:tr>
              <a:tr h="117835">
                <a:tc>
                  <a:txBody>
                    <a:bodyPr/>
                    <a:lstStyle/>
                    <a:p>
                      <a:pPr algn="r" fontAlgn="b"/>
                      <a:r>
                        <a:rPr lang="ru-RU" sz="600" b="0" i="0" u="none" strike="noStrike">
                          <a:solidFill>
                            <a:schemeClr val="tx1"/>
                          </a:solidFill>
                          <a:effectLst/>
                          <a:latin typeface="Consolas" panose="020B0609020204030204" pitchFamily="49" charset="0"/>
                        </a:rPr>
                        <a:t>64</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1886</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7348</a:t>
                      </a:r>
                    </a:p>
                  </a:txBody>
                  <a:tcPr marL="5848" marR="5848" marT="5848" marB="0" anchor="b">
                    <a:lnL>
                      <a:noFill/>
                    </a:lnL>
                    <a:lnR>
                      <a:noFill/>
                    </a:lnR>
                    <a:lnT>
                      <a:noFill/>
                    </a:lnT>
                    <a:lnB>
                      <a:noFill/>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29190</a:t>
                      </a:r>
                    </a:p>
                  </a:txBody>
                  <a:tcPr marL="5848" marR="5848" marT="5848" marB="0" anchor="b">
                    <a:lnL>
                      <a:noFill/>
                    </a:lnL>
                    <a:lnR>
                      <a:noFill/>
                    </a:lnR>
                    <a:lnT>
                      <a:noFill/>
                    </a:lnT>
                    <a:lnB>
                      <a:noFill/>
                    </a:lnB>
                    <a:solidFill>
                      <a:srgbClr val="FF0600"/>
                    </a:solidFill>
                  </a:tcPr>
                </a:tc>
                <a:tc>
                  <a:txBody>
                    <a:bodyPr/>
                    <a:lstStyle/>
                    <a:p>
                      <a:pPr algn="r" fontAlgn="b"/>
                      <a:r>
                        <a:rPr lang="ru-RU" sz="600" b="0" i="0" u="none" strike="noStrike">
                          <a:solidFill>
                            <a:schemeClr val="bg1"/>
                          </a:solidFill>
                          <a:effectLst/>
                          <a:latin typeface="Consolas" panose="020B0609020204030204" pitchFamily="49" charset="0"/>
                        </a:rPr>
                        <a:t>116552</a:t>
                      </a:r>
                    </a:p>
                  </a:txBody>
                  <a:tcPr marL="5848" marR="5848" marT="5848" marB="0" anchor="b">
                    <a:lnL>
                      <a:noFill/>
                    </a:lnL>
                    <a:lnR>
                      <a:noFill/>
                    </a:lnR>
                    <a:lnT>
                      <a:noFill/>
                    </a:lnT>
                    <a:lnB>
                      <a:noFill/>
                    </a:lnB>
                    <a:solidFill>
                      <a:srgbClr val="FF1A00"/>
                    </a:solidFill>
                  </a:tcPr>
                </a:tc>
                <a:tc>
                  <a:txBody>
                    <a:bodyPr/>
                    <a:lstStyle/>
                    <a:p>
                      <a:pPr algn="r" fontAlgn="b"/>
                      <a:r>
                        <a:rPr lang="ru-RU" sz="600" b="0" i="0" u="none" strike="noStrike">
                          <a:solidFill>
                            <a:schemeClr val="bg1"/>
                          </a:solidFill>
                          <a:effectLst/>
                          <a:latin typeface="Consolas" panose="020B0609020204030204" pitchFamily="49" charset="0"/>
                        </a:rPr>
                        <a:t>465994</a:t>
                      </a:r>
                    </a:p>
                  </a:txBody>
                  <a:tcPr marL="5848" marR="5848" marT="5848" marB="0" anchor="b">
                    <a:lnL>
                      <a:noFill/>
                    </a:lnL>
                    <a:lnR>
                      <a:noFill/>
                    </a:lnR>
                    <a:lnT>
                      <a:noFill/>
                    </a:lnT>
                    <a:lnB>
                      <a:noFill/>
                    </a:lnB>
                    <a:solidFill>
                      <a:srgbClr val="FF6600"/>
                    </a:solidFill>
                  </a:tcPr>
                </a:tc>
                <a:tc>
                  <a:txBody>
                    <a:bodyPr/>
                    <a:lstStyle/>
                    <a:p>
                      <a:pPr algn="r" fontAlgn="b"/>
                      <a:r>
                        <a:rPr lang="ru-RU" sz="600" b="0" i="0" u="none" strike="noStrike">
                          <a:solidFill>
                            <a:schemeClr val="bg1"/>
                          </a:solidFill>
                          <a:effectLst/>
                          <a:latin typeface="Consolas" panose="020B0609020204030204" pitchFamily="49" charset="0"/>
                        </a:rPr>
                        <a:t>1863756</a:t>
                      </a:r>
                    </a:p>
                  </a:txBody>
                  <a:tcPr marL="5848" marR="5848" marT="5848" marB="0" anchor="b">
                    <a:lnL>
                      <a:noFill/>
                    </a:lnL>
                    <a:lnR>
                      <a:noFill/>
                    </a:lnR>
                    <a:lnT>
                      <a:noFill/>
                    </a:lnT>
                    <a:lnB>
                      <a:noFill/>
                    </a:lnB>
                    <a:solidFill>
                      <a:srgbClr val="66FF00"/>
                    </a:solidFill>
                  </a:tcPr>
                </a:tc>
                <a:tc>
                  <a:txBody>
                    <a:bodyPr/>
                    <a:lstStyle/>
                    <a:p>
                      <a:pPr algn="r" fontAlgn="b"/>
                      <a:r>
                        <a:rPr lang="ru-RU" sz="600" b="0" i="0" u="none" strike="noStrike">
                          <a:solidFill>
                            <a:schemeClr val="bg1"/>
                          </a:solidFill>
                          <a:effectLst/>
                          <a:latin typeface="Consolas" panose="020B0609020204030204" pitchFamily="49" charset="0"/>
                        </a:rPr>
                        <a:t>7454798</a:t>
                      </a:r>
                    </a:p>
                  </a:txBody>
                  <a:tcPr marL="5848" marR="5848" marT="5848" marB="0" anchor="b">
                    <a:lnL>
                      <a:noFill/>
                    </a:lnL>
                    <a:lnR>
                      <a:noFill/>
                    </a:lnR>
                    <a:lnT>
                      <a:noFill/>
                    </a:lnT>
                    <a:lnB>
                      <a:noFill/>
                    </a:lnB>
                    <a:solidFill>
                      <a:srgbClr val="0063FF"/>
                    </a:solidFill>
                  </a:tcPr>
                </a:tc>
                <a:tc>
                  <a:txBody>
                    <a:bodyPr/>
                    <a:lstStyle/>
                    <a:p>
                      <a:pPr algn="r" fontAlgn="b"/>
                      <a:r>
                        <a:rPr lang="ru-RU" sz="600" b="0" i="0" u="none" strike="noStrike">
                          <a:solidFill>
                            <a:schemeClr val="bg1"/>
                          </a:solidFill>
                          <a:effectLst/>
                          <a:latin typeface="Consolas" panose="020B0609020204030204" pitchFamily="49" charset="0"/>
                        </a:rPr>
                        <a:t>29818960</a:t>
                      </a:r>
                    </a:p>
                  </a:txBody>
                  <a:tcPr marL="5848" marR="5848" marT="5848" marB="0" anchor="b">
                    <a:lnL>
                      <a:noFill/>
                    </a:lnL>
                    <a:lnR>
                      <a:noFill/>
                    </a:lnR>
                    <a:lnT>
                      <a:noFill/>
                    </a:lnT>
                    <a:lnB>
                      <a:noFill/>
                    </a:lnB>
                    <a:solidFill>
                      <a:srgbClr val="0058FF"/>
                    </a:solidFill>
                  </a:tcPr>
                </a:tc>
                <a:tc>
                  <a:txBody>
                    <a:bodyPr/>
                    <a:lstStyle/>
                    <a:p>
                      <a:pPr algn="r" fontAlgn="b"/>
                      <a:r>
                        <a:rPr lang="ru-RU" sz="600" b="0" i="0" u="none" strike="noStrike">
                          <a:solidFill>
                            <a:schemeClr val="tx1"/>
                          </a:solidFill>
                          <a:effectLst/>
                          <a:latin typeface="Consolas" panose="020B0609020204030204" pitchFamily="49" charset="0"/>
                        </a:rPr>
                        <a:t>119275602</a:t>
                      </a:r>
                    </a:p>
                  </a:txBody>
                  <a:tcPr marL="5848" marR="5848" marT="5848" marB="0" anchor="b">
                    <a:lnL>
                      <a:noFill/>
                    </a:lnL>
                    <a:lnR>
                      <a:noFill/>
                    </a:lnR>
                    <a:lnT>
                      <a:noFill/>
                    </a:lnT>
                    <a:lnB>
                      <a:noFill/>
                    </a:lnB>
                    <a:solidFill>
                      <a:srgbClr val="002BFF"/>
                    </a:solidFill>
                  </a:tcPr>
                </a:tc>
                <a:tc>
                  <a:txBody>
                    <a:bodyPr/>
                    <a:lstStyle/>
                    <a:p>
                      <a:pPr algn="r" fontAlgn="b"/>
                      <a:r>
                        <a:rPr lang="ru-RU" sz="600" b="0" i="0" u="none" strike="noStrike">
                          <a:solidFill>
                            <a:schemeClr val="bg1"/>
                          </a:solidFill>
                          <a:effectLst/>
                          <a:latin typeface="Consolas" panose="020B0609020204030204" pitchFamily="49" charset="0"/>
                        </a:rPr>
                        <a:t>477102164</a:t>
                      </a:r>
                    </a:p>
                  </a:txBody>
                  <a:tcPr marL="5848" marR="5848" marT="5848" marB="0" anchor="b">
                    <a:lnL>
                      <a:noFill/>
                    </a:lnL>
                    <a:lnR>
                      <a:noFill/>
                    </a:lnR>
                    <a:lnT>
                      <a:noFill/>
                    </a:lnT>
                    <a:lnB>
                      <a:noFill/>
                    </a:lnB>
                    <a:solidFill>
                      <a:srgbClr val="8800FF"/>
                    </a:solidFill>
                  </a:tcPr>
                </a:tc>
              </a:tr>
              <a:tr h="117835">
                <a:tc>
                  <a:txBody>
                    <a:bodyPr/>
                    <a:lstStyle/>
                    <a:p>
                      <a:pPr algn="r" fontAlgn="b"/>
                      <a:r>
                        <a:rPr lang="ru-RU" sz="600" b="0" i="0" u="none" strike="noStrike">
                          <a:solidFill>
                            <a:schemeClr val="tx1"/>
                          </a:solidFill>
                          <a:effectLst/>
                          <a:latin typeface="Consolas" panose="020B0609020204030204" pitchFamily="49" charset="0"/>
                        </a:rPr>
                        <a:t>66</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1944</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7574</a:t>
                      </a:r>
                    </a:p>
                  </a:txBody>
                  <a:tcPr marL="5848" marR="5848" marT="5848" marB="0" anchor="b">
                    <a:lnL>
                      <a:noFill/>
                    </a:lnL>
                    <a:lnR>
                      <a:noFill/>
                    </a:lnR>
                    <a:lnT>
                      <a:noFill/>
                    </a:lnT>
                    <a:lnB>
                      <a:noFill/>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30088</a:t>
                      </a:r>
                    </a:p>
                  </a:txBody>
                  <a:tcPr marL="5848" marR="5848" marT="5848" marB="0" anchor="b">
                    <a:lnL>
                      <a:noFill/>
                    </a:lnL>
                    <a:lnR>
                      <a:noFill/>
                    </a:lnR>
                    <a:lnT>
                      <a:noFill/>
                    </a:lnT>
                    <a:lnB>
                      <a:noFill/>
                    </a:lnB>
                    <a:solidFill>
                      <a:srgbClr val="FF0700"/>
                    </a:solidFill>
                  </a:tcPr>
                </a:tc>
                <a:tc>
                  <a:txBody>
                    <a:bodyPr/>
                    <a:lstStyle/>
                    <a:p>
                      <a:pPr algn="r" fontAlgn="b"/>
                      <a:r>
                        <a:rPr lang="ru-RU" sz="600" b="0" i="0" u="none" strike="noStrike">
                          <a:solidFill>
                            <a:schemeClr val="bg1"/>
                          </a:solidFill>
                          <a:effectLst/>
                          <a:latin typeface="Consolas" panose="020B0609020204030204" pitchFamily="49" charset="0"/>
                        </a:rPr>
                        <a:t>120138</a:t>
                      </a:r>
                    </a:p>
                  </a:txBody>
                  <a:tcPr marL="5848" marR="5848" marT="5848" marB="0" anchor="b">
                    <a:lnL>
                      <a:noFill/>
                    </a:lnL>
                    <a:lnR>
                      <a:noFill/>
                    </a:lnR>
                    <a:lnT>
                      <a:noFill/>
                    </a:lnT>
                    <a:lnB>
                      <a:noFill/>
                    </a:lnB>
                    <a:solidFill>
                      <a:srgbClr val="FF1A00"/>
                    </a:solidFill>
                  </a:tcPr>
                </a:tc>
                <a:tc>
                  <a:txBody>
                    <a:bodyPr/>
                    <a:lstStyle/>
                    <a:p>
                      <a:pPr algn="r" fontAlgn="b"/>
                      <a:r>
                        <a:rPr lang="ru-RU" sz="600" b="0" i="0" u="none" strike="noStrike">
                          <a:solidFill>
                            <a:schemeClr val="bg1"/>
                          </a:solidFill>
                          <a:effectLst/>
                          <a:latin typeface="Consolas" panose="020B0609020204030204" pitchFamily="49" charset="0"/>
                        </a:rPr>
                        <a:t>480332</a:t>
                      </a:r>
                    </a:p>
                  </a:txBody>
                  <a:tcPr marL="5848" marR="5848" marT="5848" marB="0" anchor="b">
                    <a:lnL>
                      <a:noFill/>
                    </a:lnL>
                    <a:lnR>
                      <a:noFill/>
                    </a:lnR>
                    <a:lnT>
                      <a:noFill/>
                    </a:lnT>
                    <a:lnB>
                      <a:noFill/>
                    </a:lnB>
                    <a:solidFill>
                      <a:srgbClr val="FF6900"/>
                    </a:solidFill>
                  </a:tcPr>
                </a:tc>
                <a:tc>
                  <a:txBody>
                    <a:bodyPr/>
                    <a:lstStyle/>
                    <a:p>
                      <a:pPr algn="r" fontAlgn="b"/>
                      <a:r>
                        <a:rPr lang="ru-RU" sz="600" b="0" i="0" u="none" strike="noStrike">
                          <a:solidFill>
                            <a:schemeClr val="bg1"/>
                          </a:solidFill>
                          <a:effectLst/>
                          <a:latin typeface="Consolas" panose="020B0609020204030204" pitchFamily="49" charset="0"/>
                        </a:rPr>
                        <a:t>1921102</a:t>
                      </a:r>
                    </a:p>
                  </a:txBody>
                  <a:tcPr marL="5848" marR="5848" marT="5848" marB="0" anchor="b">
                    <a:lnL>
                      <a:noFill/>
                    </a:lnL>
                    <a:lnR>
                      <a:noFill/>
                    </a:lnR>
                    <a:lnT>
                      <a:noFill/>
                    </a:lnT>
                    <a:lnB>
                      <a:noFill/>
                    </a:lnB>
                    <a:solidFill>
                      <a:srgbClr val="5AFF00"/>
                    </a:solidFill>
                  </a:tcPr>
                </a:tc>
                <a:tc>
                  <a:txBody>
                    <a:bodyPr/>
                    <a:lstStyle/>
                    <a:p>
                      <a:pPr algn="r" fontAlgn="b"/>
                      <a:r>
                        <a:rPr lang="ru-RU" sz="600" b="0" i="0" u="none" strike="noStrike">
                          <a:solidFill>
                            <a:schemeClr val="bg1"/>
                          </a:solidFill>
                          <a:effectLst/>
                          <a:latin typeface="Consolas" panose="020B0609020204030204" pitchFamily="49" charset="0"/>
                        </a:rPr>
                        <a:t>7684176</a:t>
                      </a:r>
                    </a:p>
                  </a:txBody>
                  <a:tcPr marL="5848" marR="5848" marT="5848" marB="0" anchor="b">
                    <a:lnL>
                      <a:noFill/>
                    </a:lnL>
                    <a:lnR>
                      <a:noFill/>
                    </a:lnR>
                    <a:lnT>
                      <a:noFill/>
                    </a:lnT>
                    <a:lnB>
                      <a:noFill/>
                    </a:lnB>
                    <a:solidFill>
                      <a:srgbClr val="0063FF"/>
                    </a:solidFill>
                  </a:tcPr>
                </a:tc>
                <a:tc>
                  <a:txBody>
                    <a:bodyPr/>
                    <a:lstStyle/>
                    <a:p>
                      <a:pPr algn="r" fontAlgn="b"/>
                      <a:r>
                        <a:rPr lang="ru-RU" sz="600" b="0" i="0" u="none" strike="noStrike">
                          <a:solidFill>
                            <a:schemeClr val="bg1"/>
                          </a:solidFill>
                          <a:effectLst/>
                          <a:latin typeface="Consolas" panose="020B0609020204030204" pitchFamily="49" charset="0"/>
                        </a:rPr>
                        <a:t>30736466</a:t>
                      </a:r>
                    </a:p>
                  </a:txBody>
                  <a:tcPr marL="5848" marR="5848" marT="5848" marB="0" anchor="b">
                    <a:lnL>
                      <a:noFill/>
                    </a:lnL>
                    <a:lnR>
                      <a:noFill/>
                    </a:lnR>
                    <a:lnT>
                      <a:noFill/>
                    </a:lnT>
                    <a:lnB>
                      <a:noFill/>
                    </a:lnB>
                    <a:solidFill>
                      <a:srgbClr val="0058FF"/>
                    </a:solidFill>
                  </a:tcPr>
                </a:tc>
                <a:tc>
                  <a:txBody>
                    <a:bodyPr/>
                    <a:lstStyle/>
                    <a:p>
                      <a:pPr algn="r" fontAlgn="b"/>
                      <a:r>
                        <a:rPr lang="ru-RU" sz="600" b="0" i="0" u="none" strike="noStrike">
                          <a:solidFill>
                            <a:schemeClr val="tx1"/>
                          </a:solidFill>
                          <a:effectLst/>
                          <a:latin typeface="Consolas" panose="020B0609020204030204" pitchFamily="49" charset="0"/>
                        </a:rPr>
                        <a:t>122945620</a:t>
                      </a:r>
                    </a:p>
                  </a:txBody>
                  <a:tcPr marL="5848" marR="5848" marT="5848" marB="0" anchor="b">
                    <a:lnL>
                      <a:noFill/>
                    </a:lnL>
                    <a:lnR>
                      <a:noFill/>
                    </a:lnR>
                    <a:lnT>
                      <a:noFill/>
                    </a:lnT>
                    <a:lnB>
                      <a:noFill/>
                    </a:lnB>
                    <a:solidFill>
                      <a:srgbClr val="0029FF"/>
                    </a:solidFill>
                  </a:tcPr>
                </a:tc>
                <a:tc>
                  <a:txBody>
                    <a:bodyPr/>
                    <a:lstStyle/>
                    <a:p>
                      <a:pPr algn="r" fontAlgn="b"/>
                      <a:r>
                        <a:rPr lang="ru-RU" sz="600" b="0" i="0" u="none" strike="noStrike">
                          <a:solidFill>
                            <a:schemeClr val="bg1"/>
                          </a:solidFill>
                          <a:effectLst/>
                          <a:latin typeface="Consolas" panose="020B0609020204030204" pitchFamily="49" charset="0"/>
                        </a:rPr>
                        <a:t>491782230</a:t>
                      </a:r>
                    </a:p>
                  </a:txBody>
                  <a:tcPr marL="5848" marR="5848" marT="5848" marB="0" anchor="b">
                    <a:lnL>
                      <a:noFill/>
                    </a:lnL>
                    <a:lnR>
                      <a:noFill/>
                    </a:lnR>
                    <a:lnT>
                      <a:noFill/>
                    </a:lnT>
                    <a:lnB>
                      <a:noFill/>
                    </a:lnB>
                    <a:solidFill>
                      <a:srgbClr val="9000FF"/>
                    </a:solidFill>
                  </a:tcPr>
                </a:tc>
              </a:tr>
              <a:tr h="117835">
                <a:tc>
                  <a:txBody>
                    <a:bodyPr/>
                    <a:lstStyle/>
                    <a:p>
                      <a:pPr algn="r" fontAlgn="b"/>
                      <a:r>
                        <a:rPr lang="ru-RU" sz="600" b="0" i="0" u="none" strike="noStrike">
                          <a:solidFill>
                            <a:schemeClr val="tx1"/>
                          </a:solidFill>
                          <a:effectLst/>
                          <a:latin typeface="Consolas" panose="020B0609020204030204" pitchFamily="49" charset="0"/>
                        </a:rPr>
                        <a:t>68</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2002</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7800</a:t>
                      </a:r>
                    </a:p>
                  </a:txBody>
                  <a:tcPr marL="5848" marR="5848" marT="5848" marB="0" anchor="b">
                    <a:lnL>
                      <a:noFill/>
                    </a:lnL>
                    <a:lnR>
                      <a:noFill/>
                    </a:lnR>
                    <a:lnT>
                      <a:noFill/>
                    </a:lnT>
                    <a:lnB>
                      <a:noFill/>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30986</a:t>
                      </a:r>
                    </a:p>
                  </a:txBody>
                  <a:tcPr marL="5848" marR="5848" marT="5848" marB="0" anchor="b">
                    <a:lnL>
                      <a:noFill/>
                    </a:lnL>
                    <a:lnR>
                      <a:noFill/>
                    </a:lnR>
                    <a:lnT>
                      <a:noFill/>
                    </a:lnT>
                    <a:lnB>
                      <a:noFill/>
                    </a:lnB>
                    <a:solidFill>
                      <a:srgbClr val="FF0700"/>
                    </a:solidFill>
                  </a:tcPr>
                </a:tc>
                <a:tc>
                  <a:txBody>
                    <a:bodyPr/>
                    <a:lstStyle/>
                    <a:p>
                      <a:pPr algn="r" fontAlgn="b"/>
                      <a:r>
                        <a:rPr lang="ru-RU" sz="600" b="0" i="0" u="none" strike="noStrike">
                          <a:solidFill>
                            <a:schemeClr val="bg1"/>
                          </a:solidFill>
                          <a:effectLst/>
                          <a:latin typeface="Consolas" panose="020B0609020204030204" pitchFamily="49" charset="0"/>
                        </a:rPr>
                        <a:t>123724</a:t>
                      </a:r>
                    </a:p>
                  </a:txBody>
                  <a:tcPr marL="5848" marR="5848" marT="5848" marB="0" anchor="b">
                    <a:lnL>
                      <a:noFill/>
                    </a:lnL>
                    <a:lnR>
                      <a:noFill/>
                    </a:lnR>
                    <a:lnT>
                      <a:noFill/>
                    </a:lnT>
                    <a:lnB>
                      <a:noFill/>
                    </a:lnB>
                    <a:solidFill>
                      <a:srgbClr val="FF1B00"/>
                    </a:solidFill>
                  </a:tcPr>
                </a:tc>
                <a:tc>
                  <a:txBody>
                    <a:bodyPr/>
                    <a:lstStyle/>
                    <a:p>
                      <a:pPr algn="r" fontAlgn="b"/>
                      <a:r>
                        <a:rPr lang="ru-RU" sz="600" b="0" i="0" u="none" strike="noStrike">
                          <a:solidFill>
                            <a:schemeClr val="bg1"/>
                          </a:solidFill>
                          <a:effectLst/>
                          <a:latin typeface="Consolas" panose="020B0609020204030204" pitchFamily="49" charset="0"/>
                        </a:rPr>
                        <a:t>494670</a:t>
                      </a:r>
                    </a:p>
                  </a:txBody>
                  <a:tcPr marL="5848" marR="5848" marT="5848" marB="0" anchor="b">
                    <a:lnL>
                      <a:noFill/>
                    </a:lnL>
                    <a:lnR>
                      <a:noFill/>
                    </a:lnR>
                    <a:lnT>
                      <a:noFill/>
                    </a:lnT>
                    <a:lnB>
                      <a:noFill/>
                    </a:lnB>
                    <a:solidFill>
                      <a:srgbClr val="FF6C00"/>
                    </a:solidFill>
                  </a:tcPr>
                </a:tc>
                <a:tc>
                  <a:txBody>
                    <a:bodyPr/>
                    <a:lstStyle/>
                    <a:p>
                      <a:pPr algn="r" fontAlgn="b"/>
                      <a:r>
                        <a:rPr lang="ru-RU" sz="600" b="0" i="0" u="none" strike="noStrike">
                          <a:solidFill>
                            <a:schemeClr val="bg1"/>
                          </a:solidFill>
                          <a:effectLst/>
                          <a:latin typeface="Consolas" panose="020B0609020204030204" pitchFamily="49" charset="0"/>
                        </a:rPr>
                        <a:t>1978448</a:t>
                      </a:r>
                    </a:p>
                  </a:txBody>
                  <a:tcPr marL="5848" marR="5848" marT="5848" marB="0" anchor="b">
                    <a:lnL>
                      <a:noFill/>
                    </a:lnL>
                    <a:lnR>
                      <a:noFill/>
                    </a:lnR>
                    <a:lnT>
                      <a:noFill/>
                    </a:lnT>
                    <a:lnB>
                      <a:noFill/>
                    </a:lnB>
                    <a:solidFill>
                      <a:srgbClr val="4DFF00"/>
                    </a:solidFill>
                  </a:tcPr>
                </a:tc>
                <a:tc>
                  <a:txBody>
                    <a:bodyPr/>
                    <a:lstStyle/>
                    <a:p>
                      <a:pPr algn="r" fontAlgn="b"/>
                      <a:r>
                        <a:rPr lang="ru-RU" sz="600" b="0" i="0" u="none" strike="noStrike">
                          <a:solidFill>
                            <a:schemeClr val="bg1"/>
                          </a:solidFill>
                          <a:effectLst/>
                          <a:latin typeface="Consolas" panose="020B0609020204030204" pitchFamily="49" charset="0"/>
                        </a:rPr>
                        <a:t>7913554</a:t>
                      </a:r>
                    </a:p>
                  </a:txBody>
                  <a:tcPr marL="5848" marR="5848" marT="5848" marB="0" anchor="b">
                    <a:lnL>
                      <a:noFill/>
                    </a:lnL>
                    <a:lnR>
                      <a:noFill/>
                    </a:lnR>
                    <a:lnT>
                      <a:noFill/>
                    </a:lnT>
                    <a:lnB>
                      <a:noFill/>
                    </a:lnB>
                    <a:solidFill>
                      <a:srgbClr val="0063FF"/>
                    </a:solidFill>
                  </a:tcPr>
                </a:tc>
                <a:tc>
                  <a:txBody>
                    <a:bodyPr/>
                    <a:lstStyle/>
                    <a:p>
                      <a:pPr algn="r" fontAlgn="b"/>
                      <a:r>
                        <a:rPr lang="ru-RU" sz="600" b="0" i="0" u="none" strike="noStrike">
                          <a:solidFill>
                            <a:schemeClr val="bg1"/>
                          </a:solidFill>
                          <a:effectLst/>
                          <a:latin typeface="Consolas" panose="020B0609020204030204" pitchFamily="49" charset="0"/>
                        </a:rPr>
                        <a:t>31653972</a:t>
                      </a:r>
                    </a:p>
                  </a:txBody>
                  <a:tcPr marL="5848" marR="5848" marT="5848" marB="0" anchor="b">
                    <a:lnL>
                      <a:noFill/>
                    </a:lnL>
                    <a:lnR>
                      <a:noFill/>
                    </a:lnR>
                    <a:lnT>
                      <a:noFill/>
                    </a:lnT>
                    <a:lnB>
                      <a:noFill/>
                    </a:lnB>
                    <a:solidFill>
                      <a:srgbClr val="0057FF"/>
                    </a:solidFill>
                  </a:tcPr>
                </a:tc>
                <a:tc>
                  <a:txBody>
                    <a:bodyPr/>
                    <a:lstStyle/>
                    <a:p>
                      <a:pPr algn="r" fontAlgn="b"/>
                      <a:r>
                        <a:rPr lang="ru-RU" sz="600" b="0" i="0" u="none" strike="noStrike">
                          <a:solidFill>
                            <a:schemeClr val="tx1"/>
                          </a:solidFill>
                          <a:effectLst/>
                          <a:latin typeface="Consolas" panose="020B0609020204030204" pitchFamily="49" charset="0"/>
                        </a:rPr>
                        <a:t>126615638</a:t>
                      </a:r>
                    </a:p>
                  </a:txBody>
                  <a:tcPr marL="5848" marR="5848" marT="5848" marB="0" anchor="b">
                    <a:lnL>
                      <a:noFill/>
                    </a:lnL>
                    <a:lnR>
                      <a:noFill/>
                    </a:lnR>
                    <a:lnT>
                      <a:noFill/>
                    </a:lnT>
                    <a:lnB>
                      <a:noFill/>
                    </a:lnB>
                    <a:solidFill>
                      <a:srgbClr val="0028FF"/>
                    </a:solidFill>
                  </a:tcPr>
                </a:tc>
                <a:tc>
                  <a:txBody>
                    <a:bodyPr/>
                    <a:lstStyle/>
                    <a:p>
                      <a:pPr algn="r" fontAlgn="b"/>
                      <a:r>
                        <a:rPr lang="ru-RU" sz="600" b="0" i="0" u="none" strike="noStrike">
                          <a:solidFill>
                            <a:schemeClr val="bg1"/>
                          </a:solidFill>
                          <a:effectLst/>
                          <a:latin typeface="Consolas" panose="020B0609020204030204" pitchFamily="49" charset="0"/>
                        </a:rPr>
                        <a:t>506462296</a:t>
                      </a:r>
                    </a:p>
                  </a:txBody>
                  <a:tcPr marL="5848" marR="5848" marT="5848" marB="0" anchor="b">
                    <a:lnL>
                      <a:noFill/>
                    </a:lnL>
                    <a:lnR>
                      <a:noFill/>
                    </a:lnR>
                    <a:lnT>
                      <a:noFill/>
                    </a:lnT>
                    <a:lnB>
                      <a:noFill/>
                    </a:lnB>
                    <a:solidFill>
                      <a:srgbClr val="9700FF"/>
                    </a:solidFill>
                  </a:tcPr>
                </a:tc>
              </a:tr>
              <a:tr h="124767">
                <a:tc>
                  <a:txBody>
                    <a:bodyPr/>
                    <a:lstStyle/>
                    <a:p>
                      <a:pPr algn="r" fontAlgn="b"/>
                      <a:r>
                        <a:rPr lang="ru-RU" sz="600" b="0" i="0" u="none" strike="noStrike">
                          <a:solidFill>
                            <a:schemeClr val="tx1"/>
                          </a:solidFill>
                          <a:effectLst/>
                          <a:latin typeface="Consolas" panose="020B0609020204030204" pitchFamily="49" charset="0"/>
                        </a:rPr>
                        <a:t>70</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2060</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8026</a:t>
                      </a:r>
                    </a:p>
                  </a:txBody>
                  <a:tcPr marL="5848" marR="5848" marT="5848" marB="0" anchor="b">
                    <a:lnL>
                      <a:noFill/>
                    </a:lnL>
                    <a:lnR>
                      <a:noFill/>
                    </a:lnR>
                    <a:lnT>
                      <a:noFill/>
                    </a:lnT>
                    <a:lnB>
                      <a:noFill/>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31884</a:t>
                      </a:r>
                    </a:p>
                  </a:txBody>
                  <a:tcPr marL="5848" marR="5848" marT="5848" marB="0" anchor="b">
                    <a:lnL>
                      <a:noFill/>
                    </a:lnL>
                    <a:lnR>
                      <a:noFill/>
                    </a:lnR>
                    <a:lnT>
                      <a:noFill/>
                    </a:lnT>
                    <a:lnB w="12700" cap="flat" cmpd="sng" algn="ctr">
                      <a:solidFill>
                        <a:srgbClr val="000000"/>
                      </a:solidFill>
                      <a:prstDash val="solid"/>
                      <a:round/>
                      <a:headEnd type="none" w="med" len="med"/>
                      <a:tailEnd type="none" w="med" len="med"/>
                    </a:lnB>
                    <a:solidFill>
                      <a:srgbClr val="FF0700"/>
                    </a:solidFill>
                  </a:tcPr>
                </a:tc>
                <a:tc>
                  <a:txBody>
                    <a:bodyPr/>
                    <a:lstStyle/>
                    <a:p>
                      <a:pPr algn="r" fontAlgn="b"/>
                      <a:r>
                        <a:rPr lang="ru-RU" sz="600" b="0" i="0" u="none" strike="noStrike">
                          <a:solidFill>
                            <a:schemeClr val="bg1"/>
                          </a:solidFill>
                          <a:effectLst/>
                          <a:latin typeface="Consolas" panose="020B0609020204030204" pitchFamily="49" charset="0"/>
                        </a:rPr>
                        <a:t>127310</a:t>
                      </a:r>
                    </a:p>
                  </a:txBody>
                  <a:tcPr marL="5848" marR="5848" marT="5848" marB="0" anchor="b">
                    <a:lnL>
                      <a:noFill/>
                    </a:lnL>
                    <a:lnR>
                      <a:noFill/>
                    </a:lnR>
                    <a:lnT>
                      <a:noFill/>
                    </a:lnT>
                    <a:lnB w="12700" cap="flat" cmpd="sng" algn="ctr">
                      <a:solidFill>
                        <a:srgbClr val="000000"/>
                      </a:solidFill>
                      <a:prstDash val="solid"/>
                      <a:round/>
                      <a:headEnd type="none" w="med" len="med"/>
                      <a:tailEnd type="none" w="med" len="med"/>
                    </a:lnB>
                    <a:solidFill>
                      <a:srgbClr val="FF1C00"/>
                    </a:solidFill>
                  </a:tcPr>
                </a:tc>
                <a:tc>
                  <a:txBody>
                    <a:bodyPr/>
                    <a:lstStyle/>
                    <a:p>
                      <a:pPr algn="r" fontAlgn="b"/>
                      <a:r>
                        <a:rPr lang="ru-RU" sz="600" b="0" i="0" u="none" strike="noStrike">
                          <a:solidFill>
                            <a:schemeClr val="bg1"/>
                          </a:solidFill>
                          <a:effectLst/>
                          <a:latin typeface="Consolas" panose="020B0609020204030204" pitchFamily="49" charset="0"/>
                        </a:rPr>
                        <a:t>509008</a:t>
                      </a:r>
                    </a:p>
                  </a:txBody>
                  <a:tcPr marL="5848" marR="5848" marT="5848" marB="0" anchor="b">
                    <a:lnL>
                      <a:noFill/>
                    </a:lnL>
                    <a:lnR>
                      <a:noFill/>
                    </a:lnR>
                    <a:lnT>
                      <a:noFill/>
                    </a:lnT>
                    <a:lnB>
                      <a:noFill/>
                    </a:lnB>
                    <a:solidFill>
                      <a:srgbClr val="FF6F00"/>
                    </a:solidFill>
                  </a:tcPr>
                </a:tc>
                <a:tc>
                  <a:txBody>
                    <a:bodyPr/>
                    <a:lstStyle/>
                    <a:p>
                      <a:pPr algn="r" fontAlgn="b"/>
                      <a:r>
                        <a:rPr lang="ru-RU" sz="600" b="0" i="0" u="none" strike="noStrike">
                          <a:solidFill>
                            <a:schemeClr val="bg1"/>
                          </a:solidFill>
                          <a:effectLst/>
                          <a:latin typeface="Consolas" panose="020B0609020204030204" pitchFamily="49" charset="0"/>
                        </a:rPr>
                        <a:t>2035794</a:t>
                      </a:r>
                    </a:p>
                  </a:txBody>
                  <a:tcPr marL="5848" marR="5848" marT="5848" marB="0" anchor="b">
                    <a:lnL>
                      <a:noFill/>
                    </a:lnL>
                    <a:lnR>
                      <a:noFill/>
                    </a:lnR>
                    <a:lnT>
                      <a:noFill/>
                    </a:lnT>
                    <a:lnB>
                      <a:noFill/>
                    </a:lnB>
                    <a:solidFill>
                      <a:srgbClr val="40FF00"/>
                    </a:solidFill>
                  </a:tcPr>
                </a:tc>
                <a:tc>
                  <a:txBody>
                    <a:bodyPr/>
                    <a:lstStyle/>
                    <a:p>
                      <a:pPr algn="r" fontAlgn="b"/>
                      <a:r>
                        <a:rPr lang="ru-RU" sz="600" b="0" i="0" u="none" strike="noStrike">
                          <a:solidFill>
                            <a:schemeClr val="bg1"/>
                          </a:solidFill>
                          <a:effectLst/>
                          <a:latin typeface="Consolas" panose="020B0609020204030204" pitchFamily="49" charset="0"/>
                        </a:rPr>
                        <a:t>8142932</a:t>
                      </a:r>
                    </a:p>
                  </a:txBody>
                  <a:tcPr marL="5848" marR="5848" marT="5848" marB="0" anchor="b">
                    <a:lnL>
                      <a:noFill/>
                    </a:lnL>
                    <a:lnR>
                      <a:noFill/>
                    </a:lnR>
                    <a:lnT>
                      <a:noFill/>
                    </a:lnT>
                    <a:lnB>
                      <a:noFill/>
                    </a:lnB>
                    <a:solidFill>
                      <a:srgbClr val="0063FF"/>
                    </a:solidFill>
                  </a:tcPr>
                </a:tc>
                <a:tc>
                  <a:txBody>
                    <a:bodyPr/>
                    <a:lstStyle/>
                    <a:p>
                      <a:pPr algn="r" fontAlgn="b"/>
                      <a:r>
                        <a:rPr lang="ru-RU" sz="600" b="0" i="0" u="none" strike="noStrike">
                          <a:solidFill>
                            <a:schemeClr val="bg1"/>
                          </a:solidFill>
                          <a:effectLst/>
                          <a:latin typeface="Consolas" panose="020B0609020204030204" pitchFamily="49" charset="0"/>
                        </a:rPr>
                        <a:t>32571478</a:t>
                      </a:r>
                    </a:p>
                  </a:txBody>
                  <a:tcPr marL="5848" marR="5848" marT="5848" marB="0" anchor="b">
                    <a:lnL>
                      <a:noFill/>
                    </a:lnL>
                    <a:lnR>
                      <a:noFill/>
                    </a:lnR>
                    <a:lnT>
                      <a:noFill/>
                    </a:lnT>
                    <a:lnB>
                      <a:noFill/>
                    </a:lnB>
                    <a:solidFill>
                      <a:srgbClr val="0057FF"/>
                    </a:solidFill>
                  </a:tcPr>
                </a:tc>
                <a:tc>
                  <a:txBody>
                    <a:bodyPr/>
                    <a:lstStyle/>
                    <a:p>
                      <a:pPr algn="r" fontAlgn="b"/>
                      <a:r>
                        <a:rPr lang="ru-RU" sz="600" b="0" i="0" u="none" strike="noStrike">
                          <a:solidFill>
                            <a:schemeClr val="tx1"/>
                          </a:solidFill>
                          <a:effectLst/>
                          <a:latin typeface="Consolas" panose="020B0609020204030204" pitchFamily="49" charset="0"/>
                        </a:rPr>
                        <a:t>130285656</a:t>
                      </a:r>
                    </a:p>
                  </a:txBody>
                  <a:tcPr marL="5848" marR="5848" marT="5848" marB="0" anchor="b">
                    <a:lnL>
                      <a:noFill/>
                    </a:lnL>
                    <a:lnR>
                      <a:noFill/>
                    </a:lnR>
                    <a:lnT>
                      <a:noFill/>
                    </a:lnT>
                    <a:lnB>
                      <a:noFill/>
                    </a:lnB>
                    <a:solidFill>
                      <a:srgbClr val="0026FF"/>
                    </a:solidFill>
                  </a:tcPr>
                </a:tc>
                <a:tc>
                  <a:txBody>
                    <a:bodyPr/>
                    <a:lstStyle/>
                    <a:p>
                      <a:pPr algn="r" fontAlgn="b"/>
                      <a:r>
                        <a:rPr lang="ru-RU" sz="600" b="0" i="0" u="none" strike="noStrike">
                          <a:solidFill>
                            <a:schemeClr val="bg1"/>
                          </a:solidFill>
                          <a:effectLst/>
                          <a:latin typeface="Consolas" panose="020B0609020204030204" pitchFamily="49" charset="0"/>
                        </a:rPr>
                        <a:t>521142362</a:t>
                      </a:r>
                    </a:p>
                  </a:txBody>
                  <a:tcPr marL="5848" marR="5848" marT="5848" marB="0" anchor="b">
                    <a:lnL>
                      <a:noFill/>
                    </a:lnL>
                    <a:lnR>
                      <a:noFill/>
                    </a:lnR>
                    <a:lnT>
                      <a:noFill/>
                    </a:lnT>
                    <a:lnB>
                      <a:noFill/>
                    </a:lnB>
                    <a:solidFill>
                      <a:srgbClr val="9E00FF"/>
                    </a:solidFill>
                  </a:tcPr>
                </a:tc>
              </a:tr>
              <a:tr h="124767">
                <a:tc>
                  <a:txBody>
                    <a:bodyPr/>
                    <a:lstStyle/>
                    <a:p>
                      <a:pPr algn="r" fontAlgn="b"/>
                      <a:r>
                        <a:rPr lang="ru-RU" sz="600" b="0" i="0" u="none" strike="noStrike">
                          <a:solidFill>
                            <a:schemeClr val="tx1"/>
                          </a:solidFill>
                          <a:effectLst/>
                          <a:latin typeface="Consolas" panose="020B0609020204030204" pitchFamily="49" charset="0"/>
                        </a:rPr>
                        <a:t>72</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2118</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8252</a:t>
                      </a:r>
                    </a:p>
                  </a:txBody>
                  <a:tcPr marL="5848" marR="5848" marT="5848" marB="0" anchor="b">
                    <a:lnL>
                      <a:noFill/>
                    </a:lnL>
                    <a:lnR w="12700" cap="flat" cmpd="sng" algn="ctr">
                      <a:solidFill>
                        <a:srgbClr val="000000"/>
                      </a:solidFill>
                      <a:prstDash val="solid"/>
                      <a:round/>
                      <a:headEnd type="none" w="med" len="med"/>
                      <a:tailEnd type="none" w="med" len="med"/>
                    </a:lnR>
                    <a:lnT>
                      <a:noFill/>
                    </a:lnT>
                    <a:lnB>
                      <a:noFill/>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32782</a:t>
                      </a:r>
                    </a:p>
                  </a:txBody>
                  <a:tcPr marL="5848" marR="5848" marT="58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700"/>
                    </a:solidFill>
                  </a:tcPr>
                </a:tc>
                <a:tc>
                  <a:txBody>
                    <a:bodyPr/>
                    <a:lstStyle/>
                    <a:p>
                      <a:pPr algn="r" fontAlgn="b"/>
                      <a:r>
                        <a:rPr lang="ru-RU" sz="600" b="0" i="0" u="none" strike="noStrike">
                          <a:solidFill>
                            <a:schemeClr val="bg1"/>
                          </a:solidFill>
                          <a:effectLst/>
                          <a:latin typeface="Consolas" panose="020B0609020204030204" pitchFamily="49" charset="0"/>
                        </a:rPr>
                        <a:t>130896</a:t>
                      </a:r>
                    </a:p>
                  </a:txBody>
                  <a:tcPr marL="5848" marR="5848" marT="58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1D00"/>
                    </a:solidFill>
                  </a:tcPr>
                </a:tc>
                <a:tc>
                  <a:txBody>
                    <a:bodyPr/>
                    <a:lstStyle/>
                    <a:p>
                      <a:pPr algn="r" fontAlgn="b"/>
                      <a:r>
                        <a:rPr lang="ru-RU" sz="600" b="0" i="0" u="none" strike="noStrike">
                          <a:solidFill>
                            <a:schemeClr val="bg1"/>
                          </a:solidFill>
                          <a:effectLst/>
                          <a:latin typeface="Consolas" panose="020B0609020204030204" pitchFamily="49" charset="0"/>
                        </a:rPr>
                        <a:t>523346</a:t>
                      </a:r>
                    </a:p>
                  </a:txBody>
                  <a:tcPr marL="5848" marR="5848" marT="5848" marB="0" anchor="b">
                    <a:lnL w="12700" cap="flat" cmpd="sng" algn="ctr">
                      <a:solidFill>
                        <a:srgbClr val="000000"/>
                      </a:solidFill>
                      <a:prstDash val="solid"/>
                      <a:round/>
                      <a:headEnd type="none" w="med" len="med"/>
                      <a:tailEnd type="none" w="med" len="med"/>
                    </a:lnL>
                    <a:lnR>
                      <a:noFill/>
                    </a:lnR>
                    <a:lnT>
                      <a:noFill/>
                    </a:lnT>
                    <a:lnB>
                      <a:noFill/>
                    </a:lnB>
                    <a:solidFill>
                      <a:srgbClr val="FF7300"/>
                    </a:solidFill>
                  </a:tcPr>
                </a:tc>
                <a:tc>
                  <a:txBody>
                    <a:bodyPr/>
                    <a:lstStyle/>
                    <a:p>
                      <a:pPr algn="r" fontAlgn="b"/>
                      <a:r>
                        <a:rPr lang="ru-RU" sz="600" b="0" i="0" u="none" strike="noStrike">
                          <a:solidFill>
                            <a:schemeClr val="bg1"/>
                          </a:solidFill>
                          <a:effectLst/>
                          <a:latin typeface="Consolas" panose="020B0609020204030204" pitchFamily="49" charset="0"/>
                        </a:rPr>
                        <a:t>2093140</a:t>
                      </a:r>
                    </a:p>
                  </a:txBody>
                  <a:tcPr marL="5848" marR="5848" marT="5848" marB="0" anchor="b">
                    <a:lnL>
                      <a:noFill/>
                    </a:lnL>
                    <a:lnR>
                      <a:noFill/>
                    </a:lnR>
                    <a:lnT>
                      <a:noFill/>
                    </a:lnT>
                    <a:lnB>
                      <a:noFill/>
                    </a:lnB>
                    <a:solidFill>
                      <a:srgbClr val="34FF00"/>
                    </a:solidFill>
                  </a:tcPr>
                </a:tc>
                <a:tc>
                  <a:txBody>
                    <a:bodyPr/>
                    <a:lstStyle/>
                    <a:p>
                      <a:pPr algn="r" fontAlgn="b"/>
                      <a:r>
                        <a:rPr lang="ru-RU" sz="600" b="0" i="0" u="none" strike="noStrike">
                          <a:solidFill>
                            <a:schemeClr val="bg1"/>
                          </a:solidFill>
                          <a:effectLst/>
                          <a:latin typeface="Consolas" panose="020B0609020204030204" pitchFamily="49" charset="0"/>
                        </a:rPr>
                        <a:t>8372310</a:t>
                      </a:r>
                    </a:p>
                  </a:txBody>
                  <a:tcPr marL="5848" marR="5848" marT="5848" marB="0" anchor="b">
                    <a:lnL>
                      <a:noFill/>
                    </a:lnL>
                    <a:lnR>
                      <a:noFill/>
                    </a:lnR>
                    <a:lnT>
                      <a:noFill/>
                    </a:lnT>
                    <a:lnB>
                      <a:noFill/>
                    </a:lnB>
                    <a:solidFill>
                      <a:srgbClr val="0063FF"/>
                    </a:solidFill>
                  </a:tcPr>
                </a:tc>
                <a:tc>
                  <a:txBody>
                    <a:bodyPr/>
                    <a:lstStyle/>
                    <a:p>
                      <a:pPr algn="r" fontAlgn="b"/>
                      <a:r>
                        <a:rPr lang="ru-RU" sz="600" b="0" i="0" u="none" strike="noStrike">
                          <a:solidFill>
                            <a:schemeClr val="bg1"/>
                          </a:solidFill>
                          <a:effectLst/>
                          <a:latin typeface="Consolas" panose="020B0609020204030204" pitchFamily="49" charset="0"/>
                        </a:rPr>
                        <a:t>33488984</a:t>
                      </a:r>
                    </a:p>
                  </a:txBody>
                  <a:tcPr marL="5848" marR="5848" marT="5848" marB="0" anchor="b">
                    <a:lnL>
                      <a:noFill/>
                    </a:lnL>
                    <a:lnR>
                      <a:noFill/>
                    </a:lnR>
                    <a:lnT>
                      <a:noFill/>
                    </a:lnT>
                    <a:lnB>
                      <a:noFill/>
                    </a:lnB>
                    <a:solidFill>
                      <a:srgbClr val="0056FF"/>
                    </a:solidFill>
                  </a:tcPr>
                </a:tc>
                <a:tc>
                  <a:txBody>
                    <a:bodyPr/>
                    <a:lstStyle/>
                    <a:p>
                      <a:pPr algn="r" fontAlgn="b"/>
                      <a:r>
                        <a:rPr lang="ru-RU" sz="600" b="0" i="0" u="none" strike="noStrike">
                          <a:solidFill>
                            <a:schemeClr val="tx1"/>
                          </a:solidFill>
                          <a:effectLst/>
                          <a:latin typeface="Consolas" panose="020B0609020204030204" pitchFamily="49" charset="0"/>
                        </a:rPr>
                        <a:t>133955674</a:t>
                      </a:r>
                    </a:p>
                  </a:txBody>
                  <a:tcPr marL="5848" marR="5848" marT="5848" marB="0" anchor="b">
                    <a:lnL>
                      <a:noFill/>
                    </a:lnL>
                    <a:lnR>
                      <a:noFill/>
                    </a:lnR>
                    <a:lnT>
                      <a:noFill/>
                    </a:lnT>
                    <a:lnB>
                      <a:noFill/>
                    </a:lnB>
                    <a:solidFill>
                      <a:srgbClr val="0024FF"/>
                    </a:solidFill>
                  </a:tcPr>
                </a:tc>
                <a:tc>
                  <a:txBody>
                    <a:bodyPr/>
                    <a:lstStyle/>
                    <a:p>
                      <a:pPr algn="r" fontAlgn="b"/>
                      <a:r>
                        <a:rPr lang="ru-RU" sz="600" b="0" i="0" u="none" strike="noStrike">
                          <a:solidFill>
                            <a:schemeClr val="bg1"/>
                          </a:solidFill>
                          <a:effectLst/>
                          <a:latin typeface="Consolas" panose="020B0609020204030204" pitchFamily="49" charset="0"/>
                        </a:rPr>
                        <a:t>535822428</a:t>
                      </a:r>
                    </a:p>
                  </a:txBody>
                  <a:tcPr marL="5848" marR="5848" marT="5848" marB="0" anchor="b">
                    <a:lnL>
                      <a:noFill/>
                    </a:lnL>
                    <a:lnR>
                      <a:noFill/>
                    </a:lnR>
                    <a:lnT>
                      <a:noFill/>
                    </a:lnT>
                    <a:lnB>
                      <a:noFill/>
                    </a:lnB>
                    <a:solidFill>
                      <a:srgbClr val="A600FF"/>
                    </a:solidFill>
                  </a:tcPr>
                </a:tc>
              </a:tr>
              <a:tr h="117835">
                <a:tc>
                  <a:txBody>
                    <a:bodyPr/>
                    <a:lstStyle/>
                    <a:p>
                      <a:pPr algn="r" fontAlgn="b"/>
                      <a:r>
                        <a:rPr lang="ru-RU" sz="600" b="0" i="0" u="none" strike="noStrike">
                          <a:solidFill>
                            <a:schemeClr val="tx1"/>
                          </a:solidFill>
                          <a:effectLst/>
                          <a:latin typeface="Consolas" panose="020B0609020204030204" pitchFamily="49" charset="0"/>
                        </a:rPr>
                        <a:t>74</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2176</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8478</a:t>
                      </a:r>
                    </a:p>
                  </a:txBody>
                  <a:tcPr marL="5848" marR="5848" marT="5848" marB="0" anchor="b">
                    <a:lnL>
                      <a:noFill/>
                    </a:lnL>
                    <a:lnR>
                      <a:noFill/>
                    </a:lnR>
                    <a:lnT>
                      <a:noFill/>
                    </a:lnT>
                    <a:lnB>
                      <a:noFill/>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33680</a:t>
                      </a:r>
                    </a:p>
                  </a:txBody>
                  <a:tcPr marL="5848" marR="5848" marT="5848" marB="0" anchor="b">
                    <a:lnL>
                      <a:noFill/>
                    </a:lnL>
                    <a:lnR>
                      <a:noFill/>
                    </a:lnR>
                    <a:lnT w="12700" cap="flat" cmpd="sng" algn="ctr">
                      <a:solidFill>
                        <a:srgbClr val="000000"/>
                      </a:solidFill>
                      <a:prstDash val="solid"/>
                      <a:round/>
                      <a:headEnd type="none" w="med" len="med"/>
                      <a:tailEnd type="none" w="med" len="med"/>
                    </a:lnT>
                    <a:lnB>
                      <a:noFill/>
                    </a:lnB>
                    <a:solidFill>
                      <a:srgbClr val="FF0700"/>
                    </a:solidFill>
                  </a:tcPr>
                </a:tc>
                <a:tc>
                  <a:txBody>
                    <a:bodyPr/>
                    <a:lstStyle/>
                    <a:p>
                      <a:pPr algn="r" fontAlgn="b"/>
                      <a:r>
                        <a:rPr lang="ru-RU" sz="600" b="0" i="0" u="none" strike="noStrike">
                          <a:solidFill>
                            <a:schemeClr val="bg1"/>
                          </a:solidFill>
                          <a:effectLst/>
                          <a:latin typeface="Consolas" panose="020B0609020204030204" pitchFamily="49" charset="0"/>
                        </a:rPr>
                        <a:t>134482</a:t>
                      </a:r>
                    </a:p>
                  </a:txBody>
                  <a:tcPr marL="5848" marR="5848" marT="5848" marB="0" anchor="b">
                    <a:lnL>
                      <a:noFill/>
                    </a:lnL>
                    <a:lnR>
                      <a:noFill/>
                    </a:lnR>
                    <a:lnT w="12700" cap="flat" cmpd="sng" algn="ctr">
                      <a:solidFill>
                        <a:srgbClr val="000000"/>
                      </a:solidFill>
                      <a:prstDash val="solid"/>
                      <a:round/>
                      <a:headEnd type="none" w="med" len="med"/>
                      <a:tailEnd type="none" w="med" len="med"/>
                    </a:lnT>
                    <a:lnB>
                      <a:noFill/>
                    </a:lnB>
                    <a:solidFill>
                      <a:srgbClr val="FF1D00"/>
                    </a:solidFill>
                  </a:tcPr>
                </a:tc>
                <a:tc>
                  <a:txBody>
                    <a:bodyPr/>
                    <a:lstStyle/>
                    <a:p>
                      <a:pPr algn="r" fontAlgn="b"/>
                      <a:r>
                        <a:rPr lang="ru-RU" sz="600" b="0" i="0" u="none" strike="noStrike">
                          <a:solidFill>
                            <a:schemeClr val="bg1"/>
                          </a:solidFill>
                          <a:effectLst/>
                          <a:latin typeface="Consolas" panose="020B0609020204030204" pitchFamily="49" charset="0"/>
                        </a:rPr>
                        <a:t>537684</a:t>
                      </a:r>
                    </a:p>
                  </a:txBody>
                  <a:tcPr marL="5848" marR="5848" marT="5848" marB="0" anchor="b">
                    <a:lnL>
                      <a:noFill/>
                    </a:lnL>
                    <a:lnR>
                      <a:noFill/>
                    </a:lnR>
                    <a:lnT>
                      <a:noFill/>
                    </a:lnT>
                    <a:lnB>
                      <a:noFill/>
                    </a:lnB>
                    <a:solidFill>
                      <a:srgbClr val="FF7600"/>
                    </a:solidFill>
                  </a:tcPr>
                </a:tc>
                <a:tc>
                  <a:txBody>
                    <a:bodyPr/>
                    <a:lstStyle/>
                    <a:p>
                      <a:pPr algn="r" fontAlgn="b"/>
                      <a:r>
                        <a:rPr lang="ru-RU" sz="600" b="0" i="0" u="none" strike="noStrike">
                          <a:solidFill>
                            <a:schemeClr val="bg1"/>
                          </a:solidFill>
                          <a:effectLst/>
                          <a:latin typeface="Consolas" panose="020B0609020204030204" pitchFamily="49" charset="0"/>
                        </a:rPr>
                        <a:t>2150486</a:t>
                      </a:r>
                    </a:p>
                  </a:txBody>
                  <a:tcPr marL="5848" marR="5848" marT="5848" marB="0" anchor="b">
                    <a:lnL>
                      <a:noFill/>
                    </a:lnL>
                    <a:lnR>
                      <a:noFill/>
                    </a:lnR>
                    <a:lnT>
                      <a:noFill/>
                    </a:lnT>
                    <a:lnB>
                      <a:noFill/>
                    </a:lnB>
                    <a:solidFill>
                      <a:srgbClr val="0066FF"/>
                    </a:solidFill>
                  </a:tcPr>
                </a:tc>
                <a:tc>
                  <a:txBody>
                    <a:bodyPr/>
                    <a:lstStyle/>
                    <a:p>
                      <a:pPr algn="r" fontAlgn="b"/>
                      <a:r>
                        <a:rPr lang="ru-RU" sz="600" b="0" i="0" u="none" strike="noStrike">
                          <a:solidFill>
                            <a:schemeClr val="bg1"/>
                          </a:solidFill>
                          <a:effectLst/>
                          <a:latin typeface="Consolas" panose="020B0609020204030204" pitchFamily="49" charset="0"/>
                        </a:rPr>
                        <a:t>8601688</a:t>
                      </a:r>
                    </a:p>
                  </a:txBody>
                  <a:tcPr marL="5848" marR="5848" marT="5848" marB="0" anchor="b">
                    <a:lnL>
                      <a:noFill/>
                    </a:lnL>
                    <a:lnR>
                      <a:noFill/>
                    </a:lnR>
                    <a:lnT>
                      <a:noFill/>
                    </a:lnT>
                    <a:lnB>
                      <a:noFill/>
                    </a:lnB>
                    <a:solidFill>
                      <a:srgbClr val="0063FF"/>
                    </a:solidFill>
                  </a:tcPr>
                </a:tc>
                <a:tc>
                  <a:txBody>
                    <a:bodyPr/>
                    <a:lstStyle/>
                    <a:p>
                      <a:pPr algn="r" fontAlgn="b"/>
                      <a:r>
                        <a:rPr lang="ru-RU" sz="600" b="0" i="0" u="none" strike="noStrike">
                          <a:solidFill>
                            <a:schemeClr val="bg1"/>
                          </a:solidFill>
                          <a:effectLst/>
                          <a:latin typeface="Consolas" panose="020B0609020204030204" pitchFamily="49" charset="0"/>
                        </a:rPr>
                        <a:t>34406490</a:t>
                      </a:r>
                    </a:p>
                  </a:txBody>
                  <a:tcPr marL="5848" marR="5848" marT="5848" marB="0" anchor="b">
                    <a:lnL>
                      <a:noFill/>
                    </a:lnL>
                    <a:lnR>
                      <a:noFill/>
                    </a:lnR>
                    <a:lnT>
                      <a:noFill/>
                    </a:lnT>
                    <a:lnB>
                      <a:noFill/>
                    </a:lnB>
                    <a:solidFill>
                      <a:srgbClr val="0056FF"/>
                    </a:solidFill>
                  </a:tcPr>
                </a:tc>
                <a:tc>
                  <a:txBody>
                    <a:bodyPr/>
                    <a:lstStyle/>
                    <a:p>
                      <a:pPr algn="r" fontAlgn="b"/>
                      <a:r>
                        <a:rPr lang="ru-RU" sz="600" b="0" i="0" u="none" strike="noStrike">
                          <a:solidFill>
                            <a:schemeClr val="tx1"/>
                          </a:solidFill>
                          <a:effectLst/>
                          <a:latin typeface="Consolas" panose="020B0609020204030204" pitchFamily="49" charset="0"/>
                        </a:rPr>
                        <a:t>137625692</a:t>
                      </a:r>
                    </a:p>
                  </a:txBody>
                  <a:tcPr marL="5848" marR="5848" marT="5848" marB="0" anchor="b">
                    <a:lnL>
                      <a:noFill/>
                    </a:lnL>
                    <a:lnR>
                      <a:noFill/>
                    </a:lnR>
                    <a:lnT>
                      <a:noFill/>
                    </a:lnT>
                    <a:lnB>
                      <a:noFill/>
                    </a:lnB>
                    <a:solidFill>
                      <a:srgbClr val="0022FF"/>
                    </a:solidFill>
                  </a:tcPr>
                </a:tc>
                <a:tc>
                  <a:txBody>
                    <a:bodyPr/>
                    <a:lstStyle/>
                    <a:p>
                      <a:pPr algn="r" fontAlgn="b"/>
                      <a:r>
                        <a:rPr lang="ru-RU" sz="600" b="0" i="0" u="none" strike="noStrike">
                          <a:solidFill>
                            <a:schemeClr val="bg1"/>
                          </a:solidFill>
                          <a:effectLst/>
                          <a:latin typeface="Consolas" panose="020B0609020204030204" pitchFamily="49" charset="0"/>
                        </a:rPr>
                        <a:t>550502494</a:t>
                      </a:r>
                    </a:p>
                  </a:txBody>
                  <a:tcPr marL="5848" marR="5848" marT="5848" marB="0" anchor="b">
                    <a:lnL>
                      <a:noFill/>
                    </a:lnL>
                    <a:lnR>
                      <a:noFill/>
                    </a:lnR>
                    <a:lnT>
                      <a:noFill/>
                    </a:lnT>
                    <a:lnB>
                      <a:noFill/>
                    </a:lnB>
                    <a:solidFill>
                      <a:srgbClr val="AD00FF"/>
                    </a:solidFill>
                  </a:tcPr>
                </a:tc>
              </a:tr>
              <a:tr h="117835">
                <a:tc>
                  <a:txBody>
                    <a:bodyPr/>
                    <a:lstStyle/>
                    <a:p>
                      <a:pPr algn="r" fontAlgn="b"/>
                      <a:r>
                        <a:rPr lang="ru-RU" sz="600" b="0" i="0" u="none" strike="noStrike">
                          <a:solidFill>
                            <a:schemeClr val="tx1"/>
                          </a:solidFill>
                          <a:effectLst/>
                          <a:latin typeface="Consolas" panose="020B0609020204030204" pitchFamily="49" charset="0"/>
                        </a:rPr>
                        <a:t>76</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2234</a:t>
                      </a:r>
                    </a:p>
                  </a:txBody>
                  <a:tcPr marL="5848" marR="5848" marT="5848" marB="0" anchor="b">
                    <a:lnL>
                      <a:noFill/>
                    </a:lnL>
                    <a:lnR>
                      <a:noFill/>
                    </a:lnR>
                    <a:lnT>
                      <a:noFill/>
                    </a:lnT>
                    <a:lnB>
                      <a:noFill/>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8704</a:t>
                      </a:r>
                    </a:p>
                  </a:txBody>
                  <a:tcPr marL="5848" marR="5848" marT="5848" marB="0" anchor="b">
                    <a:lnL>
                      <a:noFill/>
                    </a:lnL>
                    <a:lnR>
                      <a:noFill/>
                    </a:lnR>
                    <a:lnT>
                      <a:noFill/>
                    </a:lnT>
                    <a:lnB>
                      <a:noFill/>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34578</a:t>
                      </a:r>
                    </a:p>
                  </a:txBody>
                  <a:tcPr marL="5848" marR="5848" marT="5848" marB="0" anchor="b">
                    <a:lnL>
                      <a:noFill/>
                    </a:lnL>
                    <a:lnR>
                      <a:noFill/>
                    </a:lnR>
                    <a:lnT>
                      <a:noFill/>
                    </a:lnT>
                    <a:lnB>
                      <a:noFill/>
                    </a:lnB>
                    <a:solidFill>
                      <a:srgbClr val="FF0800"/>
                    </a:solidFill>
                  </a:tcPr>
                </a:tc>
                <a:tc>
                  <a:txBody>
                    <a:bodyPr/>
                    <a:lstStyle/>
                    <a:p>
                      <a:pPr algn="r" fontAlgn="b"/>
                      <a:r>
                        <a:rPr lang="ru-RU" sz="600" b="0" i="0" u="none" strike="noStrike">
                          <a:solidFill>
                            <a:schemeClr val="bg1"/>
                          </a:solidFill>
                          <a:effectLst/>
                          <a:latin typeface="Consolas" panose="020B0609020204030204" pitchFamily="49" charset="0"/>
                        </a:rPr>
                        <a:t>138068</a:t>
                      </a:r>
                    </a:p>
                  </a:txBody>
                  <a:tcPr marL="5848" marR="5848" marT="5848" marB="0" anchor="b">
                    <a:lnL>
                      <a:noFill/>
                    </a:lnL>
                    <a:lnR>
                      <a:noFill/>
                    </a:lnR>
                    <a:lnT>
                      <a:noFill/>
                    </a:lnT>
                    <a:lnB>
                      <a:noFill/>
                    </a:lnB>
                    <a:solidFill>
                      <a:srgbClr val="FF1E00"/>
                    </a:solidFill>
                  </a:tcPr>
                </a:tc>
                <a:tc>
                  <a:txBody>
                    <a:bodyPr/>
                    <a:lstStyle/>
                    <a:p>
                      <a:pPr algn="r" fontAlgn="b"/>
                      <a:r>
                        <a:rPr lang="ru-RU" sz="600" b="0" i="0" u="none" strike="noStrike">
                          <a:solidFill>
                            <a:schemeClr val="bg1"/>
                          </a:solidFill>
                          <a:effectLst/>
                          <a:latin typeface="Consolas" panose="020B0609020204030204" pitchFamily="49" charset="0"/>
                        </a:rPr>
                        <a:t>552022</a:t>
                      </a:r>
                    </a:p>
                  </a:txBody>
                  <a:tcPr marL="5848" marR="5848" marT="5848" marB="0" anchor="b">
                    <a:lnL>
                      <a:noFill/>
                    </a:lnL>
                    <a:lnR>
                      <a:noFill/>
                    </a:lnR>
                    <a:lnT>
                      <a:noFill/>
                    </a:lnT>
                    <a:lnB>
                      <a:noFill/>
                    </a:lnB>
                    <a:solidFill>
                      <a:srgbClr val="FF7900"/>
                    </a:solidFill>
                  </a:tcPr>
                </a:tc>
                <a:tc>
                  <a:txBody>
                    <a:bodyPr/>
                    <a:lstStyle/>
                    <a:p>
                      <a:pPr algn="r" fontAlgn="b"/>
                      <a:r>
                        <a:rPr lang="ru-RU" sz="600" b="0" i="0" u="none" strike="noStrike">
                          <a:solidFill>
                            <a:schemeClr val="bg1"/>
                          </a:solidFill>
                          <a:effectLst/>
                          <a:latin typeface="Consolas" panose="020B0609020204030204" pitchFamily="49" charset="0"/>
                        </a:rPr>
                        <a:t>2207832</a:t>
                      </a:r>
                    </a:p>
                  </a:txBody>
                  <a:tcPr marL="5848" marR="5848" marT="5848" marB="0" anchor="b">
                    <a:lnL>
                      <a:noFill/>
                    </a:lnL>
                    <a:lnR>
                      <a:noFill/>
                    </a:lnR>
                    <a:lnT>
                      <a:noFill/>
                    </a:lnT>
                    <a:lnB>
                      <a:noFill/>
                    </a:lnB>
                    <a:solidFill>
                      <a:srgbClr val="0066FF"/>
                    </a:solidFill>
                  </a:tcPr>
                </a:tc>
                <a:tc>
                  <a:txBody>
                    <a:bodyPr/>
                    <a:lstStyle/>
                    <a:p>
                      <a:pPr algn="r" fontAlgn="b"/>
                      <a:r>
                        <a:rPr lang="ru-RU" sz="600" b="0" i="0" u="none" strike="noStrike">
                          <a:solidFill>
                            <a:schemeClr val="bg1"/>
                          </a:solidFill>
                          <a:effectLst/>
                          <a:latin typeface="Consolas" panose="020B0609020204030204" pitchFamily="49" charset="0"/>
                        </a:rPr>
                        <a:t>8831066</a:t>
                      </a:r>
                    </a:p>
                  </a:txBody>
                  <a:tcPr marL="5848" marR="5848" marT="5848" marB="0" anchor="b">
                    <a:lnL>
                      <a:noFill/>
                    </a:lnL>
                    <a:lnR>
                      <a:noFill/>
                    </a:lnR>
                    <a:lnT>
                      <a:noFill/>
                    </a:lnT>
                    <a:lnB>
                      <a:noFill/>
                    </a:lnB>
                    <a:solidFill>
                      <a:srgbClr val="0063FF"/>
                    </a:solidFill>
                  </a:tcPr>
                </a:tc>
                <a:tc>
                  <a:txBody>
                    <a:bodyPr/>
                    <a:lstStyle/>
                    <a:p>
                      <a:pPr algn="r" fontAlgn="b"/>
                      <a:r>
                        <a:rPr lang="ru-RU" sz="600" b="0" i="0" u="none" strike="noStrike">
                          <a:solidFill>
                            <a:schemeClr val="bg1"/>
                          </a:solidFill>
                          <a:effectLst/>
                          <a:latin typeface="Consolas" panose="020B0609020204030204" pitchFamily="49" charset="0"/>
                        </a:rPr>
                        <a:t>35323996</a:t>
                      </a:r>
                    </a:p>
                  </a:txBody>
                  <a:tcPr marL="5848" marR="5848" marT="5848" marB="0" anchor="b">
                    <a:lnL>
                      <a:noFill/>
                    </a:lnL>
                    <a:lnR>
                      <a:noFill/>
                    </a:lnR>
                    <a:lnT>
                      <a:noFill/>
                    </a:lnT>
                    <a:lnB>
                      <a:noFill/>
                    </a:lnB>
                    <a:solidFill>
                      <a:srgbClr val="0055FF"/>
                    </a:solidFill>
                  </a:tcPr>
                </a:tc>
                <a:tc>
                  <a:txBody>
                    <a:bodyPr/>
                    <a:lstStyle/>
                    <a:p>
                      <a:pPr algn="r" fontAlgn="b"/>
                      <a:r>
                        <a:rPr lang="ru-RU" sz="600" b="0" i="0" u="none" strike="noStrike">
                          <a:solidFill>
                            <a:schemeClr val="tx1"/>
                          </a:solidFill>
                          <a:effectLst/>
                          <a:latin typeface="Consolas" panose="020B0609020204030204" pitchFamily="49" charset="0"/>
                        </a:rPr>
                        <a:t>141295710</a:t>
                      </a:r>
                    </a:p>
                  </a:txBody>
                  <a:tcPr marL="5848" marR="5848" marT="5848" marB="0" anchor="b">
                    <a:lnL>
                      <a:noFill/>
                    </a:lnL>
                    <a:lnR>
                      <a:noFill/>
                    </a:lnR>
                    <a:lnT>
                      <a:noFill/>
                    </a:lnT>
                    <a:lnB>
                      <a:noFill/>
                    </a:lnB>
                    <a:solidFill>
                      <a:srgbClr val="0020FF"/>
                    </a:solidFill>
                  </a:tcPr>
                </a:tc>
                <a:tc>
                  <a:txBody>
                    <a:bodyPr/>
                    <a:lstStyle/>
                    <a:p>
                      <a:pPr algn="r" fontAlgn="b"/>
                      <a:r>
                        <a:rPr lang="ru-RU" sz="600" b="0" i="0" u="none" strike="noStrike">
                          <a:solidFill>
                            <a:schemeClr val="bg1"/>
                          </a:solidFill>
                          <a:effectLst/>
                          <a:latin typeface="Consolas" panose="020B0609020204030204" pitchFamily="49" charset="0"/>
                        </a:rPr>
                        <a:t>565182560</a:t>
                      </a:r>
                    </a:p>
                  </a:txBody>
                  <a:tcPr marL="5848" marR="5848" marT="5848" marB="0" anchor="b">
                    <a:lnL>
                      <a:noFill/>
                    </a:lnL>
                    <a:lnR>
                      <a:noFill/>
                    </a:lnR>
                    <a:lnT>
                      <a:noFill/>
                    </a:lnT>
                    <a:lnB>
                      <a:noFill/>
                    </a:lnB>
                    <a:solidFill>
                      <a:srgbClr val="B400FF"/>
                    </a:solidFill>
                  </a:tcPr>
                </a:tc>
              </a:tr>
              <a:tr h="117835">
                <a:tc>
                  <a:txBody>
                    <a:bodyPr/>
                    <a:lstStyle/>
                    <a:p>
                      <a:pPr algn="r" fontAlgn="b"/>
                      <a:r>
                        <a:rPr lang="ru-RU" sz="600" b="0" i="0" u="none" strike="noStrike">
                          <a:solidFill>
                            <a:schemeClr val="tx1"/>
                          </a:solidFill>
                          <a:effectLst/>
                          <a:latin typeface="Consolas" panose="020B0609020204030204" pitchFamily="49" charset="0"/>
                        </a:rPr>
                        <a:t>78</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2292</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8930</a:t>
                      </a:r>
                    </a:p>
                  </a:txBody>
                  <a:tcPr marL="5848" marR="5848" marT="5848" marB="0" anchor="b">
                    <a:lnL>
                      <a:noFill/>
                    </a:lnL>
                    <a:lnR>
                      <a:noFill/>
                    </a:lnR>
                    <a:lnT>
                      <a:noFill/>
                    </a:lnT>
                    <a:lnB>
                      <a:noFill/>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35476</a:t>
                      </a:r>
                    </a:p>
                  </a:txBody>
                  <a:tcPr marL="5848" marR="5848" marT="5848" marB="0" anchor="b">
                    <a:lnL>
                      <a:noFill/>
                    </a:lnL>
                    <a:lnR>
                      <a:noFill/>
                    </a:lnR>
                    <a:lnT>
                      <a:noFill/>
                    </a:lnT>
                    <a:lnB>
                      <a:noFill/>
                    </a:lnB>
                    <a:solidFill>
                      <a:srgbClr val="FF0800"/>
                    </a:solidFill>
                  </a:tcPr>
                </a:tc>
                <a:tc>
                  <a:txBody>
                    <a:bodyPr/>
                    <a:lstStyle/>
                    <a:p>
                      <a:pPr algn="r" fontAlgn="b"/>
                      <a:r>
                        <a:rPr lang="ru-RU" sz="600" b="0" i="0" u="none" strike="noStrike">
                          <a:solidFill>
                            <a:schemeClr val="bg1"/>
                          </a:solidFill>
                          <a:effectLst/>
                          <a:latin typeface="Consolas" panose="020B0609020204030204" pitchFamily="49" charset="0"/>
                        </a:rPr>
                        <a:t>141654</a:t>
                      </a:r>
                    </a:p>
                  </a:txBody>
                  <a:tcPr marL="5848" marR="5848" marT="5848" marB="0" anchor="b">
                    <a:lnL>
                      <a:noFill/>
                    </a:lnL>
                    <a:lnR>
                      <a:noFill/>
                    </a:lnR>
                    <a:lnT>
                      <a:noFill/>
                    </a:lnT>
                    <a:lnB>
                      <a:noFill/>
                    </a:lnB>
                    <a:solidFill>
                      <a:srgbClr val="FF1F00"/>
                    </a:solidFill>
                  </a:tcPr>
                </a:tc>
                <a:tc>
                  <a:txBody>
                    <a:bodyPr/>
                    <a:lstStyle/>
                    <a:p>
                      <a:pPr algn="r" fontAlgn="b"/>
                      <a:r>
                        <a:rPr lang="ru-RU" sz="600" b="0" i="0" u="none" strike="noStrike">
                          <a:solidFill>
                            <a:schemeClr val="bg1"/>
                          </a:solidFill>
                          <a:effectLst/>
                          <a:latin typeface="Consolas" panose="020B0609020204030204" pitchFamily="49" charset="0"/>
                        </a:rPr>
                        <a:t>566360</a:t>
                      </a:r>
                    </a:p>
                  </a:txBody>
                  <a:tcPr marL="5848" marR="5848" marT="5848" marB="0" anchor="b">
                    <a:lnL>
                      <a:noFill/>
                    </a:lnL>
                    <a:lnR>
                      <a:noFill/>
                    </a:lnR>
                    <a:lnT>
                      <a:noFill/>
                    </a:lnT>
                    <a:lnB>
                      <a:noFill/>
                    </a:lnB>
                    <a:solidFill>
                      <a:srgbClr val="FF7C00"/>
                    </a:solidFill>
                  </a:tcPr>
                </a:tc>
                <a:tc>
                  <a:txBody>
                    <a:bodyPr/>
                    <a:lstStyle/>
                    <a:p>
                      <a:pPr algn="r" fontAlgn="b"/>
                      <a:r>
                        <a:rPr lang="ru-RU" sz="600" b="0" i="0" u="none" strike="noStrike">
                          <a:solidFill>
                            <a:schemeClr val="bg1"/>
                          </a:solidFill>
                          <a:effectLst/>
                          <a:latin typeface="Consolas" panose="020B0609020204030204" pitchFamily="49" charset="0"/>
                        </a:rPr>
                        <a:t>2265178</a:t>
                      </a:r>
                    </a:p>
                  </a:txBody>
                  <a:tcPr marL="5848" marR="5848" marT="5848" marB="0" anchor="b">
                    <a:lnL>
                      <a:noFill/>
                    </a:lnL>
                    <a:lnR>
                      <a:noFill/>
                    </a:lnR>
                    <a:lnT>
                      <a:noFill/>
                    </a:lnT>
                    <a:lnB>
                      <a:noFill/>
                    </a:lnB>
                    <a:solidFill>
                      <a:srgbClr val="0066FF"/>
                    </a:solidFill>
                  </a:tcPr>
                </a:tc>
                <a:tc>
                  <a:txBody>
                    <a:bodyPr/>
                    <a:lstStyle/>
                    <a:p>
                      <a:pPr algn="r" fontAlgn="b"/>
                      <a:r>
                        <a:rPr lang="ru-RU" sz="600" b="0" i="0" u="none" strike="noStrike">
                          <a:solidFill>
                            <a:schemeClr val="bg1"/>
                          </a:solidFill>
                          <a:effectLst/>
                          <a:latin typeface="Consolas" panose="020B0609020204030204" pitchFamily="49" charset="0"/>
                        </a:rPr>
                        <a:t>9060444</a:t>
                      </a:r>
                    </a:p>
                  </a:txBody>
                  <a:tcPr marL="5848" marR="5848" marT="5848" marB="0" anchor="b">
                    <a:lnL>
                      <a:noFill/>
                    </a:lnL>
                    <a:lnR>
                      <a:noFill/>
                    </a:lnR>
                    <a:lnT>
                      <a:noFill/>
                    </a:lnT>
                    <a:lnB>
                      <a:noFill/>
                    </a:lnB>
                    <a:solidFill>
                      <a:srgbClr val="0063FF"/>
                    </a:solidFill>
                  </a:tcPr>
                </a:tc>
                <a:tc>
                  <a:txBody>
                    <a:bodyPr/>
                    <a:lstStyle/>
                    <a:p>
                      <a:pPr algn="r" fontAlgn="b"/>
                      <a:r>
                        <a:rPr lang="ru-RU" sz="600" b="0" i="0" u="none" strike="noStrike">
                          <a:solidFill>
                            <a:schemeClr val="bg1"/>
                          </a:solidFill>
                          <a:effectLst/>
                          <a:latin typeface="Consolas" panose="020B0609020204030204" pitchFamily="49" charset="0"/>
                        </a:rPr>
                        <a:t>36241502</a:t>
                      </a:r>
                    </a:p>
                  </a:txBody>
                  <a:tcPr marL="5848" marR="5848" marT="5848" marB="0" anchor="b">
                    <a:lnL>
                      <a:noFill/>
                    </a:lnL>
                    <a:lnR>
                      <a:noFill/>
                    </a:lnR>
                    <a:lnT>
                      <a:noFill/>
                    </a:lnT>
                    <a:lnB>
                      <a:noFill/>
                    </a:lnB>
                    <a:solidFill>
                      <a:srgbClr val="0055FF"/>
                    </a:solidFill>
                  </a:tcPr>
                </a:tc>
                <a:tc>
                  <a:txBody>
                    <a:bodyPr/>
                    <a:lstStyle/>
                    <a:p>
                      <a:pPr algn="r" fontAlgn="b"/>
                      <a:r>
                        <a:rPr lang="ru-RU" sz="600" b="0" i="0" u="none" strike="noStrike">
                          <a:solidFill>
                            <a:schemeClr val="tx1"/>
                          </a:solidFill>
                          <a:effectLst/>
                          <a:latin typeface="Consolas" panose="020B0609020204030204" pitchFamily="49" charset="0"/>
                        </a:rPr>
                        <a:t>144965728</a:t>
                      </a:r>
                    </a:p>
                  </a:txBody>
                  <a:tcPr marL="5848" marR="5848" marT="5848" marB="0" anchor="b">
                    <a:lnL>
                      <a:noFill/>
                    </a:lnL>
                    <a:lnR>
                      <a:noFill/>
                    </a:lnR>
                    <a:lnT>
                      <a:noFill/>
                    </a:lnT>
                    <a:lnB>
                      <a:noFill/>
                    </a:lnB>
                    <a:solidFill>
                      <a:srgbClr val="001EFF"/>
                    </a:solidFill>
                  </a:tcPr>
                </a:tc>
                <a:tc>
                  <a:txBody>
                    <a:bodyPr/>
                    <a:lstStyle/>
                    <a:p>
                      <a:pPr algn="r" fontAlgn="b"/>
                      <a:r>
                        <a:rPr lang="ru-RU" sz="600" b="0" i="0" u="none" strike="noStrike">
                          <a:solidFill>
                            <a:schemeClr val="bg1"/>
                          </a:solidFill>
                          <a:effectLst/>
                          <a:latin typeface="Consolas" panose="020B0609020204030204" pitchFamily="49" charset="0"/>
                        </a:rPr>
                        <a:t>579862626</a:t>
                      </a:r>
                    </a:p>
                  </a:txBody>
                  <a:tcPr marL="5848" marR="5848" marT="5848" marB="0" anchor="b">
                    <a:lnL>
                      <a:noFill/>
                    </a:lnL>
                    <a:lnR>
                      <a:noFill/>
                    </a:lnR>
                    <a:lnT>
                      <a:noFill/>
                    </a:lnT>
                    <a:lnB>
                      <a:noFill/>
                    </a:lnB>
                    <a:solidFill>
                      <a:srgbClr val="BC00FF"/>
                    </a:solidFill>
                  </a:tcPr>
                </a:tc>
              </a:tr>
              <a:tr h="117835">
                <a:tc>
                  <a:txBody>
                    <a:bodyPr/>
                    <a:lstStyle/>
                    <a:p>
                      <a:pPr algn="r" fontAlgn="b"/>
                      <a:r>
                        <a:rPr lang="ru-RU" sz="600" b="0" i="0" u="none" strike="noStrike">
                          <a:solidFill>
                            <a:schemeClr val="tx1"/>
                          </a:solidFill>
                          <a:effectLst/>
                          <a:latin typeface="Consolas" panose="020B0609020204030204" pitchFamily="49" charset="0"/>
                        </a:rPr>
                        <a:t>80</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2350</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9156</a:t>
                      </a:r>
                    </a:p>
                  </a:txBody>
                  <a:tcPr marL="5848" marR="5848" marT="5848" marB="0" anchor="b">
                    <a:lnL>
                      <a:noFill/>
                    </a:lnL>
                    <a:lnR>
                      <a:noFill/>
                    </a:lnR>
                    <a:lnT>
                      <a:noFill/>
                    </a:lnT>
                    <a:lnB>
                      <a:noFill/>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36374</a:t>
                      </a:r>
                    </a:p>
                  </a:txBody>
                  <a:tcPr marL="5848" marR="5848" marT="5848" marB="0" anchor="b">
                    <a:lnL>
                      <a:noFill/>
                    </a:lnL>
                    <a:lnR>
                      <a:noFill/>
                    </a:lnR>
                    <a:lnT>
                      <a:noFill/>
                    </a:lnT>
                    <a:lnB>
                      <a:noFill/>
                    </a:lnB>
                    <a:solidFill>
                      <a:srgbClr val="FF0800"/>
                    </a:solidFill>
                  </a:tcPr>
                </a:tc>
                <a:tc>
                  <a:txBody>
                    <a:bodyPr/>
                    <a:lstStyle/>
                    <a:p>
                      <a:pPr algn="r" fontAlgn="b"/>
                      <a:r>
                        <a:rPr lang="ru-RU" sz="600" b="0" i="0" u="none" strike="noStrike">
                          <a:solidFill>
                            <a:schemeClr val="bg1"/>
                          </a:solidFill>
                          <a:effectLst/>
                          <a:latin typeface="Consolas" panose="020B0609020204030204" pitchFamily="49" charset="0"/>
                        </a:rPr>
                        <a:t>145240</a:t>
                      </a:r>
                    </a:p>
                  </a:txBody>
                  <a:tcPr marL="5848" marR="5848" marT="5848" marB="0" anchor="b">
                    <a:lnL>
                      <a:noFill/>
                    </a:lnL>
                    <a:lnR>
                      <a:noFill/>
                    </a:lnR>
                    <a:lnT>
                      <a:noFill/>
                    </a:lnT>
                    <a:lnB>
                      <a:noFill/>
                    </a:lnB>
                    <a:solidFill>
                      <a:srgbClr val="FF2000"/>
                    </a:solidFill>
                  </a:tcPr>
                </a:tc>
                <a:tc>
                  <a:txBody>
                    <a:bodyPr/>
                    <a:lstStyle/>
                    <a:p>
                      <a:pPr algn="r" fontAlgn="b"/>
                      <a:r>
                        <a:rPr lang="ru-RU" sz="600" b="0" i="0" u="none" strike="noStrike">
                          <a:solidFill>
                            <a:schemeClr val="bg1"/>
                          </a:solidFill>
                          <a:effectLst/>
                          <a:latin typeface="Consolas" panose="020B0609020204030204" pitchFamily="49" charset="0"/>
                        </a:rPr>
                        <a:t>580698</a:t>
                      </a:r>
                    </a:p>
                  </a:txBody>
                  <a:tcPr marL="5848" marR="5848" marT="5848" marB="0" anchor="b">
                    <a:lnL>
                      <a:noFill/>
                    </a:lnL>
                    <a:lnR>
                      <a:noFill/>
                    </a:lnR>
                    <a:lnT>
                      <a:noFill/>
                    </a:lnT>
                    <a:lnB>
                      <a:noFill/>
                    </a:lnB>
                    <a:solidFill>
                      <a:srgbClr val="FF7F00"/>
                    </a:solidFill>
                  </a:tcPr>
                </a:tc>
                <a:tc>
                  <a:txBody>
                    <a:bodyPr/>
                    <a:lstStyle/>
                    <a:p>
                      <a:pPr algn="r" fontAlgn="b"/>
                      <a:r>
                        <a:rPr lang="ru-RU" sz="600" b="0" i="0" u="none" strike="noStrike">
                          <a:solidFill>
                            <a:schemeClr val="bg1"/>
                          </a:solidFill>
                          <a:effectLst/>
                          <a:latin typeface="Consolas" panose="020B0609020204030204" pitchFamily="49" charset="0"/>
                        </a:rPr>
                        <a:t>2322524</a:t>
                      </a:r>
                    </a:p>
                  </a:txBody>
                  <a:tcPr marL="5848" marR="5848" marT="5848" marB="0" anchor="b">
                    <a:lnL>
                      <a:noFill/>
                    </a:lnL>
                    <a:lnR>
                      <a:noFill/>
                    </a:lnR>
                    <a:lnT>
                      <a:noFill/>
                    </a:lnT>
                    <a:lnB>
                      <a:noFill/>
                    </a:lnB>
                    <a:solidFill>
                      <a:srgbClr val="0066FF"/>
                    </a:solidFill>
                  </a:tcPr>
                </a:tc>
                <a:tc>
                  <a:txBody>
                    <a:bodyPr/>
                    <a:lstStyle/>
                    <a:p>
                      <a:pPr algn="r" fontAlgn="b"/>
                      <a:r>
                        <a:rPr lang="ru-RU" sz="600" b="0" i="0" u="none" strike="noStrike">
                          <a:solidFill>
                            <a:schemeClr val="bg1"/>
                          </a:solidFill>
                          <a:effectLst/>
                          <a:latin typeface="Consolas" panose="020B0609020204030204" pitchFamily="49" charset="0"/>
                        </a:rPr>
                        <a:t>9289822</a:t>
                      </a:r>
                    </a:p>
                  </a:txBody>
                  <a:tcPr marL="5848" marR="5848" marT="5848" marB="0" anchor="b">
                    <a:lnL>
                      <a:noFill/>
                    </a:lnL>
                    <a:lnR>
                      <a:noFill/>
                    </a:lnR>
                    <a:lnT>
                      <a:noFill/>
                    </a:lnT>
                    <a:lnB>
                      <a:noFill/>
                    </a:lnB>
                    <a:solidFill>
                      <a:srgbClr val="0062FF"/>
                    </a:solidFill>
                  </a:tcPr>
                </a:tc>
                <a:tc>
                  <a:txBody>
                    <a:bodyPr/>
                    <a:lstStyle/>
                    <a:p>
                      <a:pPr algn="r" fontAlgn="b"/>
                      <a:r>
                        <a:rPr lang="ru-RU" sz="600" b="0" i="0" u="none" strike="noStrike">
                          <a:solidFill>
                            <a:schemeClr val="bg1"/>
                          </a:solidFill>
                          <a:effectLst/>
                          <a:latin typeface="Consolas" panose="020B0609020204030204" pitchFamily="49" charset="0"/>
                        </a:rPr>
                        <a:t>37159008</a:t>
                      </a:r>
                    </a:p>
                  </a:txBody>
                  <a:tcPr marL="5848" marR="5848" marT="5848" marB="0" anchor="b">
                    <a:lnL>
                      <a:noFill/>
                    </a:lnL>
                    <a:lnR>
                      <a:noFill/>
                    </a:lnR>
                    <a:lnT>
                      <a:noFill/>
                    </a:lnT>
                    <a:lnB>
                      <a:noFill/>
                    </a:lnB>
                    <a:solidFill>
                      <a:srgbClr val="0054FF"/>
                    </a:solidFill>
                  </a:tcPr>
                </a:tc>
                <a:tc>
                  <a:txBody>
                    <a:bodyPr/>
                    <a:lstStyle/>
                    <a:p>
                      <a:pPr algn="r" fontAlgn="b"/>
                      <a:r>
                        <a:rPr lang="ru-RU" sz="600" b="0" i="0" u="none" strike="noStrike">
                          <a:solidFill>
                            <a:schemeClr val="tx1"/>
                          </a:solidFill>
                          <a:effectLst/>
                          <a:latin typeface="Consolas" panose="020B0609020204030204" pitchFamily="49" charset="0"/>
                        </a:rPr>
                        <a:t>148635746</a:t>
                      </a:r>
                    </a:p>
                  </a:txBody>
                  <a:tcPr marL="5848" marR="5848" marT="5848" marB="0" anchor="b">
                    <a:lnL>
                      <a:noFill/>
                    </a:lnL>
                    <a:lnR>
                      <a:noFill/>
                    </a:lnR>
                    <a:lnT>
                      <a:noFill/>
                    </a:lnT>
                    <a:lnB>
                      <a:noFill/>
                    </a:lnB>
                    <a:solidFill>
                      <a:srgbClr val="001DFF"/>
                    </a:solidFill>
                  </a:tcPr>
                </a:tc>
                <a:tc>
                  <a:txBody>
                    <a:bodyPr/>
                    <a:lstStyle/>
                    <a:p>
                      <a:pPr algn="r" fontAlgn="b"/>
                      <a:r>
                        <a:rPr lang="ru-RU" sz="600" b="0" i="0" u="none" strike="noStrike">
                          <a:solidFill>
                            <a:schemeClr val="bg1"/>
                          </a:solidFill>
                          <a:effectLst/>
                          <a:latin typeface="Consolas" panose="020B0609020204030204" pitchFamily="49" charset="0"/>
                        </a:rPr>
                        <a:t>594542692</a:t>
                      </a:r>
                    </a:p>
                  </a:txBody>
                  <a:tcPr marL="5848" marR="5848" marT="5848" marB="0" anchor="b">
                    <a:lnL>
                      <a:noFill/>
                    </a:lnL>
                    <a:lnR>
                      <a:noFill/>
                    </a:lnR>
                    <a:lnT>
                      <a:noFill/>
                    </a:lnT>
                    <a:lnB>
                      <a:noFill/>
                    </a:lnB>
                    <a:solidFill>
                      <a:srgbClr val="C300FF"/>
                    </a:solidFill>
                  </a:tcPr>
                </a:tc>
              </a:tr>
              <a:tr h="117835">
                <a:tc>
                  <a:txBody>
                    <a:bodyPr/>
                    <a:lstStyle/>
                    <a:p>
                      <a:pPr algn="r" fontAlgn="b"/>
                      <a:r>
                        <a:rPr lang="ru-RU" sz="600" b="0" i="0" u="none" strike="noStrike">
                          <a:solidFill>
                            <a:schemeClr val="tx1"/>
                          </a:solidFill>
                          <a:effectLst/>
                          <a:latin typeface="Consolas" panose="020B0609020204030204" pitchFamily="49" charset="0"/>
                        </a:rPr>
                        <a:t>82</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2408</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9382</a:t>
                      </a:r>
                    </a:p>
                  </a:txBody>
                  <a:tcPr marL="5848" marR="5848" marT="5848" marB="0" anchor="b">
                    <a:lnL>
                      <a:noFill/>
                    </a:lnL>
                    <a:lnR>
                      <a:noFill/>
                    </a:lnR>
                    <a:lnT>
                      <a:noFill/>
                    </a:lnT>
                    <a:lnB>
                      <a:noFill/>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37272</a:t>
                      </a:r>
                    </a:p>
                  </a:txBody>
                  <a:tcPr marL="5848" marR="5848" marT="5848" marB="0" anchor="b">
                    <a:lnL>
                      <a:noFill/>
                    </a:lnL>
                    <a:lnR>
                      <a:noFill/>
                    </a:lnR>
                    <a:lnT>
                      <a:noFill/>
                    </a:lnT>
                    <a:lnB>
                      <a:noFill/>
                    </a:lnB>
                    <a:solidFill>
                      <a:srgbClr val="FF0800"/>
                    </a:solidFill>
                  </a:tcPr>
                </a:tc>
                <a:tc>
                  <a:txBody>
                    <a:bodyPr/>
                    <a:lstStyle/>
                    <a:p>
                      <a:pPr algn="r" fontAlgn="b"/>
                      <a:r>
                        <a:rPr lang="ru-RU" sz="600" b="0" i="0" u="none" strike="noStrike">
                          <a:solidFill>
                            <a:schemeClr val="bg1"/>
                          </a:solidFill>
                          <a:effectLst/>
                          <a:latin typeface="Consolas" panose="020B0609020204030204" pitchFamily="49" charset="0"/>
                        </a:rPr>
                        <a:t>148826</a:t>
                      </a:r>
                    </a:p>
                  </a:txBody>
                  <a:tcPr marL="5848" marR="5848" marT="5848" marB="0" anchor="b">
                    <a:lnL>
                      <a:noFill/>
                    </a:lnL>
                    <a:lnR>
                      <a:noFill/>
                    </a:lnR>
                    <a:lnT>
                      <a:noFill/>
                    </a:lnT>
                    <a:lnB>
                      <a:noFill/>
                    </a:lnB>
                    <a:solidFill>
                      <a:srgbClr val="FF2100"/>
                    </a:solidFill>
                  </a:tcPr>
                </a:tc>
                <a:tc>
                  <a:txBody>
                    <a:bodyPr/>
                    <a:lstStyle/>
                    <a:p>
                      <a:pPr algn="r" fontAlgn="b"/>
                      <a:r>
                        <a:rPr lang="ru-RU" sz="600" b="0" i="0" u="none" strike="noStrike">
                          <a:solidFill>
                            <a:schemeClr val="bg1"/>
                          </a:solidFill>
                          <a:effectLst/>
                          <a:latin typeface="Consolas" panose="020B0609020204030204" pitchFamily="49" charset="0"/>
                        </a:rPr>
                        <a:t>595036</a:t>
                      </a:r>
                    </a:p>
                  </a:txBody>
                  <a:tcPr marL="5848" marR="5848" marT="5848" marB="0" anchor="b">
                    <a:lnL>
                      <a:noFill/>
                    </a:lnL>
                    <a:lnR>
                      <a:noFill/>
                    </a:lnR>
                    <a:lnT>
                      <a:noFill/>
                    </a:lnT>
                    <a:lnB>
                      <a:noFill/>
                    </a:lnB>
                    <a:solidFill>
                      <a:srgbClr val="FF8200"/>
                    </a:solidFill>
                  </a:tcPr>
                </a:tc>
                <a:tc>
                  <a:txBody>
                    <a:bodyPr/>
                    <a:lstStyle/>
                    <a:p>
                      <a:pPr algn="r" fontAlgn="b"/>
                      <a:r>
                        <a:rPr lang="ru-RU" sz="600" b="0" i="0" u="none" strike="noStrike">
                          <a:solidFill>
                            <a:schemeClr val="bg1"/>
                          </a:solidFill>
                          <a:effectLst/>
                          <a:latin typeface="Consolas" panose="020B0609020204030204" pitchFamily="49" charset="0"/>
                        </a:rPr>
                        <a:t>2379870</a:t>
                      </a:r>
                    </a:p>
                  </a:txBody>
                  <a:tcPr marL="5848" marR="5848" marT="5848" marB="0" anchor="b">
                    <a:lnL>
                      <a:noFill/>
                    </a:lnL>
                    <a:lnR>
                      <a:noFill/>
                    </a:lnR>
                    <a:lnT>
                      <a:noFill/>
                    </a:lnT>
                    <a:lnB>
                      <a:noFill/>
                    </a:lnB>
                    <a:solidFill>
                      <a:srgbClr val="0066FF"/>
                    </a:solidFill>
                  </a:tcPr>
                </a:tc>
                <a:tc>
                  <a:txBody>
                    <a:bodyPr/>
                    <a:lstStyle/>
                    <a:p>
                      <a:pPr algn="r" fontAlgn="b"/>
                      <a:r>
                        <a:rPr lang="ru-RU" sz="600" b="0" i="0" u="none" strike="noStrike">
                          <a:solidFill>
                            <a:schemeClr val="bg1"/>
                          </a:solidFill>
                          <a:effectLst/>
                          <a:latin typeface="Consolas" panose="020B0609020204030204" pitchFamily="49" charset="0"/>
                        </a:rPr>
                        <a:t>9519200</a:t>
                      </a:r>
                    </a:p>
                  </a:txBody>
                  <a:tcPr marL="5848" marR="5848" marT="5848" marB="0" anchor="b">
                    <a:lnL>
                      <a:noFill/>
                    </a:lnL>
                    <a:lnR>
                      <a:noFill/>
                    </a:lnR>
                    <a:lnT>
                      <a:noFill/>
                    </a:lnT>
                    <a:lnB>
                      <a:noFill/>
                    </a:lnB>
                    <a:solidFill>
                      <a:srgbClr val="0062FF"/>
                    </a:solidFill>
                  </a:tcPr>
                </a:tc>
                <a:tc>
                  <a:txBody>
                    <a:bodyPr/>
                    <a:lstStyle/>
                    <a:p>
                      <a:pPr algn="r" fontAlgn="b"/>
                      <a:r>
                        <a:rPr lang="ru-RU" sz="600" b="0" i="0" u="none" strike="noStrike">
                          <a:solidFill>
                            <a:schemeClr val="bg1"/>
                          </a:solidFill>
                          <a:effectLst/>
                          <a:latin typeface="Consolas" panose="020B0609020204030204" pitchFamily="49" charset="0"/>
                        </a:rPr>
                        <a:t>38076514</a:t>
                      </a:r>
                    </a:p>
                  </a:txBody>
                  <a:tcPr marL="5848" marR="5848" marT="5848" marB="0" anchor="b">
                    <a:lnL>
                      <a:noFill/>
                    </a:lnL>
                    <a:lnR>
                      <a:noFill/>
                    </a:lnR>
                    <a:lnT>
                      <a:noFill/>
                    </a:lnT>
                    <a:lnB>
                      <a:noFill/>
                    </a:lnB>
                    <a:solidFill>
                      <a:srgbClr val="0054FF"/>
                    </a:solidFill>
                  </a:tcPr>
                </a:tc>
                <a:tc>
                  <a:txBody>
                    <a:bodyPr/>
                    <a:lstStyle/>
                    <a:p>
                      <a:pPr algn="r" fontAlgn="b"/>
                      <a:r>
                        <a:rPr lang="ru-RU" sz="600" b="0" i="0" u="none" strike="noStrike">
                          <a:solidFill>
                            <a:schemeClr val="tx1"/>
                          </a:solidFill>
                          <a:effectLst/>
                          <a:latin typeface="Consolas" panose="020B0609020204030204" pitchFamily="49" charset="0"/>
                        </a:rPr>
                        <a:t>152305764</a:t>
                      </a:r>
                    </a:p>
                  </a:txBody>
                  <a:tcPr marL="5848" marR="5848" marT="5848" marB="0" anchor="b">
                    <a:lnL>
                      <a:noFill/>
                    </a:lnL>
                    <a:lnR>
                      <a:noFill/>
                    </a:lnR>
                    <a:lnT>
                      <a:noFill/>
                    </a:lnT>
                    <a:lnB>
                      <a:noFill/>
                    </a:lnB>
                    <a:solidFill>
                      <a:srgbClr val="001BFF"/>
                    </a:solidFill>
                  </a:tcPr>
                </a:tc>
                <a:tc>
                  <a:txBody>
                    <a:bodyPr/>
                    <a:lstStyle/>
                    <a:p>
                      <a:pPr algn="r" fontAlgn="b"/>
                      <a:r>
                        <a:rPr lang="ru-RU" sz="600" b="0" i="0" u="none" strike="noStrike">
                          <a:solidFill>
                            <a:schemeClr val="bg1"/>
                          </a:solidFill>
                          <a:effectLst/>
                          <a:latin typeface="Consolas" panose="020B0609020204030204" pitchFamily="49" charset="0"/>
                        </a:rPr>
                        <a:t>609222758</a:t>
                      </a:r>
                    </a:p>
                  </a:txBody>
                  <a:tcPr marL="5848" marR="5848" marT="5848" marB="0" anchor="b">
                    <a:lnL>
                      <a:noFill/>
                    </a:lnL>
                    <a:lnR>
                      <a:noFill/>
                    </a:lnR>
                    <a:lnT>
                      <a:noFill/>
                    </a:lnT>
                    <a:lnB>
                      <a:noFill/>
                    </a:lnB>
                    <a:solidFill>
                      <a:srgbClr val="CA00FF"/>
                    </a:solidFill>
                  </a:tcPr>
                </a:tc>
              </a:tr>
              <a:tr h="117835">
                <a:tc>
                  <a:txBody>
                    <a:bodyPr/>
                    <a:lstStyle/>
                    <a:p>
                      <a:pPr algn="r" fontAlgn="b"/>
                      <a:r>
                        <a:rPr lang="ru-RU" sz="600" b="0" i="0" u="none" strike="noStrike">
                          <a:solidFill>
                            <a:schemeClr val="tx1"/>
                          </a:solidFill>
                          <a:effectLst/>
                          <a:latin typeface="Consolas" panose="020B0609020204030204" pitchFamily="49" charset="0"/>
                        </a:rPr>
                        <a:t>84</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2466</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9608</a:t>
                      </a:r>
                    </a:p>
                  </a:txBody>
                  <a:tcPr marL="5848" marR="5848" marT="5848" marB="0" anchor="b">
                    <a:lnL>
                      <a:noFill/>
                    </a:lnL>
                    <a:lnR>
                      <a:noFill/>
                    </a:lnR>
                    <a:lnT>
                      <a:noFill/>
                    </a:lnT>
                    <a:lnB>
                      <a:noFill/>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38170</a:t>
                      </a:r>
                    </a:p>
                  </a:txBody>
                  <a:tcPr marL="5848" marR="5848" marT="5848" marB="0" anchor="b">
                    <a:lnL>
                      <a:noFill/>
                    </a:lnL>
                    <a:lnR>
                      <a:noFill/>
                    </a:lnR>
                    <a:lnT>
                      <a:noFill/>
                    </a:lnT>
                    <a:lnB>
                      <a:noFill/>
                    </a:lnB>
                    <a:solidFill>
                      <a:srgbClr val="FF0800"/>
                    </a:solidFill>
                  </a:tcPr>
                </a:tc>
                <a:tc>
                  <a:txBody>
                    <a:bodyPr/>
                    <a:lstStyle/>
                    <a:p>
                      <a:pPr algn="r" fontAlgn="b"/>
                      <a:r>
                        <a:rPr lang="ru-RU" sz="600" b="0" i="0" u="none" strike="noStrike">
                          <a:solidFill>
                            <a:schemeClr val="bg1"/>
                          </a:solidFill>
                          <a:effectLst/>
                          <a:latin typeface="Consolas" panose="020B0609020204030204" pitchFamily="49" charset="0"/>
                        </a:rPr>
                        <a:t>152412</a:t>
                      </a:r>
                    </a:p>
                  </a:txBody>
                  <a:tcPr marL="5848" marR="5848" marT="5848" marB="0" anchor="b">
                    <a:lnL>
                      <a:noFill/>
                    </a:lnL>
                    <a:lnR>
                      <a:noFill/>
                    </a:lnR>
                    <a:lnT>
                      <a:noFill/>
                    </a:lnT>
                    <a:lnB>
                      <a:noFill/>
                    </a:lnB>
                    <a:solidFill>
                      <a:srgbClr val="FF2100"/>
                    </a:solidFill>
                  </a:tcPr>
                </a:tc>
                <a:tc>
                  <a:txBody>
                    <a:bodyPr/>
                    <a:lstStyle/>
                    <a:p>
                      <a:pPr algn="r" fontAlgn="b"/>
                      <a:r>
                        <a:rPr lang="ru-RU" sz="600" b="0" i="0" u="none" strike="noStrike">
                          <a:solidFill>
                            <a:schemeClr val="bg1"/>
                          </a:solidFill>
                          <a:effectLst/>
                          <a:latin typeface="Consolas" panose="020B0609020204030204" pitchFamily="49" charset="0"/>
                        </a:rPr>
                        <a:t>609374</a:t>
                      </a:r>
                    </a:p>
                  </a:txBody>
                  <a:tcPr marL="5848" marR="5848" marT="5848" marB="0" anchor="b">
                    <a:lnL>
                      <a:noFill/>
                    </a:lnL>
                    <a:lnR>
                      <a:noFill/>
                    </a:lnR>
                    <a:lnT>
                      <a:noFill/>
                    </a:lnT>
                    <a:lnB>
                      <a:noFill/>
                    </a:lnB>
                    <a:solidFill>
                      <a:srgbClr val="FF8500"/>
                    </a:solidFill>
                  </a:tcPr>
                </a:tc>
                <a:tc>
                  <a:txBody>
                    <a:bodyPr/>
                    <a:lstStyle/>
                    <a:p>
                      <a:pPr algn="r" fontAlgn="b"/>
                      <a:r>
                        <a:rPr lang="ru-RU" sz="600" b="0" i="0" u="none" strike="noStrike">
                          <a:solidFill>
                            <a:schemeClr val="bg1"/>
                          </a:solidFill>
                          <a:effectLst/>
                          <a:latin typeface="Consolas" panose="020B0609020204030204" pitchFamily="49" charset="0"/>
                        </a:rPr>
                        <a:t>2437216</a:t>
                      </a:r>
                    </a:p>
                  </a:txBody>
                  <a:tcPr marL="5848" marR="5848" marT="5848" marB="0" anchor="b">
                    <a:lnL>
                      <a:noFill/>
                    </a:lnL>
                    <a:lnR>
                      <a:noFill/>
                    </a:lnR>
                    <a:lnT>
                      <a:noFill/>
                    </a:lnT>
                    <a:lnB>
                      <a:noFill/>
                    </a:lnB>
                    <a:solidFill>
                      <a:srgbClr val="0066FF"/>
                    </a:solidFill>
                  </a:tcPr>
                </a:tc>
                <a:tc>
                  <a:txBody>
                    <a:bodyPr/>
                    <a:lstStyle/>
                    <a:p>
                      <a:pPr algn="r" fontAlgn="b"/>
                      <a:r>
                        <a:rPr lang="ru-RU" sz="600" b="0" i="0" u="none" strike="noStrike">
                          <a:solidFill>
                            <a:schemeClr val="bg1"/>
                          </a:solidFill>
                          <a:effectLst/>
                          <a:latin typeface="Consolas" panose="020B0609020204030204" pitchFamily="49" charset="0"/>
                        </a:rPr>
                        <a:t>9748578</a:t>
                      </a:r>
                    </a:p>
                  </a:txBody>
                  <a:tcPr marL="5848" marR="5848" marT="5848" marB="0" anchor="b">
                    <a:lnL>
                      <a:noFill/>
                    </a:lnL>
                    <a:lnR>
                      <a:noFill/>
                    </a:lnR>
                    <a:lnT>
                      <a:noFill/>
                    </a:lnT>
                    <a:lnB>
                      <a:noFill/>
                    </a:lnB>
                    <a:solidFill>
                      <a:srgbClr val="0062FF"/>
                    </a:solidFill>
                  </a:tcPr>
                </a:tc>
                <a:tc>
                  <a:txBody>
                    <a:bodyPr/>
                    <a:lstStyle/>
                    <a:p>
                      <a:pPr algn="r" fontAlgn="b"/>
                      <a:r>
                        <a:rPr lang="ru-RU" sz="600" b="0" i="0" u="none" strike="noStrike">
                          <a:solidFill>
                            <a:schemeClr val="bg1"/>
                          </a:solidFill>
                          <a:effectLst/>
                          <a:latin typeface="Consolas" panose="020B0609020204030204" pitchFamily="49" charset="0"/>
                        </a:rPr>
                        <a:t>38994020</a:t>
                      </a:r>
                    </a:p>
                  </a:txBody>
                  <a:tcPr marL="5848" marR="5848" marT="5848" marB="0" anchor="b">
                    <a:lnL>
                      <a:noFill/>
                    </a:lnL>
                    <a:lnR>
                      <a:noFill/>
                    </a:lnR>
                    <a:lnT>
                      <a:noFill/>
                    </a:lnT>
                    <a:lnB>
                      <a:noFill/>
                    </a:lnB>
                    <a:solidFill>
                      <a:srgbClr val="0053FF"/>
                    </a:solidFill>
                  </a:tcPr>
                </a:tc>
                <a:tc>
                  <a:txBody>
                    <a:bodyPr/>
                    <a:lstStyle/>
                    <a:p>
                      <a:pPr algn="r" fontAlgn="b"/>
                      <a:r>
                        <a:rPr lang="ru-RU" sz="600" b="0" i="0" u="none" strike="noStrike">
                          <a:solidFill>
                            <a:schemeClr val="tx1"/>
                          </a:solidFill>
                          <a:effectLst/>
                          <a:latin typeface="Consolas" panose="020B0609020204030204" pitchFamily="49" charset="0"/>
                        </a:rPr>
                        <a:t>155975782</a:t>
                      </a:r>
                    </a:p>
                  </a:txBody>
                  <a:tcPr marL="5848" marR="5848" marT="5848" marB="0" anchor="b">
                    <a:lnL>
                      <a:noFill/>
                    </a:lnL>
                    <a:lnR>
                      <a:noFill/>
                    </a:lnR>
                    <a:lnT>
                      <a:noFill/>
                    </a:lnT>
                    <a:lnB>
                      <a:noFill/>
                    </a:lnB>
                    <a:solidFill>
                      <a:srgbClr val="0019FF"/>
                    </a:solidFill>
                  </a:tcPr>
                </a:tc>
                <a:tc>
                  <a:txBody>
                    <a:bodyPr/>
                    <a:lstStyle/>
                    <a:p>
                      <a:pPr algn="r" fontAlgn="b"/>
                      <a:r>
                        <a:rPr lang="ru-RU" sz="600" b="0" i="0" u="none" strike="noStrike">
                          <a:solidFill>
                            <a:schemeClr val="bg1"/>
                          </a:solidFill>
                          <a:effectLst/>
                          <a:latin typeface="Consolas" panose="020B0609020204030204" pitchFamily="49" charset="0"/>
                        </a:rPr>
                        <a:t>623902824</a:t>
                      </a:r>
                    </a:p>
                  </a:txBody>
                  <a:tcPr marL="5848" marR="5848" marT="5848" marB="0" anchor="b">
                    <a:lnL>
                      <a:noFill/>
                    </a:lnL>
                    <a:lnR>
                      <a:noFill/>
                    </a:lnR>
                    <a:lnT>
                      <a:noFill/>
                    </a:lnT>
                    <a:lnB>
                      <a:noFill/>
                    </a:lnB>
                    <a:solidFill>
                      <a:srgbClr val="D200FF"/>
                    </a:solidFill>
                  </a:tcPr>
                </a:tc>
              </a:tr>
              <a:tr h="117835">
                <a:tc>
                  <a:txBody>
                    <a:bodyPr/>
                    <a:lstStyle/>
                    <a:p>
                      <a:pPr algn="r" fontAlgn="b"/>
                      <a:r>
                        <a:rPr lang="ru-RU" sz="600" b="0" i="0" u="none" strike="noStrike">
                          <a:solidFill>
                            <a:schemeClr val="tx1"/>
                          </a:solidFill>
                          <a:effectLst/>
                          <a:latin typeface="Consolas" panose="020B0609020204030204" pitchFamily="49" charset="0"/>
                        </a:rPr>
                        <a:t>86</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2524</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9834</a:t>
                      </a:r>
                    </a:p>
                  </a:txBody>
                  <a:tcPr marL="5848" marR="5848" marT="5848" marB="0" anchor="b">
                    <a:lnL>
                      <a:noFill/>
                    </a:lnL>
                    <a:lnR>
                      <a:noFill/>
                    </a:lnR>
                    <a:lnT>
                      <a:noFill/>
                    </a:lnT>
                    <a:lnB>
                      <a:noFill/>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39068</a:t>
                      </a:r>
                    </a:p>
                  </a:txBody>
                  <a:tcPr marL="5848" marR="5848" marT="5848" marB="0" anchor="b">
                    <a:lnL>
                      <a:noFill/>
                    </a:lnL>
                    <a:lnR>
                      <a:noFill/>
                    </a:lnR>
                    <a:lnT>
                      <a:noFill/>
                    </a:lnT>
                    <a:lnB>
                      <a:noFill/>
                    </a:lnB>
                    <a:solidFill>
                      <a:srgbClr val="FF0900"/>
                    </a:solidFill>
                  </a:tcPr>
                </a:tc>
                <a:tc>
                  <a:txBody>
                    <a:bodyPr/>
                    <a:lstStyle/>
                    <a:p>
                      <a:pPr algn="r" fontAlgn="b"/>
                      <a:r>
                        <a:rPr lang="ru-RU" sz="600" b="0" i="0" u="none" strike="noStrike">
                          <a:solidFill>
                            <a:schemeClr val="bg1"/>
                          </a:solidFill>
                          <a:effectLst/>
                          <a:latin typeface="Consolas" panose="020B0609020204030204" pitchFamily="49" charset="0"/>
                        </a:rPr>
                        <a:t>155998</a:t>
                      </a:r>
                    </a:p>
                  </a:txBody>
                  <a:tcPr marL="5848" marR="5848" marT="5848" marB="0" anchor="b">
                    <a:lnL>
                      <a:noFill/>
                    </a:lnL>
                    <a:lnR>
                      <a:noFill/>
                    </a:lnR>
                    <a:lnT>
                      <a:noFill/>
                    </a:lnT>
                    <a:lnB>
                      <a:noFill/>
                    </a:lnB>
                    <a:solidFill>
                      <a:srgbClr val="FF2200"/>
                    </a:solidFill>
                  </a:tcPr>
                </a:tc>
                <a:tc>
                  <a:txBody>
                    <a:bodyPr/>
                    <a:lstStyle/>
                    <a:p>
                      <a:pPr algn="r" fontAlgn="b"/>
                      <a:r>
                        <a:rPr lang="ru-RU" sz="600" b="0" i="0" u="none" strike="noStrike">
                          <a:solidFill>
                            <a:schemeClr val="bg1"/>
                          </a:solidFill>
                          <a:effectLst/>
                          <a:latin typeface="Consolas" panose="020B0609020204030204" pitchFamily="49" charset="0"/>
                        </a:rPr>
                        <a:t>623712</a:t>
                      </a:r>
                    </a:p>
                  </a:txBody>
                  <a:tcPr marL="5848" marR="5848" marT="5848" marB="0" anchor="b">
                    <a:lnL>
                      <a:noFill/>
                    </a:lnL>
                    <a:lnR>
                      <a:noFill/>
                    </a:lnR>
                    <a:lnT>
                      <a:noFill/>
                    </a:lnT>
                    <a:lnB>
                      <a:noFill/>
                    </a:lnB>
                    <a:solidFill>
                      <a:srgbClr val="FF8900"/>
                    </a:solidFill>
                  </a:tcPr>
                </a:tc>
                <a:tc>
                  <a:txBody>
                    <a:bodyPr/>
                    <a:lstStyle/>
                    <a:p>
                      <a:pPr algn="r" fontAlgn="b"/>
                      <a:r>
                        <a:rPr lang="ru-RU" sz="600" b="0" i="0" u="none" strike="noStrike">
                          <a:solidFill>
                            <a:schemeClr val="bg1"/>
                          </a:solidFill>
                          <a:effectLst/>
                          <a:latin typeface="Consolas" panose="020B0609020204030204" pitchFamily="49" charset="0"/>
                        </a:rPr>
                        <a:t>2494562</a:t>
                      </a:r>
                    </a:p>
                  </a:txBody>
                  <a:tcPr marL="5848" marR="5848" marT="5848" marB="0" anchor="b">
                    <a:lnL>
                      <a:noFill/>
                    </a:lnL>
                    <a:lnR>
                      <a:noFill/>
                    </a:lnR>
                    <a:lnT>
                      <a:noFill/>
                    </a:lnT>
                    <a:lnB>
                      <a:noFill/>
                    </a:lnB>
                    <a:solidFill>
                      <a:srgbClr val="0066FF"/>
                    </a:solidFill>
                  </a:tcPr>
                </a:tc>
                <a:tc>
                  <a:txBody>
                    <a:bodyPr/>
                    <a:lstStyle/>
                    <a:p>
                      <a:pPr algn="r" fontAlgn="b"/>
                      <a:r>
                        <a:rPr lang="ru-RU" sz="600" b="0" i="0" u="none" strike="noStrike">
                          <a:solidFill>
                            <a:schemeClr val="bg1"/>
                          </a:solidFill>
                          <a:effectLst/>
                          <a:latin typeface="Consolas" panose="020B0609020204030204" pitchFamily="49" charset="0"/>
                        </a:rPr>
                        <a:t>9977956</a:t>
                      </a:r>
                    </a:p>
                  </a:txBody>
                  <a:tcPr marL="5848" marR="5848" marT="5848" marB="0" anchor="b">
                    <a:lnL>
                      <a:noFill/>
                    </a:lnL>
                    <a:lnR>
                      <a:noFill/>
                    </a:lnR>
                    <a:lnT>
                      <a:noFill/>
                    </a:lnT>
                    <a:lnB>
                      <a:noFill/>
                    </a:lnB>
                    <a:solidFill>
                      <a:srgbClr val="0062FF"/>
                    </a:solidFill>
                  </a:tcPr>
                </a:tc>
                <a:tc>
                  <a:txBody>
                    <a:bodyPr/>
                    <a:lstStyle/>
                    <a:p>
                      <a:pPr algn="r" fontAlgn="b"/>
                      <a:r>
                        <a:rPr lang="ru-RU" sz="600" b="0" i="0" u="none" strike="noStrike">
                          <a:solidFill>
                            <a:schemeClr val="bg1"/>
                          </a:solidFill>
                          <a:effectLst/>
                          <a:latin typeface="Consolas" panose="020B0609020204030204" pitchFamily="49" charset="0"/>
                        </a:rPr>
                        <a:t>39911526</a:t>
                      </a:r>
                    </a:p>
                  </a:txBody>
                  <a:tcPr marL="5848" marR="5848" marT="5848" marB="0" anchor="b">
                    <a:lnL>
                      <a:noFill/>
                    </a:lnL>
                    <a:lnR>
                      <a:noFill/>
                    </a:lnR>
                    <a:lnT>
                      <a:noFill/>
                    </a:lnT>
                    <a:lnB>
                      <a:noFill/>
                    </a:lnB>
                    <a:solidFill>
                      <a:srgbClr val="0053FF"/>
                    </a:solidFill>
                  </a:tcPr>
                </a:tc>
                <a:tc>
                  <a:txBody>
                    <a:bodyPr/>
                    <a:lstStyle/>
                    <a:p>
                      <a:pPr algn="r" fontAlgn="b"/>
                      <a:r>
                        <a:rPr lang="ru-RU" sz="600" b="0" i="0" u="none" strike="noStrike">
                          <a:solidFill>
                            <a:schemeClr val="tx1"/>
                          </a:solidFill>
                          <a:effectLst/>
                          <a:latin typeface="Consolas" panose="020B0609020204030204" pitchFamily="49" charset="0"/>
                        </a:rPr>
                        <a:t>159645800</a:t>
                      </a:r>
                    </a:p>
                  </a:txBody>
                  <a:tcPr marL="5848" marR="5848" marT="5848" marB="0" anchor="b">
                    <a:lnL>
                      <a:noFill/>
                    </a:lnL>
                    <a:lnR>
                      <a:noFill/>
                    </a:lnR>
                    <a:lnT>
                      <a:noFill/>
                    </a:lnT>
                    <a:lnB>
                      <a:noFill/>
                    </a:lnB>
                    <a:solidFill>
                      <a:srgbClr val="0017FF"/>
                    </a:solidFill>
                  </a:tcPr>
                </a:tc>
                <a:tc>
                  <a:txBody>
                    <a:bodyPr/>
                    <a:lstStyle/>
                    <a:p>
                      <a:pPr algn="r" fontAlgn="b"/>
                      <a:r>
                        <a:rPr lang="ru-RU" sz="600" b="0" i="0" u="none" strike="noStrike">
                          <a:solidFill>
                            <a:schemeClr val="bg1"/>
                          </a:solidFill>
                          <a:effectLst/>
                          <a:latin typeface="Consolas" panose="020B0609020204030204" pitchFamily="49" charset="0"/>
                        </a:rPr>
                        <a:t>638582890</a:t>
                      </a:r>
                    </a:p>
                  </a:txBody>
                  <a:tcPr marL="5848" marR="5848" marT="5848" marB="0" anchor="b">
                    <a:lnL>
                      <a:noFill/>
                    </a:lnL>
                    <a:lnR>
                      <a:noFill/>
                    </a:lnR>
                    <a:lnT>
                      <a:noFill/>
                    </a:lnT>
                    <a:lnB>
                      <a:noFill/>
                    </a:lnB>
                    <a:solidFill>
                      <a:srgbClr val="D900FF"/>
                    </a:solidFill>
                  </a:tcPr>
                </a:tc>
              </a:tr>
              <a:tr h="117835">
                <a:tc>
                  <a:txBody>
                    <a:bodyPr/>
                    <a:lstStyle/>
                    <a:p>
                      <a:pPr algn="r" fontAlgn="b"/>
                      <a:r>
                        <a:rPr lang="ru-RU" sz="600" b="0" i="0" u="none" strike="noStrike">
                          <a:solidFill>
                            <a:schemeClr val="tx1"/>
                          </a:solidFill>
                          <a:effectLst/>
                          <a:latin typeface="Consolas" panose="020B0609020204030204" pitchFamily="49" charset="0"/>
                        </a:rPr>
                        <a:t>88</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2582</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10060</a:t>
                      </a:r>
                    </a:p>
                  </a:txBody>
                  <a:tcPr marL="5848" marR="5848" marT="5848" marB="0" anchor="b">
                    <a:lnL>
                      <a:noFill/>
                    </a:lnL>
                    <a:lnR>
                      <a:noFill/>
                    </a:lnR>
                    <a:lnT>
                      <a:noFill/>
                    </a:lnT>
                    <a:lnB>
                      <a:noFill/>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39966</a:t>
                      </a:r>
                    </a:p>
                  </a:txBody>
                  <a:tcPr marL="5848" marR="5848" marT="5848" marB="0" anchor="b">
                    <a:lnL>
                      <a:noFill/>
                    </a:lnL>
                    <a:lnR>
                      <a:noFill/>
                    </a:lnR>
                    <a:lnT>
                      <a:noFill/>
                    </a:lnT>
                    <a:lnB>
                      <a:noFill/>
                    </a:lnB>
                    <a:solidFill>
                      <a:srgbClr val="FF0900"/>
                    </a:solidFill>
                  </a:tcPr>
                </a:tc>
                <a:tc>
                  <a:txBody>
                    <a:bodyPr/>
                    <a:lstStyle/>
                    <a:p>
                      <a:pPr algn="r" fontAlgn="b"/>
                      <a:r>
                        <a:rPr lang="ru-RU" sz="600" b="0" i="0" u="none" strike="noStrike">
                          <a:solidFill>
                            <a:schemeClr val="bg1"/>
                          </a:solidFill>
                          <a:effectLst/>
                          <a:latin typeface="Consolas" panose="020B0609020204030204" pitchFamily="49" charset="0"/>
                        </a:rPr>
                        <a:t>159584</a:t>
                      </a:r>
                    </a:p>
                  </a:txBody>
                  <a:tcPr marL="5848" marR="5848" marT="5848" marB="0" anchor="b">
                    <a:lnL>
                      <a:noFill/>
                    </a:lnL>
                    <a:lnR>
                      <a:noFill/>
                    </a:lnR>
                    <a:lnT>
                      <a:noFill/>
                    </a:lnT>
                    <a:lnB>
                      <a:noFill/>
                    </a:lnB>
                    <a:solidFill>
                      <a:srgbClr val="FF2300"/>
                    </a:solidFill>
                  </a:tcPr>
                </a:tc>
                <a:tc>
                  <a:txBody>
                    <a:bodyPr/>
                    <a:lstStyle/>
                    <a:p>
                      <a:pPr algn="r" fontAlgn="b"/>
                      <a:r>
                        <a:rPr lang="ru-RU" sz="600" b="0" i="0" u="none" strike="noStrike">
                          <a:solidFill>
                            <a:schemeClr val="bg1"/>
                          </a:solidFill>
                          <a:effectLst/>
                          <a:latin typeface="Consolas" panose="020B0609020204030204" pitchFamily="49" charset="0"/>
                        </a:rPr>
                        <a:t>638050</a:t>
                      </a:r>
                    </a:p>
                  </a:txBody>
                  <a:tcPr marL="5848" marR="5848" marT="5848" marB="0" anchor="b">
                    <a:lnL>
                      <a:noFill/>
                    </a:lnL>
                    <a:lnR>
                      <a:noFill/>
                    </a:lnR>
                    <a:lnT>
                      <a:noFill/>
                    </a:lnT>
                    <a:lnB>
                      <a:noFill/>
                    </a:lnB>
                    <a:solidFill>
                      <a:srgbClr val="FF8C00"/>
                    </a:solidFill>
                  </a:tcPr>
                </a:tc>
                <a:tc>
                  <a:txBody>
                    <a:bodyPr/>
                    <a:lstStyle/>
                    <a:p>
                      <a:pPr algn="r" fontAlgn="b"/>
                      <a:r>
                        <a:rPr lang="ru-RU" sz="600" b="0" i="0" u="none" strike="noStrike">
                          <a:solidFill>
                            <a:schemeClr val="bg1"/>
                          </a:solidFill>
                          <a:effectLst/>
                          <a:latin typeface="Consolas" panose="020B0609020204030204" pitchFamily="49" charset="0"/>
                        </a:rPr>
                        <a:t>2551908</a:t>
                      </a:r>
                    </a:p>
                  </a:txBody>
                  <a:tcPr marL="5848" marR="5848" marT="5848" marB="0" anchor="b">
                    <a:lnL>
                      <a:noFill/>
                    </a:lnL>
                    <a:lnR>
                      <a:noFill/>
                    </a:lnR>
                    <a:lnT>
                      <a:noFill/>
                    </a:lnT>
                    <a:lnB>
                      <a:noFill/>
                    </a:lnB>
                    <a:solidFill>
                      <a:srgbClr val="0066FF"/>
                    </a:solidFill>
                  </a:tcPr>
                </a:tc>
                <a:tc>
                  <a:txBody>
                    <a:bodyPr/>
                    <a:lstStyle/>
                    <a:p>
                      <a:pPr algn="r" fontAlgn="b"/>
                      <a:r>
                        <a:rPr lang="ru-RU" sz="600" b="0" i="0" u="none" strike="noStrike">
                          <a:solidFill>
                            <a:schemeClr val="bg1"/>
                          </a:solidFill>
                          <a:effectLst/>
                          <a:latin typeface="Consolas" panose="020B0609020204030204" pitchFamily="49" charset="0"/>
                        </a:rPr>
                        <a:t>10207334</a:t>
                      </a:r>
                    </a:p>
                  </a:txBody>
                  <a:tcPr marL="5848" marR="5848" marT="5848" marB="0" anchor="b">
                    <a:lnL>
                      <a:noFill/>
                    </a:lnL>
                    <a:lnR>
                      <a:noFill/>
                    </a:lnR>
                    <a:lnT>
                      <a:noFill/>
                    </a:lnT>
                    <a:lnB>
                      <a:noFill/>
                    </a:lnB>
                    <a:solidFill>
                      <a:srgbClr val="0062FF"/>
                    </a:solidFill>
                  </a:tcPr>
                </a:tc>
                <a:tc>
                  <a:txBody>
                    <a:bodyPr/>
                    <a:lstStyle/>
                    <a:p>
                      <a:pPr algn="r" fontAlgn="b"/>
                      <a:r>
                        <a:rPr lang="ru-RU" sz="600" b="0" i="0" u="none" strike="noStrike">
                          <a:solidFill>
                            <a:schemeClr val="bg1"/>
                          </a:solidFill>
                          <a:effectLst/>
                          <a:latin typeface="Consolas" panose="020B0609020204030204" pitchFamily="49" charset="0"/>
                        </a:rPr>
                        <a:t>40829032</a:t>
                      </a:r>
                    </a:p>
                  </a:txBody>
                  <a:tcPr marL="5848" marR="5848" marT="5848" marB="0" anchor="b">
                    <a:lnL>
                      <a:noFill/>
                    </a:lnL>
                    <a:lnR>
                      <a:noFill/>
                    </a:lnR>
                    <a:lnT>
                      <a:noFill/>
                    </a:lnT>
                    <a:lnB>
                      <a:noFill/>
                    </a:lnB>
                    <a:solidFill>
                      <a:srgbClr val="0053FF"/>
                    </a:solidFill>
                  </a:tcPr>
                </a:tc>
                <a:tc>
                  <a:txBody>
                    <a:bodyPr/>
                    <a:lstStyle/>
                    <a:p>
                      <a:pPr algn="r" fontAlgn="b"/>
                      <a:r>
                        <a:rPr lang="ru-RU" sz="600" b="0" i="0" u="none" strike="noStrike">
                          <a:solidFill>
                            <a:schemeClr val="tx1"/>
                          </a:solidFill>
                          <a:effectLst/>
                          <a:latin typeface="Consolas" panose="020B0609020204030204" pitchFamily="49" charset="0"/>
                        </a:rPr>
                        <a:t>163315818</a:t>
                      </a:r>
                    </a:p>
                  </a:txBody>
                  <a:tcPr marL="5848" marR="5848" marT="5848" marB="0" anchor="b">
                    <a:lnL>
                      <a:noFill/>
                    </a:lnL>
                    <a:lnR>
                      <a:noFill/>
                    </a:lnR>
                    <a:lnT>
                      <a:noFill/>
                    </a:lnT>
                    <a:lnB>
                      <a:noFill/>
                    </a:lnB>
                    <a:solidFill>
                      <a:srgbClr val="0015FF"/>
                    </a:solidFill>
                  </a:tcPr>
                </a:tc>
                <a:tc>
                  <a:txBody>
                    <a:bodyPr/>
                    <a:lstStyle/>
                    <a:p>
                      <a:pPr algn="r" fontAlgn="b"/>
                      <a:r>
                        <a:rPr lang="ru-RU" sz="600" b="0" i="0" u="none" strike="noStrike">
                          <a:solidFill>
                            <a:schemeClr val="bg1"/>
                          </a:solidFill>
                          <a:effectLst/>
                          <a:latin typeface="Consolas" panose="020B0609020204030204" pitchFamily="49" charset="0"/>
                        </a:rPr>
                        <a:t>653262956</a:t>
                      </a:r>
                    </a:p>
                  </a:txBody>
                  <a:tcPr marL="5848" marR="5848" marT="5848" marB="0" anchor="b">
                    <a:lnL>
                      <a:noFill/>
                    </a:lnL>
                    <a:lnR>
                      <a:noFill/>
                    </a:lnR>
                    <a:lnT>
                      <a:noFill/>
                    </a:lnT>
                    <a:lnB>
                      <a:noFill/>
                    </a:lnB>
                    <a:solidFill>
                      <a:srgbClr val="E100FF"/>
                    </a:solidFill>
                  </a:tcPr>
                </a:tc>
              </a:tr>
              <a:tr h="117835">
                <a:tc>
                  <a:txBody>
                    <a:bodyPr/>
                    <a:lstStyle/>
                    <a:p>
                      <a:pPr algn="r" fontAlgn="b"/>
                      <a:r>
                        <a:rPr lang="ru-RU" sz="600" b="0" i="0" u="none" strike="noStrike">
                          <a:solidFill>
                            <a:schemeClr val="tx1"/>
                          </a:solidFill>
                          <a:effectLst/>
                          <a:latin typeface="Consolas" panose="020B0609020204030204" pitchFamily="49" charset="0"/>
                        </a:rPr>
                        <a:t>90</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2640</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10286</a:t>
                      </a:r>
                    </a:p>
                  </a:txBody>
                  <a:tcPr marL="5848" marR="5848" marT="5848" marB="0" anchor="b">
                    <a:lnL>
                      <a:noFill/>
                    </a:lnL>
                    <a:lnR>
                      <a:noFill/>
                    </a:lnR>
                    <a:lnT>
                      <a:noFill/>
                    </a:lnT>
                    <a:lnB>
                      <a:noFill/>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40864</a:t>
                      </a:r>
                    </a:p>
                  </a:txBody>
                  <a:tcPr marL="5848" marR="5848" marT="5848" marB="0" anchor="b">
                    <a:lnL>
                      <a:noFill/>
                    </a:lnL>
                    <a:lnR>
                      <a:noFill/>
                    </a:lnR>
                    <a:lnT>
                      <a:noFill/>
                    </a:lnT>
                    <a:lnB>
                      <a:noFill/>
                    </a:lnB>
                    <a:solidFill>
                      <a:srgbClr val="FF0900"/>
                    </a:solidFill>
                  </a:tcPr>
                </a:tc>
                <a:tc>
                  <a:txBody>
                    <a:bodyPr/>
                    <a:lstStyle/>
                    <a:p>
                      <a:pPr algn="r" fontAlgn="b"/>
                      <a:r>
                        <a:rPr lang="ru-RU" sz="600" b="0" i="0" u="none" strike="noStrike">
                          <a:solidFill>
                            <a:schemeClr val="bg1"/>
                          </a:solidFill>
                          <a:effectLst/>
                          <a:latin typeface="Consolas" panose="020B0609020204030204" pitchFamily="49" charset="0"/>
                        </a:rPr>
                        <a:t>163170</a:t>
                      </a:r>
                    </a:p>
                  </a:txBody>
                  <a:tcPr marL="5848" marR="5848" marT="5848" marB="0" anchor="b">
                    <a:lnL>
                      <a:noFill/>
                    </a:lnL>
                    <a:lnR>
                      <a:noFill/>
                    </a:lnR>
                    <a:lnT>
                      <a:noFill/>
                    </a:lnT>
                    <a:lnB>
                      <a:noFill/>
                    </a:lnB>
                    <a:solidFill>
                      <a:srgbClr val="FF2400"/>
                    </a:solidFill>
                  </a:tcPr>
                </a:tc>
                <a:tc>
                  <a:txBody>
                    <a:bodyPr/>
                    <a:lstStyle/>
                    <a:p>
                      <a:pPr algn="r" fontAlgn="b"/>
                      <a:r>
                        <a:rPr lang="ru-RU" sz="600" b="0" i="0" u="none" strike="noStrike">
                          <a:solidFill>
                            <a:schemeClr val="bg1"/>
                          </a:solidFill>
                          <a:effectLst/>
                          <a:latin typeface="Consolas" panose="020B0609020204030204" pitchFamily="49" charset="0"/>
                        </a:rPr>
                        <a:t>652388</a:t>
                      </a:r>
                    </a:p>
                  </a:txBody>
                  <a:tcPr marL="5848" marR="5848" marT="5848" marB="0" anchor="b">
                    <a:lnL>
                      <a:noFill/>
                    </a:lnL>
                    <a:lnR>
                      <a:noFill/>
                    </a:lnR>
                    <a:lnT>
                      <a:noFill/>
                    </a:lnT>
                    <a:lnB>
                      <a:noFill/>
                    </a:lnB>
                    <a:solidFill>
                      <a:srgbClr val="FF8F00"/>
                    </a:solidFill>
                  </a:tcPr>
                </a:tc>
                <a:tc>
                  <a:txBody>
                    <a:bodyPr/>
                    <a:lstStyle/>
                    <a:p>
                      <a:pPr algn="r" fontAlgn="b"/>
                      <a:r>
                        <a:rPr lang="ru-RU" sz="600" b="0" i="0" u="none" strike="noStrike">
                          <a:solidFill>
                            <a:schemeClr val="bg1"/>
                          </a:solidFill>
                          <a:effectLst/>
                          <a:latin typeface="Consolas" panose="020B0609020204030204" pitchFamily="49" charset="0"/>
                        </a:rPr>
                        <a:t>2609254</a:t>
                      </a:r>
                    </a:p>
                  </a:txBody>
                  <a:tcPr marL="5848" marR="5848" marT="5848" marB="0" anchor="b">
                    <a:lnL>
                      <a:noFill/>
                    </a:lnL>
                    <a:lnR>
                      <a:noFill/>
                    </a:lnR>
                    <a:lnT>
                      <a:noFill/>
                    </a:lnT>
                    <a:lnB>
                      <a:noFill/>
                    </a:lnB>
                    <a:solidFill>
                      <a:srgbClr val="0066FF"/>
                    </a:solidFill>
                  </a:tcPr>
                </a:tc>
                <a:tc>
                  <a:txBody>
                    <a:bodyPr/>
                    <a:lstStyle/>
                    <a:p>
                      <a:pPr algn="r" fontAlgn="b"/>
                      <a:r>
                        <a:rPr lang="ru-RU" sz="600" b="0" i="0" u="none" strike="noStrike">
                          <a:solidFill>
                            <a:schemeClr val="bg1"/>
                          </a:solidFill>
                          <a:effectLst/>
                          <a:latin typeface="Consolas" panose="020B0609020204030204" pitchFamily="49" charset="0"/>
                        </a:rPr>
                        <a:t>10436712</a:t>
                      </a:r>
                    </a:p>
                  </a:txBody>
                  <a:tcPr marL="5848" marR="5848" marT="5848" marB="0" anchor="b">
                    <a:lnL>
                      <a:noFill/>
                    </a:lnL>
                    <a:lnR>
                      <a:noFill/>
                    </a:lnR>
                    <a:lnT>
                      <a:noFill/>
                    </a:lnT>
                    <a:lnB>
                      <a:noFill/>
                    </a:lnB>
                    <a:solidFill>
                      <a:srgbClr val="0062FF"/>
                    </a:solidFill>
                  </a:tcPr>
                </a:tc>
                <a:tc>
                  <a:txBody>
                    <a:bodyPr/>
                    <a:lstStyle/>
                    <a:p>
                      <a:pPr algn="r" fontAlgn="b"/>
                      <a:r>
                        <a:rPr lang="ru-RU" sz="600" b="0" i="0" u="none" strike="noStrike">
                          <a:solidFill>
                            <a:schemeClr val="bg1"/>
                          </a:solidFill>
                          <a:effectLst/>
                          <a:latin typeface="Consolas" panose="020B0609020204030204" pitchFamily="49" charset="0"/>
                        </a:rPr>
                        <a:t>41746538</a:t>
                      </a:r>
                    </a:p>
                  </a:txBody>
                  <a:tcPr marL="5848" marR="5848" marT="5848" marB="0" anchor="b">
                    <a:lnL>
                      <a:noFill/>
                    </a:lnL>
                    <a:lnR>
                      <a:noFill/>
                    </a:lnR>
                    <a:lnT>
                      <a:noFill/>
                    </a:lnT>
                    <a:lnB>
                      <a:noFill/>
                    </a:lnB>
                    <a:solidFill>
                      <a:srgbClr val="0052FF"/>
                    </a:solidFill>
                  </a:tcPr>
                </a:tc>
                <a:tc>
                  <a:txBody>
                    <a:bodyPr/>
                    <a:lstStyle/>
                    <a:p>
                      <a:pPr algn="r" fontAlgn="b"/>
                      <a:r>
                        <a:rPr lang="ru-RU" sz="600" b="0" i="0" u="none" strike="noStrike">
                          <a:solidFill>
                            <a:schemeClr val="tx1"/>
                          </a:solidFill>
                          <a:effectLst/>
                          <a:latin typeface="Consolas" panose="020B0609020204030204" pitchFamily="49" charset="0"/>
                        </a:rPr>
                        <a:t>166985836</a:t>
                      </a:r>
                    </a:p>
                  </a:txBody>
                  <a:tcPr marL="5848" marR="5848" marT="5848" marB="0" anchor="b">
                    <a:lnL>
                      <a:noFill/>
                    </a:lnL>
                    <a:lnR>
                      <a:noFill/>
                    </a:lnR>
                    <a:lnT>
                      <a:noFill/>
                    </a:lnT>
                    <a:lnB>
                      <a:noFill/>
                    </a:lnB>
                    <a:solidFill>
                      <a:srgbClr val="0013FF"/>
                    </a:solidFill>
                  </a:tcPr>
                </a:tc>
                <a:tc>
                  <a:txBody>
                    <a:bodyPr/>
                    <a:lstStyle/>
                    <a:p>
                      <a:pPr algn="r" fontAlgn="b"/>
                      <a:r>
                        <a:rPr lang="ru-RU" sz="600" b="0" i="0" u="none" strike="noStrike">
                          <a:solidFill>
                            <a:schemeClr val="bg1"/>
                          </a:solidFill>
                          <a:effectLst/>
                          <a:latin typeface="Consolas" panose="020B0609020204030204" pitchFamily="49" charset="0"/>
                        </a:rPr>
                        <a:t>667943022</a:t>
                      </a:r>
                    </a:p>
                  </a:txBody>
                  <a:tcPr marL="5848" marR="5848" marT="5848" marB="0" anchor="b">
                    <a:lnL>
                      <a:noFill/>
                    </a:lnL>
                    <a:lnR>
                      <a:noFill/>
                    </a:lnR>
                    <a:lnT>
                      <a:noFill/>
                    </a:lnT>
                    <a:lnB>
                      <a:noFill/>
                    </a:lnB>
                    <a:solidFill>
                      <a:srgbClr val="E800FF"/>
                    </a:solidFill>
                  </a:tcPr>
                </a:tc>
              </a:tr>
              <a:tr h="117835">
                <a:tc>
                  <a:txBody>
                    <a:bodyPr/>
                    <a:lstStyle/>
                    <a:p>
                      <a:pPr algn="r" fontAlgn="b"/>
                      <a:r>
                        <a:rPr lang="ru-RU" sz="600" b="0" i="0" u="none" strike="noStrike">
                          <a:solidFill>
                            <a:schemeClr val="tx1"/>
                          </a:solidFill>
                          <a:effectLst/>
                          <a:latin typeface="Consolas" panose="020B0609020204030204" pitchFamily="49" charset="0"/>
                        </a:rPr>
                        <a:t>92</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2698</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10512</a:t>
                      </a:r>
                    </a:p>
                  </a:txBody>
                  <a:tcPr marL="5848" marR="5848" marT="5848" marB="0" anchor="b">
                    <a:lnL>
                      <a:noFill/>
                    </a:lnL>
                    <a:lnR>
                      <a:noFill/>
                    </a:lnR>
                    <a:lnT>
                      <a:noFill/>
                    </a:lnT>
                    <a:lnB>
                      <a:noFill/>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41762</a:t>
                      </a:r>
                    </a:p>
                  </a:txBody>
                  <a:tcPr marL="5848" marR="5848" marT="5848" marB="0" anchor="b">
                    <a:lnL>
                      <a:noFill/>
                    </a:lnL>
                    <a:lnR>
                      <a:noFill/>
                    </a:lnR>
                    <a:lnT>
                      <a:noFill/>
                    </a:lnT>
                    <a:lnB>
                      <a:noFill/>
                    </a:lnB>
                    <a:solidFill>
                      <a:srgbClr val="FF0900"/>
                    </a:solidFill>
                  </a:tcPr>
                </a:tc>
                <a:tc>
                  <a:txBody>
                    <a:bodyPr/>
                    <a:lstStyle/>
                    <a:p>
                      <a:pPr algn="r" fontAlgn="b"/>
                      <a:r>
                        <a:rPr lang="ru-RU" sz="600" b="0" i="0" u="none" strike="noStrike">
                          <a:solidFill>
                            <a:schemeClr val="bg1"/>
                          </a:solidFill>
                          <a:effectLst/>
                          <a:latin typeface="Consolas" panose="020B0609020204030204" pitchFamily="49" charset="0"/>
                        </a:rPr>
                        <a:t>166756</a:t>
                      </a:r>
                    </a:p>
                  </a:txBody>
                  <a:tcPr marL="5848" marR="5848" marT="5848" marB="0" anchor="b">
                    <a:lnL>
                      <a:noFill/>
                    </a:lnL>
                    <a:lnR>
                      <a:noFill/>
                    </a:lnR>
                    <a:lnT>
                      <a:noFill/>
                    </a:lnT>
                    <a:lnB>
                      <a:noFill/>
                    </a:lnB>
                    <a:solidFill>
                      <a:srgbClr val="FF2400"/>
                    </a:solidFill>
                  </a:tcPr>
                </a:tc>
                <a:tc>
                  <a:txBody>
                    <a:bodyPr/>
                    <a:lstStyle/>
                    <a:p>
                      <a:pPr algn="r" fontAlgn="b"/>
                      <a:r>
                        <a:rPr lang="ru-RU" sz="600" b="0" i="0" u="none" strike="noStrike">
                          <a:solidFill>
                            <a:schemeClr val="bg1"/>
                          </a:solidFill>
                          <a:effectLst/>
                          <a:latin typeface="Consolas" panose="020B0609020204030204" pitchFamily="49" charset="0"/>
                        </a:rPr>
                        <a:t>666726</a:t>
                      </a:r>
                    </a:p>
                  </a:txBody>
                  <a:tcPr marL="5848" marR="5848" marT="5848" marB="0" anchor="b">
                    <a:lnL>
                      <a:noFill/>
                    </a:lnL>
                    <a:lnR>
                      <a:noFill/>
                    </a:lnR>
                    <a:lnT>
                      <a:noFill/>
                    </a:lnT>
                    <a:lnB>
                      <a:noFill/>
                    </a:lnB>
                    <a:solidFill>
                      <a:srgbClr val="FF9200"/>
                    </a:solidFill>
                  </a:tcPr>
                </a:tc>
                <a:tc>
                  <a:txBody>
                    <a:bodyPr/>
                    <a:lstStyle/>
                    <a:p>
                      <a:pPr algn="r" fontAlgn="b"/>
                      <a:r>
                        <a:rPr lang="ru-RU" sz="600" b="0" i="0" u="none" strike="noStrike">
                          <a:solidFill>
                            <a:schemeClr val="bg1"/>
                          </a:solidFill>
                          <a:effectLst/>
                          <a:latin typeface="Consolas" panose="020B0609020204030204" pitchFamily="49" charset="0"/>
                        </a:rPr>
                        <a:t>2666600</a:t>
                      </a:r>
                    </a:p>
                  </a:txBody>
                  <a:tcPr marL="5848" marR="5848" marT="5848" marB="0" anchor="b">
                    <a:lnL>
                      <a:noFill/>
                    </a:lnL>
                    <a:lnR>
                      <a:noFill/>
                    </a:lnR>
                    <a:lnT>
                      <a:noFill/>
                    </a:lnT>
                    <a:lnB>
                      <a:noFill/>
                    </a:lnB>
                    <a:solidFill>
                      <a:srgbClr val="0066FF"/>
                    </a:solidFill>
                  </a:tcPr>
                </a:tc>
                <a:tc>
                  <a:txBody>
                    <a:bodyPr/>
                    <a:lstStyle/>
                    <a:p>
                      <a:pPr algn="r" fontAlgn="b"/>
                      <a:r>
                        <a:rPr lang="ru-RU" sz="600" b="0" i="0" u="none" strike="noStrike">
                          <a:solidFill>
                            <a:schemeClr val="bg1"/>
                          </a:solidFill>
                          <a:effectLst/>
                          <a:latin typeface="Consolas" panose="020B0609020204030204" pitchFamily="49" charset="0"/>
                        </a:rPr>
                        <a:t>10666090</a:t>
                      </a:r>
                    </a:p>
                  </a:txBody>
                  <a:tcPr marL="5848" marR="5848" marT="5848" marB="0" anchor="b">
                    <a:lnL>
                      <a:noFill/>
                    </a:lnL>
                    <a:lnR>
                      <a:noFill/>
                    </a:lnR>
                    <a:lnT>
                      <a:noFill/>
                    </a:lnT>
                    <a:lnB>
                      <a:noFill/>
                    </a:lnB>
                    <a:solidFill>
                      <a:srgbClr val="0062FF"/>
                    </a:solidFill>
                  </a:tcPr>
                </a:tc>
                <a:tc>
                  <a:txBody>
                    <a:bodyPr/>
                    <a:lstStyle/>
                    <a:p>
                      <a:pPr algn="r" fontAlgn="b"/>
                      <a:r>
                        <a:rPr lang="ru-RU" sz="600" b="0" i="0" u="none" strike="noStrike">
                          <a:solidFill>
                            <a:schemeClr val="bg1"/>
                          </a:solidFill>
                          <a:effectLst/>
                          <a:latin typeface="Consolas" panose="020B0609020204030204" pitchFamily="49" charset="0"/>
                        </a:rPr>
                        <a:t>42664044</a:t>
                      </a:r>
                    </a:p>
                  </a:txBody>
                  <a:tcPr marL="5848" marR="5848" marT="5848" marB="0" anchor="b">
                    <a:lnL>
                      <a:noFill/>
                    </a:lnL>
                    <a:lnR>
                      <a:noFill/>
                    </a:lnR>
                    <a:lnT>
                      <a:noFill/>
                    </a:lnT>
                    <a:lnB>
                      <a:noFill/>
                    </a:lnB>
                    <a:solidFill>
                      <a:srgbClr val="0052FF"/>
                    </a:solidFill>
                  </a:tcPr>
                </a:tc>
                <a:tc>
                  <a:txBody>
                    <a:bodyPr/>
                    <a:lstStyle/>
                    <a:p>
                      <a:pPr algn="r" fontAlgn="b"/>
                      <a:r>
                        <a:rPr lang="ru-RU" sz="600" b="0" i="0" u="none" strike="noStrike">
                          <a:solidFill>
                            <a:schemeClr val="tx1"/>
                          </a:solidFill>
                          <a:effectLst/>
                          <a:latin typeface="Consolas" panose="020B0609020204030204" pitchFamily="49" charset="0"/>
                        </a:rPr>
                        <a:t>170655854</a:t>
                      </a:r>
                    </a:p>
                  </a:txBody>
                  <a:tcPr marL="5848" marR="5848" marT="5848" marB="0" anchor="b">
                    <a:lnL>
                      <a:noFill/>
                    </a:lnL>
                    <a:lnR>
                      <a:noFill/>
                    </a:lnR>
                    <a:lnT>
                      <a:noFill/>
                    </a:lnT>
                    <a:lnB>
                      <a:noFill/>
                    </a:lnB>
                    <a:solidFill>
                      <a:srgbClr val="0011FF"/>
                    </a:solidFill>
                  </a:tcPr>
                </a:tc>
                <a:tc>
                  <a:txBody>
                    <a:bodyPr/>
                    <a:lstStyle/>
                    <a:p>
                      <a:pPr algn="r" fontAlgn="b"/>
                      <a:r>
                        <a:rPr lang="ru-RU" sz="600" b="0" i="0" u="none" strike="noStrike">
                          <a:solidFill>
                            <a:schemeClr val="bg1"/>
                          </a:solidFill>
                          <a:effectLst/>
                          <a:latin typeface="Consolas" panose="020B0609020204030204" pitchFamily="49" charset="0"/>
                        </a:rPr>
                        <a:t>682623088</a:t>
                      </a:r>
                    </a:p>
                  </a:txBody>
                  <a:tcPr marL="5848" marR="5848" marT="5848" marB="0" anchor="b">
                    <a:lnL>
                      <a:noFill/>
                    </a:lnL>
                    <a:lnR>
                      <a:noFill/>
                    </a:lnR>
                    <a:lnT>
                      <a:noFill/>
                    </a:lnT>
                    <a:lnB>
                      <a:noFill/>
                    </a:lnB>
                    <a:solidFill>
                      <a:srgbClr val="EF00FF"/>
                    </a:solidFill>
                  </a:tcPr>
                </a:tc>
              </a:tr>
              <a:tr h="117835">
                <a:tc>
                  <a:txBody>
                    <a:bodyPr/>
                    <a:lstStyle/>
                    <a:p>
                      <a:pPr algn="r" fontAlgn="b"/>
                      <a:r>
                        <a:rPr lang="ru-RU" sz="600" b="0" i="0" u="none" strike="noStrike">
                          <a:solidFill>
                            <a:schemeClr val="tx1"/>
                          </a:solidFill>
                          <a:effectLst/>
                          <a:latin typeface="Consolas" panose="020B0609020204030204" pitchFamily="49" charset="0"/>
                        </a:rPr>
                        <a:t>94</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2756</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10738</a:t>
                      </a:r>
                    </a:p>
                  </a:txBody>
                  <a:tcPr marL="5848" marR="5848" marT="5848" marB="0" anchor="b">
                    <a:lnL>
                      <a:noFill/>
                    </a:lnL>
                    <a:lnR>
                      <a:noFill/>
                    </a:lnR>
                    <a:lnT>
                      <a:noFill/>
                    </a:lnT>
                    <a:lnB>
                      <a:noFill/>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42660</a:t>
                      </a:r>
                    </a:p>
                  </a:txBody>
                  <a:tcPr marL="5848" marR="5848" marT="5848" marB="0" anchor="b">
                    <a:lnL>
                      <a:noFill/>
                    </a:lnL>
                    <a:lnR>
                      <a:noFill/>
                    </a:lnR>
                    <a:lnT>
                      <a:noFill/>
                    </a:lnT>
                    <a:lnB>
                      <a:noFill/>
                    </a:lnB>
                    <a:solidFill>
                      <a:srgbClr val="FF0900"/>
                    </a:solidFill>
                  </a:tcPr>
                </a:tc>
                <a:tc>
                  <a:txBody>
                    <a:bodyPr/>
                    <a:lstStyle/>
                    <a:p>
                      <a:pPr algn="r" fontAlgn="b"/>
                      <a:r>
                        <a:rPr lang="ru-RU" sz="600" b="0" i="0" u="none" strike="noStrike">
                          <a:solidFill>
                            <a:schemeClr val="bg1"/>
                          </a:solidFill>
                          <a:effectLst/>
                          <a:latin typeface="Consolas" panose="020B0609020204030204" pitchFamily="49" charset="0"/>
                        </a:rPr>
                        <a:t>170342</a:t>
                      </a:r>
                    </a:p>
                  </a:txBody>
                  <a:tcPr marL="5848" marR="5848" marT="5848" marB="0" anchor="b">
                    <a:lnL>
                      <a:noFill/>
                    </a:lnL>
                    <a:lnR>
                      <a:noFill/>
                    </a:lnR>
                    <a:lnT>
                      <a:noFill/>
                    </a:lnT>
                    <a:lnB>
                      <a:noFill/>
                    </a:lnB>
                    <a:solidFill>
                      <a:srgbClr val="FF2500"/>
                    </a:solidFill>
                  </a:tcPr>
                </a:tc>
                <a:tc>
                  <a:txBody>
                    <a:bodyPr/>
                    <a:lstStyle/>
                    <a:p>
                      <a:pPr algn="r" fontAlgn="b"/>
                      <a:r>
                        <a:rPr lang="ru-RU" sz="600" b="0" i="0" u="none" strike="noStrike">
                          <a:solidFill>
                            <a:schemeClr val="bg1"/>
                          </a:solidFill>
                          <a:effectLst/>
                          <a:latin typeface="Consolas" panose="020B0609020204030204" pitchFamily="49" charset="0"/>
                        </a:rPr>
                        <a:t>681064</a:t>
                      </a:r>
                    </a:p>
                  </a:txBody>
                  <a:tcPr marL="5848" marR="5848" marT="5848" marB="0" anchor="b">
                    <a:lnL>
                      <a:noFill/>
                    </a:lnL>
                    <a:lnR>
                      <a:noFill/>
                    </a:lnR>
                    <a:lnT>
                      <a:noFill/>
                    </a:lnT>
                    <a:lnB>
                      <a:noFill/>
                    </a:lnB>
                    <a:solidFill>
                      <a:srgbClr val="FF9500"/>
                    </a:solidFill>
                  </a:tcPr>
                </a:tc>
                <a:tc>
                  <a:txBody>
                    <a:bodyPr/>
                    <a:lstStyle/>
                    <a:p>
                      <a:pPr algn="r" fontAlgn="b"/>
                      <a:r>
                        <a:rPr lang="ru-RU" sz="600" b="0" i="0" u="none" strike="noStrike">
                          <a:solidFill>
                            <a:schemeClr val="bg1"/>
                          </a:solidFill>
                          <a:effectLst/>
                          <a:latin typeface="Consolas" panose="020B0609020204030204" pitchFamily="49" charset="0"/>
                        </a:rPr>
                        <a:t>2723946</a:t>
                      </a:r>
                    </a:p>
                  </a:txBody>
                  <a:tcPr marL="5848" marR="5848" marT="5848" marB="0" anchor="b">
                    <a:lnL>
                      <a:noFill/>
                    </a:lnL>
                    <a:lnR>
                      <a:noFill/>
                    </a:lnR>
                    <a:lnT>
                      <a:noFill/>
                    </a:lnT>
                    <a:lnB>
                      <a:noFill/>
                    </a:lnB>
                    <a:solidFill>
                      <a:srgbClr val="0066FF"/>
                    </a:solidFill>
                  </a:tcPr>
                </a:tc>
                <a:tc>
                  <a:txBody>
                    <a:bodyPr/>
                    <a:lstStyle/>
                    <a:p>
                      <a:pPr algn="r" fontAlgn="b"/>
                      <a:r>
                        <a:rPr lang="ru-RU" sz="600" b="0" i="0" u="none" strike="noStrike">
                          <a:solidFill>
                            <a:schemeClr val="bg1"/>
                          </a:solidFill>
                          <a:effectLst/>
                          <a:latin typeface="Consolas" panose="020B0609020204030204" pitchFamily="49" charset="0"/>
                        </a:rPr>
                        <a:t>10895468</a:t>
                      </a:r>
                    </a:p>
                  </a:txBody>
                  <a:tcPr marL="5848" marR="5848" marT="5848" marB="0" anchor="b">
                    <a:lnL>
                      <a:noFill/>
                    </a:lnL>
                    <a:lnR>
                      <a:noFill/>
                    </a:lnR>
                    <a:lnT>
                      <a:noFill/>
                    </a:lnT>
                    <a:lnB>
                      <a:noFill/>
                    </a:lnB>
                    <a:solidFill>
                      <a:srgbClr val="0062FF"/>
                    </a:solidFill>
                  </a:tcPr>
                </a:tc>
                <a:tc>
                  <a:txBody>
                    <a:bodyPr/>
                    <a:lstStyle/>
                    <a:p>
                      <a:pPr algn="r" fontAlgn="b"/>
                      <a:r>
                        <a:rPr lang="ru-RU" sz="600" b="0" i="0" u="none" strike="noStrike">
                          <a:solidFill>
                            <a:schemeClr val="bg1"/>
                          </a:solidFill>
                          <a:effectLst/>
                          <a:latin typeface="Consolas" panose="020B0609020204030204" pitchFamily="49" charset="0"/>
                        </a:rPr>
                        <a:t>43581550</a:t>
                      </a:r>
                    </a:p>
                  </a:txBody>
                  <a:tcPr marL="5848" marR="5848" marT="5848" marB="0" anchor="b">
                    <a:lnL>
                      <a:noFill/>
                    </a:lnL>
                    <a:lnR>
                      <a:noFill/>
                    </a:lnR>
                    <a:lnT>
                      <a:noFill/>
                    </a:lnT>
                    <a:lnB>
                      <a:noFill/>
                    </a:lnB>
                    <a:solidFill>
                      <a:srgbClr val="0051FF"/>
                    </a:solidFill>
                  </a:tcPr>
                </a:tc>
                <a:tc>
                  <a:txBody>
                    <a:bodyPr/>
                    <a:lstStyle/>
                    <a:p>
                      <a:pPr algn="r" fontAlgn="b"/>
                      <a:r>
                        <a:rPr lang="ru-RU" sz="600" b="0" i="0" u="none" strike="noStrike">
                          <a:solidFill>
                            <a:schemeClr val="tx1"/>
                          </a:solidFill>
                          <a:effectLst/>
                          <a:latin typeface="Consolas" panose="020B0609020204030204" pitchFamily="49" charset="0"/>
                        </a:rPr>
                        <a:t>174325872</a:t>
                      </a:r>
                    </a:p>
                  </a:txBody>
                  <a:tcPr marL="5848" marR="5848" marT="5848" marB="0" anchor="b">
                    <a:lnL>
                      <a:noFill/>
                    </a:lnL>
                    <a:lnR>
                      <a:noFill/>
                    </a:lnR>
                    <a:lnT>
                      <a:noFill/>
                    </a:lnT>
                    <a:lnB>
                      <a:noFill/>
                    </a:lnB>
                    <a:solidFill>
                      <a:srgbClr val="0010FF"/>
                    </a:solidFill>
                  </a:tcPr>
                </a:tc>
                <a:tc>
                  <a:txBody>
                    <a:bodyPr/>
                    <a:lstStyle/>
                    <a:p>
                      <a:pPr algn="r" fontAlgn="b"/>
                      <a:r>
                        <a:rPr lang="ru-RU" sz="600" b="0" i="0" u="none" strike="noStrike">
                          <a:solidFill>
                            <a:schemeClr val="bg1"/>
                          </a:solidFill>
                          <a:effectLst/>
                          <a:latin typeface="Consolas" panose="020B0609020204030204" pitchFamily="49" charset="0"/>
                        </a:rPr>
                        <a:t>697303154</a:t>
                      </a:r>
                    </a:p>
                  </a:txBody>
                  <a:tcPr marL="5848" marR="5848" marT="5848" marB="0" anchor="b">
                    <a:lnL>
                      <a:noFill/>
                    </a:lnL>
                    <a:lnR>
                      <a:noFill/>
                    </a:lnR>
                    <a:lnT>
                      <a:noFill/>
                    </a:lnT>
                    <a:lnB>
                      <a:noFill/>
                    </a:lnB>
                    <a:solidFill>
                      <a:srgbClr val="F700FF"/>
                    </a:solidFill>
                  </a:tcPr>
                </a:tc>
              </a:tr>
              <a:tr h="117835">
                <a:tc>
                  <a:txBody>
                    <a:bodyPr/>
                    <a:lstStyle/>
                    <a:p>
                      <a:pPr algn="r" fontAlgn="b"/>
                      <a:r>
                        <a:rPr lang="ru-RU" sz="600" b="0" i="0" u="none" strike="noStrike">
                          <a:solidFill>
                            <a:schemeClr val="tx1"/>
                          </a:solidFill>
                          <a:effectLst/>
                          <a:latin typeface="Consolas" panose="020B0609020204030204" pitchFamily="49" charset="0"/>
                        </a:rPr>
                        <a:t>96</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2814</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10964</a:t>
                      </a:r>
                    </a:p>
                  </a:txBody>
                  <a:tcPr marL="5848" marR="5848" marT="5848" marB="0" anchor="b">
                    <a:lnL>
                      <a:noFill/>
                    </a:lnL>
                    <a:lnR>
                      <a:noFill/>
                    </a:lnR>
                    <a:lnT>
                      <a:noFill/>
                    </a:lnT>
                    <a:lnB>
                      <a:noFill/>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43558</a:t>
                      </a:r>
                    </a:p>
                  </a:txBody>
                  <a:tcPr marL="5848" marR="5848" marT="5848" marB="0" anchor="b">
                    <a:lnL>
                      <a:noFill/>
                    </a:lnL>
                    <a:lnR>
                      <a:noFill/>
                    </a:lnR>
                    <a:lnT>
                      <a:noFill/>
                    </a:lnT>
                    <a:lnB>
                      <a:noFill/>
                    </a:lnB>
                    <a:solidFill>
                      <a:srgbClr val="FF0A00"/>
                    </a:solidFill>
                  </a:tcPr>
                </a:tc>
                <a:tc>
                  <a:txBody>
                    <a:bodyPr/>
                    <a:lstStyle/>
                    <a:p>
                      <a:pPr algn="r" fontAlgn="b"/>
                      <a:r>
                        <a:rPr lang="ru-RU" sz="600" b="0" i="0" u="none" strike="noStrike">
                          <a:solidFill>
                            <a:schemeClr val="bg1"/>
                          </a:solidFill>
                          <a:effectLst/>
                          <a:latin typeface="Consolas" panose="020B0609020204030204" pitchFamily="49" charset="0"/>
                        </a:rPr>
                        <a:t>173928</a:t>
                      </a:r>
                    </a:p>
                  </a:txBody>
                  <a:tcPr marL="5848" marR="5848" marT="5848" marB="0" anchor="b">
                    <a:lnL>
                      <a:noFill/>
                    </a:lnL>
                    <a:lnR>
                      <a:noFill/>
                    </a:lnR>
                    <a:lnT>
                      <a:noFill/>
                    </a:lnT>
                    <a:lnB>
                      <a:noFill/>
                    </a:lnB>
                    <a:solidFill>
                      <a:srgbClr val="FF2600"/>
                    </a:solidFill>
                  </a:tcPr>
                </a:tc>
                <a:tc>
                  <a:txBody>
                    <a:bodyPr/>
                    <a:lstStyle/>
                    <a:p>
                      <a:pPr algn="r" fontAlgn="b"/>
                      <a:r>
                        <a:rPr lang="ru-RU" sz="600" b="0" i="0" u="none" strike="noStrike">
                          <a:solidFill>
                            <a:schemeClr val="bg1"/>
                          </a:solidFill>
                          <a:effectLst/>
                          <a:latin typeface="Consolas" panose="020B0609020204030204" pitchFamily="49" charset="0"/>
                        </a:rPr>
                        <a:t>695402</a:t>
                      </a:r>
                    </a:p>
                  </a:txBody>
                  <a:tcPr marL="5848" marR="5848" marT="5848" marB="0" anchor="b">
                    <a:lnL>
                      <a:noFill/>
                    </a:lnL>
                    <a:lnR>
                      <a:noFill/>
                    </a:lnR>
                    <a:lnT>
                      <a:noFill/>
                    </a:lnT>
                    <a:lnB>
                      <a:noFill/>
                    </a:lnB>
                    <a:solidFill>
                      <a:srgbClr val="FF9800"/>
                    </a:solidFill>
                  </a:tcPr>
                </a:tc>
                <a:tc>
                  <a:txBody>
                    <a:bodyPr/>
                    <a:lstStyle/>
                    <a:p>
                      <a:pPr algn="r" fontAlgn="b"/>
                      <a:r>
                        <a:rPr lang="ru-RU" sz="600" b="0" i="0" u="none" strike="noStrike">
                          <a:solidFill>
                            <a:schemeClr val="bg1"/>
                          </a:solidFill>
                          <a:effectLst/>
                          <a:latin typeface="Consolas" panose="020B0609020204030204" pitchFamily="49" charset="0"/>
                        </a:rPr>
                        <a:t>2781292</a:t>
                      </a:r>
                    </a:p>
                  </a:txBody>
                  <a:tcPr marL="5848" marR="5848" marT="5848" marB="0" anchor="b">
                    <a:lnL>
                      <a:noFill/>
                    </a:lnL>
                    <a:lnR>
                      <a:noFill/>
                    </a:lnR>
                    <a:lnT>
                      <a:noFill/>
                    </a:lnT>
                    <a:lnB>
                      <a:noFill/>
                    </a:lnB>
                    <a:solidFill>
                      <a:srgbClr val="0066FF"/>
                    </a:solidFill>
                  </a:tcPr>
                </a:tc>
                <a:tc>
                  <a:txBody>
                    <a:bodyPr/>
                    <a:lstStyle/>
                    <a:p>
                      <a:pPr algn="r" fontAlgn="b"/>
                      <a:r>
                        <a:rPr lang="ru-RU" sz="600" b="0" i="0" u="none" strike="noStrike">
                          <a:solidFill>
                            <a:schemeClr val="bg1"/>
                          </a:solidFill>
                          <a:effectLst/>
                          <a:latin typeface="Consolas" panose="020B0609020204030204" pitchFamily="49" charset="0"/>
                        </a:rPr>
                        <a:t>11124846</a:t>
                      </a:r>
                    </a:p>
                  </a:txBody>
                  <a:tcPr marL="5848" marR="5848" marT="5848" marB="0" anchor="b">
                    <a:lnL>
                      <a:noFill/>
                    </a:lnL>
                    <a:lnR>
                      <a:noFill/>
                    </a:lnR>
                    <a:lnT>
                      <a:noFill/>
                    </a:lnT>
                    <a:lnB>
                      <a:noFill/>
                    </a:lnB>
                    <a:solidFill>
                      <a:srgbClr val="0061FF"/>
                    </a:solidFill>
                  </a:tcPr>
                </a:tc>
                <a:tc>
                  <a:txBody>
                    <a:bodyPr/>
                    <a:lstStyle/>
                    <a:p>
                      <a:pPr algn="r" fontAlgn="b"/>
                      <a:r>
                        <a:rPr lang="ru-RU" sz="600" b="0" i="0" u="none" strike="noStrike">
                          <a:solidFill>
                            <a:schemeClr val="bg1"/>
                          </a:solidFill>
                          <a:effectLst/>
                          <a:latin typeface="Consolas" panose="020B0609020204030204" pitchFamily="49" charset="0"/>
                        </a:rPr>
                        <a:t>44499056</a:t>
                      </a:r>
                    </a:p>
                  </a:txBody>
                  <a:tcPr marL="5848" marR="5848" marT="5848" marB="0" anchor="b">
                    <a:lnL>
                      <a:noFill/>
                    </a:lnL>
                    <a:lnR>
                      <a:noFill/>
                    </a:lnR>
                    <a:lnT>
                      <a:noFill/>
                    </a:lnT>
                    <a:lnB>
                      <a:noFill/>
                    </a:lnB>
                    <a:solidFill>
                      <a:srgbClr val="0051FF"/>
                    </a:solidFill>
                  </a:tcPr>
                </a:tc>
                <a:tc>
                  <a:txBody>
                    <a:bodyPr/>
                    <a:lstStyle/>
                    <a:p>
                      <a:pPr algn="r" fontAlgn="b"/>
                      <a:r>
                        <a:rPr lang="ru-RU" sz="600" b="0" i="0" u="none" strike="noStrike">
                          <a:solidFill>
                            <a:schemeClr val="tx1"/>
                          </a:solidFill>
                          <a:effectLst/>
                          <a:latin typeface="Consolas" panose="020B0609020204030204" pitchFamily="49" charset="0"/>
                        </a:rPr>
                        <a:t>177995890</a:t>
                      </a:r>
                    </a:p>
                  </a:txBody>
                  <a:tcPr marL="5848" marR="5848" marT="5848" marB="0" anchor="b">
                    <a:lnL>
                      <a:noFill/>
                    </a:lnL>
                    <a:lnR>
                      <a:noFill/>
                    </a:lnR>
                    <a:lnT>
                      <a:noFill/>
                    </a:lnT>
                    <a:lnB>
                      <a:noFill/>
                    </a:lnB>
                    <a:solidFill>
                      <a:srgbClr val="000EFF"/>
                    </a:solidFill>
                  </a:tcPr>
                </a:tc>
                <a:tc>
                  <a:txBody>
                    <a:bodyPr/>
                    <a:lstStyle/>
                    <a:p>
                      <a:pPr algn="r" fontAlgn="b"/>
                      <a:r>
                        <a:rPr lang="ru-RU" sz="600" b="0" i="0" u="none" strike="noStrike">
                          <a:solidFill>
                            <a:schemeClr val="bg1"/>
                          </a:solidFill>
                          <a:effectLst/>
                          <a:latin typeface="Consolas" panose="020B0609020204030204" pitchFamily="49" charset="0"/>
                        </a:rPr>
                        <a:t>711983220</a:t>
                      </a:r>
                    </a:p>
                  </a:txBody>
                  <a:tcPr marL="5848" marR="5848" marT="5848" marB="0" anchor="b">
                    <a:lnL>
                      <a:noFill/>
                    </a:lnL>
                    <a:lnR>
                      <a:noFill/>
                    </a:lnR>
                    <a:lnT>
                      <a:noFill/>
                    </a:lnT>
                    <a:lnB>
                      <a:noFill/>
                    </a:lnB>
                    <a:solidFill>
                      <a:srgbClr val="FE00FF"/>
                    </a:solidFill>
                  </a:tcPr>
                </a:tc>
              </a:tr>
              <a:tr h="117835">
                <a:tc>
                  <a:txBody>
                    <a:bodyPr/>
                    <a:lstStyle/>
                    <a:p>
                      <a:pPr algn="r" fontAlgn="b"/>
                      <a:r>
                        <a:rPr lang="ru-RU" sz="600" b="0" i="0" u="none" strike="noStrike">
                          <a:solidFill>
                            <a:schemeClr val="tx1"/>
                          </a:solidFill>
                          <a:effectLst/>
                          <a:latin typeface="Consolas" panose="020B0609020204030204" pitchFamily="49" charset="0"/>
                        </a:rPr>
                        <a:t>98</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2872</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11190</a:t>
                      </a:r>
                    </a:p>
                  </a:txBody>
                  <a:tcPr marL="5848" marR="5848" marT="5848" marB="0" anchor="b">
                    <a:lnL>
                      <a:noFill/>
                    </a:lnL>
                    <a:lnR>
                      <a:noFill/>
                    </a:lnR>
                    <a:lnT>
                      <a:noFill/>
                    </a:lnT>
                    <a:lnB>
                      <a:noFill/>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44456</a:t>
                      </a:r>
                    </a:p>
                  </a:txBody>
                  <a:tcPr marL="5848" marR="5848" marT="5848" marB="0" anchor="b">
                    <a:lnL>
                      <a:noFill/>
                    </a:lnL>
                    <a:lnR>
                      <a:noFill/>
                    </a:lnR>
                    <a:lnT>
                      <a:noFill/>
                    </a:lnT>
                    <a:lnB>
                      <a:noFill/>
                    </a:lnB>
                    <a:solidFill>
                      <a:srgbClr val="FF0A00"/>
                    </a:solidFill>
                  </a:tcPr>
                </a:tc>
                <a:tc>
                  <a:txBody>
                    <a:bodyPr/>
                    <a:lstStyle/>
                    <a:p>
                      <a:pPr algn="r" fontAlgn="b"/>
                      <a:r>
                        <a:rPr lang="ru-RU" sz="600" b="0" i="0" u="none" strike="noStrike">
                          <a:solidFill>
                            <a:schemeClr val="bg1"/>
                          </a:solidFill>
                          <a:effectLst/>
                          <a:latin typeface="Consolas" panose="020B0609020204030204" pitchFamily="49" charset="0"/>
                        </a:rPr>
                        <a:t>177514</a:t>
                      </a:r>
                    </a:p>
                  </a:txBody>
                  <a:tcPr marL="5848" marR="5848" marT="5848" marB="0" anchor="b">
                    <a:lnL>
                      <a:noFill/>
                    </a:lnL>
                    <a:lnR>
                      <a:noFill/>
                    </a:lnR>
                    <a:lnT>
                      <a:noFill/>
                    </a:lnT>
                    <a:lnB>
                      <a:noFill/>
                    </a:lnB>
                    <a:solidFill>
                      <a:srgbClr val="FF2700"/>
                    </a:solidFill>
                  </a:tcPr>
                </a:tc>
                <a:tc>
                  <a:txBody>
                    <a:bodyPr/>
                    <a:lstStyle/>
                    <a:p>
                      <a:pPr algn="r" fontAlgn="b"/>
                      <a:r>
                        <a:rPr lang="ru-RU" sz="600" b="0" i="0" u="none" strike="noStrike">
                          <a:solidFill>
                            <a:schemeClr val="bg1"/>
                          </a:solidFill>
                          <a:effectLst/>
                          <a:latin typeface="Consolas" panose="020B0609020204030204" pitchFamily="49" charset="0"/>
                        </a:rPr>
                        <a:t>709740</a:t>
                      </a:r>
                    </a:p>
                  </a:txBody>
                  <a:tcPr marL="5848" marR="5848" marT="5848" marB="0" anchor="b">
                    <a:lnL>
                      <a:noFill/>
                    </a:lnL>
                    <a:lnR>
                      <a:noFill/>
                    </a:lnR>
                    <a:lnT>
                      <a:noFill/>
                    </a:lnT>
                    <a:lnB>
                      <a:noFill/>
                    </a:lnB>
                    <a:solidFill>
                      <a:srgbClr val="FF9B00"/>
                    </a:solidFill>
                  </a:tcPr>
                </a:tc>
                <a:tc>
                  <a:txBody>
                    <a:bodyPr/>
                    <a:lstStyle/>
                    <a:p>
                      <a:pPr algn="r" fontAlgn="b"/>
                      <a:r>
                        <a:rPr lang="ru-RU" sz="600" b="0" i="0" u="none" strike="noStrike">
                          <a:solidFill>
                            <a:schemeClr val="bg1"/>
                          </a:solidFill>
                          <a:effectLst/>
                          <a:latin typeface="Consolas" panose="020B0609020204030204" pitchFamily="49" charset="0"/>
                        </a:rPr>
                        <a:t>2838638</a:t>
                      </a:r>
                    </a:p>
                  </a:txBody>
                  <a:tcPr marL="5848" marR="5848" marT="5848" marB="0" anchor="b">
                    <a:lnL>
                      <a:noFill/>
                    </a:lnL>
                    <a:lnR>
                      <a:noFill/>
                    </a:lnR>
                    <a:lnT>
                      <a:noFill/>
                    </a:lnT>
                    <a:lnB>
                      <a:noFill/>
                    </a:lnB>
                    <a:solidFill>
                      <a:srgbClr val="0066FF"/>
                    </a:solidFill>
                  </a:tcPr>
                </a:tc>
                <a:tc>
                  <a:txBody>
                    <a:bodyPr/>
                    <a:lstStyle/>
                    <a:p>
                      <a:pPr algn="r" fontAlgn="b"/>
                      <a:r>
                        <a:rPr lang="ru-RU" sz="600" b="0" i="0" u="none" strike="noStrike">
                          <a:solidFill>
                            <a:schemeClr val="bg1"/>
                          </a:solidFill>
                          <a:effectLst/>
                          <a:latin typeface="Consolas" panose="020B0609020204030204" pitchFamily="49" charset="0"/>
                        </a:rPr>
                        <a:t>11354224</a:t>
                      </a:r>
                    </a:p>
                  </a:txBody>
                  <a:tcPr marL="5848" marR="5848" marT="5848" marB="0" anchor="b">
                    <a:lnL>
                      <a:noFill/>
                    </a:lnL>
                    <a:lnR>
                      <a:noFill/>
                    </a:lnR>
                    <a:lnT>
                      <a:noFill/>
                    </a:lnT>
                    <a:lnB>
                      <a:noFill/>
                    </a:lnB>
                    <a:solidFill>
                      <a:srgbClr val="0061FF"/>
                    </a:solidFill>
                  </a:tcPr>
                </a:tc>
                <a:tc>
                  <a:txBody>
                    <a:bodyPr/>
                    <a:lstStyle/>
                    <a:p>
                      <a:pPr algn="r" fontAlgn="b"/>
                      <a:r>
                        <a:rPr lang="ru-RU" sz="600" b="0" i="0" u="none" strike="noStrike">
                          <a:solidFill>
                            <a:schemeClr val="bg1"/>
                          </a:solidFill>
                          <a:effectLst/>
                          <a:latin typeface="Consolas" panose="020B0609020204030204" pitchFamily="49" charset="0"/>
                        </a:rPr>
                        <a:t>45416562</a:t>
                      </a:r>
                    </a:p>
                  </a:txBody>
                  <a:tcPr marL="5848" marR="5848" marT="5848" marB="0" anchor="b">
                    <a:lnL>
                      <a:noFill/>
                    </a:lnL>
                    <a:lnR>
                      <a:noFill/>
                    </a:lnR>
                    <a:lnT>
                      <a:noFill/>
                    </a:lnT>
                    <a:lnB>
                      <a:noFill/>
                    </a:lnB>
                    <a:solidFill>
                      <a:srgbClr val="0050FF"/>
                    </a:solidFill>
                  </a:tcPr>
                </a:tc>
                <a:tc>
                  <a:txBody>
                    <a:bodyPr/>
                    <a:lstStyle/>
                    <a:p>
                      <a:pPr algn="r" fontAlgn="b"/>
                      <a:r>
                        <a:rPr lang="ru-RU" sz="600" b="0" i="0" u="none" strike="noStrike">
                          <a:solidFill>
                            <a:schemeClr val="tx1"/>
                          </a:solidFill>
                          <a:effectLst/>
                          <a:latin typeface="Consolas" panose="020B0609020204030204" pitchFamily="49" charset="0"/>
                        </a:rPr>
                        <a:t>181665908</a:t>
                      </a:r>
                    </a:p>
                  </a:txBody>
                  <a:tcPr marL="5848" marR="5848" marT="5848" marB="0" anchor="b">
                    <a:lnL>
                      <a:noFill/>
                    </a:lnL>
                    <a:lnR>
                      <a:noFill/>
                    </a:lnR>
                    <a:lnT>
                      <a:noFill/>
                    </a:lnT>
                    <a:lnB>
                      <a:noFill/>
                    </a:lnB>
                    <a:solidFill>
                      <a:srgbClr val="000CFF"/>
                    </a:solidFill>
                  </a:tcPr>
                </a:tc>
                <a:tc>
                  <a:txBody>
                    <a:bodyPr/>
                    <a:lstStyle/>
                    <a:p>
                      <a:pPr algn="r" fontAlgn="b"/>
                      <a:r>
                        <a:rPr lang="ru-RU" sz="600" b="0" i="0" u="none" strike="noStrike">
                          <a:solidFill>
                            <a:schemeClr val="bg1"/>
                          </a:solidFill>
                          <a:effectLst/>
                          <a:latin typeface="Consolas" panose="020B0609020204030204" pitchFamily="49" charset="0"/>
                        </a:rPr>
                        <a:t>726663286</a:t>
                      </a:r>
                    </a:p>
                  </a:txBody>
                  <a:tcPr marL="5848" marR="5848" marT="5848" marB="0" anchor="b">
                    <a:lnL>
                      <a:noFill/>
                    </a:lnL>
                    <a:lnR>
                      <a:noFill/>
                    </a:lnR>
                    <a:lnT>
                      <a:noFill/>
                    </a:lnT>
                    <a:lnB>
                      <a:noFill/>
                    </a:lnB>
                    <a:solidFill>
                      <a:srgbClr val="FF00F9"/>
                    </a:solidFill>
                  </a:tcPr>
                </a:tc>
              </a:tr>
              <a:tr h="117835">
                <a:tc>
                  <a:txBody>
                    <a:bodyPr/>
                    <a:lstStyle/>
                    <a:p>
                      <a:pPr algn="r" fontAlgn="b"/>
                      <a:r>
                        <a:rPr lang="ru-RU" sz="600" b="0" i="0" u="none" strike="noStrike">
                          <a:solidFill>
                            <a:schemeClr val="tx1"/>
                          </a:solidFill>
                          <a:effectLst/>
                          <a:latin typeface="Consolas" panose="020B0609020204030204" pitchFamily="49" charset="0"/>
                        </a:rPr>
                        <a:t>100</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2930</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11416</a:t>
                      </a:r>
                    </a:p>
                  </a:txBody>
                  <a:tcPr marL="5848" marR="5848" marT="5848" marB="0" anchor="b">
                    <a:lnL>
                      <a:noFill/>
                    </a:lnL>
                    <a:lnR>
                      <a:noFill/>
                    </a:lnR>
                    <a:lnT>
                      <a:noFill/>
                    </a:lnT>
                    <a:lnB>
                      <a:noFill/>
                    </a:lnB>
                    <a:solidFill>
                      <a:srgbClr val="FF0200"/>
                    </a:solidFill>
                  </a:tcPr>
                </a:tc>
                <a:tc>
                  <a:txBody>
                    <a:bodyPr/>
                    <a:lstStyle/>
                    <a:p>
                      <a:pPr algn="r" fontAlgn="b"/>
                      <a:r>
                        <a:rPr lang="ru-RU" sz="600" b="0" i="0" u="none" strike="noStrike">
                          <a:solidFill>
                            <a:schemeClr val="bg1"/>
                          </a:solidFill>
                          <a:effectLst/>
                          <a:latin typeface="Consolas" panose="020B0609020204030204" pitchFamily="49" charset="0"/>
                        </a:rPr>
                        <a:t>45354</a:t>
                      </a:r>
                    </a:p>
                  </a:txBody>
                  <a:tcPr marL="5848" marR="5848" marT="5848" marB="0" anchor="b">
                    <a:lnL>
                      <a:noFill/>
                    </a:lnL>
                    <a:lnR>
                      <a:noFill/>
                    </a:lnR>
                    <a:lnT>
                      <a:noFill/>
                    </a:lnT>
                    <a:lnB>
                      <a:noFill/>
                    </a:lnB>
                    <a:solidFill>
                      <a:srgbClr val="FF0A00"/>
                    </a:solidFill>
                  </a:tcPr>
                </a:tc>
                <a:tc>
                  <a:txBody>
                    <a:bodyPr/>
                    <a:lstStyle/>
                    <a:p>
                      <a:pPr algn="r" fontAlgn="b"/>
                      <a:r>
                        <a:rPr lang="ru-RU" sz="600" b="0" i="0" u="none" strike="noStrike">
                          <a:solidFill>
                            <a:schemeClr val="bg1"/>
                          </a:solidFill>
                          <a:effectLst/>
                          <a:latin typeface="Consolas" panose="020B0609020204030204" pitchFamily="49" charset="0"/>
                        </a:rPr>
                        <a:t>181100</a:t>
                      </a:r>
                    </a:p>
                  </a:txBody>
                  <a:tcPr marL="5848" marR="5848" marT="5848" marB="0" anchor="b">
                    <a:lnL>
                      <a:noFill/>
                    </a:lnL>
                    <a:lnR>
                      <a:noFill/>
                    </a:lnR>
                    <a:lnT>
                      <a:noFill/>
                    </a:lnT>
                    <a:lnB>
                      <a:noFill/>
                    </a:lnB>
                    <a:solidFill>
                      <a:srgbClr val="FF2800"/>
                    </a:solidFill>
                  </a:tcPr>
                </a:tc>
                <a:tc>
                  <a:txBody>
                    <a:bodyPr/>
                    <a:lstStyle/>
                    <a:p>
                      <a:pPr algn="r" fontAlgn="b"/>
                      <a:r>
                        <a:rPr lang="ru-RU" sz="600" b="0" i="0" u="none" strike="noStrike">
                          <a:solidFill>
                            <a:schemeClr val="bg1"/>
                          </a:solidFill>
                          <a:effectLst/>
                          <a:latin typeface="Consolas" panose="020B0609020204030204" pitchFamily="49" charset="0"/>
                        </a:rPr>
                        <a:t>724078</a:t>
                      </a:r>
                    </a:p>
                  </a:txBody>
                  <a:tcPr marL="5848" marR="5848" marT="5848" marB="0" anchor="b">
                    <a:lnL>
                      <a:noFill/>
                    </a:lnL>
                    <a:lnR>
                      <a:noFill/>
                    </a:lnR>
                    <a:lnT>
                      <a:noFill/>
                    </a:lnT>
                    <a:lnB>
                      <a:noFill/>
                    </a:lnB>
                    <a:solidFill>
                      <a:srgbClr val="FF9E00"/>
                    </a:solidFill>
                  </a:tcPr>
                </a:tc>
                <a:tc>
                  <a:txBody>
                    <a:bodyPr/>
                    <a:lstStyle/>
                    <a:p>
                      <a:pPr algn="r" fontAlgn="b"/>
                      <a:r>
                        <a:rPr lang="ru-RU" sz="600" b="0" i="0" u="none" strike="noStrike">
                          <a:solidFill>
                            <a:schemeClr val="bg1"/>
                          </a:solidFill>
                          <a:effectLst/>
                          <a:latin typeface="Consolas" panose="020B0609020204030204" pitchFamily="49" charset="0"/>
                        </a:rPr>
                        <a:t>2895984</a:t>
                      </a:r>
                    </a:p>
                  </a:txBody>
                  <a:tcPr marL="5848" marR="5848" marT="5848" marB="0" anchor="b">
                    <a:lnL>
                      <a:noFill/>
                    </a:lnL>
                    <a:lnR>
                      <a:noFill/>
                    </a:lnR>
                    <a:lnT>
                      <a:noFill/>
                    </a:lnT>
                    <a:lnB>
                      <a:noFill/>
                    </a:lnB>
                    <a:solidFill>
                      <a:srgbClr val="0066FF"/>
                    </a:solidFill>
                  </a:tcPr>
                </a:tc>
                <a:tc>
                  <a:txBody>
                    <a:bodyPr/>
                    <a:lstStyle/>
                    <a:p>
                      <a:pPr algn="r" fontAlgn="b"/>
                      <a:r>
                        <a:rPr lang="ru-RU" sz="600" b="0" i="0" u="none" strike="noStrike">
                          <a:solidFill>
                            <a:schemeClr val="bg1"/>
                          </a:solidFill>
                          <a:effectLst/>
                          <a:latin typeface="Consolas" panose="020B0609020204030204" pitchFamily="49" charset="0"/>
                        </a:rPr>
                        <a:t>11583602</a:t>
                      </a:r>
                    </a:p>
                  </a:txBody>
                  <a:tcPr marL="5848" marR="5848" marT="5848" marB="0" anchor="b">
                    <a:lnL>
                      <a:noFill/>
                    </a:lnL>
                    <a:lnR>
                      <a:noFill/>
                    </a:lnR>
                    <a:lnT>
                      <a:noFill/>
                    </a:lnT>
                    <a:lnB>
                      <a:noFill/>
                    </a:lnB>
                    <a:solidFill>
                      <a:srgbClr val="0061FF"/>
                    </a:solidFill>
                  </a:tcPr>
                </a:tc>
                <a:tc>
                  <a:txBody>
                    <a:bodyPr/>
                    <a:lstStyle/>
                    <a:p>
                      <a:pPr algn="r" fontAlgn="b"/>
                      <a:r>
                        <a:rPr lang="ru-RU" sz="600" b="0" i="0" u="none" strike="noStrike">
                          <a:solidFill>
                            <a:schemeClr val="bg1"/>
                          </a:solidFill>
                          <a:effectLst/>
                          <a:latin typeface="Consolas" panose="020B0609020204030204" pitchFamily="49" charset="0"/>
                        </a:rPr>
                        <a:t>46334068</a:t>
                      </a:r>
                    </a:p>
                  </a:txBody>
                  <a:tcPr marL="5848" marR="5848" marT="5848" marB="0" anchor="b">
                    <a:lnL>
                      <a:noFill/>
                    </a:lnL>
                    <a:lnR>
                      <a:noFill/>
                    </a:lnR>
                    <a:lnT>
                      <a:noFill/>
                    </a:lnT>
                    <a:lnB>
                      <a:noFill/>
                    </a:lnB>
                    <a:solidFill>
                      <a:srgbClr val="0050FF"/>
                    </a:solidFill>
                  </a:tcPr>
                </a:tc>
                <a:tc>
                  <a:txBody>
                    <a:bodyPr/>
                    <a:lstStyle/>
                    <a:p>
                      <a:pPr algn="r" fontAlgn="b"/>
                      <a:r>
                        <a:rPr lang="ru-RU" sz="600" b="0" i="0" u="none" strike="noStrike">
                          <a:solidFill>
                            <a:schemeClr val="tx1"/>
                          </a:solidFill>
                          <a:effectLst/>
                          <a:latin typeface="Consolas" panose="020B0609020204030204" pitchFamily="49" charset="0"/>
                        </a:rPr>
                        <a:t>185335926</a:t>
                      </a:r>
                    </a:p>
                  </a:txBody>
                  <a:tcPr marL="5848" marR="5848" marT="5848" marB="0" anchor="b">
                    <a:lnL>
                      <a:noFill/>
                    </a:lnL>
                    <a:lnR>
                      <a:noFill/>
                    </a:lnR>
                    <a:lnT>
                      <a:noFill/>
                    </a:lnT>
                    <a:lnB>
                      <a:noFill/>
                    </a:lnB>
                    <a:solidFill>
                      <a:srgbClr val="000AFF"/>
                    </a:solidFill>
                  </a:tcPr>
                </a:tc>
                <a:tc>
                  <a:txBody>
                    <a:bodyPr/>
                    <a:lstStyle/>
                    <a:p>
                      <a:pPr algn="r" fontAlgn="b"/>
                      <a:r>
                        <a:rPr lang="ru-RU" sz="600" b="0" i="0" u="none" strike="noStrike">
                          <a:solidFill>
                            <a:schemeClr val="bg1"/>
                          </a:solidFill>
                          <a:effectLst/>
                          <a:latin typeface="Consolas" panose="020B0609020204030204" pitchFamily="49" charset="0"/>
                        </a:rPr>
                        <a:t>741343352</a:t>
                      </a:r>
                    </a:p>
                  </a:txBody>
                  <a:tcPr marL="5848" marR="5848" marT="5848" marB="0" anchor="b">
                    <a:lnL>
                      <a:noFill/>
                    </a:lnL>
                    <a:lnR>
                      <a:noFill/>
                    </a:lnR>
                    <a:lnT>
                      <a:noFill/>
                    </a:lnT>
                    <a:lnB>
                      <a:noFill/>
                    </a:lnB>
                    <a:solidFill>
                      <a:srgbClr val="FF00F1"/>
                    </a:solidFill>
                  </a:tcPr>
                </a:tc>
              </a:tr>
              <a:tr h="117835">
                <a:tc>
                  <a:txBody>
                    <a:bodyPr/>
                    <a:lstStyle/>
                    <a:p>
                      <a:pPr algn="r" fontAlgn="b"/>
                      <a:r>
                        <a:rPr lang="ru-RU" sz="600" b="0" i="0" u="none" strike="noStrike">
                          <a:solidFill>
                            <a:schemeClr val="tx1"/>
                          </a:solidFill>
                          <a:effectLst/>
                          <a:latin typeface="Consolas" panose="020B0609020204030204" pitchFamily="49" charset="0"/>
                        </a:rPr>
                        <a:t>102</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2988</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11642</a:t>
                      </a:r>
                    </a:p>
                  </a:txBody>
                  <a:tcPr marL="5848" marR="5848" marT="5848" marB="0" anchor="b">
                    <a:lnL>
                      <a:noFill/>
                    </a:lnL>
                    <a:lnR>
                      <a:noFill/>
                    </a:lnR>
                    <a:lnT>
                      <a:noFill/>
                    </a:lnT>
                    <a:lnB>
                      <a:noFill/>
                    </a:lnB>
                    <a:solidFill>
                      <a:srgbClr val="FF0300"/>
                    </a:solidFill>
                  </a:tcPr>
                </a:tc>
                <a:tc>
                  <a:txBody>
                    <a:bodyPr/>
                    <a:lstStyle/>
                    <a:p>
                      <a:pPr algn="r" fontAlgn="b"/>
                      <a:r>
                        <a:rPr lang="ru-RU" sz="600" b="0" i="0" u="none" strike="noStrike">
                          <a:solidFill>
                            <a:schemeClr val="bg1"/>
                          </a:solidFill>
                          <a:effectLst/>
                          <a:latin typeface="Consolas" panose="020B0609020204030204" pitchFamily="49" charset="0"/>
                        </a:rPr>
                        <a:t>46252</a:t>
                      </a:r>
                    </a:p>
                  </a:txBody>
                  <a:tcPr marL="5848" marR="5848" marT="5848" marB="0" anchor="b">
                    <a:lnL>
                      <a:noFill/>
                    </a:lnL>
                    <a:lnR>
                      <a:noFill/>
                    </a:lnR>
                    <a:lnT>
                      <a:noFill/>
                    </a:lnT>
                    <a:lnB>
                      <a:noFill/>
                    </a:lnB>
                    <a:solidFill>
                      <a:srgbClr val="FF0A00"/>
                    </a:solidFill>
                  </a:tcPr>
                </a:tc>
                <a:tc>
                  <a:txBody>
                    <a:bodyPr/>
                    <a:lstStyle/>
                    <a:p>
                      <a:pPr algn="r" fontAlgn="b"/>
                      <a:r>
                        <a:rPr lang="ru-RU" sz="600" b="0" i="0" u="none" strike="noStrike">
                          <a:solidFill>
                            <a:schemeClr val="bg1"/>
                          </a:solidFill>
                          <a:effectLst/>
                          <a:latin typeface="Consolas" panose="020B0609020204030204" pitchFamily="49" charset="0"/>
                        </a:rPr>
                        <a:t>184686</a:t>
                      </a:r>
                    </a:p>
                  </a:txBody>
                  <a:tcPr marL="5848" marR="5848" marT="5848" marB="0" anchor="b">
                    <a:lnL>
                      <a:noFill/>
                    </a:lnL>
                    <a:lnR>
                      <a:noFill/>
                    </a:lnR>
                    <a:lnT>
                      <a:noFill/>
                    </a:lnT>
                    <a:lnB>
                      <a:noFill/>
                    </a:lnB>
                    <a:solidFill>
                      <a:srgbClr val="FF2800"/>
                    </a:solidFill>
                  </a:tcPr>
                </a:tc>
                <a:tc>
                  <a:txBody>
                    <a:bodyPr/>
                    <a:lstStyle/>
                    <a:p>
                      <a:pPr algn="r" fontAlgn="b"/>
                      <a:r>
                        <a:rPr lang="ru-RU" sz="600" b="0" i="0" u="none" strike="noStrike">
                          <a:solidFill>
                            <a:schemeClr val="bg1"/>
                          </a:solidFill>
                          <a:effectLst/>
                          <a:latin typeface="Consolas" panose="020B0609020204030204" pitchFamily="49" charset="0"/>
                        </a:rPr>
                        <a:t>738416</a:t>
                      </a:r>
                    </a:p>
                  </a:txBody>
                  <a:tcPr marL="5848" marR="5848" marT="5848" marB="0" anchor="b">
                    <a:lnL>
                      <a:noFill/>
                    </a:lnL>
                    <a:lnR>
                      <a:noFill/>
                    </a:lnR>
                    <a:lnT>
                      <a:noFill/>
                    </a:lnT>
                    <a:lnB>
                      <a:noFill/>
                    </a:lnB>
                    <a:solidFill>
                      <a:srgbClr val="FFA200"/>
                    </a:solidFill>
                  </a:tcPr>
                </a:tc>
                <a:tc>
                  <a:txBody>
                    <a:bodyPr/>
                    <a:lstStyle/>
                    <a:p>
                      <a:pPr algn="r" fontAlgn="b"/>
                      <a:r>
                        <a:rPr lang="ru-RU" sz="600" b="0" i="0" u="none" strike="noStrike">
                          <a:solidFill>
                            <a:schemeClr val="bg1"/>
                          </a:solidFill>
                          <a:effectLst/>
                          <a:latin typeface="Consolas" panose="020B0609020204030204" pitchFamily="49" charset="0"/>
                        </a:rPr>
                        <a:t>2953330</a:t>
                      </a:r>
                    </a:p>
                  </a:txBody>
                  <a:tcPr marL="5848" marR="5848" marT="5848" marB="0" anchor="b">
                    <a:lnL>
                      <a:noFill/>
                    </a:lnL>
                    <a:lnR>
                      <a:noFill/>
                    </a:lnR>
                    <a:lnT>
                      <a:noFill/>
                    </a:lnT>
                    <a:lnB>
                      <a:noFill/>
                    </a:lnB>
                    <a:solidFill>
                      <a:srgbClr val="0066FF"/>
                    </a:solidFill>
                  </a:tcPr>
                </a:tc>
                <a:tc>
                  <a:txBody>
                    <a:bodyPr/>
                    <a:lstStyle/>
                    <a:p>
                      <a:pPr algn="r" fontAlgn="b"/>
                      <a:r>
                        <a:rPr lang="ru-RU" sz="600" b="0" i="0" u="none" strike="noStrike">
                          <a:solidFill>
                            <a:schemeClr val="bg1"/>
                          </a:solidFill>
                          <a:effectLst/>
                          <a:latin typeface="Consolas" panose="020B0609020204030204" pitchFamily="49" charset="0"/>
                        </a:rPr>
                        <a:t>11812980</a:t>
                      </a:r>
                    </a:p>
                  </a:txBody>
                  <a:tcPr marL="5848" marR="5848" marT="5848" marB="0" anchor="b">
                    <a:lnL>
                      <a:noFill/>
                    </a:lnL>
                    <a:lnR>
                      <a:noFill/>
                    </a:lnR>
                    <a:lnT>
                      <a:noFill/>
                    </a:lnT>
                    <a:lnB>
                      <a:noFill/>
                    </a:lnB>
                    <a:solidFill>
                      <a:srgbClr val="0061FF"/>
                    </a:solidFill>
                  </a:tcPr>
                </a:tc>
                <a:tc>
                  <a:txBody>
                    <a:bodyPr/>
                    <a:lstStyle/>
                    <a:p>
                      <a:pPr algn="r" fontAlgn="b"/>
                      <a:r>
                        <a:rPr lang="ru-RU" sz="600" b="0" i="0" u="none" strike="noStrike">
                          <a:solidFill>
                            <a:schemeClr val="bg1"/>
                          </a:solidFill>
                          <a:effectLst/>
                          <a:latin typeface="Consolas" panose="020B0609020204030204" pitchFamily="49" charset="0"/>
                        </a:rPr>
                        <a:t>47251574</a:t>
                      </a:r>
                    </a:p>
                  </a:txBody>
                  <a:tcPr marL="5848" marR="5848" marT="5848" marB="0" anchor="b">
                    <a:lnL>
                      <a:noFill/>
                    </a:lnL>
                    <a:lnR>
                      <a:noFill/>
                    </a:lnR>
                    <a:lnT>
                      <a:noFill/>
                    </a:lnT>
                    <a:lnB>
                      <a:noFill/>
                    </a:lnB>
                    <a:solidFill>
                      <a:srgbClr val="004FFF"/>
                    </a:solidFill>
                  </a:tcPr>
                </a:tc>
                <a:tc>
                  <a:txBody>
                    <a:bodyPr/>
                    <a:lstStyle/>
                    <a:p>
                      <a:pPr algn="r" fontAlgn="b"/>
                      <a:r>
                        <a:rPr lang="ru-RU" sz="600" b="0" i="0" u="none" strike="noStrike">
                          <a:solidFill>
                            <a:schemeClr val="tx1"/>
                          </a:solidFill>
                          <a:effectLst/>
                          <a:latin typeface="Consolas" panose="020B0609020204030204" pitchFamily="49" charset="0"/>
                        </a:rPr>
                        <a:t>189005944</a:t>
                      </a:r>
                    </a:p>
                  </a:txBody>
                  <a:tcPr marL="5848" marR="5848" marT="5848" marB="0" anchor="b">
                    <a:lnL>
                      <a:noFill/>
                    </a:lnL>
                    <a:lnR>
                      <a:noFill/>
                    </a:lnR>
                    <a:lnT>
                      <a:noFill/>
                    </a:lnT>
                    <a:lnB>
                      <a:noFill/>
                    </a:lnB>
                    <a:solidFill>
                      <a:srgbClr val="0008FF"/>
                    </a:solidFill>
                  </a:tcPr>
                </a:tc>
                <a:tc>
                  <a:txBody>
                    <a:bodyPr/>
                    <a:lstStyle/>
                    <a:p>
                      <a:pPr algn="r" fontAlgn="b"/>
                      <a:r>
                        <a:rPr lang="ru-RU" sz="600" b="0" i="0" u="none" strike="noStrike">
                          <a:solidFill>
                            <a:schemeClr val="bg1"/>
                          </a:solidFill>
                          <a:effectLst/>
                          <a:latin typeface="Consolas" panose="020B0609020204030204" pitchFamily="49" charset="0"/>
                        </a:rPr>
                        <a:t>756023418</a:t>
                      </a:r>
                    </a:p>
                  </a:txBody>
                  <a:tcPr marL="5848" marR="5848" marT="5848" marB="0" anchor="b">
                    <a:lnL>
                      <a:noFill/>
                    </a:lnL>
                    <a:lnR>
                      <a:noFill/>
                    </a:lnR>
                    <a:lnT>
                      <a:noFill/>
                    </a:lnT>
                    <a:lnB>
                      <a:noFill/>
                    </a:lnB>
                    <a:solidFill>
                      <a:srgbClr val="FF00EA"/>
                    </a:solidFill>
                  </a:tcPr>
                </a:tc>
              </a:tr>
              <a:tr h="117835">
                <a:tc>
                  <a:txBody>
                    <a:bodyPr/>
                    <a:lstStyle/>
                    <a:p>
                      <a:pPr algn="r" fontAlgn="b"/>
                      <a:r>
                        <a:rPr lang="ru-RU" sz="600" b="0" i="0" u="none" strike="noStrike">
                          <a:solidFill>
                            <a:schemeClr val="tx1"/>
                          </a:solidFill>
                          <a:effectLst/>
                          <a:latin typeface="Consolas" panose="020B0609020204030204" pitchFamily="49" charset="0"/>
                        </a:rPr>
                        <a:t>104</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3046</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11868</a:t>
                      </a:r>
                    </a:p>
                  </a:txBody>
                  <a:tcPr marL="5848" marR="5848" marT="5848" marB="0" anchor="b">
                    <a:lnL>
                      <a:noFill/>
                    </a:lnL>
                    <a:lnR>
                      <a:noFill/>
                    </a:lnR>
                    <a:lnT>
                      <a:noFill/>
                    </a:lnT>
                    <a:lnB>
                      <a:noFill/>
                    </a:lnB>
                    <a:solidFill>
                      <a:srgbClr val="FF0300"/>
                    </a:solidFill>
                  </a:tcPr>
                </a:tc>
                <a:tc>
                  <a:txBody>
                    <a:bodyPr/>
                    <a:lstStyle/>
                    <a:p>
                      <a:pPr algn="r" fontAlgn="b"/>
                      <a:r>
                        <a:rPr lang="ru-RU" sz="600" b="0" i="0" u="none" strike="noStrike">
                          <a:solidFill>
                            <a:schemeClr val="bg1"/>
                          </a:solidFill>
                          <a:effectLst/>
                          <a:latin typeface="Consolas" panose="020B0609020204030204" pitchFamily="49" charset="0"/>
                        </a:rPr>
                        <a:t>47150</a:t>
                      </a:r>
                    </a:p>
                  </a:txBody>
                  <a:tcPr marL="5848" marR="5848" marT="5848" marB="0" anchor="b">
                    <a:lnL>
                      <a:noFill/>
                    </a:lnL>
                    <a:lnR>
                      <a:noFill/>
                    </a:lnR>
                    <a:lnT>
                      <a:noFill/>
                    </a:lnT>
                    <a:lnB>
                      <a:noFill/>
                    </a:lnB>
                    <a:solidFill>
                      <a:srgbClr val="FF0A00"/>
                    </a:solidFill>
                  </a:tcPr>
                </a:tc>
                <a:tc>
                  <a:txBody>
                    <a:bodyPr/>
                    <a:lstStyle/>
                    <a:p>
                      <a:pPr algn="r" fontAlgn="b"/>
                      <a:r>
                        <a:rPr lang="ru-RU" sz="600" b="0" i="0" u="none" strike="noStrike">
                          <a:solidFill>
                            <a:schemeClr val="bg1"/>
                          </a:solidFill>
                          <a:effectLst/>
                          <a:latin typeface="Consolas" panose="020B0609020204030204" pitchFamily="49" charset="0"/>
                        </a:rPr>
                        <a:t>188272</a:t>
                      </a:r>
                    </a:p>
                  </a:txBody>
                  <a:tcPr marL="5848" marR="5848" marT="5848" marB="0" anchor="b">
                    <a:lnL>
                      <a:noFill/>
                    </a:lnL>
                    <a:lnR>
                      <a:noFill/>
                    </a:lnR>
                    <a:lnT>
                      <a:noFill/>
                    </a:lnT>
                    <a:lnB>
                      <a:noFill/>
                    </a:lnB>
                    <a:solidFill>
                      <a:srgbClr val="FF2900"/>
                    </a:solidFill>
                  </a:tcPr>
                </a:tc>
                <a:tc>
                  <a:txBody>
                    <a:bodyPr/>
                    <a:lstStyle/>
                    <a:p>
                      <a:pPr algn="r" fontAlgn="b"/>
                      <a:r>
                        <a:rPr lang="ru-RU" sz="600" b="0" i="0" u="none" strike="noStrike">
                          <a:solidFill>
                            <a:schemeClr val="bg1"/>
                          </a:solidFill>
                          <a:effectLst/>
                          <a:latin typeface="Consolas" panose="020B0609020204030204" pitchFamily="49" charset="0"/>
                        </a:rPr>
                        <a:t>752754</a:t>
                      </a:r>
                    </a:p>
                  </a:txBody>
                  <a:tcPr marL="5848" marR="5848" marT="5848" marB="0" anchor="b">
                    <a:lnL>
                      <a:noFill/>
                    </a:lnL>
                    <a:lnR>
                      <a:noFill/>
                    </a:lnR>
                    <a:lnT>
                      <a:noFill/>
                    </a:lnT>
                    <a:lnB>
                      <a:noFill/>
                    </a:lnB>
                    <a:solidFill>
                      <a:srgbClr val="FFA500"/>
                    </a:solidFill>
                  </a:tcPr>
                </a:tc>
                <a:tc>
                  <a:txBody>
                    <a:bodyPr/>
                    <a:lstStyle/>
                    <a:p>
                      <a:pPr algn="r" fontAlgn="b"/>
                      <a:r>
                        <a:rPr lang="ru-RU" sz="600" b="0" i="0" u="none" strike="noStrike">
                          <a:solidFill>
                            <a:schemeClr val="bg1"/>
                          </a:solidFill>
                          <a:effectLst/>
                          <a:latin typeface="Consolas" panose="020B0609020204030204" pitchFamily="49" charset="0"/>
                        </a:rPr>
                        <a:t>3010676</a:t>
                      </a:r>
                    </a:p>
                  </a:txBody>
                  <a:tcPr marL="5848" marR="5848" marT="5848" marB="0" anchor="b">
                    <a:lnL>
                      <a:noFill/>
                    </a:lnL>
                    <a:lnR>
                      <a:noFill/>
                    </a:lnR>
                    <a:lnT>
                      <a:noFill/>
                    </a:lnT>
                    <a:lnB>
                      <a:noFill/>
                    </a:lnB>
                    <a:solidFill>
                      <a:srgbClr val="0066FF"/>
                    </a:solidFill>
                  </a:tcPr>
                </a:tc>
                <a:tc>
                  <a:txBody>
                    <a:bodyPr/>
                    <a:lstStyle/>
                    <a:p>
                      <a:pPr algn="r" fontAlgn="b"/>
                      <a:r>
                        <a:rPr lang="ru-RU" sz="600" b="0" i="0" u="none" strike="noStrike">
                          <a:solidFill>
                            <a:schemeClr val="bg1"/>
                          </a:solidFill>
                          <a:effectLst/>
                          <a:latin typeface="Consolas" panose="020B0609020204030204" pitchFamily="49" charset="0"/>
                        </a:rPr>
                        <a:t>12042358</a:t>
                      </a:r>
                    </a:p>
                  </a:txBody>
                  <a:tcPr marL="5848" marR="5848" marT="5848" marB="0" anchor="b">
                    <a:lnL>
                      <a:noFill/>
                    </a:lnL>
                    <a:lnR>
                      <a:noFill/>
                    </a:lnR>
                    <a:lnT>
                      <a:noFill/>
                    </a:lnT>
                    <a:lnB>
                      <a:noFill/>
                    </a:lnB>
                    <a:solidFill>
                      <a:srgbClr val="0061FF"/>
                    </a:solidFill>
                  </a:tcPr>
                </a:tc>
                <a:tc>
                  <a:txBody>
                    <a:bodyPr/>
                    <a:lstStyle/>
                    <a:p>
                      <a:pPr algn="r" fontAlgn="b"/>
                      <a:r>
                        <a:rPr lang="ru-RU" sz="600" b="0" i="0" u="none" strike="noStrike">
                          <a:solidFill>
                            <a:schemeClr val="bg1"/>
                          </a:solidFill>
                          <a:effectLst/>
                          <a:latin typeface="Consolas" panose="020B0609020204030204" pitchFamily="49" charset="0"/>
                        </a:rPr>
                        <a:t>48169080</a:t>
                      </a:r>
                    </a:p>
                  </a:txBody>
                  <a:tcPr marL="5848" marR="5848" marT="5848" marB="0" anchor="b">
                    <a:lnL>
                      <a:noFill/>
                    </a:lnL>
                    <a:lnR>
                      <a:noFill/>
                    </a:lnR>
                    <a:lnT>
                      <a:noFill/>
                    </a:lnT>
                    <a:lnB>
                      <a:noFill/>
                    </a:lnB>
                    <a:solidFill>
                      <a:srgbClr val="004FFF"/>
                    </a:solidFill>
                  </a:tcPr>
                </a:tc>
                <a:tc>
                  <a:txBody>
                    <a:bodyPr/>
                    <a:lstStyle/>
                    <a:p>
                      <a:pPr algn="r" fontAlgn="b"/>
                      <a:r>
                        <a:rPr lang="ru-RU" sz="600" b="0" i="0" u="none" strike="noStrike">
                          <a:solidFill>
                            <a:schemeClr val="tx1"/>
                          </a:solidFill>
                          <a:effectLst/>
                          <a:latin typeface="Consolas" panose="020B0609020204030204" pitchFamily="49" charset="0"/>
                        </a:rPr>
                        <a:t>192675962</a:t>
                      </a:r>
                    </a:p>
                  </a:txBody>
                  <a:tcPr marL="5848" marR="5848" marT="5848" marB="0" anchor="b">
                    <a:lnL>
                      <a:noFill/>
                    </a:lnL>
                    <a:lnR>
                      <a:noFill/>
                    </a:lnR>
                    <a:lnT>
                      <a:noFill/>
                    </a:lnT>
                    <a:lnB>
                      <a:noFill/>
                    </a:lnB>
                    <a:solidFill>
                      <a:srgbClr val="0006FF"/>
                    </a:solidFill>
                  </a:tcPr>
                </a:tc>
                <a:tc>
                  <a:txBody>
                    <a:bodyPr/>
                    <a:lstStyle/>
                    <a:p>
                      <a:pPr algn="r" fontAlgn="b"/>
                      <a:r>
                        <a:rPr lang="ru-RU" sz="600" b="0" i="0" u="none" strike="noStrike">
                          <a:solidFill>
                            <a:schemeClr val="bg1"/>
                          </a:solidFill>
                          <a:effectLst/>
                          <a:latin typeface="Consolas" panose="020B0609020204030204" pitchFamily="49" charset="0"/>
                        </a:rPr>
                        <a:t>770703484</a:t>
                      </a:r>
                    </a:p>
                  </a:txBody>
                  <a:tcPr marL="5848" marR="5848" marT="5848" marB="0" anchor="b">
                    <a:lnL>
                      <a:noFill/>
                    </a:lnL>
                    <a:lnR>
                      <a:noFill/>
                    </a:lnR>
                    <a:lnT>
                      <a:noFill/>
                    </a:lnT>
                    <a:lnB>
                      <a:noFill/>
                    </a:lnB>
                    <a:solidFill>
                      <a:srgbClr val="FF00E3"/>
                    </a:solidFill>
                  </a:tcPr>
                </a:tc>
              </a:tr>
              <a:tr h="117835">
                <a:tc>
                  <a:txBody>
                    <a:bodyPr/>
                    <a:lstStyle/>
                    <a:p>
                      <a:pPr algn="r" fontAlgn="b"/>
                      <a:r>
                        <a:rPr lang="ru-RU" sz="600" b="0" i="0" u="none" strike="noStrike">
                          <a:solidFill>
                            <a:schemeClr val="tx1"/>
                          </a:solidFill>
                          <a:effectLst/>
                          <a:latin typeface="Consolas" panose="020B0609020204030204" pitchFamily="49" charset="0"/>
                        </a:rPr>
                        <a:t>106</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3104</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12094</a:t>
                      </a:r>
                    </a:p>
                  </a:txBody>
                  <a:tcPr marL="5848" marR="5848" marT="5848" marB="0" anchor="b">
                    <a:lnL>
                      <a:noFill/>
                    </a:lnL>
                    <a:lnR>
                      <a:noFill/>
                    </a:lnR>
                    <a:lnT>
                      <a:noFill/>
                    </a:lnT>
                    <a:lnB>
                      <a:noFill/>
                    </a:lnB>
                    <a:solidFill>
                      <a:srgbClr val="FF0300"/>
                    </a:solidFill>
                  </a:tcPr>
                </a:tc>
                <a:tc>
                  <a:txBody>
                    <a:bodyPr/>
                    <a:lstStyle/>
                    <a:p>
                      <a:pPr algn="r" fontAlgn="b"/>
                      <a:r>
                        <a:rPr lang="ru-RU" sz="600" b="0" i="0" u="none" strike="noStrike">
                          <a:solidFill>
                            <a:schemeClr val="bg1"/>
                          </a:solidFill>
                          <a:effectLst/>
                          <a:latin typeface="Consolas" panose="020B0609020204030204" pitchFamily="49" charset="0"/>
                        </a:rPr>
                        <a:t>48048</a:t>
                      </a:r>
                    </a:p>
                  </a:txBody>
                  <a:tcPr marL="5848" marR="5848" marT="5848" marB="0" anchor="b">
                    <a:lnL>
                      <a:noFill/>
                    </a:lnL>
                    <a:lnR>
                      <a:noFill/>
                    </a:lnR>
                    <a:lnT>
                      <a:noFill/>
                    </a:lnT>
                    <a:lnB>
                      <a:noFill/>
                    </a:lnB>
                    <a:solidFill>
                      <a:srgbClr val="FF0B00"/>
                    </a:solidFill>
                  </a:tcPr>
                </a:tc>
                <a:tc>
                  <a:txBody>
                    <a:bodyPr/>
                    <a:lstStyle/>
                    <a:p>
                      <a:pPr algn="r" fontAlgn="b"/>
                      <a:r>
                        <a:rPr lang="ru-RU" sz="600" b="0" i="0" u="none" strike="noStrike">
                          <a:solidFill>
                            <a:schemeClr val="bg1"/>
                          </a:solidFill>
                          <a:effectLst/>
                          <a:latin typeface="Consolas" panose="020B0609020204030204" pitchFamily="49" charset="0"/>
                        </a:rPr>
                        <a:t>191858</a:t>
                      </a:r>
                    </a:p>
                  </a:txBody>
                  <a:tcPr marL="5848" marR="5848" marT="5848" marB="0" anchor="b">
                    <a:lnL>
                      <a:noFill/>
                    </a:lnL>
                    <a:lnR>
                      <a:noFill/>
                    </a:lnR>
                    <a:lnT>
                      <a:noFill/>
                    </a:lnT>
                    <a:lnB>
                      <a:noFill/>
                    </a:lnB>
                    <a:solidFill>
                      <a:srgbClr val="FF2A00"/>
                    </a:solidFill>
                  </a:tcPr>
                </a:tc>
                <a:tc>
                  <a:txBody>
                    <a:bodyPr/>
                    <a:lstStyle/>
                    <a:p>
                      <a:pPr algn="r" fontAlgn="b"/>
                      <a:r>
                        <a:rPr lang="ru-RU" sz="600" b="0" i="0" u="none" strike="noStrike">
                          <a:solidFill>
                            <a:schemeClr val="bg1"/>
                          </a:solidFill>
                          <a:effectLst/>
                          <a:latin typeface="Consolas" panose="020B0609020204030204" pitchFamily="49" charset="0"/>
                        </a:rPr>
                        <a:t>767092</a:t>
                      </a:r>
                    </a:p>
                  </a:txBody>
                  <a:tcPr marL="5848" marR="5848" marT="5848" marB="0" anchor="b">
                    <a:lnL>
                      <a:noFill/>
                    </a:lnL>
                    <a:lnR>
                      <a:noFill/>
                    </a:lnR>
                    <a:lnT>
                      <a:noFill/>
                    </a:lnT>
                    <a:lnB>
                      <a:noFill/>
                    </a:lnB>
                    <a:solidFill>
                      <a:srgbClr val="FFA800"/>
                    </a:solidFill>
                  </a:tcPr>
                </a:tc>
                <a:tc>
                  <a:txBody>
                    <a:bodyPr/>
                    <a:lstStyle/>
                    <a:p>
                      <a:pPr algn="r" fontAlgn="b"/>
                      <a:r>
                        <a:rPr lang="ru-RU" sz="600" b="0" i="0" u="none" strike="noStrike">
                          <a:solidFill>
                            <a:schemeClr val="bg1"/>
                          </a:solidFill>
                          <a:effectLst/>
                          <a:latin typeface="Consolas" panose="020B0609020204030204" pitchFamily="49" charset="0"/>
                        </a:rPr>
                        <a:t>3068022</a:t>
                      </a:r>
                    </a:p>
                  </a:txBody>
                  <a:tcPr marL="5848" marR="5848" marT="5848" marB="0" anchor="b">
                    <a:lnL>
                      <a:noFill/>
                    </a:lnL>
                    <a:lnR>
                      <a:noFill/>
                    </a:lnR>
                    <a:lnT>
                      <a:noFill/>
                    </a:lnT>
                    <a:lnB>
                      <a:noFill/>
                    </a:lnB>
                    <a:solidFill>
                      <a:srgbClr val="0066FF"/>
                    </a:solidFill>
                  </a:tcPr>
                </a:tc>
                <a:tc>
                  <a:txBody>
                    <a:bodyPr/>
                    <a:lstStyle/>
                    <a:p>
                      <a:pPr algn="r" fontAlgn="b"/>
                      <a:r>
                        <a:rPr lang="ru-RU" sz="600" b="0" i="0" u="none" strike="noStrike">
                          <a:solidFill>
                            <a:schemeClr val="bg1"/>
                          </a:solidFill>
                          <a:effectLst/>
                          <a:latin typeface="Consolas" panose="020B0609020204030204" pitchFamily="49" charset="0"/>
                        </a:rPr>
                        <a:t>12271736</a:t>
                      </a:r>
                    </a:p>
                  </a:txBody>
                  <a:tcPr marL="5848" marR="5848" marT="5848" marB="0" anchor="b">
                    <a:lnL>
                      <a:noFill/>
                    </a:lnL>
                    <a:lnR>
                      <a:noFill/>
                    </a:lnR>
                    <a:lnT>
                      <a:noFill/>
                    </a:lnT>
                    <a:lnB>
                      <a:noFill/>
                    </a:lnB>
                    <a:solidFill>
                      <a:srgbClr val="0061FF"/>
                    </a:solidFill>
                  </a:tcPr>
                </a:tc>
                <a:tc>
                  <a:txBody>
                    <a:bodyPr/>
                    <a:lstStyle/>
                    <a:p>
                      <a:pPr algn="r" fontAlgn="b"/>
                      <a:r>
                        <a:rPr lang="ru-RU" sz="600" b="0" i="0" u="none" strike="noStrike">
                          <a:solidFill>
                            <a:schemeClr val="bg1"/>
                          </a:solidFill>
                          <a:effectLst/>
                          <a:latin typeface="Consolas" panose="020B0609020204030204" pitchFamily="49" charset="0"/>
                        </a:rPr>
                        <a:t>49086586</a:t>
                      </a:r>
                    </a:p>
                  </a:txBody>
                  <a:tcPr marL="5848" marR="5848" marT="5848" marB="0" anchor="b">
                    <a:lnL>
                      <a:noFill/>
                    </a:lnL>
                    <a:lnR>
                      <a:noFill/>
                    </a:lnR>
                    <a:lnT>
                      <a:noFill/>
                    </a:lnT>
                    <a:lnB>
                      <a:noFill/>
                    </a:lnB>
                    <a:solidFill>
                      <a:srgbClr val="004EFF"/>
                    </a:solidFill>
                  </a:tcPr>
                </a:tc>
                <a:tc>
                  <a:txBody>
                    <a:bodyPr/>
                    <a:lstStyle/>
                    <a:p>
                      <a:pPr algn="r" fontAlgn="b"/>
                      <a:r>
                        <a:rPr lang="ru-RU" sz="600" b="0" i="0" u="none" strike="noStrike">
                          <a:solidFill>
                            <a:schemeClr val="tx1"/>
                          </a:solidFill>
                          <a:effectLst/>
                          <a:latin typeface="Consolas" panose="020B0609020204030204" pitchFamily="49" charset="0"/>
                        </a:rPr>
                        <a:t>196345980</a:t>
                      </a:r>
                    </a:p>
                  </a:txBody>
                  <a:tcPr marL="5848" marR="5848" marT="5848" marB="0" anchor="b">
                    <a:lnL>
                      <a:noFill/>
                    </a:lnL>
                    <a:lnR>
                      <a:noFill/>
                    </a:lnR>
                    <a:lnT>
                      <a:noFill/>
                    </a:lnT>
                    <a:lnB>
                      <a:noFill/>
                    </a:lnB>
                    <a:solidFill>
                      <a:srgbClr val="0005FF"/>
                    </a:solidFill>
                  </a:tcPr>
                </a:tc>
                <a:tc>
                  <a:txBody>
                    <a:bodyPr/>
                    <a:lstStyle/>
                    <a:p>
                      <a:pPr algn="r" fontAlgn="b"/>
                      <a:r>
                        <a:rPr lang="ru-RU" sz="600" b="0" i="0" u="none" strike="noStrike">
                          <a:solidFill>
                            <a:schemeClr val="bg1"/>
                          </a:solidFill>
                          <a:effectLst/>
                          <a:latin typeface="Consolas" panose="020B0609020204030204" pitchFamily="49" charset="0"/>
                        </a:rPr>
                        <a:t>785383550</a:t>
                      </a:r>
                    </a:p>
                  </a:txBody>
                  <a:tcPr marL="5848" marR="5848" marT="5848" marB="0" anchor="b">
                    <a:lnL>
                      <a:noFill/>
                    </a:lnL>
                    <a:lnR>
                      <a:noFill/>
                    </a:lnR>
                    <a:lnT>
                      <a:noFill/>
                    </a:lnT>
                    <a:lnB>
                      <a:noFill/>
                    </a:lnB>
                    <a:solidFill>
                      <a:srgbClr val="FF00DB"/>
                    </a:solidFill>
                  </a:tcPr>
                </a:tc>
              </a:tr>
              <a:tr h="117835">
                <a:tc>
                  <a:txBody>
                    <a:bodyPr/>
                    <a:lstStyle/>
                    <a:p>
                      <a:pPr algn="r" fontAlgn="b"/>
                      <a:r>
                        <a:rPr lang="ru-RU" sz="600" b="0" i="0" u="none" strike="noStrike">
                          <a:solidFill>
                            <a:schemeClr val="tx1"/>
                          </a:solidFill>
                          <a:effectLst/>
                          <a:latin typeface="Consolas" panose="020B0609020204030204" pitchFamily="49" charset="0"/>
                        </a:rPr>
                        <a:t>108</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3162</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12320</a:t>
                      </a:r>
                    </a:p>
                  </a:txBody>
                  <a:tcPr marL="5848" marR="5848" marT="5848" marB="0" anchor="b">
                    <a:lnL>
                      <a:noFill/>
                    </a:lnL>
                    <a:lnR>
                      <a:noFill/>
                    </a:lnR>
                    <a:lnT>
                      <a:noFill/>
                    </a:lnT>
                    <a:lnB>
                      <a:noFill/>
                    </a:lnB>
                    <a:solidFill>
                      <a:srgbClr val="FF0300"/>
                    </a:solidFill>
                  </a:tcPr>
                </a:tc>
                <a:tc>
                  <a:txBody>
                    <a:bodyPr/>
                    <a:lstStyle/>
                    <a:p>
                      <a:pPr algn="r" fontAlgn="b"/>
                      <a:r>
                        <a:rPr lang="ru-RU" sz="600" b="0" i="0" u="none" strike="noStrike">
                          <a:solidFill>
                            <a:schemeClr val="bg1"/>
                          </a:solidFill>
                          <a:effectLst/>
                          <a:latin typeface="Consolas" panose="020B0609020204030204" pitchFamily="49" charset="0"/>
                        </a:rPr>
                        <a:t>48946</a:t>
                      </a:r>
                    </a:p>
                  </a:txBody>
                  <a:tcPr marL="5848" marR="5848" marT="5848" marB="0" anchor="b">
                    <a:lnL>
                      <a:noFill/>
                    </a:lnL>
                    <a:lnR>
                      <a:noFill/>
                    </a:lnR>
                    <a:lnT>
                      <a:noFill/>
                    </a:lnT>
                    <a:lnB>
                      <a:noFill/>
                    </a:lnB>
                    <a:solidFill>
                      <a:srgbClr val="FF0B00"/>
                    </a:solidFill>
                  </a:tcPr>
                </a:tc>
                <a:tc>
                  <a:txBody>
                    <a:bodyPr/>
                    <a:lstStyle/>
                    <a:p>
                      <a:pPr algn="r" fontAlgn="b"/>
                      <a:r>
                        <a:rPr lang="ru-RU" sz="600" b="0" i="0" u="none" strike="noStrike">
                          <a:solidFill>
                            <a:schemeClr val="bg1"/>
                          </a:solidFill>
                          <a:effectLst/>
                          <a:latin typeface="Consolas" panose="020B0609020204030204" pitchFamily="49" charset="0"/>
                        </a:rPr>
                        <a:t>195444</a:t>
                      </a:r>
                    </a:p>
                  </a:txBody>
                  <a:tcPr marL="5848" marR="5848" marT="5848" marB="0" anchor="b">
                    <a:lnL>
                      <a:noFill/>
                    </a:lnL>
                    <a:lnR>
                      <a:noFill/>
                    </a:lnR>
                    <a:lnT>
                      <a:noFill/>
                    </a:lnT>
                    <a:lnB>
                      <a:noFill/>
                    </a:lnB>
                    <a:solidFill>
                      <a:srgbClr val="FF2B00"/>
                    </a:solidFill>
                  </a:tcPr>
                </a:tc>
                <a:tc>
                  <a:txBody>
                    <a:bodyPr/>
                    <a:lstStyle/>
                    <a:p>
                      <a:pPr algn="r" fontAlgn="b"/>
                      <a:r>
                        <a:rPr lang="ru-RU" sz="600" b="0" i="0" u="none" strike="noStrike">
                          <a:solidFill>
                            <a:schemeClr val="bg1"/>
                          </a:solidFill>
                          <a:effectLst/>
                          <a:latin typeface="Consolas" panose="020B0609020204030204" pitchFamily="49" charset="0"/>
                        </a:rPr>
                        <a:t>781430</a:t>
                      </a:r>
                    </a:p>
                  </a:txBody>
                  <a:tcPr marL="5848" marR="5848" marT="5848" marB="0" anchor="b">
                    <a:lnL>
                      <a:noFill/>
                    </a:lnL>
                    <a:lnR>
                      <a:noFill/>
                    </a:lnR>
                    <a:lnT>
                      <a:noFill/>
                    </a:lnT>
                    <a:lnB>
                      <a:noFill/>
                    </a:lnB>
                    <a:solidFill>
                      <a:srgbClr val="FFAB00"/>
                    </a:solidFill>
                  </a:tcPr>
                </a:tc>
                <a:tc>
                  <a:txBody>
                    <a:bodyPr/>
                    <a:lstStyle/>
                    <a:p>
                      <a:pPr algn="r" fontAlgn="b"/>
                      <a:r>
                        <a:rPr lang="ru-RU" sz="600" b="0" i="0" u="none" strike="noStrike">
                          <a:solidFill>
                            <a:schemeClr val="bg1"/>
                          </a:solidFill>
                          <a:effectLst/>
                          <a:latin typeface="Consolas" panose="020B0609020204030204" pitchFamily="49" charset="0"/>
                        </a:rPr>
                        <a:t>3125368</a:t>
                      </a:r>
                    </a:p>
                  </a:txBody>
                  <a:tcPr marL="5848" marR="5848" marT="5848" marB="0" anchor="b">
                    <a:lnL>
                      <a:noFill/>
                    </a:lnL>
                    <a:lnR>
                      <a:noFill/>
                    </a:lnR>
                    <a:lnT>
                      <a:noFill/>
                    </a:lnT>
                    <a:lnB>
                      <a:noFill/>
                    </a:lnB>
                    <a:solidFill>
                      <a:srgbClr val="0065FF"/>
                    </a:solidFill>
                  </a:tcPr>
                </a:tc>
                <a:tc>
                  <a:txBody>
                    <a:bodyPr/>
                    <a:lstStyle/>
                    <a:p>
                      <a:pPr algn="r" fontAlgn="b"/>
                      <a:r>
                        <a:rPr lang="ru-RU" sz="600" b="0" i="0" u="none" strike="noStrike">
                          <a:solidFill>
                            <a:schemeClr val="bg1"/>
                          </a:solidFill>
                          <a:effectLst/>
                          <a:latin typeface="Consolas" panose="020B0609020204030204" pitchFamily="49" charset="0"/>
                        </a:rPr>
                        <a:t>12501114</a:t>
                      </a:r>
                    </a:p>
                  </a:txBody>
                  <a:tcPr marL="5848" marR="5848" marT="5848" marB="0" anchor="b">
                    <a:lnL>
                      <a:noFill/>
                    </a:lnL>
                    <a:lnR>
                      <a:noFill/>
                    </a:lnR>
                    <a:lnT>
                      <a:noFill/>
                    </a:lnT>
                    <a:lnB>
                      <a:noFill/>
                    </a:lnB>
                    <a:solidFill>
                      <a:srgbClr val="0061FF"/>
                    </a:solidFill>
                  </a:tcPr>
                </a:tc>
                <a:tc>
                  <a:txBody>
                    <a:bodyPr/>
                    <a:lstStyle/>
                    <a:p>
                      <a:pPr algn="r" fontAlgn="b"/>
                      <a:r>
                        <a:rPr lang="ru-RU" sz="600" b="0" i="0" u="none" strike="noStrike">
                          <a:solidFill>
                            <a:schemeClr val="bg1"/>
                          </a:solidFill>
                          <a:effectLst/>
                          <a:latin typeface="Consolas" panose="020B0609020204030204" pitchFamily="49" charset="0"/>
                        </a:rPr>
                        <a:t>50004092</a:t>
                      </a:r>
                    </a:p>
                  </a:txBody>
                  <a:tcPr marL="5848" marR="5848" marT="5848" marB="0" anchor="b">
                    <a:lnL>
                      <a:noFill/>
                    </a:lnL>
                    <a:lnR>
                      <a:noFill/>
                    </a:lnR>
                    <a:lnT>
                      <a:noFill/>
                    </a:lnT>
                    <a:lnB>
                      <a:noFill/>
                    </a:lnB>
                    <a:solidFill>
                      <a:srgbClr val="004EFF"/>
                    </a:solidFill>
                  </a:tcPr>
                </a:tc>
                <a:tc>
                  <a:txBody>
                    <a:bodyPr/>
                    <a:lstStyle/>
                    <a:p>
                      <a:pPr algn="r" fontAlgn="b"/>
                      <a:r>
                        <a:rPr lang="ru-RU" sz="600" b="0" i="0" u="none" strike="noStrike">
                          <a:solidFill>
                            <a:schemeClr val="tx1"/>
                          </a:solidFill>
                          <a:effectLst/>
                          <a:latin typeface="Consolas" panose="020B0609020204030204" pitchFamily="49" charset="0"/>
                        </a:rPr>
                        <a:t>200015998</a:t>
                      </a:r>
                    </a:p>
                  </a:txBody>
                  <a:tcPr marL="5848" marR="5848" marT="5848" marB="0" anchor="b">
                    <a:lnL>
                      <a:noFill/>
                    </a:lnL>
                    <a:lnR>
                      <a:noFill/>
                    </a:lnR>
                    <a:lnT>
                      <a:noFill/>
                    </a:lnT>
                    <a:lnB>
                      <a:noFill/>
                    </a:lnB>
                    <a:solidFill>
                      <a:srgbClr val="0003FF"/>
                    </a:solidFill>
                  </a:tcPr>
                </a:tc>
                <a:tc>
                  <a:txBody>
                    <a:bodyPr/>
                    <a:lstStyle/>
                    <a:p>
                      <a:pPr algn="r" fontAlgn="b"/>
                      <a:r>
                        <a:rPr lang="ru-RU" sz="600" b="0" i="0" u="none" strike="noStrike">
                          <a:solidFill>
                            <a:schemeClr val="bg1"/>
                          </a:solidFill>
                          <a:effectLst/>
                          <a:latin typeface="Consolas" panose="020B0609020204030204" pitchFamily="49" charset="0"/>
                        </a:rPr>
                        <a:t>800063616</a:t>
                      </a:r>
                    </a:p>
                  </a:txBody>
                  <a:tcPr marL="5848" marR="5848" marT="5848" marB="0" anchor="b">
                    <a:lnL>
                      <a:noFill/>
                    </a:lnL>
                    <a:lnR>
                      <a:noFill/>
                    </a:lnR>
                    <a:lnT>
                      <a:noFill/>
                    </a:lnT>
                    <a:lnB>
                      <a:noFill/>
                    </a:lnB>
                    <a:solidFill>
                      <a:srgbClr val="FF00D4"/>
                    </a:solidFill>
                  </a:tcPr>
                </a:tc>
              </a:tr>
              <a:tr h="117835">
                <a:tc>
                  <a:txBody>
                    <a:bodyPr/>
                    <a:lstStyle/>
                    <a:p>
                      <a:pPr algn="r" fontAlgn="b"/>
                      <a:r>
                        <a:rPr lang="ru-RU" sz="600" b="0" i="0" u="none" strike="noStrike">
                          <a:solidFill>
                            <a:schemeClr val="tx1"/>
                          </a:solidFill>
                          <a:effectLst/>
                          <a:latin typeface="Consolas" panose="020B0609020204030204" pitchFamily="49" charset="0"/>
                        </a:rPr>
                        <a:t>110</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3220</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12546</a:t>
                      </a:r>
                    </a:p>
                  </a:txBody>
                  <a:tcPr marL="5848" marR="5848" marT="5848" marB="0" anchor="b">
                    <a:lnL>
                      <a:noFill/>
                    </a:lnL>
                    <a:lnR>
                      <a:noFill/>
                    </a:lnR>
                    <a:lnT>
                      <a:noFill/>
                    </a:lnT>
                    <a:lnB>
                      <a:noFill/>
                    </a:lnB>
                    <a:solidFill>
                      <a:srgbClr val="FF0300"/>
                    </a:solidFill>
                  </a:tcPr>
                </a:tc>
                <a:tc>
                  <a:txBody>
                    <a:bodyPr/>
                    <a:lstStyle/>
                    <a:p>
                      <a:pPr algn="r" fontAlgn="b"/>
                      <a:r>
                        <a:rPr lang="ru-RU" sz="600" b="0" i="0" u="none" strike="noStrike">
                          <a:solidFill>
                            <a:schemeClr val="bg1"/>
                          </a:solidFill>
                          <a:effectLst/>
                          <a:latin typeface="Consolas" panose="020B0609020204030204" pitchFamily="49" charset="0"/>
                        </a:rPr>
                        <a:t>49844</a:t>
                      </a:r>
                    </a:p>
                  </a:txBody>
                  <a:tcPr marL="5848" marR="5848" marT="5848" marB="0" anchor="b">
                    <a:lnL>
                      <a:noFill/>
                    </a:lnL>
                    <a:lnR>
                      <a:noFill/>
                    </a:lnR>
                    <a:lnT>
                      <a:noFill/>
                    </a:lnT>
                    <a:lnB>
                      <a:noFill/>
                    </a:lnB>
                    <a:solidFill>
                      <a:srgbClr val="FF0B00"/>
                    </a:solidFill>
                  </a:tcPr>
                </a:tc>
                <a:tc>
                  <a:txBody>
                    <a:bodyPr/>
                    <a:lstStyle/>
                    <a:p>
                      <a:pPr algn="r" fontAlgn="b"/>
                      <a:r>
                        <a:rPr lang="ru-RU" sz="600" b="0" i="0" u="none" strike="noStrike">
                          <a:solidFill>
                            <a:schemeClr val="bg1"/>
                          </a:solidFill>
                          <a:effectLst/>
                          <a:latin typeface="Consolas" panose="020B0609020204030204" pitchFamily="49" charset="0"/>
                        </a:rPr>
                        <a:t>199030</a:t>
                      </a:r>
                    </a:p>
                  </a:txBody>
                  <a:tcPr marL="5848" marR="5848" marT="5848" marB="0" anchor="b">
                    <a:lnL>
                      <a:noFill/>
                    </a:lnL>
                    <a:lnR>
                      <a:noFill/>
                    </a:lnR>
                    <a:lnT>
                      <a:noFill/>
                    </a:lnT>
                    <a:lnB>
                      <a:noFill/>
                    </a:lnB>
                    <a:solidFill>
                      <a:srgbClr val="FF2C00"/>
                    </a:solidFill>
                  </a:tcPr>
                </a:tc>
                <a:tc>
                  <a:txBody>
                    <a:bodyPr/>
                    <a:lstStyle/>
                    <a:p>
                      <a:pPr algn="r" fontAlgn="b"/>
                      <a:r>
                        <a:rPr lang="ru-RU" sz="600" b="0" i="0" u="none" strike="noStrike">
                          <a:solidFill>
                            <a:schemeClr val="bg1"/>
                          </a:solidFill>
                          <a:effectLst/>
                          <a:latin typeface="Consolas" panose="020B0609020204030204" pitchFamily="49" charset="0"/>
                        </a:rPr>
                        <a:t>795768</a:t>
                      </a:r>
                    </a:p>
                  </a:txBody>
                  <a:tcPr marL="5848" marR="5848" marT="5848" marB="0" anchor="b">
                    <a:lnL>
                      <a:noFill/>
                    </a:lnL>
                    <a:lnR>
                      <a:noFill/>
                    </a:lnR>
                    <a:lnT>
                      <a:noFill/>
                    </a:lnT>
                    <a:lnB>
                      <a:noFill/>
                    </a:lnB>
                    <a:solidFill>
                      <a:srgbClr val="FFAE00"/>
                    </a:solidFill>
                  </a:tcPr>
                </a:tc>
                <a:tc>
                  <a:txBody>
                    <a:bodyPr/>
                    <a:lstStyle/>
                    <a:p>
                      <a:pPr algn="r" fontAlgn="b"/>
                      <a:r>
                        <a:rPr lang="ru-RU" sz="600" b="0" i="0" u="none" strike="noStrike">
                          <a:solidFill>
                            <a:schemeClr val="bg1"/>
                          </a:solidFill>
                          <a:effectLst/>
                          <a:latin typeface="Consolas" panose="020B0609020204030204" pitchFamily="49" charset="0"/>
                        </a:rPr>
                        <a:t>3182714</a:t>
                      </a:r>
                    </a:p>
                  </a:txBody>
                  <a:tcPr marL="5848" marR="5848" marT="5848" marB="0" anchor="b">
                    <a:lnL>
                      <a:noFill/>
                    </a:lnL>
                    <a:lnR>
                      <a:noFill/>
                    </a:lnR>
                    <a:lnT>
                      <a:noFill/>
                    </a:lnT>
                    <a:lnB>
                      <a:noFill/>
                    </a:lnB>
                    <a:solidFill>
                      <a:srgbClr val="0065FF"/>
                    </a:solidFill>
                  </a:tcPr>
                </a:tc>
                <a:tc>
                  <a:txBody>
                    <a:bodyPr/>
                    <a:lstStyle/>
                    <a:p>
                      <a:pPr algn="r" fontAlgn="b"/>
                      <a:r>
                        <a:rPr lang="ru-RU" sz="600" b="0" i="0" u="none" strike="noStrike">
                          <a:solidFill>
                            <a:schemeClr val="bg1"/>
                          </a:solidFill>
                          <a:effectLst/>
                          <a:latin typeface="Consolas" panose="020B0609020204030204" pitchFamily="49" charset="0"/>
                        </a:rPr>
                        <a:t>12730492</a:t>
                      </a:r>
                    </a:p>
                  </a:txBody>
                  <a:tcPr marL="5848" marR="5848" marT="5848" marB="0" anchor="b">
                    <a:lnL>
                      <a:noFill/>
                    </a:lnL>
                    <a:lnR>
                      <a:noFill/>
                    </a:lnR>
                    <a:lnT>
                      <a:noFill/>
                    </a:lnT>
                    <a:lnB>
                      <a:noFill/>
                    </a:lnB>
                    <a:solidFill>
                      <a:srgbClr val="0061FF"/>
                    </a:solidFill>
                  </a:tcPr>
                </a:tc>
                <a:tc>
                  <a:txBody>
                    <a:bodyPr/>
                    <a:lstStyle/>
                    <a:p>
                      <a:pPr algn="r" fontAlgn="b"/>
                      <a:r>
                        <a:rPr lang="ru-RU" sz="600" b="0" i="0" u="none" strike="noStrike">
                          <a:solidFill>
                            <a:schemeClr val="bg1"/>
                          </a:solidFill>
                          <a:effectLst/>
                          <a:latin typeface="Consolas" panose="020B0609020204030204" pitchFamily="49" charset="0"/>
                        </a:rPr>
                        <a:t>50921598</a:t>
                      </a:r>
                    </a:p>
                  </a:txBody>
                  <a:tcPr marL="5848" marR="5848" marT="5848" marB="0" anchor="b">
                    <a:lnL>
                      <a:noFill/>
                    </a:lnL>
                    <a:lnR>
                      <a:noFill/>
                    </a:lnR>
                    <a:lnT>
                      <a:noFill/>
                    </a:lnT>
                    <a:lnB>
                      <a:noFill/>
                    </a:lnB>
                    <a:solidFill>
                      <a:srgbClr val="004EFF"/>
                    </a:solidFill>
                  </a:tcPr>
                </a:tc>
                <a:tc>
                  <a:txBody>
                    <a:bodyPr/>
                    <a:lstStyle/>
                    <a:p>
                      <a:pPr algn="r" fontAlgn="b"/>
                      <a:r>
                        <a:rPr lang="ru-RU" sz="600" b="0" i="0" u="none" strike="noStrike">
                          <a:solidFill>
                            <a:schemeClr val="tx1"/>
                          </a:solidFill>
                          <a:effectLst/>
                          <a:latin typeface="Consolas" panose="020B0609020204030204" pitchFamily="49" charset="0"/>
                        </a:rPr>
                        <a:t>203686016</a:t>
                      </a:r>
                    </a:p>
                  </a:txBody>
                  <a:tcPr marL="5848" marR="5848" marT="5848" marB="0" anchor="b">
                    <a:lnL>
                      <a:noFill/>
                    </a:lnL>
                    <a:lnR>
                      <a:noFill/>
                    </a:lnR>
                    <a:lnT>
                      <a:noFill/>
                    </a:lnT>
                    <a:lnB>
                      <a:noFill/>
                    </a:lnB>
                    <a:solidFill>
                      <a:srgbClr val="0001FF"/>
                    </a:solidFill>
                  </a:tcPr>
                </a:tc>
                <a:tc>
                  <a:txBody>
                    <a:bodyPr/>
                    <a:lstStyle/>
                    <a:p>
                      <a:pPr algn="r" fontAlgn="b"/>
                      <a:r>
                        <a:rPr lang="ru-RU" sz="600" b="0" i="0" u="none" strike="noStrike">
                          <a:solidFill>
                            <a:schemeClr val="bg1"/>
                          </a:solidFill>
                          <a:effectLst/>
                          <a:latin typeface="Consolas" panose="020B0609020204030204" pitchFamily="49" charset="0"/>
                        </a:rPr>
                        <a:t>814743682</a:t>
                      </a:r>
                    </a:p>
                  </a:txBody>
                  <a:tcPr marL="5848" marR="5848" marT="5848" marB="0" anchor="b">
                    <a:lnL>
                      <a:noFill/>
                    </a:lnL>
                    <a:lnR>
                      <a:noFill/>
                    </a:lnR>
                    <a:lnT>
                      <a:noFill/>
                    </a:lnT>
                    <a:lnB>
                      <a:noFill/>
                    </a:lnB>
                    <a:solidFill>
                      <a:srgbClr val="FF00CD"/>
                    </a:solidFill>
                  </a:tcPr>
                </a:tc>
              </a:tr>
              <a:tr h="117835">
                <a:tc>
                  <a:txBody>
                    <a:bodyPr/>
                    <a:lstStyle/>
                    <a:p>
                      <a:pPr algn="r" fontAlgn="b"/>
                      <a:r>
                        <a:rPr lang="ru-RU" sz="600" b="0" i="0" u="none" strike="noStrike">
                          <a:solidFill>
                            <a:schemeClr val="tx1"/>
                          </a:solidFill>
                          <a:effectLst/>
                          <a:latin typeface="Consolas" panose="020B0609020204030204" pitchFamily="49" charset="0"/>
                        </a:rPr>
                        <a:t>112</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3278</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12772</a:t>
                      </a:r>
                    </a:p>
                  </a:txBody>
                  <a:tcPr marL="5848" marR="5848" marT="5848" marB="0" anchor="b">
                    <a:lnL>
                      <a:noFill/>
                    </a:lnL>
                    <a:lnR>
                      <a:noFill/>
                    </a:lnR>
                    <a:lnT>
                      <a:noFill/>
                    </a:lnT>
                    <a:lnB>
                      <a:noFill/>
                    </a:lnB>
                    <a:solidFill>
                      <a:srgbClr val="FF0300"/>
                    </a:solidFill>
                  </a:tcPr>
                </a:tc>
                <a:tc>
                  <a:txBody>
                    <a:bodyPr/>
                    <a:lstStyle/>
                    <a:p>
                      <a:pPr algn="r" fontAlgn="b"/>
                      <a:r>
                        <a:rPr lang="ru-RU" sz="600" b="0" i="0" u="none" strike="noStrike">
                          <a:solidFill>
                            <a:schemeClr val="bg1"/>
                          </a:solidFill>
                          <a:effectLst/>
                          <a:latin typeface="Consolas" panose="020B0609020204030204" pitchFamily="49" charset="0"/>
                        </a:rPr>
                        <a:t>50742</a:t>
                      </a:r>
                    </a:p>
                  </a:txBody>
                  <a:tcPr marL="5848" marR="5848" marT="5848" marB="0" anchor="b">
                    <a:lnL>
                      <a:noFill/>
                    </a:lnL>
                    <a:lnR>
                      <a:noFill/>
                    </a:lnR>
                    <a:lnT>
                      <a:noFill/>
                    </a:lnT>
                    <a:lnB>
                      <a:noFill/>
                    </a:lnB>
                    <a:solidFill>
                      <a:srgbClr val="FF0B00"/>
                    </a:solidFill>
                  </a:tcPr>
                </a:tc>
                <a:tc>
                  <a:txBody>
                    <a:bodyPr/>
                    <a:lstStyle/>
                    <a:p>
                      <a:pPr algn="r" fontAlgn="b"/>
                      <a:r>
                        <a:rPr lang="ru-RU" sz="600" b="0" i="0" u="none" strike="noStrike">
                          <a:solidFill>
                            <a:schemeClr val="bg1"/>
                          </a:solidFill>
                          <a:effectLst/>
                          <a:latin typeface="Consolas" panose="020B0609020204030204" pitchFamily="49" charset="0"/>
                        </a:rPr>
                        <a:t>202616</a:t>
                      </a:r>
                    </a:p>
                  </a:txBody>
                  <a:tcPr marL="5848" marR="5848" marT="5848" marB="0" anchor="b">
                    <a:lnL>
                      <a:noFill/>
                    </a:lnL>
                    <a:lnR>
                      <a:noFill/>
                    </a:lnR>
                    <a:lnT>
                      <a:noFill/>
                    </a:lnT>
                    <a:lnB>
                      <a:noFill/>
                    </a:lnB>
                    <a:solidFill>
                      <a:srgbClr val="FF2C00"/>
                    </a:solidFill>
                  </a:tcPr>
                </a:tc>
                <a:tc>
                  <a:txBody>
                    <a:bodyPr/>
                    <a:lstStyle/>
                    <a:p>
                      <a:pPr algn="r" fontAlgn="b"/>
                      <a:r>
                        <a:rPr lang="ru-RU" sz="600" b="0" i="0" u="none" strike="noStrike">
                          <a:solidFill>
                            <a:schemeClr val="bg1"/>
                          </a:solidFill>
                          <a:effectLst/>
                          <a:latin typeface="Consolas" panose="020B0609020204030204" pitchFamily="49" charset="0"/>
                        </a:rPr>
                        <a:t>810106</a:t>
                      </a:r>
                    </a:p>
                  </a:txBody>
                  <a:tcPr marL="5848" marR="5848" marT="5848" marB="0" anchor="b">
                    <a:lnL>
                      <a:noFill/>
                    </a:lnL>
                    <a:lnR>
                      <a:noFill/>
                    </a:lnR>
                    <a:lnT>
                      <a:noFill/>
                    </a:lnT>
                    <a:lnB>
                      <a:noFill/>
                    </a:lnB>
                    <a:solidFill>
                      <a:srgbClr val="FFB100"/>
                    </a:solidFill>
                  </a:tcPr>
                </a:tc>
                <a:tc>
                  <a:txBody>
                    <a:bodyPr/>
                    <a:lstStyle/>
                    <a:p>
                      <a:pPr algn="r" fontAlgn="b"/>
                      <a:r>
                        <a:rPr lang="ru-RU" sz="600" b="0" i="0" u="none" strike="noStrike">
                          <a:solidFill>
                            <a:schemeClr val="bg1"/>
                          </a:solidFill>
                          <a:effectLst/>
                          <a:latin typeface="Consolas" panose="020B0609020204030204" pitchFamily="49" charset="0"/>
                        </a:rPr>
                        <a:t>3240060</a:t>
                      </a:r>
                    </a:p>
                  </a:txBody>
                  <a:tcPr marL="5848" marR="5848" marT="5848" marB="0" anchor="b">
                    <a:lnL>
                      <a:noFill/>
                    </a:lnL>
                    <a:lnR>
                      <a:noFill/>
                    </a:lnR>
                    <a:lnT>
                      <a:noFill/>
                    </a:lnT>
                    <a:lnB>
                      <a:noFill/>
                    </a:lnB>
                    <a:solidFill>
                      <a:srgbClr val="0065FF"/>
                    </a:solidFill>
                  </a:tcPr>
                </a:tc>
                <a:tc>
                  <a:txBody>
                    <a:bodyPr/>
                    <a:lstStyle/>
                    <a:p>
                      <a:pPr algn="r" fontAlgn="b"/>
                      <a:r>
                        <a:rPr lang="ru-RU" sz="600" b="0" i="0" u="none" strike="noStrike">
                          <a:solidFill>
                            <a:schemeClr val="bg1"/>
                          </a:solidFill>
                          <a:effectLst/>
                          <a:latin typeface="Consolas" panose="020B0609020204030204" pitchFamily="49" charset="0"/>
                        </a:rPr>
                        <a:t>12959870</a:t>
                      </a:r>
                    </a:p>
                  </a:txBody>
                  <a:tcPr marL="5848" marR="5848" marT="5848" marB="0" anchor="b">
                    <a:lnL>
                      <a:noFill/>
                    </a:lnL>
                    <a:lnR>
                      <a:noFill/>
                    </a:lnR>
                    <a:lnT>
                      <a:noFill/>
                    </a:lnT>
                    <a:lnB>
                      <a:noFill/>
                    </a:lnB>
                    <a:solidFill>
                      <a:srgbClr val="0061FF"/>
                    </a:solidFill>
                  </a:tcPr>
                </a:tc>
                <a:tc>
                  <a:txBody>
                    <a:bodyPr/>
                    <a:lstStyle/>
                    <a:p>
                      <a:pPr algn="r" fontAlgn="b"/>
                      <a:r>
                        <a:rPr lang="ru-RU" sz="600" b="0" i="0" u="none" strike="noStrike">
                          <a:solidFill>
                            <a:schemeClr val="bg1"/>
                          </a:solidFill>
                          <a:effectLst/>
                          <a:latin typeface="Consolas" panose="020B0609020204030204" pitchFamily="49" charset="0"/>
                        </a:rPr>
                        <a:t>51839104</a:t>
                      </a:r>
                    </a:p>
                  </a:txBody>
                  <a:tcPr marL="5848" marR="5848" marT="5848" marB="0" anchor="b">
                    <a:lnL>
                      <a:noFill/>
                    </a:lnL>
                    <a:lnR>
                      <a:noFill/>
                    </a:lnR>
                    <a:lnT>
                      <a:noFill/>
                    </a:lnT>
                    <a:lnB>
                      <a:noFill/>
                    </a:lnB>
                    <a:solidFill>
                      <a:srgbClr val="004DFF"/>
                    </a:solidFill>
                  </a:tcPr>
                </a:tc>
                <a:tc>
                  <a:txBody>
                    <a:bodyPr/>
                    <a:lstStyle/>
                    <a:p>
                      <a:pPr algn="r" fontAlgn="b"/>
                      <a:r>
                        <a:rPr lang="ru-RU" sz="600" b="0" i="0" u="none" strike="noStrike">
                          <a:solidFill>
                            <a:schemeClr val="tx1"/>
                          </a:solidFill>
                          <a:effectLst/>
                          <a:latin typeface="Consolas" panose="020B0609020204030204" pitchFamily="49" charset="0"/>
                        </a:rPr>
                        <a:t>207356034</a:t>
                      </a:r>
                    </a:p>
                  </a:txBody>
                  <a:tcPr marL="5848" marR="5848" marT="5848" marB="0" anchor="b">
                    <a:lnL>
                      <a:noFill/>
                    </a:lnL>
                    <a:lnR>
                      <a:noFill/>
                    </a:lnR>
                    <a:lnT>
                      <a:noFill/>
                    </a:lnT>
                    <a:lnB>
                      <a:noFill/>
                    </a:lnB>
                    <a:solidFill>
                      <a:srgbClr val="0100FF"/>
                    </a:solidFill>
                  </a:tcPr>
                </a:tc>
                <a:tc>
                  <a:txBody>
                    <a:bodyPr/>
                    <a:lstStyle/>
                    <a:p>
                      <a:pPr algn="r" fontAlgn="b"/>
                      <a:r>
                        <a:rPr lang="ru-RU" sz="600" b="0" i="0" u="none" strike="noStrike">
                          <a:solidFill>
                            <a:schemeClr val="bg1"/>
                          </a:solidFill>
                          <a:effectLst/>
                          <a:latin typeface="Consolas" panose="020B0609020204030204" pitchFamily="49" charset="0"/>
                        </a:rPr>
                        <a:t>829423748</a:t>
                      </a:r>
                    </a:p>
                  </a:txBody>
                  <a:tcPr marL="5848" marR="5848" marT="5848" marB="0" anchor="b">
                    <a:lnL>
                      <a:noFill/>
                    </a:lnL>
                    <a:lnR>
                      <a:noFill/>
                    </a:lnR>
                    <a:lnT>
                      <a:noFill/>
                    </a:lnT>
                    <a:lnB>
                      <a:noFill/>
                    </a:lnB>
                    <a:solidFill>
                      <a:srgbClr val="FF00C5"/>
                    </a:solidFill>
                  </a:tcPr>
                </a:tc>
              </a:tr>
              <a:tr h="117835">
                <a:tc>
                  <a:txBody>
                    <a:bodyPr/>
                    <a:lstStyle/>
                    <a:p>
                      <a:pPr algn="r" fontAlgn="b"/>
                      <a:r>
                        <a:rPr lang="ru-RU" sz="600" b="0" i="0" u="none" strike="noStrike">
                          <a:solidFill>
                            <a:schemeClr val="tx1"/>
                          </a:solidFill>
                          <a:effectLst/>
                          <a:latin typeface="Consolas" panose="020B0609020204030204" pitchFamily="49" charset="0"/>
                        </a:rPr>
                        <a:t>114</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3336</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12998</a:t>
                      </a:r>
                    </a:p>
                  </a:txBody>
                  <a:tcPr marL="5848" marR="5848" marT="5848" marB="0" anchor="b">
                    <a:lnL>
                      <a:noFill/>
                    </a:lnL>
                    <a:lnR>
                      <a:noFill/>
                    </a:lnR>
                    <a:lnT>
                      <a:noFill/>
                    </a:lnT>
                    <a:lnB>
                      <a:noFill/>
                    </a:lnB>
                    <a:solidFill>
                      <a:srgbClr val="FF0300"/>
                    </a:solidFill>
                  </a:tcPr>
                </a:tc>
                <a:tc>
                  <a:txBody>
                    <a:bodyPr/>
                    <a:lstStyle/>
                    <a:p>
                      <a:pPr algn="r" fontAlgn="b"/>
                      <a:r>
                        <a:rPr lang="ru-RU" sz="600" b="0" i="0" u="none" strike="noStrike">
                          <a:solidFill>
                            <a:schemeClr val="bg1"/>
                          </a:solidFill>
                          <a:effectLst/>
                          <a:latin typeface="Consolas" panose="020B0609020204030204" pitchFamily="49" charset="0"/>
                        </a:rPr>
                        <a:t>51640</a:t>
                      </a:r>
                    </a:p>
                  </a:txBody>
                  <a:tcPr marL="5848" marR="5848" marT="5848" marB="0" anchor="b">
                    <a:lnL>
                      <a:noFill/>
                    </a:lnL>
                    <a:lnR>
                      <a:noFill/>
                    </a:lnR>
                    <a:lnT>
                      <a:noFill/>
                    </a:lnT>
                    <a:lnB>
                      <a:noFill/>
                    </a:lnB>
                    <a:solidFill>
                      <a:srgbClr val="FF0B00"/>
                    </a:solidFill>
                  </a:tcPr>
                </a:tc>
                <a:tc>
                  <a:txBody>
                    <a:bodyPr/>
                    <a:lstStyle/>
                    <a:p>
                      <a:pPr algn="r" fontAlgn="b"/>
                      <a:r>
                        <a:rPr lang="ru-RU" sz="600" b="0" i="0" u="none" strike="noStrike">
                          <a:solidFill>
                            <a:schemeClr val="bg1"/>
                          </a:solidFill>
                          <a:effectLst/>
                          <a:latin typeface="Consolas" panose="020B0609020204030204" pitchFamily="49" charset="0"/>
                        </a:rPr>
                        <a:t>206202</a:t>
                      </a:r>
                    </a:p>
                  </a:txBody>
                  <a:tcPr marL="5848" marR="5848" marT="5848" marB="0" anchor="b">
                    <a:lnL>
                      <a:noFill/>
                    </a:lnL>
                    <a:lnR>
                      <a:noFill/>
                    </a:lnR>
                    <a:lnT>
                      <a:noFill/>
                    </a:lnT>
                    <a:lnB>
                      <a:noFill/>
                    </a:lnB>
                    <a:solidFill>
                      <a:srgbClr val="FF2D00"/>
                    </a:solidFill>
                  </a:tcPr>
                </a:tc>
                <a:tc>
                  <a:txBody>
                    <a:bodyPr/>
                    <a:lstStyle/>
                    <a:p>
                      <a:pPr algn="r" fontAlgn="b"/>
                      <a:r>
                        <a:rPr lang="ru-RU" sz="600" b="0" i="0" u="none" strike="noStrike">
                          <a:solidFill>
                            <a:schemeClr val="bg1"/>
                          </a:solidFill>
                          <a:effectLst/>
                          <a:latin typeface="Consolas" panose="020B0609020204030204" pitchFamily="49" charset="0"/>
                        </a:rPr>
                        <a:t>824444</a:t>
                      </a:r>
                    </a:p>
                  </a:txBody>
                  <a:tcPr marL="5848" marR="5848" marT="5848" marB="0" anchor="b">
                    <a:lnL>
                      <a:noFill/>
                    </a:lnL>
                    <a:lnR>
                      <a:noFill/>
                    </a:lnR>
                    <a:lnT>
                      <a:noFill/>
                    </a:lnT>
                    <a:lnB>
                      <a:noFill/>
                    </a:lnB>
                    <a:solidFill>
                      <a:srgbClr val="FFB400"/>
                    </a:solidFill>
                  </a:tcPr>
                </a:tc>
                <a:tc>
                  <a:txBody>
                    <a:bodyPr/>
                    <a:lstStyle/>
                    <a:p>
                      <a:pPr algn="r" fontAlgn="b"/>
                      <a:r>
                        <a:rPr lang="ru-RU" sz="600" b="0" i="0" u="none" strike="noStrike">
                          <a:solidFill>
                            <a:schemeClr val="bg1"/>
                          </a:solidFill>
                          <a:effectLst/>
                          <a:latin typeface="Consolas" panose="020B0609020204030204" pitchFamily="49" charset="0"/>
                        </a:rPr>
                        <a:t>3297406</a:t>
                      </a:r>
                    </a:p>
                  </a:txBody>
                  <a:tcPr marL="5848" marR="5848" marT="5848" marB="0" anchor="b">
                    <a:lnL>
                      <a:noFill/>
                    </a:lnL>
                    <a:lnR>
                      <a:noFill/>
                    </a:lnR>
                    <a:lnT>
                      <a:noFill/>
                    </a:lnT>
                    <a:lnB>
                      <a:noFill/>
                    </a:lnB>
                    <a:solidFill>
                      <a:srgbClr val="0065FF"/>
                    </a:solidFill>
                  </a:tcPr>
                </a:tc>
                <a:tc>
                  <a:txBody>
                    <a:bodyPr/>
                    <a:lstStyle/>
                    <a:p>
                      <a:pPr algn="r" fontAlgn="b"/>
                      <a:r>
                        <a:rPr lang="ru-RU" sz="600" b="0" i="0" u="none" strike="noStrike">
                          <a:solidFill>
                            <a:schemeClr val="bg1"/>
                          </a:solidFill>
                          <a:effectLst/>
                          <a:latin typeface="Consolas" panose="020B0609020204030204" pitchFamily="49" charset="0"/>
                        </a:rPr>
                        <a:t>13189248</a:t>
                      </a:r>
                    </a:p>
                  </a:txBody>
                  <a:tcPr marL="5848" marR="5848" marT="5848" marB="0" anchor="b">
                    <a:lnL>
                      <a:noFill/>
                    </a:lnL>
                    <a:lnR>
                      <a:noFill/>
                    </a:lnR>
                    <a:lnT>
                      <a:noFill/>
                    </a:lnT>
                    <a:lnB>
                      <a:noFill/>
                    </a:lnB>
                    <a:solidFill>
                      <a:srgbClr val="0060FF"/>
                    </a:solidFill>
                  </a:tcPr>
                </a:tc>
                <a:tc>
                  <a:txBody>
                    <a:bodyPr/>
                    <a:lstStyle/>
                    <a:p>
                      <a:pPr algn="r" fontAlgn="b"/>
                      <a:r>
                        <a:rPr lang="ru-RU" sz="600" b="0" i="0" u="none" strike="noStrike">
                          <a:solidFill>
                            <a:schemeClr val="bg1"/>
                          </a:solidFill>
                          <a:effectLst/>
                          <a:latin typeface="Consolas" panose="020B0609020204030204" pitchFamily="49" charset="0"/>
                        </a:rPr>
                        <a:t>52756610</a:t>
                      </a:r>
                    </a:p>
                  </a:txBody>
                  <a:tcPr marL="5848" marR="5848" marT="5848" marB="0" anchor="b">
                    <a:lnL>
                      <a:noFill/>
                    </a:lnL>
                    <a:lnR>
                      <a:noFill/>
                    </a:lnR>
                    <a:lnT>
                      <a:noFill/>
                    </a:lnT>
                    <a:lnB>
                      <a:noFill/>
                    </a:lnB>
                    <a:solidFill>
                      <a:srgbClr val="004DFF"/>
                    </a:solidFill>
                  </a:tcPr>
                </a:tc>
                <a:tc>
                  <a:txBody>
                    <a:bodyPr/>
                    <a:lstStyle/>
                    <a:p>
                      <a:pPr algn="r" fontAlgn="b"/>
                      <a:r>
                        <a:rPr lang="ru-RU" sz="600" b="0" i="0" u="none" strike="noStrike">
                          <a:solidFill>
                            <a:schemeClr val="tx1"/>
                          </a:solidFill>
                          <a:effectLst/>
                          <a:latin typeface="Consolas" panose="020B0609020204030204" pitchFamily="49" charset="0"/>
                        </a:rPr>
                        <a:t>211026052</a:t>
                      </a:r>
                    </a:p>
                  </a:txBody>
                  <a:tcPr marL="5848" marR="5848" marT="5848" marB="0" anchor="b">
                    <a:lnL>
                      <a:noFill/>
                    </a:lnL>
                    <a:lnR>
                      <a:noFill/>
                    </a:lnR>
                    <a:lnT>
                      <a:noFill/>
                    </a:lnT>
                    <a:lnB>
                      <a:noFill/>
                    </a:lnB>
                    <a:solidFill>
                      <a:srgbClr val="0300FF"/>
                    </a:solidFill>
                  </a:tcPr>
                </a:tc>
                <a:tc>
                  <a:txBody>
                    <a:bodyPr/>
                    <a:lstStyle/>
                    <a:p>
                      <a:pPr algn="r" fontAlgn="b"/>
                      <a:r>
                        <a:rPr lang="ru-RU" sz="600" b="0" i="0" u="none" strike="noStrike">
                          <a:solidFill>
                            <a:schemeClr val="bg1"/>
                          </a:solidFill>
                          <a:effectLst/>
                          <a:latin typeface="Consolas" panose="020B0609020204030204" pitchFamily="49" charset="0"/>
                        </a:rPr>
                        <a:t>844103814</a:t>
                      </a:r>
                    </a:p>
                  </a:txBody>
                  <a:tcPr marL="5848" marR="5848" marT="5848" marB="0" anchor="b">
                    <a:lnL>
                      <a:noFill/>
                    </a:lnL>
                    <a:lnR>
                      <a:noFill/>
                    </a:lnR>
                    <a:lnT>
                      <a:noFill/>
                    </a:lnT>
                    <a:lnB>
                      <a:noFill/>
                    </a:lnB>
                    <a:solidFill>
                      <a:srgbClr val="FF00BE"/>
                    </a:solidFill>
                  </a:tcPr>
                </a:tc>
              </a:tr>
              <a:tr h="117835">
                <a:tc>
                  <a:txBody>
                    <a:bodyPr/>
                    <a:lstStyle/>
                    <a:p>
                      <a:pPr algn="r" fontAlgn="b"/>
                      <a:r>
                        <a:rPr lang="ru-RU" sz="600" b="0" i="0" u="none" strike="noStrike">
                          <a:solidFill>
                            <a:schemeClr val="tx1"/>
                          </a:solidFill>
                          <a:effectLst/>
                          <a:latin typeface="Consolas" panose="020B0609020204030204" pitchFamily="49" charset="0"/>
                        </a:rPr>
                        <a:t>116</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3394</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13224</a:t>
                      </a:r>
                    </a:p>
                  </a:txBody>
                  <a:tcPr marL="5848" marR="5848" marT="5848" marB="0" anchor="b">
                    <a:lnL>
                      <a:noFill/>
                    </a:lnL>
                    <a:lnR>
                      <a:noFill/>
                    </a:lnR>
                    <a:lnT>
                      <a:noFill/>
                    </a:lnT>
                    <a:lnB>
                      <a:noFill/>
                    </a:lnB>
                    <a:solidFill>
                      <a:srgbClr val="FF0300"/>
                    </a:solidFill>
                  </a:tcPr>
                </a:tc>
                <a:tc>
                  <a:txBody>
                    <a:bodyPr/>
                    <a:lstStyle/>
                    <a:p>
                      <a:pPr algn="r" fontAlgn="b"/>
                      <a:r>
                        <a:rPr lang="ru-RU" sz="600" b="0" i="0" u="none" strike="noStrike" dirty="0">
                          <a:solidFill>
                            <a:schemeClr val="bg1"/>
                          </a:solidFill>
                          <a:effectLst/>
                          <a:latin typeface="Consolas" panose="020B0609020204030204" pitchFamily="49" charset="0"/>
                        </a:rPr>
                        <a:t>52538</a:t>
                      </a:r>
                    </a:p>
                  </a:txBody>
                  <a:tcPr marL="5848" marR="5848" marT="5848" marB="0" anchor="b">
                    <a:lnL>
                      <a:noFill/>
                    </a:lnL>
                    <a:lnR>
                      <a:noFill/>
                    </a:lnR>
                    <a:lnT>
                      <a:noFill/>
                    </a:lnT>
                    <a:lnB>
                      <a:noFill/>
                    </a:lnB>
                    <a:solidFill>
                      <a:srgbClr val="FF0B00"/>
                    </a:solidFill>
                  </a:tcPr>
                </a:tc>
                <a:tc>
                  <a:txBody>
                    <a:bodyPr/>
                    <a:lstStyle/>
                    <a:p>
                      <a:pPr algn="r" fontAlgn="b"/>
                      <a:r>
                        <a:rPr lang="ru-RU" sz="600" b="0" i="0" u="none" strike="noStrike">
                          <a:solidFill>
                            <a:schemeClr val="bg1"/>
                          </a:solidFill>
                          <a:effectLst/>
                          <a:latin typeface="Consolas" panose="020B0609020204030204" pitchFamily="49" charset="0"/>
                        </a:rPr>
                        <a:t>209788</a:t>
                      </a:r>
                    </a:p>
                  </a:txBody>
                  <a:tcPr marL="5848" marR="5848" marT="5848" marB="0" anchor="b">
                    <a:lnL>
                      <a:noFill/>
                    </a:lnL>
                    <a:lnR>
                      <a:noFill/>
                    </a:lnR>
                    <a:lnT>
                      <a:noFill/>
                    </a:lnT>
                    <a:lnB>
                      <a:noFill/>
                    </a:lnB>
                    <a:solidFill>
                      <a:srgbClr val="FF2E00"/>
                    </a:solidFill>
                  </a:tcPr>
                </a:tc>
                <a:tc>
                  <a:txBody>
                    <a:bodyPr/>
                    <a:lstStyle/>
                    <a:p>
                      <a:pPr algn="r" fontAlgn="b"/>
                      <a:r>
                        <a:rPr lang="ru-RU" sz="600" b="0" i="0" u="none" strike="noStrike">
                          <a:solidFill>
                            <a:schemeClr val="bg1"/>
                          </a:solidFill>
                          <a:effectLst/>
                          <a:latin typeface="Consolas" panose="020B0609020204030204" pitchFamily="49" charset="0"/>
                        </a:rPr>
                        <a:t>838782</a:t>
                      </a:r>
                    </a:p>
                  </a:txBody>
                  <a:tcPr marL="5848" marR="5848" marT="5848" marB="0" anchor="b">
                    <a:lnL>
                      <a:noFill/>
                    </a:lnL>
                    <a:lnR>
                      <a:noFill/>
                    </a:lnR>
                    <a:lnT>
                      <a:noFill/>
                    </a:lnT>
                    <a:lnB>
                      <a:noFill/>
                    </a:lnB>
                    <a:solidFill>
                      <a:srgbClr val="FFB800"/>
                    </a:solidFill>
                  </a:tcPr>
                </a:tc>
                <a:tc>
                  <a:txBody>
                    <a:bodyPr/>
                    <a:lstStyle/>
                    <a:p>
                      <a:pPr algn="r" fontAlgn="b"/>
                      <a:r>
                        <a:rPr lang="ru-RU" sz="600" b="0" i="0" u="none" strike="noStrike">
                          <a:solidFill>
                            <a:schemeClr val="bg1"/>
                          </a:solidFill>
                          <a:effectLst/>
                          <a:latin typeface="Consolas" panose="020B0609020204030204" pitchFamily="49" charset="0"/>
                        </a:rPr>
                        <a:t>3354752</a:t>
                      </a:r>
                    </a:p>
                  </a:txBody>
                  <a:tcPr marL="5848" marR="5848" marT="5848" marB="0" anchor="b">
                    <a:lnL>
                      <a:noFill/>
                    </a:lnL>
                    <a:lnR>
                      <a:noFill/>
                    </a:lnR>
                    <a:lnT>
                      <a:noFill/>
                    </a:lnT>
                    <a:lnB>
                      <a:noFill/>
                    </a:lnB>
                    <a:solidFill>
                      <a:srgbClr val="0065FF"/>
                    </a:solidFill>
                  </a:tcPr>
                </a:tc>
                <a:tc>
                  <a:txBody>
                    <a:bodyPr/>
                    <a:lstStyle/>
                    <a:p>
                      <a:pPr algn="r" fontAlgn="b"/>
                      <a:r>
                        <a:rPr lang="ru-RU" sz="600" b="0" i="0" u="none" strike="noStrike">
                          <a:solidFill>
                            <a:schemeClr val="bg1"/>
                          </a:solidFill>
                          <a:effectLst/>
                          <a:latin typeface="Consolas" panose="020B0609020204030204" pitchFamily="49" charset="0"/>
                        </a:rPr>
                        <a:t>13418626</a:t>
                      </a:r>
                    </a:p>
                  </a:txBody>
                  <a:tcPr marL="5848" marR="5848" marT="5848" marB="0" anchor="b">
                    <a:lnL>
                      <a:noFill/>
                    </a:lnL>
                    <a:lnR>
                      <a:noFill/>
                    </a:lnR>
                    <a:lnT>
                      <a:noFill/>
                    </a:lnT>
                    <a:lnB>
                      <a:noFill/>
                    </a:lnB>
                    <a:solidFill>
                      <a:srgbClr val="0060FF"/>
                    </a:solidFill>
                  </a:tcPr>
                </a:tc>
                <a:tc>
                  <a:txBody>
                    <a:bodyPr/>
                    <a:lstStyle/>
                    <a:p>
                      <a:pPr algn="r" fontAlgn="b"/>
                      <a:r>
                        <a:rPr lang="ru-RU" sz="600" b="0" i="0" u="none" strike="noStrike">
                          <a:solidFill>
                            <a:schemeClr val="bg1"/>
                          </a:solidFill>
                          <a:effectLst/>
                          <a:latin typeface="Consolas" panose="020B0609020204030204" pitchFamily="49" charset="0"/>
                        </a:rPr>
                        <a:t>53674116</a:t>
                      </a:r>
                    </a:p>
                  </a:txBody>
                  <a:tcPr marL="5848" marR="5848" marT="5848" marB="0" anchor="b">
                    <a:lnL>
                      <a:noFill/>
                    </a:lnL>
                    <a:lnR>
                      <a:noFill/>
                    </a:lnR>
                    <a:lnT>
                      <a:noFill/>
                    </a:lnT>
                    <a:lnB>
                      <a:noFill/>
                    </a:lnB>
                    <a:solidFill>
                      <a:srgbClr val="004CFF"/>
                    </a:solidFill>
                  </a:tcPr>
                </a:tc>
                <a:tc>
                  <a:txBody>
                    <a:bodyPr/>
                    <a:lstStyle/>
                    <a:p>
                      <a:pPr algn="r" fontAlgn="b"/>
                      <a:r>
                        <a:rPr lang="ru-RU" sz="600" b="0" i="0" u="none" strike="noStrike">
                          <a:solidFill>
                            <a:schemeClr val="tx1"/>
                          </a:solidFill>
                          <a:effectLst/>
                          <a:latin typeface="Consolas" panose="020B0609020204030204" pitchFamily="49" charset="0"/>
                        </a:rPr>
                        <a:t>214696070</a:t>
                      </a:r>
                    </a:p>
                  </a:txBody>
                  <a:tcPr marL="5848" marR="5848" marT="5848" marB="0" anchor="b">
                    <a:lnL>
                      <a:noFill/>
                    </a:lnL>
                    <a:lnR>
                      <a:noFill/>
                    </a:lnR>
                    <a:lnT>
                      <a:noFill/>
                    </a:lnT>
                    <a:lnB>
                      <a:noFill/>
                    </a:lnB>
                    <a:solidFill>
                      <a:srgbClr val="0500FF"/>
                    </a:solidFill>
                  </a:tcPr>
                </a:tc>
                <a:tc>
                  <a:txBody>
                    <a:bodyPr/>
                    <a:lstStyle/>
                    <a:p>
                      <a:pPr algn="r" fontAlgn="b"/>
                      <a:r>
                        <a:rPr lang="ru-RU" sz="600" b="0" i="0" u="none" strike="noStrike">
                          <a:solidFill>
                            <a:schemeClr val="bg1"/>
                          </a:solidFill>
                          <a:effectLst/>
                          <a:latin typeface="Consolas" panose="020B0609020204030204" pitchFamily="49" charset="0"/>
                        </a:rPr>
                        <a:t>858783880</a:t>
                      </a:r>
                    </a:p>
                  </a:txBody>
                  <a:tcPr marL="5848" marR="5848" marT="5848" marB="0" anchor="b">
                    <a:lnL>
                      <a:noFill/>
                    </a:lnL>
                    <a:lnR>
                      <a:noFill/>
                    </a:lnR>
                    <a:lnT>
                      <a:noFill/>
                    </a:lnT>
                    <a:lnB>
                      <a:noFill/>
                    </a:lnB>
                    <a:solidFill>
                      <a:srgbClr val="FF00B6"/>
                    </a:solidFill>
                  </a:tcPr>
                </a:tc>
              </a:tr>
              <a:tr h="117835">
                <a:tc>
                  <a:txBody>
                    <a:bodyPr/>
                    <a:lstStyle/>
                    <a:p>
                      <a:pPr algn="r" fontAlgn="b"/>
                      <a:r>
                        <a:rPr lang="ru-RU" sz="600" b="0" i="0" u="none" strike="noStrike">
                          <a:solidFill>
                            <a:schemeClr val="tx1"/>
                          </a:solidFill>
                          <a:effectLst/>
                          <a:latin typeface="Consolas" panose="020B0609020204030204" pitchFamily="49" charset="0"/>
                        </a:rPr>
                        <a:t>118</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3452</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13450</a:t>
                      </a:r>
                    </a:p>
                  </a:txBody>
                  <a:tcPr marL="5848" marR="5848" marT="5848" marB="0" anchor="b">
                    <a:lnL>
                      <a:noFill/>
                    </a:lnL>
                    <a:lnR>
                      <a:noFill/>
                    </a:lnR>
                    <a:lnT>
                      <a:noFill/>
                    </a:lnT>
                    <a:lnB>
                      <a:noFill/>
                    </a:lnB>
                    <a:solidFill>
                      <a:srgbClr val="FF0300"/>
                    </a:solidFill>
                  </a:tcPr>
                </a:tc>
                <a:tc>
                  <a:txBody>
                    <a:bodyPr/>
                    <a:lstStyle/>
                    <a:p>
                      <a:pPr algn="r" fontAlgn="b"/>
                      <a:r>
                        <a:rPr lang="ru-RU" sz="600" b="0" i="0" u="none" strike="noStrike">
                          <a:solidFill>
                            <a:schemeClr val="bg1"/>
                          </a:solidFill>
                          <a:effectLst/>
                          <a:latin typeface="Consolas" panose="020B0609020204030204" pitchFamily="49" charset="0"/>
                        </a:rPr>
                        <a:t>53436</a:t>
                      </a:r>
                    </a:p>
                  </a:txBody>
                  <a:tcPr marL="5848" marR="5848" marT="5848" marB="0" anchor="b">
                    <a:lnL>
                      <a:noFill/>
                    </a:lnL>
                    <a:lnR>
                      <a:noFill/>
                    </a:lnR>
                    <a:lnT>
                      <a:noFill/>
                    </a:lnT>
                    <a:lnB>
                      <a:noFill/>
                    </a:lnB>
                    <a:solidFill>
                      <a:srgbClr val="FF0C00"/>
                    </a:solidFill>
                  </a:tcPr>
                </a:tc>
                <a:tc>
                  <a:txBody>
                    <a:bodyPr/>
                    <a:lstStyle/>
                    <a:p>
                      <a:pPr algn="r" fontAlgn="b"/>
                      <a:r>
                        <a:rPr lang="ru-RU" sz="600" b="0" i="0" u="none" strike="noStrike">
                          <a:solidFill>
                            <a:schemeClr val="bg1"/>
                          </a:solidFill>
                          <a:effectLst/>
                          <a:latin typeface="Consolas" panose="020B0609020204030204" pitchFamily="49" charset="0"/>
                        </a:rPr>
                        <a:t>213374</a:t>
                      </a:r>
                    </a:p>
                  </a:txBody>
                  <a:tcPr marL="5848" marR="5848" marT="5848" marB="0" anchor="b">
                    <a:lnL>
                      <a:noFill/>
                    </a:lnL>
                    <a:lnR>
                      <a:noFill/>
                    </a:lnR>
                    <a:lnT>
                      <a:noFill/>
                    </a:lnT>
                    <a:lnB>
                      <a:noFill/>
                    </a:lnB>
                    <a:solidFill>
                      <a:srgbClr val="FF2F00"/>
                    </a:solidFill>
                  </a:tcPr>
                </a:tc>
                <a:tc>
                  <a:txBody>
                    <a:bodyPr/>
                    <a:lstStyle/>
                    <a:p>
                      <a:pPr algn="r" fontAlgn="b"/>
                      <a:r>
                        <a:rPr lang="ru-RU" sz="600" b="0" i="0" u="none" strike="noStrike">
                          <a:solidFill>
                            <a:schemeClr val="bg1"/>
                          </a:solidFill>
                          <a:effectLst/>
                          <a:latin typeface="Consolas" panose="020B0609020204030204" pitchFamily="49" charset="0"/>
                        </a:rPr>
                        <a:t>853120</a:t>
                      </a:r>
                    </a:p>
                  </a:txBody>
                  <a:tcPr marL="5848" marR="5848" marT="5848" marB="0" anchor="b">
                    <a:lnL>
                      <a:noFill/>
                    </a:lnL>
                    <a:lnR>
                      <a:noFill/>
                    </a:lnR>
                    <a:lnT>
                      <a:noFill/>
                    </a:lnT>
                    <a:lnB>
                      <a:noFill/>
                    </a:lnB>
                    <a:solidFill>
                      <a:srgbClr val="FFBB00"/>
                    </a:solidFill>
                  </a:tcPr>
                </a:tc>
                <a:tc>
                  <a:txBody>
                    <a:bodyPr/>
                    <a:lstStyle/>
                    <a:p>
                      <a:pPr algn="r" fontAlgn="b"/>
                      <a:r>
                        <a:rPr lang="ru-RU" sz="600" b="0" i="0" u="none" strike="noStrike">
                          <a:solidFill>
                            <a:schemeClr val="bg1"/>
                          </a:solidFill>
                          <a:effectLst/>
                          <a:latin typeface="Consolas" panose="020B0609020204030204" pitchFamily="49" charset="0"/>
                        </a:rPr>
                        <a:t>3412098</a:t>
                      </a:r>
                    </a:p>
                  </a:txBody>
                  <a:tcPr marL="5848" marR="5848" marT="5848" marB="0" anchor="b">
                    <a:lnL>
                      <a:noFill/>
                    </a:lnL>
                    <a:lnR>
                      <a:noFill/>
                    </a:lnR>
                    <a:lnT>
                      <a:noFill/>
                    </a:lnT>
                    <a:lnB>
                      <a:noFill/>
                    </a:lnB>
                    <a:solidFill>
                      <a:srgbClr val="0065FF"/>
                    </a:solidFill>
                  </a:tcPr>
                </a:tc>
                <a:tc>
                  <a:txBody>
                    <a:bodyPr/>
                    <a:lstStyle/>
                    <a:p>
                      <a:pPr algn="r" fontAlgn="b"/>
                      <a:r>
                        <a:rPr lang="ru-RU" sz="600" b="0" i="0" u="none" strike="noStrike">
                          <a:solidFill>
                            <a:schemeClr val="bg1"/>
                          </a:solidFill>
                          <a:effectLst/>
                          <a:latin typeface="Consolas" panose="020B0609020204030204" pitchFamily="49" charset="0"/>
                        </a:rPr>
                        <a:t>13648004</a:t>
                      </a:r>
                    </a:p>
                  </a:txBody>
                  <a:tcPr marL="5848" marR="5848" marT="5848" marB="0" anchor="b">
                    <a:lnL>
                      <a:noFill/>
                    </a:lnL>
                    <a:lnR>
                      <a:noFill/>
                    </a:lnR>
                    <a:lnT>
                      <a:noFill/>
                    </a:lnT>
                    <a:lnB>
                      <a:noFill/>
                    </a:lnB>
                    <a:solidFill>
                      <a:srgbClr val="0060FF"/>
                    </a:solidFill>
                  </a:tcPr>
                </a:tc>
                <a:tc>
                  <a:txBody>
                    <a:bodyPr/>
                    <a:lstStyle/>
                    <a:p>
                      <a:pPr algn="r" fontAlgn="b"/>
                      <a:r>
                        <a:rPr lang="ru-RU" sz="600" b="0" i="0" u="none" strike="noStrike">
                          <a:solidFill>
                            <a:schemeClr val="bg1"/>
                          </a:solidFill>
                          <a:effectLst/>
                          <a:latin typeface="Consolas" panose="020B0609020204030204" pitchFamily="49" charset="0"/>
                        </a:rPr>
                        <a:t>54591622</a:t>
                      </a:r>
                    </a:p>
                  </a:txBody>
                  <a:tcPr marL="5848" marR="5848" marT="5848" marB="0" anchor="b">
                    <a:lnL>
                      <a:noFill/>
                    </a:lnL>
                    <a:lnR>
                      <a:noFill/>
                    </a:lnR>
                    <a:lnT>
                      <a:noFill/>
                    </a:lnT>
                    <a:lnB>
                      <a:noFill/>
                    </a:lnB>
                    <a:solidFill>
                      <a:srgbClr val="004CFF"/>
                    </a:solidFill>
                  </a:tcPr>
                </a:tc>
                <a:tc>
                  <a:txBody>
                    <a:bodyPr/>
                    <a:lstStyle/>
                    <a:p>
                      <a:pPr algn="r" fontAlgn="b"/>
                      <a:r>
                        <a:rPr lang="ru-RU" sz="600" b="0" i="0" u="none" strike="noStrike">
                          <a:solidFill>
                            <a:schemeClr val="tx1"/>
                          </a:solidFill>
                          <a:effectLst/>
                          <a:latin typeface="Consolas" panose="020B0609020204030204" pitchFamily="49" charset="0"/>
                        </a:rPr>
                        <a:t>218366088</a:t>
                      </a:r>
                    </a:p>
                  </a:txBody>
                  <a:tcPr marL="5848" marR="5848" marT="5848" marB="0" anchor="b">
                    <a:lnL>
                      <a:noFill/>
                    </a:lnL>
                    <a:lnR>
                      <a:noFill/>
                    </a:lnR>
                    <a:lnT>
                      <a:noFill/>
                    </a:lnT>
                    <a:lnB>
                      <a:noFill/>
                    </a:lnB>
                    <a:solidFill>
                      <a:srgbClr val="0600FF"/>
                    </a:solidFill>
                  </a:tcPr>
                </a:tc>
                <a:tc>
                  <a:txBody>
                    <a:bodyPr/>
                    <a:lstStyle/>
                    <a:p>
                      <a:pPr algn="r" fontAlgn="b"/>
                      <a:r>
                        <a:rPr lang="ru-RU" sz="600" b="0" i="0" u="none" strike="noStrike">
                          <a:solidFill>
                            <a:schemeClr val="bg1"/>
                          </a:solidFill>
                          <a:effectLst/>
                          <a:latin typeface="Consolas" panose="020B0609020204030204" pitchFamily="49" charset="0"/>
                        </a:rPr>
                        <a:t>873463946</a:t>
                      </a:r>
                    </a:p>
                  </a:txBody>
                  <a:tcPr marL="5848" marR="5848" marT="5848" marB="0" anchor="b">
                    <a:lnL>
                      <a:noFill/>
                    </a:lnL>
                    <a:lnR>
                      <a:noFill/>
                    </a:lnR>
                    <a:lnT>
                      <a:noFill/>
                    </a:lnT>
                    <a:lnB>
                      <a:noFill/>
                    </a:lnB>
                    <a:solidFill>
                      <a:srgbClr val="FF00AF"/>
                    </a:solidFill>
                  </a:tcPr>
                </a:tc>
              </a:tr>
              <a:tr h="117835">
                <a:tc>
                  <a:txBody>
                    <a:bodyPr/>
                    <a:lstStyle/>
                    <a:p>
                      <a:pPr algn="r" fontAlgn="b"/>
                      <a:r>
                        <a:rPr lang="ru-RU" sz="600" b="0" i="0" u="none" strike="noStrike">
                          <a:solidFill>
                            <a:schemeClr val="tx1"/>
                          </a:solidFill>
                          <a:effectLst/>
                          <a:latin typeface="Consolas" panose="020B0609020204030204" pitchFamily="49" charset="0"/>
                        </a:rPr>
                        <a:t>120</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3510</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13676</a:t>
                      </a:r>
                    </a:p>
                  </a:txBody>
                  <a:tcPr marL="5848" marR="5848" marT="5848" marB="0" anchor="b">
                    <a:lnL>
                      <a:noFill/>
                    </a:lnL>
                    <a:lnR>
                      <a:noFill/>
                    </a:lnR>
                    <a:lnT>
                      <a:noFill/>
                    </a:lnT>
                    <a:lnB>
                      <a:noFill/>
                    </a:lnB>
                    <a:solidFill>
                      <a:srgbClr val="FF0300"/>
                    </a:solidFill>
                  </a:tcPr>
                </a:tc>
                <a:tc>
                  <a:txBody>
                    <a:bodyPr/>
                    <a:lstStyle/>
                    <a:p>
                      <a:pPr algn="r" fontAlgn="b"/>
                      <a:r>
                        <a:rPr lang="ru-RU" sz="600" b="0" i="0" u="none" strike="noStrike">
                          <a:solidFill>
                            <a:schemeClr val="bg1"/>
                          </a:solidFill>
                          <a:effectLst/>
                          <a:latin typeface="Consolas" panose="020B0609020204030204" pitchFamily="49" charset="0"/>
                        </a:rPr>
                        <a:t>54334</a:t>
                      </a:r>
                    </a:p>
                  </a:txBody>
                  <a:tcPr marL="5848" marR="5848" marT="5848" marB="0" anchor="b">
                    <a:lnL>
                      <a:noFill/>
                    </a:lnL>
                    <a:lnR>
                      <a:noFill/>
                    </a:lnR>
                    <a:lnT>
                      <a:noFill/>
                    </a:lnT>
                    <a:lnB>
                      <a:noFill/>
                    </a:lnB>
                    <a:solidFill>
                      <a:srgbClr val="FF0C00"/>
                    </a:solidFill>
                  </a:tcPr>
                </a:tc>
                <a:tc>
                  <a:txBody>
                    <a:bodyPr/>
                    <a:lstStyle/>
                    <a:p>
                      <a:pPr algn="r" fontAlgn="b"/>
                      <a:r>
                        <a:rPr lang="ru-RU" sz="600" b="0" i="0" u="none" strike="noStrike">
                          <a:solidFill>
                            <a:schemeClr val="bg1"/>
                          </a:solidFill>
                          <a:effectLst/>
                          <a:latin typeface="Consolas" panose="020B0609020204030204" pitchFamily="49" charset="0"/>
                        </a:rPr>
                        <a:t>216960</a:t>
                      </a:r>
                    </a:p>
                  </a:txBody>
                  <a:tcPr marL="5848" marR="5848" marT="5848" marB="0" anchor="b">
                    <a:lnL>
                      <a:noFill/>
                    </a:lnL>
                    <a:lnR>
                      <a:noFill/>
                    </a:lnR>
                    <a:lnT>
                      <a:noFill/>
                    </a:lnT>
                    <a:lnB>
                      <a:noFill/>
                    </a:lnB>
                    <a:solidFill>
                      <a:srgbClr val="FF2F00"/>
                    </a:solidFill>
                  </a:tcPr>
                </a:tc>
                <a:tc>
                  <a:txBody>
                    <a:bodyPr/>
                    <a:lstStyle/>
                    <a:p>
                      <a:pPr algn="r" fontAlgn="b"/>
                      <a:r>
                        <a:rPr lang="ru-RU" sz="600" b="0" i="0" u="none" strike="noStrike">
                          <a:solidFill>
                            <a:schemeClr val="bg1"/>
                          </a:solidFill>
                          <a:effectLst/>
                          <a:latin typeface="Consolas" panose="020B0609020204030204" pitchFamily="49" charset="0"/>
                        </a:rPr>
                        <a:t>867458</a:t>
                      </a:r>
                    </a:p>
                  </a:txBody>
                  <a:tcPr marL="5848" marR="5848" marT="5848" marB="0" anchor="b">
                    <a:lnL>
                      <a:noFill/>
                    </a:lnL>
                    <a:lnR>
                      <a:noFill/>
                    </a:lnR>
                    <a:lnT>
                      <a:noFill/>
                    </a:lnT>
                    <a:lnB>
                      <a:noFill/>
                    </a:lnB>
                    <a:solidFill>
                      <a:srgbClr val="FFBE00"/>
                    </a:solidFill>
                  </a:tcPr>
                </a:tc>
                <a:tc>
                  <a:txBody>
                    <a:bodyPr/>
                    <a:lstStyle/>
                    <a:p>
                      <a:pPr algn="r" fontAlgn="b"/>
                      <a:r>
                        <a:rPr lang="ru-RU" sz="600" b="0" i="0" u="none" strike="noStrike">
                          <a:solidFill>
                            <a:schemeClr val="bg1"/>
                          </a:solidFill>
                          <a:effectLst/>
                          <a:latin typeface="Consolas" panose="020B0609020204030204" pitchFamily="49" charset="0"/>
                        </a:rPr>
                        <a:t>3469444</a:t>
                      </a:r>
                    </a:p>
                  </a:txBody>
                  <a:tcPr marL="5848" marR="5848" marT="5848" marB="0" anchor="b">
                    <a:lnL>
                      <a:noFill/>
                    </a:lnL>
                    <a:lnR>
                      <a:noFill/>
                    </a:lnR>
                    <a:lnT>
                      <a:noFill/>
                    </a:lnT>
                    <a:lnB>
                      <a:noFill/>
                    </a:lnB>
                    <a:solidFill>
                      <a:srgbClr val="0065FF"/>
                    </a:solidFill>
                  </a:tcPr>
                </a:tc>
                <a:tc>
                  <a:txBody>
                    <a:bodyPr/>
                    <a:lstStyle/>
                    <a:p>
                      <a:pPr algn="r" fontAlgn="b"/>
                      <a:r>
                        <a:rPr lang="ru-RU" sz="600" b="0" i="0" u="none" strike="noStrike">
                          <a:solidFill>
                            <a:schemeClr val="bg1"/>
                          </a:solidFill>
                          <a:effectLst/>
                          <a:latin typeface="Consolas" panose="020B0609020204030204" pitchFamily="49" charset="0"/>
                        </a:rPr>
                        <a:t>13877382</a:t>
                      </a:r>
                    </a:p>
                  </a:txBody>
                  <a:tcPr marL="5848" marR="5848" marT="5848" marB="0" anchor="b">
                    <a:lnL>
                      <a:noFill/>
                    </a:lnL>
                    <a:lnR>
                      <a:noFill/>
                    </a:lnR>
                    <a:lnT>
                      <a:noFill/>
                    </a:lnT>
                    <a:lnB>
                      <a:noFill/>
                    </a:lnB>
                    <a:solidFill>
                      <a:srgbClr val="0060FF"/>
                    </a:solidFill>
                  </a:tcPr>
                </a:tc>
                <a:tc>
                  <a:txBody>
                    <a:bodyPr/>
                    <a:lstStyle/>
                    <a:p>
                      <a:pPr algn="r" fontAlgn="b"/>
                      <a:r>
                        <a:rPr lang="ru-RU" sz="600" b="0" i="0" u="none" strike="noStrike">
                          <a:solidFill>
                            <a:schemeClr val="bg1"/>
                          </a:solidFill>
                          <a:effectLst/>
                          <a:latin typeface="Consolas" panose="020B0609020204030204" pitchFamily="49" charset="0"/>
                        </a:rPr>
                        <a:t>55509128</a:t>
                      </a:r>
                    </a:p>
                  </a:txBody>
                  <a:tcPr marL="5848" marR="5848" marT="5848" marB="0" anchor="b">
                    <a:lnL>
                      <a:noFill/>
                    </a:lnL>
                    <a:lnR>
                      <a:noFill/>
                    </a:lnR>
                    <a:lnT>
                      <a:noFill/>
                    </a:lnT>
                    <a:lnB>
                      <a:noFill/>
                    </a:lnB>
                    <a:solidFill>
                      <a:srgbClr val="004BFF"/>
                    </a:solidFill>
                  </a:tcPr>
                </a:tc>
                <a:tc>
                  <a:txBody>
                    <a:bodyPr/>
                    <a:lstStyle/>
                    <a:p>
                      <a:pPr algn="r" fontAlgn="b"/>
                      <a:r>
                        <a:rPr lang="ru-RU" sz="600" b="0" i="0" u="none" strike="noStrike">
                          <a:solidFill>
                            <a:schemeClr val="tx1"/>
                          </a:solidFill>
                          <a:effectLst/>
                          <a:latin typeface="Consolas" panose="020B0609020204030204" pitchFamily="49" charset="0"/>
                        </a:rPr>
                        <a:t>222036106</a:t>
                      </a:r>
                    </a:p>
                  </a:txBody>
                  <a:tcPr marL="5848" marR="5848" marT="5848" marB="0" anchor="b">
                    <a:lnL>
                      <a:noFill/>
                    </a:lnL>
                    <a:lnR>
                      <a:noFill/>
                    </a:lnR>
                    <a:lnT>
                      <a:noFill/>
                    </a:lnT>
                    <a:lnB>
                      <a:noFill/>
                    </a:lnB>
                    <a:solidFill>
                      <a:srgbClr val="0800FF"/>
                    </a:solidFill>
                  </a:tcPr>
                </a:tc>
                <a:tc>
                  <a:txBody>
                    <a:bodyPr/>
                    <a:lstStyle/>
                    <a:p>
                      <a:pPr algn="r" fontAlgn="b"/>
                      <a:r>
                        <a:rPr lang="ru-RU" sz="600" b="0" i="0" u="none" strike="noStrike">
                          <a:solidFill>
                            <a:schemeClr val="bg1"/>
                          </a:solidFill>
                          <a:effectLst/>
                          <a:latin typeface="Consolas" panose="020B0609020204030204" pitchFamily="49" charset="0"/>
                        </a:rPr>
                        <a:t>888144012</a:t>
                      </a:r>
                    </a:p>
                  </a:txBody>
                  <a:tcPr marL="5848" marR="5848" marT="5848" marB="0" anchor="b">
                    <a:lnL>
                      <a:noFill/>
                    </a:lnL>
                    <a:lnR>
                      <a:noFill/>
                    </a:lnR>
                    <a:lnT>
                      <a:noFill/>
                    </a:lnT>
                    <a:lnB>
                      <a:noFill/>
                    </a:lnB>
                    <a:solidFill>
                      <a:srgbClr val="FF00A8"/>
                    </a:solidFill>
                  </a:tcPr>
                </a:tc>
              </a:tr>
              <a:tr h="117835">
                <a:tc>
                  <a:txBody>
                    <a:bodyPr/>
                    <a:lstStyle/>
                    <a:p>
                      <a:pPr algn="r" fontAlgn="b"/>
                      <a:r>
                        <a:rPr lang="ru-RU" sz="600" b="0" i="0" u="none" strike="noStrike">
                          <a:solidFill>
                            <a:schemeClr val="tx1"/>
                          </a:solidFill>
                          <a:effectLst/>
                          <a:latin typeface="Consolas" panose="020B0609020204030204" pitchFamily="49" charset="0"/>
                        </a:rPr>
                        <a:t>122</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3568</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13902</a:t>
                      </a:r>
                    </a:p>
                  </a:txBody>
                  <a:tcPr marL="5848" marR="5848" marT="5848" marB="0" anchor="b">
                    <a:lnL>
                      <a:noFill/>
                    </a:lnL>
                    <a:lnR>
                      <a:noFill/>
                    </a:lnR>
                    <a:lnT>
                      <a:noFill/>
                    </a:lnT>
                    <a:lnB>
                      <a:noFill/>
                    </a:lnB>
                    <a:solidFill>
                      <a:srgbClr val="FF0300"/>
                    </a:solidFill>
                  </a:tcPr>
                </a:tc>
                <a:tc>
                  <a:txBody>
                    <a:bodyPr/>
                    <a:lstStyle/>
                    <a:p>
                      <a:pPr algn="r" fontAlgn="b"/>
                      <a:r>
                        <a:rPr lang="ru-RU" sz="600" b="0" i="0" u="none" strike="noStrike">
                          <a:solidFill>
                            <a:schemeClr val="bg1"/>
                          </a:solidFill>
                          <a:effectLst/>
                          <a:latin typeface="Consolas" panose="020B0609020204030204" pitchFamily="49" charset="0"/>
                        </a:rPr>
                        <a:t>55232</a:t>
                      </a:r>
                    </a:p>
                  </a:txBody>
                  <a:tcPr marL="5848" marR="5848" marT="5848" marB="0" anchor="b">
                    <a:lnL>
                      <a:noFill/>
                    </a:lnL>
                    <a:lnR>
                      <a:noFill/>
                    </a:lnR>
                    <a:lnT>
                      <a:noFill/>
                    </a:lnT>
                    <a:lnB>
                      <a:noFill/>
                    </a:lnB>
                    <a:solidFill>
                      <a:srgbClr val="FF0C00"/>
                    </a:solidFill>
                  </a:tcPr>
                </a:tc>
                <a:tc>
                  <a:txBody>
                    <a:bodyPr/>
                    <a:lstStyle/>
                    <a:p>
                      <a:pPr algn="r" fontAlgn="b"/>
                      <a:r>
                        <a:rPr lang="ru-RU" sz="600" b="0" i="0" u="none" strike="noStrike">
                          <a:solidFill>
                            <a:schemeClr val="bg1"/>
                          </a:solidFill>
                          <a:effectLst/>
                          <a:latin typeface="Consolas" panose="020B0609020204030204" pitchFamily="49" charset="0"/>
                        </a:rPr>
                        <a:t>220546</a:t>
                      </a:r>
                    </a:p>
                  </a:txBody>
                  <a:tcPr marL="5848" marR="5848" marT="5848" marB="0" anchor="b">
                    <a:lnL>
                      <a:noFill/>
                    </a:lnL>
                    <a:lnR>
                      <a:noFill/>
                    </a:lnR>
                    <a:lnT>
                      <a:noFill/>
                    </a:lnT>
                    <a:lnB>
                      <a:noFill/>
                    </a:lnB>
                    <a:solidFill>
                      <a:srgbClr val="FF3000"/>
                    </a:solidFill>
                  </a:tcPr>
                </a:tc>
                <a:tc>
                  <a:txBody>
                    <a:bodyPr/>
                    <a:lstStyle/>
                    <a:p>
                      <a:pPr algn="r" fontAlgn="b"/>
                      <a:r>
                        <a:rPr lang="ru-RU" sz="600" b="0" i="0" u="none" strike="noStrike">
                          <a:solidFill>
                            <a:schemeClr val="bg1"/>
                          </a:solidFill>
                          <a:effectLst/>
                          <a:latin typeface="Consolas" panose="020B0609020204030204" pitchFamily="49" charset="0"/>
                        </a:rPr>
                        <a:t>881796</a:t>
                      </a:r>
                    </a:p>
                  </a:txBody>
                  <a:tcPr marL="5848" marR="5848" marT="5848" marB="0" anchor="b">
                    <a:lnL>
                      <a:noFill/>
                    </a:lnL>
                    <a:lnR>
                      <a:noFill/>
                    </a:lnR>
                    <a:lnT>
                      <a:noFill/>
                    </a:lnT>
                    <a:lnB>
                      <a:noFill/>
                    </a:lnB>
                    <a:solidFill>
                      <a:srgbClr val="FFC100"/>
                    </a:solidFill>
                  </a:tcPr>
                </a:tc>
                <a:tc>
                  <a:txBody>
                    <a:bodyPr/>
                    <a:lstStyle/>
                    <a:p>
                      <a:pPr algn="r" fontAlgn="b"/>
                      <a:r>
                        <a:rPr lang="ru-RU" sz="600" b="0" i="0" u="none" strike="noStrike">
                          <a:solidFill>
                            <a:schemeClr val="bg1"/>
                          </a:solidFill>
                          <a:effectLst/>
                          <a:latin typeface="Consolas" panose="020B0609020204030204" pitchFamily="49" charset="0"/>
                        </a:rPr>
                        <a:t>3526790</a:t>
                      </a:r>
                    </a:p>
                  </a:txBody>
                  <a:tcPr marL="5848" marR="5848" marT="5848" marB="0" anchor="b">
                    <a:lnL>
                      <a:noFill/>
                    </a:lnL>
                    <a:lnR>
                      <a:noFill/>
                    </a:lnR>
                    <a:lnT>
                      <a:noFill/>
                    </a:lnT>
                    <a:lnB>
                      <a:noFill/>
                    </a:lnB>
                    <a:solidFill>
                      <a:srgbClr val="0065FF"/>
                    </a:solidFill>
                  </a:tcPr>
                </a:tc>
                <a:tc>
                  <a:txBody>
                    <a:bodyPr/>
                    <a:lstStyle/>
                    <a:p>
                      <a:pPr algn="r" fontAlgn="b"/>
                      <a:r>
                        <a:rPr lang="ru-RU" sz="600" b="0" i="0" u="none" strike="noStrike">
                          <a:solidFill>
                            <a:schemeClr val="bg1"/>
                          </a:solidFill>
                          <a:effectLst/>
                          <a:latin typeface="Consolas" panose="020B0609020204030204" pitchFamily="49" charset="0"/>
                        </a:rPr>
                        <a:t>14106760</a:t>
                      </a:r>
                    </a:p>
                  </a:txBody>
                  <a:tcPr marL="5848" marR="5848" marT="5848" marB="0" anchor="b">
                    <a:lnL>
                      <a:noFill/>
                    </a:lnL>
                    <a:lnR>
                      <a:noFill/>
                    </a:lnR>
                    <a:lnT>
                      <a:noFill/>
                    </a:lnT>
                    <a:lnB>
                      <a:noFill/>
                    </a:lnB>
                    <a:solidFill>
                      <a:srgbClr val="0060FF"/>
                    </a:solidFill>
                  </a:tcPr>
                </a:tc>
                <a:tc>
                  <a:txBody>
                    <a:bodyPr/>
                    <a:lstStyle/>
                    <a:p>
                      <a:pPr algn="r" fontAlgn="b"/>
                      <a:r>
                        <a:rPr lang="ru-RU" sz="600" b="0" i="0" u="none" strike="noStrike">
                          <a:solidFill>
                            <a:schemeClr val="bg1"/>
                          </a:solidFill>
                          <a:effectLst/>
                          <a:latin typeface="Consolas" panose="020B0609020204030204" pitchFamily="49" charset="0"/>
                        </a:rPr>
                        <a:t>56426634</a:t>
                      </a:r>
                    </a:p>
                  </a:txBody>
                  <a:tcPr marL="5848" marR="5848" marT="5848" marB="0" anchor="b">
                    <a:lnL>
                      <a:noFill/>
                    </a:lnL>
                    <a:lnR>
                      <a:noFill/>
                    </a:lnR>
                    <a:lnT>
                      <a:noFill/>
                    </a:lnT>
                    <a:lnB>
                      <a:noFill/>
                    </a:lnB>
                    <a:solidFill>
                      <a:srgbClr val="004BFF"/>
                    </a:solidFill>
                  </a:tcPr>
                </a:tc>
                <a:tc>
                  <a:txBody>
                    <a:bodyPr/>
                    <a:lstStyle/>
                    <a:p>
                      <a:pPr algn="r" fontAlgn="b"/>
                      <a:r>
                        <a:rPr lang="ru-RU" sz="600" b="0" i="0" u="none" strike="noStrike">
                          <a:solidFill>
                            <a:schemeClr val="tx1"/>
                          </a:solidFill>
                          <a:effectLst/>
                          <a:latin typeface="Consolas" panose="020B0609020204030204" pitchFamily="49" charset="0"/>
                        </a:rPr>
                        <a:t>225706124</a:t>
                      </a:r>
                    </a:p>
                  </a:txBody>
                  <a:tcPr marL="5848" marR="5848" marT="5848" marB="0" anchor="b">
                    <a:lnL>
                      <a:noFill/>
                    </a:lnL>
                    <a:lnR>
                      <a:noFill/>
                    </a:lnR>
                    <a:lnT>
                      <a:noFill/>
                    </a:lnT>
                    <a:lnB>
                      <a:noFill/>
                    </a:lnB>
                    <a:solidFill>
                      <a:srgbClr val="0A00FF"/>
                    </a:solidFill>
                  </a:tcPr>
                </a:tc>
                <a:tc>
                  <a:txBody>
                    <a:bodyPr/>
                    <a:lstStyle/>
                    <a:p>
                      <a:pPr algn="r" fontAlgn="b"/>
                      <a:r>
                        <a:rPr lang="ru-RU" sz="600" b="0" i="0" u="none" strike="noStrike">
                          <a:solidFill>
                            <a:schemeClr val="bg1"/>
                          </a:solidFill>
                          <a:effectLst/>
                          <a:latin typeface="Consolas" panose="020B0609020204030204" pitchFamily="49" charset="0"/>
                        </a:rPr>
                        <a:t>902824078</a:t>
                      </a:r>
                    </a:p>
                  </a:txBody>
                  <a:tcPr marL="5848" marR="5848" marT="5848" marB="0" anchor="b">
                    <a:lnL>
                      <a:noFill/>
                    </a:lnL>
                    <a:lnR>
                      <a:noFill/>
                    </a:lnR>
                    <a:lnT>
                      <a:noFill/>
                    </a:lnT>
                    <a:lnB>
                      <a:noFill/>
                    </a:lnB>
                    <a:solidFill>
                      <a:srgbClr val="FF00A0"/>
                    </a:solidFill>
                  </a:tcPr>
                </a:tc>
              </a:tr>
              <a:tr h="117835">
                <a:tc>
                  <a:txBody>
                    <a:bodyPr/>
                    <a:lstStyle/>
                    <a:p>
                      <a:pPr algn="r" fontAlgn="b"/>
                      <a:r>
                        <a:rPr lang="ru-RU" sz="600" b="0" i="0" u="none" strike="noStrike">
                          <a:solidFill>
                            <a:schemeClr val="tx1"/>
                          </a:solidFill>
                          <a:effectLst/>
                          <a:latin typeface="Consolas" panose="020B0609020204030204" pitchFamily="49" charset="0"/>
                        </a:rPr>
                        <a:t>124</a:t>
                      </a:r>
                    </a:p>
                  </a:txBody>
                  <a:tcPr marL="5848" marR="5848" marT="5848" marB="0" anchor="b">
                    <a:lnL>
                      <a:noFill/>
                    </a:lnL>
                    <a:lnR>
                      <a:noFill/>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3626</a:t>
                      </a:r>
                    </a:p>
                  </a:txBody>
                  <a:tcPr marL="5848" marR="5848" marT="5848" marB="0" anchor="b">
                    <a:lnL>
                      <a:noFill/>
                    </a:lnL>
                    <a:lnR>
                      <a:noFill/>
                    </a:lnR>
                    <a:lnT>
                      <a:noFill/>
                    </a:lnT>
                    <a:lnB>
                      <a:noFill/>
                    </a:lnB>
                    <a:solidFill>
                      <a:srgbClr val="FF0100"/>
                    </a:solidFill>
                  </a:tcPr>
                </a:tc>
                <a:tc>
                  <a:txBody>
                    <a:bodyPr/>
                    <a:lstStyle/>
                    <a:p>
                      <a:pPr algn="r" fontAlgn="b"/>
                      <a:r>
                        <a:rPr lang="ru-RU" sz="600" b="0" i="0" u="none" strike="noStrike">
                          <a:solidFill>
                            <a:schemeClr val="bg1"/>
                          </a:solidFill>
                          <a:effectLst/>
                          <a:latin typeface="Consolas" panose="020B0609020204030204" pitchFamily="49" charset="0"/>
                        </a:rPr>
                        <a:t>14128</a:t>
                      </a:r>
                    </a:p>
                  </a:txBody>
                  <a:tcPr marL="5848" marR="5848" marT="5848" marB="0" anchor="b">
                    <a:lnL>
                      <a:noFill/>
                    </a:lnL>
                    <a:lnR>
                      <a:noFill/>
                    </a:lnR>
                    <a:lnT>
                      <a:noFill/>
                    </a:lnT>
                    <a:lnB>
                      <a:noFill/>
                    </a:lnB>
                    <a:solidFill>
                      <a:srgbClr val="FF0300"/>
                    </a:solidFill>
                  </a:tcPr>
                </a:tc>
                <a:tc>
                  <a:txBody>
                    <a:bodyPr/>
                    <a:lstStyle/>
                    <a:p>
                      <a:pPr algn="r" fontAlgn="b"/>
                      <a:r>
                        <a:rPr lang="ru-RU" sz="600" b="0" i="0" u="none" strike="noStrike">
                          <a:solidFill>
                            <a:schemeClr val="bg1"/>
                          </a:solidFill>
                          <a:effectLst/>
                          <a:latin typeface="Consolas" panose="020B0609020204030204" pitchFamily="49" charset="0"/>
                        </a:rPr>
                        <a:t>56130</a:t>
                      </a:r>
                    </a:p>
                  </a:txBody>
                  <a:tcPr marL="5848" marR="5848" marT="5848" marB="0" anchor="b">
                    <a:lnL>
                      <a:noFill/>
                    </a:lnL>
                    <a:lnR>
                      <a:noFill/>
                    </a:lnR>
                    <a:lnT>
                      <a:noFill/>
                    </a:lnT>
                    <a:lnB>
                      <a:noFill/>
                    </a:lnB>
                    <a:solidFill>
                      <a:srgbClr val="FF0C00"/>
                    </a:solidFill>
                  </a:tcPr>
                </a:tc>
                <a:tc>
                  <a:txBody>
                    <a:bodyPr/>
                    <a:lstStyle/>
                    <a:p>
                      <a:pPr algn="r" fontAlgn="b"/>
                      <a:r>
                        <a:rPr lang="ru-RU" sz="600" b="0" i="0" u="none" strike="noStrike">
                          <a:solidFill>
                            <a:schemeClr val="bg1"/>
                          </a:solidFill>
                          <a:effectLst/>
                          <a:latin typeface="Consolas" panose="020B0609020204030204" pitchFamily="49" charset="0"/>
                        </a:rPr>
                        <a:t>224132</a:t>
                      </a:r>
                    </a:p>
                  </a:txBody>
                  <a:tcPr marL="5848" marR="5848" marT="5848" marB="0" anchor="b">
                    <a:lnL>
                      <a:noFill/>
                    </a:lnL>
                    <a:lnR>
                      <a:noFill/>
                    </a:lnR>
                    <a:lnT>
                      <a:noFill/>
                    </a:lnT>
                    <a:lnB>
                      <a:noFill/>
                    </a:lnB>
                    <a:solidFill>
                      <a:srgbClr val="FF3100"/>
                    </a:solidFill>
                  </a:tcPr>
                </a:tc>
                <a:tc>
                  <a:txBody>
                    <a:bodyPr/>
                    <a:lstStyle/>
                    <a:p>
                      <a:pPr algn="r" fontAlgn="b"/>
                      <a:r>
                        <a:rPr lang="ru-RU" sz="600" b="0" i="0" u="none" strike="noStrike">
                          <a:solidFill>
                            <a:schemeClr val="bg1"/>
                          </a:solidFill>
                          <a:effectLst/>
                          <a:latin typeface="Consolas" panose="020B0609020204030204" pitchFamily="49" charset="0"/>
                        </a:rPr>
                        <a:t>896134</a:t>
                      </a:r>
                    </a:p>
                  </a:txBody>
                  <a:tcPr marL="5848" marR="5848" marT="5848" marB="0" anchor="b">
                    <a:lnL>
                      <a:noFill/>
                    </a:lnL>
                    <a:lnR>
                      <a:noFill/>
                    </a:lnR>
                    <a:lnT>
                      <a:noFill/>
                    </a:lnT>
                    <a:lnB>
                      <a:noFill/>
                    </a:lnB>
                    <a:solidFill>
                      <a:srgbClr val="FFC400"/>
                    </a:solidFill>
                  </a:tcPr>
                </a:tc>
                <a:tc>
                  <a:txBody>
                    <a:bodyPr/>
                    <a:lstStyle/>
                    <a:p>
                      <a:pPr algn="r" fontAlgn="b"/>
                      <a:r>
                        <a:rPr lang="ru-RU" sz="600" b="0" i="0" u="none" strike="noStrike">
                          <a:solidFill>
                            <a:schemeClr val="bg1"/>
                          </a:solidFill>
                          <a:effectLst/>
                          <a:latin typeface="Consolas" panose="020B0609020204030204" pitchFamily="49" charset="0"/>
                        </a:rPr>
                        <a:t>3584136</a:t>
                      </a:r>
                    </a:p>
                  </a:txBody>
                  <a:tcPr marL="5848" marR="5848" marT="5848" marB="0" anchor="b">
                    <a:lnL>
                      <a:noFill/>
                    </a:lnL>
                    <a:lnR>
                      <a:noFill/>
                    </a:lnR>
                    <a:lnT>
                      <a:noFill/>
                    </a:lnT>
                    <a:lnB>
                      <a:noFill/>
                    </a:lnB>
                    <a:solidFill>
                      <a:srgbClr val="0065FF"/>
                    </a:solidFill>
                  </a:tcPr>
                </a:tc>
                <a:tc>
                  <a:txBody>
                    <a:bodyPr/>
                    <a:lstStyle/>
                    <a:p>
                      <a:pPr algn="r" fontAlgn="b"/>
                      <a:r>
                        <a:rPr lang="ru-RU" sz="600" b="0" i="0" u="none" strike="noStrike">
                          <a:solidFill>
                            <a:schemeClr val="bg1"/>
                          </a:solidFill>
                          <a:effectLst/>
                          <a:latin typeface="Consolas" panose="020B0609020204030204" pitchFamily="49" charset="0"/>
                        </a:rPr>
                        <a:t>14336138</a:t>
                      </a:r>
                    </a:p>
                  </a:txBody>
                  <a:tcPr marL="5848" marR="5848" marT="5848" marB="0" anchor="b">
                    <a:lnL>
                      <a:noFill/>
                    </a:lnL>
                    <a:lnR>
                      <a:noFill/>
                    </a:lnR>
                    <a:lnT>
                      <a:noFill/>
                    </a:lnT>
                    <a:lnB>
                      <a:noFill/>
                    </a:lnB>
                    <a:solidFill>
                      <a:srgbClr val="0060FF"/>
                    </a:solidFill>
                  </a:tcPr>
                </a:tc>
                <a:tc>
                  <a:txBody>
                    <a:bodyPr/>
                    <a:lstStyle/>
                    <a:p>
                      <a:pPr algn="r" fontAlgn="b"/>
                      <a:r>
                        <a:rPr lang="ru-RU" sz="600" b="0" i="0" u="none" strike="noStrike">
                          <a:solidFill>
                            <a:schemeClr val="bg1"/>
                          </a:solidFill>
                          <a:effectLst/>
                          <a:latin typeface="Consolas" panose="020B0609020204030204" pitchFamily="49" charset="0"/>
                        </a:rPr>
                        <a:t>57344140</a:t>
                      </a:r>
                    </a:p>
                  </a:txBody>
                  <a:tcPr marL="5848" marR="5848" marT="5848" marB="0" anchor="b">
                    <a:lnL>
                      <a:noFill/>
                    </a:lnL>
                    <a:lnR>
                      <a:noFill/>
                    </a:lnR>
                    <a:lnT>
                      <a:noFill/>
                    </a:lnT>
                    <a:lnB>
                      <a:noFill/>
                    </a:lnB>
                    <a:solidFill>
                      <a:srgbClr val="004AFF"/>
                    </a:solidFill>
                  </a:tcPr>
                </a:tc>
                <a:tc>
                  <a:txBody>
                    <a:bodyPr/>
                    <a:lstStyle/>
                    <a:p>
                      <a:pPr algn="r" fontAlgn="b"/>
                      <a:r>
                        <a:rPr lang="ru-RU" sz="600" b="0" i="0" u="none" strike="noStrike" dirty="0">
                          <a:solidFill>
                            <a:schemeClr val="tx1"/>
                          </a:solidFill>
                          <a:effectLst/>
                          <a:latin typeface="Consolas" panose="020B0609020204030204" pitchFamily="49" charset="0"/>
                        </a:rPr>
                        <a:t>229376142</a:t>
                      </a:r>
                    </a:p>
                  </a:txBody>
                  <a:tcPr marL="5848" marR="5848" marT="5848" marB="0" anchor="b">
                    <a:lnL>
                      <a:noFill/>
                    </a:lnL>
                    <a:lnR>
                      <a:noFill/>
                    </a:lnR>
                    <a:lnT>
                      <a:noFill/>
                    </a:lnT>
                    <a:lnB>
                      <a:noFill/>
                    </a:lnB>
                    <a:solidFill>
                      <a:srgbClr val="0C00FF"/>
                    </a:solidFill>
                  </a:tcPr>
                </a:tc>
                <a:tc>
                  <a:txBody>
                    <a:bodyPr/>
                    <a:lstStyle/>
                    <a:p>
                      <a:pPr algn="r" fontAlgn="b"/>
                      <a:r>
                        <a:rPr lang="ru-RU" sz="600" b="0" i="0" u="none" strike="noStrike" dirty="0">
                          <a:solidFill>
                            <a:schemeClr val="bg1"/>
                          </a:solidFill>
                          <a:effectLst/>
                          <a:latin typeface="Consolas" panose="020B0609020204030204" pitchFamily="49" charset="0"/>
                        </a:rPr>
                        <a:t>917504144</a:t>
                      </a:r>
                    </a:p>
                  </a:txBody>
                  <a:tcPr marL="5848" marR="5848" marT="5848" marB="0" anchor="b">
                    <a:lnL>
                      <a:noFill/>
                    </a:lnL>
                    <a:lnR>
                      <a:noFill/>
                    </a:lnR>
                    <a:lnT>
                      <a:noFill/>
                    </a:lnT>
                    <a:lnB>
                      <a:noFill/>
                    </a:lnB>
                    <a:solidFill>
                      <a:srgbClr val="FF0099"/>
                    </a:solidFill>
                  </a:tcPr>
                </a:tc>
              </a:tr>
            </a:tbl>
          </a:graphicData>
        </a:graphic>
      </p:graphicFrame>
    </p:spTree>
    <p:extLst>
      <p:ext uri="{BB962C8B-B14F-4D97-AF65-F5344CB8AC3E}">
        <p14:creationId xmlns:p14="http://schemas.microsoft.com/office/powerpoint/2010/main" val="26454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16256" y="677933"/>
            <a:ext cx="13021056" cy="1433761"/>
          </a:xfrm>
          <a:prstGeom prst="rect">
            <a:avLst/>
          </a:prstGeom>
          <a:solidFill>
            <a:srgbClr val="E04D34">
              <a:alpha val="84706"/>
            </a:srgbClr>
          </a:solidFill>
          <a:ln w="25400"/>
        </p:spPr>
        <p:txBody>
          <a:bodyPr lIns="48767" tIns="48767" rIns="48767" bIns="48767" anchor="ctr"/>
          <a:lstStyle/>
          <a:p>
            <a:pPr>
              <a:buClr>
                <a:srgbClr val="FFFFFF"/>
              </a:buClr>
              <a:buFont typeface="Helvetica"/>
              <a:defRPr sz="2600">
                <a:solidFill>
                  <a:srgbClr val="D9D9D9"/>
                </a:solidFill>
                <a:uFill>
                  <a:solidFill>
                    <a:srgbClr val="FFFFFF"/>
                  </a:solidFill>
                </a:uFill>
              </a:defRPr>
            </a:pPr>
            <a:endParaRPr dirty="0"/>
          </a:p>
        </p:txBody>
      </p:sp>
      <p:sp>
        <p:nvSpPr>
          <p:cNvPr id="16" name="Shape 125"/>
          <p:cNvSpPr/>
          <p:nvPr/>
        </p:nvSpPr>
        <p:spPr>
          <a:xfrm>
            <a:off x="633470" y="868516"/>
            <a:ext cx="12346941" cy="929483"/>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buClr>
                <a:srgbClr val="333333"/>
              </a:buClr>
              <a:buFont typeface="PT Sans"/>
              <a:defRPr sz="7600">
                <a:solidFill>
                  <a:srgbClr val="6C6C6C"/>
                </a:solidFill>
                <a:latin typeface="PT Sans"/>
                <a:ea typeface="PT Sans"/>
                <a:cs typeface="PT Sans"/>
                <a:sym typeface="PT Sans"/>
              </a:defRPr>
            </a:lvl1pPr>
          </a:lstStyle>
          <a:p>
            <a:pPr algn="l">
              <a:defRPr sz="3600">
                <a:latin typeface="+mn-lt"/>
                <a:ea typeface="+mn-ea"/>
                <a:cs typeface="+mn-cs"/>
                <a:sym typeface="Helvetica Light"/>
              </a:defRPr>
            </a:pPr>
            <a:r>
              <a:rPr lang="en-US" sz="5400" dirty="0" err="1" smtClean="0">
                <a:solidFill>
                  <a:schemeClr val="tx1"/>
                </a:solidFill>
                <a:latin typeface="Adobe Fan Heiti Std B" pitchFamily="34" charset="-128"/>
                <a:ea typeface="Adobe Fan Heiti Std B" pitchFamily="34" charset="-128"/>
              </a:rPr>
              <a:t>CoreMark</a:t>
            </a:r>
            <a:r>
              <a:rPr lang="en-US" sz="5400" dirty="0" smtClean="0">
                <a:solidFill>
                  <a:schemeClr val="tx1"/>
                </a:solidFill>
                <a:latin typeface="Adobe Fan Heiti Std B" pitchFamily="34" charset="-128"/>
                <a:ea typeface="Adobe Fan Heiti Std B" pitchFamily="34" charset="-128"/>
              </a:rPr>
              <a:t> Bimodal-</a:t>
            </a:r>
            <a:r>
              <a:rPr lang="en-US" sz="5400" dirty="0" err="1" smtClean="0">
                <a:solidFill>
                  <a:schemeClr val="tx1"/>
                </a:solidFill>
                <a:latin typeface="Adobe Fan Heiti Std B" pitchFamily="34" charset="-128"/>
                <a:ea typeface="Adobe Fan Heiti Std B" pitchFamily="34" charset="-128"/>
              </a:rPr>
              <a:t>Perc</a:t>
            </a:r>
            <a:r>
              <a:rPr lang="en-US" sz="5400" dirty="0" smtClean="0">
                <a:solidFill>
                  <a:schemeClr val="tx1"/>
                </a:solidFill>
                <a:latin typeface="Adobe Fan Heiti Std B" pitchFamily="34" charset="-128"/>
                <a:ea typeface="Adobe Fan Heiti Std B" pitchFamily="34" charset="-128"/>
              </a:rPr>
              <a:t>: </a:t>
            </a:r>
            <a:r>
              <a:rPr lang="en-US" sz="5400" dirty="0" err="1" smtClean="0">
                <a:solidFill>
                  <a:schemeClr val="tx1"/>
                </a:solidFill>
                <a:latin typeface="Adobe Fan Heiti Std B" pitchFamily="34" charset="-128"/>
                <a:ea typeface="Adobe Fan Heiti Std B" pitchFamily="34" charset="-128"/>
              </a:rPr>
              <a:t>hitrate</a:t>
            </a:r>
            <a:r>
              <a:rPr lang="en-US" sz="5400" dirty="0" smtClean="0">
                <a:solidFill>
                  <a:schemeClr val="tx1"/>
                </a:solidFill>
                <a:latin typeface="Adobe Fan Heiti Std B" pitchFamily="34" charset="-128"/>
                <a:ea typeface="Adobe Fan Heiti Std B" pitchFamily="34" charset="-128"/>
              </a:rPr>
              <a:t> vs size</a:t>
            </a:r>
            <a:endParaRPr sz="5400" dirty="0">
              <a:solidFill>
                <a:schemeClr val="tx1"/>
              </a:solidFill>
              <a:latin typeface="Adobe Fan Heiti Std B" pitchFamily="34" charset="-128"/>
              <a:ea typeface="Adobe Fan Heiti Std B" pitchFamily="34" charset="-128"/>
              <a:sym typeface="PT Sans"/>
            </a:endParaRPr>
          </a:p>
        </p:txBody>
      </p:sp>
      <p:sp>
        <p:nvSpPr>
          <p:cNvPr id="3" name="Slide Number Placeholder 2"/>
          <p:cNvSpPr>
            <a:spLocks noGrp="1"/>
          </p:cNvSpPr>
          <p:nvPr>
            <p:ph type="sldNum" sz="quarter" idx="2"/>
          </p:nvPr>
        </p:nvSpPr>
        <p:spPr/>
        <p:txBody>
          <a:bodyPr/>
          <a:lstStyle/>
          <a:p>
            <a:fld id="{86CB4B4D-7CA3-9044-876B-883B54F8677D}" type="slidenum">
              <a:rPr lang="ru-RU" smtClean="0"/>
              <a:t>27</a:t>
            </a:fld>
            <a:endParaRPr lang="ru-RU"/>
          </a:p>
        </p:txBody>
      </p:sp>
      <p:graphicFrame>
        <p:nvGraphicFramePr>
          <p:cNvPr id="6" name="Table 5"/>
          <p:cNvGraphicFramePr>
            <a:graphicFrameLocks noGrp="1"/>
          </p:cNvGraphicFramePr>
          <p:nvPr>
            <p:extLst>
              <p:ext uri="{D42A27DB-BD31-4B8C-83A1-F6EECF244321}">
                <p14:modId xmlns:p14="http://schemas.microsoft.com/office/powerpoint/2010/main" val="1850113555"/>
              </p:ext>
            </p:extLst>
          </p:nvPr>
        </p:nvGraphicFramePr>
        <p:xfrm>
          <a:off x="0" y="2111695"/>
          <a:ext cx="6880479" cy="7641904"/>
        </p:xfrm>
        <a:graphic>
          <a:graphicData uri="http://schemas.openxmlformats.org/drawingml/2006/table">
            <a:tbl>
              <a:tblPr/>
              <a:tblGrid>
                <a:gridCol w="288404"/>
                <a:gridCol w="263683"/>
                <a:gridCol w="263683"/>
                <a:gridCol w="263683"/>
                <a:gridCol w="263683"/>
                <a:gridCol w="263683"/>
                <a:gridCol w="263683"/>
                <a:gridCol w="263683"/>
                <a:gridCol w="263683"/>
                <a:gridCol w="263683"/>
                <a:gridCol w="263683"/>
                <a:gridCol w="263683"/>
                <a:gridCol w="263683"/>
                <a:gridCol w="263683"/>
                <a:gridCol w="263683"/>
                <a:gridCol w="263683"/>
                <a:gridCol w="263683"/>
                <a:gridCol w="263683"/>
                <a:gridCol w="263683"/>
                <a:gridCol w="263683"/>
                <a:gridCol w="263683"/>
                <a:gridCol w="263683"/>
                <a:gridCol w="263683"/>
                <a:gridCol w="263683"/>
                <a:gridCol w="263683"/>
                <a:gridCol w="263683"/>
              </a:tblGrid>
              <a:tr h="155454">
                <a:tc>
                  <a:txBody>
                    <a:bodyPr/>
                    <a:lstStyle/>
                    <a:p>
                      <a:pPr algn="l" fontAlgn="b"/>
                      <a:endParaRPr lang="ru-RU" sz="600" b="0" i="0" u="none" strike="noStrike" dirty="0">
                        <a:solidFill>
                          <a:schemeClr val="tx1"/>
                        </a:solidFill>
                        <a:effectLst/>
                        <a:latin typeface="Consolas" panose="020B0609020204030204" pitchFamily="49" charset="0"/>
                      </a:endParaRPr>
                    </a:p>
                  </a:txBody>
                  <a:tcPr marL="9525" marR="9525" marT="9525" marB="0" anchor="b">
                    <a:lnL>
                      <a:noFill/>
                    </a:lnL>
                    <a:lnR>
                      <a:noFill/>
                    </a:lnR>
                    <a:lnT>
                      <a:noFill/>
                    </a:lnT>
                    <a:lnB>
                      <a:noFill/>
                    </a:lnB>
                  </a:tcPr>
                </a:tc>
                <a:tc>
                  <a:txBody>
                    <a:bodyPr/>
                    <a:lstStyle/>
                    <a:p>
                      <a:pPr algn="r" fontAlgn="b"/>
                      <a:r>
                        <a:rPr lang="ru-RU" sz="600" b="0" i="0" u="none" strike="noStrike">
                          <a:solidFill>
                            <a:schemeClr val="tx1"/>
                          </a:solidFill>
                          <a:effectLst/>
                          <a:latin typeface="Consolas" panose="020B0609020204030204" pitchFamily="49" charset="0"/>
                        </a:rPr>
                        <a:t>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10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12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14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16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18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20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22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24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26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28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30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32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34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36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38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40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42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44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46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48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onsolas" panose="020B0609020204030204" pitchFamily="49" charset="0"/>
                        </a:rPr>
                        <a:t>50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299458">
                <a:tc>
                  <a:txBody>
                    <a:bodyPr/>
                    <a:lstStyle/>
                    <a:p>
                      <a:pPr algn="r" fontAlgn="b"/>
                      <a:r>
                        <a:rPr lang="ru-RU" sz="600" b="0" i="0" u="none" strike="noStrike" dirty="0">
                          <a:solidFill>
                            <a:schemeClr val="tx1"/>
                          </a:solidFill>
                          <a:effectLst/>
                          <a:latin typeface="Consolas" panose="020B0609020204030204" pitchFamily="49" charset="0"/>
                        </a:rPr>
                        <a:t>2</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dirty="0">
                          <a:solidFill>
                            <a:schemeClr val="bg1"/>
                          </a:solidFill>
                          <a:effectLst/>
                          <a:latin typeface="Consolas" panose="020B0609020204030204" pitchFamily="49" charset="0"/>
                        </a:rPr>
                        <a:t>71,19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r" fontAlgn="b"/>
                      <a:r>
                        <a:rPr lang="ru-RU" sz="600" b="0" i="0" u="none" strike="noStrike">
                          <a:solidFill>
                            <a:schemeClr val="bg1"/>
                          </a:solidFill>
                          <a:effectLst/>
                          <a:latin typeface="Consolas" panose="020B0609020204030204" pitchFamily="49" charset="0"/>
                        </a:rPr>
                        <a:t>73,55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2600"/>
                    </a:solidFill>
                  </a:tcPr>
                </a:tc>
                <a:tc>
                  <a:txBody>
                    <a:bodyPr/>
                    <a:lstStyle/>
                    <a:p>
                      <a:pPr algn="r" fontAlgn="b"/>
                      <a:r>
                        <a:rPr lang="ru-RU" sz="600" b="0" i="0" u="none" strike="noStrike">
                          <a:solidFill>
                            <a:schemeClr val="bg1"/>
                          </a:solidFill>
                          <a:effectLst/>
                          <a:latin typeface="Consolas" panose="020B0609020204030204" pitchFamily="49" charset="0"/>
                        </a:rPr>
                        <a:t>77,94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C00"/>
                    </a:solidFill>
                  </a:tcPr>
                </a:tc>
                <a:tc>
                  <a:txBody>
                    <a:bodyPr/>
                    <a:lstStyle/>
                    <a:p>
                      <a:pPr algn="r" fontAlgn="b"/>
                      <a:r>
                        <a:rPr lang="ru-RU" sz="600" b="0" i="0" u="none" strike="noStrike">
                          <a:solidFill>
                            <a:schemeClr val="bg1"/>
                          </a:solidFill>
                          <a:effectLst/>
                          <a:latin typeface="Consolas" panose="020B0609020204030204" pitchFamily="49" charset="0"/>
                        </a:rPr>
                        <a:t>79,31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100"/>
                    </a:solidFill>
                  </a:tcPr>
                </a:tc>
                <a:tc>
                  <a:txBody>
                    <a:bodyPr/>
                    <a:lstStyle/>
                    <a:p>
                      <a:pPr algn="r" fontAlgn="b"/>
                      <a:r>
                        <a:rPr lang="ru-RU" sz="600" b="0" i="0" u="none" strike="noStrike">
                          <a:solidFill>
                            <a:schemeClr val="bg1"/>
                          </a:solidFill>
                          <a:effectLst/>
                          <a:latin typeface="Consolas" panose="020B0609020204030204" pitchFamily="49" charset="0"/>
                        </a:rPr>
                        <a:t>83,2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BF00"/>
                    </a:solidFill>
                  </a:tcPr>
                </a:tc>
                <a:tc>
                  <a:txBody>
                    <a:bodyPr/>
                    <a:lstStyle/>
                    <a:p>
                      <a:pPr algn="r" fontAlgn="b"/>
                      <a:r>
                        <a:rPr lang="ru-RU" sz="600" b="0" i="0" u="none" strike="noStrike">
                          <a:solidFill>
                            <a:schemeClr val="bg1"/>
                          </a:solidFill>
                          <a:effectLst/>
                          <a:latin typeface="Consolas" panose="020B0609020204030204" pitchFamily="49" charset="0"/>
                        </a:rPr>
                        <a:t>79,67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700"/>
                    </a:solidFill>
                  </a:tcPr>
                </a:tc>
                <a:tc>
                  <a:txBody>
                    <a:bodyPr/>
                    <a:lstStyle/>
                    <a:p>
                      <a:pPr algn="r" fontAlgn="b"/>
                      <a:r>
                        <a:rPr lang="ru-RU" sz="600" b="0" i="0" u="none" strike="noStrike">
                          <a:solidFill>
                            <a:schemeClr val="bg1"/>
                          </a:solidFill>
                          <a:effectLst/>
                          <a:latin typeface="Consolas" panose="020B0609020204030204" pitchFamily="49" charset="0"/>
                        </a:rPr>
                        <a:t>81,92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B00"/>
                    </a:solidFill>
                  </a:tcPr>
                </a:tc>
                <a:tc>
                  <a:txBody>
                    <a:bodyPr/>
                    <a:lstStyle/>
                    <a:p>
                      <a:pPr algn="r" fontAlgn="b"/>
                      <a:r>
                        <a:rPr lang="ru-RU" sz="600" b="0" i="0" u="none" strike="noStrike">
                          <a:solidFill>
                            <a:schemeClr val="bg1"/>
                          </a:solidFill>
                          <a:effectLst/>
                          <a:latin typeface="Consolas" panose="020B0609020204030204" pitchFamily="49" charset="0"/>
                        </a:rPr>
                        <a:t>81,5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400"/>
                    </a:solidFill>
                  </a:tcPr>
                </a:tc>
                <a:tc>
                  <a:txBody>
                    <a:bodyPr/>
                    <a:lstStyle/>
                    <a:p>
                      <a:pPr algn="r" fontAlgn="b"/>
                      <a:r>
                        <a:rPr lang="ru-RU" sz="600" b="0" i="0" u="none" strike="noStrike">
                          <a:solidFill>
                            <a:schemeClr val="bg1"/>
                          </a:solidFill>
                          <a:effectLst/>
                          <a:latin typeface="Consolas" panose="020B0609020204030204" pitchFamily="49" charset="0"/>
                        </a:rPr>
                        <a:t>80,97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C00"/>
                    </a:solidFill>
                  </a:tcPr>
                </a:tc>
                <a:tc>
                  <a:txBody>
                    <a:bodyPr/>
                    <a:lstStyle/>
                    <a:p>
                      <a:pPr algn="r" fontAlgn="b"/>
                      <a:r>
                        <a:rPr lang="ru-RU" sz="600" b="0" i="0" u="none" strike="noStrike">
                          <a:solidFill>
                            <a:schemeClr val="bg1"/>
                          </a:solidFill>
                          <a:effectLst/>
                          <a:latin typeface="Consolas" panose="020B0609020204030204" pitchFamily="49" charset="0"/>
                        </a:rPr>
                        <a:t>84,62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600"/>
                    </a:solidFill>
                  </a:tcPr>
                </a:tc>
                <a:tc>
                  <a:txBody>
                    <a:bodyPr/>
                    <a:lstStyle/>
                    <a:p>
                      <a:pPr algn="r" fontAlgn="b"/>
                      <a:r>
                        <a:rPr lang="ru-RU" sz="600" b="0" i="0" u="none" strike="noStrike">
                          <a:solidFill>
                            <a:schemeClr val="bg1"/>
                          </a:solidFill>
                          <a:effectLst/>
                          <a:latin typeface="Consolas" panose="020B0609020204030204" pitchFamily="49" charset="0"/>
                        </a:rPr>
                        <a:t>84,17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F00"/>
                    </a:solidFill>
                  </a:tcPr>
                </a:tc>
                <a:tc>
                  <a:txBody>
                    <a:bodyPr/>
                    <a:lstStyle/>
                    <a:p>
                      <a:pPr algn="r" fontAlgn="b"/>
                      <a:r>
                        <a:rPr lang="ru-RU" sz="600" b="0" i="0" u="none" strike="noStrike">
                          <a:solidFill>
                            <a:schemeClr val="bg1"/>
                          </a:solidFill>
                          <a:effectLst/>
                          <a:latin typeface="Consolas" panose="020B0609020204030204" pitchFamily="49" charset="0"/>
                        </a:rPr>
                        <a:t>81,29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100"/>
                    </a:solidFill>
                  </a:tcPr>
                </a:tc>
                <a:tc>
                  <a:txBody>
                    <a:bodyPr/>
                    <a:lstStyle/>
                    <a:p>
                      <a:pPr algn="r" fontAlgn="b"/>
                      <a:r>
                        <a:rPr lang="ru-RU" sz="600" b="0" i="0" u="none" strike="noStrike">
                          <a:solidFill>
                            <a:schemeClr val="bg1"/>
                          </a:solidFill>
                          <a:effectLst/>
                          <a:latin typeface="Consolas" panose="020B0609020204030204" pitchFamily="49" charset="0"/>
                        </a:rPr>
                        <a:t>82,94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BB00"/>
                    </a:solidFill>
                  </a:tcPr>
                </a:tc>
                <a:tc>
                  <a:txBody>
                    <a:bodyPr/>
                    <a:lstStyle/>
                    <a:p>
                      <a:pPr algn="r" fontAlgn="b"/>
                      <a:r>
                        <a:rPr lang="ru-RU" sz="600" b="0" i="0" u="none" strike="noStrike">
                          <a:solidFill>
                            <a:schemeClr val="bg1"/>
                          </a:solidFill>
                          <a:effectLst/>
                          <a:latin typeface="Consolas" panose="020B0609020204030204" pitchFamily="49" charset="0"/>
                        </a:rPr>
                        <a:t>82,62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B600"/>
                    </a:solidFill>
                  </a:tcPr>
                </a:tc>
                <a:tc>
                  <a:txBody>
                    <a:bodyPr/>
                    <a:lstStyle/>
                    <a:p>
                      <a:pPr algn="r" fontAlgn="b"/>
                      <a:r>
                        <a:rPr lang="ru-RU" sz="600" b="0" i="0" u="none" strike="noStrike">
                          <a:solidFill>
                            <a:schemeClr val="bg1"/>
                          </a:solidFill>
                          <a:effectLst/>
                          <a:latin typeface="Consolas" panose="020B0609020204030204" pitchFamily="49" charset="0"/>
                        </a:rPr>
                        <a:t>84,32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100"/>
                    </a:solidFill>
                  </a:tcPr>
                </a:tc>
                <a:tc>
                  <a:txBody>
                    <a:bodyPr/>
                    <a:lstStyle/>
                    <a:p>
                      <a:pPr algn="r" fontAlgn="b"/>
                      <a:r>
                        <a:rPr lang="ru-RU" sz="600" b="0" i="0" u="none" strike="noStrike">
                          <a:solidFill>
                            <a:schemeClr val="bg1"/>
                          </a:solidFill>
                          <a:effectLst/>
                          <a:latin typeface="Consolas" panose="020B0609020204030204" pitchFamily="49" charset="0"/>
                        </a:rPr>
                        <a:t>83,34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200"/>
                    </a:solidFill>
                  </a:tcPr>
                </a:tc>
                <a:tc>
                  <a:txBody>
                    <a:bodyPr/>
                    <a:lstStyle/>
                    <a:p>
                      <a:pPr algn="r" fontAlgn="b"/>
                      <a:r>
                        <a:rPr lang="ru-RU" sz="600" b="0" i="0" u="none" strike="noStrike">
                          <a:solidFill>
                            <a:schemeClr val="bg1"/>
                          </a:solidFill>
                          <a:effectLst/>
                          <a:latin typeface="Consolas" panose="020B0609020204030204" pitchFamily="49" charset="0"/>
                        </a:rPr>
                        <a:t>80,89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B00"/>
                    </a:solidFill>
                  </a:tcPr>
                </a:tc>
                <a:tc>
                  <a:txBody>
                    <a:bodyPr/>
                    <a:lstStyle/>
                    <a:p>
                      <a:pPr algn="r" fontAlgn="b"/>
                      <a:r>
                        <a:rPr lang="ru-RU" sz="600" b="0" i="0" u="none" strike="noStrike">
                          <a:solidFill>
                            <a:schemeClr val="bg1"/>
                          </a:solidFill>
                          <a:effectLst/>
                          <a:latin typeface="Consolas" panose="020B0609020204030204" pitchFamily="49" charset="0"/>
                        </a:rPr>
                        <a:t>82,34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B200"/>
                    </a:solidFill>
                  </a:tcPr>
                </a:tc>
                <a:tc>
                  <a:txBody>
                    <a:bodyPr/>
                    <a:lstStyle/>
                    <a:p>
                      <a:pPr algn="r" fontAlgn="b"/>
                      <a:r>
                        <a:rPr lang="ru-RU" sz="600" b="0" i="0" u="none" strike="noStrike">
                          <a:solidFill>
                            <a:schemeClr val="bg1"/>
                          </a:solidFill>
                          <a:effectLst/>
                          <a:latin typeface="Consolas" panose="020B0609020204030204" pitchFamily="49" charset="0"/>
                        </a:rPr>
                        <a:t>84,33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100"/>
                    </a:solidFill>
                  </a:tcPr>
                </a:tc>
                <a:tc>
                  <a:txBody>
                    <a:bodyPr/>
                    <a:lstStyle/>
                    <a:p>
                      <a:pPr algn="r" fontAlgn="b"/>
                      <a:r>
                        <a:rPr lang="ru-RU" sz="600" b="0" i="0" u="none" strike="noStrike">
                          <a:solidFill>
                            <a:schemeClr val="bg1"/>
                          </a:solidFill>
                          <a:effectLst/>
                          <a:latin typeface="Consolas" panose="020B0609020204030204" pitchFamily="49" charset="0"/>
                        </a:rPr>
                        <a:t>84,39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200"/>
                    </a:solidFill>
                  </a:tcPr>
                </a:tc>
                <a:tc>
                  <a:txBody>
                    <a:bodyPr/>
                    <a:lstStyle/>
                    <a:p>
                      <a:pPr algn="r" fontAlgn="b"/>
                      <a:r>
                        <a:rPr lang="ru-RU" sz="600" b="0" i="0" u="none" strike="noStrike">
                          <a:solidFill>
                            <a:schemeClr val="bg1"/>
                          </a:solidFill>
                          <a:effectLst/>
                          <a:latin typeface="Consolas" panose="020B0609020204030204" pitchFamily="49" charset="0"/>
                        </a:rPr>
                        <a:t>84,62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600"/>
                    </a:solidFill>
                  </a:tcPr>
                </a:tc>
                <a:tc>
                  <a:txBody>
                    <a:bodyPr/>
                    <a:lstStyle/>
                    <a:p>
                      <a:pPr algn="r" fontAlgn="b"/>
                      <a:r>
                        <a:rPr lang="ru-RU" sz="600" b="0" i="0" u="none" strike="noStrike">
                          <a:solidFill>
                            <a:schemeClr val="bg1"/>
                          </a:solidFill>
                          <a:effectLst/>
                          <a:latin typeface="Consolas" panose="020B0609020204030204" pitchFamily="49" charset="0"/>
                        </a:rPr>
                        <a:t>84,71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00"/>
                    </a:solidFill>
                  </a:tcPr>
                </a:tc>
                <a:tc>
                  <a:txBody>
                    <a:bodyPr/>
                    <a:lstStyle/>
                    <a:p>
                      <a:pPr algn="r" fontAlgn="b"/>
                      <a:r>
                        <a:rPr lang="ru-RU" sz="600" b="0" i="0" u="none" strike="noStrike">
                          <a:solidFill>
                            <a:schemeClr val="bg1"/>
                          </a:solidFill>
                          <a:effectLst/>
                          <a:latin typeface="Consolas" panose="020B0609020204030204" pitchFamily="49" charset="0"/>
                        </a:rPr>
                        <a:t>84,65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600"/>
                    </a:solidFill>
                  </a:tcPr>
                </a:tc>
                <a:tc>
                  <a:txBody>
                    <a:bodyPr/>
                    <a:lstStyle/>
                    <a:p>
                      <a:pPr algn="r" fontAlgn="b"/>
                      <a:r>
                        <a:rPr lang="ru-RU" sz="600" b="0" i="0" u="none" strike="noStrike">
                          <a:solidFill>
                            <a:schemeClr val="bg1"/>
                          </a:solidFill>
                          <a:effectLst/>
                          <a:latin typeface="Consolas" panose="020B0609020204030204" pitchFamily="49" charset="0"/>
                        </a:rPr>
                        <a:t>82,29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B100"/>
                    </a:solidFill>
                  </a:tcPr>
                </a:tc>
                <a:tc>
                  <a:txBody>
                    <a:bodyPr/>
                    <a:lstStyle/>
                    <a:p>
                      <a:pPr algn="r" fontAlgn="b"/>
                      <a:r>
                        <a:rPr lang="ru-RU" sz="600" b="0" i="0" u="none" strike="noStrike">
                          <a:solidFill>
                            <a:schemeClr val="bg1"/>
                          </a:solidFill>
                          <a:effectLst/>
                          <a:latin typeface="Consolas" panose="020B0609020204030204" pitchFamily="49" charset="0"/>
                        </a:rPr>
                        <a:t>84,94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B00"/>
                    </a:solidFill>
                  </a:tcPr>
                </a:tc>
              </a:tr>
              <a:tr h="299458">
                <a:tc>
                  <a:txBody>
                    <a:bodyPr/>
                    <a:lstStyle/>
                    <a:p>
                      <a:pPr algn="r" fontAlgn="b"/>
                      <a:r>
                        <a:rPr lang="ru-RU" sz="600" b="0" i="0" u="none" strike="noStrike" dirty="0">
                          <a:solidFill>
                            <a:schemeClr val="tx1"/>
                          </a:solidFill>
                          <a:effectLst/>
                          <a:latin typeface="Consolas" panose="020B0609020204030204" pitchFamily="49" charset="0"/>
                        </a:rPr>
                        <a:t>4</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73,76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2900"/>
                    </a:solidFill>
                  </a:tcPr>
                </a:tc>
                <a:tc>
                  <a:txBody>
                    <a:bodyPr/>
                    <a:lstStyle/>
                    <a:p>
                      <a:pPr algn="r" fontAlgn="b"/>
                      <a:r>
                        <a:rPr lang="ru-RU" sz="600" b="0" i="0" u="none" strike="noStrike">
                          <a:solidFill>
                            <a:schemeClr val="bg1"/>
                          </a:solidFill>
                          <a:effectLst/>
                          <a:latin typeface="Consolas" panose="020B0609020204030204" pitchFamily="49" charset="0"/>
                        </a:rPr>
                        <a:t>75,86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4A00"/>
                    </a:solidFill>
                  </a:tcPr>
                </a:tc>
                <a:tc>
                  <a:txBody>
                    <a:bodyPr/>
                    <a:lstStyle/>
                    <a:p>
                      <a:pPr algn="r" fontAlgn="b"/>
                      <a:r>
                        <a:rPr lang="ru-RU" sz="600" b="0" i="0" u="none" strike="noStrike">
                          <a:solidFill>
                            <a:schemeClr val="bg1"/>
                          </a:solidFill>
                          <a:effectLst/>
                          <a:latin typeface="Consolas" panose="020B0609020204030204" pitchFamily="49" charset="0"/>
                        </a:rPr>
                        <a:t>79,43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300"/>
                    </a:solidFill>
                  </a:tcPr>
                </a:tc>
                <a:tc>
                  <a:txBody>
                    <a:bodyPr/>
                    <a:lstStyle/>
                    <a:p>
                      <a:pPr algn="r" fontAlgn="b"/>
                      <a:r>
                        <a:rPr lang="ru-RU" sz="600" b="0" i="0" u="none" strike="noStrike">
                          <a:solidFill>
                            <a:schemeClr val="bg1"/>
                          </a:solidFill>
                          <a:effectLst/>
                          <a:latin typeface="Consolas" panose="020B0609020204030204" pitchFamily="49" charset="0"/>
                        </a:rPr>
                        <a:t>80,67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700"/>
                    </a:solidFill>
                  </a:tcPr>
                </a:tc>
                <a:tc>
                  <a:txBody>
                    <a:bodyPr/>
                    <a:lstStyle/>
                    <a:p>
                      <a:pPr algn="r" fontAlgn="b"/>
                      <a:r>
                        <a:rPr lang="ru-RU" sz="600" b="0" i="0" u="none" strike="noStrike">
                          <a:solidFill>
                            <a:schemeClr val="bg1"/>
                          </a:solidFill>
                          <a:effectLst/>
                          <a:latin typeface="Consolas" panose="020B0609020204030204" pitchFamily="49" charset="0"/>
                        </a:rPr>
                        <a:t>83,84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A00"/>
                    </a:solidFill>
                  </a:tcPr>
                </a:tc>
                <a:tc>
                  <a:txBody>
                    <a:bodyPr/>
                    <a:lstStyle/>
                    <a:p>
                      <a:pPr algn="r" fontAlgn="b"/>
                      <a:r>
                        <a:rPr lang="ru-RU" sz="600" b="0" i="0" u="none" strike="noStrike">
                          <a:solidFill>
                            <a:schemeClr val="bg1"/>
                          </a:solidFill>
                          <a:effectLst/>
                          <a:latin typeface="Consolas" panose="020B0609020204030204" pitchFamily="49" charset="0"/>
                        </a:rPr>
                        <a:t>80,63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600"/>
                    </a:solidFill>
                  </a:tcPr>
                </a:tc>
                <a:tc>
                  <a:txBody>
                    <a:bodyPr/>
                    <a:lstStyle/>
                    <a:p>
                      <a:pPr algn="r" fontAlgn="b"/>
                      <a:r>
                        <a:rPr lang="ru-RU" sz="600" b="0" i="0" u="none" strike="noStrike">
                          <a:solidFill>
                            <a:schemeClr val="bg1"/>
                          </a:solidFill>
                          <a:effectLst/>
                          <a:latin typeface="Consolas" panose="020B0609020204030204" pitchFamily="49" charset="0"/>
                        </a:rPr>
                        <a:t>82,64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B600"/>
                    </a:solidFill>
                  </a:tcPr>
                </a:tc>
                <a:tc>
                  <a:txBody>
                    <a:bodyPr/>
                    <a:lstStyle/>
                    <a:p>
                      <a:pPr algn="r" fontAlgn="b"/>
                      <a:r>
                        <a:rPr lang="ru-RU" sz="600" b="0" i="0" u="none" strike="noStrike">
                          <a:solidFill>
                            <a:schemeClr val="bg1"/>
                          </a:solidFill>
                          <a:effectLst/>
                          <a:latin typeface="Consolas" panose="020B0609020204030204" pitchFamily="49" charset="0"/>
                        </a:rPr>
                        <a:t>82,16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F00"/>
                    </a:solidFill>
                  </a:tcPr>
                </a:tc>
                <a:tc>
                  <a:txBody>
                    <a:bodyPr/>
                    <a:lstStyle/>
                    <a:p>
                      <a:pPr algn="r" fontAlgn="b"/>
                      <a:r>
                        <a:rPr lang="ru-RU" sz="600" b="0" i="0" u="none" strike="noStrike">
                          <a:solidFill>
                            <a:schemeClr val="bg1"/>
                          </a:solidFill>
                          <a:effectLst/>
                          <a:latin typeface="Consolas" panose="020B0609020204030204" pitchFamily="49" charset="0"/>
                        </a:rPr>
                        <a:t>81,9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B00"/>
                    </a:solidFill>
                  </a:tcPr>
                </a:tc>
                <a:tc>
                  <a:txBody>
                    <a:bodyPr/>
                    <a:lstStyle/>
                    <a:p>
                      <a:pPr algn="r" fontAlgn="b"/>
                      <a:r>
                        <a:rPr lang="ru-RU" sz="600" b="0" i="0" u="none" strike="noStrike">
                          <a:solidFill>
                            <a:schemeClr val="bg1"/>
                          </a:solidFill>
                          <a:effectLst/>
                          <a:latin typeface="Consolas" panose="020B0609020204030204" pitchFamily="49" charset="0"/>
                        </a:rPr>
                        <a:t>84,25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000"/>
                    </a:solidFill>
                  </a:tcPr>
                </a:tc>
                <a:tc>
                  <a:txBody>
                    <a:bodyPr/>
                    <a:lstStyle/>
                    <a:p>
                      <a:pPr algn="r" fontAlgn="b"/>
                      <a:r>
                        <a:rPr lang="ru-RU" sz="600" b="0" i="0" u="none" strike="noStrike">
                          <a:solidFill>
                            <a:schemeClr val="bg1"/>
                          </a:solidFill>
                          <a:effectLst/>
                          <a:latin typeface="Consolas" panose="020B0609020204030204" pitchFamily="49" charset="0"/>
                        </a:rPr>
                        <a:t>84,46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300"/>
                    </a:solidFill>
                  </a:tcPr>
                </a:tc>
                <a:tc>
                  <a:txBody>
                    <a:bodyPr/>
                    <a:lstStyle/>
                    <a:p>
                      <a:pPr algn="r" fontAlgn="b"/>
                      <a:r>
                        <a:rPr lang="ru-RU" sz="600" b="0" i="0" u="none" strike="noStrike">
                          <a:solidFill>
                            <a:schemeClr val="bg1"/>
                          </a:solidFill>
                          <a:effectLst/>
                          <a:latin typeface="Consolas" panose="020B0609020204030204" pitchFamily="49" charset="0"/>
                        </a:rPr>
                        <a:t>82,57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B500"/>
                    </a:solidFill>
                  </a:tcPr>
                </a:tc>
                <a:tc>
                  <a:txBody>
                    <a:bodyPr/>
                    <a:lstStyle/>
                    <a:p>
                      <a:pPr algn="r" fontAlgn="b"/>
                      <a:r>
                        <a:rPr lang="ru-RU" sz="600" b="0" i="0" u="none" strike="noStrike">
                          <a:solidFill>
                            <a:schemeClr val="bg1"/>
                          </a:solidFill>
                          <a:effectLst/>
                          <a:latin typeface="Consolas" panose="020B0609020204030204" pitchFamily="49" charset="0"/>
                        </a:rPr>
                        <a:t>83,98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r" fontAlgn="b"/>
                      <a:r>
                        <a:rPr lang="ru-RU" sz="600" b="0" i="0" u="none" strike="noStrike">
                          <a:solidFill>
                            <a:schemeClr val="bg1"/>
                          </a:solidFill>
                          <a:effectLst/>
                          <a:latin typeface="Consolas" panose="020B0609020204030204" pitchFamily="49" charset="0"/>
                        </a:rPr>
                        <a:t>83,47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400"/>
                    </a:solidFill>
                  </a:tcPr>
                </a:tc>
                <a:tc>
                  <a:txBody>
                    <a:bodyPr/>
                    <a:lstStyle/>
                    <a:p>
                      <a:pPr algn="r" fontAlgn="b"/>
                      <a:r>
                        <a:rPr lang="ru-RU" sz="600" b="0" i="0" u="none" strike="noStrike">
                          <a:solidFill>
                            <a:schemeClr val="bg1"/>
                          </a:solidFill>
                          <a:effectLst/>
                          <a:latin typeface="Consolas" panose="020B0609020204030204" pitchFamily="49" charset="0"/>
                        </a:rPr>
                        <a:t>84,88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A00"/>
                    </a:solidFill>
                  </a:tcPr>
                </a:tc>
                <a:tc>
                  <a:txBody>
                    <a:bodyPr/>
                    <a:lstStyle/>
                    <a:p>
                      <a:pPr algn="r" fontAlgn="b"/>
                      <a:r>
                        <a:rPr lang="ru-RU" sz="600" b="0" i="0" u="none" strike="noStrike">
                          <a:solidFill>
                            <a:schemeClr val="bg1"/>
                          </a:solidFill>
                          <a:effectLst/>
                          <a:latin typeface="Consolas" panose="020B0609020204030204" pitchFamily="49" charset="0"/>
                        </a:rPr>
                        <a:t>83,75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800"/>
                    </a:solidFill>
                  </a:tcPr>
                </a:tc>
                <a:tc>
                  <a:txBody>
                    <a:bodyPr/>
                    <a:lstStyle/>
                    <a:p>
                      <a:pPr algn="r" fontAlgn="b"/>
                      <a:r>
                        <a:rPr lang="ru-RU" sz="600" b="0" i="0" u="none" strike="noStrike">
                          <a:solidFill>
                            <a:schemeClr val="bg1"/>
                          </a:solidFill>
                          <a:effectLst/>
                          <a:latin typeface="Consolas" panose="020B0609020204030204" pitchFamily="49" charset="0"/>
                        </a:rPr>
                        <a:t>81,28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100"/>
                    </a:solidFill>
                  </a:tcPr>
                </a:tc>
                <a:tc>
                  <a:txBody>
                    <a:bodyPr/>
                    <a:lstStyle/>
                    <a:p>
                      <a:pPr algn="r" fontAlgn="b"/>
                      <a:r>
                        <a:rPr lang="ru-RU" sz="600" b="0" i="0" u="none" strike="noStrike">
                          <a:solidFill>
                            <a:schemeClr val="bg1"/>
                          </a:solidFill>
                          <a:effectLst/>
                          <a:latin typeface="Consolas" panose="020B0609020204030204" pitchFamily="49" charset="0"/>
                        </a:rPr>
                        <a:t>82,99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BC00"/>
                    </a:solidFill>
                  </a:tcPr>
                </a:tc>
                <a:tc>
                  <a:txBody>
                    <a:bodyPr/>
                    <a:lstStyle/>
                    <a:p>
                      <a:pPr algn="r" fontAlgn="b"/>
                      <a:r>
                        <a:rPr lang="ru-RU" sz="600" b="0" i="0" u="none" strike="noStrike">
                          <a:solidFill>
                            <a:schemeClr val="bg1"/>
                          </a:solidFill>
                          <a:effectLst/>
                          <a:latin typeface="Consolas" panose="020B0609020204030204" pitchFamily="49" charset="0"/>
                        </a:rPr>
                        <a:t>84,23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000"/>
                    </a:solidFill>
                  </a:tcPr>
                </a:tc>
                <a:tc>
                  <a:txBody>
                    <a:bodyPr/>
                    <a:lstStyle/>
                    <a:p>
                      <a:pPr algn="r" fontAlgn="b"/>
                      <a:r>
                        <a:rPr lang="ru-RU" sz="600" b="0" i="0" u="none" strike="noStrike">
                          <a:solidFill>
                            <a:schemeClr val="bg1"/>
                          </a:solidFill>
                          <a:effectLst/>
                          <a:latin typeface="Consolas" panose="020B0609020204030204" pitchFamily="49" charset="0"/>
                        </a:rPr>
                        <a:t>84,43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300"/>
                    </a:solidFill>
                  </a:tcPr>
                </a:tc>
                <a:tc>
                  <a:txBody>
                    <a:bodyPr/>
                    <a:lstStyle/>
                    <a:p>
                      <a:pPr algn="r" fontAlgn="b"/>
                      <a:r>
                        <a:rPr lang="ru-RU" sz="600" b="0" i="0" u="none" strike="noStrike">
                          <a:solidFill>
                            <a:schemeClr val="bg1"/>
                          </a:solidFill>
                          <a:effectLst/>
                          <a:latin typeface="Consolas" panose="020B0609020204030204" pitchFamily="49" charset="0"/>
                        </a:rPr>
                        <a:t>84,8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00"/>
                    </a:solidFill>
                  </a:tcPr>
                </a:tc>
                <a:tc>
                  <a:txBody>
                    <a:bodyPr/>
                    <a:lstStyle/>
                    <a:p>
                      <a:pPr algn="r" fontAlgn="b"/>
                      <a:r>
                        <a:rPr lang="ru-RU" sz="600" b="0" i="0" u="none" strike="noStrike">
                          <a:solidFill>
                            <a:schemeClr val="bg1"/>
                          </a:solidFill>
                          <a:effectLst/>
                          <a:latin typeface="Consolas" panose="020B0609020204030204" pitchFamily="49" charset="0"/>
                        </a:rPr>
                        <a:t>84,72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800"/>
                    </a:solidFill>
                  </a:tcPr>
                </a:tc>
                <a:tc>
                  <a:txBody>
                    <a:bodyPr/>
                    <a:lstStyle/>
                    <a:p>
                      <a:pPr algn="r" fontAlgn="b"/>
                      <a:r>
                        <a:rPr lang="ru-RU" sz="600" b="0" i="0" u="none" strike="noStrike">
                          <a:solidFill>
                            <a:schemeClr val="bg1"/>
                          </a:solidFill>
                          <a:effectLst/>
                          <a:latin typeface="Consolas" panose="020B0609020204030204" pitchFamily="49" charset="0"/>
                        </a:rPr>
                        <a:t>84,93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B00"/>
                    </a:solidFill>
                  </a:tcPr>
                </a:tc>
                <a:tc>
                  <a:txBody>
                    <a:bodyPr/>
                    <a:lstStyle/>
                    <a:p>
                      <a:pPr algn="r" fontAlgn="b"/>
                      <a:r>
                        <a:rPr lang="ru-RU" sz="600" b="0" i="0" u="none" strike="noStrike">
                          <a:solidFill>
                            <a:schemeClr val="bg1"/>
                          </a:solidFill>
                          <a:effectLst/>
                          <a:latin typeface="Consolas" panose="020B0609020204030204" pitchFamily="49" charset="0"/>
                        </a:rPr>
                        <a:t>83,3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100"/>
                    </a:solidFill>
                  </a:tcPr>
                </a:tc>
                <a:tc>
                  <a:txBody>
                    <a:bodyPr/>
                    <a:lstStyle/>
                    <a:p>
                      <a:pPr algn="r" fontAlgn="b"/>
                      <a:r>
                        <a:rPr lang="ru-RU" sz="600" b="0" i="0" u="none" strike="noStrike">
                          <a:solidFill>
                            <a:schemeClr val="bg1"/>
                          </a:solidFill>
                          <a:effectLst/>
                          <a:latin typeface="Consolas" panose="020B0609020204030204" pitchFamily="49" charset="0"/>
                        </a:rPr>
                        <a:t>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C00"/>
                    </a:solidFill>
                  </a:tcPr>
                </a:tc>
              </a:tr>
              <a:tr h="299458">
                <a:tc>
                  <a:txBody>
                    <a:bodyPr/>
                    <a:lstStyle/>
                    <a:p>
                      <a:pPr algn="r" fontAlgn="b"/>
                      <a:r>
                        <a:rPr lang="ru-RU" sz="600" b="0" i="0" u="none" strike="noStrike" dirty="0">
                          <a:solidFill>
                            <a:schemeClr val="tx1"/>
                          </a:solidFill>
                          <a:effectLst/>
                          <a:latin typeface="Consolas" panose="020B0609020204030204" pitchFamily="49" charset="0"/>
                        </a:rPr>
                        <a:t>6</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D00"/>
                    </a:solidFill>
                  </a:tcPr>
                </a:tc>
                <a:tc>
                  <a:txBody>
                    <a:bodyPr/>
                    <a:lstStyle/>
                    <a:p>
                      <a:pPr algn="r" fontAlgn="b"/>
                      <a:r>
                        <a:rPr lang="ru-RU" sz="600" b="0" i="0" u="none" strike="noStrike">
                          <a:solidFill>
                            <a:schemeClr val="bg1"/>
                          </a:solidFill>
                          <a:effectLst/>
                          <a:latin typeface="Consolas" panose="020B0609020204030204" pitchFamily="49" charset="0"/>
                        </a:rPr>
                        <a:t>77,55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500"/>
                    </a:solidFill>
                  </a:tcPr>
                </a:tc>
                <a:tc>
                  <a:txBody>
                    <a:bodyPr/>
                    <a:lstStyle/>
                    <a:p>
                      <a:pPr algn="r" fontAlgn="b"/>
                      <a:r>
                        <a:rPr lang="ru-RU" sz="600" b="0" i="0" u="none" strike="noStrike">
                          <a:solidFill>
                            <a:schemeClr val="bg1"/>
                          </a:solidFill>
                          <a:effectLst/>
                          <a:latin typeface="Consolas" panose="020B0609020204030204" pitchFamily="49" charset="0"/>
                        </a:rPr>
                        <a:t>81,68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700"/>
                    </a:solidFill>
                  </a:tcPr>
                </a:tc>
                <a:tc>
                  <a:txBody>
                    <a:bodyPr/>
                    <a:lstStyle/>
                    <a:p>
                      <a:pPr algn="r" fontAlgn="b"/>
                      <a:r>
                        <a:rPr lang="ru-RU" sz="600" b="0" i="0" u="none" strike="noStrike">
                          <a:solidFill>
                            <a:schemeClr val="bg1"/>
                          </a:solidFill>
                          <a:effectLst/>
                          <a:latin typeface="Consolas" panose="020B0609020204030204" pitchFamily="49" charset="0"/>
                        </a:rPr>
                        <a:t>81,6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600"/>
                    </a:solidFill>
                  </a:tcPr>
                </a:tc>
                <a:tc>
                  <a:txBody>
                    <a:bodyPr/>
                    <a:lstStyle/>
                    <a:p>
                      <a:pPr algn="r" fontAlgn="b"/>
                      <a:r>
                        <a:rPr lang="ru-RU" sz="600" b="0" i="0" u="none" strike="noStrike">
                          <a:solidFill>
                            <a:schemeClr val="bg1"/>
                          </a:solidFill>
                          <a:effectLst/>
                          <a:latin typeface="Consolas" panose="020B0609020204030204" pitchFamily="49" charset="0"/>
                        </a:rPr>
                        <a:t>84,15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E00"/>
                    </a:solidFill>
                  </a:tcPr>
                </a:tc>
                <a:tc>
                  <a:txBody>
                    <a:bodyPr/>
                    <a:lstStyle/>
                    <a:p>
                      <a:pPr algn="r" fontAlgn="b"/>
                      <a:r>
                        <a:rPr lang="ru-RU" sz="600" b="0" i="0" u="none" strike="noStrike">
                          <a:solidFill>
                            <a:schemeClr val="bg1"/>
                          </a:solidFill>
                          <a:effectLst/>
                          <a:latin typeface="Consolas" panose="020B0609020204030204" pitchFamily="49" charset="0"/>
                        </a:rPr>
                        <a:t>82,63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B600"/>
                    </a:solidFill>
                  </a:tcPr>
                </a:tc>
                <a:tc>
                  <a:txBody>
                    <a:bodyPr/>
                    <a:lstStyle/>
                    <a:p>
                      <a:pPr algn="r" fontAlgn="b"/>
                      <a:r>
                        <a:rPr lang="ru-RU" sz="600" b="0" i="0" u="none" strike="noStrike">
                          <a:solidFill>
                            <a:schemeClr val="bg1"/>
                          </a:solidFill>
                          <a:effectLst/>
                          <a:latin typeface="Consolas" panose="020B0609020204030204" pitchFamily="49" charset="0"/>
                        </a:rPr>
                        <a:t>83,25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ru-RU" sz="600" b="0" i="0" u="none" strike="noStrike">
                          <a:solidFill>
                            <a:schemeClr val="bg1"/>
                          </a:solidFill>
                          <a:effectLst/>
                          <a:latin typeface="Consolas" panose="020B0609020204030204" pitchFamily="49" charset="0"/>
                        </a:rPr>
                        <a:t>83,05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BD00"/>
                    </a:solidFill>
                  </a:tcPr>
                </a:tc>
                <a:tc>
                  <a:txBody>
                    <a:bodyPr/>
                    <a:lstStyle/>
                    <a:p>
                      <a:pPr algn="r" fontAlgn="b"/>
                      <a:r>
                        <a:rPr lang="ru-RU" sz="600" b="0" i="0" u="none" strike="noStrike">
                          <a:solidFill>
                            <a:schemeClr val="bg1"/>
                          </a:solidFill>
                          <a:effectLst/>
                          <a:latin typeface="Consolas" panose="020B0609020204030204" pitchFamily="49" charset="0"/>
                        </a:rPr>
                        <a:t>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E00"/>
                    </a:solidFill>
                  </a:tcPr>
                </a:tc>
                <a:tc>
                  <a:txBody>
                    <a:bodyPr/>
                    <a:lstStyle/>
                    <a:p>
                      <a:pPr algn="r" fontAlgn="b"/>
                      <a:r>
                        <a:rPr lang="ru-RU" sz="600" b="0" i="0" u="none" strike="noStrike">
                          <a:solidFill>
                            <a:schemeClr val="bg1"/>
                          </a:solidFill>
                          <a:effectLst/>
                          <a:latin typeface="Consolas" panose="020B0609020204030204" pitchFamily="49" charset="0"/>
                        </a:rPr>
                        <a:t>84,9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A00"/>
                    </a:solidFill>
                  </a:tcPr>
                </a:tc>
                <a:tc>
                  <a:txBody>
                    <a:bodyPr/>
                    <a:lstStyle/>
                    <a:p>
                      <a:pPr algn="r" fontAlgn="b"/>
                      <a:r>
                        <a:rPr lang="ru-RU" sz="600" b="0" i="0" u="none" strike="noStrike">
                          <a:solidFill>
                            <a:schemeClr val="bg1"/>
                          </a:solidFill>
                          <a:effectLst/>
                          <a:latin typeface="Consolas" panose="020B0609020204030204" pitchFamily="49" charset="0"/>
                        </a:rPr>
                        <a:t>84,86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A00"/>
                    </a:solidFill>
                  </a:tcPr>
                </a:tc>
                <a:tc>
                  <a:txBody>
                    <a:bodyPr/>
                    <a:lstStyle/>
                    <a:p>
                      <a:pPr algn="r" fontAlgn="b"/>
                      <a:r>
                        <a:rPr lang="ru-RU" sz="600" b="0" i="0" u="none" strike="noStrike">
                          <a:solidFill>
                            <a:schemeClr val="bg1"/>
                          </a:solidFill>
                          <a:effectLst/>
                          <a:latin typeface="Consolas" panose="020B0609020204030204" pitchFamily="49" charset="0"/>
                        </a:rPr>
                        <a:t>83,42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300"/>
                    </a:solidFill>
                  </a:tcPr>
                </a:tc>
                <a:tc>
                  <a:txBody>
                    <a:bodyPr/>
                    <a:lstStyle/>
                    <a:p>
                      <a:pPr algn="r" fontAlgn="b"/>
                      <a:r>
                        <a:rPr lang="ru-RU" sz="600" b="0" i="0" u="none" strike="noStrike">
                          <a:solidFill>
                            <a:schemeClr val="bg1"/>
                          </a:solidFill>
                          <a:effectLst/>
                          <a:latin typeface="Consolas" panose="020B0609020204030204" pitchFamily="49" charset="0"/>
                        </a:rPr>
                        <a:t>85,08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00"/>
                    </a:solidFill>
                  </a:tcPr>
                </a:tc>
                <a:tc>
                  <a:txBody>
                    <a:bodyPr/>
                    <a:lstStyle/>
                    <a:p>
                      <a:pPr algn="r" fontAlgn="b"/>
                      <a:r>
                        <a:rPr lang="ru-RU" sz="600" b="0" i="0" u="none" strike="noStrike">
                          <a:solidFill>
                            <a:schemeClr val="bg1"/>
                          </a:solidFill>
                          <a:effectLst/>
                          <a:latin typeface="Consolas" panose="020B0609020204030204" pitchFamily="49" charset="0"/>
                        </a:rPr>
                        <a:t>83,88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A00"/>
                    </a:solidFill>
                  </a:tcPr>
                </a:tc>
                <a:tc>
                  <a:txBody>
                    <a:bodyPr/>
                    <a:lstStyle/>
                    <a:p>
                      <a:pPr algn="r" fontAlgn="b"/>
                      <a:r>
                        <a:rPr lang="ru-RU" sz="600" b="0" i="0" u="none" strike="noStrike">
                          <a:solidFill>
                            <a:schemeClr val="bg1"/>
                          </a:solidFill>
                          <a:effectLst/>
                          <a:latin typeface="Consolas" panose="020B0609020204030204" pitchFamily="49" charset="0"/>
                        </a:rPr>
                        <a:t>85,27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00"/>
                    </a:solidFill>
                  </a:tcPr>
                </a:tc>
                <a:tc>
                  <a:txBody>
                    <a:bodyPr/>
                    <a:lstStyle/>
                    <a:p>
                      <a:pPr algn="r" fontAlgn="b"/>
                      <a:r>
                        <a:rPr lang="ru-RU" sz="600" b="0" i="0" u="none" strike="noStrike">
                          <a:solidFill>
                            <a:schemeClr val="bg1"/>
                          </a:solidFill>
                          <a:effectLst/>
                          <a:latin typeface="Consolas" panose="020B0609020204030204" pitchFamily="49" charset="0"/>
                        </a:rPr>
                        <a:t>84,21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F00"/>
                    </a:solidFill>
                  </a:tcPr>
                </a:tc>
                <a:tc>
                  <a:txBody>
                    <a:bodyPr/>
                    <a:lstStyle/>
                    <a:p>
                      <a:pPr algn="r" fontAlgn="b"/>
                      <a:r>
                        <a:rPr lang="ru-RU" sz="600" b="0" i="0" u="none" strike="noStrike">
                          <a:solidFill>
                            <a:schemeClr val="bg1"/>
                          </a:solidFill>
                          <a:effectLst/>
                          <a:latin typeface="Consolas" panose="020B0609020204030204" pitchFamily="49" charset="0"/>
                        </a:rPr>
                        <a:t>82,31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B100"/>
                    </a:solidFill>
                  </a:tcPr>
                </a:tc>
                <a:tc>
                  <a:txBody>
                    <a:bodyPr/>
                    <a:lstStyle/>
                    <a:p>
                      <a:pPr algn="r" fontAlgn="b"/>
                      <a:r>
                        <a:rPr lang="ru-RU" sz="600" b="0" i="0" u="none" strike="noStrike">
                          <a:solidFill>
                            <a:schemeClr val="bg1"/>
                          </a:solidFill>
                          <a:effectLst/>
                          <a:latin typeface="Consolas" panose="020B0609020204030204" pitchFamily="49" charset="0"/>
                        </a:rPr>
                        <a:t>84,75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800"/>
                    </a:solidFill>
                  </a:tcPr>
                </a:tc>
                <a:tc>
                  <a:txBody>
                    <a:bodyPr/>
                    <a:lstStyle/>
                    <a:p>
                      <a:pPr algn="r" fontAlgn="b"/>
                      <a:r>
                        <a:rPr lang="ru-RU" sz="600" b="0" i="0" u="none" strike="noStrike">
                          <a:solidFill>
                            <a:schemeClr val="bg1"/>
                          </a:solidFill>
                          <a:effectLst/>
                          <a:latin typeface="Consolas" panose="020B0609020204030204" pitchFamily="49" charset="0"/>
                        </a:rPr>
                        <a:t>84,59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500"/>
                    </a:solidFill>
                  </a:tcPr>
                </a:tc>
                <a:tc>
                  <a:txBody>
                    <a:bodyPr/>
                    <a:lstStyle/>
                    <a:p>
                      <a:pPr algn="r" fontAlgn="b"/>
                      <a:r>
                        <a:rPr lang="ru-RU" sz="600" b="0" i="0" u="none" strike="noStrike">
                          <a:solidFill>
                            <a:schemeClr val="bg1"/>
                          </a:solidFill>
                          <a:effectLst/>
                          <a:latin typeface="Consolas" panose="020B0609020204030204" pitchFamily="49" charset="0"/>
                        </a:rPr>
                        <a:t>85,06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00"/>
                    </a:solidFill>
                  </a:tcPr>
                </a:tc>
                <a:tc>
                  <a:txBody>
                    <a:bodyPr/>
                    <a:lstStyle/>
                    <a:p>
                      <a:pPr algn="r" fontAlgn="b"/>
                      <a:r>
                        <a:rPr lang="ru-RU" sz="600" b="0" i="0" u="none" strike="noStrike">
                          <a:solidFill>
                            <a:schemeClr val="bg1"/>
                          </a:solidFill>
                          <a:effectLst/>
                          <a:latin typeface="Consolas" panose="020B0609020204030204" pitchFamily="49" charset="0"/>
                        </a:rPr>
                        <a:t>85,26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00"/>
                    </a:solidFill>
                  </a:tcPr>
                </a:tc>
                <a:tc>
                  <a:txBody>
                    <a:bodyPr/>
                    <a:lstStyle/>
                    <a:p>
                      <a:pPr algn="r" fontAlgn="b"/>
                      <a:r>
                        <a:rPr lang="ru-RU" sz="600" b="0" i="0" u="none" strike="noStrike">
                          <a:solidFill>
                            <a:schemeClr val="bg1"/>
                          </a:solidFill>
                          <a:effectLst/>
                          <a:latin typeface="Consolas" panose="020B0609020204030204" pitchFamily="49" charset="0"/>
                        </a:rPr>
                        <a:t>85,17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F00"/>
                    </a:solidFill>
                  </a:tcPr>
                </a:tc>
                <a:tc>
                  <a:txBody>
                    <a:bodyPr/>
                    <a:lstStyle/>
                    <a:p>
                      <a:pPr algn="r" fontAlgn="b"/>
                      <a:r>
                        <a:rPr lang="ru-RU" sz="600" b="0" i="0" u="none" strike="noStrike">
                          <a:solidFill>
                            <a:schemeClr val="bg1"/>
                          </a:solidFill>
                          <a:effectLst/>
                          <a:latin typeface="Consolas" panose="020B0609020204030204" pitchFamily="49" charset="0"/>
                        </a:rPr>
                        <a:t>85,36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200"/>
                    </a:solidFill>
                  </a:tcPr>
                </a:tc>
                <a:tc>
                  <a:txBody>
                    <a:bodyPr/>
                    <a:lstStyle/>
                    <a:p>
                      <a:pPr algn="r" fontAlgn="b"/>
                      <a:r>
                        <a:rPr lang="ru-RU" sz="600" b="0" i="0" u="none" strike="noStrike">
                          <a:solidFill>
                            <a:schemeClr val="bg1"/>
                          </a:solidFill>
                          <a:effectLst/>
                          <a:latin typeface="Consolas" panose="020B0609020204030204" pitchFamily="49" charset="0"/>
                        </a:rPr>
                        <a:t>83,95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B00"/>
                    </a:solidFill>
                  </a:tcPr>
                </a:tc>
                <a:tc>
                  <a:txBody>
                    <a:bodyPr/>
                    <a:lstStyle/>
                    <a:p>
                      <a:pPr algn="r" fontAlgn="b"/>
                      <a:r>
                        <a:rPr lang="ru-RU" sz="600" b="0" i="0" u="none" strike="noStrike">
                          <a:solidFill>
                            <a:schemeClr val="bg1"/>
                          </a:solidFill>
                          <a:effectLst/>
                          <a:latin typeface="Consolas" panose="020B0609020204030204" pitchFamily="49" charset="0"/>
                        </a:rPr>
                        <a:t>85,46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00"/>
                    </a:solidFill>
                  </a:tcPr>
                </a:tc>
              </a:tr>
              <a:tr h="299458">
                <a:tc>
                  <a:txBody>
                    <a:bodyPr/>
                    <a:lstStyle/>
                    <a:p>
                      <a:pPr algn="r" fontAlgn="b"/>
                      <a:r>
                        <a:rPr lang="ru-RU" sz="600" b="0" i="0" u="none" strike="noStrike" dirty="0">
                          <a:solidFill>
                            <a:schemeClr val="tx1"/>
                          </a:solidFill>
                          <a:effectLst/>
                          <a:latin typeface="Consolas" panose="020B0609020204030204" pitchFamily="49" charset="0"/>
                        </a:rPr>
                        <a:t>8</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74,67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700"/>
                    </a:solidFill>
                  </a:tcPr>
                </a:tc>
                <a:tc>
                  <a:txBody>
                    <a:bodyPr/>
                    <a:lstStyle/>
                    <a:p>
                      <a:pPr algn="r" fontAlgn="b"/>
                      <a:r>
                        <a:rPr lang="ru-RU" sz="600" b="0" i="0" u="none" strike="noStrike">
                          <a:solidFill>
                            <a:schemeClr val="bg1"/>
                          </a:solidFill>
                          <a:effectLst/>
                          <a:latin typeface="Consolas" panose="020B0609020204030204" pitchFamily="49" charset="0"/>
                        </a:rPr>
                        <a:t>77,44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400"/>
                    </a:solidFill>
                  </a:tcPr>
                </a:tc>
                <a:tc>
                  <a:txBody>
                    <a:bodyPr/>
                    <a:lstStyle/>
                    <a:p>
                      <a:pPr algn="r" fontAlgn="b"/>
                      <a:r>
                        <a:rPr lang="ru-RU" sz="600" b="0" i="0" u="none" strike="noStrike">
                          <a:solidFill>
                            <a:schemeClr val="bg1"/>
                          </a:solidFill>
                          <a:effectLst/>
                          <a:latin typeface="Consolas" panose="020B0609020204030204" pitchFamily="49" charset="0"/>
                        </a:rPr>
                        <a:t>82,27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B100"/>
                    </a:solidFill>
                  </a:tcPr>
                </a:tc>
                <a:tc>
                  <a:txBody>
                    <a:bodyPr/>
                    <a:lstStyle/>
                    <a:p>
                      <a:pPr algn="r" fontAlgn="b"/>
                      <a:r>
                        <a:rPr lang="ru-RU" sz="600" b="0" i="0" u="none" strike="noStrike">
                          <a:solidFill>
                            <a:schemeClr val="bg1"/>
                          </a:solidFill>
                          <a:effectLst/>
                          <a:latin typeface="Consolas" panose="020B0609020204030204" pitchFamily="49" charset="0"/>
                        </a:rPr>
                        <a:t>82,15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F00"/>
                    </a:solidFill>
                  </a:tcPr>
                </a:tc>
                <a:tc>
                  <a:txBody>
                    <a:bodyPr/>
                    <a:lstStyle/>
                    <a:p>
                      <a:pPr algn="r" fontAlgn="b"/>
                      <a:r>
                        <a:rPr lang="ru-RU" sz="600" b="0" i="0" u="none" strike="noStrike">
                          <a:solidFill>
                            <a:schemeClr val="bg1"/>
                          </a:solidFill>
                          <a:effectLst/>
                          <a:latin typeface="Consolas" panose="020B0609020204030204" pitchFamily="49" charset="0"/>
                        </a:rPr>
                        <a:t>83,94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B00"/>
                    </a:solidFill>
                  </a:tcPr>
                </a:tc>
                <a:tc>
                  <a:txBody>
                    <a:bodyPr/>
                    <a:lstStyle/>
                    <a:p>
                      <a:pPr algn="r" fontAlgn="b"/>
                      <a:r>
                        <a:rPr lang="ru-RU" sz="600" b="0" i="0" u="none" strike="noStrike">
                          <a:solidFill>
                            <a:schemeClr val="bg1"/>
                          </a:solidFill>
                          <a:effectLst/>
                          <a:latin typeface="Consolas" panose="020B0609020204030204" pitchFamily="49" charset="0"/>
                        </a:rPr>
                        <a:t>83,23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ru-RU" sz="600" b="0" i="0" u="none" strike="noStrike">
                          <a:solidFill>
                            <a:schemeClr val="bg1"/>
                          </a:solidFill>
                          <a:effectLst/>
                          <a:latin typeface="Consolas" panose="020B0609020204030204" pitchFamily="49" charset="0"/>
                        </a:rPr>
                        <a:t>83,91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B00"/>
                    </a:solidFill>
                  </a:tcPr>
                </a:tc>
                <a:tc>
                  <a:txBody>
                    <a:bodyPr/>
                    <a:lstStyle/>
                    <a:p>
                      <a:pPr algn="r" fontAlgn="b"/>
                      <a:r>
                        <a:rPr lang="ru-RU" sz="600" b="0" i="0" u="none" strike="noStrike">
                          <a:solidFill>
                            <a:schemeClr val="bg1"/>
                          </a:solidFill>
                          <a:effectLst/>
                          <a:latin typeface="Consolas" panose="020B0609020204030204" pitchFamily="49" charset="0"/>
                        </a:rPr>
                        <a:t>83,56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00"/>
                    </a:solidFill>
                  </a:tcPr>
                </a:tc>
                <a:tc>
                  <a:txBody>
                    <a:bodyPr/>
                    <a:lstStyle/>
                    <a:p>
                      <a:pPr algn="r" fontAlgn="b"/>
                      <a:r>
                        <a:rPr lang="ru-RU" sz="600" b="0" i="0" u="none" strike="noStrike">
                          <a:solidFill>
                            <a:schemeClr val="bg1"/>
                          </a:solidFill>
                          <a:effectLst/>
                          <a:latin typeface="Consolas" panose="020B0609020204030204" pitchFamily="49" charset="0"/>
                        </a:rPr>
                        <a:t>84,36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200"/>
                    </a:solidFill>
                  </a:tcPr>
                </a:tc>
                <a:tc>
                  <a:txBody>
                    <a:bodyPr/>
                    <a:lstStyle/>
                    <a:p>
                      <a:pPr algn="r" fontAlgn="b"/>
                      <a:r>
                        <a:rPr lang="ru-RU" sz="600" b="0" i="0" u="none" strike="noStrike">
                          <a:solidFill>
                            <a:schemeClr val="bg1"/>
                          </a:solidFill>
                          <a:effectLst/>
                          <a:latin typeface="Consolas" panose="020B0609020204030204" pitchFamily="49" charset="0"/>
                        </a:rPr>
                        <a:t>85,17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F00"/>
                    </a:solidFill>
                  </a:tcPr>
                </a:tc>
                <a:tc>
                  <a:txBody>
                    <a:bodyPr/>
                    <a:lstStyle/>
                    <a:p>
                      <a:pPr algn="r" fontAlgn="b"/>
                      <a:r>
                        <a:rPr lang="ru-RU" sz="600" b="0" i="0" u="none" strike="noStrike">
                          <a:solidFill>
                            <a:schemeClr val="bg1"/>
                          </a:solidFill>
                          <a:effectLst/>
                          <a:latin typeface="Consolas" panose="020B0609020204030204" pitchFamily="49" charset="0"/>
                        </a:rPr>
                        <a:t>85,42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00"/>
                    </a:solidFill>
                  </a:tcPr>
                </a:tc>
                <a:tc>
                  <a:txBody>
                    <a:bodyPr/>
                    <a:lstStyle/>
                    <a:p>
                      <a:pPr algn="r" fontAlgn="b"/>
                      <a:r>
                        <a:rPr lang="ru-RU" sz="600" b="0" i="0" u="none" strike="noStrike">
                          <a:solidFill>
                            <a:schemeClr val="bg1"/>
                          </a:solidFill>
                          <a:effectLst/>
                          <a:latin typeface="Consolas" panose="020B0609020204030204" pitchFamily="49" charset="0"/>
                        </a:rPr>
                        <a:t>84,14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E00"/>
                    </a:solidFill>
                  </a:tcPr>
                </a:tc>
                <a:tc>
                  <a:txBody>
                    <a:bodyPr/>
                    <a:lstStyle/>
                    <a:p>
                      <a:pPr algn="r" fontAlgn="b"/>
                      <a:r>
                        <a:rPr lang="ru-RU" sz="600" b="0" i="0" u="none" strike="noStrike">
                          <a:solidFill>
                            <a:schemeClr val="bg1"/>
                          </a:solidFill>
                          <a:effectLst/>
                          <a:latin typeface="Consolas" panose="020B0609020204030204" pitchFamily="49" charset="0"/>
                        </a:rPr>
                        <a:t>85,56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00"/>
                    </a:solidFill>
                  </a:tcPr>
                </a:tc>
                <a:tc>
                  <a:txBody>
                    <a:bodyPr/>
                    <a:lstStyle/>
                    <a:p>
                      <a:pPr algn="r" fontAlgn="b"/>
                      <a:r>
                        <a:rPr lang="ru-RU" sz="600" b="0" i="0" u="none" strike="noStrike">
                          <a:solidFill>
                            <a:schemeClr val="bg1"/>
                          </a:solidFill>
                          <a:effectLst/>
                          <a:latin typeface="Consolas" panose="020B0609020204030204" pitchFamily="49" charset="0"/>
                        </a:rPr>
                        <a:t>84,75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800"/>
                    </a:solidFill>
                  </a:tcPr>
                </a:tc>
                <a:tc>
                  <a:txBody>
                    <a:bodyPr/>
                    <a:lstStyle/>
                    <a:p>
                      <a:pPr algn="r" fontAlgn="b"/>
                      <a:r>
                        <a:rPr lang="ru-RU" sz="600" b="0" i="0" u="none" strike="noStrike">
                          <a:solidFill>
                            <a:schemeClr val="bg1"/>
                          </a:solidFill>
                          <a:effectLst/>
                          <a:latin typeface="Consolas" panose="020B0609020204030204" pitchFamily="49" charset="0"/>
                        </a:rPr>
                        <a:t>85,53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00"/>
                    </a:solidFill>
                  </a:tcPr>
                </a:tc>
                <a:tc>
                  <a:txBody>
                    <a:bodyPr/>
                    <a:lstStyle/>
                    <a:p>
                      <a:pPr algn="r" fontAlgn="b"/>
                      <a:r>
                        <a:rPr lang="ru-RU" sz="600" b="0" i="0" u="none" strike="noStrike">
                          <a:solidFill>
                            <a:schemeClr val="bg1"/>
                          </a:solidFill>
                          <a:effectLst/>
                          <a:latin typeface="Consolas" panose="020B0609020204030204" pitchFamily="49" charset="0"/>
                        </a:rPr>
                        <a:t>84,9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A00"/>
                    </a:solidFill>
                  </a:tcPr>
                </a:tc>
                <a:tc>
                  <a:txBody>
                    <a:bodyPr/>
                    <a:lstStyle/>
                    <a:p>
                      <a:pPr algn="r" fontAlgn="b"/>
                      <a:r>
                        <a:rPr lang="ru-RU" sz="600" b="0" i="0" u="none" strike="noStrike">
                          <a:solidFill>
                            <a:schemeClr val="bg1"/>
                          </a:solidFill>
                          <a:effectLst/>
                          <a:latin typeface="Consolas" panose="020B0609020204030204" pitchFamily="49" charset="0"/>
                        </a:rPr>
                        <a:t>82,3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B100"/>
                    </a:solidFill>
                  </a:tcPr>
                </a:tc>
                <a:tc>
                  <a:txBody>
                    <a:bodyPr/>
                    <a:lstStyle/>
                    <a:p>
                      <a:pPr algn="r" fontAlgn="b"/>
                      <a:r>
                        <a:rPr lang="ru-RU" sz="600" b="0" i="0" u="none" strike="noStrike">
                          <a:solidFill>
                            <a:schemeClr val="bg1"/>
                          </a:solidFill>
                          <a:effectLst/>
                          <a:latin typeface="Consolas" panose="020B0609020204030204" pitchFamily="49" charset="0"/>
                        </a:rPr>
                        <a:t>85,07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00"/>
                    </a:solidFill>
                  </a:tcPr>
                </a:tc>
                <a:tc>
                  <a:txBody>
                    <a:bodyPr/>
                    <a:lstStyle/>
                    <a:p>
                      <a:pPr algn="r" fontAlgn="b"/>
                      <a:r>
                        <a:rPr lang="ru-RU" sz="600" b="0" i="0" u="none" strike="noStrike">
                          <a:solidFill>
                            <a:schemeClr val="bg1"/>
                          </a:solidFill>
                          <a:effectLst/>
                          <a:latin typeface="Consolas" panose="020B0609020204030204" pitchFamily="49" charset="0"/>
                        </a:rPr>
                        <a:t>84,76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800"/>
                    </a:solidFill>
                  </a:tcPr>
                </a:tc>
                <a:tc>
                  <a:txBody>
                    <a:bodyPr/>
                    <a:lstStyle/>
                    <a:p>
                      <a:pPr algn="r" fontAlgn="b"/>
                      <a:r>
                        <a:rPr lang="ru-RU" sz="600" b="0" i="0" u="none" strike="noStrike">
                          <a:solidFill>
                            <a:schemeClr val="bg1"/>
                          </a:solidFill>
                          <a:effectLst/>
                          <a:latin typeface="Consolas" panose="020B0609020204030204" pitchFamily="49" charset="0"/>
                        </a:rPr>
                        <a:t>85,46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00"/>
                    </a:solidFill>
                  </a:tcPr>
                </a:tc>
                <a:tc>
                  <a:txBody>
                    <a:bodyPr/>
                    <a:lstStyle/>
                    <a:p>
                      <a:pPr algn="r" fontAlgn="b"/>
                      <a:r>
                        <a:rPr lang="ru-RU" sz="600" b="0" i="0" u="none" strike="noStrike">
                          <a:solidFill>
                            <a:schemeClr val="bg1"/>
                          </a:solidFill>
                          <a:effectLst/>
                          <a:latin typeface="Consolas" panose="020B0609020204030204" pitchFamily="49" charset="0"/>
                        </a:rPr>
                        <a:t>85,83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00"/>
                    </a:solidFill>
                  </a:tcPr>
                </a:tc>
                <a:tc>
                  <a:txBody>
                    <a:bodyPr/>
                    <a:lstStyle/>
                    <a:p>
                      <a:pPr algn="r" fontAlgn="b"/>
                      <a:r>
                        <a:rPr lang="ru-RU" sz="600" b="0" i="0" u="none" strike="noStrike">
                          <a:solidFill>
                            <a:schemeClr val="bg1"/>
                          </a:solidFill>
                          <a:effectLst/>
                          <a:latin typeface="Consolas" panose="020B0609020204030204" pitchFamily="49" charset="0"/>
                        </a:rPr>
                        <a:t>85,74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800"/>
                    </a:solidFill>
                  </a:tcPr>
                </a:tc>
                <a:tc>
                  <a:txBody>
                    <a:bodyPr/>
                    <a:lstStyle/>
                    <a:p>
                      <a:pPr algn="r" fontAlgn="b"/>
                      <a:r>
                        <a:rPr lang="ru-RU" sz="600" b="0" i="0" u="none" strike="noStrike">
                          <a:solidFill>
                            <a:schemeClr val="bg1"/>
                          </a:solidFill>
                          <a:effectLst/>
                          <a:latin typeface="Consolas" panose="020B0609020204030204" pitchFamily="49" charset="0"/>
                        </a:rPr>
                        <a:t>85,8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00"/>
                    </a:solidFill>
                  </a:tcPr>
                </a:tc>
                <a:tc>
                  <a:txBody>
                    <a:bodyPr/>
                    <a:lstStyle/>
                    <a:p>
                      <a:pPr algn="r" fontAlgn="b"/>
                      <a:r>
                        <a:rPr lang="ru-RU" sz="600" b="0" i="0" u="none" strike="noStrike">
                          <a:solidFill>
                            <a:schemeClr val="bg1"/>
                          </a:solidFill>
                          <a:effectLst/>
                          <a:latin typeface="Consolas" panose="020B0609020204030204" pitchFamily="49" charset="0"/>
                        </a:rPr>
                        <a:t>84,63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600"/>
                    </a:solidFill>
                  </a:tcPr>
                </a:tc>
                <a:tc>
                  <a:txBody>
                    <a:bodyPr/>
                    <a:lstStyle/>
                    <a:p>
                      <a:pPr algn="r" fontAlgn="b"/>
                      <a:r>
                        <a:rPr lang="ru-RU" sz="600" b="0" i="0" u="none" strike="noStrike">
                          <a:solidFill>
                            <a:schemeClr val="bg1"/>
                          </a:solidFill>
                          <a:effectLst/>
                          <a:latin typeface="Consolas" panose="020B0609020204030204" pitchFamily="49" charset="0"/>
                        </a:rPr>
                        <a:t>85,86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00"/>
                    </a:solidFill>
                  </a:tcPr>
                </a:tc>
              </a:tr>
              <a:tr h="299458">
                <a:tc>
                  <a:txBody>
                    <a:bodyPr/>
                    <a:lstStyle/>
                    <a:p>
                      <a:pPr algn="r" fontAlgn="b"/>
                      <a:r>
                        <a:rPr lang="ru-RU" sz="600" b="0" i="0" u="none" strike="noStrike" dirty="0">
                          <a:solidFill>
                            <a:schemeClr val="tx1"/>
                          </a:solidFill>
                          <a:effectLst/>
                          <a:latin typeface="Consolas" panose="020B0609020204030204" pitchFamily="49" charset="0"/>
                        </a:rPr>
                        <a:t>10</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76,93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B00"/>
                    </a:solidFill>
                  </a:tcPr>
                </a:tc>
                <a:tc>
                  <a:txBody>
                    <a:bodyPr/>
                    <a:lstStyle/>
                    <a:p>
                      <a:pPr algn="r" fontAlgn="b"/>
                      <a:r>
                        <a:rPr lang="ru-RU" sz="600" b="0" i="0" u="none" strike="noStrike">
                          <a:solidFill>
                            <a:schemeClr val="bg1"/>
                          </a:solidFill>
                          <a:effectLst/>
                          <a:latin typeface="Consolas" panose="020B0609020204030204" pitchFamily="49" charset="0"/>
                        </a:rPr>
                        <a:t>79,69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700"/>
                    </a:solidFill>
                  </a:tcPr>
                </a:tc>
                <a:tc>
                  <a:txBody>
                    <a:bodyPr/>
                    <a:lstStyle/>
                    <a:p>
                      <a:pPr algn="r" fontAlgn="b"/>
                      <a:r>
                        <a:rPr lang="ru-RU" sz="600" b="0" i="0" u="none" strike="noStrike">
                          <a:solidFill>
                            <a:schemeClr val="bg1"/>
                          </a:solidFill>
                          <a:effectLst/>
                          <a:latin typeface="Consolas" panose="020B0609020204030204" pitchFamily="49" charset="0"/>
                        </a:rPr>
                        <a:t>84,48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400"/>
                    </a:solidFill>
                  </a:tcPr>
                </a:tc>
                <a:tc>
                  <a:txBody>
                    <a:bodyPr/>
                    <a:lstStyle/>
                    <a:p>
                      <a:pPr algn="r" fontAlgn="b"/>
                      <a:r>
                        <a:rPr lang="ru-RU" sz="600" b="0" i="0" u="none" strike="noStrike">
                          <a:solidFill>
                            <a:schemeClr val="bg1"/>
                          </a:solidFill>
                          <a:effectLst/>
                          <a:latin typeface="Consolas" panose="020B0609020204030204" pitchFamily="49" charset="0"/>
                        </a:rPr>
                        <a:t>84,56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500"/>
                    </a:solidFill>
                  </a:tcPr>
                </a:tc>
                <a:tc>
                  <a:txBody>
                    <a:bodyPr/>
                    <a:lstStyle/>
                    <a:p>
                      <a:pPr algn="r" fontAlgn="b"/>
                      <a:r>
                        <a:rPr lang="ru-RU" sz="600" b="0" i="0" u="none" strike="noStrike">
                          <a:solidFill>
                            <a:schemeClr val="bg1"/>
                          </a:solidFill>
                          <a:effectLst/>
                          <a:latin typeface="Consolas" panose="020B0609020204030204" pitchFamily="49" charset="0"/>
                        </a:rPr>
                        <a:t>86,12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E00"/>
                    </a:solidFill>
                  </a:tcPr>
                </a:tc>
                <a:tc>
                  <a:txBody>
                    <a:bodyPr/>
                    <a:lstStyle/>
                    <a:p>
                      <a:pPr algn="r" fontAlgn="b"/>
                      <a:r>
                        <a:rPr lang="ru-RU" sz="600" b="0" i="0" u="none" strike="noStrike">
                          <a:solidFill>
                            <a:schemeClr val="bg1"/>
                          </a:solidFill>
                          <a:effectLst/>
                          <a:latin typeface="Consolas" panose="020B0609020204030204" pitchFamily="49" charset="0"/>
                        </a:rPr>
                        <a:t>85,46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00"/>
                    </a:solidFill>
                  </a:tcPr>
                </a:tc>
                <a:tc>
                  <a:txBody>
                    <a:bodyPr/>
                    <a:lstStyle/>
                    <a:p>
                      <a:pPr algn="r" fontAlgn="b"/>
                      <a:r>
                        <a:rPr lang="ru-RU" sz="600" b="0" i="0" u="none" strike="noStrike">
                          <a:solidFill>
                            <a:schemeClr val="bg1"/>
                          </a:solidFill>
                          <a:effectLst/>
                          <a:latin typeface="Consolas" panose="020B0609020204030204" pitchFamily="49" charset="0"/>
                        </a:rPr>
                        <a:t>86,37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00"/>
                    </a:solidFill>
                  </a:tcPr>
                </a:tc>
                <a:tc>
                  <a:txBody>
                    <a:bodyPr/>
                    <a:lstStyle/>
                    <a:p>
                      <a:pPr algn="r" fontAlgn="b"/>
                      <a:r>
                        <a:rPr lang="ru-RU" sz="600" b="0" i="0" u="none" strike="noStrike">
                          <a:solidFill>
                            <a:schemeClr val="bg1"/>
                          </a:solidFill>
                          <a:effectLst/>
                          <a:latin typeface="Consolas" panose="020B0609020204030204" pitchFamily="49" charset="0"/>
                        </a:rPr>
                        <a:t>86,03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C00"/>
                    </a:solidFill>
                  </a:tcPr>
                </a:tc>
                <a:tc>
                  <a:txBody>
                    <a:bodyPr/>
                    <a:lstStyle/>
                    <a:p>
                      <a:pPr algn="r" fontAlgn="b"/>
                      <a:r>
                        <a:rPr lang="ru-RU" sz="600" b="0" i="0" u="none" strike="noStrike">
                          <a:solidFill>
                            <a:schemeClr val="bg1"/>
                          </a:solidFill>
                          <a:effectLst/>
                          <a:latin typeface="Consolas" panose="020B0609020204030204" pitchFamily="49" charset="0"/>
                        </a:rPr>
                        <a:t>86,58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500"/>
                    </a:solidFill>
                  </a:tcPr>
                </a:tc>
                <a:tc>
                  <a:txBody>
                    <a:bodyPr/>
                    <a:lstStyle/>
                    <a:p>
                      <a:pPr algn="r" fontAlgn="b"/>
                      <a:r>
                        <a:rPr lang="ru-RU" sz="600" b="0" i="0" u="none" strike="noStrike">
                          <a:solidFill>
                            <a:schemeClr val="bg1"/>
                          </a:solidFill>
                          <a:effectLst/>
                          <a:latin typeface="Consolas" panose="020B0609020204030204" pitchFamily="49" charset="0"/>
                        </a:rPr>
                        <a:t>87,57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F00"/>
                    </a:solidFill>
                  </a:tcPr>
                </a:tc>
                <a:tc>
                  <a:txBody>
                    <a:bodyPr/>
                    <a:lstStyle/>
                    <a:p>
                      <a:pPr algn="r" fontAlgn="b"/>
                      <a:r>
                        <a:rPr lang="ru-RU" sz="600" b="0" i="0" u="none" strike="noStrike">
                          <a:solidFill>
                            <a:schemeClr val="bg1"/>
                          </a:solidFill>
                          <a:effectLst/>
                          <a:latin typeface="Consolas" panose="020B0609020204030204" pitchFamily="49" charset="0"/>
                        </a:rPr>
                        <a:t>87,91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F00"/>
                    </a:solidFill>
                  </a:tcPr>
                </a:tc>
                <a:tc>
                  <a:txBody>
                    <a:bodyPr/>
                    <a:lstStyle/>
                    <a:p>
                      <a:pPr algn="r" fontAlgn="b"/>
                      <a:r>
                        <a:rPr lang="ru-RU" sz="600" b="0" i="0" u="none" strike="noStrike">
                          <a:solidFill>
                            <a:schemeClr val="bg1"/>
                          </a:solidFill>
                          <a:effectLst/>
                          <a:latin typeface="Consolas" panose="020B0609020204030204" pitchFamily="49" charset="0"/>
                        </a:rPr>
                        <a:t>86,5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400"/>
                    </a:solidFill>
                  </a:tcPr>
                </a:tc>
                <a:tc>
                  <a:txBody>
                    <a:bodyPr/>
                    <a:lstStyle/>
                    <a:p>
                      <a:pPr algn="r" fontAlgn="b"/>
                      <a:r>
                        <a:rPr lang="ru-RU" sz="600" b="0" i="0" u="none" strike="noStrike">
                          <a:solidFill>
                            <a:schemeClr val="bg1"/>
                          </a:solidFill>
                          <a:effectLst/>
                          <a:latin typeface="Consolas" panose="020B0609020204030204" pitchFamily="49" charset="0"/>
                        </a:rPr>
                        <a:t>87,97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F00"/>
                    </a:solidFill>
                  </a:tcPr>
                </a:tc>
                <a:tc>
                  <a:txBody>
                    <a:bodyPr/>
                    <a:lstStyle/>
                    <a:p>
                      <a:pPr algn="r" fontAlgn="b"/>
                      <a:r>
                        <a:rPr lang="ru-RU" sz="600" b="0" i="0" u="none" strike="noStrike">
                          <a:solidFill>
                            <a:schemeClr val="bg1"/>
                          </a:solidFill>
                          <a:effectLst/>
                          <a:latin typeface="Consolas" panose="020B0609020204030204" pitchFamily="49" charset="0"/>
                        </a:rPr>
                        <a:t>87,42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F00"/>
                    </a:solidFill>
                  </a:tcPr>
                </a:tc>
                <a:tc>
                  <a:txBody>
                    <a:bodyPr/>
                    <a:lstStyle/>
                    <a:p>
                      <a:pPr algn="r" fontAlgn="b"/>
                      <a:r>
                        <a:rPr lang="ru-RU" sz="600" b="0" i="0" u="none" strike="noStrike">
                          <a:solidFill>
                            <a:schemeClr val="bg1"/>
                          </a:solidFill>
                          <a:effectLst/>
                          <a:latin typeface="Consolas" panose="020B0609020204030204" pitchFamily="49" charset="0"/>
                        </a:rPr>
                        <a:t>87,96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F00"/>
                    </a:solidFill>
                  </a:tcPr>
                </a:tc>
                <a:tc>
                  <a:txBody>
                    <a:bodyPr/>
                    <a:lstStyle/>
                    <a:p>
                      <a:pPr algn="r" fontAlgn="b"/>
                      <a:r>
                        <a:rPr lang="ru-RU" sz="600" b="0" i="0" u="none" strike="noStrike">
                          <a:solidFill>
                            <a:schemeClr val="bg1"/>
                          </a:solidFill>
                          <a:effectLst/>
                          <a:latin typeface="Consolas" panose="020B0609020204030204" pitchFamily="49" charset="0"/>
                        </a:rPr>
                        <a:t>87,49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F00"/>
                    </a:solidFill>
                  </a:tcPr>
                </a:tc>
                <a:tc>
                  <a:txBody>
                    <a:bodyPr/>
                    <a:lstStyle/>
                    <a:p>
                      <a:pPr algn="r" fontAlgn="b"/>
                      <a:r>
                        <a:rPr lang="ru-RU" sz="600" b="0" i="0" u="none" strike="noStrike">
                          <a:solidFill>
                            <a:schemeClr val="bg1"/>
                          </a:solidFill>
                          <a:effectLst/>
                          <a:latin typeface="Consolas" panose="020B0609020204030204" pitchFamily="49" charset="0"/>
                        </a:rPr>
                        <a:t>84,71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00"/>
                    </a:solidFill>
                  </a:tcPr>
                </a:tc>
                <a:tc>
                  <a:txBody>
                    <a:bodyPr/>
                    <a:lstStyle/>
                    <a:p>
                      <a:pPr algn="r" fontAlgn="b"/>
                      <a:r>
                        <a:rPr lang="ru-RU" sz="600" b="0" i="0" u="none" strike="noStrike">
                          <a:solidFill>
                            <a:schemeClr val="bg1"/>
                          </a:solidFill>
                          <a:effectLst/>
                          <a:latin typeface="Consolas" panose="020B0609020204030204" pitchFamily="49" charset="0"/>
                        </a:rPr>
                        <a:t>87,46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F00"/>
                    </a:solidFill>
                  </a:tcPr>
                </a:tc>
                <a:tc>
                  <a:txBody>
                    <a:bodyPr/>
                    <a:lstStyle/>
                    <a:p>
                      <a:pPr algn="r" fontAlgn="b"/>
                      <a:r>
                        <a:rPr lang="ru-RU" sz="600" b="0" i="0" u="none" strike="noStrike">
                          <a:solidFill>
                            <a:schemeClr val="bg1"/>
                          </a:solidFill>
                          <a:effectLst/>
                          <a:latin typeface="Consolas" panose="020B0609020204030204" pitchFamily="49" charset="0"/>
                        </a:rPr>
                        <a:t>87,41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F00"/>
                    </a:solidFill>
                  </a:tcPr>
                </a:tc>
                <a:tc>
                  <a:txBody>
                    <a:bodyPr/>
                    <a:lstStyle/>
                    <a:p>
                      <a:pPr algn="r" fontAlgn="b"/>
                      <a:r>
                        <a:rPr lang="ru-RU" sz="600" b="0" i="0" u="none" strike="noStrike">
                          <a:solidFill>
                            <a:schemeClr val="bg1"/>
                          </a:solidFill>
                          <a:effectLst/>
                          <a:latin typeface="Consolas" panose="020B0609020204030204" pitchFamily="49" charset="0"/>
                        </a:rPr>
                        <a:t>88,15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F00"/>
                    </a:solidFill>
                  </a:tcPr>
                </a:tc>
                <a:tc>
                  <a:txBody>
                    <a:bodyPr/>
                    <a:lstStyle/>
                    <a:p>
                      <a:pPr algn="r" fontAlgn="b"/>
                      <a:r>
                        <a:rPr lang="ru-RU" sz="600" b="0" i="0" u="none" strike="noStrike">
                          <a:solidFill>
                            <a:schemeClr val="bg1"/>
                          </a:solidFill>
                          <a:effectLst/>
                          <a:latin typeface="Consolas" panose="020B0609020204030204" pitchFamily="49" charset="0"/>
                        </a:rPr>
                        <a:t>88,41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F00"/>
                    </a:solidFill>
                  </a:tcPr>
                </a:tc>
                <a:tc>
                  <a:txBody>
                    <a:bodyPr/>
                    <a:lstStyle/>
                    <a:p>
                      <a:pPr algn="r" fontAlgn="b"/>
                      <a:r>
                        <a:rPr lang="ru-RU" sz="600" b="0" i="0" u="none" strike="noStrike">
                          <a:solidFill>
                            <a:schemeClr val="bg1"/>
                          </a:solidFill>
                          <a:effectLst/>
                          <a:latin typeface="Consolas" panose="020B0609020204030204" pitchFamily="49" charset="0"/>
                        </a:rPr>
                        <a:t>88,44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F00"/>
                    </a:solidFill>
                  </a:tcPr>
                </a:tc>
                <a:tc>
                  <a:txBody>
                    <a:bodyPr/>
                    <a:lstStyle/>
                    <a:p>
                      <a:pPr algn="r" fontAlgn="b"/>
                      <a:r>
                        <a:rPr lang="ru-RU" sz="600" b="0" i="0" u="none" strike="noStrike">
                          <a:solidFill>
                            <a:schemeClr val="bg1"/>
                          </a:solidFill>
                          <a:effectLst/>
                          <a:latin typeface="Consolas" panose="020B0609020204030204" pitchFamily="49" charset="0"/>
                        </a:rPr>
                        <a:t>88,35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FF00"/>
                    </a:solidFill>
                  </a:tcPr>
                </a:tc>
                <a:tc>
                  <a:txBody>
                    <a:bodyPr/>
                    <a:lstStyle/>
                    <a:p>
                      <a:pPr algn="r" fontAlgn="b"/>
                      <a:r>
                        <a:rPr lang="ru-RU" sz="600" b="0" i="0" u="none" strike="noStrike">
                          <a:solidFill>
                            <a:schemeClr val="bg1"/>
                          </a:solidFill>
                          <a:effectLst/>
                          <a:latin typeface="Consolas" panose="020B0609020204030204" pitchFamily="49" charset="0"/>
                        </a:rPr>
                        <a:t>86,91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A00"/>
                    </a:solidFill>
                  </a:tcPr>
                </a:tc>
                <a:tc>
                  <a:txBody>
                    <a:bodyPr/>
                    <a:lstStyle/>
                    <a:p>
                      <a:pPr algn="r" fontAlgn="b"/>
                      <a:r>
                        <a:rPr lang="ru-RU" sz="600" b="0" i="0" u="none" strike="noStrike">
                          <a:solidFill>
                            <a:schemeClr val="bg1"/>
                          </a:solidFill>
                          <a:effectLst/>
                          <a:latin typeface="Consolas" panose="020B0609020204030204" pitchFamily="49" charset="0"/>
                        </a:rPr>
                        <a:t>88,28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F00"/>
                    </a:solidFill>
                  </a:tcPr>
                </a:tc>
              </a:tr>
              <a:tr h="299458">
                <a:tc>
                  <a:txBody>
                    <a:bodyPr/>
                    <a:lstStyle/>
                    <a:p>
                      <a:pPr algn="r" fontAlgn="b"/>
                      <a:r>
                        <a:rPr lang="ru-RU" sz="600" b="0" i="0" u="none" strike="noStrike" dirty="0">
                          <a:solidFill>
                            <a:schemeClr val="tx1"/>
                          </a:solidFill>
                          <a:effectLst/>
                          <a:latin typeface="Consolas" panose="020B0609020204030204" pitchFamily="49" charset="0"/>
                        </a:rPr>
                        <a:t>12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77,36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200"/>
                    </a:solidFill>
                  </a:tcPr>
                </a:tc>
                <a:tc>
                  <a:txBody>
                    <a:bodyPr/>
                    <a:lstStyle/>
                    <a:p>
                      <a:pPr algn="r" fontAlgn="b"/>
                      <a:r>
                        <a:rPr lang="ru-RU" sz="600" b="0" i="0" u="none" strike="noStrike">
                          <a:solidFill>
                            <a:schemeClr val="bg1"/>
                          </a:solidFill>
                          <a:effectLst/>
                          <a:latin typeface="Consolas" panose="020B0609020204030204" pitchFamily="49" charset="0"/>
                        </a:rPr>
                        <a:t>80,43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300"/>
                    </a:solidFill>
                  </a:tcPr>
                </a:tc>
                <a:tc>
                  <a:txBody>
                    <a:bodyPr/>
                    <a:lstStyle/>
                    <a:p>
                      <a:pPr algn="r" fontAlgn="b"/>
                      <a:r>
                        <a:rPr lang="ru-RU" sz="600" b="0" i="0" u="none" strike="noStrike">
                          <a:solidFill>
                            <a:schemeClr val="bg1"/>
                          </a:solidFill>
                          <a:effectLst/>
                          <a:latin typeface="Consolas" panose="020B0609020204030204" pitchFamily="49" charset="0"/>
                        </a:rPr>
                        <a:t>84,75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800"/>
                    </a:solidFill>
                  </a:tcPr>
                </a:tc>
                <a:tc>
                  <a:txBody>
                    <a:bodyPr/>
                    <a:lstStyle/>
                    <a:p>
                      <a:pPr algn="r" fontAlgn="b"/>
                      <a:r>
                        <a:rPr lang="ru-RU" sz="600" b="0" i="0" u="none" strike="noStrike">
                          <a:solidFill>
                            <a:schemeClr val="bg1"/>
                          </a:solidFill>
                          <a:effectLst/>
                          <a:latin typeface="Consolas" panose="020B0609020204030204" pitchFamily="49" charset="0"/>
                        </a:rPr>
                        <a:t>84,84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00"/>
                    </a:solidFill>
                  </a:tcPr>
                </a:tc>
                <a:tc>
                  <a:txBody>
                    <a:bodyPr/>
                    <a:lstStyle/>
                    <a:p>
                      <a:pPr algn="r" fontAlgn="b"/>
                      <a:r>
                        <a:rPr lang="ru-RU" sz="600" b="0" i="0" u="none" strike="noStrike">
                          <a:solidFill>
                            <a:schemeClr val="bg1"/>
                          </a:solidFill>
                          <a:effectLst/>
                          <a:latin typeface="Consolas" panose="020B0609020204030204" pitchFamily="49" charset="0"/>
                        </a:rPr>
                        <a:t>86,55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500"/>
                    </a:solidFill>
                  </a:tcPr>
                </a:tc>
                <a:tc>
                  <a:txBody>
                    <a:bodyPr/>
                    <a:lstStyle/>
                    <a:p>
                      <a:pPr algn="r" fontAlgn="b"/>
                      <a:r>
                        <a:rPr lang="ru-RU" sz="600" b="0" i="0" u="none" strike="noStrike">
                          <a:solidFill>
                            <a:schemeClr val="bg1"/>
                          </a:solidFill>
                          <a:effectLst/>
                          <a:latin typeface="Consolas" panose="020B0609020204030204" pitchFamily="49" charset="0"/>
                        </a:rPr>
                        <a:t>85,92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00"/>
                    </a:solidFill>
                  </a:tcPr>
                </a:tc>
                <a:tc>
                  <a:txBody>
                    <a:bodyPr/>
                    <a:lstStyle/>
                    <a:p>
                      <a:pPr algn="r" fontAlgn="b"/>
                      <a:r>
                        <a:rPr lang="ru-RU" sz="600" b="0" i="0" u="none" strike="noStrike">
                          <a:solidFill>
                            <a:schemeClr val="bg1"/>
                          </a:solidFill>
                          <a:effectLst/>
                          <a:latin typeface="Consolas" panose="020B0609020204030204" pitchFamily="49" charset="0"/>
                        </a:rPr>
                        <a:t>86,85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900"/>
                    </a:solidFill>
                  </a:tcPr>
                </a:tc>
                <a:tc>
                  <a:txBody>
                    <a:bodyPr/>
                    <a:lstStyle/>
                    <a:p>
                      <a:pPr algn="r" fontAlgn="b"/>
                      <a:r>
                        <a:rPr lang="ru-RU" sz="600" b="0" i="0" u="none" strike="noStrike">
                          <a:solidFill>
                            <a:schemeClr val="bg1"/>
                          </a:solidFill>
                          <a:effectLst/>
                          <a:latin typeface="Consolas" panose="020B0609020204030204" pitchFamily="49" charset="0"/>
                        </a:rPr>
                        <a:t>86,54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500"/>
                    </a:solidFill>
                  </a:tcPr>
                </a:tc>
                <a:tc>
                  <a:txBody>
                    <a:bodyPr/>
                    <a:lstStyle/>
                    <a:p>
                      <a:pPr algn="r" fontAlgn="b"/>
                      <a:r>
                        <a:rPr lang="ru-RU" sz="600" b="0" i="0" u="none" strike="noStrike">
                          <a:solidFill>
                            <a:schemeClr val="bg1"/>
                          </a:solidFill>
                          <a:effectLst/>
                          <a:latin typeface="Consolas" panose="020B0609020204030204" pitchFamily="49" charset="0"/>
                        </a:rPr>
                        <a:t>87,09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D00"/>
                    </a:solidFill>
                  </a:tcPr>
                </a:tc>
                <a:tc>
                  <a:txBody>
                    <a:bodyPr/>
                    <a:lstStyle/>
                    <a:p>
                      <a:pPr algn="r" fontAlgn="b"/>
                      <a:r>
                        <a:rPr lang="ru-RU" sz="600" b="0" i="0" u="none" strike="noStrike">
                          <a:solidFill>
                            <a:schemeClr val="bg1"/>
                          </a:solidFill>
                          <a:effectLst/>
                          <a:latin typeface="Consolas" panose="020B0609020204030204" pitchFamily="49" charset="0"/>
                        </a:rPr>
                        <a:t>88,04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F00"/>
                    </a:solidFill>
                  </a:tcPr>
                </a:tc>
                <a:tc>
                  <a:txBody>
                    <a:bodyPr/>
                    <a:lstStyle/>
                    <a:p>
                      <a:pPr algn="r" fontAlgn="b"/>
                      <a:r>
                        <a:rPr lang="ru-RU" sz="600" b="0" i="0" u="none" strike="noStrike">
                          <a:solidFill>
                            <a:schemeClr val="bg1"/>
                          </a:solidFill>
                          <a:effectLst/>
                          <a:latin typeface="Consolas" panose="020B0609020204030204" pitchFamily="49" charset="0"/>
                        </a:rPr>
                        <a:t>88,45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FF00"/>
                    </a:solidFill>
                  </a:tcPr>
                </a:tc>
                <a:tc>
                  <a:txBody>
                    <a:bodyPr/>
                    <a:lstStyle/>
                    <a:p>
                      <a:pPr algn="r" fontAlgn="b"/>
                      <a:r>
                        <a:rPr lang="ru-RU" sz="600" b="0" i="0" u="none" strike="noStrike">
                          <a:solidFill>
                            <a:schemeClr val="bg1"/>
                          </a:solidFill>
                          <a:effectLst/>
                          <a:latin typeface="Consolas" panose="020B0609020204030204" pitchFamily="49" charset="0"/>
                        </a:rPr>
                        <a:t>87,02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00"/>
                    </a:solidFill>
                  </a:tcPr>
                </a:tc>
                <a:tc>
                  <a:txBody>
                    <a:bodyPr/>
                    <a:lstStyle/>
                    <a:p>
                      <a:pPr algn="r" fontAlgn="b"/>
                      <a:r>
                        <a:rPr lang="ru-RU" sz="600" b="0" i="0" u="none" strike="noStrike">
                          <a:solidFill>
                            <a:schemeClr val="bg1"/>
                          </a:solidFill>
                          <a:effectLst/>
                          <a:latin typeface="Consolas" panose="020B0609020204030204" pitchFamily="49" charset="0"/>
                        </a:rPr>
                        <a:t>88,54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F00"/>
                    </a:solidFill>
                  </a:tcPr>
                </a:tc>
                <a:tc>
                  <a:txBody>
                    <a:bodyPr/>
                    <a:lstStyle/>
                    <a:p>
                      <a:pPr algn="r" fontAlgn="b"/>
                      <a:r>
                        <a:rPr lang="ru-RU" sz="600" b="0" i="0" u="none" strike="noStrike">
                          <a:solidFill>
                            <a:schemeClr val="bg1"/>
                          </a:solidFill>
                          <a:effectLst/>
                          <a:latin typeface="Consolas" panose="020B0609020204030204" pitchFamily="49" charset="0"/>
                        </a:rPr>
                        <a:t>88,11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F00"/>
                    </a:solidFill>
                  </a:tcPr>
                </a:tc>
                <a:tc>
                  <a:txBody>
                    <a:bodyPr/>
                    <a:lstStyle/>
                    <a:p>
                      <a:pPr algn="r" fontAlgn="b"/>
                      <a:r>
                        <a:rPr lang="ru-RU" sz="600" b="0" i="0" u="none" strike="noStrike">
                          <a:solidFill>
                            <a:schemeClr val="bg1"/>
                          </a:solidFill>
                          <a:effectLst/>
                          <a:latin typeface="Consolas" panose="020B0609020204030204" pitchFamily="49" charset="0"/>
                        </a:rPr>
                        <a:t>88,53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F00"/>
                    </a:solidFill>
                  </a:tcPr>
                </a:tc>
                <a:tc>
                  <a:txBody>
                    <a:bodyPr/>
                    <a:lstStyle/>
                    <a:p>
                      <a:pPr algn="r" fontAlgn="b"/>
                      <a:r>
                        <a:rPr lang="ru-RU" sz="600" b="0" i="0" u="none" strike="noStrike">
                          <a:solidFill>
                            <a:schemeClr val="bg1"/>
                          </a:solidFill>
                          <a:effectLst/>
                          <a:latin typeface="Consolas" panose="020B0609020204030204" pitchFamily="49" charset="0"/>
                        </a:rPr>
                        <a:t>88,27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F00"/>
                    </a:solidFill>
                  </a:tcPr>
                </a:tc>
                <a:tc>
                  <a:txBody>
                    <a:bodyPr/>
                    <a:lstStyle/>
                    <a:p>
                      <a:pPr algn="r" fontAlgn="b"/>
                      <a:r>
                        <a:rPr lang="ru-RU" sz="600" b="0" i="0" u="none" strike="noStrike">
                          <a:solidFill>
                            <a:schemeClr val="bg1"/>
                          </a:solidFill>
                          <a:effectLst/>
                          <a:latin typeface="Consolas" panose="020B0609020204030204" pitchFamily="49" charset="0"/>
                        </a:rPr>
                        <a:t>85,58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00"/>
                    </a:solidFill>
                  </a:tcPr>
                </a:tc>
                <a:tc>
                  <a:txBody>
                    <a:bodyPr/>
                    <a:lstStyle/>
                    <a:p>
                      <a:pPr algn="r" fontAlgn="b"/>
                      <a:r>
                        <a:rPr lang="ru-RU" sz="600" b="0" i="0" u="none" strike="noStrike">
                          <a:solidFill>
                            <a:schemeClr val="bg1"/>
                          </a:solidFill>
                          <a:effectLst/>
                          <a:latin typeface="Consolas" panose="020B0609020204030204" pitchFamily="49" charset="0"/>
                        </a:rPr>
                        <a:t>88,27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F00"/>
                    </a:solidFill>
                  </a:tcPr>
                </a:tc>
                <a:tc>
                  <a:txBody>
                    <a:bodyPr/>
                    <a:lstStyle/>
                    <a:p>
                      <a:pPr algn="r" fontAlgn="b"/>
                      <a:r>
                        <a:rPr lang="ru-RU" sz="600" b="0" i="0" u="none" strike="noStrike">
                          <a:solidFill>
                            <a:schemeClr val="bg1"/>
                          </a:solidFill>
                          <a:effectLst/>
                          <a:latin typeface="Consolas" panose="020B0609020204030204" pitchFamily="49" charset="0"/>
                        </a:rPr>
                        <a:t>87,82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F00"/>
                    </a:solidFill>
                  </a:tcPr>
                </a:tc>
                <a:tc>
                  <a:txBody>
                    <a:bodyPr/>
                    <a:lstStyle/>
                    <a:p>
                      <a:pPr algn="r" fontAlgn="b"/>
                      <a:r>
                        <a:rPr lang="ru-RU" sz="600" b="0" i="0" u="none" strike="noStrike">
                          <a:solidFill>
                            <a:schemeClr val="bg1"/>
                          </a:solidFill>
                          <a:effectLst/>
                          <a:latin typeface="Consolas" panose="020B0609020204030204" pitchFamily="49" charset="0"/>
                        </a:rPr>
                        <a:t>88,77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FF00"/>
                    </a:solidFill>
                  </a:tcPr>
                </a:tc>
                <a:tc>
                  <a:txBody>
                    <a:bodyPr/>
                    <a:lstStyle/>
                    <a:p>
                      <a:pPr algn="r" fontAlgn="b"/>
                      <a:r>
                        <a:rPr lang="ru-RU" sz="600" b="0" i="0" u="none" strike="noStrike">
                          <a:solidFill>
                            <a:schemeClr val="bg1"/>
                          </a:solidFill>
                          <a:effectLst/>
                          <a:latin typeface="Consolas" panose="020B0609020204030204" pitchFamily="49" charset="0"/>
                        </a:rPr>
                        <a:t>89,11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FF00"/>
                    </a:solidFill>
                  </a:tcPr>
                </a:tc>
                <a:tc>
                  <a:txBody>
                    <a:bodyPr/>
                    <a:lstStyle/>
                    <a:p>
                      <a:pPr algn="r" fontAlgn="b"/>
                      <a:r>
                        <a:rPr lang="ru-RU" sz="600" b="0" i="0" u="none" strike="noStrike">
                          <a:solidFill>
                            <a:schemeClr val="bg1"/>
                          </a:solidFill>
                          <a:effectLst/>
                          <a:latin typeface="Consolas" panose="020B0609020204030204" pitchFamily="49" charset="0"/>
                        </a:rPr>
                        <a:t>89,02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F00"/>
                    </a:solidFill>
                  </a:tcPr>
                </a:tc>
                <a:tc>
                  <a:txBody>
                    <a:bodyPr/>
                    <a:lstStyle/>
                    <a:p>
                      <a:pPr algn="r" fontAlgn="b"/>
                      <a:r>
                        <a:rPr lang="ru-RU" sz="600" b="0" i="0" u="none" strike="noStrike">
                          <a:solidFill>
                            <a:schemeClr val="bg1"/>
                          </a:solidFill>
                          <a:effectLst/>
                          <a:latin typeface="Consolas" panose="020B0609020204030204" pitchFamily="49" charset="0"/>
                        </a:rPr>
                        <a:t>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F00"/>
                    </a:solidFill>
                  </a:tcPr>
                </a:tc>
                <a:tc>
                  <a:txBody>
                    <a:bodyPr/>
                    <a:lstStyle/>
                    <a:p>
                      <a:pPr algn="r" fontAlgn="b"/>
                      <a:r>
                        <a:rPr lang="ru-RU" sz="600" b="0" i="0" u="none" strike="noStrike">
                          <a:solidFill>
                            <a:schemeClr val="bg1"/>
                          </a:solidFill>
                          <a:effectLst/>
                          <a:latin typeface="Consolas" panose="020B0609020204030204" pitchFamily="49" charset="0"/>
                        </a:rPr>
                        <a:t>87,58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F00"/>
                    </a:solidFill>
                  </a:tcPr>
                </a:tc>
                <a:tc>
                  <a:txBody>
                    <a:bodyPr/>
                    <a:lstStyle/>
                    <a:p>
                      <a:pPr algn="r" fontAlgn="b"/>
                      <a:r>
                        <a:rPr lang="ru-RU" sz="600" b="0" i="0" u="none" strike="noStrike">
                          <a:solidFill>
                            <a:schemeClr val="bg1"/>
                          </a:solidFill>
                          <a:effectLst/>
                          <a:latin typeface="Consolas" panose="020B0609020204030204" pitchFamily="49" charset="0"/>
                        </a:rPr>
                        <a:t>88,88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FF00"/>
                    </a:solidFill>
                  </a:tcPr>
                </a:tc>
              </a:tr>
              <a:tr h="299458">
                <a:tc>
                  <a:txBody>
                    <a:bodyPr/>
                    <a:lstStyle/>
                    <a:p>
                      <a:pPr algn="r" fontAlgn="b"/>
                      <a:r>
                        <a:rPr lang="ru-RU" sz="600" b="0" i="0" u="none" strike="noStrike" dirty="0">
                          <a:solidFill>
                            <a:schemeClr val="tx1"/>
                          </a:solidFill>
                          <a:effectLst/>
                          <a:latin typeface="Consolas" panose="020B0609020204030204" pitchFamily="49" charset="0"/>
                        </a:rPr>
                        <a:t>14</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77,42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300"/>
                    </a:solidFill>
                  </a:tcPr>
                </a:tc>
                <a:tc>
                  <a:txBody>
                    <a:bodyPr/>
                    <a:lstStyle/>
                    <a:p>
                      <a:pPr algn="r" fontAlgn="b"/>
                      <a:r>
                        <a:rPr lang="ru-RU" sz="600" b="0" i="0" u="none" strike="noStrike">
                          <a:solidFill>
                            <a:schemeClr val="bg1"/>
                          </a:solidFill>
                          <a:effectLst/>
                          <a:latin typeface="Consolas" panose="020B0609020204030204" pitchFamily="49" charset="0"/>
                        </a:rPr>
                        <a:t>80,57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500"/>
                    </a:solidFill>
                  </a:tcPr>
                </a:tc>
                <a:tc>
                  <a:txBody>
                    <a:bodyPr/>
                    <a:lstStyle/>
                    <a:p>
                      <a:pPr algn="r" fontAlgn="b"/>
                      <a:r>
                        <a:rPr lang="ru-RU" sz="600" b="0" i="0" u="none" strike="noStrike">
                          <a:solidFill>
                            <a:schemeClr val="bg1"/>
                          </a:solidFill>
                          <a:effectLst/>
                          <a:latin typeface="Consolas" panose="020B0609020204030204" pitchFamily="49" charset="0"/>
                        </a:rPr>
                        <a:t>84,73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800"/>
                    </a:solidFill>
                  </a:tcPr>
                </a:tc>
                <a:tc>
                  <a:txBody>
                    <a:bodyPr/>
                    <a:lstStyle/>
                    <a:p>
                      <a:pPr algn="r" fontAlgn="b"/>
                      <a:r>
                        <a:rPr lang="ru-RU" sz="600" b="0" i="0" u="none" strike="noStrike">
                          <a:solidFill>
                            <a:schemeClr val="bg1"/>
                          </a:solidFill>
                          <a:effectLst/>
                          <a:latin typeface="Consolas" panose="020B0609020204030204" pitchFamily="49" charset="0"/>
                        </a:rPr>
                        <a:t>84,96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B00"/>
                    </a:solidFill>
                  </a:tcPr>
                </a:tc>
                <a:tc>
                  <a:txBody>
                    <a:bodyPr/>
                    <a:lstStyle/>
                    <a:p>
                      <a:pPr algn="r" fontAlgn="b"/>
                      <a:r>
                        <a:rPr lang="ru-RU" sz="600" b="0" i="0" u="none" strike="noStrike">
                          <a:solidFill>
                            <a:schemeClr val="bg1"/>
                          </a:solidFill>
                          <a:effectLst/>
                          <a:latin typeface="Consolas" panose="020B0609020204030204" pitchFamily="49" charset="0"/>
                        </a:rPr>
                        <a:t>86,63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600"/>
                    </a:solidFill>
                  </a:tcPr>
                </a:tc>
                <a:tc>
                  <a:txBody>
                    <a:bodyPr/>
                    <a:lstStyle/>
                    <a:p>
                      <a:pPr algn="r" fontAlgn="b"/>
                      <a:r>
                        <a:rPr lang="ru-RU" sz="600" b="0" i="0" u="none" strike="noStrike">
                          <a:solidFill>
                            <a:schemeClr val="bg1"/>
                          </a:solidFill>
                          <a:effectLst/>
                          <a:latin typeface="Consolas" panose="020B0609020204030204" pitchFamily="49" charset="0"/>
                        </a:rPr>
                        <a:t>85,95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00"/>
                    </a:solidFill>
                  </a:tcPr>
                </a:tc>
                <a:tc>
                  <a:txBody>
                    <a:bodyPr/>
                    <a:lstStyle/>
                    <a:p>
                      <a:pPr algn="r" fontAlgn="b"/>
                      <a:r>
                        <a:rPr lang="ru-RU" sz="600" b="0" i="0" u="none" strike="noStrike">
                          <a:solidFill>
                            <a:schemeClr val="bg1"/>
                          </a:solidFill>
                          <a:effectLst/>
                          <a:latin typeface="Consolas" panose="020B0609020204030204" pitchFamily="49" charset="0"/>
                        </a:rPr>
                        <a:t>86,84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900"/>
                    </a:solidFill>
                  </a:tcPr>
                </a:tc>
                <a:tc>
                  <a:txBody>
                    <a:bodyPr/>
                    <a:lstStyle/>
                    <a:p>
                      <a:pPr algn="r" fontAlgn="b"/>
                      <a:r>
                        <a:rPr lang="ru-RU" sz="600" b="0" i="0" u="none" strike="noStrike">
                          <a:solidFill>
                            <a:schemeClr val="bg1"/>
                          </a:solidFill>
                          <a:effectLst/>
                          <a:latin typeface="Consolas" panose="020B0609020204030204" pitchFamily="49" charset="0"/>
                        </a:rPr>
                        <a:t>86,52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400"/>
                    </a:solidFill>
                  </a:tcPr>
                </a:tc>
                <a:tc>
                  <a:txBody>
                    <a:bodyPr/>
                    <a:lstStyle/>
                    <a:p>
                      <a:pPr algn="r" fontAlgn="b"/>
                      <a:r>
                        <a:rPr lang="ru-RU" sz="600" b="0" i="0" u="none" strike="noStrike">
                          <a:solidFill>
                            <a:schemeClr val="bg1"/>
                          </a:solidFill>
                          <a:effectLst/>
                          <a:latin typeface="Consolas" panose="020B0609020204030204" pitchFamily="49" charset="0"/>
                        </a:rPr>
                        <a:t>87,15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E00"/>
                    </a:solidFill>
                  </a:tcPr>
                </a:tc>
                <a:tc>
                  <a:txBody>
                    <a:bodyPr/>
                    <a:lstStyle/>
                    <a:p>
                      <a:pPr algn="r" fontAlgn="b"/>
                      <a:r>
                        <a:rPr lang="ru-RU" sz="600" b="0" i="0" u="none" strike="noStrike">
                          <a:solidFill>
                            <a:schemeClr val="bg1"/>
                          </a:solidFill>
                          <a:effectLst/>
                          <a:latin typeface="Consolas" panose="020B0609020204030204" pitchFamily="49" charset="0"/>
                        </a:rPr>
                        <a:t>87,91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FF00"/>
                    </a:solidFill>
                  </a:tcPr>
                </a:tc>
                <a:tc>
                  <a:txBody>
                    <a:bodyPr/>
                    <a:lstStyle/>
                    <a:p>
                      <a:pPr algn="r" fontAlgn="b"/>
                      <a:r>
                        <a:rPr lang="ru-RU" sz="600" b="0" i="0" u="none" strike="noStrike">
                          <a:solidFill>
                            <a:schemeClr val="bg1"/>
                          </a:solidFill>
                          <a:effectLst/>
                          <a:latin typeface="Consolas" panose="020B0609020204030204" pitchFamily="49" charset="0"/>
                        </a:rPr>
                        <a:t>88,51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F00"/>
                    </a:solidFill>
                  </a:tcPr>
                </a:tc>
                <a:tc>
                  <a:txBody>
                    <a:bodyPr/>
                    <a:lstStyle/>
                    <a:p>
                      <a:pPr algn="r" fontAlgn="b"/>
                      <a:r>
                        <a:rPr lang="ru-RU" sz="600" b="0" i="0" u="none" strike="noStrike">
                          <a:solidFill>
                            <a:schemeClr val="bg1"/>
                          </a:solidFill>
                          <a:effectLst/>
                          <a:latin typeface="Consolas" panose="020B0609020204030204" pitchFamily="49" charset="0"/>
                        </a:rPr>
                        <a:t>87,13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E00"/>
                    </a:solidFill>
                  </a:tcPr>
                </a:tc>
                <a:tc>
                  <a:txBody>
                    <a:bodyPr/>
                    <a:lstStyle/>
                    <a:p>
                      <a:pPr algn="r" fontAlgn="b"/>
                      <a:r>
                        <a:rPr lang="ru-RU" sz="600" b="0" i="0" u="none" strike="noStrike">
                          <a:solidFill>
                            <a:schemeClr val="bg1"/>
                          </a:solidFill>
                          <a:effectLst/>
                          <a:latin typeface="Consolas" panose="020B0609020204030204" pitchFamily="49" charset="0"/>
                        </a:rPr>
                        <a:t>88,56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FF00"/>
                    </a:solidFill>
                  </a:tcPr>
                </a:tc>
                <a:tc>
                  <a:txBody>
                    <a:bodyPr/>
                    <a:lstStyle/>
                    <a:p>
                      <a:pPr algn="r" fontAlgn="b"/>
                      <a:r>
                        <a:rPr lang="ru-RU" sz="600" b="0" i="0" u="none" strike="noStrike">
                          <a:solidFill>
                            <a:schemeClr val="bg1"/>
                          </a:solidFill>
                          <a:effectLst/>
                          <a:latin typeface="Consolas" panose="020B0609020204030204" pitchFamily="49" charset="0"/>
                        </a:rPr>
                        <a:t>88,14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F00"/>
                    </a:solidFill>
                  </a:tcPr>
                </a:tc>
                <a:tc>
                  <a:txBody>
                    <a:bodyPr/>
                    <a:lstStyle/>
                    <a:p>
                      <a:pPr algn="r" fontAlgn="b"/>
                      <a:r>
                        <a:rPr lang="ru-RU" sz="600" b="0" i="0" u="none" strike="noStrike">
                          <a:solidFill>
                            <a:schemeClr val="bg1"/>
                          </a:solidFill>
                          <a:effectLst/>
                          <a:latin typeface="Consolas" panose="020B0609020204030204" pitchFamily="49" charset="0"/>
                        </a:rPr>
                        <a:t>88,38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F00"/>
                    </a:solidFill>
                  </a:tcPr>
                </a:tc>
                <a:tc>
                  <a:txBody>
                    <a:bodyPr/>
                    <a:lstStyle/>
                    <a:p>
                      <a:pPr algn="r" fontAlgn="b"/>
                      <a:r>
                        <a:rPr lang="ru-RU" sz="600" b="0" i="0" u="none" strike="noStrike">
                          <a:solidFill>
                            <a:schemeClr val="bg1"/>
                          </a:solidFill>
                          <a:effectLst/>
                          <a:latin typeface="Consolas" panose="020B0609020204030204" pitchFamily="49" charset="0"/>
                        </a:rPr>
                        <a:t>88,32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FF00"/>
                    </a:solidFill>
                  </a:tcPr>
                </a:tc>
                <a:tc>
                  <a:txBody>
                    <a:bodyPr/>
                    <a:lstStyle/>
                    <a:p>
                      <a:pPr algn="r" fontAlgn="b"/>
                      <a:r>
                        <a:rPr lang="ru-RU" sz="600" b="0" i="0" u="none" strike="noStrike">
                          <a:solidFill>
                            <a:schemeClr val="bg1"/>
                          </a:solidFill>
                          <a:effectLst/>
                          <a:latin typeface="Consolas" panose="020B0609020204030204" pitchFamily="49" charset="0"/>
                        </a:rPr>
                        <a:t>85,7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00"/>
                    </a:solidFill>
                  </a:tcPr>
                </a:tc>
                <a:tc>
                  <a:txBody>
                    <a:bodyPr/>
                    <a:lstStyle/>
                    <a:p>
                      <a:pPr algn="r" fontAlgn="b"/>
                      <a:r>
                        <a:rPr lang="ru-RU" sz="600" b="0" i="0" u="none" strike="noStrike">
                          <a:solidFill>
                            <a:schemeClr val="bg1"/>
                          </a:solidFill>
                          <a:effectLst/>
                          <a:latin typeface="Consolas" panose="020B0609020204030204" pitchFamily="49" charset="0"/>
                        </a:rPr>
                        <a:t>88,24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F00"/>
                    </a:solidFill>
                  </a:tcPr>
                </a:tc>
                <a:tc>
                  <a:txBody>
                    <a:bodyPr/>
                    <a:lstStyle/>
                    <a:p>
                      <a:pPr algn="r" fontAlgn="b"/>
                      <a:r>
                        <a:rPr lang="ru-RU" sz="600" b="0" i="0" u="none" strike="noStrike">
                          <a:solidFill>
                            <a:schemeClr val="bg1"/>
                          </a:solidFill>
                          <a:effectLst/>
                          <a:latin typeface="Consolas" panose="020B0609020204030204" pitchFamily="49" charset="0"/>
                        </a:rPr>
                        <a:t>87,95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F00"/>
                    </a:solidFill>
                  </a:tcPr>
                </a:tc>
                <a:tc>
                  <a:txBody>
                    <a:bodyPr/>
                    <a:lstStyle/>
                    <a:p>
                      <a:pPr algn="r" fontAlgn="b"/>
                      <a:r>
                        <a:rPr lang="ru-RU" sz="600" b="0" i="0" u="none" strike="noStrike">
                          <a:solidFill>
                            <a:schemeClr val="bg1"/>
                          </a:solidFill>
                          <a:effectLst/>
                          <a:latin typeface="Consolas" panose="020B0609020204030204" pitchFamily="49" charset="0"/>
                        </a:rPr>
                        <a:t>88,81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F00"/>
                    </a:solidFill>
                  </a:tcPr>
                </a:tc>
                <a:tc>
                  <a:txBody>
                    <a:bodyPr/>
                    <a:lstStyle/>
                    <a:p>
                      <a:pPr algn="r" fontAlgn="b"/>
                      <a:r>
                        <a:rPr lang="ru-RU" sz="600" b="0" i="0" u="none" strike="noStrike">
                          <a:solidFill>
                            <a:schemeClr val="bg1"/>
                          </a:solidFill>
                          <a:effectLst/>
                          <a:latin typeface="Consolas" panose="020B0609020204030204" pitchFamily="49" charset="0"/>
                        </a:rPr>
                        <a:t>89,09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FF00"/>
                    </a:solidFill>
                  </a:tcPr>
                </a:tc>
                <a:tc>
                  <a:txBody>
                    <a:bodyPr/>
                    <a:lstStyle/>
                    <a:p>
                      <a:pPr algn="r" fontAlgn="b"/>
                      <a:r>
                        <a:rPr lang="ru-RU" sz="600" b="0" i="0" u="none" strike="noStrike">
                          <a:solidFill>
                            <a:schemeClr val="bg1"/>
                          </a:solidFill>
                          <a:effectLst/>
                          <a:latin typeface="Consolas" panose="020B0609020204030204" pitchFamily="49" charset="0"/>
                        </a:rPr>
                        <a:t>89,23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FF00"/>
                    </a:solidFill>
                  </a:tcPr>
                </a:tc>
                <a:tc>
                  <a:txBody>
                    <a:bodyPr/>
                    <a:lstStyle/>
                    <a:p>
                      <a:pPr algn="r" fontAlgn="b"/>
                      <a:r>
                        <a:rPr lang="ru-RU" sz="600" b="0" i="0" u="none" strike="noStrike">
                          <a:solidFill>
                            <a:schemeClr val="bg1"/>
                          </a:solidFill>
                          <a:effectLst/>
                          <a:latin typeface="Consolas" panose="020B0609020204030204" pitchFamily="49" charset="0"/>
                        </a:rPr>
                        <a:t>88,98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FF00"/>
                    </a:solidFill>
                  </a:tcPr>
                </a:tc>
                <a:tc>
                  <a:txBody>
                    <a:bodyPr/>
                    <a:lstStyle/>
                    <a:p>
                      <a:pPr algn="r" fontAlgn="b"/>
                      <a:r>
                        <a:rPr lang="ru-RU" sz="600" b="0" i="0" u="none" strike="noStrike">
                          <a:solidFill>
                            <a:schemeClr val="bg1"/>
                          </a:solidFill>
                          <a:effectLst/>
                          <a:latin typeface="Consolas" panose="020B0609020204030204" pitchFamily="49" charset="0"/>
                        </a:rPr>
                        <a:t>87,74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FF00"/>
                    </a:solidFill>
                  </a:tcPr>
                </a:tc>
                <a:tc>
                  <a:txBody>
                    <a:bodyPr/>
                    <a:lstStyle/>
                    <a:p>
                      <a:pPr algn="r" fontAlgn="b"/>
                      <a:r>
                        <a:rPr lang="ru-RU" sz="600" b="0" i="0" u="none" strike="noStrike">
                          <a:solidFill>
                            <a:schemeClr val="bg1"/>
                          </a:solidFill>
                          <a:effectLst/>
                          <a:latin typeface="Consolas" panose="020B0609020204030204" pitchFamily="49" charset="0"/>
                        </a:rPr>
                        <a:t>88,96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FF00"/>
                    </a:solidFill>
                  </a:tcPr>
                </a:tc>
              </a:tr>
              <a:tr h="299458">
                <a:tc>
                  <a:txBody>
                    <a:bodyPr/>
                    <a:lstStyle/>
                    <a:p>
                      <a:pPr algn="r" fontAlgn="b"/>
                      <a:r>
                        <a:rPr lang="ru-RU" sz="600" b="0" i="0" u="none" strike="noStrike">
                          <a:solidFill>
                            <a:schemeClr val="tx1"/>
                          </a:solidFill>
                          <a:effectLst/>
                          <a:latin typeface="Consolas" panose="020B0609020204030204" pitchFamily="49" charset="0"/>
                        </a:rPr>
                        <a:t>16</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77,33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200"/>
                    </a:solidFill>
                  </a:tcPr>
                </a:tc>
                <a:tc>
                  <a:txBody>
                    <a:bodyPr/>
                    <a:lstStyle/>
                    <a:p>
                      <a:pPr algn="r" fontAlgn="b"/>
                      <a:r>
                        <a:rPr lang="ru-RU" sz="600" b="0" i="0" u="none" strike="noStrike">
                          <a:solidFill>
                            <a:schemeClr val="bg1"/>
                          </a:solidFill>
                          <a:effectLst/>
                          <a:latin typeface="Consolas" panose="020B0609020204030204" pitchFamily="49" charset="0"/>
                        </a:rPr>
                        <a:t>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C00"/>
                    </a:solidFill>
                  </a:tcPr>
                </a:tc>
                <a:tc>
                  <a:txBody>
                    <a:bodyPr/>
                    <a:lstStyle/>
                    <a:p>
                      <a:pPr algn="r" fontAlgn="b"/>
                      <a:r>
                        <a:rPr lang="ru-RU" sz="600" b="0" i="0" u="none" strike="noStrike">
                          <a:solidFill>
                            <a:schemeClr val="bg1"/>
                          </a:solidFill>
                          <a:effectLst/>
                          <a:latin typeface="Consolas" panose="020B0609020204030204" pitchFamily="49" charset="0"/>
                        </a:rPr>
                        <a:t>84,81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00"/>
                    </a:solidFill>
                  </a:tcPr>
                </a:tc>
                <a:tc>
                  <a:txBody>
                    <a:bodyPr/>
                    <a:lstStyle/>
                    <a:p>
                      <a:pPr algn="r" fontAlgn="b"/>
                      <a:r>
                        <a:rPr lang="ru-RU" sz="600" b="0" i="0" u="none" strike="noStrike">
                          <a:solidFill>
                            <a:schemeClr val="bg1"/>
                          </a:solidFill>
                          <a:effectLst/>
                          <a:latin typeface="Consolas" panose="020B0609020204030204" pitchFamily="49" charset="0"/>
                        </a:rPr>
                        <a:t>85,1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00"/>
                    </a:solidFill>
                  </a:tcPr>
                </a:tc>
                <a:tc>
                  <a:txBody>
                    <a:bodyPr/>
                    <a:lstStyle/>
                    <a:p>
                      <a:pPr algn="r" fontAlgn="b"/>
                      <a:r>
                        <a:rPr lang="ru-RU" sz="600" b="0" i="0" u="none" strike="noStrike">
                          <a:solidFill>
                            <a:schemeClr val="bg1"/>
                          </a:solidFill>
                          <a:effectLst/>
                          <a:latin typeface="Consolas" panose="020B0609020204030204" pitchFamily="49" charset="0"/>
                        </a:rPr>
                        <a:t>87,01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00"/>
                    </a:solidFill>
                  </a:tcPr>
                </a:tc>
                <a:tc>
                  <a:txBody>
                    <a:bodyPr/>
                    <a:lstStyle/>
                    <a:p>
                      <a:pPr algn="r" fontAlgn="b"/>
                      <a:r>
                        <a:rPr lang="ru-RU" sz="600" b="0" i="0" u="none" strike="noStrike">
                          <a:solidFill>
                            <a:schemeClr val="bg1"/>
                          </a:solidFill>
                          <a:effectLst/>
                          <a:latin typeface="Consolas" panose="020B0609020204030204" pitchFamily="49" charset="0"/>
                        </a:rPr>
                        <a:t>86,19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F00"/>
                    </a:solidFill>
                  </a:tcPr>
                </a:tc>
                <a:tc>
                  <a:txBody>
                    <a:bodyPr/>
                    <a:lstStyle/>
                    <a:p>
                      <a:pPr algn="r" fontAlgn="b"/>
                      <a:r>
                        <a:rPr lang="ru-RU" sz="600" b="0" i="0" u="none" strike="noStrike">
                          <a:solidFill>
                            <a:schemeClr val="bg1"/>
                          </a:solidFill>
                          <a:effectLst/>
                          <a:latin typeface="Consolas" panose="020B0609020204030204" pitchFamily="49" charset="0"/>
                        </a:rPr>
                        <a:t>87,18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ru-RU" sz="600" b="0" i="0" u="none" strike="noStrike">
                          <a:solidFill>
                            <a:schemeClr val="bg1"/>
                          </a:solidFill>
                          <a:effectLst/>
                          <a:latin typeface="Consolas" panose="020B0609020204030204" pitchFamily="49" charset="0"/>
                        </a:rPr>
                        <a:t>86,83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900"/>
                    </a:solidFill>
                  </a:tcPr>
                </a:tc>
                <a:tc>
                  <a:txBody>
                    <a:bodyPr/>
                    <a:lstStyle/>
                    <a:p>
                      <a:pPr algn="r" fontAlgn="b"/>
                      <a:r>
                        <a:rPr lang="ru-RU" sz="600" b="0" i="0" u="none" strike="noStrike">
                          <a:solidFill>
                            <a:schemeClr val="bg1"/>
                          </a:solidFill>
                          <a:effectLst/>
                          <a:latin typeface="Consolas" panose="020B0609020204030204" pitchFamily="49" charset="0"/>
                        </a:rPr>
                        <a:t>87,44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F00"/>
                    </a:solidFill>
                  </a:tcPr>
                </a:tc>
                <a:tc>
                  <a:txBody>
                    <a:bodyPr/>
                    <a:lstStyle/>
                    <a:p>
                      <a:pPr algn="r" fontAlgn="b"/>
                      <a:r>
                        <a:rPr lang="ru-RU" sz="600" b="0" i="0" u="none" strike="noStrike">
                          <a:solidFill>
                            <a:schemeClr val="bg1"/>
                          </a:solidFill>
                          <a:effectLst/>
                          <a:latin typeface="Consolas" panose="020B0609020204030204" pitchFamily="49" charset="0"/>
                        </a:rPr>
                        <a:t>88,37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F00"/>
                    </a:solidFill>
                  </a:tcPr>
                </a:tc>
                <a:tc>
                  <a:txBody>
                    <a:bodyPr/>
                    <a:lstStyle/>
                    <a:p>
                      <a:pPr algn="r" fontAlgn="b"/>
                      <a:r>
                        <a:rPr lang="ru-RU" sz="600" b="0" i="0" u="none" strike="noStrike">
                          <a:solidFill>
                            <a:schemeClr val="bg1"/>
                          </a:solidFill>
                          <a:effectLst/>
                          <a:latin typeface="Consolas" panose="020B0609020204030204" pitchFamily="49" charset="0"/>
                        </a:rPr>
                        <a:t>88,85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F00"/>
                    </a:solidFill>
                  </a:tcPr>
                </a:tc>
                <a:tc>
                  <a:txBody>
                    <a:bodyPr/>
                    <a:lstStyle/>
                    <a:p>
                      <a:pPr algn="r" fontAlgn="b"/>
                      <a:r>
                        <a:rPr lang="ru-RU" sz="600" b="0" i="0" u="none" strike="noStrike">
                          <a:solidFill>
                            <a:schemeClr val="bg1"/>
                          </a:solidFill>
                          <a:effectLst/>
                          <a:latin typeface="Consolas" panose="020B0609020204030204" pitchFamily="49" charset="0"/>
                        </a:rPr>
                        <a:t>87,47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F00"/>
                    </a:solidFill>
                  </a:tcPr>
                </a:tc>
                <a:tc>
                  <a:txBody>
                    <a:bodyPr/>
                    <a:lstStyle/>
                    <a:p>
                      <a:pPr algn="r" fontAlgn="b"/>
                      <a:r>
                        <a:rPr lang="ru-RU" sz="600" b="0" i="0" u="none" strike="noStrike">
                          <a:solidFill>
                            <a:schemeClr val="bg1"/>
                          </a:solidFill>
                          <a:effectLst/>
                          <a:latin typeface="Consolas" panose="020B0609020204030204" pitchFamily="49" charset="0"/>
                        </a:rPr>
                        <a:t>89,07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FF00"/>
                    </a:solidFill>
                  </a:tcPr>
                </a:tc>
                <a:tc>
                  <a:txBody>
                    <a:bodyPr/>
                    <a:lstStyle/>
                    <a:p>
                      <a:pPr algn="r" fontAlgn="b"/>
                      <a:r>
                        <a:rPr lang="ru-RU" sz="600" b="0" i="0" u="none" strike="noStrike">
                          <a:solidFill>
                            <a:schemeClr val="bg1"/>
                          </a:solidFill>
                          <a:effectLst/>
                          <a:latin typeface="Consolas" panose="020B0609020204030204" pitchFamily="49" charset="0"/>
                        </a:rPr>
                        <a:t>88,43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F00"/>
                    </a:solidFill>
                  </a:tcPr>
                </a:tc>
                <a:tc>
                  <a:txBody>
                    <a:bodyPr/>
                    <a:lstStyle/>
                    <a:p>
                      <a:pPr algn="r" fontAlgn="b"/>
                      <a:r>
                        <a:rPr lang="ru-RU" sz="600" b="0" i="0" u="none" strike="noStrike">
                          <a:solidFill>
                            <a:schemeClr val="bg1"/>
                          </a:solidFill>
                          <a:effectLst/>
                          <a:latin typeface="Consolas" panose="020B0609020204030204" pitchFamily="49" charset="0"/>
                        </a:rPr>
                        <a:t>88,75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FF00"/>
                    </a:solidFill>
                  </a:tcPr>
                </a:tc>
                <a:tc>
                  <a:txBody>
                    <a:bodyPr/>
                    <a:lstStyle/>
                    <a:p>
                      <a:pPr algn="r" fontAlgn="b"/>
                      <a:r>
                        <a:rPr lang="ru-RU" sz="600" b="0" i="0" u="none" strike="noStrike">
                          <a:solidFill>
                            <a:schemeClr val="bg1"/>
                          </a:solidFill>
                          <a:effectLst/>
                          <a:latin typeface="Consolas" panose="020B0609020204030204" pitchFamily="49" charset="0"/>
                        </a:rPr>
                        <a:t>88,74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FF00"/>
                    </a:solidFill>
                  </a:tcPr>
                </a:tc>
                <a:tc>
                  <a:txBody>
                    <a:bodyPr/>
                    <a:lstStyle/>
                    <a:p>
                      <a:pPr algn="r" fontAlgn="b"/>
                      <a:r>
                        <a:rPr lang="ru-RU" sz="600" b="0" i="0" u="none" strike="noStrike">
                          <a:solidFill>
                            <a:schemeClr val="bg1"/>
                          </a:solidFill>
                          <a:effectLst/>
                          <a:latin typeface="Consolas" panose="020B0609020204030204" pitchFamily="49" charset="0"/>
                        </a:rPr>
                        <a:t>86,31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100"/>
                    </a:solidFill>
                  </a:tcPr>
                </a:tc>
                <a:tc>
                  <a:txBody>
                    <a:bodyPr/>
                    <a:lstStyle/>
                    <a:p>
                      <a:pPr algn="r" fontAlgn="b"/>
                      <a:r>
                        <a:rPr lang="ru-RU" sz="600" b="0" i="0" u="none" strike="noStrike">
                          <a:solidFill>
                            <a:schemeClr val="bg1"/>
                          </a:solidFill>
                          <a:effectLst/>
                          <a:latin typeface="Consolas" panose="020B0609020204030204" pitchFamily="49" charset="0"/>
                        </a:rPr>
                        <a:t>88,5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F00"/>
                    </a:solidFill>
                  </a:tcPr>
                </a:tc>
                <a:tc>
                  <a:txBody>
                    <a:bodyPr/>
                    <a:lstStyle/>
                    <a:p>
                      <a:pPr algn="r" fontAlgn="b"/>
                      <a:r>
                        <a:rPr lang="ru-RU" sz="600" b="0" i="0" u="none" strike="noStrike">
                          <a:solidFill>
                            <a:schemeClr val="bg1"/>
                          </a:solidFill>
                          <a:effectLst/>
                          <a:latin typeface="Consolas" panose="020B0609020204030204" pitchFamily="49" charset="0"/>
                        </a:rPr>
                        <a:t>88,61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FF00"/>
                    </a:solidFill>
                  </a:tcPr>
                </a:tc>
                <a:tc>
                  <a:txBody>
                    <a:bodyPr/>
                    <a:lstStyle/>
                    <a:p>
                      <a:pPr algn="r" fontAlgn="b"/>
                      <a:r>
                        <a:rPr lang="ru-RU" sz="600" b="0" i="0" u="none" strike="noStrike">
                          <a:solidFill>
                            <a:schemeClr val="bg1"/>
                          </a:solidFill>
                          <a:effectLst/>
                          <a:latin typeface="Consolas" panose="020B0609020204030204" pitchFamily="49" charset="0"/>
                        </a:rPr>
                        <a:t>89,23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FF00"/>
                    </a:solidFill>
                  </a:tcPr>
                </a:tc>
                <a:tc>
                  <a:txBody>
                    <a:bodyPr/>
                    <a:lstStyle/>
                    <a:p>
                      <a:pPr algn="r" fontAlgn="b"/>
                      <a:r>
                        <a:rPr lang="ru-RU" sz="600" b="0" i="0" u="none" strike="noStrike">
                          <a:solidFill>
                            <a:schemeClr val="bg1"/>
                          </a:solidFill>
                          <a:effectLst/>
                          <a:latin typeface="Consolas" panose="020B0609020204030204" pitchFamily="49" charset="0"/>
                        </a:rPr>
                        <a:t>89,68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FF00"/>
                    </a:solidFill>
                  </a:tcPr>
                </a:tc>
                <a:tc>
                  <a:txBody>
                    <a:bodyPr/>
                    <a:lstStyle/>
                    <a:p>
                      <a:pPr algn="r" fontAlgn="b"/>
                      <a:r>
                        <a:rPr lang="ru-RU" sz="600" b="0" i="0" u="none" strike="noStrike">
                          <a:solidFill>
                            <a:schemeClr val="bg1"/>
                          </a:solidFill>
                          <a:effectLst/>
                          <a:latin typeface="Consolas" panose="020B0609020204030204" pitchFamily="49" charset="0"/>
                        </a:rPr>
                        <a:t>89,53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FF00"/>
                    </a:solidFill>
                  </a:tcPr>
                </a:tc>
                <a:tc>
                  <a:txBody>
                    <a:bodyPr/>
                    <a:lstStyle/>
                    <a:p>
                      <a:pPr algn="r" fontAlgn="b"/>
                      <a:r>
                        <a:rPr lang="ru-RU" sz="600" b="0" i="0" u="none" strike="noStrike">
                          <a:solidFill>
                            <a:schemeClr val="bg1"/>
                          </a:solidFill>
                          <a:effectLst/>
                          <a:latin typeface="Consolas" panose="020B0609020204030204" pitchFamily="49" charset="0"/>
                        </a:rPr>
                        <a:t>89,37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FF00"/>
                    </a:solidFill>
                  </a:tcPr>
                </a:tc>
                <a:tc>
                  <a:txBody>
                    <a:bodyPr/>
                    <a:lstStyle/>
                    <a:p>
                      <a:pPr algn="r" fontAlgn="b"/>
                      <a:r>
                        <a:rPr lang="ru-RU" sz="600" b="0" i="0" u="none" strike="noStrike">
                          <a:solidFill>
                            <a:schemeClr val="bg1"/>
                          </a:solidFill>
                          <a:effectLst/>
                          <a:latin typeface="Consolas" panose="020B0609020204030204" pitchFamily="49" charset="0"/>
                        </a:rPr>
                        <a:t>88,19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FF00"/>
                    </a:solidFill>
                  </a:tcPr>
                </a:tc>
                <a:tc>
                  <a:txBody>
                    <a:bodyPr/>
                    <a:lstStyle/>
                    <a:p>
                      <a:pPr algn="r" fontAlgn="b"/>
                      <a:r>
                        <a:rPr lang="ru-RU" sz="600" b="0" i="0" u="none" strike="noStrike">
                          <a:solidFill>
                            <a:schemeClr val="bg1"/>
                          </a:solidFill>
                          <a:effectLst/>
                          <a:latin typeface="Consolas" panose="020B0609020204030204" pitchFamily="49" charset="0"/>
                        </a:rPr>
                        <a:t>89,44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FF00"/>
                    </a:solidFill>
                  </a:tcPr>
                </a:tc>
              </a:tr>
              <a:tr h="299458">
                <a:tc>
                  <a:txBody>
                    <a:bodyPr/>
                    <a:lstStyle/>
                    <a:p>
                      <a:pPr algn="r" fontAlgn="b"/>
                      <a:r>
                        <a:rPr lang="ru-RU" sz="600" b="0" i="0" u="none" strike="noStrike">
                          <a:solidFill>
                            <a:schemeClr val="tx1"/>
                          </a:solidFill>
                          <a:effectLst/>
                          <a:latin typeface="Consolas" panose="020B0609020204030204" pitchFamily="49" charset="0"/>
                        </a:rPr>
                        <a:t>18</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77,69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800"/>
                    </a:solidFill>
                  </a:tcPr>
                </a:tc>
                <a:tc>
                  <a:txBody>
                    <a:bodyPr/>
                    <a:lstStyle/>
                    <a:p>
                      <a:pPr algn="r" fontAlgn="b"/>
                      <a:r>
                        <a:rPr lang="ru-RU" sz="600" b="0" i="0" u="none" strike="noStrike">
                          <a:solidFill>
                            <a:schemeClr val="bg1"/>
                          </a:solidFill>
                          <a:effectLst/>
                          <a:latin typeface="Consolas" panose="020B0609020204030204" pitchFamily="49" charset="0"/>
                        </a:rPr>
                        <a:t>81,24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A000"/>
                    </a:solidFill>
                  </a:tcPr>
                </a:tc>
                <a:tc>
                  <a:txBody>
                    <a:bodyPr/>
                    <a:lstStyle/>
                    <a:p>
                      <a:pPr algn="r" fontAlgn="b"/>
                      <a:r>
                        <a:rPr lang="ru-RU" sz="600" b="0" i="0" u="none" strike="noStrike">
                          <a:solidFill>
                            <a:schemeClr val="bg1"/>
                          </a:solidFill>
                          <a:effectLst/>
                          <a:latin typeface="Consolas" panose="020B0609020204030204" pitchFamily="49" charset="0"/>
                        </a:rPr>
                        <a:t>84,82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00"/>
                    </a:solidFill>
                  </a:tcPr>
                </a:tc>
                <a:tc>
                  <a:txBody>
                    <a:bodyPr/>
                    <a:lstStyle/>
                    <a:p>
                      <a:pPr algn="r" fontAlgn="b"/>
                      <a:r>
                        <a:rPr lang="ru-RU" sz="600" b="0" i="0" u="none" strike="noStrike">
                          <a:solidFill>
                            <a:schemeClr val="bg1"/>
                          </a:solidFill>
                          <a:effectLst/>
                          <a:latin typeface="Consolas" panose="020B0609020204030204" pitchFamily="49" charset="0"/>
                        </a:rPr>
                        <a:t>85,23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00"/>
                    </a:solidFill>
                  </a:tcPr>
                </a:tc>
                <a:tc>
                  <a:txBody>
                    <a:bodyPr/>
                    <a:lstStyle/>
                    <a:p>
                      <a:pPr algn="r" fontAlgn="b"/>
                      <a:r>
                        <a:rPr lang="ru-RU" sz="600" b="0" i="0" u="none" strike="noStrike">
                          <a:solidFill>
                            <a:schemeClr val="bg1"/>
                          </a:solidFill>
                          <a:effectLst/>
                          <a:latin typeface="Consolas" panose="020B0609020204030204" pitchFamily="49" charset="0"/>
                        </a:rPr>
                        <a:t>87,21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ru-RU" sz="600" b="0" i="0" u="none" strike="noStrike">
                          <a:solidFill>
                            <a:schemeClr val="bg1"/>
                          </a:solidFill>
                          <a:effectLst/>
                          <a:latin typeface="Consolas" panose="020B0609020204030204" pitchFamily="49" charset="0"/>
                        </a:rPr>
                        <a:t>86,45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00"/>
                    </a:solidFill>
                  </a:tcPr>
                </a:tc>
                <a:tc>
                  <a:txBody>
                    <a:bodyPr/>
                    <a:lstStyle/>
                    <a:p>
                      <a:pPr algn="r" fontAlgn="b"/>
                      <a:r>
                        <a:rPr lang="ru-RU" sz="600" b="0" i="0" u="none" strike="noStrike">
                          <a:solidFill>
                            <a:schemeClr val="bg1"/>
                          </a:solidFill>
                          <a:effectLst/>
                          <a:latin typeface="Consolas" panose="020B0609020204030204" pitchFamily="49" charset="0"/>
                        </a:rPr>
                        <a:t>87,45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F00"/>
                    </a:solidFill>
                  </a:tcPr>
                </a:tc>
                <a:tc>
                  <a:txBody>
                    <a:bodyPr/>
                    <a:lstStyle/>
                    <a:p>
                      <a:pPr algn="r" fontAlgn="b"/>
                      <a:r>
                        <a:rPr lang="ru-RU" sz="600" b="0" i="0" u="none" strike="noStrike">
                          <a:solidFill>
                            <a:schemeClr val="bg1"/>
                          </a:solidFill>
                          <a:effectLst/>
                          <a:latin typeface="Consolas" panose="020B0609020204030204" pitchFamily="49" charset="0"/>
                        </a:rPr>
                        <a:t>86,97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00"/>
                    </a:solidFill>
                  </a:tcPr>
                </a:tc>
                <a:tc>
                  <a:txBody>
                    <a:bodyPr/>
                    <a:lstStyle/>
                    <a:p>
                      <a:pPr algn="r" fontAlgn="b"/>
                      <a:r>
                        <a:rPr lang="ru-RU" sz="600" b="0" i="0" u="none" strike="noStrike">
                          <a:solidFill>
                            <a:schemeClr val="bg1"/>
                          </a:solidFill>
                          <a:effectLst/>
                          <a:latin typeface="Consolas" panose="020B0609020204030204" pitchFamily="49" charset="0"/>
                        </a:rPr>
                        <a:t>87,79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FF00"/>
                    </a:solidFill>
                  </a:tcPr>
                </a:tc>
                <a:tc>
                  <a:txBody>
                    <a:bodyPr/>
                    <a:lstStyle/>
                    <a:p>
                      <a:pPr algn="r" fontAlgn="b"/>
                      <a:r>
                        <a:rPr lang="ru-RU" sz="600" b="0" i="0" u="none" strike="noStrike">
                          <a:solidFill>
                            <a:schemeClr val="bg1"/>
                          </a:solidFill>
                          <a:effectLst/>
                          <a:latin typeface="Consolas" panose="020B0609020204030204" pitchFamily="49" charset="0"/>
                        </a:rPr>
                        <a:t>88,54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F00"/>
                    </a:solidFill>
                  </a:tcPr>
                </a:tc>
                <a:tc>
                  <a:txBody>
                    <a:bodyPr/>
                    <a:lstStyle/>
                    <a:p>
                      <a:pPr algn="r" fontAlgn="b"/>
                      <a:r>
                        <a:rPr lang="ru-RU" sz="600" b="0" i="0" u="none" strike="noStrike">
                          <a:solidFill>
                            <a:schemeClr val="bg1"/>
                          </a:solidFill>
                          <a:effectLst/>
                          <a:latin typeface="Consolas" panose="020B0609020204030204" pitchFamily="49" charset="0"/>
                        </a:rPr>
                        <a:t>89,03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F00"/>
                    </a:solidFill>
                  </a:tcPr>
                </a:tc>
                <a:tc>
                  <a:txBody>
                    <a:bodyPr/>
                    <a:lstStyle/>
                    <a:p>
                      <a:pPr algn="r" fontAlgn="b"/>
                      <a:r>
                        <a:rPr lang="ru-RU" sz="600" b="0" i="0" u="none" strike="noStrike">
                          <a:solidFill>
                            <a:schemeClr val="bg1"/>
                          </a:solidFill>
                          <a:effectLst/>
                          <a:latin typeface="Consolas" panose="020B0609020204030204" pitchFamily="49" charset="0"/>
                        </a:rPr>
                        <a:t>87,62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F00"/>
                    </a:solidFill>
                  </a:tcPr>
                </a:tc>
                <a:tc>
                  <a:txBody>
                    <a:bodyPr/>
                    <a:lstStyle/>
                    <a:p>
                      <a:pPr algn="r" fontAlgn="b"/>
                      <a:r>
                        <a:rPr lang="ru-RU" sz="600" b="0" i="0" u="none" strike="noStrike">
                          <a:solidFill>
                            <a:schemeClr val="bg1"/>
                          </a:solidFill>
                          <a:effectLst/>
                          <a:latin typeface="Consolas" panose="020B0609020204030204" pitchFamily="49" charset="0"/>
                        </a:rPr>
                        <a:t>89,28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FF00"/>
                    </a:solidFill>
                  </a:tcPr>
                </a:tc>
                <a:tc>
                  <a:txBody>
                    <a:bodyPr/>
                    <a:lstStyle/>
                    <a:p>
                      <a:pPr algn="r" fontAlgn="b"/>
                      <a:r>
                        <a:rPr lang="ru-RU" sz="600" b="0" i="0" u="none" strike="noStrike">
                          <a:solidFill>
                            <a:schemeClr val="bg1"/>
                          </a:solidFill>
                          <a:effectLst/>
                          <a:latin typeface="Consolas" panose="020B0609020204030204" pitchFamily="49" charset="0"/>
                        </a:rPr>
                        <a:t>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F00"/>
                    </a:solidFill>
                  </a:tcPr>
                </a:tc>
                <a:tc>
                  <a:txBody>
                    <a:bodyPr/>
                    <a:lstStyle/>
                    <a:p>
                      <a:pPr algn="r" fontAlgn="b"/>
                      <a:r>
                        <a:rPr lang="ru-RU" sz="600" b="0" i="0" u="none" strike="noStrike">
                          <a:solidFill>
                            <a:schemeClr val="bg1"/>
                          </a:solidFill>
                          <a:effectLst/>
                          <a:latin typeface="Consolas" panose="020B0609020204030204" pitchFamily="49" charset="0"/>
                        </a:rPr>
                        <a:t>88,88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FF00"/>
                    </a:solidFill>
                  </a:tcPr>
                </a:tc>
                <a:tc>
                  <a:txBody>
                    <a:bodyPr/>
                    <a:lstStyle/>
                    <a:p>
                      <a:pPr algn="r" fontAlgn="b"/>
                      <a:r>
                        <a:rPr lang="ru-RU" sz="600" b="0" i="0" u="none" strike="noStrike">
                          <a:solidFill>
                            <a:schemeClr val="bg1"/>
                          </a:solidFill>
                          <a:effectLst/>
                          <a:latin typeface="Consolas" panose="020B0609020204030204" pitchFamily="49" charset="0"/>
                        </a:rPr>
                        <a:t>88,78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FF00"/>
                    </a:solidFill>
                  </a:tcPr>
                </a:tc>
                <a:tc>
                  <a:txBody>
                    <a:bodyPr/>
                    <a:lstStyle/>
                    <a:p>
                      <a:pPr algn="r" fontAlgn="b"/>
                      <a:r>
                        <a:rPr lang="ru-RU" sz="600" b="0" i="0" u="none" strike="noStrike">
                          <a:solidFill>
                            <a:schemeClr val="bg1"/>
                          </a:solidFill>
                          <a:effectLst/>
                          <a:latin typeface="Consolas" panose="020B0609020204030204" pitchFamily="49" charset="0"/>
                        </a:rPr>
                        <a:t>86,65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600"/>
                    </a:solidFill>
                  </a:tcPr>
                </a:tc>
                <a:tc>
                  <a:txBody>
                    <a:bodyPr/>
                    <a:lstStyle/>
                    <a:p>
                      <a:pPr algn="r" fontAlgn="b"/>
                      <a:r>
                        <a:rPr lang="ru-RU" sz="600" b="0" i="0" u="none" strike="noStrike">
                          <a:solidFill>
                            <a:schemeClr val="bg1"/>
                          </a:solidFill>
                          <a:effectLst/>
                          <a:latin typeface="Consolas" panose="020B0609020204030204" pitchFamily="49" charset="0"/>
                        </a:rPr>
                        <a:t>88,89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FF00"/>
                    </a:solidFill>
                  </a:tcPr>
                </a:tc>
                <a:tc>
                  <a:txBody>
                    <a:bodyPr/>
                    <a:lstStyle/>
                    <a:p>
                      <a:pPr algn="r" fontAlgn="b"/>
                      <a:r>
                        <a:rPr lang="ru-RU" sz="600" b="0" i="0" u="none" strike="noStrike">
                          <a:solidFill>
                            <a:schemeClr val="bg1"/>
                          </a:solidFill>
                          <a:effectLst/>
                          <a:latin typeface="Consolas" panose="020B0609020204030204" pitchFamily="49" charset="0"/>
                        </a:rPr>
                        <a:t>88,75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FF00"/>
                    </a:solidFill>
                  </a:tcPr>
                </a:tc>
                <a:tc>
                  <a:txBody>
                    <a:bodyPr/>
                    <a:lstStyle/>
                    <a:p>
                      <a:pPr algn="r" fontAlgn="b"/>
                      <a:r>
                        <a:rPr lang="ru-RU" sz="600" b="0" i="0" u="none" strike="noStrike">
                          <a:solidFill>
                            <a:schemeClr val="bg1"/>
                          </a:solidFill>
                          <a:effectLst/>
                          <a:latin typeface="Consolas" panose="020B0609020204030204" pitchFamily="49" charset="0"/>
                        </a:rPr>
                        <a:t>89,47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FF00"/>
                    </a:solidFill>
                  </a:tcPr>
                </a:tc>
                <a:tc>
                  <a:txBody>
                    <a:bodyPr/>
                    <a:lstStyle/>
                    <a:p>
                      <a:pPr algn="r" fontAlgn="b"/>
                      <a:r>
                        <a:rPr lang="ru-RU" sz="600" b="0" i="0" u="none" strike="noStrike">
                          <a:solidFill>
                            <a:schemeClr val="bg1"/>
                          </a:solidFill>
                          <a:effectLst/>
                          <a:latin typeface="Consolas" panose="020B0609020204030204" pitchFamily="49" charset="0"/>
                        </a:rPr>
                        <a:t>89,86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FF00"/>
                    </a:solidFill>
                  </a:tcPr>
                </a:tc>
                <a:tc>
                  <a:txBody>
                    <a:bodyPr/>
                    <a:lstStyle/>
                    <a:p>
                      <a:pPr algn="r" fontAlgn="b"/>
                      <a:r>
                        <a:rPr lang="ru-RU" sz="600" b="0" i="0" u="none" strike="noStrike">
                          <a:solidFill>
                            <a:schemeClr val="bg1"/>
                          </a:solidFill>
                          <a:effectLst/>
                          <a:latin typeface="Consolas" panose="020B0609020204030204" pitchFamily="49" charset="0"/>
                        </a:rPr>
                        <a:t>89,81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FF00"/>
                    </a:solidFill>
                  </a:tcPr>
                </a:tc>
                <a:tc>
                  <a:txBody>
                    <a:bodyPr/>
                    <a:lstStyle/>
                    <a:p>
                      <a:pPr algn="r" fontAlgn="b"/>
                      <a:r>
                        <a:rPr lang="ru-RU" sz="600" b="0" i="0" u="none" strike="noStrike">
                          <a:solidFill>
                            <a:schemeClr val="bg1"/>
                          </a:solidFill>
                          <a:effectLst/>
                          <a:latin typeface="Consolas" panose="020B0609020204030204" pitchFamily="49" charset="0"/>
                        </a:rPr>
                        <a:t>89,59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FF00"/>
                    </a:solidFill>
                  </a:tcPr>
                </a:tc>
                <a:tc>
                  <a:txBody>
                    <a:bodyPr/>
                    <a:lstStyle/>
                    <a:p>
                      <a:pPr algn="r" fontAlgn="b"/>
                      <a:r>
                        <a:rPr lang="ru-RU" sz="600" b="0" i="0" u="none" strike="noStrike">
                          <a:solidFill>
                            <a:schemeClr val="bg1"/>
                          </a:solidFill>
                          <a:effectLst/>
                          <a:latin typeface="Consolas" panose="020B0609020204030204" pitchFamily="49" charset="0"/>
                        </a:rPr>
                        <a:t>88,42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F00"/>
                    </a:solidFill>
                  </a:tcPr>
                </a:tc>
                <a:tc>
                  <a:txBody>
                    <a:bodyPr/>
                    <a:lstStyle/>
                    <a:p>
                      <a:pPr algn="r" fontAlgn="b"/>
                      <a:r>
                        <a:rPr lang="ru-RU" sz="600" b="0" i="0" u="none" strike="noStrike">
                          <a:solidFill>
                            <a:schemeClr val="bg1"/>
                          </a:solidFill>
                          <a:effectLst/>
                          <a:latin typeface="Consolas" panose="020B0609020204030204" pitchFamily="49" charset="0"/>
                        </a:rPr>
                        <a:t>89,66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FF00"/>
                    </a:solidFill>
                  </a:tcPr>
                </a:tc>
              </a:tr>
              <a:tr h="299458">
                <a:tc>
                  <a:txBody>
                    <a:bodyPr/>
                    <a:lstStyle/>
                    <a:p>
                      <a:pPr algn="r" fontAlgn="b"/>
                      <a:r>
                        <a:rPr lang="ru-RU" sz="600" b="0" i="0" u="none" strike="noStrike">
                          <a:solidFill>
                            <a:schemeClr val="tx1"/>
                          </a:solidFill>
                          <a:effectLst/>
                          <a:latin typeface="Consolas" panose="020B0609020204030204" pitchFamily="49" charset="0"/>
                        </a:rPr>
                        <a:t>20</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77,95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C00"/>
                    </a:solidFill>
                  </a:tcPr>
                </a:tc>
                <a:tc>
                  <a:txBody>
                    <a:bodyPr/>
                    <a:lstStyle/>
                    <a:p>
                      <a:pPr algn="r" fontAlgn="b"/>
                      <a:r>
                        <a:rPr lang="ru-RU" sz="600" b="0" i="0" u="none" strike="noStrike">
                          <a:solidFill>
                            <a:schemeClr val="bg1"/>
                          </a:solidFill>
                          <a:effectLst/>
                          <a:latin typeface="Consolas" panose="020B0609020204030204" pitchFamily="49" charset="0"/>
                        </a:rPr>
                        <a:t>81,03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D00"/>
                    </a:solidFill>
                  </a:tcPr>
                </a:tc>
                <a:tc>
                  <a:txBody>
                    <a:bodyPr/>
                    <a:lstStyle/>
                    <a:p>
                      <a:pPr algn="r" fontAlgn="b"/>
                      <a:r>
                        <a:rPr lang="ru-RU" sz="600" b="0" i="0" u="none" strike="noStrike">
                          <a:solidFill>
                            <a:schemeClr val="bg1"/>
                          </a:solidFill>
                          <a:effectLst/>
                          <a:latin typeface="Consolas" panose="020B0609020204030204" pitchFamily="49" charset="0"/>
                        </a:rPr>
                        <a:t>84,78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00"/>
                    </a:solidFill>
                  </a:tcPr>
                </a:tc>
                <a:tc>
                  <a:txBody>
                    <a:bodyPr/>
                    <a:lstStyle/>
                    <a:p>
                      <a:pPr algn="r" fontAlgn="b"/>
                      <a:r>
                        <a:rPr lang="ru-RU" sz="600" b="0" i="0" u="none" strike="noStrike">
                          <a:solidFill>
                            <a:schemeClr val="bg1"/>
                          </a:solidFill>
                          <a:effectLst/>
                          <a:latin typeface="Consolas" panose="020B0609020204030204" pitchFamily="49" charset="0"/>
                        </a:rPr>
                        <a:t>85,23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00"/>
                    </a:solidFill>
                  </a:tcPr>
                </a:tc>
                <a:tc>
                  <a:txBody>
                    <a:bodyPr/>
                    <a:lstStyle/>
                    <a:p>
                      <a:pPr algn="r" fontAlgn="b"/>
                      <a:r>
                        <a:rPr lang="ru-RU" sz="600" b="0" i="0" u="none" strike="noStrike">
                          <a:solidFill>
                            <a:schemeClr val="bg1"/>
                          </a:solidFill>
                          <a:effectLst/>
                          <a:latin typeface="Consolas" panose="020B0609020204030204" pitchFamily="49" charset="0"/>
                        </a:rPr>
                        <a:t>87,31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FF00"/>
                    </a:solidFill>
                  </a:tcPr>
                </a:tc>
                <a:tc>
                  <a:txBody>
                    <a:bodyPr/>
                    <a:lstStyle/>
                    <a:p>
                      <a:pPr algn="r" fontAlgn="b"/>
                      <a:r>
                        <a:rPr lang="ru-RU" sz="600" b="0" i="0" u="none" strike="noStrike">
                          <a:solidFill>
                            <a:schemeClr val="bg1"/>
                          </a:solidFill>
                          <a:effectLst/>
                          <a:latin typeface="Consolas" panose="020B0609020204030204" pitchFamily="49" charset="0"/>
                        </a:rPr>
                        <a:t>86,45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00"/>
                    </a:solidFill>
                  </a:tcPr>
                </a:tc>
                <a:tc>
                  <a:txBody>
                    <a:bodyPr/>
                    <a:lstStyle/>
                    <a:p>
                      <a:pPr algn="r" fontAlgn="b"/>
                      <a:r>
                        <a:rPr lang="ru-RU" sz="600" b="0" i="0" u="none" strike="noStrike">
                          <a:solidFill>
                            <a:schemeClr val="bg1"/>
                          </a:solidFill>
                          <a:effectLst/>
                          <a:latin typeface="Consolas" panose="020B0609020204030204" pitchFamily="49" charset="0"/>
                        </a:rPr>
                        <a:t>87,5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F00"/>
                    </a:solidFill>
                  </a:tcPr>
                </a:tc>
                <a:tc>
                  <a:txBody>
                    <a:bodyPr/>
                    <a:lstStyle/>
                    <a:p>
                      <a:pPr algn="r" fontAlgn="b"/>
                      <a:r>
                        <a:rPr lang="ru-RU" sz="600" b="0" i="0" u="none" strike="noStrike">
                          <a:solidFill>
                            <a:schemeClr val="bg1"/>
                          </a:solidFill>
                          <a:effectLst/>
                          <a:latin typeface="Consolas" panose="020B0609020204030204" pitchFamily="49" charset="0"/>
                        </a:rPr>
                        <a:t>87,11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E00"/>
                    </a:solidFill>
                  </a:tcPr>
                </a:tc>
                <a:tc>
                  <a:txBody>
                    <a:bodyPr/>
                    <a:lstStyle/>
                    <a:p>
                      <a:pPr algn="r" fontAlgn="b"/>
                      <a:r>
                        <a:rPr lang="ru-RU" sz="600" b="0" i="0" u="none" strike="noStrike">
                          <a:solidFill>
                            <a:schemeClr val="bg1"/>
                          </a:solidFill>
                          <a:effectLst/>
                          <a:latin typeface="Consolas" panose="020B0609020204030204" pitchFamily="49" charset="0"/>
                        </a:rPr>
                        <a:t>87,77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FF00"/>
                    </a:solidFill>
                  </a:tcPr>
                </a:tc>
                <a:tc>
                  <a:txBody>
                    <a:bodyPr/>
                    <a:lstStyle/>
                    <a:p>
                      <a:pPr algn="r" fontAlgn="b"/>
                      <a:r>
                        <a:rPr lang="ru-RU" sz="600" b="0" i="0" u="none" strike="noStrike">
                          <a:solidFill>
                            <a:schemeClr val="bg1"/>
                          </a:solidFill>
                          <a:effectLst/>
                          <a:latin typeface="Consolas" panose="020B0609020204030204" pitchFamily="49" charset="0"/>
                        </a:rPr>
                        <a:t>88,68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F00"/>
                    </a:solidFill>
                  </a:tcPr>
                </a:tc>
                <a:tc>
                  <a:txBody>
                    <a:bodyPr/>
                    <a:lstStyle/>
                    <a:p>
                      <a:pPr algn="r" fontAlgn="b"/>
                      <a:r>
                        <a:rPr lang="ru-RU" sz="600" b="0" i="0" u="none" strike="noStrike">
                          <a:solidFill>
                            <a:schemeClr val="bg1"/>
                          </a:solidFill>
                          <a:effectLst/>
                          <a:latin typeface="Consolas" panose="020B0609020204030204" pitchFamily="49" charset="0"/>
                        </a:rPr>
                        <a:t>89,35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FF00"/>
                    </a:solidFill>
                  </a:tcPr>
                </a:tc>
                <a:tc>
                  <a:txBody>
                    <a:bodyPr/>
                    <a:lstStyle/>
                    <a:p>
                      <a:pPr algn="r" fontAlgn="b"/>
                      <a:r>
                        <a:rPr lang="ru-RU" sz="600" b="0" i="0" u="none" strike="noStrike">
                          <a:solidFill>
                            <a:schemeClr val="bg1"/>
                          </a:solidFill>
                          <a:effectLst/>
                          <a:latin typeface="Consolas" panose="020B0609020204030204" pitchFamily="49" charset="0"/>
                        </a:rPr>
                        <a:t>87,69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F00"/>
                    </a:solidFill>
                  </a:tcPr>
                </a:tc>
                <a:tc>
                  <a:txBody>
                    <a:bodyPr/>
                    <a:lstStyle/>
                    <a:p>
                      <a:pPr algn="r" fontAlgn="b"/>
                      <a:r>
                        <a:rPr lang="ru-RU" sz="600" b="0" i="0" u="none" strike="noStrike">
                          <a:solidFill>
                            <a:schemeClr val="bg1"/>
                          </a:solidFill>
                          <a:effectLst/>
                          <a:latin typeface="Consolas" panose="020B0609020204030204" pitchFamily="49" charset="0"/>
                        </a:rPr>
                        <a:t>89,47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FF00"/>
                    </a:solidFill>
                  </a:tcPr>
                </a:tc>
                <a:tc>
                  <a:txBody>
                    <a:bodyPr/>
                    <a:lstStyle/>
                    <a:p>
                      <a:pPr algn="r" fontAlgn="b"/>
                      <a:r>
                        <a:rPr lang="ru-RU" sz="600" b="0" i="0" u="none" strike="noStrike">
                          <a:solidFill>
                            <a:schemeClr val="bg1"/>
                          </a:solidFill>
                          <a:effectLst/>
                          <a:latin typeface="Consolas" panose="020B0609020204030204" pitchFamily="49" charset="0"/>
                        </a:rPr>
                        <a:t>88,87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FF00"/>
                    </a:solidFill>
                  </a:tcPr>
                </a:tc>
                <a:tc>
                  <a:txBody>
                    <a:bodyPr/>
                    <a:lstStyle/>
                    <a:p>
                      <a:pPr algn="r" fontAlgn="b"/>
                      <a:r>
                        <a:rPr lang="ru-RU" sz="600" b="0" i="0" u="none" strike="noStrike">
                          <a:solidFill>
                            <a:schemeClr val="bg1"/>
                          </a:solidFill>
                          <a:effectLst/>
                          <a:latin typeface="Consolas" panose="020B0609020204030204" pitchFamily="49" charset="0"/>
                        </a:rPr>
                        <a:t>89,19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FF00"/>
                    </a:solidFill>
                  </a:tcPr>
                </a:tc>
                <a:tc>
                  <a:txBody>
                    <a:bodyPr/>
                    <a:lstStyle/>
                    <a:p>
                      <a:pPr algn="r" fontAlgn="b"/>
                      <a:r>
                        <a:rPr lang="ru-RU" sz="600" b="0" i="0" u="none" strike="noStrike">
                          <a:solidFill>
                            <a:schemeClr val="bg1"/>
                          </a:solidFill>
                          <a:effectLst/>
                          <a:latin typeface="Consolas" panose="020B0609020204030204" pitchFamily="49" charset="0"/>
                        </a:rPr>
                        <a:t>89,12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FF00"/>
                    </a:solidFill>
                  </a:tcPr>
                </a:tc>
                <a:tc>
                  <a:txBody>
                    <a:bodyPr/>
                    <a:lstStyle/>
                    <a:p>
                      <a:pPr algn="r" fontAlgn="b"/>
                      <a:r>
                        <a:rPr lang="ru-RU" sz="600" b="0" i="0" u="none" strike="noStrike">
                          <a:solidFill>
                            <a:schemeClr val="bg1"/>
                          </a:solidFill>
                          <a:effectLst/>
                          <a:latin typeface="Consolas" panose="020B0609020204030204" pitchFamily="49" charset="0"/>
                        </a:rPr>
                        <a:t>87,05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D00"/>
                    </a:solidFill>
                  </a:tcPr>
                </a:tc>
                <a:tc>
                  <a:txBody>
                    <a:bodyPr/>
                    <a:lstStyle/>
                    <a:p>
                      <a:pPr algn="r" fontAlgn="b"/>
                      <a:r>
                        <a:rPr lang="ru-RU" sz="600" b="0" i="0" u="none" strike="noStrike">
                          <a:solidFill>
                            <a:schemeClr val="bg1"/>
                          </a:solidFill>
                          <a:effectLst/>
                          <a:latin typeface="Consolas" panose="020B0609020204030204" pitchFamily="49" charset="0"/>
                        </a:rPr>
                        <a:t>89,07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FF00"/>
                    </a:solidFill>
                  </a:tcPr>
                </a:tc>
                <a:tc>
                  <a:txBody>
                    <a:bodyPr/>
                    <a:lstStyle/>
                    <a:p>
                      <a:pPr algn="r" fontAlgn="b"/>
                      <a:r>
                        <a:rPr lang="ru-RU" sz="600" b="0" i="0" u="none" strike="noStrike">
                          <a:solidFill>
                            <a:schemeClr val="bg1"/>
                          </a:solidFill>
                          <a:effectLst/>
                          <a:latin typeface="Consolas" panose="020B0609020204030204" pitchFamily="49" charset="0"/>
                        </a:rPr>
                        <a:t>89,02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F00"/>
                    </a:solidFill>
                  </a:tcPr>
                </a:tc>
                <a:tc>
                  <a:txBody>
                    <a:bodyPr/>
                    <a:lstStyle/>
                    <a:p>
                      <a:pPr algn="r" fontAlgn="b"/>
                      <a:r>
                        <a:rPr lang="ru-RU" sz="600" b="0" i="0" u="none" strike="noStrike">
                          <a:solidFill>
                            <a:schemeClr val="bg1"/>
                          </a:solidFill>
                          <a:effectLst/>
                          <a:latin typeface="Consolas" panose="020B0609020204030204" pitchFamily="49" charset="0"/>
                        </a:rPr>
                        <a:t>89,66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FF00"/>
                    </a:solidFill>
                  </a:tcPr>
                </a:tc>
                <a:tc>
                  <a:txBody>
                    <a:bodyPr/>
                    <a:lstStyle/>
                    <a:p>
                      <a:pPr algn="r" fontAlgn="b"/>
                      <a:r>
                        <a:rPr lang="ru-RU" sz="600" b="0" i="0" u="none" strike="noStrike">
                          <a:solidFill>
                            <a:schemeClr val="bg1"/>
                          </a:solidFill>
                          <a:effectLst/>
                          <a:latin typeface="Consolas" panose="020B0609020204030204" pitchFamily="49" charset="0"/>
                        </a:rPr>
                        <a:t>90,04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FF00"/>
                    </a:solidFill>
                  </a:tcPr>
                </a:tc>
                <a:tc>
                  <a:txBody>
                    <a:bodyPr/>
                    <a:lstStyle/>
                    <a:p>
                      <a:pPr algn="r" fontAlgn="b"/>
                      <a:r>
                        <a:rPr lang="ru-RU" sz="600" b="0" i="0" u="none" strike="noStrike">
                          <a:solidFill>
                            <a:schemeClr val="bg1"/>
                          </a:solidFill>
                          <a:effectLst/>
                          <a:latin typeface="Consolas" panose="020B0609020204030204" pitchFamily="49" charset="0"/>
                        </a:rPr>
                        <a:t>90,04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FF00"/>
                    </a:solidFill>
                  </a:tcPr>
                </a:tc>
                <a:tc>
                  <a:txBody>
                    <a:bodyPr/>
                    <a:lstStyle/>
                    <a:p>
                      <a:pPr algn="r" fontAlgn="b"/>
                      <a:r>
                        <a:rPr lang="ru-RU" sz="600" b="0" i="0" u="none" strike="noStrike">
                          <a:solidFill>
                            <a:schemeClr val="bg1"/>
                          </a:solidFill>
                          <a:effectLst/>
                          <a:latin typeface="Consolas" panose="020B0609020204030204" pitchFamily="49" charset="0"/>
                        </a:rPr>
                        <a:t>89,59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FF00"/>
                    </a:solidFill>
                  </a:tcPr>
                </a:tc>
                <a:tc>
                  <a:txBody>
                    <a:bodyPr/>
                    <a:lstStyle/>
                    <a:p>
                      <a:pPr algn="r" fontAlgn="b"/>
                      <a:r>
                        <a:rPr lang="ru-RU" sz="600" b="0" i="0" u="none" strike="noStrike">
                          <a:solidFill>
                            <a:schemeClr val="bg1"/>
                          </a:solidFill>
                          <a:effectLst/>
                          <a:latin typeface="Consolas" panose="020B0609020204030204" pitchFamily="49" charset="0"/>
                        </a:rPr>
                        <a:t>88,49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F00"/>
                    </a:solidFill>
                  </a:tcPr>
                </a:tc>
                <a:tc>
                  <a:txBody>
                    <a:bodyPr/>
                    <a:lstStyle/>
                    <a:p>
                      <a:pPr algn="r" fontAlgn="b"/>
                      <a:r>
                        <a:rPr lang="ru-RU" sz="600" b="0" i="0" u="none" strike="noStrike">
                          <a:solidFill>
                            <a:schemeClr val="bg1"/>
                          </a:solidFill>
                          <a:effectLst/>
                          <a:latin typeface="Consolas" panose="020B0609020204030204" pitchFamily="49" charset="0"/>
                        </a:rPr>
                        <a:t>89,71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FF00"/>
                    </a:solidFill>
                  </a:tcPr>
                </a:tc>
              </a:tr>
              <a:tr h="299458">
                <a:tc>
                  <a:txBody>
                    <a:bodyPr/>
                    <a:lstStyle/>
                    <a:p>
                      <a:pPr algn="r" fontAlgn="b"/>
                      <a:r>
                        <a:rPr lang="ru-RU" sz="600" b="0" i="0" u="none" strike="noStrike">
                          <a:solidFill>
                            <a:schemeClr val="tx1"/>
                          </a:solidFill>
                          <a:effectLst/>
                          <a:latin typeface="Consolas" panose="020B0609020204030204" pitchFamily="49" charset="0"/>
                        </a:rPr>
                        <a:t>22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78,16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F00"/>
                    </a:solidFill>
                  </a:tcPr>
                </a:tc>
                <a:tc>
                  <a:txBody>
                    <a:bodyPr/>
                    <a:lstStyle/>
                    <a:p>
                      <a:pPr algn="r" fontAlgn="b"/>
                      <a:r>
                        <a:rPr lang="ru-RU" sz="600" b="0" i="0" u="none" strike="noStrike">
                          <a:solidFill>
                            <a:schemeClr val="bg1"/>
                          </a:solidFill>
                          <a:effectLst/>
                          <a:latin typeface="Consolas" panose="020B0609020204030204" pitchFamily="49" charset="0"/>
                        </a:rPr>
                        <a:t>81,06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D00"/>
                    </a:solidFill>
                  </a:tcPr>
                </a:tc>
                <a:tc>
                  <a:txBody>
                    <a:bodyPr/>
                    <a:lstStyle/>
                    <a:p>
                      <a:pPr algn="r" fontAlgn="b"/>
                      <a:r>
                        <a:rPr lang="ru-RU" sz="600" b="0" i="0" u="none" strike="noStrike">
                          <a:solidFill>
                            <a:schemeClr val="bg1"/>
                          </a:solidFill>
                          <a:effectLst/>
                          <a:latin typeface="Consolas" panose="020B0609020204030204" pitchFamily="49" charset="0"/>
                        </a:rPr>
                        <a:t>84,77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800"/>
                    </a:solidFill>
                  </a:tcPr>
                </a:tc>
                <a:tc>
                  <a:txBody>
                    <a:bodyPr/>
                    <a:lstStyle/>
                    <a:p>
                      <a:pPr algn="r" fontAlgn="b"/>
                      <a:r>
                        <a:rPr lang="ru-RU" sz="600" b="0" i="0" u="none" strike="noStrike">
                          <a:solidFill>
                            <a:schemeClr val="bg1"/>
                          </a:solidFill>
                          <a:effectLst/>
                          <a:latin typeface="Consolas" panose="020B0609020204030204" pitchFamily="49" charset="0"/>
                        </a:rPr>
                        <a:t>85,25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00"/>
                    </a:solidFill>
                  </a:tcPr>
                </a:tc>
                <a:tc>
                  <a:txBody>
                    <a:bodyPr/>
                    <a:lstStyle/>
                    <a:p>
                      <a:pPr algn="r" fontAlgn="b"/>
                      <a:r>
                        <a:rPr lang="ru-RU" sz="600" b="0" i="0" u="none" strike="noStrike">
                          <a:solidFill>
                            <a:schemeClr val="bg1"/>
                          </a:solidFill>
                          <a:effectLst/>
                          <a:latin typeface="Consolas" panose="020B0609020204030204" pitchFamily="49" charset="0"/>
                        </a:rPr>
                        <a:t>87,54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F00"/>
                    </a:solidFill>
                  </a:tcPr>
                </a:tc>
                <a:tc>
                  <a:txBody>
                    <a:bodyPr/>
                    <a:lstStyle/>
                    <a:p>
                      <a:pPr algn="r" fontAlgn="b"/>
                      <a:r>
                        <a:rPr lang="ru-RU" sz="600" b="0" i="0" u="none" strike="noStrike">
                          <a:solidFill>
                            <a:schemeClr val="bg1"/>
                          </a:solidFill>
                          <a:effectLst/>
                          <a:latin typeface="Consolas" panose="020B0609020204030204" pitchFamily="49" charset="0"/>
                        </a:rPr>
                        <a:t>86,49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400"/>
                    </a:solidFill>
                  </a:tcPr>
                </a:tc>
                <a:tc>
                  <a:txBody>
                    <a:bodyPr/>
                    <a:lstStyle/>
                    <a:p>
                      <a:pPr algn="r" fontAlgn="b"/>
                      <a:r>
                        <a:rPr lang="ru-RU" sz="600" b="0" i="0" u="none" strike="noStrike">
                          <a:solidFill>
                            <a:schemeClr val="bg1"/>
                          </a:solidFill>
                          <a:effectLst/>
                          <a:latin typeface="Consolas" panose="020B0609020204030204" pitchFamily="49" charset="0"/>
                        </a:rPr>
                        <a:t>87,62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F00"/>
                    </a:solidFill>
                  </a:tcPr>
                </a:tc>
                <a:tc>
                  <a:txBody>
                    <a:bodyPr/>
                    <a:lstStyle/>
                    <a:p>
                      <a:pPr algn="r" fontAlgn="b"/>
                      <a:r>
                        <a:rPr lang="ru-RU" sz="600" b="0" i="0" u="none" strike="noStrike">
                          <a:solidFill>
                            <a:schemeClr val="bg1"/>
                          </a:solidFill>
                          <a:effectLst/>
                          <a:latin typeface="Consolas" panose="020B0609020204030204" pitchFamily="49" charset="0"/>
                        </a:rPr>
                        <a:t>87,18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ru-RU" sz="600" b="0" i="0" u="none" strike="noStrike">
                          <a:solidFill>
                            <a:schemeClr val="bg1"/>
                          </a:solidFill>
                          <a:effectLst/>
                          <a:latin typeface="Consolas" panose="020B0609020204030204" pitchFamily="49" charset="0"/>
                        </a:rPr>
                        <a:t>87,9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FF00"/>
                    </a:solidFill>
                  </a:tcPr>
                </a:tc>
                <a:tc>
                  <a:txBody>
                    <a:bodyPr/>
                    <a:lstStyle/>
                    <a:p>
                      <a:pPr algn="r" fontAlgn="b"/>
                      <a:r>
                        <a:rPr lang="ru-RU" sz="600" b="0" i="0" u="none" strike="noStrike">
                          <a:solidFill>
                            <a:schemeClr val="bg1"/>
                          </a:solidFill>
                          <a:effectLst/>
                          <a:latin typeface="Consolas" panose="020B0609020204030204" pitchFamily="49" charset="0"/>
                        </a:rPr>
                        <a:t>88,89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FF00"/>
                    </a:solidFill>
                  </a:tcPr>
                </a:tc>
                <a:tc>
                  <a:txBody>
                    <a:bodyPr/>
                    <a:lstStyle/>
                    <a:p>
                      <a:pPr algn="r" fontAlgn="b"/>
                      <a:r>
                        <a:rPr lang="ru-RU" sz="600" b="0" i="0" u="none" strike="noStrike">
                          <a:solidFill>
                            <a:schemeClr val="bg1"/>
                          </a:solidFill>
                          <a:effectLst/>
                          <a:latin typeface="Consolas" panose="020B0609020204030204" pitchFamily="49" charset="0"/>
                        </a:rPr>
                        <a:t>89,38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FF00"/>
                    </a:solidFill>
                  </a:tcPr>
                </a:tc>
                <a:tc>
                  <a:txBody>
                    <a:bodyPr/>
                    <a:lstStyle/>
                    <a:p>
                      <a:pPr algn="r" fontAlgn="b"/>
                      <a:r>
                        <a:rPr lang="ru-RU" sz="600" b="0" i="0" u="none" strike="noStrike">
                          <a:solidFill>
                            <a:schemeClr val="bg1"/>
                          </a:solidFill>
                          <a:effectLst/>
                          <a:latin typeface="Consolas" panose="020B0609020204030204" pitchFamily="49" charset="0"/>
                        </a:rPr>
                        <a:t>87,78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FF00"/>
                    </a:solidFill>
                  </a:tcPr>
                </a:tc>
                <a:tc>
                  <a:txBody>
                    <a:bodyPr/>
                    <a:lstStyle/>
                    <a:p>
                      <a:pPr algn="r" fontAlgn="b"/>
                      <a:r>
                        <a:rPr lang="ru-RU" sz="600" b="0" i="0" u="none" strike="noStrike">
                          <a:solidFill>
                            <a:schemeClr val="bg1"/>
                          </a:solidFill>
                          <a:effectLst/>
                          <a:latin typeface="Consolas" panose="020B0609020204030204" pitchFamily="49" charset="0"/>
                        </a:rPr>
                        <a:t>89,51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FF00"/>
                    </a:solidFill>
                  </a:tcPr>
                </a:tc>
                <a:tc>
                  <a:txBody>
                    <a:bodyPr/>
                    <a:lstStyle/>
                    <a:p>
                      <a:pPr algn="r" fontAlgn="b"/>
                      <a:r>
                        <a:rPr lang="ru-RU" sz="600" b="0" i="0" u="none" strike="noStrike">
                          <a:solidFill>
                            <a:schemeClr val="bg1"/>
                          </a:solidFill>
                          <a:effectLst/>
                          <a:latin typeface="Consolas" panose="020B0609020204030204" pitchFamily="49" charset="0"/>
                        </a:rPr>
                        <a:t>88,91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FF00"/>
                    </a:solidFill>
                  </a:tcPr>
                </a:tc>
                <a:tc>
                  <a:txBody>
                    <a:bodyPr/>
                    <a:lstStyle/>
                    <a:p>
                      <a:pPr algn="r" fontAlgn="b"/>
                      <a:r>
                        <a:rPr lang="ru-RU" sz="600" b="0" i="0" u="none" strike="noStrike">
                          <a:solidFill>
                            <a:schemeClr val="bg1"/>
                          </a:solidFill>
                          <a:effectLst/>
                          <a:latin typeface="Consolas" panose="020B0609020204030204" pitchFamily="49" charset="0"/>
                        </a:rPr>
                        <a:t>89,33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FF00"/>
                    </a:solidFill>
                  </a:tcPr>
                </a:tc>
                <a:tc>
                  <a:txBody>
                    <a:bodyPr/>
                    <a:lstStyle/>
                    <a:p>
                      <a:pPr algn="r" fontAlgn="b"/>
                      <a:r>
                        <a:rPr lang="ru-RU" sz="600" b="0" i="0" u="none" strike="noStrike">
                          <a:solidFill>
                            <a:schemeClr val="bg1"/>
                          </a:solidFill>
                          <a:effectLst/>
                          <a:latin typeface="Consolas" panose="020B0609020204030204" pitchFamily="49" charset="0"/>
                        </a:rPr>
                        <a:t>89,28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FF00"/>
                    </a:solidFill>
                  </a:tcPr>
                </a:tc>
                <a:tc>
                  <a:txBody>
                    <a:bodyPr/>
                    <a:lstStyle/>
                    <a:p>
                      <a:pPr algn="r" fontAlgn="b"/>
                      <a:r>
                        <a:rPr lang="ru-RU" sz="600" b="0" i="0" u="none" strike="noStrike">
                          <a:solidFill>
                            <a:schemeClr val="bg1"/>
                          </a:solidFill>
                          <a:effectLst/>
                          <a:latin typeface="Consolas" panose="020B0609020204030204" pitchFamily="49" charset="0"/>
                        </a:rPr>
                        <a:t>87,19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ru-RU" sz="600" b="0" i="0" u="none" strike="noStrike">
                          <a:solidFill>
                            <a:schemeClr val="bg1"/>
                          </a:solidFill>
                          <a:effectLst/>
                          <a:latin typeface="Consolas" panose="020B0609020204030204" pitchFamily="49" charset="0"/>
                        </a:rPr>
                        <a:t>89,21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FF00"/>
                    </a:solidFill>
                  </a:tcPr>
                </a:tc>
                <a:tc>
                  <a:txBody>
                    <a:bodyPr/>
                    <a:lstStyle/>
                    <a:p>
                      <a:pPr algn="r" fontAlgn="b"/>
                      <a:r>
                        <a:rPr lang="ru-RU" sz="600" b="0" i="0" u="none" strike="noStrike">
                          <a:solidFill>
                            <a:schemeClr val="bg1"/>
                          </a:solidFill>
                          <a:effectLst/>
                          <a:latin typeface="Consolas" panose="020B0609020204030204" pitchFamily="49" charset="0"/>
                        </a:rPr>
                        <a:t>89,08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FF00"/>
                    </a:solidFill>
                  </a:tcPr>
                </a:tc>
                <a:tc>
                  <a:txBody>
                    <a:bodyPr/>
                    <a:lstStyle/>
                    <a:p>
                      <a:pPr algn="r" fontAlgn="b"/>
                      <a:r>
                        <a:rPr lang="ru-RU" sz="600" b="0" i="0" u="none" strike="noStrike">
                          <a:solidFill>
                            <a:schemeClr val="bg1"/>
                          </a:solidFill>
                          <a:effectLst/>
                          <a:latin typeface="Consolas" panose="020B0609020204030204" pitchFamily="49" charset="0"/>
                        </a:rPr>
                        <a:t>89,73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FF00"/>
                    </a:solidFill>
                  </a:tcPr>
                </a:tc>
                <a:tc>
                  <a:txBody>
                    <a:bodyPr/>
                    <a:lstStyle/>
                    <a:p>
                      <a:pPr algn="r" fontAlgn="b"/>
                      <a:r>
                        <a:rPr lang="ru-RU" sz="600" b="0" i="0" u="none" strike="noStrike">
                          <a:solidFill>
                            <a:schemeClr val="bg1"/>
                          </a:solidFill>
                          <a:effectLst/>
                          <a:latin typeface="Consolas" panose="020B0609020204030204" pitchFamily="49" charset="0"/>
                        </a:rPr>
                        <a:t>90,11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FF00"/>
                    </a:solidFill>
                  </a:tcPr>
                </a:tc>
                <a:tc>
                  <a:txBody>
                    <a:bodyPr/>
                    <a:lstStyle/>
                    <a:p>
                      <a:pPr algn="r" fontAlgn="b"/>
                      <a:r>
                        <a:rPr lang="ru-RU" sz="600" b="0" i="0" u="none" strike="noStrike">
                          <a:solidFill>
                            <a:schemeClr val="bg1"/>
                          </a:solidFill>
                          <a:effectLst/>
                          <a:latin typeface="Consolas" panose="020B0609020204030204" pitchFamily="49" charset="0"/>
                        </a:rPr>
                        <a:t>90,05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FF00"/>
                    </a:solidFill>
                  </a:tcPr>
                </a:tc>
                <a:tc>
                  <a:txBody>
                    <a:bodyPr/>
                    <a:lstStyle/>
                    <a:p>
                      <a:pPr algn="r" fontAlgn="b"/>
                      <a:r>
                        <a:rPr lang="ru-RU" sz="600" b="0" i="0" u="none" strike="noStrike">
                          <a:solidFill>
                            <a:schemeClr val="bg1"/>
                          </a:solidFill>
                          <a:effectLst/>
                          <a:latin typeface="Consolas" panose="020B0609020204030204" pitchFamily="49" charset="0"/>
                        </a:rPr>
                        <a:t>89,74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FF00"/>
                    </a:solidFill>
                  </a:tcPr>
                </a:tc>
                <a:tc>
                  <a:txBody>
                    <a:bodyPr/>
                    <a:lstStyle/>
                    <a:p>
                      <a:pPr algn="r" fontAlgn="b"/>
                      <a:r>
                        <a:rPr lang="ru-RU" sz="600" b="0" i="0" u="none" strike="noStrike">
                          <a:solidFill>
                            <a:schemeClr val="bg1"/>
                          </a:solidFill>
                          <a:effectLst/>
                          <a:latin typeface="Consolas" panose="020B0609020204030204" pitchFamily="49" charset="0"/>
                        </a:rPr>
                        <a:t>88,69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F00"/>
                    </a:solidFill>
                  </a:tcPr>
                </a:tc>
                <a:tc>
                  <a:txBody>
                    <a:bodyPr/>
                    <a:lstStyle/>
                    <a:p>
                      <a:pPr algn="r" fontAlgn="b"/>
                      <a:r>
                        <a:rPr lang="ru-RU" sz="600" b="0" i="0" u="none" strike="noStrike">
                          <a:solidFill>
                            <a:schemeClr val="bg1"/>
                          </a:solidFill>
                          <a:effectLst/>
                          <a:latin typeface="Consolas" panose="020B0609020204030204" pitchFamily="49" charset="0"/>
                        </a:rPr>
                        <a:t>89,97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FF00"/>
                    </a:solidFill>
                  </a:tcPr>
                </a:tc>
              </a:tr>
              <a:tr h="299458">
                <a:tc>
                  <a:txBody>
                    <a:bodyPr/>
                    <a:lstStyle/>
                    <a:p>
                      <a:pPr algn="r" fontAlgn="b"/>
                      <a:r>
                        <a:rPr lang="ru-RU" sz="600" b="0" i="0" u="none" strike="noStrike">
                          <a:solidFill>
                            <a:schemeClr val="tx1"/>
                          </a:solidFill>
                          <a:effectLst/>
                          <a:latin typeface="Consolas" panose="020B0609020204030204" pitchFamily="49" charset="0"/>
                        </a:rPr>
                        <a:t>24</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78,89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B00"/>
                    </a:solidFill>
                  </a:tcPr>
                </a:tc>
                <a:tc>
                  <a:txBody>
                    <a:bodyPr/>
                    <a:lstStyle/>
                    <a:p>
                      <a:pPr algn="r" fontAlgn="b"/>
                      <a:r>
                        <a:rPr lang="ru-RU" sz="600" b="0" i="0" u="none" strike="noStrike">
                          <a:solidFill>
                            <a:schemeClr val="bg1"/>
                          </a:solidFill>
                          <a:effectLst/>
                          <a:latin typeface="Consolas" panose="020B0609020204030204" pitchFamily="49" charset="0"/>
                        </a:rPr>
                        <a:t>81,34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200"/>
                    </a:solidFill>
                  </a:tcPr>
                </a:tc>
                <a:tc>
                  <a:txBody>
                    <a:bodyPr/>
                    <a:lstStyle/>
                    <a:p>
                      <a:pPr algn="r" fontAlgn="b"/>
                      <a:r>
                        <a:rPr lang="ru-RU" sz="600" b="0" i="0" u="none" strike="noStrike">
                          <a:solidFill>
                            <a:schemeClr val="bg1"/>
                          </a:solidFill>
                          <a:effectLst/>
                          <a:latin typeface="Consolas" panose="020B0609020204030204" pitchFamily="49" charset="0"/>
                        </a:rPr>
                        <a:t>84,73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800"/>
                    </a:solidFill>
                  </a:tcPr>
                </a:tc>
                <a:tc>
                  <a:txBody>
                    <a:bodyPr/>
                    <a:lstStyle/>
                    <a:p>
                      <a:pPr algn="r" fontAlgn="b"/>
                      <a:r>
                        <a:rPr lang="ru-RU" sz="600" b="0" i="0" u="none" strike="noStrike">
                          <a:solidFill>
                            <a:schemeClr val="bg1"/>
                          </a:solidFill>
                          <a:effectLst/>
                          <a:latin typeface="Consolas" panose="020B0609020204030204" pitchFamily="49" charset="0"/>
                        </a:rPr>
                        <a:t>85,25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00"/>
                    </a:solidFill>
                  </a:tcPr>
                </a:tc>
                <a:tc>
                  <a:txBody>
                    <a:bodyPr/>
                    <a:lstStyle/>
                    <a:p>
                      <a:pPr algn="r" fontAlgn="b"/>
                      <a:r>
                        <a:rPr lang="ru-RU" sz="600" b="0" i="0" u="none" strike="noStrike">
                          <a:solidFill>
                            <a:schemeClr val="bg1"/>
                          </a:solidFill>
                          <a:effectLst/>
                          <a:latin typeface="Consolas" panose="020B0609020204030204" pitchFamily="49" charset="0"/>
                        </a:rPr>
                        <a:t>87,68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F00"/>
                    </a:solidFill>
                  </a:tcPr>
                </a:tc>
                <a:tc>
                  <a:txBody>
                    <a:bodyPr/>
                    <a:lstStyle/>
                    <a:p>
                      <a:pPr algn="r" fontAlgn="b"/>
                      <a:r>
                        <a:rPr lang="ru-RU" sz="600" b="0" i="0" u="none" strike="noStrike">
                          <a:solidFill>
                            <a:schemeClr val="bg1"/>
                          </a:solidFill>
                          <a:effectLst/>
                          <a:latin typeface="Consolas" panose="020B0609020204030204" pitchFamily="49" charset="0"/>
                        </a:rPr>
                        <a:t>86,53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400"/>
                    </a:solidFill>
                  </a:tcPr>
                </a:tc>
                <a:tc>
                  <a:txBody>
                    <a:bodyPr/>
                    <a:lstStyle/>
                    <a:p>
                      <a:pPr algn="r" fontAlgn="b"/>
                      <a:r>
                        <a:rPr lang="ru-RU" sz="600" b="0" i="0" u="none" strike="noStrike">
                          <a:solidFill>
                            <a:schemeClr val="bg1"/>
                          </a:solidFill>
                          <a:effectLst/>
                          <a:latin typeface="Consolas" panose="020B0609020204030204" pitchFamily="49" charset="0"/>
                        </a:rPr>
                        <a:t>87,73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FF00"/>
                    </a:solidFill>
                  </a:tcPr>
                </a:tc>
                <a:tc>
                  <a:txBody>
                    <a:bodyPr/>
                    <a:lstStyle/>
                    <a:p>
                      <a:pPr algn="r" fontAlgn="b"/>
                      <a:r>
                        <a:rPr lang="ru-RU" sz="600" b="0" i="0" u="none" strike="noStrike">
                          <a:solidFill>
                            <a:schemeClr val="bg1"/>
                          </a:solidFill>
                          <a:effectLst/>
                          <a:latin typeface="Consolas" panose="020B0609020204030204" pitchFamily="49" charset="0"/>
                        </a:rPr>
                        <a:t>87,27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F00"/>
                    </a:solidFill>
                  </a:tcPr>
                </a:tc>
                <a:tc>
                  <a:txBody>
                    <a:bodyPr/>
                    <a:lstStyle/>
                    <a:p>
                      <a:pPr algn="r" fontAlgn="b"/>
                      <a:r>
                        <a:rPr lang="ru-RU" sz="600" b="0" i="0" u="none" strike="noStrike">
                          <a:solidFill>
                            <a:schemeClr val="bg1"/>
                          </a:solidFill>
                          <a:effectLst/>
                          <a:latin typeface="Consolas" panose="020B0609020204030204" pitchFamily="49" charset="0"/>
                        </a:rPr>
                        <a:t>88,02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F00"/>
                    </a:solidFill>
                  </a:tcPr>
                </a:tc>
                <a:tc>
                  <a:txBody>
                    <a:bodyPr/>
                    <a:lstStyle/>
                    <a:p>
                      <a:pPr algn="r" fontAlgn="b"/>
                      <a:r>
                        <a:rPr lang="ru-RU" sz="600" b="0" i="0" u="none" strike="noStrike">
                          <a:solidFill>
                            <a:schemeClr val="bg1"/>
                          </a:solidFill>
                          <a:effectLst/>
                          <a:latin typeface="Consolas" panose="020B0609020204030204" pitchFamily="49" charset="0"/>
                        </a:rPr>
                        <a:t>89,09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FF00"/>
                    </a:solidFill>
                  </a:tcPr>
                </a:tc>
                <a:tc>
                  <a:txBody>
                    <a:bodyPr/>
                    <a:lstStyle/>
                    <a:p>
                      <a:pPr algn="r" fontAlgn="b"/>
                      <a:r>
                        <a:rPr lang="ru-RU" sz="600" b="0" i="0" u="none" strike="noStrike">
                          <a:solidFill>
                            <a:schemeClr val="bg1"/>
                          </a:solidFill>
                          <a:effectLst/>
                          <a:latin typeface="Consolas" panose="020B0609020204030204" pitchFamily="49" charset="0"/>
                        </a:rPr>
                        <a:t>89,63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FF00"/>
                    </a:solidFill>
                  </a:tcPr>
                </a:tc>
                <a:tc>
                  <a:txBody>
                    <a:bodyPr/>
                    <a:lstStyle/>
                    <a:p>
                      <a:pPr algn="r" fontAlgn="b"/>
                      <a:r>
                        <a:rPr lang="ru-RU" sz="600" b="0" i="0" u="none" strike="noStrike">
                          <a:solidFill>
                            <a:schemeClr val="bg1"/>
                          </a:solidFill>
                          <a:effectLst/>
                          <a:latin typeface="Consolas" panose="020B0609020204030204" pitchFamily="49" charset="0"/>
                        </a:rPr>
                        <a:t>87,83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F00"/>
                    </a:solidFill>
                  </a:tcPr>
                </a:tc>
                <a:tc>
                  <a:txBody>
                    <a:bodyPr/>
                    <a:lstStyle/>
                    <a:p>
                      <a:pPr algn="r" fontAlgn="b"/>
                      <a:r>
                        <a:rPr lang="ru-RU" sz="600" b="0" i="0" u="none" strike="noStrike">
                          <a:solidFill>
                            <a:schemeClr val="bg1"/>
                          </a:solidFill>
                          <a:effectLst/>
                          <a:latin typeface="Consolas" panose="020B0609020204030204" pitchFamily="49" charset="0"/>
                        </a:rPr>
                        <a:t>89,8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FF00"/>
                    </a:solidFill>
                  </a:tcPr>
                </a:tc>
                <a:tc>
                  <a:txBody>
                    <a:bodyPr/>
                    <a:lstStyle/>
                    <a:p>
                      <a:pPr algn="r" fontAlgn="b"/>
                      <a:r>
                        <a:rPr lang="ru-RU" sz="600" b="0" i="0" u="none" strike="noStrike">
                          <a:solidFill>
                            <a:schemeClr val="bg1"/>
                          </a:solidFill>
                          <a:effectLst/>
                          <a:latin typeface="Consolas" panose="020B0609020204030204" pitchFamily="49" charset="0"/>
                        </a:rPr>
                        <a:t>89,23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FF00"/>
                    </a:solidFill>
                  </a:tcPr>
                </a:tc>
                <a:tc>
                  <a:txBody>
                    <a:bodyPr/>
                    <a:lstStyle/>
                    <a:p>
                      <a:pPr algn="r" fontAlgn="b"/>
                      <a:r>
                        <a:rPr lang="ru-RU" sz="600" b="0" i="0" u="none" strike="noStrike">
                          <a:solidFill>
                            <a:schemeClr val="bg1"/>
                          </a:solidFill>
                          <a:effectLst/>
                          <a:latin typeface="Consolas" panose="020B0609020204030204" pitchFamily="49" charset="0"/>
                        </a:rPr>
                        <a:t>89,58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FF00"/>
                    </a:solidFill>
                  </a:tcPr>
                </a:tc>
                <a:tc>
                  <a:txBody>
                    <a:bodyPr/>
                    <a:lstStyle/>
                    <a:p>
                      <a:pPr algn="r" fontAlgn="b"/>
                      <a:r>
                        <a:rPr lang="ru-RU" sz="600" b="0" i="0" u="none" strike="noStrike">
                          <a:solidFill>
                            <a:schemeClr val="bg1"/>
                          </a:solidFill>
                          <a:effectLst/>
                          <a:latin typeface="Consolas" panose="020B0609020204030204" pitchFamily="49" charset="0"/>
                        </a:rPr>
                        <a:t>89,53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FF00"/>
                    </a:solidFill>
                  </a:tcPr>
                </a:tc>
                <a:tc>
                  <a:txBody>
                    <a:bodyPr/>
                    <a:lstStyle/>
                    <a:p>
                      <a:pPr algn="r" fontAlgn="b"/>
                      <a:r>
                        <a:rPr lang="ru-RU" sz="600" b="0" i="0" u="none" strike="noStrike">
                          <a:solidFill>
                            <a:schemeClr val="bg1"/>
                          </a:solidFill>
                          <a:effectLst/>
                          <a:latin typeface="Consolas" panose="020B0609020204030204" pitchFamily="49" charset="0"/>
                        </a:rPr>
                        <a:t>87,26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F00"/>
                    </a:solidFill>
                  </a:tcPr>
                </a:tc>
                <a:tc>
                  <a:txBody>
                    <a:bodyPr/>
                    <a:lstStyle/>
                    <a:p>
                      <a:pPr algn="r" fontAlgn="b"/>
                      <a:r>
                        <a:rPr lang="ru-RU" sz="600" b="0" i="0" u="none" strike="noStrike">
                          <a:solidFill>
                            <a:schemeClr val="bg1"/>
                          </a:solidFill>
                          <a:effectLst/>
                          <a:latin typeface="Consolas" panose="020B0609020204030204" pitchFamily="49" charset="0"/>
                        </a:rPr>
                        <a:t>89,39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FF00"/>
                    </a:solidFill>
                  </a:tcPr>
                </a:tc>
                <a:tc>
                  <a:txBody>
                    <a:bodyPr/>
                    <a:lstStyle/>
                    <a:p>
                      <a:pPr algn="r" fontAlgn="b"/>
                      <a:r>
                        <a:rPr lang="ru-RU" sz="600" b="0" i="0" u="none" strike="noStrike">
                          <a:solidFill>
                            <a:schemeClr val="bg1"/>
                          </a:solidFill>
                          <a:effectLst/>
                          <a:latin typeface="Consolas" panose="020B0609020204030204" pitchFamily="49" charset="0"/>
                        </a:rPr>
                        <a:t>89,19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FF00"/>
                    </a:solidFill>
                  </a:tcPr>
                </a:tc>
                <a:tc>
                  <a:txBody>
                    <a:bodyPr/>
                    <a:lstStyle/>
                    <a:p>
                      <a:pPr algn="r" fontAlgn="b"/>
                      <a:r>
                        <a:rPr lang="ru-RU" sz="600" b="0" i="0" u="none" strike="noStrike">
                          <a:solidFill>
                            <a:schemeClr val="bg1"/>
                          </a:solidFill>
                          <a:effectLst/>
                          <a:latin typeface="Consolas" panose="020B0609020204030204" pitchFamily="49" charset="0"/>
                        </a:rPr>
                        <a:t>89,96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FF00"/>
                    </a:solidFill>
                  </a:tcPr>
                </a:tc>
                <a:tc>
                  <a:txBody>
                    <a:bodyPr/>
                    <a:lstStyle/>
                    <a:p>
                      <a:pPr algn="r" fontAlgn="b"/>
                      <a:r>
                        <a:rPr lang="ru-RU" sz="600" b="0" i="0" u="none" strike="noStrike">
                          <a:solidFill>
                            <a:schemeClr val="bg1"/>
                          </a:solidFill>
                          <a:effectLst/>
                          <a:latin typeface="Consolas" panose="020B0609020204030204" pitchFamily="49" charset="0"/>
                        </a:rPr>
                        <a:t>90,47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FF00"/>
                    </a:solidFill>
                  </a:tcPr>
                </a:tc>
                <a:tc>
                  <a:txBody>
                    <a:bodyPr/>
                    <a:lstStyle/>
                    <a:p>
                      <a:pPr algn="r" fontAlgn="b"/>
                      <a:r>
                        <a:rPr lang="ru-RU" sz="600" b="0" i="0" u="none" strike="noStrike">
                          <a:solidFill>
                            <a:schemeClr val="bg1"/>
                          </a:solidFill>
                          <a:effectLst/>
                          <a:latin typeface="Consolas" panose="020B0609020204030204" pitchFamily="49" charset="0"/>
                        </a:rPr>
                        <a:t>90,35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FF00"/>
                    </a:solidFill>
                  </a:tcPr>
                </a:tc>
                <a:tc>
                  <a:txBody>
                    <a:bodyPr/>
                    <a:lstStyle/>
                    <a:p>
                      <a:pPr algn="r" fontAlgn="b"/>
                      <a:r>
                        <a:rPr lang="ru-RU" sz="600" b="0" i="0" u="none" strike="noStrike">
                          <a:solidFill>
                            <a:schemeClr val="bg1"/>
                          </a:solidFill>
                          <a:effectLst/>
                          <a:latin typeface="Consolas" panose="020B0609020204030204" pitchFamily="49" charset="0"/>
                        </a:rPr>
                        <a:t>90,21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FF00"/>
                    </a:solidFill>
                  </a:tcPr>
                </a:tc>
                <a:tc>
                  <a:txBody>
                    <a:bodyPr/>
                    <a:lstStyle/>
                    <a:p>
                      <a:pPr algn="r" fontAlgn="b"/>
                      <a:r>
                        <a:rPr lang="ru-RU" sz="600" b="0" i="0" u="none" strike="noStrike">
                          <a:solidFill>
                            <a:schemeClr val="bg1"/>
                          </a:solidFill>
                          <a:effectLst/>
                          <a:latin typeface="Consolas" panose="020B0609020204030204" pitchFamily="49" charset="0"/>
                        </a:rPr>
                        <a:t>88,85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F00"/>
                    </a:solidFill>
                  </a:tcPr>
                </a:tc>
                <a:tc>
                  <a:txBody>
                    <a:bodyPr/>
                    <a:lstStyle/>
                    <a:p>
                      <a:pPr algn="r" fontAlgn="b"/>
                      <a:r>
                        <a:rPr lang="ru-RU" sz="600" b="0" i="0" u="none" strike="noStrike">
                          <a:solidFill>
                            <a:schemeClr val="bg1"/>
                          </a:solidFill>
                          <a:effectLst/>
                          <a:latin typeface="Consolas" panose="020B0609020204030204" pitchFamily="49" charset="0"/>
                        </a:rPr>
                        <a:t>90,24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FF00"/>
                    </a:solidFill>
                  </a:tcPr>
                </a:tc>
              </a:tr>
              <a:tr h="299458">
                <a:tc>
                  <a:txBody>
                    <a:bodyPr/>
                    <a:lstStyle/>
                    <a:p>
                      <a:pPr algn="r" fontAlgn="b"/>
                      <a:r>
                        <a:rPr lang="ru-RU" sz="600" b="0" i="0" u="none" strike="noStrike" dirty="0">
                          <a:solidFill>
                            <a:schemeClr val="tx1"/>
                          </a:solidFill>
                          <a:effectLst/>
                          <a:latin typeface="Consolas" panose="020B0609020204030204" pitchFamily="49" charset="0"/>
                        </a:rPr>
                        <a:t>26</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78,96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C00"/>
                    </a:solidFill>
                  </a:tcPr>
                </a:tc>
                <a:tc>
                  <a:txBody>
                    <a:bodyPr/>
                    <a:lstStyle/>
                    <a:p>
                      <a:pPr algn="r" fontAlgn="b"/>
                      <a:r>
                        <a:rPr lang="ru-RU" sz="600" b="0" i="0" u="none" strike="noStrike">
                          <a:solidFill>
                            <a:schemeClr val="bg1"/>
                          </a:solidFill>
                          <a:effectLst/>
                          <a:latin typeface="Consolas" panose="020B0609020204030204" pitchFamily="49" charset="0"/>
                        </a:rPr>
                        <a:t>81,52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500"/>
                    </a:solidFill>
                  </a:tcPr>
                </a:tc>
                <a:tc>
                  <a:txBody>
                    <a:bodyPr/>
                    <a:lstStyle/>
                    <a:p>
                      <a:pPr algn="r" fontAlgn="b"/>
                      <a:r>
                        <a:rPr lang="ru-RU" sz="600" b="0" i="0" u="none" strike="noStrike">
                          <a:solidFill>
                            <a:schemeClr val="bg1"/>
                          </a:solidFill>
                          <a:effectLst/>
                          <a:latin typeface="Consolas" panose="020B0609020204030204" pitchFamily="49" charset="0"/>
                        </a:rPr>
                        <a:t>84,71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00"/>
                    </a:solidFill>
                  </a:tcPr>
                </a:tc>
                <a:tc>
                  <a:txBody>
                    <a:bodyPr/>
                    <a:lstStyle/>
                    <a:p>
                      <a:pPr algn="r" fontAlgn="b"/>
                      <a:r>
                        <a:rPr lang="ru-RU" sz="600" b="0" i="0" u="none" strike="noStrike">
                          <a:solidFill>
                            <a:schemeClr val="bg1"/>
                          </a:solidFill>
                          <a:effectLst/>
                          <a:latin typeface="Consolas" panose="020B0609020204030204" pitchFamily="49" charset="0"/>
                        </a:rPr>
                        <a:t>85,34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00"/>
                    </a:solidFill>
                  </a:tcPr>
                </a:tc>
                <a:tc>
                  <a:txBody>
                    <a:bodyPr/>
                    <a:lstStyle/>
                    <a:p>
                      <a:pPr algn="r" fontAlgn="b"/>
                      <a:r>
                        <a:rPr lang="ru-RU" sz="600" b="0" i="0" u="none" strike="noStrike">
                          <a:solidFill>
                            <a:schemeClr val="bg1"/>
                          </a:solidFill>
                          <a:effectLst/>
                          <a:latin typeface="Consolas" panose="020B0609020204030204" pitchFamily="49" charset="0"/>
                        </a:rPr>
                        <a:t>87,74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FF00"/>
                    </a:solidFill>
                  </a:tcPr>
                </a:tc>
                <a:tc>
                  <a:txBody>
                    <a:bodyPr/>
                    <a:lstStyle/>
                    <a:p>
                      <a:pPr algn="r" fontAlgn="b"/>
                      <a:r>
                        <a:rPr lang="ru-RU" sz="600" b="0" i="0" u="none" strike="noStrike">
                          <a:solidFill>
                            <a:schemeClr val="bg1"/>
                          </a:solidFill>
                          <a:effectLst/>
                          <a:latin typeface="Consolas" panose="020B0609020204030204" pitchFamily="49" charset="0"/>
                        </a:rPr>
                        <a:t>86,62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600"/>
                    </a:solidFill>
                  </a:tcPr>
                </a:tc>
                <a:tc>
                  <a:txBody>
                    <a:bodyPr/>
                    <a:lstStyle/>
                    <a:p>
                      <a:pPr algn="r" fontAlgn="b"/>
                      <a:r>
                        <a:rPr lang="ru-RU" sz="600" b="0" i="0" u="none" strike="noStrike">
                          <a:solidFill>
                            <a:schemeClr val="bg1"/>
                          </a:solidFill>
                          <a:effectLst/>
                          <a:latin typeface="Consolas" panose="020B0609020204030204" pitchFamily="49" charset="0"/>
                        </a:rPr>
                        <a:t>88,06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FF00"/>
                    </a:solidFill>
                  </a:tcPr>
                </a:tc>
                <a:tc>
                  <a:txBody>
                    <a:bodyPr/>
                    <a:lstStyle/>
                    <a:p>
                      <a:pPr algn="r" fontAlgn="b"/>
                      <a:r>
                        <a:rPr lang="ru-RU" sz="600" b="0" i="0" u="none" strike="noStrike">
                          <a:solidFill>
                            <a:schemeClr val="bg1"/>
                          </a:solidFill>
                          <a:effectLst/>
                          <a:latin typeface="Consolas" panose="020B0609020204030204" pitchFamily="49" charset="0"/>
                        </a:rPr>
                        <a:t>87,37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F00"/>
                    </a:solidFill>
                  </a:tcPr>
                </a:tc>
                <a:tc>
                  <a:txBody>
                    <a:bodyPr/>
                    <a:lstStyle/>
                    <a:p>
                      <a:pPr algn="r" fontAlgn="b"/>
                      <a:r>
                        <a:rPr lang="ru-RU" sz="600" b="0" i="0" u="none" strike="noStrike">
                          <a:solidFill>
                            <a:schemeClr val="bg1"/>
                          </a:solidFill>
                          <a:effectLst/>
                          <a:latin typeface="Consolas" panose="020B0609020204030204" pitchFamily="49" charset="0"/>
                        </a:rPr>
                        <a:t>88,22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FF00"/>
                    </a:solidFill>
                  </a:tcPr>
                </a:tc>
                <a:tc>
                  <a:txBody>
                    <a:bodyPr/>
                    <a:lstStyle/>
                    <a:p>
                      <a:pPr algn="r" fontAlgn="b"/>
                      <a:r>
                        <a:rPr lang="ru-RU" sz="600" b="0" i="0" u="none" strike="noStrike">
                          <a:solidFill>
                            <a:schemeClr val="bg1"/>
                          </a:solidFill>
                          <a:effectLst/>
                          <a:latin typeface="Consolas" panose="020B0609020204030204" pitchFamily="49" charset="0"/>
                        </a:rPr>
                        <a:t>89,38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FF00"/>
                    </a:solidFill>
                  </a:tcPr>
                </a:tc>
                <a:tc>
                  <a:txBody>
                    <a:bodyPr/>
                    <a:lstStyle/>
                    <a:p>
                      <a:pPr algn="r" fontAlgn="b"/>
                      <a:r>
                        <a:rPr lang="ru-RU" sz="600" b="0" i="0" u="none" strike="noStrike">
                          <a:solidFill>
                            <a:schemeClr val="bg1"/>
                          </a:solidFill>
                          <a:effectLst/>
                          <a:latin typeface="Consolas" panose="020B0609020204030204" pitchFamily="49" charset="0"/>
                        </a:rPr>
                        <a:t>89,86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FF00"/>
                    </a:solidFill>
                  </a:tcPr>
                </a:tc>
                <a:tc>
                  <a:txBody>
                    <a:bodyPr/>
                    <a:lstStyle/>
                    <a:p>
                      <a:pPr algn="r" fontAlgn="b"/>
                      <a:r>
                        <a:rPr lang="ru-RU" sz="600" b="0" i="0" u="none" strike="noStrike">
                          <a:solidFill>
                            <a:schemeClr val="bg1"/>
                          </a:solidFill>
                          <a:effectLst/>
                          <a:latin typeface="Consolas" panose="020B0609020204030204" pitchFamily="49" charset="0"/>
                        </a:rPr>
                        <a:t>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F00"/>
                    </a:solidFill>
                  </a:tcPr>
                </a:tc>
                <a:tc>
                  <a:txBody>
                    <a:bodyPr/>
                    <a:lstStyle/>
                    <a:p>
                      <a:pPr algn="r" fontAlgn="b"/>
                      <a:r>
                        <a:rPr lang="ru-RU" sz="600" b="0" i="0" u="none" strike="noStrike">
                          <a:solidFill>
                            <a:schemeClr val="bg1"/>
                          </a:solidFill>
                          <a:effectLst/>
                          <a:latin typeface="Consolas" panose="020B0609020204030204" pitchFamily="49" charset="0"/>
                        </a:rPr>
                        <a:t>90,04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FF00"/>
                    </a:solidFill>
                  </a:tcPr>
                </a:tc>
                <a:tc>
                  <a:txBody>
                    <a:bodyPr/>
                    <a:lstStyle/>
                    <a:p>
                      <a:pPr algn="r" fontAlgn="b"/>
                      <a:r>
                        <a:rPr lang="ru-RU" sz="600" b="0" i="0" u="none" strike="noStrike">
                          <a:solidFill>
                            <a:schemeClr val="bg1"/>
                          </a:solidFill>
                          <a:effectLst/>
                          <a:latin typeface="Consolas" panose="020B0609020204030204" pitchFamily="49" charset="0"/>
                        </a:rPr>
                        <a:t>89,57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FF00"/>
                    </a:solidFill>
                  </a:tcPr>
                </a:tc>
                <a:tc>
                  <a:txBody>
                    <a:bodyPr/>
                    <a:lstStyle/>
                    <a:p>
                      <a:pPr algn="r" fontAlgn="b"/>
                      <a:r>
                        <a:rPr lang="ru-RU" sz="600" b="0" i="0" u="none" strike="noStrike">
                          <a:solidFill>
                            <a:schemeClr val="bg1"/>
                          </a:solidFill>
                          <a:effectLst/>
                          <a:latin typeface="Consolas" panose="020B0609020204030204" pitchFamily="49" charset="0"/>
                        </a:rPr>
                        <a:t>89,8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FF00"/>
                    </a:solidFill>
                  </a:tcPr>
                </a:tc>
                <a:tc>
                  <a:txBody>
                    <a:bodyPr/>
                    <a:lstStyle/>
                    <a:p>
                      <a:pPr algn="r" fontAlgn="b"/>
                      <a:r>
                        <a:rPr lang="ru-RU" sz="600" b="0" i="0" u="none" strike="noStrike">
                          <a:solidFill>
                            <a:schemeClr val="bg1"/>
                          </a:solidFill>
                          <a:effectLst/>
                          <a:latin typeface="Consolas" panose="020B0609020204030204" pitchFamily="49" charset="0"/>
                        </a:rPr>
                        <a:t>89,77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FF00"/>
                    </a:solidFill>
                  </a:tcPr>
                </a:tc>
                <a:tc>
                  <a:txBody>
                    <a:bodyPr/>
                    <a:lstStyle/>
                    <a:p>
                      <a:pPr algn="r" fontAlgn="b"/>
                      <a:r>
                        <a:rPr lang="ru-RU" sz="600" b="0" i="0" u="none" strike="noStrike">
                          <a:solidFill>
                            <a:schemeClr val="bg1"/>
                          </a:solidFill>
                          <a:effectLst/>
                          <a:latin typeface="Consolas" panose="020B0609020204030204" pitchFamily="49" charset="0"/>
                        </a:rPr>
                        <a:t>87,45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F00"/>
                    </a:solidFill>
                  </a:tcPr>
                </a:tc>
                <a:tc>
                  <a:txBody>
                    <a:bodyPr/>
                    <a:lstStyle/>
                    <a:p>
                      <a:pPr algn="r" fontAlgn="b"/>
                      <a:r>
                        <a:rPr lang="ru-RU" sz="600" b="0" i="0" u="none" strike="noStrike">
                          <a:solidFill>
                            <a:schemeClr val="bg1"/>
                          </a:solidFill>
                          <a:effectLst/>
                          <a:latin typeface="Consolas" panose="020B0609020204030204" pitchFamily="49" charset="0"/>
                        </a:rPr>
                        <a:t>89,69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FF00"/>
                    </a:solidFill>
                  </a:tcPr>
                </a:tc>
                <a:tc>
                  <a:txBody>
                    <a:bodyPr/>
                    <a:lstStyle/>
                    <a:p>
                      <a:pPr algn="r" fontAlgn="b"/>
                      <a:r>
                        <a:rPr lang="ru-RU" sz="600" b="0" i="0" u="none" strike="noStrike">
                          <a:solidFill>
                            <a:schemeClr val="bg1"/>
                          </a:solidFill>
                          <a:effectLst/>
                          <a:latin typeface="Consolas" panose="020B0609020204030204" pitchFamily="49" charset="0"/>
                        </a:rPr>
                        <a:t>89,55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FF00"/>
                    </a:solidFill>
                  </a:tcPr>
                </a:tc>
                <a:tc>
                  <a:txBody>
                    <a:bodyPr/>
                    <a:lstStyle/>
                    <a:p>
                      <a:pPr algn="r" fontAlgn="b"/>
                      <a:r>
                        <a:rPr lang="ru-RU" sz="600" b="0" i="0" u="none" strike="noStrike">
                          <a:solidFill>
                            <a:schemeClr val="bg1"/>
                          </a:solidFill>
                          <a:effectLst/>
                          <a:latin typeface="Consolas" panose="020B0609020204030204" pitchFamily="49" charset="0"/>
                        </a:rPr>
                        <a:t>90,29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FF00"/>
                    </a:solidFill>
                  </a:tcPr>
                </a:tc>
                <a:tc>
                  <a:txBody>
                    <a:bodyPr/>
                    <a:lstStyle/>
                    <a:p>
                      <a:pPr algn="r" fontAlgn="b"/>
                      <a:r>
                        <a:rPr lang="ru-RU" sz="600" b="0" i="0" u="none" strike="noStrike">
                          <a:solidFill>
                            <a:schemeClr val="bg1"/>
                          </a:solidFill>
                          <a:effectLst/>
                          <a:latin typeface="Consolas" panose="020B0609020204030204" pitchFamily="49" charset="0"/>
                        </a:rPr>
                        <a:t>90,65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FF00"/>
                    </a:solidFill>
                  </a:tcPr>
                </a:tc>
                <a:tc>
                  <a:txBody>
                    <a:bodyPr/>
                    <a:lstStyle/>
                    <a:p>
                      <a:pPr algn="r" fontAlgn="b"/>
                      <a:r>
                        <a:rPr lang="ru-RU" sz="600" b="0" i="0" u="none" strike="noStrike">
                          <a:solidFill>
                            <a:schemeClr val="bg1"/>
                          </a:solidFill>
                          <a:effectLst/>
                          <a:latin typeface="Consolas" panose="020B0609020204030204" pitchFamily="49" charset="0"/>
                        </a:rPr>
                        <a:t>90,58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FF00"/>
                    </a:solidFill>
                  </a:tcPr>
                </a:tc>
                <a:tc>
                  <a:txBody>
                    <a:bodyPr/>
                    <a:lstStyle/>
                    <a:p>
                      <a:pPr algn="r" fontAlgn="b"/>
                      <a:r>
                        <a:rPr lang="ru-RU" sz="600" b="0" i="0" u="none" strike="noStrike">
                          <a:solidFill>
                            <a:schemeClr val="bg1"/>
                          </a:solidFill>
                          <a:effectLst/>
                          <a:latin typeface="Consolas" panose="020B0609020204030204" pitchFamily="49" charset="0"/>
                        </a:rPr>
                        <a:t>90,47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FF00"/>
                    </a:solidFill>
                  </a:tcPr>
                </a:tc>
                <a:tc>
                  <a:txBody>
                    <a:bodyPr/>
                    <a:lstStyle/>
                    <a:p>
                      <a:pPr algn="r" fontAlgn="b"/>
                      <a:r>
                        <a:rPr lang="ru-RU" sz="600" b="0" i="0" u="none" strike="noStrike">
                          <a:solidFill>
                            <a:schemeClr val="bg1"/>
                          </a:solidFill>
                          <a:effectLst/>
                          <a:latin typeface="Consolas" panose="020B0609020204030204" pitchFamily="49" charset="0"/>
                        </a:rPr>
                        <a:t>89,06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FF00"/>
                    </a:solidFill>
                  </a:tcPr>
                </a:tc>
                <a:tc>
                  <a:txBody>
                    <a:bodyPr/>
                    <a:lstStyle/>
                    <a:p>
                      <a:pPr algn="r" fontAlgn="b"/>
                      <a:r>
                        <a:rPr lang="ru-RU" sz="600" b="0" i="0" u="none" strike="noStrike">
                          <a:solidFill>
                            <a:schemeClr val="bg1"/>
                          </a:solidFill>
                          <a:effectLst/>
                          <a:latin typeface="Consolas" panose="020B0609020204030204" pitchFamily="49" charset="0"/>
                        </a:rPr>
                        <a:t>90,54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FF00"/>
                    </a:solidFill>
                  </a:tcPr>
                </a:tc>
              </a:tr>
              <a:tr h="299458">
                <a:tc>
                  <a:txBody>
                    <a:bodyPr/>
                    <a:lstStyle/>
                    <a:p>
                      <a:pPr algn="r" fontAlgn="b"/>
                      <a:r>
                        <a:rPr lang="ru-RU" sz="600" b="0" i="0" u="none" strike="noStrike">
                          <a:solidFill>
                            <a:schemeClr val="tx1"/>
                          </a:solidFill>
                          <a:effectLst/>
                          <a:latin typeface="Consolas" panose="020B0609020204030204" pitchFamily="49" charset="0"/>
                        </a:rPr>
                        <a:t>28</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78,99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C00"/>
                    </a:solidFill>
                  </a:tcPr>
                </a:tc>
                <a:tc>
                  <a:txBody>
                    <a:bodyPr/>
                    <a:lstStyle/>
                    <a:p>
                      <a:pPr algn="r" fontAlgn="b"/>
                      <a:r>
                        <a:rPr lang="ru-RU" sz="600" b="0" i="0" u="none" strike="noStrike">
                          <a:solidFill>
                            <a:schemeClr val="bg1"/>
                          </a:solidFill>
                          <a:effectLst/>
                          <a:latin typeface="Consolas" panose="020B0609020204030204" pitchFamily="49" charset="0"/>
                        </a:rPr>
                        <a:t>81,5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400"/>
                    </a:solidFill>
                  </a:tcPr>
                </a:tc>
                <a:tc>
                  <a:txBody>
                    <a:bodyPr/>
                    <a:lstStyle/>
                    <a:p>
                      <a:pPr algn="r" fontAlgn="b"/>
                      <a:r>
                        <a:rPr lang="ru-RU" sz="600" b="0" i="0" u="none" strike="noStrike">
                          <a:solidFill>
                            <a:schemeClr val="bg1"/>
                          </a:solidFill>
                          <a:effectLst/>
                          <a:latin typeface="Consolas" panose="020B0609020204030204" pitchFamily="49" charset="0"/>
                        </a:rPr>
                        <a:t>84,68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700"/>
                    </a:solidFill>
                  </a:tcPr>
                </a:tc>
                <a:tc>
                  <a:txBody>
                    <a:bodyPr/>
                    <a:lstStyle/>
                    <a:p>
                      <a:pPr algn="r" fontAlgn="b"/>
                      <a:r>
                        <a:rPr lang="ru-RU" sz="600" b="0" i="0" u="none" strike="noStrike">
                          <a:solidFill>
                            <a:schemeClr val="bg1"/>
                          </a:solidFill>
                          <a:effectLst/>
                          <a:latin typeface="Consolas" panose="020B0609020204030204" pitchFamily="49" charset="0"/>
                        </a:rPr>
                        <a:t>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00"/>
                    </a:solidFill>
                  </a:tcPr>
                </a:tc>
                <a:tc>
                  <a:txBody>
                    <a:bodyPr/>
                    <a:lstStyle/>
                    <a:p>
                      <a:pPr algn="r" fontAlgn="b"/>
                      <a:r>
                        <a:rPr lang="ru-RU" sz="600" b="0" i="0" u="none" strike="noStrike">
                          <a:solidFill>
                            <a:schemeClr val="bg1"/>
                          </a:solidFill>
                          <a:effectLst/>
                          <a:latin typeface="Consolas" panose="020B0609020204030204" pitchFamily="49" charset="0"/>
                        </a:rPr>
                        <a:t>87,79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FF00"/>
                    </a:solidFill>
                  </a:tcPr>
                </a:tc>
                <a:tc>
                  <a:txBody>
                    <a:bodyPr/>
                    <a:lstStyle/>
                    <a:p>
                      <a:pPr algn="r" fontAlgn="b"/>
                      <a:r>
                        <a:rPr lang="ru-RU" sz="600" b="0" i="0" u="none" strike="noStrike">
                          <a:solidFill>
                            <a:schemeClr val="bg1"/>
                          </a:solidFill>
                          <a:effectLst/>
                          <a:latin typeface="Consolas" panose="020B0609020204030204" pitchFamily="49" charset="0"/>
                        </a:rPr>
                        <a:t>86,61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600"/>
                    </a:solidFill>
                  </a:tcPr>
                </a:tc>
                <a:tc>
                  <a:txBody>
                    <a:bodyPr/>
                    <a:lstStyle/>
                    <a:p>
                      <a:pPr algn="r" fontAlgn="b"/>
                      <a:r>
                        <a:rPr lang="ru-RU" sz="600" b="0" i="0" u="none" strike="noStrike">
                          <a:solidFill>
                            <a:schemeClr val="bg1"/>
                          </a:solidFill>
                          <a:effectLst/>
                          <a:latin typeface="Consolas" panose="020B0609020204030204" pitchFamily="49" charset="0"/>
                        </a:rPr>
                        <a:t>88,16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F00"/>
                    </a:solidFill>
                  </a:tcPr>
                </a:tc>
                <a:tc>
                  <a:txBody>
                    <a:bodyPr/>
                    <a:lstStyle/>
                    <a:p>
                      <a:pPr algn="r" fontAlgn="b"/>
                      <a:r>
                        <a:rPr lang="ru-RU" sz="600" b="0" i="0" u="none" strike="noStrike">
                          <a:solidFill>
                            <a:schemeClr val="bg1"/>
                          </a:solidFill>
                          <a:effectLst/>
                          <a:latin typeface="Consolas" panose="020B0609020204030204" pitchFamily="49" charset="0"/>
                        </a:rPr>
                        <a:t>87,44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F00"/>
                    </a:solidFill>
                  </a:tcPr>
                </a:tc>
                <a:tc>
                  <a:txBody>
                    <a:bodyPr/>
                    <a:lstStyle/>
                    <a:p>
                      <a:pPr algn="r" fontAlgn="b"/>
                      <a:r>
                        <a:rPr lang="ru-RU" sz="600" b="0" i="0" u="none" strike="noStrike">
                          <a:solidFill>
                            <a:schemeClr val="bg1"/>
                          </a:solidFill>
                          <a:effectLst/>
                          <a:latin typeface="Consolas" panose="020B0609020204030204" pitchFamily="49" charset="0"/>
                        </a:rPr>
                        <a:t>88,21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FF00"/>
                    </a:solidFill>
                  </a:tcPr>
                </a:tc>
                <a:tc>
                  <a:txBody>
                    <a:bodyPr/>
                    <a:lstStyle/>
                    <a:p>
                      <a:pPr algn="r" fontAlgn="b"/>
                      <a:r>
                        <a:rPr lang="ru-RU" sz="600" b="0" i="0" u="none" strike="noStrike">
                          <a:solidFill>
                            <a:schemeClr val="bg1"/>
                          </a:solidFill>
                          <a:effectLst/>
                          <a:latin typeface="Consolas" panose="020B0609020204030204" pitchFamily="49" charset="0"/>
                        </a:rPr>
                        <a:t>89,42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FF00"/>
                    </a:solidFill>
                  </a:tcPr>
                </a:tc>
                <a:tc>
                  <a:txBody>
                    <a:bodyPr/>
                    <a:lstStyle/>
                    <a:p>
                      <a:pPr algn="r" fontAlgn="b"/>
                      <a:r>
                        <a:rPr lang="ru-RU" sz="600" b="0" i="0" u="none" strike="noStrike">
                          <a:solidFill>
                            <a:schemeClr val="bg1"/>
                          </a:solidFill>
                          <a:effectLst/>
                          <a:latin typeface="Consolas" panose="020B0609020204030204" pitchFamily="49" charset="0"/>
                        </a:rPr>
                        <a:t>89,98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FF00"/>
                    </a:solidFill>
                  </a:tcPr>
                </a:tc>
                <a:tc>
                  <a:txBody>
                    <a:bodyPr/>
                    <a:lstStyle/>
                    <a:p>
                      <a:pPr algn="r" fontAlgn="b"/>
                      <a:r>
                        <a:rPr lang="ru-RU" sz="600" b="0" i="0" u="none" strike="noStrike">
                          <a:solidFill>
                            <a:schemeClr val="bg1"/>
                          </a:solidFill>
                          <a:effectLst/>
                          <a:latin typeface="Consolas" panose="020B0609020204030204" pitchFamily="49" charset="0"/>
                        </a:rPr>
                        <a:t>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F00"/>
                    </a:solidFill>
                  </a:tcPr>
                </a:tc>
                <a:tc>
                  <a:txBody>
                    <a:bodyPr/>
                    <a:lstStyle/>
                    <a:p>
                      <a:pPr algn="r" fontAlgn="b"/>
                      <a:r>
                        <a:rPr lang="ru-RU" sz="600" b="0" i="0" u="none" strike="noStrike">
                          <a:solidFill>
                            <a:schemeClr val="bg1"/>
                          </a:solidFill>
                          <a:effectLst/>
                          <a:latin typeface="Consolas" panose="020B0609020204030204" pitchFamily="49" charset="0"/>
                        </a:rPr>
                        <a:t>90,1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FF00"/>
                    </a:solidFill>
                  </a:tcPr>
                </a:tc>
                <a:tc>
                  <a:txBody>
                    <a:bodyPr/>
                    <a:lstStyle/>
                    <a:p>
                      <a:pPr algn="r" fontAlgn="b"/>
                      <a:r>
                        <a:rPr lang="ru-RU" sz="600" b="0" i="0" u="none" strike="noStrike">
                          <a:solidFill>
                            <a:schemeClr val="bg1"/>
                          </a:solidFill>
                          <a:effectLst/>
                          <a:latin typeface="Consolas" panose="020B0609020204030204" pitchFamily="49" charset="0"/>
                        </a:rPr>
                        <a:t>89,68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FF00"/>
                    </a:solidFill>
                  </a:tcPr>
                </a:tc>
                <a:tc>
                  <a:txBody>
                    <a:bodyPr/>
                    <a:lstStyle/>
                    <a:p>
                      <a:pPr algn="r" fontAlgn="b"/>
                      <a:r>
                        <a:rPr lang="ru-RU" sz="600" b="0" i="0" u="none" strike="noStrike">
                          <a:solidFill>
                            <a:schemeClr val="bg1"/>
                          </a:solidFill>
                          <a:effectLst/>
                          <a:latin typeface="Consolas" panose="020B0609020204030204" pitchFamily="49" charset="0"/>
                        </a:rPr>
                        <a:t>89,9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FF00"/>
                    </a:solidFill>
                  </a:tcPr>
                </a:tc>
                <a:tc>
                  <a:txBody>
                    <a:bodyPr/>
                    <a:lstStyle/>
                    <a:p>
                      <a:pPr algn="r" fontAlgn="b"/>
                      <a:r>
                        <a:rPr lang="ru-RU" sz="600" b="0" i="0" u="none" strike="noStrike">
                          <a:solidFill>
                            <a:schemeClr val="bg1"/>
                          </a:solidFill>
                          <a:effectLst/>
                          <a:latin typeface="Consolas" panose="020B0609020204030204" pitchFamily="49" charset="0"/>
                        </a:rPr>
                        <a:t>89,85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FF00"/>
                    </a:solidFill>
                  </a:tcPr>
                </a:tc>
                <a:tc>
                  <a:txBody>
                    <a:bodyPr/>
                    <a:lstStyle/>
                    <a:p>
                      <a:pPr algn="r" fontAlgn="b"/>
                      <a:r>
                        <a:rPr lang="ru-RU" sz="600" b="0" i="0" u="none" strike="noStrike">
                          <a:solidFill>
                            <a:schemeClr val="bg1"/>
                          </a:solidFill>
                          <a:effectLst/>
                          <a:latin typeface="Consolas" panose="020B0609020204030204" pitchFamily="49" charset="0"/>
                        </a:rPr>
                        <a:t>87,5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F00"/>
                    </a:solidFill>
                  </a:tcPr>
                </a:tc>
                <a:tc>
                  <a:txBody>
                    <a:bodyPr/>
                    <a:lstStyle/>
                    <a:p>
                      <a:pPr algn="r" fontAlgn="b"/>
                      <a:r>
                        <a:rPr lang="ru-RU" sz="600" b="0" i="0" u="none" strike="noStrike">
                          <a:solidFill>
                            <a:schemeClr val="bg1"/>
                          </a:solidFill>
                          <a:effectLst/>
                          <a:latin typeface="Consolas" panose="020B0609020204030204" pitchFamily="49" charset="0"/>
                        </a:rPr>
                        <a:t>89,69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FF00"/>
                    </a:solidFill>
                  </a:tcPr>
                </a:tc>
                <a:tc>
                  <a:txBody>
                    <a:bodyPr/>
                    <a:lstStyle/>
                    <a:p>
                      <a:pPr algn="r" fontAlgn="b"/>
                      <a:r>
                        <a:rPr lang="ru-RU" sz="600" b="0" i="0" u="none" strike="noStrike">
                          <a:solidFill>
                            <a:schemeClr val="bg1"/>
                          </a:solidFill>
                          <a:effectLst/>
                          <a:latin typeface="Consolas" panose="020B0609020204030204" pitchFamily="49" charset="0"/>
                        </a:rPr>
                        <a:t>89,65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FF00"/>
                    </a:solidFill>
                  </a:tcPr>
                </a:tc>
                <a:tc>
                  <a:txBody>
                    <a:bodyPr/>
                    <a:lstStyle/>
                    <a:p>
                      <a:pPr algn="r" fontAlgn="b"/>
                      <a:r>
                        <a:rPr lang="ru-RU" sz="600" b="0" i="0" u="none" strike="noStrike">
                          <a:solidFill>
                            <a:schemeClr val="bg1"/>
                          </a:solidFill>
                          <a:effectLst/>
                          <a:latin typeface="Consolas" panose="020B0609020204030204" pitchFamily="49" charset="0"/>
                        </a:rPr>
                        <a:t>90,29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FF00"/>
                    </a:solidFill>
                  </a:tcPr>
                </a:tc>
                <a:tc>
                  <a:txBody>
                    <a:bodyPr/>
                    <a:lstStyle/>
                    <a:p>
                      <a:pPr algn="r" fontAlgn="b"/>
                      <a:r>
                        <a:rPr lang="ru-RU" sz="600" b="0" i="0" u="none" strike="noStrike">
                          <a:solidFill>
                            <a:schemeClr val="bg1"/>
                          </a:solidFill>
                          <a:effectLst/>
                          <a:latin typeface="Consolas" panose="020B0609020204030204" pitchFamily="49" charset="0"/>
                        </a:rPr>
                        <a:t>90,87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FF00"/>
                    </a:solidFill>
                  </a:tcPr>
                </a:tc>
                <a:tc>
                  <a:txBody>
                    <a:bodyPr/>
                    <a:lstStyle/>
                    <a:p>
                      <a:pPr algn="r" fontAlgn="b"/>
                      <a:r>
                        <a:rPr lang="ru-RU" sz="600" b="0" i="0" u="none" strike="noStrike">
                          <a:solidFill>
                            <a:schemeClr val="bg1"/>
                          </a:solidFill>
                          <a:effectLst/>
                          <a:latin typeface="Consolas" panose="020B0609020204030204" pitchFamily="49" charset="0"/>
                        </a:rPr>
                        <a:t>90,66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FF00"/>
                    </a:solidFill>
                  </a:tcPr>
                </a:tc>
                <a:tc>
                  <a:txBody>
                    <a:bodyPr/>
                    <a:lstStyle/>
                    <a:p>
                      <a:pPr algn="r" fontAlgn="b"/>
                      <a:r>
                        <a:rPr lang="ru-RU" sz="600" b="0" i="0" u="none" strike="noStrike">
                          <a:solidFill>
                            <a:schemeClr val="bg1"/>
                          </a:solidFill>
                          <a:effectLst/>
                          <a:latin typeface="Consolas" panose="020B0609020204030204" pitchFamily="49" charset="0"/>
                        </a:rPr>
                        <a:t>90,57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FF00"/>
                    </a:solidFill>
                  </a:tcPr>
                </a:tc>
                <a:tc>
                  <a:txBody>
                    <a:bodyPr/>
                    <a:lstStyle/>
                    <a:p>
                      <a:pPr algn="r" fontAlgn="b"/>
                      <a:r>
                        <a:rPr lang="ru-RU" sz="600" b="0" i="0" u="none" strike="noStrike">
                          <a:solidFill>
                            <a:schemeClr val="bg1"/>
                          </a:solidFill>
                          <a:effectLst/>
                          <a:latin typeface="Consolas" panose="020B0609020204030204" pitchFamily="49" charset="0"/>
                        </a:rPr>
                        <a:t>89,13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FF00"/>
                    </a:solidFill>
                  </a:tcPr>
                </a:tc>
                <a:tc>
                  <a:txBody>
                    <a:bodyPr/>
                    <a:lstStyle/>
                    <a:p>
                      <a:pPr algn="r" fontAlgn="b"/>
                      <a:r>
                        <a:rPr lang="ru-RU" sz="600" b="0" i="0" u="none" strike="noStrike">
                          <a:solidFill>
                            <a:schemeClr val="bg1"/>
                          </a:solidFill>
                          <a:effectLst/>
                          <a:latin typeface="Consolas" panose="020B0609020204030204" pitchFamily="49" charset="0"/>
                        </a:rPr>
                        <a:t>90,6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FF00"/>
                    </a:solidFill>
                  </a:tcPr>
                </a:tc>
              </a:tr>
              <a:tr h="299458">
                <a:tc>
                  <a:txBody>
                    <a:bodyPr/>
                    <a:lstStyle/>
                    <a:p>
                      <a:pPr algn="r" fontAlgn="b"/>
                      <a:r>
                        <a:rPr lang="ru-RU" sz="600" b="0" i="0" u="none" strike="noStrike">
                          <a:solidFill>
                            <a:schemeClr val="tx1"/>
                          </a:solidFill>
                          <a:effectLst/>
                          <a:latin typeface="Consolas" panose="020B0609020204030204" pitchFamily="49" charset="0"/>
                        </a:rPr>
                        <a:t>30</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79,22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000"/>
                    </a:solidFill>
                  </a:tcPr>
                </a:tc>
                <a:tc>
                  <a:txBody>
                    <a:bodyPr/>
                    <a:lstStyle/>
                    <a:p>
                      <a:pPr algn="r" fontAlgn="b"/>
                      <a:r>
                        <a:rPr lang="ru-RU" sz="600" b="0" i="0" u="none" strike="noStrike">
                          <a:solidFill>
                            <a:schemeClr val="bg1"/>
                          </a:solidFill>
                          <a:effectLst/>
                          <a:latin typeface="Consolas" panose="020B0609020204030204" pitchFamily="49" charset="0"/>
                        </a:rPr>
                        <a:t>81,82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900"/>
                    </a:solidFill>
                  </a:tcPr>
                </a:tc>
                <a:tc>
                  <a:txBody>
                    <a:bodyPr/>
                    <a:lstStyle/>
                    <a:p>
                      <a:pPr algn="r" fontAlgn="b"/>
                      <a:r>
                        <a:rPr lang="ru-RU" sz="600" b="0" i="0" u="none" strike="noStrike">
                          <a:solidFill>
                            <a:schemeClr val="bg1"/>
                          </a:solidFill>
                          <a:effectLst/>
                          <a:latin typeface="Consolas" panose="020B0609020204030204" pitchFamily="49" charset="0"/>
                        </a:rPr>
                        <a:t>84,87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A00"/>
                    </a:solidFill>
                  </a:tcPr>
                </a:tc>
                <a:tc>
                  <a:txBody>
                    <a:bodyPr/>
                    <a:lstStyle/>
                    <a:p>
                      <a:pPr algn="r" fontAlgn="b"/>
                      <a:r>
                        <a:rPr lang="ru-RU" sz="600" b="0" i="0" u="none" strike="noStrike">
                          <a:solidFill>
                            <a:schemeClr val="bg1"/>
                          </a:solidFill>
                          <a:effectLst/>
                          <a:latin typeface="Consolas" panose="020B0609020204030204" pitchFamily="49" charset="0"/>
                        </a:rPr>
                        <a:t>85,59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00"/>
                    </a:solidFill>
                  </a:tcPr>
                </a:tc>
                <a:tc>
                  <a:txBody>
                    <a:bodyPr/>
                    <a:lstStyle/>
                    <a:p>
                      <a:pPr algn="r" fontAlgn="b"/>
                      <a:r>
                        <a:rPr lang="ru-RU" sz="600" b="0" i="0" u="none" strike="noStrike">
                          <a:solidFill>
                            <a:schemeClr val="bg1"/>
                          </a:solidFill>
                          <a:effectLst/>
                          <a:latin typeface="Consolas" panose="020B0609020204030204" pitchFamily="49" charset="0"/>
                        </a:rPr>
                        <a:t>88,25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F00"/>
                    </a:solidFill>
                  </a:tcPr>
                </a:tc>
                <a:tc>
                  <a:txBody>
                    <a:bodyPr/>
                    <a:lstStyle/>
                    <a:p>
                      <a:pPr algn="r" fontAlgn="b"/>
                      <a:r>
                        <a:rPr lang="ru-RU" sz="600" b="0" i="0" u="none" strike="noStrike">
                          <a:solidFill>
                            <a:schemeClr val="bg1"/>
                          </a:solidFill>
                          <a:effectLst/>
                          <a:latin typeface="Consolas" panose="020B0609020204030204" pitchFamily="49" charset="0"/>
                        </a:rPr>
                        <a:t>86,91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A00"/>
                    </a:solidFill>
                  </a:tcPr>
                </a:tc>
                <a:tc>
                  <a:txBody>
                    <a:bodyPr/>
                    <a:lstStyle/>
                    <a:p>
                      <a:pPr algn="r" fontAlgn="b"/>
                      <a:r>
                        <a:rPr lang="ru-RU" sz="600" b="0" i="0" u="none" strike="noStrike">
                          <a:solidFill>
                            <a:schemeClr val="bg1"/>
                          </a:solidFill>
                          <a:effectLst/>
                          <a:latin typeface="Consolas" panose="020B0609020204030204" pitchFamily="49" charset="0"/>
                        </a:rPr>
                        <a:t>88,68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F00"/>
                    </a:solidFill>
                  </a:tcPr>
                </a:tc>
                <a:tc>
                  <a:txBody>
                    <a:bodyPr/>
                    <a:lstStyle/>
                    <a:p>
                      <a:pPr algn="r" fontAlgn="b"/>
                      <a:r>
                        <a:rPr lang="ru-RU" sz="600" b="0" i="0" u="none" strike="noStrike">
                          <a:solidFill>
                            <a:schemeClr val="bg1"/>
                          </a:solidFill>
                          <a:effectLst/>
                          <a:latin typeface="Consolas" panose="020B0609020204030204" pitchFamily="49" charset="0"/>
                        </a:rPr>
                        <a:t>87,7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F00"/>
                    </a:solidFill>
                  </a:tcPr>
                </a:tc>
                <a:tc>
                  <a:txBody>
                    <a:bodyPr/>
                    <a:lstStyle/>
                    <a:p>
                      <a:pPr algn="r" fontAlgn="b"/>
                      <a:r>
                        <a:rPr lang="ru-RU" sz="600" b="0" i="0" u="none" strike="noStrike">
                          <a:solidFill>
                            <a:schemeClr val="bg1"/>
                          </a:solidFill>
                          <a:effectLst/>
                          <a:latin typeface="Consolas" panose="020B0609020204030204" pitchFamily="49" charset="0"/>
                        </a:rPr>
                        <a:t>88,74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FF00"/>
                    </a:solidFill>
                  </a:tcPr>
                </a:tc>
                <a:tc>
                  <a:txBody>
                    <a:bodyPr/>
                    <a:lstStyle/>
                    <a:p>
                      <a:pPr algn="r" fontAlgn="b"/>
                      <a:r>
                        <a:rPr lang="ru-RU" sz="600" b="0" i="0" u="none" strike="noStrike">
                          <a:solidFill>
                            <a:schemeClr val="bg1"/>
                          </a:solidFill>
                          <a:effectLst/>
                          <a:latin typeface="Consolas" panose="020B0609020204030204" pitchFamily="49" charset="0"/>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FF00"/>
                    </a:solidFill>
                  </a:tcPr>
                </a:tc>
                <a:tc>
                  <a:txBody>
                    <a:bodyPr/>
                    <a:lstStyle/>
                    <a:p>
                      <a:pPr algn="r" fontAlgn="b"/>
                      <a:r>
                        <a:rPr lang="ru-RU" sz="600" b="0" i="0" u="none" strike="noStrike">
                          <a:solidFill>
                            <a:schemeClr val="bg1"/>
                          </a:solidFill>
                          <a:effectLst/>
                          <a:latin typeface="Consolas" panose="020B0609020204030204" pitchFamily="49" charset="0"/>
                        </a:rPr>
                        <a:t>90,68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FF00"/>
                    </a:solidFill>
                  </a:tcPr>
                </a:tc>
                <a:tc>
                  <a:txBody>
                    <a:bodyPr/>
                    <a:lstStyle/>
                    <a:p>
                      <a:pPr algn="r" fontAlgn="b"/>
                      <a:r>
                        <a:rPr lang="ru-RU" sz="600" b="0" i="0" u="none" strike="noStrike">
                          <a:solidFill>
                            <a:schemeClr val="bg1"/>
                          </a:solidFill>
                          <a:effectLst/>
                          <a:latin typeface="Consolas" panose="020B0609020204030204" pitchFamily="49" charset="0"/>
                        </a:rPr>
                        <a:t>88,31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FF00"/>
                    </a:solidFill>
                  </a:tcPr>
                </a:tc>
                <a:tc>
                  <a:txBody>
                    <a:bodyPr/>
                    <a:lstStyle/>
                    <a:p>
                      <a:pPr algn="r" fontAlgn="b"/>
                      <a:r>
                        <a:rPr lang="ru-RU" sz="600" b="0" i="0" u="none" strike="noStrike">
                          <a:solidFill>
                            <a:schemeClr val="bg1"/>
                          </a:solidFill>
                          <a:effectLst/>
                          <a:latin typeface="Consolas" panose="020B0609020204030204" pitchFamily="49" charset="0"/>
                        </a:rPr>
                        <a:t>90,74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FF00"/>
                    </a:solidFill>
                  </a:tcPr>
                </a:tc>
                <a:tc>
                  <a:txBody>
                    <a:bodyPr/>
                    <a:lstStyle/>
                    <a:p>
                      <a:pPr algn="r" fontAlgn="b"/>
                      <a:r>
                        <a:rPr lang="ru-RU" sz="600" b="0" i="0" u="none" strike="noStrike">
                          <a:solidFill>
                            <a:schemeClr val="bg1"/>
                          </a:solidFill>
                          <a:effectLst/>
                          <a:latin typeface="Consolas" panose="020B0609020204030204" pitchFamily="49" charset="0"/>
                        </a:rPr>
                        <a:t>90,41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00"/>
                    </a:solidFill>
                  </a:tcPr>
                </a:tc>
                <a:tc>
                  <a:txBody>
                    <a:bodyPr/>
                    <a:lstStyle/>
                    <a:p>
                      <a:pPr algn="r" fontAlgn="b"/>
                      <a:r>
                        <a:rPr lang="ru-RU" sz="600" b="0" i="0" u="none" strike="noStrike">
                          <a:solidFill>
                            <a:schemeClr val="bg1"/>
                          </a:solidFill>
                          <a:effectLst/>
                          <a:latin typeface="Consolas" panose="020B0609020204030204" pitchFamily="49" charset="0"/>
                        </a:rPr>
                        <a:t>90,7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FF00"/>
                    </a:solidFill>
                  </a:tcPr>
                </a:tc>
                <a:tc>
                  <a:txBody>
                    <a:bodyPr/>
                    <a:lstStyle/>
                    <a:p>
                      <a:pPr algn="r" fontAlgn="b"/>
                      <a:r>
                        <a:rPr lang="ru-RU" sz="600" b="0" i="0" u="none" strike="noStrike">
                          <a:solidFill>
                            <a:schemeClr val="bg1"/>
                          </a:solidFill>
                          <a:effectLst/>
                          <a:latin typeface="Consolas" panose="020B0609020204030204" pitchFamily="49" charset="0"/>
                        </a:rPr>
                        <a:t>90,63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FF00"/>
                    </a:solidFill>
                  </a:tcPr>
                </a:tc>
                <a:tc>
                  <a:txBody>
                    <a:bodyPr/>
                    <a:lstStyle/>
                    <a:p>
                      <a:pPr algn="r" fontAlgn="b"/>
                      <a:r>
                        <a:rPr lang="ru-RU" sz="600" b="0" i="0" u="none" strike="noStrike">
                          <a:solidFill>
                            <a:schemeClr val="bg1"/>
                          </a:solidFill>
                          <a:effectLst/>
                          <a:latin typeface="Consolas" panose="020B0609020204030204" pitchFamily="49" charset="0"/>
                        </a:rPr>
                        <a:t>88,24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F00"/>
                    </a:solidFill>
                  </a:tcPr>
                </a:tc>
                <a:tc>
                  <a:txBody>
                    <a:bodyPr/>
                    <a:lstStyle/>
                    <a:p>
                      <a:pPr algn="r" fontAlgn="b"/>
                      <a:r>
                        <a:rPr lang="ru-RU" sz="600" b="0" i="0" u="none" strike="noStrike">
                          <a:solidFill>
                            <a:schemeClr val="bg1"/>
                          </a:solidFill>
                          <a:effectLst/>
                          <a:latin typeface="Consolas" panose="020B0609020204030204" pitchFamily="49" charset="0"/>
                        </a:rPr>
                        <a:t>90,25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FF00"/>
                    </a:solidFill>
                  </a:tcPr>
                </a:tc>
                <a:tc>
                  <a:txBody>
                    <a:bodyPr/>
                    <a:lstStyle/>
                    <a:p>
                      <a:pPr algn="r" fontAlgn="b"/>
                      <a:r>
                        <a:rPr lang="ru-RU" sz="600" b="0" i="0" u="none" strike="noStrike">
                          <a:solidFill>
                            <a:schemeClr val="bg1"/>
                          </a:solidFill>
                          <a:effectLst/>
                          <a:latin typeface="Consolas" panose="020B0609020204030204" pitchFamily="49" charset="0"/>
                        </a:rPr>
                        <a:t>90,2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FF00"/>
                    </a:solidFill>
                  </a:tcPr>
                </a:tc>
                <a:tc>
                  <a:txBody>
                    <a:bodyPr/>
                    <a:lstStyle/>
                    <a:p>
                      <a:pPr algn="r" fontAlgn="b"/>
                      <a:r>
                        <a:rPr lang="ru-RU" sz="600" b="0" i="0" u="none" strike="noStrike">
                          <a:solidFill>
                            <a:schemeClr val="bg1"/>
                          </a:solidFill>
                          <a:effectLst/>
                          <a:latin typeface="Consolas" panose="020B0609020204030204" pitchFamily="49" charset="0"/>
                        </a:rPr>
                        <a:t>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FF00"/>
                    </a:solidFill>
                  </a:tcPr>
                </a:tc>
                <a:tc>
                  <a:txBody>
                    <a:bodyPr/>
                    <a:lstStyle/>
                    <a:p>
                      <a:pPr algn="r" fontAlgn="b"/>
                      <a:r>
                        <a:rPr lang="ru-RU" sz="600" b="0" i="0" u="none" strike="noStrike">
                          <a:solidFill>
                            <a:schemeClr val="bg1"/>
                          </a:solidFill>
                          <a:effectLst/>
                          <a:latin typeface="Consolas" panose="020B0609020204030204" pitchFamily="49" charset="0"/>
                        </a:rPr>
                        <a:t>91,63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FF00"/>
                    </a:solidFill>
                  </a:tcPr>
                </a:tc>
                <a:tc>
                  <a:txBody>
                    <a:bodyPr/>
                    <a:lstStyle/>
                    <a:p>
                      <a:pPr algn="r" fontAlgn="b"/>
                      <a:r>
                        <a:rPr lang="ru-RU" sz="600" b="0" i="0" u="none" strike="noStrike">
                          <a:solidFill>
                            <a:schemeClr val="bg1"/>
                          </a:solidFill>
                          <a:effectLst/>
                          <a:latin typeface="Consolas" panose="020B0609020204030204" pitchFamily="49" charset="0"/>
                        </a:rPr>
                        <a:t>91,44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FF00"/>
                    </a:solidFill>
                  </a:tcPr>
                </a:tc>
                <a:tc>
                  <a:txBody>
                    <a:bodyPr/>
                    <a:lstStyle/>
                    <a:p>
                      <a:pPr algn="r" fontAlgn="b"/>
                      <a:r>
                        <a:rPr lang="ru-RU" sz="600" b="0" i="0" u="none" strike="noStrike">
                          <a:solidFill>
                            <a:schemeClr val="bg1"/>
                          </a:solidFill>
                          <a:effectLst/>
                          <a:latin typeface="Consolas" panose="020B0609020204030204" pitchFamily="49" charset="0"/>
                        </a:rPr>
                        <a:t>91,4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FF00"/>
                    </a:solidFill>
                  </a:tcPr>
                </a:tc>
                <a:tc>
                  <a:txBody>
                    <a:bodyPr/>
                    <a:lstStyle/>
                    <a:p>
                      <a:pPr algn="r" fontAlgn="b"/>
                      <a:r>
                        <a:rPr lang="ru-RU" sz="600" b="0" i="0" u="none" strike="noStrike">
                          <a:solidFill>
                            <a:schemeClr val="bg1"/>
                          </a:solidFill>
                          <a:effectLst/>
                          <a:latin typeface="Consolas" panose="020B0609020204030204" pitchFamily="49" charset="0"/>
                        </a:rPr>
                        <a:t>89,57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FF00"/>
                    </a:solidFill>
                  </a:tcPr>
                </a:tc>
                <a:tc>
                  <a:txBody>
                    <a:bodyPr/>
                    <a:lstStyle/>
                    <a:p>
                      <a:pPr algn="r" fontAlgn="b"/>
                      <a:r>
                        <a:rPr lang="ru-RU" sz="600" b="0" i="0" u="none" strike="noStrike">
                          <a:solidFill>
                            <a:schemeClr val="bg1"/>
                          </a:solidFill>
                          <a:effectLst/>
                          <a:latin typeface="Consolas" panose="020B0609020204030204" pitchFamily="49" charset="0"/>
                        </a:rPr>
                        <a:t>91,36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FF00"/>
                    </a:solidFill>
                  </a:tcPr>
                </a:tc>
              </a:tr>
              <a:tr h="299458">
                <a:tc>
                  <a:txBody>
                    <a:bodyPr/>
                    <a:lstStyle/>
                    <a:p>
                      <a:pPr algn="r" fontAlgn="b"/>
                      <a:r>
                        <a:rPr lang="ru-RU" sz="600" b="0" i="0" u="none" strike="noStrike">
                          <a:solidFill>
                            <a:schemeClr val="tx1"/>
                          </a:solidFill>
                          <a:effectLst/>
                          <a:latin typeface="Consolas" panose="020B0609020204030204" pitchFamily="49" charset="0"/>
                        </a:rPr>
                        <a:t>32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79,33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200"/>
                    </a:solidFill>
                  </a:tcPr>
                </a:tc>
                <a:tc>
                  <a:txBody>
                    <a:bodyPr/>
                    <a:lstStyle/>
                    <a:p>
                      <a:pPr algn="r" fontAlgn="b"/>
                      <a:r>
                        <a:rPr lang="ru-RU" sz="600" b="0" i="0" u="none" strike="noStrike">
                          <a:solidFill>
                            <a:schemeClr val="bg1"/>
                          </a:solidFill>
                          <a:effectLst/>
                          <a:latin typeface="Consolas" panose="020B0609020204030204" pitchFamily="49" charset="0"/>
                        </a:rPr>
                        <a:t>81,81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900"/>
                    </a:solidFill>
                  </a:tcPr>
                </a:tc>
                <a:tc>
                  <a:txBody>
                    <a:bodyPr/>
                    <a:lstStyle/>
                    <a:p>
                      <a:pPr algn="r" fontAlgn="b"/>
                      <a:r>
                        <a:rPr lang="ru-RU" sz="600" b="0" i="0" u="none" strike="noStrike">
                          <a:solidFill>
                            <a:schemeClr val="bg1"/>
                          </a:solidFill>
                          <a:effectLst/>
                          <a:latin typeface="Consolas" panose="020B0609020204030204" pitchFamily="49" charset="0"/>
                        </a:rPr>
                        <a:t>85,08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00"/>
                    </a:solidFill>
                  </a:tcPr>
                </a:tc>
                <a:tc>
                  <a:txBody>
                    <a:bodyPr/>
                    <a:lstStyle/>
                    <a:p>
                      <a:pPr algn="r" fontAlgn="b"/>
                      <a:r>
                        <a:rPr lang="ru-RU" sz="600" b="0" i="0" u="none" strike="noStrike">
                          <a:solidFill>
                            <a:schemeClr val="bg1"/>
                          </a:solidFill>
                          <a:effectLst/>
                          <a:latin typeface="Consolas" panose="020B0609020204030204" pitchFamily="49" charset="0"/>
                        </a:rPr>
                        <a:t>85,8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00"/>
                    </a:solidFill>
                  </a:tcPr>
                </a:tc>
                <a:tc>
                  <a:txBody>
                    <a:bodyPr/>
                    <a:lstStyle/>
                    <a:p>
                      <a:pPr algn="r" fontAlgn="b"/>
                      <a:r>
                        <a:rPr lang="ru-RU" sz="600" b="0" i="0" u="none" strike="noStrike">
                          <a:solidFill>
                            <a:schemeClr val="bg1"/>
                          </a:solidFill>
                          <a:effectLst/>
                          <a:latin typeface="Consolas" panose="020B0609020204030204" pitchFamily="49" charset="0"/>
                        </a:rPr>
                        <a:t>88,31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FF00"/>
                    </a:solidFill>
                  </a:tcPr>
                </a:tc>
                <a:tc>
                  <a:txBody>
                    <a:bodyPr/>
                    <a:lstStyle/>
                    <a:p>
                      <a:pPr algn="r" fontAlgn="b"/>
                      <a:r>
                        <a:rPr lang="ru-RU" sz="600" b="0" i="0" u="none" strike="noStrike">
                          <a:solidFill>
                            <a:schemeClr val="bg1"/>
                          </a:solidFill>
                          <a:effectLst/>
                          <a:latin typeface="Consolas" panose="020B0609020204030204" pitchFamily="49" charset="0"/>
                        </a:rPr>
                        <a:t>87,19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ru-RU" sz="600" b="0" i="0" u="none" strike="noStrike">
                          <a:solidFill>
                            <a:schemeClr val="bg1"/>
                          </a:solidFill>
                          <a:effectLst/>
                          <a:latin typeface="Consolas" panose="020B0609020204030204" pitchFamily="49" charset="0"/>
                        </a:rPr>
                        <a:t>88,72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F00"/>
                    </a:solidFill>
                  </a:tcPr>
                </a:tc>
                <a:tc>
                  <a:txBody>
                    <a:bodyPr/>
                    <a:lstStyle/>
                    <a:p>
                      <a:pPr algn="r" fontAlgn="b"/>
                      <a:r>
                        <a:rPr lang="ru-RU" sz="600" b="0" i="0" u="none" strike="noStrike">
                          <a:solidFill>
                            <a:schemeClr val="bg1"/>
                          </a:solidFill>
                          <a:effectLst/>
                          <a:latin typeface="Consolas" panose="020B0609020204030204" pitchFamily="49" charset="0"/>
                        </a:rPr>
                        <a:t>88,2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FF00"/>
                    </a:solidFill>
                  </a:tcPr>
                </a:tc>
                <a:tc>
                  <a:txBody>
                    <a:bodyPr/>
                    <a:lstStyle/>
                    <a:p>
                      <a:pPr algn="r" fontAlgn="b"/>
                      <a:r>
                        <a:rPr lang="ru-RU" sz="600" b="0" i="0" u="none" strike="noStrike">
                          <a:solidFill>
                            <a:schemeClr val="bg1"/>
                          </a:solidFill>
                          <a:effectLst/>
                          <a:latin typeface="Consolas" panose="020B0609020204030204" pitchFamily="49" charset="0"/>
                        </a:rPr>
                        <a:t>88,92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FF00"/>
                    </a:solidFill>
                  </a:tcPr>
                </a:tc>
                <a:tc>
                  <a:txBody>
                    <a:bodyPr/>
                    <a:lstStyle/>
                    <a:p>
                      <a:pPr algn="r" fontAlgn="b"/>
                      <a:r>
                        <a:rPr lang="ru-RU" sz="600" b="0" i="0" u="none" strike="noStrike">
                          <a:solidFill>
                            <a:schemeClr val="bg1"/>
                          </a:solidFill>
                          <a:effectLst/>
                          <a:latin typeface="Consolas" panose="020B0609020204030204" pitchFamily="49" charset="0"/>
                        </a:rPr>
                        <a:t>90,23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FF00"/>
                    </a:solidFill>
                  </a:tcPr>
                </a:tc>
                <a:tc>
                  <a:txBody>
                    <a:bodyPr/>
                    <a:lstStyle/>
                    <a:p>
                      <a:pPr algn="r" fontAlgn="b"/>
                      <a:r>
                        <a:rPr lang="ru-RU" sz="600" b="0" i="0" u="none" strike="noStrike">
                          <a:solidFill>
                            <a:schemeClr val="bg1"/>
                          </a:solidFill>
                          <a:effectLst/>
                          <a:latin typeface="Consolas" panose="020B0609020204030204" pitchFamily="49" charset="0"/>
                        </a:rPr>
                        <a:t>90,94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FF00"/>
                    </a:solidFill>
                  </a:tcPr>
                </a:tc>
                <a:tc>
                  <a:txBody>
                    <a:bodyPr/>
                    <a:lstStyle/>
                    <a:p>
                      <a:pPr algn="r" fontAlgn="b"/>
                      <a:r>
                        <a:rPr lang="ru-RU" sz="600" b="0" i="0" u="none" strike="noStrike">
                          <a:solidFill>
                            <a:schemeClr val="bg1"/>
                          </a:solidFill>
                          <a:effectLst/>
                          <a:latin typeface="Consolas" panose="020B0609020204030204" pitchFamily="49" charset="0"/>
                        </a:rPr>
                        <a:t>88,66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FF00"/>
                    </a:solidFill>
                  </a:tcPr>
                </a:tc>
                <a:tc>
                  <a:txBody>
                    <a:bodyPr/>
                    <a:lstStyle/>
                    <a:p>
                      <a:pPr algn="r" fontAlgn="b"/>
                      <a:r>
                        <a:rPr lang="ru-RU" sz="600" b="0" i="0" u="none" strike="noStrike">
                          <a:solidFill>
                            <a:schemeClr val="bg1"/>
                          </a:solidFill>
                          <a:effectLst/>
                          <a:latin typeface="Consolas" panose="020B0609020204030204" pitchFamily="49" charset="0"/>
                        </a:rPr>
                        <a:t>91,11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FF00"/>
                    </a:solidFill>
                  </a:tcPr>
                </a:tc>
                <a:tc>
                  <a:txBody>
                    <a:bodyPr/>
                    <a:lstStyle/>
                    <a:p>
                      <a:pPr algn="r" fontAlgn="b"/>
                      <a:r>
                        <a:rPr lang="ru-RU" sz="600" b="0" i="0" u="none" strike="noStrike">
                          <a:solidFill>
                            <a:schemeClr val="bg1"/>
                          </a:solidFill>
                          <a:effectLst/>
                          <a:latin typeface="Consolas" panose="020B0609020204030204" pitchFamily="49" charset="0"/>
                        </a:rPr>
                        <a:t>90,62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FF00"/>
                    </a:solidFill>
                  </a:tcPr>
                </a:tc>
                <a:tc>
                  <a:txBody>
                    <a:bodyPr/>
                    <a:lstStyle/>
                    <a:p>
                      <a:pPr algn="r" fontAlgn="b"/>
                      <a:r>
                        <a:rPr lang="ru-RU" sz="600" b="0" i="0" u="none" strike="noStrike">
                          <a:solidFill>
                            <a:schemeClr val="bg1"/>
                          </a:solidFill>
                          <a:effectLst/>
                          <a:latin typeface="Consolas" panose="020B0609020204030204" pitchFamily="49" charset="0"/>
                        </a:rPr>
                        <a:t>91,12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FF00"/>
                    </a:solidFill>
                  </a:tcPr>
                </a:tc>
                <a:tc>
                  <a:txBody>
                    <a:bodyPr/>
                    <a:lstStyle/>
                    <a:p>
                      <a:pPr algn="r" fontAlgn="b"/>
                      <a:r>
                        <a:rPr lang="ru-RU" sz="600" b="0" i="0" u="none" strike="noStrike">
                          <a:solidFill>
                            <a:schemeClr val="bg1"/>
                          </a:solidFill>
                          <a:effectLst/>
                          <a:latin typeface="Consolas" panose="020B0609020204030204" pitchFamily="49" charset="0"/>
                        </a:rPr>
                        <a:t>90,95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FF00"/>
                    </a:solidFill>
                  </a:tcPr>
                </a:tc>
                <a:tc>
                  <a:txBody>
                    <a:bodyPr/>
                    <a:lstStyle/>
                    <a:p>
                      <a:pPr algn="r" fontAlgn="b"/>
                      <a:r>
                        <a:rPr lang="ru-RU" sz="600" b="0" i="0" u="none" strike="noStrike">
                          <a:solidFill>
                            <a:schemeClr val="bg1"/>
                          </a:solidFill>
                          <a:effectLst/>
                          <a:latin typeface="Consolas" panose="020B0609020204030204" pitchFamily="49" charset="0"/>
                        </a:rPr>
                        <a:t>88,47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F00"/>
                    </a:solidFill>
                  </a:tcPr>
                </a:tc>
                <a:tc>
                  <a:txBody>
                    <a:bodyPr/>
                    <a:lstStyle/>
                    <a:p>
                      <a:pPr algn="r" fontAlgn="b"/>
                      <a:r>
                        <a:rPr lang="ru-RU" sz="600" b="0" i="0" u="none" strike="noStrike">
                          <a:solidFill>
                            <a:schemeClr val="bg1"/>
                          </a:solidFill>
                          <a:effectLst/>
                          <a:latin typeface="Consolas" panose="020B0609020204030204" pitchFamily="49" charset="0"/>
                        </a:rPr>
                        <a:t>90,42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00"/>
                    </a:solidFill>
                  </a:tcPr>
                </a:tc>
                <a:tc>
                  <a:txBody>
                    <a:bodyPr/>
                    <a:lstStyle/>
                    <a:p>
                      <a:pPr algn="r" fontAlgn="b"/>
                      <a:r>
                        <a:rPr lang="ru-RU" sz="600" b="0" i="0" u="none" strike="noStrike">
                          <a:solidFill>
                            <a:schemeClr val="bg1"/>
                          </a:solidFill>
                          <a:effectLst/>
                          <a:latin typeface="Consolas" panose="020B0609020204030204" pitchFamily="49" charset="0"/>
                        </a:rPr>
                        <a:t>90,4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00"/>
                    </a:solidFill>
                  </a:tcPr>
                </a:tc>
                <a:tc>
                  <a:txBody>
                    <a:bodyPr/>
                    <a:lstStyle/>
                    <a:p>
                      <a:pPr algn="r" fontAlgn="b"/>
                      <a:r>
                        <a:rPr lang="ru-RU" sz="600" b="0" i="0" u="none" strike="noStrike">
                          <a:solidFill>
                            <a:schemeClr val="bg1"/>
                          </a:solidFill>
                          <a:effectLst/>
                          <a:latin typeface="Consolas" panose="020B0609020204030204" pitchFamily="49" charset="0"/>
                        </a:rPr>
                        <a:t>91,38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FF00"/>
                    </a:solidFill>
                  </a:tcPr>
                </a:tc>
                <a:tc>
                  <a:txBody>
                    <a:bodyPr/>
                    <a:lstStyle/>
                    <a:p>
                      <a:pPr algn="r" fontAlgn="b"/>
                      <a:r>
                        <a:rPr lang="ru-RU" sz="600" b="0" i="0" u="none" strike="noStrike">
                          <a:solidFill>
                            <a:schemeClr val="bg1"/>
                          </a:solidFill>
                          <a:effectLst/>
                          <a:latin typeface="Consolas" panose="020B0609020204030204" pitchFamily="49" charset="0"/>
                        </a:rPr>
                        <a:t>91,84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FF00"/>
                    </a:solidFill>
                  </a:tcPr>
                </a:tc>
                <a:tc>
                  <a:txBody>
                    <a:bodyPr/>
                    <a:lstStyle/>
                    <a:p>
                      <a:pPr algn="r" fontAlgn="b"/>
                      <a:r>
                        <a:rPr lang="ru-RU" sz="600" b="0" i="0" u="none" strike="noStrike">
                          <a:solidFill>
                            <a:schemeClr val="bg1"/>
                          </a:solidFill>
                          <a:effectLst/>
                          <a:latin typeface="Consolas" panose="020B0609020204030204" pitchFamily="49" charset="0"/>
                        </a:rPr>
                        <a:t>91,78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FF00"/>
                    </a:solidFill>
                  </a:tcPr>
                </a:tc>
                <a:tc>
                  <a:txBody>
                    <a:bodyPr/>
                    <a:lstStyle/>
                    <a:p>
                      <a:pPr algn="r" fontAlgn="b"/>
                      <a:r>
                        <a:rPr lang="ru-RU" sz="600" b="0" i="0" u="none" strike="noStrike">
                          <a:solidFill>
                            <a:schemeClr val="bg1"/>
                          </a:solidFill>
                          <a:effectLst/>
                          <a:latin typeface="Consolas" panose="020B0609020204030204" pitchFamily="49" charset="0"/>
                        </a:rPr>
                        <a:t>91,62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00"/>
                    </a:solidFill>
                  </a:tcPr>
                </a:tc>
                <a:tc>
                  <a:txBody>
                    <a:bodyPr/>
                    <a:lstStyle/>
                    <a:p>
                      <a:pPr algn="r" fontAlgn="b"/>
                      <a:r>
                        <a:rPr lang="ru-RU" sz="600" b="0" i="0" u="none" strike="noStrike">
                          <a:solidFill>
                            <a:schemeClr val="bg1"/>
                          </a:solidFill>
                          <a:effectLst/>
                          <a:latin typeface="Consolas" panose="020B0609020204030204" pitchFamily="49" charset="0"/>
                        </a:rPr>
                        <a:t>89,89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FF00"/>
                    </a:solidFill>
                  </a:tcPr>
                </a:tc>
                <a:tc>
                  <a:txBody>
                    <a:bodyPr/>
                    <a:lstStyle/>
                    <a:p>
                      <a:pPr algn="r" fontAlgn="b"/>
                      <a:r>
                        <a:rPr lang="ru-RU" sz="600" b="0" i="0" u="none" strike="noStrike">
                          <a:solidFill>
                            <a:schemeClr val="bg1"/>
                          </a:solidFill>
                          <a:effectLst/>
                          <a:latin typeface="Consolas" panose="020B0609020204030204" pitchFamily="49" charset="0"/>
                        </a:rPr>
                        <a:t>91,49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FF00"/>
                    </a:solidFill>
                  </a:tcPr>
                </a:tc>
              </a:tr>
              <a:tr h="299458">
                <a:tc>
                  <a:txBody>
                    <a:bodyPr/>
                    <a:lstStyle/>
                    <a:p>
                      <a:pPr algn="r" fontAlgn="b"/>
                      <a:r>
                        <a:rPr lang="ru-RU" sz="600" b="0" i="0" u="none" strike="noStrike">
                          <a:solidFill>
                            <a:schemeClr val="tx1"/>
                          </a:solidFill>
                          <a:effectLst/>
                          <a:latin typeface="Consolas" panose="020B0609020204030204" pitchFamily="49" charset="0"/>
                        </a:rPr>
                        <a:t>34</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79,19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F00"/>
                    </a:solidFill>
                  </a:tcPr>
                </a:tc>
                <a:tc>
                  <a:txBody>
                    <a:bodyPr/>
                    <a:lstStyle/>
                    <a:p>
                      <a:pPr algn="r" fontAlgn="b"/>
                      <a:r>
                        <a:rPr lang="ru-RU" sz="600" b="0" i="0" u="none" strike="noStrike">
                          <a:solidFill>
                            <a:schemeClr val="bg1"/>
                          </a:solidFill>
                          <a:effectLst/>
                          <a:latin typeface="Consolas" panose="020B0609020204030204" pitchFamily="49" charset="0"/>
                        </a:rPr>
                        <a:t>81,68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700"/>
                    </a:solidFill>
                  </a:tcPr>
                </a:tc>
                <a:tc>
                  <a:txBody>
                    <a:bodyPr/>
                    <a:lstStyle/>
                    <a:p>
                      <a:pPr algn="r" fontAlgn="b"/>
                      <a:r>
                        <a:rPr lang="ru-RU" sz="600" b="0" i="0" u="none" strike="noStrike">
                          <a:solidFill>
                            <a:schemeClr val="bg1"/>
                          </a:solidFill>
                          <a:effectLst/>
                          <a:latin typeface="Consolas" panose="020B0609020204030204" pitchFamily="49" charset="0"/>
                        </a:rPr>
                        <a:t>85,02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C00"/>
                    </a:solidFill>
                  </a:tcPr>
                </a:tc>
                <a:tc>
                  <a:txBody>
                    <a:bodyPr/>
                    <a:lstStyle/>
                    <a:p>
                      <a:pPr algn="r" fontAlgn="b"/>
                      <a:r>
                        <a:rPr lang="ru-RU" sz="600" b="0" i="0" u="none" strike="noStrike">
                          <a:solidFill>
                            <a:schemeClr val="bg1"/>
                          </a:solidFill>
                          <a:effectLst/>
                          <a:latin typeface="Consolas" panose="020B0609020204030204" pitchFamily="49" charset="0"/>
                        </a:rPr>
                        <a:t>85,85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00"/>
                    </a:solidFill>
                  </a:tcPr>
                </a:tc>
                <a:tc>
                  <a:txBody>
                    <a:bodyPr/>
                    <a:lstStyle/>
                    <a:p>
                      <a:pPr algn="r" fontAlgn="b"/>
                      <a:r>
                        <a:rPr lang="ru-RU" sz="600" b="0" i="0" u="none" strike="noStrike">
                          <a:solidFill>
                            <a:schemeClr val="bg1"/>
                          </a:solidFill>
                          <a:effectLst/>
                          <a:latin typeface="Consolas" panose="020B0609020204030204" pitchFamily="49" charset="0"/>
                        </a:rPr>
                        <a:t>88,3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FF00"/>
                    </a:solidFill>
                  </a:tcPr>
                </a:tc>
                <a:tc>
                  <a:txBody>
                    <a:bodyPr/>
                    <a:lstStyle/>
                    <a:p>
                      <a:pPr algn="r" fontAlgn="b"/>
                      <a:r>
                        <a:rPr lang="ru-RU" sz="600" b="0" i="0" u="none" strike="noStrike">
                          <a:solidFill>
                            <a:schemeClr val="bg1"/>
                          </a:solidFill>
                          <a:effectLst/>
                          <a:latin typeface="Consolas" panose="020B0609020204030204" pitchFamily="49" charset="0"/>
                        </a:rPr>
                        <a:t>87,17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ru-RU" sz="600" b="0" i="0" u="none" strike="noStrike">
                          <a:solidFill>
                            <a:schemeClr val="bg1"/>
                          </a:solidFill>
                          <a:effectLst/>
                          <a:latin typeface="Consolas" panose="020B0609020204030204" pitchFamily="49" charset="0"/>
                        </a:rPr>
                        <a:t>88,96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FF00"/>
                    </a:solidFill>
                  </a:tcPr>
                </a:tc>
                <a:tc>
                  <a:txBody>
                    <a:bodyPr/>
                    <a:lstStyle/>
                    <a:p>
                      <a:pPr algn="r" fontAlgn="b"/>
                      <a:r>
                        <a:rPr lang="ru-RU" sz="600" b="0" i="0" u="none" strike="noStrike">
                          <a:solidFill>
                            <a:schemeClr val="bg1"/>
                          </a:solidFill>
                          <a:effectLst/>
                          <a:latin typeface="Consolas" panose="020B0609020204030204" pitchFamily="49" charset="0"/>
                        </a:rPr>
                        <a:t>88,22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FF00"/>
                    </a:solidFill>
                  </a:tcPr>
                </a:tc>
                <a:tc>
                  <a:txBody>
                    <a:bodyPr/>
                    <a:lstStyle/>
                    <a:p>
                      <a:pPr algn="r" fontAlgn="b"/>
                      <a:r>
                        <a:rPr lang="ru-RU" sz="600" b="0" i="0" u="none" strike="noStrike">
                          <a:solidFill>
                            <a:schemeClr val="bg1"/>
                          </a:solidFill>
                          <a:effectLst/>
                          <a:latin typeface="Consolas" panose="020B0609020204030204" pitchFamily="49" charset="0"/>
                        </a:rPr>
                        <a:t>88,9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FF00"/>
                    </a:solidFill>
                  </a:tcPr>
                </a:tc>
                <a:tc>
                  <a:txBody>
                    <a:bodyPr/>
                    <a:lstStyle/>
                    <a:p>
                      <a:pPr algn="r" fontAlgn="b"/>
                      <a:r>
                        <a:rPr lang="ru-RU" sz="600" b="0" i="0" u="none" strike="noStrike">
                          <a:solidFill>
                            <a:schemeClr val="bg1"/>
                          </a:solidFill>
                          <a:effectLst/>
                          <a:latin typeface="Consolas" panose="020B0609020204030204" pitchFamily="49" charset="0"/>
                        </a:rPr>
                        <a:t>90,32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FF00"/>
                    </a:solidFill>
                  </a:tcPr>
                </a:tc>
                <a:tc>
                  <a:txBody>
                    <a:bodyPr/>
                    <a:lstStyle/>
                    <a:p>
                      <a:pPr algn="r" fontAlgn="b"/>
                      <a:r>
                        <a:rPr lang="ru-RU" sz="600" b="0" i="0" u="none" strike="noStrike">
                          <a:solidFill>
                            <a:schemeClr val="bg1"/>
                          </a:solidFill>
                          <a:effectLst/>
                          <a:latin typeface="Consolas" panose="020B0609020204030204" pitchFamily="49" charset="0"/>
                        </a:rPr>
                        <a:t>90,97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FF00"/>
                    </a:solidFill>
                  </a:tcPr>
                </a:tc>
                <a:tc>
                  <a:txBody>
                    <a:bodyPr/>
                    <a:lstStyle/>
                    <a:p>
                      <a:pPr algn="r" fontAlgn="b"/>
                      <a:r>
                        <a:rPr lang="ru-RU" sz="600" b="0" i="0" u="none" strike="noStrike">
                          <a:solidFill>
                            <a:schemeClr val="bg1"/>
                          </a:solidFill>
                          <a:effectLst/>
                          <a:latin typeface="Consolas" panose="020B0609020204030204" pitchFamily="49" charset="0"/>
                        </a:rPr>
                        <a:t>88,62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FF00"/>
                    </a:solidFill>
                  </a:tcPr>
                </a:tc>
                <a:tc>
                  <a:txBody>
                    <a:bodyPr/>
                    <a:lstStyle/>
                    <a:p>
                      <a:pPr algn="r" fontAlgn="b"/>
                      <a:r>
                        <a:rPr lang="ru-RU" sz="600" b="0" i="0" u="none" strike="noStrike">
                          <a:solidFill>
                            <a:schemeClr val="bg1"/>
                          </a:solidFill>
                          <a:effectLst/>
                          <a:latin typeface="Consolas" panose="020B0609020204030204" pitchFamily="49" charset="0"/>
                        </a:rPr>
                        <a:t>91,17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FF00"/>
                    </a:solidFill>
                  </a:tcPr>
                </a:tc>
                <a:tc>
                  <a:txBody>
                    <a:bodyPr/>
                    <a:lstStyle/>
                    <a:p>
                      <a:pPr algn="r" fontAlgn="b"/>
                      <a:r>
                        <a:rPr lang="ru-RU" sz="600" b="0" i="0" u="none" strike="noStrike">
                          <a:solidFill>
                            <a:schemeClr val="bg1"/>
                          </a:solidFill>
                          <a:effectLst/>
                          <a:latin typeface="Consolas" panose="020B0609020204030204" pitchFamily="49" charset="0"/>
                        </a:rPr>
                        <a:t>90,88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FF00"/>
                    </a:solidFill>
                  </a:tcPr>
                </a:tc>
                <a:tc>
                  <a:txBody>
                    <a:bodyPr/>
                    <a:lstStyle/>
                    <a:p>
                      <a:pPr algn="r" fontAlgn="b"/>
                      <a:r>
                        <a:rPr lang="ru-RU" sz="600" b="0" i="0" u="none" strike="noStrike">
                          <a:solidFill>
                            <a:schemeClr val="bg1"/>
                          </a:solidFill>
                          <a:effectLst/>
                          <a:latin typeface="Consolas" panose="020B0609020204030204" pitchFamily="49" charset="0"/>
                        </a:rPr>
                        <a:t>91,16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FF00"/>
                    </a:solidFill>
                  </a:tcPr>
                </a:tc>
                <a:tc>
                  <a:txBody>
                    <a:bodyPr/>
                    <a:lstStyle/>
                    <a:p>
                      <a:pPr algn="r" fontAlgn="b"/>
                      <a:r>
                        <a:rPr lang="ru-RU" sz="600" b="0" i="0" u="none" strike="noStrike">
                          <a:solidFill>
                            <a:schemeClr val="bg1"/>
                          </a:solidFill>
                          <a:effectLst/>
                          <a:latin typeface="Consolas" panose="020B0609020204030204" pitchFamily="49" charset="0"/>
                        </a:rPr>
                        <a:t>91,08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FF00"/>
                    </a:solidFill>
                  </a:tcPr>
                </a:tc>
                <a:tc>
                  <a:txBody>
                    <a:bodyPr/>
                    <a:lstStyle/>
                    <a:p>
                      <a:pPr algn="r" fontAlgn="b"/>
                      <a:r>
                        <a:rPr lang="ru-RU" sz="600" b="0" i="0" u="none" strike="noStrike">
                          <a:solidFill>
                            <a:schemeClr val="bg1"/>
                          </a:solidFill>
                          <a:effectLst/>
                          <a:latin typeface="Consolas" panose="020B0609020204030204" pitchFamily="49" charset="0"/>
                        </a:rPr>
                        <a:t>88,42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F00"/>
                    </a:solidFill>
                  </a:tcPr>
                </a:tc>
                <a:tc>
                  <a:txBody>
                    <a:bodyPr/>
                    <a:lstStyle/>
                    <a:p>
                      <a:pPr algn="r" fontAlgn="b"/>
                      <a:r>
                        <a:rPr lang="ru-RU" sz="600" b="0" i="0" u="none" strike="noStrike">
                          <a:solidFill>
                            <a:schemeClr val="bg1"/>
                          </a:solidFill>
                          <a:effectLst/>
                          <a:latin typeface="Consolas" panose="020B0609020204030204" pitchFamily="49" charset="0"/>
                        </a:rPr>
                        <a:t>90,56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FF00"/>
                    </a:solidFill>
                  </a:tcPr>
                </a:tc>
                <a:tc>
                  <a:txBody>
                    <a:bodyPr/>
                    <a:lstStyle/>
                    <a:p>
                      <a:pPr algn="r" fontAlgn="b"/>
                      <a:r>
                        <a:rPr lang="ru-RU" sz="600" b="0" i="0" u="none" strike="noStrike">
                          <a:solidFill>
                            <a:schemeClr val="bg1"/>
                          </a:solidFill>
                          <a:effectLst/>
                          <a:latin typeface="Consolas" panose="020B0609020204030204" pitchFamily="49" charset="0"/>
                        </a:rPr>
                        <a:t>90,44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FF00"/>
                    </a:solidFill>
                  </a:tcPr>
                </a:tc>
                <a:tc>
                  <a:txBody>
                    <a:bodyPr/>
                    <a:lstStyle/>
                    <a:p>
                      <a:pPr algn="r" fontAlgn="b"/>
                      <a:r>
                        <a:rPr lang="ru-RU" sz="600" b="0" i="0" u="none" strike="noStrike">
                          <a:solidFill>
                            <a:schemeClr val="bg1"/>
                          </a:solidFill>
                          <a:effectLst/>
                          <a:latin typeface="Consolas" panose="020B0609020204030204" pitchFamily="49" charset="0"/>
                        </a:rPr>
                        <a:t>91,51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FF00"/>
                    </a:solidFill>
                  </a:tcPr>
                </a:tc>
                <a:tc>
                  <a:txBody>
                    <a:bodyPr/>
                    <a:lstStyle/>
                    <a:p>
                      <a:pPr algn="r" fontAlgn="b"/>
                      <a:r>
                        <a:rPr lang="ru-RU" sz="600" b="0" i="0" u="none" strike="noStrike">
                          <a:solidFill>
                            <a:schemeClr val="bg1"/>
                          </a:solidFill>
                          <a:effectLst/>
                          <a:latin typeface="Consolas" panose="020B0609020204030204" pitchFamily="49" charset="0"/>
                        </a:rPr>
                        <a:t>91,97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FF00"/>
                    </a:solidFill>
                  </a:tcPr>
                </a:tc>
                <a:tc>
                  <a:txBody>
                    <a:bodyPr/>
                    <a:lstStyle/>
                    <a:p>
                      <a:pPr algn="r" fontAlgn="b"/>
                      <a:r>
                        <a:rPr lang="ru-RU" sz="600" b="0" i="0" u="none" strike="noStrike">
                          <a:solidFill>
                            <a:schemeClr val="bg1"/>
                          </a:solidFill>
                          <a:effectLst/>
                          <a:latin typeface="Consolas" panose="020B0609020204030204" pitchFamily="49" charset="0"/>
                        </a:rPr>
                        <a:t>91,81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FF00"/>
                    </a:solidFill>
                  </a:tcPr>
                </a:tc>
                <a:tc>
                  <a:txBody>
                    <a:bodyPr/>
                    <a:lstStyle/>
                    <a:p>
                      <a:pPr algn="r" fontAlgn="b"/>
                      <a:r>
                        <a:rPr lang="ru-RU" sz="600" b="0" i="0" u="none" strike="noStrike">
                          <a:solidFill>
                            <a:schemeClr val="bg1"/>
                          </a:solidFill>
                          <a:effectLst/>
                          <a:latin typeface="Consolas" panose="020B0609020204030204" pitchFamily="49" charset="0"/>
                        </a:rPr>
                        <a:t>91,69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FF00"/>
                    </a:solidFill>
                  </a:tcPr>
                </a:tc>
                <a:tc>
                  <a:txBody>
                    <a:bodyPr/>
                    <a:lstStyle/>
                    <a:p>
                      <a:pPr algn="r" fontAlgn="b"/>
                      <a:r>
                        <a:rPr lang="ru-RU" sz="600" b="0" i="0" u="none" strike="noStrike">
                          <a:solidFill>
                            <a:schemeClr val="bg1"/>
                          </a:solidFill>
                          <a:effectLst/>
                          <a:latin typeface="Consolas" panose="020B0609020204030204" pitchFamily="49" charset="0"/>
                        </a:rPr>
                        <a:t>89,94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FF00"/>
                    </a:solidFill>
                  </a:tcPr>
                </a:tc>
                <a:tc>
                  <a:txBody>
                    <a:bodyPr/>
                    <a:lstStyle/>
                    <a:p>
                      <a:pPr algn="r" fontAlgn="b"/>
                      <a:r>
                        <a:rPr lang="ru-RU" sz="600" b="0" i="0" u="none" strike="noStrike">
                          <a:solidFill>
                            <a:schemeClr val="bg1"/>
                          </a:solidFill>
                          <a:effectLst/>
                          <a:latin typeface="Consolas" panose="020B0609020204030204" pitchFamily="49" charset="0"/>
                        </a:rPr>
                        <a:t>91,58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00"/>
                    </a:solidFill>
                  </a:tcPr>
                </a:tc>
              </a:tr>
              <a:tr h="299458">
                <a:tc>
                  <a:txBody>
                    <a:bodyPr/>
                    <a:lstStyle/>
                    <a:p>
                      <a:pPr algn="r" fontAlgn="b"/>
                      <a:r>
                        <a:rPr lang="ru-RU" sz="600" b="0" i="0" u="none" strike="noStrike">
                          <a:solidFill>
                            <a:schemeClr val="tx1"/>
                          </a:solidFill>
                          <a:effectLst/>
                          <a:latin typeface="Consolas" panose="020B0609020204030204" pitchFamily="49" charset="0"/>
                        </a:rPr>
                        <a:t>36</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79,02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D00"/>
                    </a:solidFill>
                  </a:tcPr>
                </a:tc>
                <a:tc>
                  <a:txBody>
                    <a:bodyPr/>
                    <a:lstStyle/>
                    <a:p>
                      <a:pPr algn="r" fontAlgn="b"/>
                      <a:r>
                        <a:rPr lang="ru-RU" sz="600" b="0" i="0" u="none" strike="noStrike">
                          <a:solidFill>
                            <a:schemeClr val="bg1"/>
                          </a:solidFill>
                          <a:effectLst/>
                          <a:latin typeface="Consolas" panose="020B0609020204030204" pitchFamily="49" charset="0"/>
                        </a:rPr>
                        <a:t>81,69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700"/>
                    </a:solidFill>
                  </a:tcPr>
                </a:tc>
                <a:tc>
                  <a:txBody>
                    <a:bodyPr/>
                    <a:lstStyle/>
                    <a:p>
                      <a:pPr algn="r" fontAlgn="b"/>
                      <a:r>
                        <a:rPr lang="ru-RU" sz="600" b="0" i="0" u="none" strike="noStrike">
                          <a:solidFill>
                            <a:schemeClr val="bg1"/>
                          </a:solidFill>
                          <a:effectLst/>
                          <a:latin typeface="Consolas" panose="020B0609020204030204" pitchFamily="49" charset="0"/>
                        </a:rPr>
                        <a:t>84,94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B00"/>
                    </a:solidFill>
                  </a:tcPr>
                </a:tc>
                <a:tc>
                  <a:txBody>
                    <a:bodyPr/>
                    <a:lstStyle/>
                    <a:p>
                      <a:pPr algn="r" fontAlgn="b"/>
                      <a:r>
                        <a:rPr lang="ru-RU" sz="600" b="0" i="0" u="none" strike="noStrike">
                          <a:solidFill>
                            <a:schemeClr val="bg1"/>
                          </a:solidFill>
                          <a:effectLst/>
                          <a:latin typeface="Consolas" panose="020B0609020204030204" pitchFamily="49" charset="0"/>
                        </a:rPr>
                        <a:t>85,88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00"/>
                    </a:solidFill>
                  </a:tcPr>
                </a:tc>
                <a:tc>
                  <a:txBody>
                    <a:bodyPr/>
                    <a:lstStyle/>
                    <a:p>
                      <a:pPr algn="r" fontAlgn="b"/>
                      <a:r>
                        <a:rPr lang="ru-RU" sz="600" b="0" i="0" u="none" strike="noStrike">
                          <a:solidFill>
                            <a:schemeClr val="bg1"/>
                          </a:solidFill>
                          <a:effectLst/>
                          <a:latin typeface="Consolas" panose="020B0609020204030204" pitchFamily="49" charset="0"/>
                        </a:rPr>
                        <a:t>88,27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F00"/>
                    </a:solidFill>
                  </a:tcPr>
                </a:tc>
                <a:tc>
                  <a:txBody>
                    <a:bodyPr/>
                    <a:lstStyle/>
                    <a:p>
                      <a:pPr algn="r" fontAlgn="b"/>
                      <a:r>
                        <a:rPr lang="ru-RU" sz="600" b="0" i="0" u="none" strike="noStrike">
                          <a:solidFill>
                            <a:schemeClr val="bg1"/>
                          </a:solidFill>
                          <a:effectLst/>
                          <a:latin typeface="Consolas" panose="020B0609020204030204" pitchFamily="49" charset="0"/>
                        </a:rPr>
                        <a:t>87,19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ru-RU" sz="600" b="0" i="0" u="none" strike="noStrike">
                          <a:solidFill>
                            <a:schemeClr val="bg1"/>
                          </a:solidFill>
                          <a:effectLst/>
                          <a:latin typeface="Consolas" panose="020B0609020204030204" pitchFamily="49" charset="0"/>
                        </a:rPr>
                        <a:t>89,01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F00"/>
                    </a:solidFill>
                  </a:tcPr>
                </a:tc>
                <a:tc>
                  <a:txBody>
                    <a:bodyPr/>
                    <a:lstStyle/>
                    <a:p>
                      <a:pPr algn="r" fontAlgn="b"/>
                      <a:r>
                        <a:rPr lang="ru-RU" sz="600" b="0" i="0" u="none" strike="noStrike">
                          <a:solidFill>
                            <a:schemeClr val="bg1"/>
                          </a:solidFill>
                          <a:effectLst/>
                          <a:latin typeface="Consolas" panose="020B0609020204030204" pitchFamily="49" charset="0"/>
                        </a:rPr>
                        <a:t>88,31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FF00"/>
                    </a:solidFill>
                  </a:tcPr>
                </a:tc>
                <a:tc>
                  <a:txBody>
                    <a:bodyPr/>
                    <a:lstStyle/>
                    <a:p>
                      <a:pPr algn="r" fontAlgn="b"/>
                      <a:r>
                        <a:rPr lang="ru-RU" sz="600" b="0" i="0" u="none" strike="noStrike">
                          <a:solidFill>
                            <a:schemeClr val="bg1"/>
                          </a:solidFill>
                          <a:effectLst/>
                          <a:latin typeface="Consolas" panose="020B0609020204030204" pitchFamily="49" charset="0"/>
                        </a:rPr>
                        <a:t>88,98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FF00"/>
                    </a:solidFill>
                  </a:tcPr>
                </a:tc>
                <a:tc>
                  <a:txBody>
                    <a:bodyPr/>
                    <a:lstStyle/>
                    <a:p>
                      <a:pPr algn="r" fontAlgn="b"/>
                      <a:r>
                        <a:rPr lang="ru-RU" sz="600" b="0" i="0" u="none" strike="noStrike">
                          <a:solidFill>
                            <a:schemeClr val="bg1"/>
                          </a:solidFill>
                          <a:effectLst/>
                          <a:latin typeface="Consolas" panose="020B0609020204030204" pitchFamily="49" charset="0"/>
                        </a:rPr>
                        <a:t>90,4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00"/>
                    </a:solidFill>
                  </a:tcPr>
                </a:tc>
                <a:tc>
                  <a:txBody>
                    <a:bodyPr/>
                    <a:lstStyle/>
                    <a:p>
                      <a:pPr algn="r" fontAlgn="b"/>
                      <a:r>
                        <a:rPr lang="ru-RU" sz="600" b="0" i="0" u="none" strike="noStrike">
                          <a:solidFill>
                            <a:schemeClr val="bg1"/>
                          </a:solidFill>
                          <a:effectLst/>
                          <a:latin typeface="Consolas" panose="020B0609020204030204" pitchFamily="49" charset="0"/>
                        </a:rPr>
                        <a:t>91,05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FF00"/>
                    </a:solidFill>
                  </a:tcPr>
                </a:tc>
                <a:tc>
                  <a:txBody>
                    <a:bodyPr/>
                    <a:lstStyle/>
                    <a:p>
                      <a:pPr algn="r" fontAlgn="b"/>
                      <a:r>
                        <a:rPr lang="ru-RU" sz="600" b="0" i="0" u="none" strike="noStrike">
                          <a:solidFill>
                            <a:schemeClr val="bg1"/>
                          </a:solidFill>
                          <a:effectLst/>
                          <a:latin typeface="Consolas" panose="020B0609020204030204" pitchFamily="49" charset="0"/>
                        </a:rPr>
                        <a:t>88,68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F00"/>
                    </a:solidFill>
                  </a:tcPr>
                </a:tc>
                <a:tc>
                  <a:txBody>
                    <a:bodyPr/>
                    <a:lstStyle/>
                    <a:p>
                      <a:pPr algn="r" fontAlgn="b"/>
                      <a:r>
                        <a:rPr lang="ru-RU" sz="600" b="0" i="0" u="none" strike="noStrike">
                          <a:solidFill>
                            <a:schemeClr val="bg1"/>
                          </a:solidFill>
                          <a:effectLst/>
                          <a:latin typeface="Consolas" panose="020B0609020204030204" pitchFamily="49" charset="0"/>
                        </a:rPr>
                        <a:t>91,29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FF00"/>
                    </a:solidFill>
                  </a:tcPr>
                </a:tc>
                <a:tc>
                  <a:txBody>
                    <a:bodyPr/>
                    <a:lstStyle/>
                    <a:p>
                      <a:pPr algn="r" fontAlgn="b"/>
                      <a:r>
                        <a:rPr lang="ru-RU" sz="600" b="0" i="0" u="none" strike="noStrike">
                          <a:solidFill>
                            <a:schemeClr val="bg1"/>
                          </a:solidFill>
                          <a:effectLst/>
                          <a:latin typeface="Consolas" panose="020B0609020204030204" pitchFamily="49" charset="0"/>
                        </a:rPr>
                        <a:t>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FF00"/>
                    </a:solidFill>
                  </a:tcPr>
                </a:tc>
                <a:tc>
                  <a:txBody>
                    <a:bodyPr/>
                    <a:lstStyle/>
                    <a:p>
                      <a:pPr algn="r" fontAlgn="b"/>
                      <a:r>
                        <a:rPr lang="ru-RU" sz="600" b="0" i="0" u="none" strike="noStrike">
                          <a:solidFill>
                            <a:schemeClr val="bg1"/>
                          </a:solidFill>
                          <a:effectLst/>
                          <a:latin typeface="Consolas" panose="020B0609020204030204" pitchFamily="49" charset="0"/>
                        </a:rPr>
                        <a:t>91,22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FF00"/>
                    </a:solidFill>
                  </a:tcPr>
                </a:tc>
                <a:tc>
                  <a:txBody>
                    <a:bodyPr/>
                    <a:lstStyle/>
                    <a:p>
                      <a:pPr algn="r" fontAlgn="b"/>
                      <a:r>
                        <a:rPr lang="ru-RU" sz="600" b="0" i="0" u="none" strike="noStrike">
                          <a:solidFill>
                            <a:schemeClr val="bg1"/>
                          </a:solidFill>
                          <a:effectLst/>
                          <a:latin typeface="Consolas" panose="020B0609020204030204" pitchFamily="49" charset="0"/>
                        </a:rPr>
                        <a:t>91,31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FF00"/>
                    </a:solidFill>
                  </a:tcPr>
                </a:tc>
                <a:tc>
                  <a:txBody>
                    <a:bodyPr/>
                    <a:lstStyle/>
                    <a:p>
                      <a:pPr algn="r" fontAlgn="b"/>
                      <a:r>
                        <a:rPr lang="ru-RU" sz="600" b="0" i="0" u="none" strike="noStrike">
                          <a:solidFill>
                            <a:schemeClr val="bg1"/>
                          </a:solidFill>
                          <a:effectLst/>
                          <a:latin typeface="Consolas" panose="020B0609020204030204" pitchFamily="49" charset="0"/>
                        </a:rPr>
                        <a:t>88,43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F00"/>
                    </a:solidFill>
                  </a:tcPr>
                </a:tc>
                <a:tc>
                  <a:txBody>
                    <a:bodyPr/>
                    <a:lstStyle/>
                    <a:p>
                      <a:pPr algn="r" fontAlgn="b"/>
                      <a:r>
                        <a:rPr lang="ru-RU" sz="600" b="0" i="0" u="none" strike="noStrike">
                          <a:solidFill>
                            <a:schemeClr val="bg1"/>
                          </a:solidFill>
                          <a:effectLst/>
                          <a:latin typeface="Consolas" panose="020B0609020204030204" pitchFamily="49" charset="0"/>
                        </a:rPr>
                        <a:t>90,72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FF00"/>
                    </a:solidFill>
                  </a:tcPr>
                </a:tc>
                <a:tc>
                  <a:txBody>
                    <a:bodyPr/>
                    <a:lstStyle/>
                    <a:p>
                      <a:pPr algn="r" fontAlgn="b"/>
                      <a:r>
                        <a:rPr lang="ru-RU" sz="600" b="0" i="0" u="none" strike="noStrike">
                          <a:solidFill>
                            <a:schemeClr val="bg1"/>
                          </a:solidFill>
                          <a:effectLst/>
                          <a:latin typeface="Consolas" panose="020B0609020204030204" pitchFamily="49" charset="0"/>
                        </a:rPr>
                        <a:t>90,52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FF00"/>
                    </a:solidFill>
                  </a:tcPr>
                </a:tc>
                <a:tc>
                  <a:txBody>
                    <a:bodyPr/>
                    <a:lstStyle/>
                    <a:p>
                      <a:pPr algn="r" fontAlgn="b"/>
                      <a:r>
                        <a:rPr lang="ru-RU" sz="600" b="0" i="0" u="none" strike="noStrike">
                          <a:solidFill>
                            <a:schemeClr val="bg1"/>
                          </a:solidFill>
                          <a:effectLst/>
                          <a:latin typeface="Consolas" panose="020B0609020204030204" pitchFamily="49" charset="0"/>
                        </a:rPr>
                        <a:t>91,62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00"/>
                    </a:solidFill>
                  </a:tcPr>
                </a:tc>
                <a:tc>
                  <a:txBody>
                    <a:bodyPr/>
                    <a:lstStyle/>
                    <a:p>
                      <a:pPr algn="r" fontAlgn="b"/>
                      <a:r>
                        <a:rPr lang="ru-RU" sz="600" b="0" i="0" u="none" strike="noStrike">
                          <a:solidFill>
                            <a:schemeClr val="bg1"/>
                          </a:solidFill>
                          <a:effectLst/>
                          <a:latin typeface="Consolas" panose="020B0609020204030204" pitchFamily="49" charset="0"/>
                        </a:rPr>
                        <a:t>92,09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FF00"/>
                    </a:solidFill>
                  </a:tcPr>
                </a:tc>
                <a:tc>
                  <a:txBody>
                    <a:bodyPr/>
                    <a:lstStyle/>
                    <a:p>
                      <a:pPr algn="r" fontAlgn="b"/>
                      <a:r>
                        <a:rPr lang="ru-RU" sz="600" b="0" i="0" u="none" strike="noStrike">
                          <a:solidFill>
                            <a:schemeClr val="bg1"/>
                          </a:solidFill>
                          <a:effectLst/>
                          <a:latin typeface="Consolas" panose="020B0609020204030204" pitchFamily="49" charset="0"/>
                        </a:rPr>
                        <a:t>91,93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FF00"/>
                    </a:solidFill>
                  </a:tcPr>
                </a:tc>
                <a:tc>
                  <a:txBody>
                    <a:bodyPr/>
                    <a:lstStyle/>
                    <a:p>
                      <a:pPr algn="r" fontAlgn="b"/>
                      <a:r>
                        <a:rPr lang="ru-RU" sz="600" b="0" i="0" u="none" strike="noStrike">
                          <a:solidFill>
                            <a:schemeClr val="bg1"/>
                          </a:solidFill>
                          <a:effectLst/>
                          <a:latin typeface="Consolas" panose="020B0609020204030204" pitchFamily="49" charset="0"/>
                        </a:rPr>
                        <a:t>91,78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FF00"/>
                    </a:solidFill>
                  </a:tcPr>
                </a:tc>
                <a:tc>
                  <a:txBody>
                    <a:bodyPr/>
                    <a:lstStyle/>
                    <a:p>
                      <a:pPr algn="r" fontAlgn="b"/>
                      <a:r>
                        <a:rPr lang="ru-RU" sz="600" b="0" i="0" u="none" strike="noStrike">
                          <a:solidFill>
                            <a:schemeClr val="bg1"/>
                          </a:solidFill>
                          <a:effectLst/>
                          <a:latin typeface="Consolas" panose="020B0609020204030204" pitchFamily="49" charset="0"/>
                        </a:rPr>
                        <a:t>90,1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FF00"/>
                    </a:solidFill>
                  </a:tcPr>
                </a:tc>
                <a:tc>
                  <a:txBody>
                    <a:bodyPr/>
                    <a:lstStyle/>
                    <a:p>
                      <a:pPr algn="r" fontAlgn="b"/>
                      <a:r>
                        <a:rPr lang="ru-RU" sz="600" b="0" i="0" u="none" strike="noStrike">
                          <a:solidFill>
                            <a:schemeClr val="bg1"/>
                          </a:solidFill>
                          <a:effectLst/>
                          <a:latin typeface="Consolas" panose="020B0609020204030204" pitchFamily="49" charset="0"/>
                        </a:rPr>
                        <a:t>91,72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FF00"/>
                    </a:solidFill>
                  </a:tcPr>
                </a:tc>
              </a:tr>
              <a:tr h="299458">
                <a:tc>
                  <a:txBody>
                    <a:bodyPr/>
                    <a:lstStyle/>
                    <a:p>
                      <a:pPr algn="r" fontAlgn="b"/>
                      <a:r>
                        <a:rPr lang="ru-RU" sz="600" b="0" i="0" u="none" strike="noStrike">
                          <a:solidFill>
                            <a:schemeClr val="tx1"/>
                          </a:solidFill>
                          <a:effectLst/>
                          <a:latin typeface="Consolas" panose="020B0609020204030204" pitchFamily="49" charset="0"/>
                        </a:rPr>
                        <a:t>38</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79,05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D00"/>
                    </a:solidFill>
                  </a:tcPr>
                </a:tc>
                <a:tc>
                  <a:txBody>
                    <a:bodyPr/>
                    <a:lstStyle/>
                    <a:p>
                      <a:pPr algn="r" fontAlgn="b"/>
                      <a:r>
                        <a:rPr lang="ru-RU" sz="600" b="0" i="0" u="none" strike="noStrike">
                          <a:solidFill>
                            <a:schemeClr val="bg1"/>
                          </a:solidFill>
                          <a:effectLst/>
                          <a:latin typeface="Consolas" panose="020B0609020204030204" pitchFamily="49" charset="0"/>
                        </a:rPr>
                        <a:t>81,55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500"/>
                    </a:solidFill>
                  </a:tcPr>
                </a:tc>
                <a:tc>
                  <a:txBody>
                    <a:bodyPr/>
                    <a:lstStyle/>
                    <a:p>
                      <a:pPr algn="r" fontAlgn="b"/>
                      <a:r>
                        <a:rPr lang="ru-RU" sz="600" b="0" i="0" u="none" strike="noStrike">
                          <a:solidFill>
                            <a:schemeClr val="bg1"/>
                          </a:solidFill>
                          <a:effectLst/>
                          <a:latin typeface="Consolas" panose="020B0609020204030204" pitchFamily="49" charset="0"/>
                        </a:rPr>
                        <a:t>84,95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B00"/>
                    </a:solidFill>
                  </a:tcPr>
                </a:tc>
                <a:tc>
                  <a:txBody>
                    <a:bodyPr/>
                    <a:lstStyle/>
                    <a:p>
                      <a:pPr algn="r" fontAlgn="b"/>
                      <a:r>
                        <a:rPr lang="ru-RU" sz="600" b="0" i="0" u="none" strike="noStrike">
                          <a:solidFill>
                            <a:schemeClr val="bg1"/>
                          </a:solidFill>
                          <a:effectLst/>
                          <a:latin typeface="Consolas" panose="020B0609020204030204" pitchFamily="49" charset="0"/>
                        </a:rPr>
                        <a:t>85,94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00"/>
                    </a:solidFill>
                  </a:tcPr>
                </a:tc>
                <a:tc>
                  <a:txBody>
                    <a:bodyPr/>
                    <a:lstStyle/>
                    <a:p>
                      <a:pPr algn="r" fontAlgn="b"/>
                      <a:r>
                        <a:rPr lang="ru-RU" sz="600" b="0" i="0" u="none" strike="noStrike">
                          <a:solidFill>
                            <a:schemeClr val="bg1"/>
                          </a:solidFill>
                          <a:effectLst/>
                          <a:latin typeface="Consolas" panose="020B0609020204030204" pitchFamily="49" charset="0"/>
                        </a:rPr>
                        <a:t>88,25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F00"/>
                    </a:solidFill>
                  </a:tcPr>
                </a:tc>
                <a:tc>
                  <a:txBody>
                    <a:bodyPr/>
                    <a:lstStyle/>
                    <a:p>
                      <a:pPr algn="r" fontAlgn="b"/>
                      <a:r>
                        <a:rPr lang="ru-RU" sz="600" b="0" i="0" u="none" strike="noStrike">
                          <a:solidFill>
                            <a:schemeClr val="bg1"/>
                          </a:solidFill>
                          <a:effectLst/>
                          <a:latin typeface="Consolas" panose="020B0609020204030204" pitchFamily="49" charset="0"/>
                        </a:rPr>
                        <a:t>87,15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E00"/>
                    </a:solidFill>
                  </a:tcPr>
                </a:tc>
                <a:tc>
                  <a:txBody>
                    <a:bodyPr/>
                    <a:lstStyle/>
                    <a:p>
                      <a:pPr algn="r" fontAlgn="b"/>
                      <a:r>
                        <a:rPr lang="ru-RU" sz="600" b="0" i="0" u="none" strike="noStrike">
                          <a:solidFill>
                            <a:schemeClr val="bg1"/>
                          </a:solidFill>
                          <a:effectLst/>
                          <a:latin typeface="Consolas" panose="020B0609020204030204" pitchFamily="49" charset="0"/>
                        </a:rPr>
                        <a:t>89,06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FF00"/>
                    </a:solidFill>
                  </a:tcPr>
                </a:tc>
                <a:tc>
                  <a:txBody>
                    <a:bodyPr/>
                    <a:lstStyle/>
                    <a:p>
                      <a:pPr algn="r" fontAlgn="b"/>
                      <a:r>
                        <a:rPr lang="ru-RU" sz="600" b="0" i="0" u="none" strike="noStrike">
                          <a:solidFill>
                            <a:schemeClr val="bg1"/>
                          </a:solidFill>
                          <a:effectLst/>
                          <a:latin typeface="Consolas" panose="020B0609020204030204" pitchFamily="49" charset="0"/>
                        </a:rPr>
                        <a:t>88,34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FF00"/>
                    </a:solidFill>
                  </a:tcPr>
                </a:tc>
                <a:tc>
                  <a:txBody>
                    <a:bodyPr/>
                    <a:lstStyle/>
                    <a:p>
                      <a:pPr algn="r" fontAlgn="b"/>
                      <a:r>
                        <a:rPr lang="ru-RU" sz="600" b="0" i="0" u="none" strike="noStrike">
                          <a:solidFill>
                            <a:schemeClr val="bg1"/>
                          </a:solidFill>
                          <a:effectLst/>
                          <a:latin typeface="Consolas" panose="020B0609020204030204" pitchFamily="49" charset="0"/>
                        </a:rPr>
                        <a:t>88,98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FF00"/>
                    </a:solidFill>
                  </a:tcPr>
                </a:tc>
                <a:tc>
                  <a:txBody>
                    <a:bodyPr/>
                    <a:lstStyle/>
                    <a:p>
                      <a:pPr algn="r" fontAlgn="b"/>
                      <a:r>
                        <a:rPr lang="ru-RU" sz="600" b="0" i="0" u="none" strike="noStrike">
                          <a:solidFill>
                            <a:schemeClr val="bg1"/>
                          </a:solidFill>
                          <a:effectLst/>
                          <a:latin typeface="Consolas" panose="020B0609020204030204" pitchFamily="49" charset="0"/>
                        </a:rPr>
                        <a:t>90,45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FF00"/>
                    </a:solidFill>
                  </a:tcPr>
                </a:tc>
                <a:tc>
                  <a:txBody>
                    <a:bodyPr/>
                    <a:lstStyle/>
                    <a:p>
                      <a:pPr algn="r" fontAlgn="b"/>
                      <a:r>
                        <a:rPr lang="ru-RU" sz="600" b="0" i="0" u="none" strike="noStrike">
                          <a:solidFill>
                            <a:schemeClr val="bg1"/>
                          </a:solidFill>
                          <a:effectLst/>
                          <a:latin typeface="Consolas" panose="020B0609020204030204" pitchFamily="49" charset="0"/>
                        </a:rPr>
                        <a:t>91,14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FF00"/>
                    </a:solidFill>
                  </a:tcPr>
                </a:tc>
                <a:tc>
                  <a:txBody>
                    <a:bodyPr/>
                    <a:lstStyle/>
                    <a:p>
                      <a:pPr algn="r" fontAlgn="b"/>
                      <a:r>
                        <a:rPr lang="ru-RU" sz="600" b="0" i="0" u="none" strike="noStrike">
                          <a:solidFill>
                            <a:schemeClr val="bg1"/>
                          </a:solidFill>
                          <a:effectLst/>
                          <a:latin typeface="Consolas" panose="020B0609020204030204" pitchFamily="49" charset="0"/>
                        </a:rPr>
                        <a:t>88,71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F00"/>
                    </a:solidFill>
                  </a:tcPr>
                </a:tc>
                <a:tc>
                  <a:txBody>
                    <a:bodyPr/>
                    <a:lstStyle/>
                    <a:p>
                      <a:pPr algn="r" fontAlgn="b"/>
                      <a:r>
                        <a:rPr lang="ru-RU" sz="600" b="0" i="0" u="none" strike="noStrike">
                          <a:solidFill>
                            <a:schemeClr val="bg1"/>
                          </a:solidFill>
                          <a:effectLst/>
                          <a:latin typeface="Consolas" panose="020B0609020204030204" pitchFamily="49" charset="0"/>
                        </a:rPr>
                        <a:t>91,25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FF00"/>
                    </a:solidFill>
                  </a:tcPr>
                </a:tc>
                <a:tc>
                  <a:txBody>
                    <a:bodyPr/>
                    <a:lstStyle/>
                    <a:p>
                      <a:pPr algn="r" fontAlgn="b"/>
                      <a:r>
                        <a:rPr lang="ru-RU" sz="600" b="0" i="0" u="none" strike="noStrike">
                          <a:solidFill>
                            <a:schemeClr val="bg1"/>
                          </a:solidFill>
                          <a:effectLst/>
                          <a:latin typeface="Consolas" panose="020B0609020204030204" pitchFamily="49" charset="0"/>
                        </a:rPr>
                        <a:t>91,01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FF00"/>
                    </a:solidFill>
                  </a:tcPr>
                </a:tc>
                <a:tc>
                  <a:txBody>
                    <a:bodyPr/>
                    <a:lstStyle/>
                    <a:p>
                      <a:pPr algn="r" fontAlgn="b"/>
                      <a:r>
                        <a:rPr lang="ru-RU" sz="600" b="0" i="0" u="none" strike="noStrike">
                          <a:solidFill>
                            <a:schemeClr val="bg1"/>
                          </a:solidFill>
                          <a:effectLst/>
                          <a:latin typeface="Consolas" panose="020B0609020204030204" pitchFamily="49" charset="0"/>
                        </a:rPr>
                        <a:t>91,21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FF00"/>
                    </a:solidFill>
                  </a:tcPr>
                </a:tc>
                <a:tc>
                  <a:txBody>
                    <a:bodyPr/>
                    <a:lstStyle/>
                    <a:p>
                      <a:pPr algn="r" fontAlgn="b"/>
                      <a:r>
                        <a:rPr lang="ru-RU" sz="600" b="0" i="0" u="none" strike="noStrike">
                          <a:solidFill>
                            <a:schemeClr val="bg1"/>
                          </a:solidFill>
                          <a:effectLst/>
                          <a:latin typeface="Consolas" panose="020B0609020204030204" pitchFamily="49" charset="0"/>
                        </a:rPr>
                        <a:t>91,33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FF00"/>
                    </a:solidFill>
                  </a:tcPr>
                </a:tc>
                <a:tc>
                  <a:txBody>
                    <a:bodyPr/>
                    <a:lstStyle/>
                    <a:p>
                      <a:pPr algn="r" fontAlgn="b"/>
                      <a:r>
                        <a:rPr lang="ru-RU" sz="600" b="0" i="0" u="none" strike="noStrike">
                          <a:solidFill>
                            <a:schemeClr val="bg1"/>
                          </a:solidFill>
                          <a:effectLst/>
                          <a:latin typeface="Consolas" panose="020B0609020204030204" pitchFamily="49" charset="0"/>
                        </a:rPr>
                        <a:t>88,51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F00"/>
                    </a:solidFill>
                  </a:tcPr>
                </a:tc>
                <a:tc>
                  <a:txBody>
                    <a:bodyPr/>
                    <a:lstStyle/>
                    <a:p>
                      <a:pPr algn="r" fontAlgn="b"/>
                      <a:r>
                        <a:rPr lang="ru-RU" sz="600" b="0" i="0" u="none" strike="noStrike">
                          <a:solidFill>
                            <a:schemeClr val="bg1"/>
                          </a:solidFill>
                          <a:effectLst/>
                          <a:latin typeface="Consolas" panose="020B0609020204030204" pitchFamily="49" charset="0"/>
                        </a:rPr>
                        <a:t>90,71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FF00"/>
                    </a:solidFill>
                  </a:tcPr>
                </a:tc>
                <a:tc>
                  <a:txBody>
                    <a:bodyPr/>
                    <a:lstStyle/>
                    <a:p>
                      <a:pPr algn="r" fontAlgn="b"/>
                      <a:r>
                        <a:rPr lang="ru-RU" sz="600" b="0" i="0" u="none" strike="noStrike">
                          <a:solidFill>
                            <a:schemeClr val="bg1"/>
                          </a:solidFill>
                          <a:effectLst/>
                          <a:latin typeface="Consolas" panose="020B0609020204030204" pitchFamily="49" charset="0"/>
                        </a:rPr>
                        <a:t>90,55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FF00"/>
                    </a:solidFill>
                  </a:tcPr>
                </a:tc>
                <a:tc>
                  <a:txBody>
                    <a:bodyPr/>
                    <a:lstStyle/>
                    <a:p>
                      <a:pPr algn="r" fontAlgn="b"/>
                      <a:r>
                        <a:rPr lang="ru-RU" sz="600" b="0" i="0" u="none" strike="noStrike">
                          <a:solidFill>
                            <a:schemeClr val="bg1"/>
                          </a:solidFill>
                          <a:effectLst/>
                          <a:latin typeface="Consolas" panose="020B0609020204030204" pitchFamily="49" charset="0"/>
                        </a:rPr>
                        <a:t>91,67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FF00"/>
                    </a:solidFill>
                  </a:tcPr>
                </a:tc>
                <a:tc>
                  <a:txBody>
                    <a:bodyPr/>
                    <a:lstStyle/>
                    <a:p>
                      <a:pPr algn="r" fontAlgn="b"/>
                      <a:r>
                        <a:rPr lang="ru-RU" sz="600" b="0" i="0" u="none" strike="noStrike">
                          <a:solidFill>
                            <a:schemeClr val="bg1"/>
                          </a:solidFill>
                          <a:effectLst/>
                          <a:latin typeface="Consolas" panose="020B0609020204030204" pitchFamily="49" charset="0"/>
                        </a:rPr>
                        <a:t>92,11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FF00"/>
                    </a:solidFill>
                  </a:tcPr>
                </a:tc>
                <a:tc>
                  <a:txBody>
                    <a:bodyPr/>
                    <a:lstStyle/>
                    <a:p>
                      <a:pPr algn="r" fontAlgn="b"/>
                      <a:r>
                        <a:rPr lang="ru-RU" sz="600" b="0" i="0" u="none" strike="noStrike">
                          <a:solidFill>
                            <a:schemeClr val="bg1"/>
                          </a:solidFill>
                          <a:effectLst/>
                          <a:latin typeface="Consolas" panose="020B0609020204030204" pitchFamily="49" charset="0"/>
                        </a:rPr>
                        <a:t>91,98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FF00"/>
                    </a:solidFill>
                  </a:tcPr>
                </a:tc>
                <a:tc>
                  <a:txBody>
                    <a:bodyPr/>
                    <a:lstStyle/>
                    <a:p>
                      <a:pPr algn="r" fontAlgn="b"/>
                      <a:r>
                        <a:rPr lang="ru-RU" sz="600" b="0" i="0" u="none" strike="noStrike">
                          <a:solidFill>
                            <a:schemeClr val="bg1"/>
                          </a:solidFill>
                          <a:effectLst/>
                          <a:latin typeface="Consolas" panose="020B0609020204030204" pitchFamily="49" charset="0"/>
                        </a:rPr>
                        <a:t>91,78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FF00"/>
                    </a:solidFill>
                  </a:tcPr>
                </a:tc>
                <a:tc>
                  <a:txBody>
                    <a:bodyPr/>
                    <a:lstStyle/>
                    <a:p>
                      <a:pPr algn="r" fontAlgn="b"/>
                      <a:r>
                        <a:rPr lang="ru-RU" sz="600" b="0" i="0" u="none" strike="noStrike">
                          <a:solidFill>
                            <a:schemeClr val="bg1"/>
                          </a:solidFill>
                          <a:effectLst/>
                          <a:latin typeface="Consolas" panose="020B0609020204030204" pitchFamily="49" charset="0"/>
                        </a:rPr>
                        <a:t>90,13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FF00"/>
                    </a:solidFill>
                  </a:tcPr>
                </a:tc>
                <a:tc>
                  <a:txBody>
                    <a:bodyPr/>
                    <a:lstStyle/>
                    <a:p>
                      <a:pPr algn="r" fontAlgn="b"/>
                      <a:r>
                        <a:rPr lang="ru-RU" sz="600" b="0" i="0" u="none" strike="noStrike">
                          <a:solidFill>
                            <a:schemeClr val="bg1"/>
                          </a:solidFill>
                          <a:effectLst/>
                          <a:latin typeface="Consolas" panose="020B0609020204030204" pitchFamily="49" charset="0"/>
                        </a:rPr>
                        <a:t>91,82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FF00"/>
                    </a:solidFill>
                  </a:tcPr>
                </a:tc>
              </a:tr>
              <a:tr h="299458">
                <a:tc>
                  <a:txBody>
                    <a:bodyPr/>
                    <a:lstStyle/>
                    <a:p>
                      <a:pPr algn="r" fontAlgn="b"/>
                      <a:r>
                        <a:rPr lang="ru-RU" sz="600" b="0" i="0" u="none" strike="noStrike">
                          <a:solidFill>
                            <a:schemeClr val="tx1"/>
                          </a:solidFill>
                          <a:effectLst/>
                          <a:latin typeface="Consolas" panose="020B0609020204030204" pitchFamily="49" charset="0"/>
                        </a:rPr>
                        <a:t>40</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79,06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D00"/>
                    </a:solidFill>
                  </a:tcPr>
                </a:tc>
                <a:tc>
                  <a:txBody>
                    <a:bodyPr/>
                    <a:lstStyle/>
                    <a:p>
                      <a:pPr algn="r" fontAlgn="b"/>
                      <a:r>
                        <a:rPr lang="ru-RU" sz="600" b="0" i="0" u="none" strike="noStrike">
                          <a:solidFill>
                            <a:schemeClr val="bg1"/>
                          </a:solidFill>
                          <a:effectLst/>
                          <a:latin typeface="Consolas" panose="020B0609020204030204" pitchFamily="49" charset="0"/>
                        </a:rPr>
                        <a:t>81,55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500"/>
                    </a:solidFill>
                  </a:tcPr>
                </a:tc>
                <a:tc>
                  <a:txBody>
                    <a:bodyPr/>
                    <a:lstStyle/>
                    <a:p>
                      <a:pPr algn="r" fontAlgn="b"/>
                      <a:r>
                        <a:rPr lang="ru-RU" sz="600" b="0" i="0" u="none" strike="noStrike">
                          <a:solidFill>
                            <a:schemeClr val="bg1"/>
                          </a:solidFill>
                          <a:effectLst/>
                          <a:latin typeface="Consolas" panose="020B0609020204030204" pitchFamily="49" charset="0"/>
                        </a:rPr>
                        <a:t>85,07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00"/>
                    </a:solidFill>
                  </a:tcPr>
                </a:tc>
                <a:tc>
                  <a:txBody>
                    <a:bodyPr/>
                    <a:lstStyle/>
                    <a:p>
                      <a:pPr algn="r" fontAlgn="b"/>
                      <a:r>
                        <a:rPr lang="ru-RU" sz="600" b="0" i="0" u="none" strike="noStrike">
                          <a:solidFill>
                            <a:schemeClr val="bg1"/>
                          </a:solidFill>
                          <a:effectLst/>
                          <a:latin typeface="Consolas" panose="020B0609020204030204" pitchFamily="49" charset="0"/>
                        </a:rPr>
                        <a:t>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C00"/>
                    </a:solidFill>
                  </a:tcPr>
                </a:tc>
                <a:tc>
                  <a:txBody>
                    <a:bodyPr/>
                    <a:lstStyle/>
                    <a:p>
                      <a:pPr algn="r" fontAlgn="b"/>
                      <a:r>
                        <a:rPr lang="ru-RU" sz="600" b="0" i="0" u="none" strike="noStrike">
                          <a:solidFill>
                            <a:schemeClr val="bg1"/>
                          </a:solidFill>
                          <a:effectLst/>
                          <a:latin typeface="Consolas" panose="020B0609020204030204" pitchFamily="49" charset="0"/>
                        </a:rPr>
                        <a:t>88,25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F00"/>
                    </a:solidFill>
                  </a:tcPr>
                </a:tc>
                <a:tc>
                  <a:txBody>
                    <a:bodyPr/>
                    <a:lstStyle/>
                    <a:p>
                      <a:pPr algn="r" fontAlgn="b"/>
                      <a:r>
                        <a:rPr lang="ru-RU" sz="600" b="0" i="0" u="none" strike="noStrike">
                          <a:solidFill>
                            <a:schemeClr val="bg1"/>
                          </a:solidFill>
                          <a:effectLst/>
                          <a:latin typeface="Consolas" panose="020B0609020204030204" pitchFamily="49" charset="0"/>
                        </a:rPr>
                        <a:t>87,25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F00"/>
                    </a:solidFill>
                  </a:tcPr>
                </a:tc>
                <a:tc>
                  <a:txBody>
                    <a:bodyPr/>
                    <a:lstStyle/>
                    <a:p>
                      <a:pPr algn="r" fontAlgn="b"/>
                      <a:r>
                        <a:rPr lang="ru-RU" sz="600" b="0" i="0" u="none" strike="noStrike">
                          <a:solidFill>
                            <a:schemeClr val="bg1"/>
                          </a:solidFill>
                          <a:effectLst/>
                          <a:latin typeface="Consolas" panose="020B0609020204030204" pitchFamily="49" charset="0"/>
                        </a:rPr>
                        <a:t>89,1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FF00"/>
                    </a:solidFill>
                  </a:tcPr>
                </a:tc>
                <a:tc>
                  <a:txBody>
                    <a:bodyPr/>
                    <a:lstStyle/>
                    <a:p>
                      <a:pPr algn="r" fontAlgn="b"/>
                      <a:r>
                        <a:rPr lang="ru-RU" sz="600" b="0" i="0" u="none" strike="noStrike">
                          <a:solidFill>
                            <a:schemeClr val="bg1"/>
                          </a:solidFill>
                          <a:effectLst/>
                          <a:latin typeface="Consolas" panose="020B0609020204030204" pitchFamily="49" charset="0"/>
                        </a:rPr>
                        <a:t>88,46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F00"/>
                    </a:solidFill>
                  </a:tcPr>
                </a:tc>
                <a:tc>
                  <a:txBody>
                    <a:bodyPr/>
                    <a:lstStyle/>
                    <a:p>
                      <a:pPr algn="r" fontAlgn="b"/>
                      <a:r>
                        <a:rPr lang="ru-RU" sz="600" b="0" i="0" u="none" strike="noStrike">
                          <a:solidFill>
                            <a:schemeClr val="bg1"/>
                          </a:solidFill>
                          <a:effectLst/>
                          <a:latin typeface="Consolas" panose="020B0609020204030204" pitchFamily="49" charset="0"/>
                        </a:rPr>
                        <a:t>89,02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F00"/>
                    </a:solidFill>
                  </a:tcPr>
                </a:tc>
                <a:tc>
                  <a:txBody>
                    <a:bodyPr/>
                    <a:lstStyle/>
                    <a:p>
                      <a:pPr algn="r" fontAlgn="b"/>
                      <a:r>
                        <a:rPr lang="ru-RU" sz="600" b="0" i="0" u="none" strike="noStrike">
                          <a:solidFill>
                            <a:schemeClr val="bg1"/>
                          </a:solidFill>
                          <a:effectLst/>
                          <a:latin typeface="Consolas" panose="020B0609020204030204" pitchFamily="49" charset="0"/>
                        </a:rPr>
                        <a:t>90,59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FF00"/>
                    </a:solidFill>
                  </a:tcPr>
                </a:tc>
                <a:tc>
                  <a:txBody>
                    <a:bodyPr/>
                    <a:lstStyle/>
                    <a:p>
                      <a:pPr algn="r" fontAlgn="b"/>
                      <a:r>
                        <a:rPr lang="ru-RU" sz="600" b="0" i="0" u="none" strike="noStrike">
                          <a:solidFill>
                            <a:schemeClr val="bg1"/>
                          </a:solidFill>
                          <a:effectLst/>
                          <a:latin typeface="Consolas" panose="020B0609020204030204" pitchFamily="49" charset="0"/>
                        </a:rPr>
                        <a:t>91,25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FF00"/>
                    </a:solidFill>
                  </a:tcPr>
                </a:tc>
                <a:tc>
                  <a:txBody>
                    <a:bodyPr/>
                    <a:lstStyle/>
                    <a:p>
                      <a:pPr algn="r" fontAlgn="b"/>
                      <a:r>
                        <a:rPr lang="ru-RU" sz="600" b="0" i="0" u="none" strike="noStrike">
                          <a:solidFill>
                            <a:schemeClr val="bg1"/>
                          </a:solidFill>
                          <a:effectLst/>
                          <a:latin typeface="Consolas" panose="020B0609020204030204" pitchFamily="49" charset="0"/>
                        </a:rPr>
                        <a:t>88,85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F00"/>
                    </a:solidFill>
                  </a:tcPr>
                </a:tc>
                <a:tc>
                  <a:txBody>
                    <a:bodyPr/>
                    <a:lstStyle/>
                    <a:p>
                      <a:pPr algn="r" fontAlgn="b"/>
                      <a:r>
                        <a:rPr lang="ru-RU" sz="600" b="0" i="0" u="none" strike="noStrike">
                          <a:solidFill>
                            <a:schemeClr val="bg1"/>
                          </a:solidFill>
                          <a:effectLst/>
                          <a:latin typeface="Consolas" panose="020B0609020204030204" pitchFamily="49" charset="0"/>
                        </a:rPr>
                        <a:t>91,3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FF00"/>
                    </a:solidFill>
                  </a:tcPr>
                </a:tc>
                <a:tc>
                  <a:txBody>
                    <a:bodyPr/>
                    <a:lstStyle/>
                    <a:p>
                      <a:pPr algn="r" fontAlgn="b"/>
                      <a:r>
                        <a:rPr lang="ru-RU" sz="600" b="0" i="0" u="none" strike="noStrike">
                          <a:solidFill>
                            <a:schemeClr val="bg1"/>
                          </a:solidFill>
                          <a:effectLst/>
                          <a:latin typeface="Consolas" panose="020B0609020204030204" pitchFamily="49" charset="0"/>
                        </a:rPr>
                        <a:t>91,1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FF00"/>
                    </a:solidFill>
                  </a:tcPr>
                </a:tc>
                <a:tc>
                  <a:txBody>
                    <a:bodyPr/>
                    <a:lstStyle/>
                    <a:p>
                      <a:pPr algn="r" fontAlgn="b"/>
                      <a:r>
                        <a:rPr lang="ru-RU" sz="600" b="0" i="0" u="none" strike="noStrike">
                          <a:solidFill>
                            <a:schemeClr val="bg1"/>
                          </a:solidFill>
                          <a:effectLst/>
                          <a:latin typeface="Consolas" panose="020B0609020204030204" pitchFamily="49" charset="0"/>
                        </a:rPr>
                        <a:t>91,24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FF00"/>
                    </a:solidFill>
                  </a:tcPr>
                </a:tc>
                <a:tc>
                  <a:txBody>
                    <a:bodyPr/>
                    <a:lstStyle/>
                    <a:p>
                      <a:pPr algn="r" fontAlgn="b"/>
                      <a:r>
                        <a:rPr lang="ru-RU" sz="600" b="0" i="0" u="none" strike="noStrike">
                          <a:solidFill>
                            <a:schemeClr val="bg1"/>
                          </a:solidFill>
                          <a:effectLst/>
                          <a:latin typeface="Consolas" panose="020B0609020204030204" pitchFamily="49" charset="0"/>
                        </a:rPr>
                        <a:t>91,47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FF00"/>
                    </a:solidFill>
                  </a:tcPr>
                </a:tc>
                <a:tc>
                  <a:txBody>
                    <a:bodyPr/>
                    <a:lstStyle/>
                    <a:p>
                      <a:pPr algn="r" fontAlgn="b"/>
                      <a:r>
                        <a:rPr lang="ru-RU" sz="600" b="0" i="0" u="none" strike="noStrike">
                          <a:solidFill>
                            <a:schemeClr val="bg1"/>
                          </a:solidFill>
                          <a:effectLst/>
                          <a:latin typeface="Consolas" panose="020B0609020204030204" pitchFamily="49" charset="0"/>
                        </a:rPr>
                        <a:t>88,62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FF00"/>
                    </a:solidFill>
                  </a:tcPr>
                </a:tc>
                <a:tc>
                  <a:txBody>
                    <a:bodyPr/>
                    <a:lstStyle/>
                    <a:p>
                      <a:pPr algn="r" fontAlgn="b"/>
                      <a:r>
                        <a:rPr lang="ru-RU" sz="600" b="0" i="0" u="none" strike="noStrike">
                          <a:solidFill>
                            <a:schemeClr val="bg1"/>
                          </a:solidFill>
                          <a:effectLst/>
                          <a:latin typeface="Consolas" panose="020B0609020204030204" pitchFamily="49" charset="0"/>
                        </a:rPr>
                        <a:t>90,84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FF00"/>
                    </a:solidFill>
                  </a:tcPr>
                </a:tc>
                <a:tc>
                  <a:txBody>
                    <a:bodyPr/>
                    <a:lstStyle/>
                    <a:p>
                      <a:pPr algn="r" fontAlgn="b"/>
                      <a:r>
                        <a:rPr lang="ru-RU" sz="600" b="0" i="0" u="none" strike="noStrike">
                          <a:solidFill>
                            <a:schemeClr val="bg1"/>
                          </a:solidFill>
                          <a:effectLst/>
                          <a:latin typeface="Consolas" panose="020B0609020204030204" pitchFamily="49" charset="0"/>
                        </a:rPr>
                        <a:t>90,66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FF00"/>
                    </a:solidFill>
                  </a:tcPr>
                </a:tc>
                <a:tc>
                  <a:txBody>
                    <a:bodyPr/>
                    <a:lstStyle/>
                    <a:p>
                      <a:pPr algn="r" fontAlgn="b"/>
                      <a:r>
                        <a:rPr lang="ru-RU" sz="600" b="0" i="0" u="none" strike="noStrike">
                          <a:solidFill>
                            <a:schemeClr val="bg1"/>
                          </a:solidFill>
                          <a:effectLst/>
                          <a:latin typeface="Consolas" panose="020B0609020204030204" pitchFamily="49" charset="0"/>
                        </a:rPr>
                        <a:t>91,82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FF00"/>
                    </a:solidFill>
                  </a:tcPr>
                </a:tc>
                <a:tc>
                  <a:txBody>
                    <a:bodyPr/>
                    <a:lstStyle/>
                    <a:p>
                      <a:pPr algn="r" fontAlgn="b"/>
                      <a:r>
                        <a:rPr lang="ru-RU" sz="600" b="0" i="0" u="none" strike="noStrike">
                          <a:solidFill>
                            <a:schemeClr val="bg1"/>
                          </a:solidFill>
                          <a:effectLst/>
                          <a:latin typeface="Consolas" panose="020B0609020204030204" pitchFamily="49" charset="0"/>
                        </a:rPr>
                        <a:t>92,23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FF00"/>
                    </a:solidFill>
                  </a:tcPr>
                </a:tc>
                <a:tc>
                  <a:txBody>
                    <a:bodyPr/>
                    <a:lstStyle/>
                    <a:p>
                      <a:pPr algn="r" fontAlgn="b"/>
                      <a:r>
                        <a:rPr lang="ru-RU" sz="600" b="0" i="0" u="none" strike="noStrike">
                          <a:solidFill>
                            <a:schemeClr val="bg1"/>
                          </a:solidFill>
                          <a:effectLst/>
                          <a:latin typeface="Consolas" panose="020B0609020204030204" pitchFamily="49" charset="0"/>
                        </a:rPr>
                        <a:t>92,02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FF00"/>
                    </a:solidFill>
                  </a:tcPr>
                </a:tc>
                <a:tc>
                  <a:txBody>
                    <a:bodyPr/>
                    <a:lstStyle/>
                    <a:p>
                      <a:pPr algn="r" fontAlgn="b"/>
                      <a:r>
                        <a:rPr lang="ru-RU" sz="600" b="0" i="0" u="none" strike="noStrike">
                          <a:solidFill>
                            <a:schemeClr val="bg1"/>
                          </a:solidFill>
                          <a:effectLst/>
                          <a:latin typeface="Consolas" panose="020B0609020204030204" pitchFamily="49" charset="0"/>
                        </a:rPr>
                        <a:t>91,79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FF00"/>
                    </a:solidFill>
                  </a:tcPr>
                </a:tc>
                <a:tc>
                  <a:txBody>
                    <a:bodyPr/>
                    <a:lstStyle/>
                    <a:p>
                      <a:pPr algn="r" fontAlgn="b"/>
                      <a:r>
                        <a:rPr lang="ru-RU" sz="600" b="0" i="0" u="none" strike="noStrike">
                          <a:solidFill>
                            <a:schemeClr val="bg1"/>
                          </a:solidFill>
                          <a:effectLst/>
                          <a:latin typeface="Consolas" panose="020B0609020204030204" pitchFamily="49" charset="0"/>
                        </a:rPr>
                        <a:t>90,26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FF00"/>
                    </a:solidFill>
                  </a:tcPr>
                </a:tc>
                <a:tc>
                  <a:txBody>
                    <a:bodyPr/>
                    <a:lstStyle/>
                    <a:p>
                      <a:pPr algn="r" fontAlgn="b"/>
                      <a:r>
                        <a:rPr lang="ru-RU" sz="600" b="0" i="0" u="none" strike="noStrike">
                          <a:solidFill>
                            <a:schemeClr val="bg1"/>
                          </a:solidFill>
                          <a:effectLst/>
                          <a:latin typeface="Consolas" panose="020B0609020204030204" pitchFamily="49" charset="0"/>
                        </a:rPr>
                        <a:t>91,95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FF00"/>
                    </a:solidFill>
                  </a:tcPr>
                </a:tc>
              </a:tr>
              <a:tr h="299458">
                <a:tc>
                  <a:txBody>
                    <a:bodyPr/>
                    <a:lstStyle/>
                    <a:p>
                      <a:pPr algn="r" fontAlgn="b"/>
                      <a:r>
                        <a:rPr lang="ru-RU" sz="600" b="0" i="0" u="none" strike="noStrike">
                          <a:solidFill>
                            <a:schemeClr val="tx1"/>
                          </a:solidFill>
                          <a:effectLst/>
                          <a:latin typeface="Consolas" panose="020B0609020204030204" pitchFamily="49" charset="0"/>
                        </a:rPr>
                        <a:t>42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79,73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800"/>
                    </a:solidFill>
                  </a:tcPr>
                </a:tc>
                <a:tc>
                  <a:txBody>
                    <a:bodyPr/>
                    <a:lstStyle/>
                    <a:p>
                      <a:pPr algn="r" fontAlgn="b"/>
                      <a:r>
                        <a:rPr lang="ru-RU" sz="600" b="0" i="0" u="none" strike="noStrike">
                          <a:solidFill>
                            <a:schemeClr val="bg1"/>
                          </a:solidFill>
                          <a:effectLst/>
                          <a:latin typeface="Consolas" panose="020B0609020204030204" pitchFamily="49" charset="0"/>
                        </a:rPr>
                        <a:t>81,88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A00"/>
                    </a:solidFill>
                  </a:tcPr>
                </a:tc>
                <a:tc>
                  <a:txBody>
                    <a:bodyPr/>
                    <a:lstStyle/>
                    <a:p>
                      <a:pPr algn="r" fontAlgn="b"/>
                      <a:r>
                        <a:rPr lang="ru-RU" sz="600" b="0" i="0" u="none" strike="noStrike">
                          <a:solidFill>
                            <a:schemeClr val="bg1"/>
                          </a:solidFill>
                          <a:effectLst/>
                          <a:latin typeface="Consolas" panose="020B0609020204030204" pitchFamily="49" charset="0"/>
                        </a:rPr>
                        <a:t>85,14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00"/>
                    </a:solidFill>
                  </a:tcPr>
                </a:tc>
                <a:tc>
                  <a:txBody>
                    <a:bodyPr/>
                    <a:lstStyle/>
                    <a:p>
                      <a:pPr algn="r" fontAlgn="b"/>
                      <a:r>
                        <a:rPr lang="ru-RU" sz="600" b="0" i="0" u="none" strike="noStrike">
                          <a:solidFill>
                            <a:schemeClr val="bg1"/>
                          </a:solidFill>
                          <a:effectLst/>
                          <a:latin typeface="Consolas" panose="020B0609020204030204" pitchFamily="49" charset="0"/>
                        </a:rPr>
                        <a:t>86,07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D00"/>
                    </a:solidFill>
                  </a:tcPr>
                </a:tc>
                <a:tc>
                  <a:txBody>
                    <a:bodyPr/>
                    <a:lstStyle/>
                    <a:p>
                      <a:pPr algn="r" fontAlgn="b"/>
                      <a:r>
                        <a:rPr lang="ru-RU" sz="600" b="0" i="0" u="none" strike="noStrike">
                          <a:solidFill>
                            <a:schemeClr val="bg1"/>
                          </a:solidFill>
                          <a:effectLst/>
                          <a:latin typeface="Consolas" panose="020B0609020204030204" pitchFamily="49" charset="0"/>
                        </a:rPr>
                        <a:t>88,4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F00"/>
                    </a:solidFill>
                  </a:tcPr>
                </a:tc>
                <a:tc>
                  <a:txBody>
                    <a:bodyPr/>
                    <a:lstStyle/>
                    <a:p>
                      <a:pPr algn="r" fontAlgn="b"/>
                      <a:r>
                        <a:rPr lang="ru-RU" sz="600" b="0" i="0" u="none" strike="noStrike">
                          <a:solidFill>
                            <a:schemeClr val="bg1"/>
                          </a:solidFill>
                          <a:effectLst/>
                          <a:latin typeface="Consolas" panose="020B0609020204030204" pitchFamily="49" charset="0"/>
                        </a:rPr>
                        <a:t>87,37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F00"/>
                    </a:solidFill>
                  </a:tcPr>
                </a:tc>
                <a:tc>
                  <a:txBody>
                    <a:bodyPr/>
                    <a:lstStyle/>
                    <a:p>
                      <a:pPr algn="r" fontAlgn="b"/>
                      <a:r>
                        <a:rPr lang="ru-RU" sz="600" b="0" i="0" u="none" strike="noStrike">
                          <a:solidFill>
                            <a:schemeClr val="bg1"/>
                          </a:solidFill>
                          <a:effectLst/>
                          <a:latin typeface="Consolas" panose="020B0609020204030204" pitchFamily="49" charset="0"/>
                        </a:rPr>
                        <a:t>89,33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FF00"/>
                    </a:solidFill>
                  </a:tcPr>
                </a:tc>
                <a:tc>
                  <a:txBody>
                    <a:bodyPr/>
                    <a:lstStyle/>
                    <a:p>
                      <a:pPr algn="r" fontAlgn="b"/>
                      <a:r>
                        <a:rPr lang="ru-RU" sz="600" b="0" i="0" u="none" strike="noStrike">
                          <a:solidFill>
                            <a:schemeClr val="bg1"/>
                          </a:solidFill>
                          <a:effectLst/>
                          <a:latin typeface="Consolas" panose="020B0609020204030204" pitchFamily="49" charset="0"/>
                        </a:rPr>
                        <a:t>88,57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FF00"/>
                    </a:solidFill>
                  </a:tcPr>
                </a:tc>
                <a:tc>
                  <a:txBody>
                    <a:bodyPr/>
                    <a:lstStyle/>
                    <a:p>
                      <a:pPr algn="r" fontAlgn="b"/>
                      <a:r>
                        <a:rPr lang="ru-RU" sz="600" b="0" i="0" u="none" strike="noStrike">
                          <a:solidFill>
                            <a:schemeClr val="bg1"/>
                          </a:solidFill>
                          <a:effectLst/>
                          <a:latin typeface="Consolas" panose="020B0609020204030204" pitchFamily="49" charset="0"/>
                        </a:rPr>
                        <a:t>89,16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FF00"/>
                    </a:solidFill>
                  </a:tcPr>
                </a:tc>
                <a:tc>
                  <a:txBody>
                    <a:bodyPr/>
                    <a:lstStyle/>
                    <a:p>
                      <a:pPr algn="r" fontAlgn="b"/>
                      <a:r>
                        <a:rPr lang="ru-RU" sz="600" b="0" i="0" u="none" strike="noStrike">
                          <a:solidFill>
                            <a:schemeClr val="bg1"/>
                          </a:solidFill>
                          <a:effectLst/>
                          <a:latin typeface="Consolas" panose="020B0609020204030204" pitchFamily="49" charset="0"/>
                        </a:rPr>
                        <a:t>90,69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FF00"/>
                    </a:solidFill>
                  </a:tcPr>
                </a:tc>
                <a:tc>
                  <a:txBody>
                    <a:bodyPr/>
                    <a:lstStyle/>
                    <a:p>
                      <a:pPr algn="r" fontAlgn="b"/>
                      <a:r>
                        <a:rPr lang="ru-RU" sz="600" b="0" i="0" u="none" strike="noStrike">
                          <a:solidFill>
                            <a:schemeClr val="bg1"/>
                          </a:solidFill>
                          <a:effectLst/>
                          <a:latin typeface="Consolas" panose="020B0609020204030204" pitchFamily="49" charset="0"/>
                        </a:rPr>
                        <a:t>91,31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FF00"/>
                    </a:solidFill>
                  </a:tcPr>
                </a:tc>
                <a:tc>
                  <a:txBody>
                    <a:bodyPr/>
                    <a:lstStyle/>
                    <a:p>
                      <a:pPr algn="r" fontAlgn="b"/>
                      <a:r>
                        <a:rPr lang="ru-RU" sz="600" b="0" i="0" u="none" strike="noStrike">
                          <a:solidFill>
                            <a:schemeClr val="bg1"/>
                          </a:solidFill>
                          <a:effectLst/>
                          <a:latin typeface="Consolas" panose="020B0609020204030204" pitchFamily="49" charset="0"/>
                        </a:rPr>
                        <a:t>88,96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FF00"/>
                    </a:solidFill>
                  </a:tcPr>
                </a:tc>
                <a:tc>
                  <a:txBody>
                    <a:bodyPr/>
                    <a:lstStyle/>
                    <a:p>
                      <a:pPr algn="r" fontAlgn="b"/>
                      <a:r>
                        <a:rPr lang="ru-RU" sz="600" b="0" i="0" u="none" strike="noStrike">
                          <a:solidFill>
                            <a:schemeClr val="bg1"/>
                          </a:solidFill>
                          <a:effectLst/>
                          <a:latin typeface="Consolas" panose="020B0609020204030204" pitchFamily="49" charset="0"/>
                        </a:rPr>
                        <a:t>91,35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FF00"/>
                    </a:solidFill>
                  </a:tcPr>
                </a:tc>
                <a:tc>
                  <a:txBody>
                    <a:bodyPr/>
                    <a:lstStyle/>
                    <a:p>
                      <a:pPr algn="r" fontAlgn="b"/>
                      <a:r>
                        <a:rPr lang="ru-RU" sz="600" b="0" i="0" u="none" strike="noStrike">
                          <a:solidFill>
                            <a:schemeClr val="bg1"/>
                          </a:solidFill>
                          <a:effectLst/>
                          <a:latin typeface="Consolas" panose="020B0609020204030204" pitchFamily="49" charset="0"/>
                        </a:rPr>
                        <a:t>91,17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FF00"/>
                    </a:solidFill>
                  </a:tcPr>
                </a:tc>
                <a:tc>
                  <a:txBody>
                    <a:bodyPr/>
                    <a:lstStyle/>
                    <a:p>
                      <a:pPr algn="r" fontAlgn="b"/>
                      <a:r>
                        <a:rPr lang="ru-RU" sz="600" b="0" i="0" u="none" strike="noStrike">
                          <a:solidFill>
                            <a:schemeClr val="bg1"/>
                          </a:solidFill>
                          <a:effectLst/>
                          <a:latin typeface="Consolas" panose="020B0609020204030204" pitchFamily="49" charset="0"/>
                        </a:rPr>
                        <a:t>91,28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FF00"/>
                    </a:solidFill>
                  </a:tcPr>
                </a:tc>
                <a:tc>
                  <a:txBody>
                    <a:bodyPr/>
                    <a:lstStyle/>
                    <a:p>
                      <a:pPr algn="r" fontAlgn="b"/>
                      <a:r>
                        <a:rPr lang="ru-RU" sz="600" b="0" i="0" u="none" strike="noStrike">
                          <a:solidFill>
                            <a:schemeClr val="bg1"/>
                          </a:solidFill>
                          <a:effectLst/>
                          <a:latin typeface="Consolas" panose="020B0609020204030204" pitchFamily="49" charset="0"/>
                        </a:rPr>
                        <a:t>91,49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FF00"/>
                    </a:solidFill>
                  </a:tcPr>
                </a:tc>
                <a:tc>
                  <a:txBody>
                    <a:bodyPr/>
                    <a:lstStyle/>
                    <a:p>
                      <a:pPr algn="r" fontAlgn="b"/>
                      <a:r>
                        <a:rPr lang="ru-RU" sz="600" b="0" i="0" u="none" strike="noStrike">
                          <a:solidFill>
                            <a:schemeClr val="bg1"/>
                          </a:solidFill>
                          <a:effectLst/>
                          <a:latin typeface="Consolas" panose="020B0609020204030204" pitchFamily="49" charset="0"/>
                        </a:rPr>
                        <a:t>88,76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FF00"/>
                    </a:solidFill>
                  </a:tcPr>
                </a:tc>
                <a:tc>
                  <a:txBody>
                    <a:bodyPr/>
                    <a:lstStyle/>
                    <a:p>
                      <a:pPr algn="r" fontAlgn="b"/>
                      <a:r>
                        <a:rPr lang="ru-RU" sz="600" b="0" i="0" u="none" strike="noStrike">
                          <a:solidFill>
                            <a:schemeClr val="bg1"/>
                          </a:solidFill>
                          <a:effectLst/>
                          <a:latin typeface="Consolas" panose="020B0609020204030204" pitchFamily="49" charset="0"/>
                        </a:rPr>
                        <a:t>90,96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FF00"/>
                    </a:solidFill>
                  </a:tcPr>
                </a:tc>
                <a:tc>
                  <a:txBody>
                    <a:bodyPr/>
                    <a:lstStyle/>
                    <a:p>
                      <a:pPr algn="r" fontAlgn="b"/>
                      <a:r>
                        <a:rPr lang="ru-RU" sz="600" b="0" i="0" u="none" strike="noStrike">
                          <a:solidFill>
                            <a:schemeClr val="bg1"/>
                          </a:solidFill>
                          <a:effectLst/>
                          <a:latin typeface="Consolas" panose="020B0609020204030204" pitchFamily="49" charset="0"/>
                        </a:rPr>
                        <a:t>90,83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FF00"/>
                    </a:solidFill>
                  </a:tcPr>
                </a:tc>
                <a:tc>
                  <a:txBody>
                    <a:bodyPr/>
                    <a:lstStyle/>
                    <a:p>
                      <a:pPr algn="r" fontAlgn="b"/>
                      <a:r>
                        <a:rPr lang="ru-RU" sz="600" b="0" i="0" u="none" strike="noStrike">
                          <a:solidFill>
                            <a:schemeClr val="bg1"/>
                          </a:solidFill>
                          <a:effectLst/>
                          <a:latin typeface="Consolas" panose="020B0609020204030204" pitchFamily="49" charset="0"/>
                        </a:rPr>
                        <a:t>91,84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FF00"/>
                    </a:solidFill>
                  </a:tcPr>
                </a:tc>
                <a:tc>
                  <a:txBody>
                    <a:bodyPr/>
                    <a:lstStyle/>
                    <a:p>
                      <a:pPr algn="r" fontAlgn="b"/>
                      <a:r>
                        <a:rPr lang="ru-RU" sz="600" b="0" i="0" u="none" strike="noStrike">
                          <a:solidFill>
                            <a:schemeClr val="bg1"/>
                          </a:solidFill>
                          <a:effectLst/>
                          <a:latin typeface="Consolas" panose="020B0609020204030204" pitchFamily="49" charset="0"/>
                        </a:rPr>
                        <a:t>92,24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FF00"/>
                    </a:solidFill>
                  </a:tcPr>
                </a:tc>
                <a:tc>
                  <a:txBody>
                    <a:bodyPr/>
                    <a:lstStyle/>
                    <a:p>
                      <a:pPr algn="r" fontAlgn="b"/>
                      <a:r>
                        <a:rPr lang="ru-RU" sz="600" b="0" i="0" u="none" strike="noStrike">
                          <a:solidFill>
                            <a:schemeClr val="bg1"/>
                          </a:solidFill>
                          <a:effectLst/>
                          <a:latin typeface="Consolas" panose="020B0609020204030204" pitchFamily="49" charset="0"/>
                        </a:rPr>
                        <a:t>92,03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FF00"/>
                    </a:solidFill>
                  </a:tcPr>
                </a:tc>
                <a:tc>
                  <a:txBody>
                    <a:bodyPr/>
                    <a:lstStyle/>
                    <a:p>
                      <a:pPr algn="r" fontAlgn="b"/>
                      <a:r>
                        <a:rPr lang="ru-RU" sz="600" b="0" i="0" u="none" strike="noStrike">
                          <a:solidFill>
                            <a:schemeClr val="bg1"/>
                          </a:solidFill>
                          <a:effectLst/>
                          <a:latin typeface="Consolas" panose="020B0609020204030204" pitchFamily="49" charset="0"/>
                        </a:rPr>
                        <a:t>91,78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FF00"/>
                    </a:solidFill>
                  </a:tcPr>
                </a:tc>
                <a:tc>
                  <a:txBody>
                    <a:bodyPr/>
                    <a:lstStyle/>
                    <a:p>
                      <a:pPr algn="r" fontAlgn="b"/>
                      <a:r>
                        <a:rPr lang="ru-RU" sz="600" b="0" i="0" u="none" strike="noStrike">
                          <a:solidFill>
                            <a:schemeClr val="bg1"/>
                          </a:solidFill>
                          <a:effectLst/>
                          <a:latin typeface="Consolas" panose="020B0609020204030204" pitchFamily="49" charset="0"/>
                        </a:rPr>
                        <a:t>90,43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FF00"/>
                    </a:solidFill>
                  </a:tcPr>
                </a:tc>
                <a:tc>
                  <a:txBody>
                    <a:bodyPr/>
                    <a:lstStyle/>
                    <a:p>
                      <a:pPr algn="r" fontAlgn="b"/>
                      <a:r>
                        <a:rPr lang="ru-RU" sz="600" b="0" i="0" u="none" strike="noStrike">
                          <a:solidFill>
                            <a:schemeClr val="bg1"/>
                          </a:solidFill>
                          <a:effectLst/>
                          <a:latin typeface="Consolas" panose="020B0609020204030204" pitchFamily="49" charset="0"/>
                        </a:rPr>
                        <a:t>91,97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FF00"/>
                    </a:solidFill>
                  </a:tcPr>
                </a:tc>
              </a:tr>
              <a:tr h="299458">
                <a:tc>
                  <a:txBody>
                    <a:bodyPr/>
                    <a:lstStyle/>
                    <a:p>
                      <a:pPr algn="r" fontAlgn="b"/>
                      <a:r>
                        <a:rPr lang="ru-RU" sz="600" b="0" i="0" u="none" strike="noStrike">
                          <a:solidFill>
                            <a:schemeClr val="tx1"/>
                          </a:solidFill>
                          <a:effectLst/>
                          <a:latin typeface="Consolas" panose="020B0609020204030204" pitchFamily="49" charset="0"/>
                        </a:rPr>
                        <a:t>44</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900"/>
                    </a:solidFill>
                  </a:tcPr>
                </a:tc>
                <a:tc>
                  <a:txBody>
                    <a:bodyPr/>
                    <a:lstStyle/>
                    <a:p>
                      <a:pPr algn="r" fontAlgn="b"/>
                      <a:r>
                        <a:rPr lang="ru-RU" sz="600" b="0" i="0" u="none" strike="noStrike">
                          <a:solidFill>
                            <a:schemeClr val="bg1"/>
                          </a:solidFill>
                          <a:effectLst/>
                          <a:latin typeface="Consolas" panose="020B0609020204030204" pitchFamily="49" charset="0"/>
                        </a:rPr>
                        <a:t>81,86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A00"/>
                    </a:solidFill>
                  </a:tcPr>
                </a:tc>
                <a:tc>
                  <a:txBody>
                    <a:bodyPr/>
                    <a:lstStyle/>
                    <a:p>
                      <a:pPr algn="r" fontAlgn="b"/>
                      <a:r>
                        <a:rPr lang="ru-RU" sz="600" b="0" i="0" u="none" strike="noStrike">
                          <a:solidFill>
                            <a:schemeClr val="bg1"/>
                          </a:solidFill>
                          <a:effectLst/>
                          <a:latin typeface="Consolas" panose="020B0609020204030204" pitchFamily="49" charset="0"/>
                        </a:rPr>
                        <a:t>85,06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00"/>
                    </a:solidFill>
                  </a:tcPr>
                </a:tc>
                <a:tc>
                  <a:txBody>
                    <a:bodyPr/>
                    <a:lstStyle/>
                    <a:p>
                      <a:pPr algn="r" fontAlgn="b"/>
                      <a:r>
                        <a:rPr lang="ru-RU" sz="600" b="0" i="0" u="none" strike="noStrike">
                          <a:solidFill>
                            <a:schemeClr val="bg1"/>
                          </a:solidFill>
                          <a:effectLst/>
                          <a:latin typeface="Consolas" panose="020B0609020204030204" pitchFamily="49" charset="0"/>
                        </a:rPr>
                        <a:t>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C00"/>
                    </a:solidFill>
                  </a:tcPr>
                </a:tc>
                <a:tc>
                  <a:txBody>
                    <a:bodyPr/>
                    <a:lstStyle/>
                    <a:p>
                      <a:pPr algn="r" fontAlgn="b"/>
                      <a:r>
                        <a:rPr lang="ru-RU" sz="600" b="0" i="0" u="none" strike="noStrike">
                          <a:solidFill>
                            <a:schemeClr val="bg1"/>
                          </a:solidFill>
                          <a:effectLst/>
                          <a:latin typeface="Consolas" panose="020B0609020204030204" pitchFamily="49" charset="0"/>
                        </a:rPr>
                        <a:t>88,41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F00"/>
                    </a:solidFill>
                  </a:tcPr>
                </a:tc>
                <a:tc>
                  <a:txBody>
                    <a:bodyPr/>
                    <a:lstStyle/>
                    <a:p>
                      <a:pPr algn="r" fontAlgn="b"/>
                      <a:r>
                        <a:rPr lang="ru-RU" sz="600" b="0" i="0" u="none" strike="noStrike">
                          <a:solidFill>
                            <a:schemeClr val="bg1"/>
                          </a:solidFill>
                          <a:effectLst/>
                          <a:latin typeface="Consolas" panose="020B0609020204030204" pitchFamily="49" charset="0"/>
                        </a:rPr>
                        <a:t>87,33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FF00"/>
                    </a:solidFill>
                  </a:tcPr>
                </a:tc>
                <a:tc>
                  <a:txBody>
                    <a:bodyPr/>
                    <a:lstStyle/>
                    <a:p>
                      <a:pPr algn="r" fontAlgn="b"/>
                      <a:r>
                        <a:rPr lang="ru-RU" sz="600" b="0" i="0" u="none" strike="noStrike">
                          <a:solidFill>
                            <a:schemeClr val="bg1"/>
                          </a:solidFill>
                          <a:effectLst/>
                          <a:latin typeface="Consolas" panose="020B0609020204030204" pitchFamily="49" charset="0"/>
                        </a:rPr>
                        <a:t>89,34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FF00"/>
                    </a:solidFill>
                  </a:tcPr>
                </a:tc>
                <a:tc>
                  <a:txBody>
                    <a:bodyPr/>
                    <a:lstStyle/>
                    <a:p>
                      <a:pPr algn="r" fontAlgn="b"/>
                      <a:r>
                        <a:rPr lang="ru-RU" sz="600" b="0" i="0" u="none" strike="noStrike">
                          <a:solidFill>
                            <a:schemeClr val="bg1"/>
                          </a:solidFill>
                          <a:effectLst/>
                          <a:latin typeface="Consolas" panose="020B0609020204030204" pitchFamily="49" charset="0"/>
                        </a:rPr>
                        <a:t>88,62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FF00"/>
                    </a:solidFill>
                  </a:tcPr>
                </a:tc>
                <a:tc>
                  <a:txBody>
                    <a:bodyPr/>
                    <a:lstStyle/>
                    <a:p>
                      <a:pPr algn="r" fontAlgn="b"/>
                      <a:r>
                        <a:rPr lang="ru-RU" sz="600" b="0" i="0" u="none" strike="noStrike">
                          <a:solidFill>
                            <a:schemeClr val="bg1"/>
                          </a:solidFill>
                          <a:effectLst/>
                          <a:latin typeface="Consolas" panose="020B0609020204030204" pitchFamily="49" charset="0"/>
                        </a:rPr>
                        <a:t>89,13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FF00"/>
                    </a:solidFill>
                  </a:tcPr>
                </a:tc>
                <a:tc>
                  <a:txBody>
                    <a:bodyPr/>
                    <a:lstStyle/>
                    <a:p>
                      <a:pPr algn="r" fontAlgn="b"/>
                      <a:r>
                        <a:rPr lang="ru-RU" sz="600" b="0" i="0" u="none" strike="noStrike">
                          <a:solidFill>
                            <a:schemeClr val="bg1"/>
                          </a:solidFill>
                          <a:effectLst/>
                          <a:latin typeface="Consolas" panose="020B0609020204030204" pitchFamily="49" charset="0"/>
                        </a:rPr>
                        <a:t>90,78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FF00"/>
                    </a:solidFill>
                  </a:tcPr>
                </a:tc>
                <a:tc>
                  <a:txBody>
                    <a:bodyPr/>
                    <a:lstStyle/>
                    <a:p>
                      <a:pPr algn="r" fontAlgn="b"/>
                      <a:r>
                        <a:rPr lang="ru-RU" sz="600" b="0" i="0" u="none" strike="noStrike">
                          <a:solidFill>
                            <a:schemeClr val="bg1"/>
                          </a:solidFill>
                          <a:effectLst/>
                          <a:latin typeface="Consolas" panose="020B0609020204030204" pitchFamily="49" charset="0"/>
                        </a:rPr>
                        <a:t>91,34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FF00"/>
                    </a:solidFill>
                  </a:tcPr>
                </a:tc>
                <a:tc>
                  <a:txBody>
                    <a:bodyPr/>
                    <a:lstStyle/>
                    <a:p>
                      <a:pPr algn="r" fontAlgn="b"/>
                      <a:r>
                        <a:rPr lang="ru-RU" sz="600" b="0" i="0" u="none" strike="noStrike">
                          <a:solidFill>
                            <a:schemeClr val="bg1"/>
                          </a:solidFill>
                          <a:effectLst/>
                          <a:latin typeface="Consolas" panose="020B0609020204030204" pitchFamily="49" charset="0"/>
                        </a:rPr>
                        <a:t>88,95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FF00"/>
                    </a:solidFill>
                  </a:tcPr>
                </a:tc>
                <a:tc>
                  <a:txBody>
                    <a:bodyPr/>
                    <a:lstStyle/>
                    <a:p>
                      <a:pPr algn="r" fontAlgn="b"/>
                      <a:r>
                        <a:rPr lang="ru-RU" sz="600" b="0" i="0" u="none" strike="noStrike">
                          <a:solidFill>
                            <a:schemeClr val="bg1"/>
                          </a:solidFill>
                          <a:effectLst/>
                          <a:latin typeface="Consolas" panose="020B0609020204030204" pitchFamily="49" charset="0"/>
                        </a:rPr>
                        <a:t>91,38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CFF00"/>
                    </a:solidFill>
                  </a:tcPr>
                </a:tc>
                <a:tc>
                  <a:txBody>
                    <a:bodyPr/>
                    <a:lstStyle/>
                    <a:p>
                      <a:pPr algn="r" fontAlgn="b"/>
                      <a:r>
                        <a:rPr lang="ru-RU" sz="600" b="0" i="0" u="none" strike="noStrike">
                          <a:solidFill>
                            <a:schemeClr val="bg1"/>
                          </a:solidFill>
                          <a:effectLst/>
                          <a:latin typeface="Consolas" panose="020B0609020204030204" pitchFamily="49" charset="0"/>
                        </a:rPr>
                        <a:t>91,25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FF00"/>
                    </a:solidFill>
                  </a:tcPr>
                </a:tc>
                <a:tc>
                  <a:txBody>
                    <a:bodyPr/>
                    <a:lstStyle/>
                    <a:p>
                      <a:pPr algn="r" fontAlgn="b"/>
                      <a:r>
                        <a:rPr lang="ru-RU" sz="600" b="0" i="0" u="none" strike="noStrike">
                          <a:solidFill>
                            <a:schemeClr val="bg1"/>
                          </a:solidFill>
                          <a:effectLst/>
                          <a:latin typeface="Consolas" panose="020B0609020204030204" pitchFamily="49" charset="0"/>
                        </a:rPr>
                        <a:t>91,31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FF00"/>
                    </a:solidFill>
                  </a:tcPr>
                </a:tc>
                <a:tc>
                  <a:txBody>
                    <a:bodyPr/>
                    <a:lstStyle/>
                    <a:p>
                      <a:pPr algn="r" fontAlgn="b"/>
                      <a:r>
                        <a:rPr lang="ru-RU" sz="600" b="0" i="0" u="none" strike="noStrike">
                          <a:solidFill>
                            <a:schemeClr val="bg1"/>
                          </a:solidFill>
                          <a:effectLst/>
                          <a:latin typeface="Consolas" panose="020B0609020204030204" pitchFamily="49" charset="0"/>
                        </a:rPr>
                        <a:t>91,55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FF00"/>
                    </a:solidFill>
                  </a:tcPr>
                </a:tc>
                <a:tc>
                  <a:txBody>
                    <a:bodyPr/>
                    <a:lstStyle/>
                    <a:p>
                      <a:pPr algn="r" fontAlgn="b"/>
                      <a:r>
                        <a:rPr lang="ru-RU" sz="600" b="0" i="0" u="none" strike="noStrike">
                          <a:solidFill>
                            <a:schemeClr val="bg1"/>
                          </a:solidFill>
                          <a:effectLst/>
                          <a:latin typeface="Consolas" panose="020B0609020204030204" pitchFamily="49" charset="0"/>
                        </a:rPr>
                        <a:t>88,71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F00"/>
                    </a:solidFill>
                  </a:tcPr>
                </a:tc>
                <a:tc>
                  <a:txBody>
                    <a:bodyPr/>
                    <a:lstStyle/>
                    <a:p>
                      <a:pPr algn="r" fontAlgn="b"/>
                      <a:r>
                        <a:rPr lang="ru-RU" sz="600" b="0" i="0" u="none" strike="noStrike">
                          <a:solidFill>
                            <a:schemeClr val="bg1"/>
                          </a:solidFill>
                          <a:effectLst/>
                          <a:latin typeface="Consolas" panose="020B0609020204030204" pitchFamily="49" charset="0"/>
                        </a:rPr>
                        <a:t>90,97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FF00"/>
                    </a:solidFill>
                  </a:tcPr>
                </a:tc>
                <a:tc>
                  <a:txBody>
                    <a:bodyPr/>
                    <a:lstStyle/>
                    <a:p>
                      <a:pPr algn="r" fontAlgn="b"/>
                      <a:r>
                        <a:rPr lang="ru-RU" sz="600" b="0" i="0" u="none" strike="noStrike">
                          <a:solidFill>
                            <a:schemeClr val="bg1"/>
                          </a:solidFill>
                          <a:effectLst/>
                          <a:latin typeface="Consolas" panose="020B0609020204030204" pitchFamily="49" charset="0"/>
                        </a:rPr>
                        <a:t>91,03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FF00"/>
                    </a:solidFill>
                  </a:tcPr>
                </a:tc>
                <a:tc>
                  <a:txBody>
                    <a:bodyPr/>
                    <a:lstStyle/>
                    <a:p>
                      <a:pPr algn="r" fontAlgn="b"/>
                      <a:r>
                        <a:rPr lang="ru-RU" sz="600" b="0" i="0" u="none" strike="noStrike">
                          <a:solidFill>
                            <a:schemeClr val="bg1"/>
                          </a:solidFill>
                          <a:effectLst/>
                          <a:latin typeface="Consolas" panose="020B0609020204030204" pitchFamily="49" charset="0"/>
                        </a:rPr>
                        <a:t>91,9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FF00"/>
                    </a:solidFill>
                  </a:tcPr>
                </a:tc>
                <a:tc>
                  <a:txBody>
                    <a:bodyPr/>
                    <a:lstStyle/>
                    <a:p>
                      <a:pPr algn="r" fontAlgn="b"/>
                      <a:r>
                        <a:rPr lang="ru-RU" sz="600" b="0" i="0" u="none" strike="noStrike">
                          <a:solidFill>
                            <a:schemeClr val="bg1"/>
                          </a:solidFill>
                          <a:effectLst/>
                          <a:latin typeface="Consolas" panose="020B0609020204030204" pitchFamily="49" charset="0"/>
                        </a:rPr>
                        <a:t>92,24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FF00"/>
                    </a:solidFill>
                  </a:tcPr>
                </a:tc>
                <a:tc>
                  <a:txBody>
                    <a:bodyPr/>
                    <a:lstStyle/>
                    <a:p>
                      <a:pPr algn="r" fontAlgn="b"/>
                      <a:r>
                        <a:rPr lang="ru-RU" sz="600" b="0" i="0" u="none" strike="noStrike">
                          <a:solidFill>
                            <a:schemeClr val="bg1"/>
                          </a:solidFill>
                          <a:effectLst/>
                          <a:latin typeface="Consolas" panose="020B0609020204030204" pitchFamily="49" charset="0"/>
                        </a:rPr>
                        <a:t>92,08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FF00"/>
                    </a:solidFill>
                  </a:tcPr>
                </a:tc>
                <a:tc>
                  <a:txBody>
                    <a:bodyPr/>
                    <a:lstStyle/>
                    <a:p>
                      <a:pPr algn="r" fontAlgn="b"/>
                      <a:r>
                        <a:rPr lang="ru-RU" sz="600" b="0" i="0" u="none" strike="noStrike">
                          <a:solidFill>
                            <a:schemeClr val="bg1"/>
                          </a:solidFill>
                          <a:effectLst/>
                          <a:latin typeface="Consolas" panose="020B0609020204030204" pitchFamily="49" charset="0"/>
                        </a:rPr>
                        <a:t>91,79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FF00"/>
                    </a:solidFill>
                  </a:tcPr>
                </a:tc>
                <a:tc>
                  <a:txBody>
                    <a:bodyPr/>
                    <a:lstStyle/>
                    <a:p>
                      <a:pPr algn="r" fontAlgn="b"/>
                      <a:r>
                        <a:rPr lang="ru-RU" sz="600" b="0" i="0" u="none" strike="noStrike">
                          <a:solidFill>
                            <a:schemeClr val="bg1"/>
                          </a:solidFill>
                          <a:effectLst/>
                          <a:latin typeface="Consolas" panose="020B0609020204030204" pitchFamily="49" charset="0"/>
                        </a:rPr>
                        <a:t>90,54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FF00"/>
                    </a:solidFill>
                  </a:tcPr>
                </a:tc>
                <a:tc>
                  <a:txBody>
                    <a:bodyPr/>
                    <a:lstStyle/>
                    <a:p>
                      <a:pPr algn="r" fontAlgn="b"/>
                      <a:r>
                        <a:rPr lang="ru-RU" sz="600" b="0" i="0" u="none" strike="noStrike">
                          <a:solidFill>
                            <a:schemeClr val="bg1"/>
                          </a:solidFill>
                          <a:effectLst/>
                          <a:latin typeface="Consolas" panose="020B0609020204030204" pitchFamily="49" charset="0"/>
                        </a:rPr>
                        <a:t>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FF00"/>
                    </a:solidFill>
                  </a:tcPr>
                </a:tc>
              </a:tr>
              <a:tr h="299458">
                <a:tc>
                  <a:txBody>
                    <a:bodyPr/>
                    <a:lstStyle/>
                    <a:p>
                      <a:pPr algn="r" fontAlgn="b"/>
                      <a:r>
                        <a:rPr lang="ru-RU" sz="600" b="0" i="0" u="none" strike="noStrike">
                          <a:solidFill>
                            <a:schemeClr val="tx1"/>
                          </a:solidFill>
                          <a:effectLst/>
                          <a:latin typeface="Consolas" panose="020B0609020204030204" pitchFamily="49" charset="0"/>
                        </a:rPr>
                        <a:t>46</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79,95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C00"/>
                    </a:solidFill>
                  </a:tcPr>
                </a:tc>
                <a:tc>
                  <a:txBody>
                    <a:bodyPr/>
                    <a:lstStyle/>
                    <a:p>
                      <a:pPr algn="r" fontAlgn="b"/>
                      <a:r>
                        <a:rPr lang="ru-RU" sz="600" b="0" i="0" u="none" strike="noStrike">
                          <a:solidFill>
                            <a:schemeClr val="bg1"/>
                          </a:solidFill>
                          <a:effectLst/>
                          <a:latin typeface="Consolas" panose="020B0609020204030204" pitchFamily="49" charset="0"/>
                        </a:rPr>
                        <a:t>82,01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C00"/>
                    </a:solidFill>
                  </a:tcPr>
                </a:tc>
                <a:tc>
                  <a:txBody>
                    <a:bodyPr/>
                    <a:lstStyle/>
                    <a:p>
                      <a:pPr algn="r" fontAlgn="b"/>
                      <a:r>
                        <a:rPr lang="ru-RU" sz="600" b="0" i="0" u="none" strike="noStrike">
                          <a:solidFill>
                            <a:schemeClr val="bg1"/>
                          </a:solidFill>
                          <a:effectLst/>
                          <a:latin typeface="Consolas" panose="020B0609020204030204" pitchFamily="49" charset="0"/>
                        </a:rPr>
                        <a:t>85,02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C00"/>
                    </a:solidFill>
                  </a:tcPr>
                </a:tc>
                <a:tc>
                  <a:txBody>
                    <a:bodyPr/>
                    <a:lstStyle/>
                    <a:p>
                      <a:pPr algn="r" fontAlgn="b"/>
                      <a:r>
                        <a:rPr lang="ru-RU" sz="600" b="0" i="0" u="none" strike="noStrike">
                          <a:solidFill>
                            <a:schemeClr val="bg1"/>
                          </a:solidFill>
                          <a:effectLst/>
                          <a:latin typeface="Consolas" panose="020B0609020204030204" pitchFamily="49" charset="0"/>
                        </a:rPr>
                        <a:t>85,92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00"/>
                    </a:solidFill>
                  </a:tcPr>
                </a:tc>
                <a:tc>
                  <a:txBody>
                    <a:bodyPr/>
                    <a:lstStyle/>
                    <a:p>
                      <a:pPr algn="r" fontAlgn="b"/>
                      <a:r>
                        <a:rPr lang="ru-RU" sz="600" b="0" i="0" u="none" strike="noStrike">
                          <a:solidFill>
                            <a:schemeClr val="bg1"/>
                          </a:solidFill>
                          <a:effectLst/>
                          <a:latin typeface="Consolas" panose="020B0609020204030204" pitchFamily="49" charset="0"/>
                        </a:rPr>
                        <a:t>88,4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F00"/>
                    </a:solidFill>
                  </a:tcPr>
                </a:tc>
                <a:tc>
                  <a:txBody>
                    <a:bodyPr/>
                    <a:lstStyle/>
                    <a:p>
                      <a:pPr algn="r" fontAlgn="b"/>
                      <a:r>
                        <a:rPr lang="ru-RU" sz="600" b="0" i="0" u="none" strike="noStrike">
                          <a:solidFill>
                            <a:schemeClr val="bg1"/>
                          </a:solidFill>
                          <a:effectLst/>
                          <a:latin typeface="Consolas" panose="020B0609020204030204" pitchFamily="49" charset="0"/>
                        </a:rPr>
                        <a:t>87,25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F00"/>
                    </a:solidFill>
                  </a:tcPr>
                </a:tc>
                <a:tc>
                  <a:txBody>
                    <a:bodyPr/>
                    <a:lstStyle/>
                    <a:p>
                      <a:pPr algn="r" fontAlgn="b"/>
                      <a:r>
                        <a:rPr lang="ru-RU" sz="600" b="0" i="0" u="none" strike="noStrike">
                          <a:solidFill>
                            <a:schemeClr val="bg1"/>
                          </a:solidFill>
                          <a:effectLst/>
                          <a:latin typeface="Consolas" panose="020B0609020204030204" pitchFamily="49" charset="0"/>
                        </a:rPr>
                        <a:t>89,35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FF00"/>
                    </a:solidFill>
                  </a:tcPr>
                </a:tc>
                <a:tc>
                  <a:txBody>
                    <a:bodyPr/>
                    <a:lstStyle/>
                    <a:p>
                      <a:pPr algn="r" fontAlgn="b"/>
                      <a:r>
                        <a:rPr lang="ru-RU" sz="600" b="0" i="0" u="none" strike="noStrike">
                          <a:solidFill>
                            <a:schemeClr val="bg1"/>
                          </a:solidFill>
                          <a:effectLst/>
                          <a:latin typeface="Consolas" panose="020B0609020204030204" pitchFamily="49" charset="0"/>
                        </a:rPr>
                        <a:t>88,61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FF00"/>
                    </a:solidFill>
                  </a:tcPr>
                </a:tc>
                <a:tc>
                  <a:txBody>
                    <a:bodyPr/>
                    <a:lstStyle/>
                    <a:p>
                      <a:pPr algn="r" fontAlgn="b"/>
                      <a:r>
                        <a:rPr lang="ru-RU" sz="600" b="0" i="0" u="none" strike="noStrike">
                          <a:solidFill>
                            <a:schemeClr val="bg1"/>
                          </a:solidFill>
                          <a:effectLst/>
                          <a:latin typeface="Consolas" panose="020B0609020204030204" pitchFamily="49" charset="0"/>
                        </a:rPr>
                        <a:t>89,15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FF00"/>
                    </a:solidFill>
                  </a:tcPr>
                </a:tc>
                <a:tc>
                  <a:txBody>
                    <a:bodyPr/>
                    <a:lstStyle/>
                    <a:p>
                      <a:pPr algn="r" fontAlgn="b"/>
                      <a:r>
                        <a:rPr lang="ru-RU" sz="600" b="0" i="0" u="none" strike="noStrike">
                          <a:solidFill>
                            <a:schemeClr val="bg1"/>
                          </a:solidFill>
                          <a:effectLst/>
                          <a:latin typeface="Consolas" panose="020B0609020204030204" pitchFamily="49" charset="0"/>
                        </a:rPr>
                        <a:t>90,82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FF00"/>
                    </a:solidFill>
                  </a:tcPr>
                </a:tc>
                <a:tc>
                  <a:txBody>
                    <a:bodyPr/>
                    <a:lstStyle/>
                    <a:p>
                      <a:pPr algn="r" fontAlgn="b"/>
                      <a:r>
                        <a:rPr lang="ru-RU" sz="600" b="0" i="0" u="none" strike="noStrike">
                          <a:solidFill>
                            <a:schemeClr val="bg1"/>
                          </a:solidFill>
                          <a:effectLst/>
                          <a:latin typeface="Consolas" panose="020B0609020204030204" pitchFamily="49" charset="0"/>
                        </a:rPr>
                        <a:t>91,4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FF00"/>
                    </a:solidFill>
                  </a:tcPr>
                </a:tc>
                <a:tc>
                  <a:txBody>
                    <a:bodyPr/>
                    <a:lstStyle/>
                    <a:p>
                      <a:pPr algn="r" fontAlgn="b"/>
                      <a:r>
                        <a:rPr lang="ru-RU" sz="600" b="0" i="0" u="none" strike="noStrike">
                          <a:solidFill>
                            <a:schemeClr val="bg1"/>
                          </a:solidFill>
                          <a:effectLst/>
                          <a:latin typeface="Consolas" panose="020B0609020204030204" pitchFamily="49" charset="0"/>
                        </a:rPr>
                        <a:t>88,9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FF00"/>
                    </a:solidFill>
                  </a:tcPr>
                </a:tc>
                <a:tc>
                  <a:txBody>
                    <a:bodyPr/>
                    <a:lstStyle/>
                    <a:p>
                      <a:pPr algn="r" fontAlgn="b"/>
                      <a:r>
                        <a:rPr lang="ru-RU" sz="600" b="0" i="0" u="none" strike="noStrike">
                          <a:solidFill>
                            <a:schemeClr val="bg1"/>
                          </a:solidFill>
                          <a:effectLst/>
                          <a:latin typeface="Consolas" panose="020B0609020204030204" pitchFamily="49" charset="0"/>
                        </a:rPr>
                        <a:t>91,44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FF00"/>
                    </a:solidFill>
                  </a:tcPr>
                </a:tc>
                <a:tc>
                  <a:txBody>
                    <a:bodyPr/>
                    <a:lstStyle/>
                    <a:p>
                      <a:pPr algn="r" fontAlgn="b"/>
                      <a:r>
                        <a:rPr lang="ru-RU" sz="600" b="0" i="0" u="none" strike="noStrike">
                          <a:solidFill>
                            <a:schemeClr val="bg1"/>
                          </a:solidFill>
                          <a:effectLst/>
                          <a:latin typeface="Consolas" panose="020B0609020204030204" pitchFamily="49" charset="0"/>
                        </a:rPr>
                        <a:t>91,33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FF00"/>
                    </a:solidFill>
                  </a:tcPr>
                </a:tc>
                <a:tc>
                  <a:txBody>
                    <a:bodyPr/>
                    <a:lstStyle/>
                    <a:p>
                      <a:pPr algn="r" fontAlgn="b"/>
                      <a:r>
                        <a:rPr lang="ru-RU" sz="600" b="0" i="0" u="none" strike="noStrike">
                          <a:solidFill>
                            <a:schemeClr val="bg1"/>
                          </a:solidFill>
                          <a:effectLst/>
                          <a:latin typeface="Consolas" panose="020B0609020204030204" pitchFamily="49" charset="0"/>
                        </a:rPr>
                        <a:t>91,31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FF00"/>
                    </a:solidFill>
                  </a:tcPr>
                </a:tc>
                <a:tc>
                  <a:txBody>
                    <a:bodyPr/>
                    <a:lstStyle/>
                    <a:p>
                      <a:pPr algn="r" fontAlgn="b"/>
                      <a:r>
                        <a:rPr lang="ru-RU" sz="600" b="0" i="0" u="none" strike="noStrike">
                          <a:solidFill>
                            <a:schemeClr val="bg1"/>
                          </a:solidFill>
                          <a:effectLst/>
                          <a:latin typeface="Consolas" panose="020B0609020204030204" pitchFamily="49" charset="0"/>
                        </a:rPr>
                        <a:t>91,66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FF00"/>
                    </a:solidFill>
                  </a:tcPr>
                </a:tc>
                <a:tc>
                  <a:txBody>
                    <a:bodyPr/>
                    <a:lstStyle/>
                    <a:p>
                      <a:pPr algn="r" fontAlgn="b"/>
                      <a:r>
                        <a:rPr lang="ru-RU" sz="600" b="0" i="0" u="none" strike="noStrike">
                          <a:solidFill>
                            <a:schemeClr val="bg1"/>
                          </a:solidFill>
                          <a:effectLst/>
                          <a:latin typeface="Consolas" panose="020B0609020204030204" pitchFamily="49" charset="0"/>
                        </a:rPr>
                        <a:t>88,78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FF00"/>
                    </a:solidFill>
                  </a:tcPr>
                </a:tc>
                <a:tc>
                  <a:txBody>
                    <a:bodyPr/>
                    <a:lstStyle/>
                    <a:p>
                      <a:pPr algn="r" fontAlgn="b"/>
                      <a:r>
                        <a:rPr lang="ru-RU" sz="600" b="0" i="0" u="none" strike="noStrike">
                          <a:solidFill>
                            <a:schemeClr val="bg1"/>
                          </a:solidFill>
                          <a:effectLst/>
                          <a:latin typeface="Consolas" panose="020B0609020204030204" pitchFamily="49" charset="0"/>
                        </a:rPr>
                        <a:t>91,06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FF00"/>
                    </a:solidFill>
                  </a:tcPr>
                </a:tc>
                <a:tc>
                  <a:txBody>
                    <a:bodyPr/>
                    <a:lstStyle/>
                    <a:p>
                      <a:pPr algn="r" fontAlgn="b"/>
                      <a:r>
                        <a:rPr lang="ru-RU" sz="600" b="0" i="0" u="none" strike="noStrike">
                          <a:solidFill>
                            <a:schemeClr val="bg1"/>
                          </a:solidFill>
                          <a:effectLst/>
                          <a:latin typeface="Consolas" panose="020B0609020204030204" pitchFamily="49" charset="0"/>
                        </a:rPr>
                        <a:t>91,05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FF00"/>
                    </a:solidFill>
                  </a:tcPr>
                </a:tc>
                <a:tc>
                  <a:txBody>
                    <a:bodyPr/>
                    <a:lstStyle/>
                    <a:p>
                      <a:pPr algn="r" fontAlgn="b"/>
                      <a:r>
                        <a:rPr lang="ru-RU" sz="600" b="0" i="0" u="none" strike="noStrike">
                          <a:solidFill>
                            <a:schemeClr val="bg1"/>
                          </a:solidFill>
                          <a:effectLst/>
                          <a:latin typeface="Consolas" panose="020B0609020204030204" pitchFamily="49" charset="0"/>
                        </a:rPr>
                        <a:t>91,97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FF00"/>
                    </a:solidFill>
                  </a:tcPr>
                </a:tc>
                <a:tc>
                  <a:txBody>
                    <a:bodyPr/>
                    <a:lstStyle/>
                    <a:p>
                      <a:pPr algn="r" fontAlgn="b"/>
                      <a:r>
                        <a:rPr lang="ru-RU" sz="600" b="0" i="0" u="none" strike="noStrike">
                          <a:solidFill>
                            <a:schemeClr val="bg1"/>
                          </a:solidFill>
                          <a:effectLst/>
                          <a:latin typeface="Consolas" panose="020B0609020204030204" pitchFamily="49" charset="0"/>
                        </a:rPr>
                        <a:t>92,3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FF00"/>
                    </a:solidFill>
                  </a:tcPr>
                </a:tc>
                <a:tc>
                  <a:txBody>
                    <a:bodyPr/>
                    <a:lstStyle/>
                    <a:p>
                      <a:pPr algn="r" fontAlgn="b"/>
                      <a:r>
                        <a:rPr lang="ru-RU" sz="600" b="0" i="0" u="none" strike="noStrike">
                          <a:solidFill>
                            <a:schemeClr val="bg1"/>
                          </a:solidFill>
                          <a:effectLst/>
                          <a:latin typeface="Consolas" panose="020B0609020204030204" pitchFamily="49" charset="0"/>
                        </a:rPr>
                        <a:t>92,14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0FF00"/>
                    </a:solidFill>
                  </a:tcPr>
                </a:tc>
                <a:tc>
                  <a:txBody>
                    <a:bodyPr/>
                    <a:lstStyle/>
                    <a:p>
                      <a:pPr algn="r" fontAlgn="b"/>
                      <a:r>
                        <a:rPr lang="ru-RU" sz="600" b="0" i="0" u="none" strike="noStrike">
                          <a:solidFill>
                            <a:schemeClr val="bg1"/>
                          </a:solidFill>
                          <a:effectLst/>
                          <a:latin typeface="Consolas" panose="020B0609020204030204" pitchFamily="49" charset="0"/>
                        </a:rPr>
                        <a:t>91,87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FF00"/>
                    </a:solidFill>
                  </a:tcPr>
                </a:tc>
                <a:tc>
                  <a:txBody>
                    <a:bodyPr/>
                    <a:lstStyle/>
                    <a:p>
                      <a:pPr algn="r" fontAlgn="b"/>
                      <a:r>
                        <a:rPr lang="ru-RU" sz="600" b="0" i="0" u="none" strike="noStrike">
                          <a:solidFill>
                            <a:schemeClr val="bg1"/>
                          </a:solidFill>
                          <a:effectLst/>
                          <a:latin typeface="Consolas" panose="020B0609020204030204" pitchFamily="49" charset="0"/>
                        </a:rPr>
                        <a:t>90,62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FF00"/>
                    </a:solidFill>
                  </a:tcPr>
                </a:tc>
                <a:tc>
                  <a:txBody>
                    <a:bodyPr/>
                    <a:lstStyle/>
                    <a:p>
                      <a:pPr algn="r" fontAlgn="b"/>
                      <a:r>
                        <a:rPr lang="ru-RU" sz="600" b="0" i="0" u="none" strike="noStrike">
                          <a:solidFill>
                            <a:schemeClr val="bg1"/>
                          </a:solidFill>
                          <a:effectLst/>
                          <a:latin typeface="Consolas" panose="020B0609020204030204" pitchFamily="49" charset="0"/>
                        </a:rPr>
                        <a:t>92,1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FF00"/>
                    </a:solidFill>
                  </a:tcPr>
                </a:tc>
              </a:tr>
              <a:tr h="299458">
                <a:tc>
                  <a:txBody>
                    <a:bodyPr/>
                    <a:lstStyle/>
                    <a:p>
                      <a:pPr algn="r" fontAlgn="b"/>
                      <a:r>
                        <a:rPr lang="ru-RU" sz="600" b="0" i="0" u="none" strike="noStrike">
                          <a:solidFill>
                            <a:schemeClr val="tx1"/>
                          </a:solidFill>
                          <a:effectLst/>
                          <a:latin typeface="Consolas" panose="020B0609020204030204" pitchFamily="49" charset="0"/>
                        </a:rPr>
                        <a:t>48</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79,86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A00"/>
                    </a:solidFill>
                  </a:tcPr>
                </a:tc>
                <a:tc>
                  <a:txBody>
                    <a:bodyPr/>
                    <a:lstStyle/>
                    <a:p>
                      <a:pPr algn="r" fontAlgn="b"/>
                      <a:r>
                        <a:rPr lang="ru-RU" sz="600" b="0" i="0" u="none" strike="noStrike">
                          <a:solidFill>
                            <a:schemeClr val="bg1"/>
                          </a:solidFill>
                          <a:effectLst/>
                          <a:latin typeface="Consolas" panose="020B0609020204030204" pitchFamily="49" charset="0"/>
                        </a:rPr>
                        <a:t>81,94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B00"/>
                    </a:solidFill>
                  </a:tcPr>
                </a:tc>
                <a:tc>
                  <a:txBody>
                    <a:bodyPr/>
                    <a:lstStyle/>
                    <a:p>
                      <a:pPr algn="r" fontAlgn="b"/>
                      <a:r>
                        <a:rPr lang="ru-RU" sz="600" b="0" i="0" u="none" strike="noStrike">
                          <a:solidFill>
                            <a:schemeClr val="bg1"/>
                          </a:solidFill>
                          <a:effectLst/>
                          <a:latin typeface="Consolas" panose="020B0609020204030204" pitchFamily="49" charset="0"/>
                        </a:rPr>
                        <a:t>85,04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00"/>
                    </a:solidFill>
                  </a:tcPr>
                </a:tc>
                <a:tc>
                  <a:txBody>
                    <a:bodyPr/>
                    <a:lstStyle/>
                    <a:p>
                      <a:pPr algn="r" fontAlgn="b"/>
                      <a:r>
                        <a:rPr lang="ru-RU" sz="600" b="0" i="0" u="none" strike="noStrike">
                          <a:solidFill>
                            <a:schemeClr val="bg1"/>
                          </a:solidFill>
                          <a:effectLst/>
                          <a:latin typeface="Consolas" panose="020B0609020204030204" pitchFamily="49" charset="0"/>
                        </a:rPr>
                        <a:t>85,96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00"/>
                    </a:solidFill>
                  </a:tcPr>
                </a:tc>
                <a:tc>
                  <a:txBody>
                    <a:bodyPr/>
                    <a:lstStyle/>
                    <a:p>
                      <a:pPr algn="r" fontAlgn="b"/>
                      <a:r>
                        <a:rPr lang="ru-RU" sz="600" b="0" i="0" u="none" strike="noStrike">
                          <a:solidFill>
                            <a:schemeClr val="bg1"/>
                          </a:solidFill>
                          <a:effectLst/>
                          <a:latin typeface="Consolas" panose="020B0609020204030204" pitchFamily="49" charset="0"/>
                        </a:rPr>
                        <a:t>88,53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F00"/>
                    </a:solidFill>
                  </a:tcPr>
                </a:tc>
                <a:tc>
                  <a:txBody>
                    <a:bodyPr/>
                    <a:lstStyle/>
                    <a:p>
                      <a:pPr algn="r" fontAlgn="b"/>
                      <a:r>
                        <a:rPr lang="ru-RU" sz="600" b="0" i="0" u="none" strike="noStrike">
                          <a:solidFill>
                            <a:schemeClr val="bg1"/>
                          </a:solidFill>
                          <a:effectLst/>
                          <a:latin typeface="Consolas" panose="020B0609020204030204" pitchFamily="49" charset="0"/>
                        </a:rPr>
                        <a:t>87,22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ru-RU" sz="600" b="0" i="0" u="none" strike="noStrike">
                          <a:solidFill>
                            <a:schemeClr val="bg1"/>
                          </a:solidFill>
                          <a:effectLst/>
                          <a:latin typeface="Consolas" panose="020B0609020204030204" pitchFamily="49" charset="0"/>
                        </a:rPr>
                        <a:t>89,36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FF00"/>
                    </a:solidFill>
                  </a:tcPr>
                </a:tc>
                <a:tc>
                  <a:txBody>
                    <a:bodyPr/>
                    <a:lstStyle/>
                    <a:p>
                      <a:pPr algn="r" fontAlgn="b"/>
                      <a:r>
                        <a:rPr lang="ru-RU" sz="600" b="0" i="0" u="none" strike="noStrike">
                          <a:solidFill>
                            <a:schemeClr val="bg1"/>
                          </a:solidFill>
                          <a:effectLst/>
                          <a:latin typeface="Consolas" panose="020B0609020204030204" pitchFamily="49" charset="0"/>
                        </a:rPr>
                        <a:t>88,61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FF00"/>
                    </a:solidFill>
                  </a:tcPr>
                </a:tc>
                <a:tc>
                  <a:txBody>
                    <a:bodyPr/>
                    <a:lstStyle/>
                    <a:p>
                      <a:pPr algn="r" fontAlgn="b"/>
                      <a:r>
                        <a:rPr lang="ru-RU" sz="600" b="0" i="0" u="none" strike="noStrike">
                          <a:solidFill>
                            <a:schemeClr val="bg1"/>
                          </a:solidFill>
                          <a:effectLst/>
                          <a:latin typeface="Consolas" panose="020B0609020204030204" pitchFamily="49" charset="0"/>
                        </a:rPr>
                        <a:t>89,28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FF00"/>
                    </a:solidFill>
                  </a:tcPr>
                </a:tc>
                <a:tc>
                  <a:txBody>
                    <a:bodyPr/>
                    <a:lstStyle/>
                    <a:p>
                      <a:pPr algn="r" fontAlgn="b"/>
                      <a:r>
                        <a:rPr lang="ru-RU" sz="600" b="0" i="0" u="none" strike="noStrike">
                          <a:solidFill>
                            <a:schemeClr val="bg1"/>
                          </a:solidFill>
                          <a:effectLst/>
                          <a:latin typeface="Consolas" panose="020B0609020204030204" pitchFamily="49" charset="0"/>
                        </a:rPr>
                        <a:t>90,95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FF00"/>
                    </a:solidFill>
                  </a:tcPr>
                </a:tc>
                <a:tc>
                  <a:txBody>
                    <a:bodyPr/>
                    <a:lstStyle/>
                    <a:p>
                      <a:pPr algn="r" fontAlgn="b"/>
                      <a:r>
                        <a:rPr lang="ru-RU" sz="600" b="0" i="0" u="none" strike="noStrike">
                          <a:solidFill>
                            <a:schemeClr val="bg1"/>
                          </a:solidFill>
                          <a:effectLst/>
                          <a:latin typeface="Consolas" panose="020B0609020204030204" pitchFamily="49" charset="0"/>
                        </a:rPr>
                        <a:t>91,51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FF00"/>
                    </a:solidFill>
                  </a:tcPr>
                </a:tc>
                <a:tc>
                  <a:txBody>
                    <a:bodyPr/>
                    <a:lstStyle/>
                    <a:p>
                      <a:pPr algn="r" fontAlgn="b"/>
                      <a:r>
                        <a:rPr lang="ru-RU" sz="600" b="0" i="0" u="none" strike="noStrike">
                          <a:solidFill>
                            <a:schemeClr val="bg1"/>
                          </a:solidFill>
                          <a:effectLst/>
                          <a:latin typeface="Consolas" panose="020B0609020204030204" pitchFamily="49" charset="0"/>
                        </a:rPr>
                        <a:t>88,89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FF00"/>
                    </a:solidFill>
                  </a:tcPr>
                </a:tc>
                <a:tc>
                  <a:txBody>
                    <a:bodyPr/>
                    <a:lstStyle/>
                    <a:p>
                      <a:pPr algn="r" fontAlgn="b"/>
                      <a:r>
                        <a:rPr lang="ru-RU" sz="600" b="0" i="0" u="none" strike="noStrike">
                          <a:solidFill>
                            <a:schemeClr val="bg1"/>
                          </a:solidFill>
                          <a:effectLst/>
                          <a:latin typeface="Consolas" panose="020B0609020204030204" pitchFamily="49" charset="0"/>
                        </a:rPr>
                        <a:t>91,49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FF00"/>
                    </a:solidFill>
                  </a:tcPr>
                </a:tc>
                <a:tc>
                  <a:txBody>
                    <a:bodyPr/>
                    <a:lstStyle/>
                    <a:p>
                      <a:pPr algn="r" fontAlgn="b"/>
                      <a:r>
                        <a:rPr lang="ru-RU" sz="600" b="0" i="0" u="none" strike="noStrike">
                          <a:solidFill>
                            <a:schemeClr val="bg1"/>
                          </a:solidFill>
                          <a:effectLst/>
                          <a:latin typeface="Consolas" panose="020B0609020204030204" pitchFamily="49" charset="0"/>
                        </a:rPr>
                        <a:t>91,38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FF00"/>
                    </a:solidFill>
                  </a:tcPr>
                </a:tc>
                <a:tc>
                  <a:txBody>
                    <a:bodyPr/>
                    <a:lstStyle/>
                    <a:p>
                      <a:pPr algn="r" fontAlgn="b"/>
                      <a:r>
                        <a:rPr lang="ru-RU" sz="600" b="0" i="0" u="none" strike="noStrike">
                          <a:solidFill>
                            <a:schemeClr val="bg1"/>
                          </a:solidFill>
                          <a:effectLst/>
                          <a:latin typeface="Consolas" panose="020B0609020204030204" pitchFamily="49" charset="0"/>
                        </a:rPr>
                        <a:t>91,35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FF00"/>
                    </a:solidFill>
                  </a:tcPr>
                </a:tc>
                <a:tc>
                  <a:txBody>
                    <a:bodyPr/>
                    <a:lstStyle/>
                    <a:p>
                      <a:pPr algn="r" fontAlgn="b"/>
                      <a:r>
                        <a:rPr lang="ru-RU" sz="600" b="0" i="0" u="none" strike="noStrike">
                          <a:solidFill>
                            <a:schemeClr val="bg1"/>
                          </a:solidFill>
                          <a:effectLst/>
                          <a:latin typeface="Consolas" panose="020B0609020204030204" pitchFamily="49" charset="0"/>
                        </a:rPr>
                        <a:t>91,68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FF00"/>
                    </a:solidFill>
                  </a:tcPr>
                </a:tc>
                <a:tc>
                  <a:txBody>
                    <a:bodyPr/>
                    <a:lstStyle/>
                    <a:p>
                      <a:pPr algn="r" fontAlgn="b"/>
                      <a:r>
                        <a:rPr lang="ru-RU" sz="600" b="0" i="0" u="none" strike="noStrike">
                          <a:solidFill>
                            <a:schemeClr val="bg1"/>
                          </a:solidFill>
                          <a:effectLst/>
                          <a:latin typeface="Consolas" panose="020B0609020204030204" pitchFamily="49" charset="0"/>
                        </a:rPr>
                        <a:t>88,88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FF00"/>
                    </a:solidFill>
                  </a:tcPr>
                </a:tc>
                <a:tc>
                  <a:txBody>
                    <a:bodyPr/>
                    <a:lstStyle/>
                    <a:p>
                      <a:pPr algn="r" fontAlgn="b"/>
                      <a:r>
                        <a:rPr lang="ru-RU" sz="600" b="0" i="0" u="none" strike="noStrike">
                          <a:solidFill>
                            <a:schemeClr val="bg1"/>
                          </a:solidFill>
                          <a:effectLst/>
                          <a:latin typeface="Consolas" panose="020B0609020204030204" pitchFamily="49" charset="0"/>
                        </a:rPr>
                        <a:t>91,14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FF00"/>
                    </a:solidFill>
                  </a:tcPr>
                </a:tc>
                <a:tc>
                  <a:txBody>
                    <a:bodyPr/>
                    <a:lstStyle/>
                    <a:p>
                      <a:pPr algn="r" fontAlgn="b"/>
                      <a:r>
                        <a:rPr lang="ru-RU" sz="600" b="0" i="0" u="none" strike="noStrike">
                          <a:solidFill>
                            <a:schemeClr val="bg1"/>
                          </a:solidFill>
                          <a:effectLst/>
                          <a:latin typeface="Consolas" panose="020B0609020204030204" pitchFamily="49" charset="0"/>
                        </a:rPr>
                        <a:t>91,08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FF00"/>
                    </a:solidFill>
                  </a:tcPr>
                </a:tc>
                <a:tc>
                  <a:txBody>
                    <a:bodyPr/>
                    <a:lstStyle/>
                    <a:p>
                      <a:pPr algn="r" fontAlgn="b"/>
                      <a:r>
                        <a:rPr lang="ru-RU" sz="600" b="0" i="0" u="none" strike="noStrike">
                          <a:solidFill>
                            <a:schemeClr val="bg1"/>
                          </a:solidFill>
                          <a:effectLst/>
                          <a:latin typeface="Consolas" panose="020B0609020204030204" pitchFamily="49" charset="0"/>
                        </a:rPr>
                        <a:t>92,08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FF00"/>
                    </a:solidFill>
                  </a:tcPr>
                </a:tc>
                <a:tc>
                  <a:txBody>
                    <a:bodyPr/>
                    <a:lstStyle/>
                    <a:p>
                      <a:pPr algn="r" fontAlgn="b"/>
                      <a:r>
                        <a:rPr lang="ru-RU" sz="600" b="0" i="0" u="none" strike="noStrike">
                          <a:solidFill>
                            <a:schemeClr val="bg1"/>
                          </a:solidFill>
                          <a:effectLst/>
                          <a:latin typeface="Consolas" panose="020B0609020204030204" pitchFamily="49" charset="0"/>
                        </a:rPr>
                        <a:t>92,42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FF00"/>
                    </a:solidFill>
                  </a:tcPr>
                </a:tc>
                <a:tc>
                  <a:txBody>
                    <a:bodyPr/>
                    <a:lstStyle/>
                    <a:p>
                      <a:pPr algn="r" fontAlgn="b"/>
                      <a:r>
                        <a:rPr lang="ru-RU" sz="600" b="0" i="0" u="none" strike="noStrike">
                          <a:solidFill>
                            <a:schemeClr val="bg1"/>
                          </a:solidFill>
                          <a:effectLst/>
                          <a:latin typeface="Consolas" panose="020B0609020204030204" pitchFamily="49" charset="0"/>
                        </a:rPr>
                        <a:t>92,25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FF00"/>
                    </a:solidFill>
                  </a:tcPr>
                </a:tc>
                <a:tc>
                  <a:txBody>
                    <a:bodyPr/>
                    <a:lstStyle/>
                    <a:p>
                      <a:pPr algn="r" fontAlgn="b"/>
                      <a:r>
                        <a:rPr lang="ru-RU" sz="600" b="0" i="0" u="none" strike="noStrike">
                          <a:solidFill>
                            <a:schemeClr val="bg1"/>
                          </a:solidFill>
                          <a:effectLst/>
                          <a:latin typeface="Consolas" panose="020B0609020204030204" pitchFamily="49" charset="0"/>
                        </a:rPr>
                        <a:t>91,95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FF00"/>
                    </a:solidFill>
                  </a:tcPr>
                </a:tc>
                <a:tc>
                  <a:txBody>
                    <a:bodyPr/>
                    <a:lstStyle/>
                    <a:p>
                      <a:pPr algn="r" fontAlgn="b"/>
                      <a:r>
                        <a:rPr lang="ru-RU" sz="600" b="0" i="0" u="none" strike="noStrike">
                          <a:solidFill>
                            <a:schemeClr val="bg1"/>
                          </a:solidFill>
                          <a:effectLst/>
                          <a:latin typeface="Consolas" panose="020B0609020204030204" pitchFamily="49" charset="0"/>
                        </a:rPr>
                        <a:t>90,6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FF00"/>
                    </a:solidFill>
                  </a:tcPr>
                </a:tc>
                <a:tc>
                  <a:txBody>
                    <a:bodyPr/>
                    <a:lstStyle/>
                    <a:p>
                      <a:pPr algn="r" fontAlgn="b"/>
                      <a:r>
                        <a:rPr lang="ru-RU" sz="600" b="0" i="0" u="none" strike="noStrike">
                          <a:solidFill>
                            <a:schemeClr val="bg1"/>
                          </a:solidFill>
                          <a:effectLst/>
                          <a:latin typeface="Consolas" panose="020B0609020204030204" pitchFamily="49" charset="0"/>
                        </a:rPr>
                        <a:t>92,2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FF00"/>
                    </a:solidFill>
                  </a:tcPr>
                </a:tc>
              </a:tr>
              <a:tr h="299458">
                <a:tc>
                  <a:txBody>
                    <a:bodyPr/>
                    <a:lstStyle/>
                    <a:p>
                      <a:pPr algn="r" fontAlgn="b"/>
                      <a:r>
                        <a:rPr lang="ru-RU" sz="600" b="0" i="0" u="none" strike="noStrike">
                          <a:solidFill>
                            <a:schemeClr val="tx1"/>
                          </a:solidFill>
                          <a:effectLst/>
                          <a:latin typeface="Consolas" panose="020B0609020204030204" pitchFamily="49" charset="0"/>
                        </a:rPr>
                        <a:t>50</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onsolas" panose="020B0609020204030204" pitchFamily="49" charset="0"/>
                        </a:rPr>
                        <a:t>79,8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900"/>
                    </a:solidFill>
                  </a:tcPr>
                </a:tc>
                <a:tc>
                  <a:txBody>
                    <a:bodyPr/>
                    <a:lstStyle/>
                    <a:p>
                      <a:pPr algn="r" fontAlgn="b"/>
                      <a:r>
                        <a:rPr lang="ru-RU" sz="600" b="0" i="0" u="none" strike="noStrike">
                          <a:solidFill>
                            <a:schemeClr val="bg1"/>
                          </a:solidFill>
                          <a:effectLst/>
                          <a:latin typeface="Consolas" panose="020B0609020204030204" pitchFamily="49" charset="0"/>
                        </a:rPr>
                        <a:t>81,86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AA00"/>
                    </a:solidFill>
                  </a:tcPr>
                </a:tc>
                <a:tc>
                  <a:txBody>
                    <a:bodyPr/>
                    <a:lstStyle/>
                    <a:p>
                      <a:pPr algn="r" fontAlgn="b"/>
                      <a:r>
                        <a:rPr lang="ru-RU" sz="600" b="0" i="0" u="none" strike="noStrike">
                          <a:solidFill>
                            <a:schemeClr val="bg1"/>
                          </a:solidFill>
                          <a:effectLst/>
                          <a:latin typeface="Consolas" panose="020B0609020204030204" pitchFamily="49" charset="0"/>
                        </a:rPr>
                        <a:t>84,95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B00"/>
                    </a:solidFill>
                  </a:tcPr>
                </a:tc>
                <a:tc>
                  <a:txBody>
                    <a:bodyPr/>
                    <a:lstStyle/>
                    <a:p>
                      <a:pPr algn="r" fontAlgn="b"/>
                      <a:r>
                        <a:rPr lang="ru-RU" sz="600" b="0" i="0" u="none" strike="noStrike">
                          <a:solidFill>
                            <a:schemeClr val="bg1"/>
                          </a:solidFill>
                          <a:effectLst/>
                          <a:latin typeface="Consolas" panose="020B0609020204030204" pitchFamily="49" charset="0"/>
                        </a:rPr>
                        <a:t>85,88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00"/>
                    </a:solidFill>
                  </a:tcPr>
                </a:tc>
                <a:tc>
                  <a:txBody>
                    <a:bodyPr/>
                    <a:lstStyle/>
                    <a:p>
                      <a:pPr algn="r" fontAlgn="b"/>
                      <a:r>
                        <a:rPr lang="ru-RU" sz="600" b="0" i="0" u="none" strike="noStrike">
                          <a:solidFill>
                            <a:schemeClr val="bg1"/>
                          </a:solidFill>
                          <a:effectLst/>
                          <a:latin typeface="Consolas" panose="020B0609020204030204" pitchFamily="49" charset="0"/>
                        </a:rPr>
                        <a:t>88,51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F00"/>
                    </a:solidFill>
                  </a:tcPr>
                </a:tc>
                <a:tc>
                  <a:txBody>
                    <a:bodyPr/>
                    <a:lstStyle/>
                    <a:p>
                      <a:pPr algn="r" fontAlgn="b"/>
                      <a:r>
                        <a:rPr lang="ru-RU" sz="600" b="0" i="0" u="none" strike="noStrike">
                          <a:solidFill>
                            <a:schemeClr val="bg1"/>
                          </a:solidFill>
                          <a:effectLst/>
                          <a:latin typeface="Consolas" panose="020B0609020204030204" pitchFamily="49" charset="0"/>
                        </a:rPr>
                        <a:t>87,23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F00"/>
                    </a:solidFill>
                  </a:tcPr>
                </a:tc>
                <a:tc>
                  <a:txBody>
                    <a:bodyPr/>
                    <a:lstStyle/>
                    <a:p>
                      <a:pPr algn="r" fontAlgn="b"/>
                      <a:r>
                        <a:rPr lang="ru-RU" sz="600" b="0" i="0" u="none" strike="noStrike">
                          <a:solidFill>
                            <a:schemeClr val="bg1"/>
                          </a:solidFill>
                          <a:effectLst/>
                          <a:latin typeface="Consolas" panose="020B0609020204030204" pitchFamily="49" charset="0"/>
                        </a:rPr>
                        <a:t>89,39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FF00"/>
                    </a:solidFill>
                  </a:tcPr>
                </a:tc>
                <a:tc>
                  <a:txBody>
                    <a:bodyPr/>
                    <a:lstStyle/>
                    <a:p>
                      <a:pPr algn="r" fontAlgn="b"/>
                      <a:r>
                        <a:rPr lang="ru-RU" sz="600" b="0" i="0" u="none" strike="noStrike">
                          <a:solidFill>
                            <a:schemeClr val="bg1"/>
                          </a:solidFill>
                          <a:effectLst/>
                          <a:latin typeface="Consolas" panose="020B0609020204030204" pitchFamily="49" charset="0"/>
                        </a:rPr>
                        <a:t>88,54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F00"/>
                    </a:solidFill>
                  </a:tcPr>
                </a:tc>
                <a:tc>
                  <a:txBody>
                    <a:bodyPr/>
                    <a:lstStyle/>
                    <a:p>
                      <a:pPr algn="r" fontAlgn="b"/>
                      <a:r>
                        <a:rPr lang="ru-RU" sz="600" b="0" i="0" u="none" strike="noStrike">
                          <a:solidFill>
                            <a:schemeClr val="bg1"/>
                          </a:solidFill>
                          <a:effectLst/>
                          <a:latin typeface="Consolas" panose="020B0609020204030204" pitchFamily="49" charset="0"/>
                        </a:rPr>
                        <a:t>89,3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FF00"/>
                    </a:solidFill>
                  </a:tcPr>
                </a:tc>
                <a:tc>
                  <a:txBody>
                    <a:bodyPr/>
                    <a:lstStyle/>
                    <a:p>
                      <a:pPr algn="r" fontAlgn="b"/>
                      <a:r>
                        <a:rPr lang="ru-RU" sz="600" b="0" i="0" u="none" strike="noStrike">
                          <a:solidFill>
                            <a:schemeClr val="bg1"/>
                          </a:solidFill>
                          <a:effectLst/>
                          <a:latin typeface="Consolas" panose="020B0609020204030204" pitchFamily="49" charset="0"/>
                        </a:rPr>
                        <a:t>90,97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FF00"/>
                    </a:solidFill>
                  </a:tcPr>
                </a:tc>
                <a:tc>
                  <a:txBody>
                    <a:bodyPr/>
                    <a:lstStyle/>
                    <a:p>
                      <a:pPr algn="r" fontAlgn="b"/>
                      <a:r>
                        <a:rPr lang="ru-RU" sz="600" b="0" i="0" u="none" strike="noStrike">
                          <a:solidFill>
                            <a:schemeClr val="bg1"/>
                          </a:solidFill>
                          <a:effectLst/>
                          <a:latin typeface="Consolas" panose="020B0609020204030204" pitchFamily="49" charset="0"/>
                        </a:rPr>
                        <a:t>91,52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FF00"/>
                    </a:solidFill>
                  </a:tcPr>
                </a:tc>
                <a:tc>
                  <a:txBody>
                    <a:bodyPr/>
                    <a:lstStyle/>
                    <a:p>
                      <a:pPr algn="r" fontAlgn="b"/>
                      <a:r>
                        <a:rPr lang="ru-RU" sz="600" b="0" i="0" u="none" strike="noStrike">
                          <a:solidFill>
                            <a:schemeClr val="bg1"/>
                          </a:solidFill>
                          <a:effectLst/>
                          <a:latin typeface="Consolas" panose="020B0609020204030204" pitchFamily="49" charset="0"/>
                        </a:rPr>
                        <a:t>88,92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FF00"/>
                    </a:solidFill>
                  </a:tcPr>
                </a:tc>
                <a:tc>
                  <a:txBody>
                    <a:bodyPr/>
                    <a:lstStyle/>
                    <a:p>
                      <a:pPr algn="r" fontAlgn="b"/>
                      <a:r>
                        <a:rPr lang="ru-RU" sz="600" b="0" i="0" u="none" strike="noStrike">
                          <a:solidFill>
                            <a:schemeClr val="bg1"/>
                          </a:solidFill>
                          <a:effectLst/>
                          <a:latin typeface="Consolas" panose="020B0609020204030204" pitchFamily="49" charset="0"/>
                        </a:rPr>
                        <a:t>91,54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FF00"/>
                    </a:solidFill>
                  </a:tcPr>
                </a:tc>
                <a:tc>
                  <a:txBody>
                    <a:bodyPr/>
                    <a:lstStyle/>
                    <a:p>
                      <a:pPr algn="r" fontAlgn="b"/>
                      <a:r>
                        <a:rPr lang="ru-RU" sz="600" b="0" i="0" u="none" strike="noStrike">
                          <a:solidFill>
                            <a:schemeClr val="bg1"/>
                          </a:solidFill>
                          <a:effectLst/>
                          <a:latin typeface="Consolas" panose="020B0609020204030204" pitchFamily="49" charset="0"/>
                        </a:rPr>
                        <a:t>91,45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FF00"/>
                    </a:solidFill>
                  </a:tcPr>
                </a:tc>
                <a:tc>
                  <a:txBody>
                    <a:bodyPr/>
                    <a:lstStyle/>
                    <a:p>
                      <a:pPr algn="r" fontAlgn="b"/>
                      <a:r>
                        <a:rPr lang="ru-RU" sz="600" b="0" i="0" u="none" strike="noStrike">
                          <a:solidFill>
                            <a:schemeClr val="bg1"/>
                          </a:solidFill>
                          <a:effectLst/>
                          <a:latin typeface="Consolas" panose="020B0609020204030204" pitchFamily="49" charset="0"/>
                        </a:rPr>
                        <a:t>91,34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FF00"/>
                    </a:solidFill>
                  </a:tcPr>
                </a:tc>
                <a:tc>
                  <a:txBody>
                    <a:bodyPr/>
                    <a:lstStyle/>
                    <a:p>
                      <a:pPr algn="r" fontAlgn="b"/>
                      <a:r>
                        <a:rPr lang="ru-RU" sz="600" b="0" i="0" u="none" strike="noStrike">
                          <a:solidFill>
                            <a:schemeClr val="bg1"/>
                          </a:solidFill>
                          <a:effectLst/>
                          <a:latin typeface="Consolas" panose="020B0609020204030204" pitchFamily="49" charset="0"/>
                        </a:rPr>
                        <a:t>91,73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FF00"/>
                    </a:solidFill>
                  </a:tcPr>
                </a:tc>
                <a:tc>
                  <a:txBody>
                    <a:bodyPr/>
                    <a:lstStyle/>
                    <a:p>
                      <a:pPr algn="r" fontAlgn="b"/>
                      <a:r>
                        <a:rPr lang="ru-RU" sz="600" b="0" i="0" u="none" strike="noStrike">
                          <a:solidFill>
                            <a:schemeClr val="bg1"/>
                          </a:solidFill>
                          <a:effectLst/>
                          <a:latin typeface="Consolas" panose="020B0609020204030204" pitchFamily="49" charset="0"/>
                        </a:rPr>
                        <a:t>88,95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FF00"/>
                    </a:solidFill>
                  </a:tcPr>
                </a:tc>
                <a:tc>
                  <a:txBody>
                    <a:bodyPr/>
                    <a:lstStyle/>
                    <a:p>
                      <a:pPr algn="r" fontAlgn="b"/>
                      <a:r>
                        <a:rPr lang="ru-RU" sz="600" b="0" i="0" u="none" strike="noStrike">
                          <a:solidFill>
                            <a:schemeClr val="bg1"/>
                          </a:solidFill>
                          <a:effectLst/>
                          <a:latin typeface="Consolas" panose="020B0609020204030204" pitchFamily="49" charset="0"/>
                        </a:rPr>
                        <a:t>91,15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FF00"/>
                    </a:solidFill>
                  </a:tcPr>
                </a:tc>
                <a:tc>
                  <a:txBody>
                    <a:bodyPr/>
                    <a:lstStyle/>
                    <a:p>
                      <a:pPr algn="r" fontAlgn="b"/>
                      <a:r>
                        <a:rPr lang="ru-RU" sz="600" b="0" i="0" u="none" strike="noStrike">
                          <a:solidFill>
                            <a:schemeClr val="bg1"/>
                          </a:solidFill>
                          <a:effectLst/>
                          <a:latin typeface="Consolas" panose="020B0609020204030204" pitchFamily="49" charset="0"/>
                        </a:rPr>
                        <a:t>91,22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FF00"/>
                    </a:solidFill>
                  </a:tcPr>
                </a:tc>
                <a:tc>
                  <a:txBody>
                    <a:bodyPr/>
                    <a:lstStyle/>
                    <a:p>
                      <a:pPr algn="r" fontAlgn="b"/>
                      <a:r>
                        <a:rPr lang="ru-RU" sz="600" b="0" i="0" u="none" strike="noStrike">
                          <a:solidFill>
                            <a:schemeClr val="bg1"/>
                          </a:solidFill>
                          <a:effectLst/>
                          <a:latin typeface="Consolas" panose="020B0609020204030204" pitchFamily="49" charset="0"/>
                        </a:rPr>
                        <a:t>92,1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FF00"/>
                    </a:solidFill>
                  </a:tcPr>
                </a:tc>
                <a:tc>
                  <a:txBody>
                    <a:bodyPr/>
                    <a:lstStyle/>
                    <a:p>
                      <a:pPr algn="r" fontAlgn="b"/>
                      <a:r>
                        <a:rPr lang="ru-RU" sz="600" b="0" i="0" u="none" strike="noStrike">
                          <a:solidFill>
                            <a:schemeClr val="bg1"/>
                          </a:solidFill>
                          <a:effectLst/>
                          <a:latin typeface="Consolas" panose="020B0609020204030204" pitchFamily="49" charset="0"/>
                        </a:rPr>
                        <a:t>92,43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FF00"/>
                    </a:solidFill>
                  </a:tcPr>
                </a:tc>
                <a:tc>
                  <a:txBody>
                    <a:bodyPr/>
                    <a:lstStyle/>
                    <a:p>
                      <a:pPr algn="r" fontAlgn="b"/>
                      <a:r>
                        <a:rPr lang="ru-RU" sz="600" b="0" i="0" u="none" strike="noStrike">
                          <a:solidFill>
                            <a:schemeClr val="bg1"/>
                          </a:solidFill>
                          <a:effectLst/>
                          <a:latin typeface="Consolas" panose="020B0609020204030204" pitchFamily="49" charset="0"/>
                        </a:rPr>
                        <a:t>92,26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FF00"/>
                    </a:solidFill>
                  </a:tcPr>
                </a:tc>
                <a:tc>
                  <a:txBody>
                    <a:bodyPr/>
                    <a:lstStyle/>
                    <a:p>
                      <a:pPr algn="r" fontAlgn="b"/>
                      <a:r>
                        <a:rPr lang="ru-RU" sz="600" b="0" i="0" u="none" strike="noStrike">
                          <a:solidFill>
                            <a:schemeClr val="bg1"/>
                          </a:solidFill>
                          <a:effectLst/>
                          <a:latin typeface="Consolas" panose="020B0609020204030204" pitchFamily="49" charset="0"/>
                        </a:rPr>
                        <a:t>91,94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FF00"/>
                    </a:solidFill>
                  </a:tcPr>
                </a:tc>
                <a:tc>
                  <a:txBody>
                    <a:bodyPr/>
                    <a:lstStyle/>
                    <a:p>
                      <a:pPr algn="r" fontAlgn="b"/>
                      <a:r>
                        <a:rPr lang="ru-RU" sz="600" b="0" i="0" u="none" strike="noStrike">
                          <a:solidFill>
                            <a:schemeClr val="bg1"/>
                          </a:solidFill>
                          <a:effectLst/>
                          <a:latin typeface="Consolas" panose="020B0609020204030204" pitchFamily="49" charset="0"/>
                        </a:rPr>
                        <a:t>90,58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FF00"/>
                    </a:solidFill>
                  </a:tcPr>
                </a:tc>
                <a:tc>
                  <a:txBody>
                    <a:bodyPr/>
                    <a:lstStyle/>
                    <a:p>
                      <a:pPr algn="r" fontAlgn="b"/>
                      <a:r>
                        <a:rPr lang="ru-RU" sz="600" b="0" i="0" u="none" strike="noStrike" dirty="0">
                          <a:solidFill>
                            <a:schemeClr val="bg1"/>
                          </a:solidFill>
                          <a:effectLst/>
                          <a:latin typeface="Consolas" panose="020B0609020204030204" pitchFamily="49" charset="0"/>
                        </a:rPr>
                        <a:t>92,19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FF00"/>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274116530"/>
              </p:ext>
            </p:extLst>
          </p:nvPr>
        </p:nvGraphicFramePr>
        <p:xfrm>
          <a:off x="6957806" y="2045690"/>
          <a:ext cx="6046984" cy="7707908"/>
        </p:xfrm>
        <a:graphic>
          <a:graphicData uri="http://schemas.openxmlformats.org/drawingml/2006/table">
            <a:tbl>
              <a:tblPr/>
              <a:tblGrid>
                <a:gridCol w="233647"/>
                <a:gridCol w="233647"/>
                <a:gridCol w="233647"/>
                <a:gridCol w="233647"/>
                <a:gridCol w="233647"/>
                <a:gridCol w="233647"/>
                <a:gridCol w="233647"/>
                <a:gridCol w="233647"/>
                <a:gridCol w="233647"/>
                <a:gridCol w="233647"/>
                <a:gridCol w="233647"/>
                <a:gridCol w="233647"/>
                <a:gridCol w="233647"/>
                <a:gridCol w="233647"/>
                <a:gridCol w="233647"/>
                <a:gridCol w="233647"/>
                <a:gridCol w="233647"/>
                <a:gridCol w="233647"/>
                <a:gridCol w="233647"/>
                <a:gridCol w="233647"/>
                <a:gridCol w="233647"/>
                <a:gridCol w="233647"/>
                <a:gridCol w="233647"/>
                <a:gridCol w="233647"/>
                <a:gridCol w="233647"/>
                <a:gridCol w="205809"/>
              </a:tblGrid>
              <a:tr h="219136">
                <a:tc>
                  <a:txBody>
                    <a:bodyPr/>
                    <a:lstStyle/>
                    <a:p>
                      <a:pPr algn="l" fontAlgn="b"/>
                      <a:endParaRPr lang="ru-RU" sz="600" b="0" i="0" u="none" strike="noStrike" dirty="0">
                        <a:solidFill>
                          <a:schemeClr val="tx1"/>
                        </a:solidFill>
                        <a:effectLst/>
                        <a:latin typeface="Calibri" panose="020F0502020204030204" pitchFamily="34" charset="0"/>
                      </a:endParaRPr>
                    </a:p>
                  </a:txBody>
                  <a:tcPr marL="6671" marR="6671" marT="6671" marB="0" anchor="b">
                    <a:lnL>
                      <a:noFill/>
                    </a:lnL>
                    <a:lnR>
                      <a:noFill/>
                    </a:lnR>
                    <a:lnT>
                      <a:noFill/>
                    </a:lnT>
                    <a:lnB>
                      <a:noFill/>
                    </a:lnB>
                  </a:tcPr>
                </a:tc>
                <a:tc>
                  <a:txBody>
                    <a:bodyPr/>
                    <a:lstStyle/>
                    <a:p>
                      <a:pPr algn="r" fontAlgn="b"/>
                      <a:r>
                        <a:rPr lang="ru-RU" sz="600" b="0" i="0" u="none" strike="noStrike">
                          <a:solidFill>
                            <a:schemeClr val="tx1"/>
                          </a:solidFill>
                          <a:effectLst/>
                          <a:latin typeface="Calibri" panose="020F0502020204030204" pitchFamily="34" charset="0"/>
                        </a:rPr>
                        <a:t>2</a:t>
                      </a:r>
                    </a:p>
                  </a:txBody>
                  <a:tcPr marL="6671" marR="6671" marT="667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ru-RU" sz="600" b="0" i="0" u="none" strike="noStrike">
                          <a:solidFill>
                            <a:schemeClr val="tx1"/>
                          </a:solidFill>
                          <a:effectLst/>
                          <a:latin typeface="Calibri" panose="020F0502020204030204" pitchFamily="34" charset="0"/>
                        </a:rPr>
                        <a:t>4</a:t>
                      </a:r>
                    </a:p>
                  </a:txBody>
                  <a:tcPr marL="6671" marR="6671" marT="6671" marB="0" anchor="b">
                    <a:lnL>
                      <a:noFill/>
                    </a:lnL>
                    <a:lnR>
                      <a:noFill/>
                    </a:lnR>
                    <a:lnT>
                      <a:noFill/>
                    </a:lnT>
                    <a:lnB>
                      <a:noFill/>
                    </a:lnB>
                  </a:tcPr>
                </a:tc>
                <a:tc>
                  <a:txBody>
                    <a:bodyPr/>
                    <a:lstStyle/>
                    <a:p>
                      <a:pPr algn="r" fontAlgn="b"/>
                      <a:r>
                        <a:rPr lang="ru-RU" sz="600" b="0" i="0" u="none" strike="noStrike">
                          <a:solidFill>
                            <a:schemeClr val="tx1"/>
                          </a:solidFill>
                          <a:effectLst/>
                          <a:latin typeface="Calibri" panose="020F0502020204030204" pitchFamily="34" charset="0"/>
                        </a:rPr>
                        <a:t>6</a:t>
                      </a:r>
                    </a:p>
                  </a:txBody>
                  <a:tcPr marL="6671" marR="6671" marT="6671" marB="0" anchor="b">
                    <a:lnL>
                      <a:noFill/>
                    </a:lnL>
                    <a:lnR>
                      <a:noFill/>
                    </a:lnR>
                    <a:lnT>
                      <a:noFill/>
                    </a:lnT>
                    <a:lnB>
                      <a:noFill/>
                    </a:lnB>
                  </a:tcPr>
                </a:tc>
                <a:tc>
                  <a:txBody>
                    <a:bodyPr/>
                    <a:lstStyle/>
                    <a:p>
                      <a:pPr algn="r" fontAlgn="b"/>
                      <a:r>
                        <a:rPr lang="ru-RU" sz="600" b="0" i="0" u="none" strike="noStrike">
                          <a:solidFill>
                            <a:schemeClr val="tx1"/>
                          </a:solidFill>
                          <a:effectLst/>
                          <a:latin typeface="Calibri" panose="020F0502020204030204" pitchFamily="34" charset="0"/>
                        </a:rPr>
                        <a:t>8</a:t>
                      </a:r>
                    </a:p>
                  </a:txBody>
                  <a:tcPr marL="6671" marR="6671" marT="6671" marB="0" anchor="b">
                    <a:lnL>
                      <a:noFill/>
                    </a:lnL>
                    <a:lnR>
                      <a:noFill/>
                    </a:lnR>
                    <a:lnT>
                      <a:noFill/>
                    </a:lnT>
                    <a:lnB>
                      <a:noFill/>
                    </a:lnB>
                  </a:tcPr>
                </a:tc>
                <a:tc>
                  <a:txBody>
                    <a:bodyPr/>
                    <a:lstStyle/>
                    <a:p>
                      <a:pPr algn="r" fontAlgn="b"/>
                      <a:r>
                        <a:rPr lang="ru-RU" sz="600" b="0" i="0" u="none" strike="noStrike">
                          <a:solidFill>
                            <a:schemeClr val="tx1"/>
                          </a:solidFill>
                          <a:effectLst/>
                          <a:latin typeface="Calibri" panose="020F0502020204030204" pitchFamily="34" charset="0"/>
                        </a:rPr>
                        <a:t>10</a:t>
                      </a:r>
                    </a:p>
                  </a:txBody>
                  <a:tcPr marL="6671" marR="6671" marT="6671" marB="0" anchor="b">
                    <a:lnL>
                      <a:noFill/>
                    </a:lnL>
                    <a:lnR>
                      <a:noFill/>
                    </a:lnR>
                    <a:lnT>
                      <a:noFill/>
                    </a:lnT>
                    <a:lnB>
                      <a:noFill/>
                    </a:lnB>
                  </a:tcPr>
                </a:tc>
                <a:tc>
                  <a:txBody>
                    <a:bodyPr/>
                    <a:lstStyle/>
                    <a:p>
                      <a:pPr algn="r" fontAlgn="b"/>
                      <a:r>
                        <a:rPr lang="ru-RU" sz="600" b="0" i="0" u="none" strike="noStrike">
                          <a:solidFill>
                            <a:schemeClr val="tx1"/>
                          </a:solidFill>
                          <a:effectLst/>
                          <a:latin typeface="Calibri" panose="020F0502020204030204" pitchFamily="34" charset="0"/>
                        </a:rPr>
                        <a:t>12</a:t>
                      </a:r>
                    </a:p>
                  </a:txBody>
                  <a:tcPr marL="6671" marR="6671" marT="6671" marB="0" anchor="b">
                    <a:lnL>
                      <a:noFill/>
                    </a:lnL>
                    <a:lnR>
                      <a:noFill/>
                    </a:lnR>
                    <a:lnT>
                      <a:noFill/>
                    </a:lnT>
                    <a:lnB>
                      <a:noFill/>
                    </a:lnB>
                  </a:tcPr>
                </a:tc>
                <a:tc>
                  <a:txBody>
                    <a:bodyPr/>
                    <a:lstStyle/>
                    <a:p>
                      <a:pPr algn="r" fontAlgn="b"/>
                      <a:r>
                        <a:rPr lang="ru-RU" sz="600" b="0" i="0" u="none" strike="noStrike">
                          <a:solidFill>
                            <a:schemeClr val="tx1"/>
                          </a:solidFill>
                          <a:effectLst/>
                          <a:latin typeface="Calibri" panose="020F0502020204030204" pitchFamily="34" charset="0"/>
                        </a:rPr>
                        <a:t>14</a:t>
                      </a:r>
                    </a:p>
                  </a:txBody>
                  <a:tcPr marL="6671" marR="6671" marT="6671" marB="0" anchor="b">
                    <a:lnL>
                      <a:noFill/>
                    </a:lnL>
                    <a:lnR>
                      <a:noFill/>
                    </a:lnR>
                    <a:lnT>
                      <a:noFill/>
                    </a:lnT>
                    <a:lnB>
                      <a:noFill/>
                    </a:lnB>
                  </a:tcPr>
                </a:tc>
                <a:tc>
                  <a:txBody>
                    <a:bodyPr/>
                    <a:lstStyle/>
                    <a:p>
                      <a:pPr algn="r" fontAlgn="b"/>
                      <a:r>
                        <a:rPr lang="ru-RU" sz="600" b="0" i="0" u="none" strike="noStrike">
                          <a:solidFill>
                            <a:schemeClr val="tx1"/>
                          </a:solidFill>
                          <a:effectLst/>
                          <a:latin typeface="Calibri" panose="020F0502020204030204" pitchFamily="34" charset="0"/>
                        </a:rPr>
                        <a:t>16</a:t>
                      </a:r>
                    </a:p>
                  </a:txBody>
                  <a:tcPr marL="6671" marR="6671" marT="6671" marB="0" anchor="b">
                    <a:lnL>
                      <a:noFill/>
                    </a:lnL>
                    <a:lnR>
                      <a:noFill/>
                    </a:lnR>
                    <a:lnT>
                      <a:noFill/>
                    </a:lnT>
                    <a:lnB>
                      <a:noFill/>
                    </a:lnB>
                  </a:tcPr>
                </a:tc>
                <a:tc>
                  <a:txBody>
                    <a:bodyPr/>
                    <a:lstStyle/>
                    <a:p>
                      <a:pPr algn="r" fontAlgn="b"/>
                      <a:r>
                        <a:rPr lang="ru-RU" sz="600" b="0" i="0" u="none" strike="noStrike">
                          <a:solidFill>
                            <a:schemeClr val="tx1"/>
                          </a:solidFill>
                          <a:effectLst/>
                          <a:latin typeface="Calibri" panose="020F0502020204030204" pitchFamily="34" charset="0"/>
                        </a:rPr>
                        <a:t>18</a:t>
                      </a:r>
                    </a:p>
                  </a:txBody>
                  <a:tcPr marL="6671" marR="6671" marT="6671" marB="0" anchor="b">
                    <a:lnL>
                      <a:noFill/>
                    </a:lnL>
                    <a:lnR>
                      <a:noFill/>
                    </a:lnR>
                    <a:lnT>
                      <a:noFill/>
                    </a:lnT>
                    <a:lnB>
                      <a:noFill/>
                    </a:lnB>
                  </a:tcPr>
                </a:tc>
                <a:tc>
                  <a:txBody>
                    <a:bodyPr/>
                    <a:lstStyle/>
                    <a:p>
                      <a:pPr algn="r" fontAlgn="b"/>
                      <a:r>
                        <a:rPr lang="ru-RU" sz="600" b="0" i="0" u="none" strike="noStrike">
                          <a:solidFill>
                            <a:schemeClr val="tx1"/>
                          </a:solidFill>
                          <a:effectLst/>
                          <a:latin typeface="Calibri" panose="020F0502020204030204" pitchFamily="34" charset="0"/>
                        </a:rPr>
                        <a:t>20</a:t>
                      </a:r>
                    </a:p>
                  </a:txBody>
                  <a:tcPr marL="6671" marR="6671" marT="6671" marB="0" anchor="b">
                    <a:lnL>
                      <a:noFill/>
                    </a:lnL>
                    <a:lnR>
                      <a:noFill/>
                    </a:lnR>
                    <a:lnT>
                      <a:noFill/>
                    </a:lnT>
                    <a:lnB>
                      <a:noFill/>
                    </a:lnB>
                  </a:tcPr>
                </a:tc>
                <a:tc>
                  <a:txBody>
                    <a:bodyPr/>
                    <a:lstStyle/>
                    <a:p>
                      <a:pPr algn="r" fontAlgn="b"/>
                      <a:r>
                        <a:rPr lang="ru-RU" sz="600" b="0" i="0" u="none" strike="noStrike">
                          <a:solidFill>
                            <a:schemeClr val="tx1"/>
                          </a:solidFill>
                          <a:effectLst/>
                          <a:latin typeface="Calibri" panose="020F0502020204030204" pitchFamily="34" charset="0"/>
                        </a:rPr>
                        <a:t>22</a:t>
                      </a:r>
                    </a:p>
                  </a:txBody>
                  <a:tcPr marL="6671" marR="6671" marT="6671" marB="0" anchor="b">
                    <a:lnL>
                      <a:noFill/>
                    </a:lnL>
                    <a:lnR>
                      <a:noFill/>
                    </a:lnR>
                    <a:lnT>
                      <a:noFill/>
                    </a:lnT>
                    <a:lnB>
                      <a:noFill/>
                    </a:lnB>
                  </a:tcPr>
                </a:tc>
                <a:tc>
                  <a:txBody>
                    <a:bodyPr/>
                    <a:lstStyle/>
                    <a:p>
                      <a:pPr algn="r" fontAlgn="b"/>
                      <a:r>
                        <a:rPr lang="ru-RU" sz="600" b="0" i="0" u="none" strike="noStrike">
                          <a:solidFill>
                            <a:schemeClr val="tx1"/>
                          </a:solidFill>
                          <a:effectLst/>
                          <a:latin typeface="Calibri" panose="020F0502020204030204" pitchFamily="34" charset="0"/>
                        </a:rPr>
                        <a:t>24</a:t>
                      </a:r>
                    </a:p>
                  </a:txBody>
                  <a:tcPr marL="6671" marR="6671" marT="6671" marB="0" anchor="b">
                    <a:lnL>
                      <a:noFill/>
                    </a:lnL>
                    <a:lnR>
                      <a:noFill/>
                    </a:lnR>
                    <a:lnT>
                      <a:noFill/>
                    </a:lnT>
                    <a:lnB>
                      <a:noFill/>
                    </a:lnB>
                  </a:tcPr>
                </a:tc>
                <a:tc>
                  <a:txBody>
                    <a:bodyPr/>
                    <a:lstStyle/>
                    <a:p>
                      <a:pPr algn="r" fontAlgn="b"/>
                      <a:r>
                        <a:rPr lang="ru-RU" sz="600" b="0" i="0" u="none" strike="noStrike">
                          <a:solidFill>
                            <a:schemeClr val="tx1"/>
                          </a:solidFill>
                          <a:effectLst/>
                          <a:latin typeface="Calibri" panose="020F0502020204030204" pitchFamily="34" charset="0"/>
                        </a:rPr>
                        <a:t>26</a:t>
                      </a:r>
                    </a:p>
                  </a:txBody>
                  <a:tcPr marL="6671" marR="6671" marT="6671" marB="0" anchor="b">
                    <a:lnL>
                      <a:noFill/>
                    </a:lnL>
                    <a:lnR>
                      <a:noFill/>
                    </a:lnR>
                    <a:lnT>
                      <a:noFill/>
                    </a:lnT>
                    <a:lnB>
                      <a:noFill/>
                    </a:lnB>
                  </a:tcPr>
                </a:tc>
                <a:tc>
                  <a:txBody>
                    <a:bodyPr/>
                    <a:lstStyle/>
                    <a:p>
                      <a:pPr algn="r" fontAlgn="b"/>
                      <a:r>
                        <a:rPr lang="ru-RU" sz="600" b="0" i="0" u="none" strike="noStrike">
                          <a:solidFill>
                            <a:schemeClr val="tx1"/>
                          </a:solidFill>
                          <a:effectLst/>
                          <a:latin typeface="Calibri" panose="020F0502020204030204" pitchFamily="34" charset="0"/>
                        </a:rPr>
                        <a:t>28</a:t>
                      </a:r>
                    </a:p>
                  </a:txBody>
                  <a:tcPr marL="6671" marR="6671" marT="6671" marB="0" anchor="b">
                    <a:lnL>
                      <a:noFill/>
                    </a:lnL>
                    <a:lnR>
                      <a:noFill/>
                    </a:lnR>
                    <a:lnT>
                      <a:noFill/>
                    </a:lnT>
                    <a:lnB>
                      <a:noFill/>
                    </a:lnB>
                  </a:tcPr>
                </a:tc>
                <a:tc>
                  <a:txBody>
                    <a:bodyPr/>
                    <a:lstStyle/>
                    <a:p>
                      <a:pPr algn="r" fontAlgn="b"/>
                      <a:r>
                        <a:rPr lang="ru-RU" sz="600" b="0" i="0" u="none" strike="noStrike">
                          <a:solidFill>
                            <a:schemeClr val="tx1"/>
                          </a:solidFill>
                          <a:effectLst/>
                          <a:latin typeface="Calibri" panose="020F0502020204030204" pitchFamily="34" charset="0"/>
                        </a:rPr>
                        <a:t>30</a:t>
                      </a:r>
                    </a:p>
                  </a:txBody>
                  <a:tcPr marL="6671" marR="6671" marT="6671" marB="0" anchor="b">
                    <a:lnL>
                      <a:noFill/>
                    </a:lnL>
                    <a:lnR>
                      <a:noFill/>
                    </a:lnR>
                    <a:lnT>
                      <a:noFill/>
                    </a:lnT>
                    <a:lnB>
                      <a:noFill/>
                    </a:lnB>
                  </a:tcPr>
                </a:tc>
                <a:tc>
                  <a:txBody>
                    <a:bodyPr/>
                    <a:lstStyle/>
                    <a:p>
                      <a:pPr algn="r" fontAlgn="b"/>
                      <a:r>
                        <a:rPr lang="ru-RU" sz="600" b="0" i="0" u="none" strike="noStrike">
                          <a:solidFill>
                            <a:schemeClr val="tx1"/>
                          </a:solidFill>
                          <a:effectLst/>
                          <a:latin typeface="Calibri" panose="020F0502020204030204" pitchFamily="34" charset="0"/>
                        </a:rPr>
                        <a:t>32</a:t>
                      </a:r>
                    </a:p>
                  </a:txBody>
                  <a:tcPr marL="6671" marR="6671" marT="6671" marB="0" anchor="b">
                    <a:lnL>
                      <a:noFill/>
                    </a:lnL>
                    <a:lnR>
                      <a:noFill/>
                    </a:lnR>
                    <a:lnT>
                      <a:noFill/>
                    </a:lnT>
                    <a:lnB>
                      <a:noFill/>
                    </a:lnB>
                  </a:tcPr>
                </a:tc>
                <a:tc>
                  <a:txBody>
                    <a:bodyPr/>
                    <a:lstStyle/>
                    <a:p>
                      <a:pPr algn="r" fontAlgn="b"/>
                      <a:r>
                        <a:rPr lang="ru-RU" sz="600" b="0" i="0" u="none" strike="noStrike">
                          <a:solidFill>
                            <a:schemeClr val="tx1"/>
                          </a:solidFill>
                          <a:effectLst/>
                          <a:latin typeface="Calibri" panose="020F0502020204030204" pitchFamily="34" charset="0"/>
                        </a:rPr>
                        <a:t>34</a:t>
                      </a:r>
                    </a:p>
                  </a:txBody>
                  <a:tcPr marL="6671" marR="6671" marT="6671" marB="0" anchor="b">
                    <a:lnL>
                      <a:noFill/>
                    </a:lnL>
                    <a:lnR>
                      <a:noFill/>
                    </a:lnR>
                    <a:lnT>
                      <a:noFill/>
                    </a:lnT>
                    <a:lnB>
                      <a:noFill/>
                    </a:lnB>
                  </a:tcPr>
                </a:tc>
                <a:tc>
                  <a:txBody>
                    <a:bodyPr/>
                    <a:lstStyle/>
                    <a:p>
                      <a:pPr algn="r" fontAlgn="b"/>
                      <a:r>
                        <a:rPr lang="ru-RU" sz="600" b="0" i="0" u="none" strike="noStrike">
                          <a:solidFill>
                            <a:schemeClr val="tx1"/>
                          </a:solidFill>
                          <a:effectLst/>
                          <a:latin typeface="Calibri" panose="020F0502020204030204" pitchFamily="34" charset="0"/>
                        </a:rPr>
                        <a:t>36</a:t>
                      </a:r>
                    </a:p>
                  </a:txBody>
                  <a:tcPr marL="6671" marR="6671" marT="6671" marB="0" anchor="b">
                    <a:lnL>
                      <a:noFill/>
                    </a:lnL>
                    <a:lnR>
                      <a:noFill/>
                    </a:lnR>
                    <a:lnT>
                      <a:noFill/>
                    </a:lnT>
                    <a:lnB>
                      <a:noFill/>
                    </a:lnB>
                  </a:tcPr>
                </a:tc>
                <a:tc>
                  <a:txBody>
                    <a:bodyPr/>
                    <a:lstStyle/>
                    <a:p>
                      <a:pPr algn="r" fontAlgn="b"/>
                      <a:r>
                        <a:rPr lang="ru-RU" sz="600" b="0" i="0" u="none" strike="noStrike">
                          <a:solidFill>
                            <a:schemeClr val="tx1"/>
                          </a:solidFill>
                          <a:effectLst/>
                          <a:latin typeface="Calibri" panose="020F0502020204030204" pitchFamily="34" charset="0"/>
                        </a:rPr>
                        <a:t>38</a:t>
                      </a:r>
                    </a:p>
                  </a:txBody>
                  <a:tcPr marL="6671" marR="6671" marT="6671" marB="0" anchor="b">
                    <a:lnL>
                      <a:noFill/>
                    </a:lnL>
                    <a:lnR>
                      <a:noFill/>
                    </a:lnR>
                    <a:lnT>
                      <a:noFill/>
                    </a:lnT>
                    <a:lnB>
                      <a:noFill/>
                    </a:lnB>
                  </a:tcPr>
                </a:tc>
                <a:tc>
                  <a:txBody>
                    <a:bodyPr/>
                    <a:lstStyle/>
                    <a:p>
                      <a:pPr algn="r" fontAlgn="b"/>
                      <a:r>
                        <a:rPr lang="ru-RU" sz="600" b="0" i="0" u="none" strike="noStrike">
                          <a:solidFill>
                            <a:schemeClr val="tx1"/>
                          </a:solidFill>
                          <a:effectLst/>
                          <a:latin typeface="Calibri" panose="020F0502020204030204" pitchFamily="34" charset="0"/>
                        </a:rPr>
                        <a:t>40</a:t>
                      </a:r>
                    </a:p>
                  </a:txBody>
                  <a:tcPr marL="6671" marR="6671" marT="6671" marB="0" anchor="b">
                    <a:lnL>
                      <a:noFill/>
                    </a:lnL>
                    <a:lnR>
                      <a:noFill/>
                    </a:lnR>
                    <a:lnT>
                      <a:noFill/>
                    </a:lnT>
                    <a:lnB>
                      <a:noFill/>
                    </a:lnB>
                  </a:tcPr>
                </a:tc>
                <a:tc>
                  <a:txBody>
                    <a:bodyPr/>
                    <a:lstStyle/>
                    <a:p>
                      <a:pPr algn="r" fontAlgn="b"/>
                      <a:r>
                        <a:rPr lang="ru-RU" sz="600" b="0" i="0" u="none" strike="noStrike">
                          <a:solidFill>
                            <a:schemeClr val="tx1"/>
                          </a:solidFill>
                          <a:effectLst/>
                          <a:latin typeface="Calibri" panose="020F0502020204030204" pitchFamily="34" charset="0"/>
                        </a:rPr>
                        <a:t>42</a:t>
                      </a:r>
                    </a:p>
                  </a:txBody>
                  <a:tcPr marL="6671" marR="6671" marT="6671" marB="0" anchor="b">
                    <a:lnL>
                      <a:noFill/>
                    </a:lnL>
                    <a:lnR>
                      <a:noFill/>
                    </a:lnR>
                    <a:lnT>
                      <a:noFill/>
                    </a:lnT>
                    <a:lnB>
                      <a:noFill/>
                    </a:lnB>
                  </a:tcPr>
                </a:tc>
                <a:tc>
                  <a:txBody>
                    <a:bodyPr/>
                    <a:lstStyle/>
                    <a:p>
                      <a:pPr algn="r" fontAlgn="b"/>
                      <a:r>
                        <a:rPr lang="ru-RU" sz="600" b="0" i="0" u="none" strike="noStrike">
                          <a:solidFill>
                            <a:schemeClr val="tx1"/>
                          </a:solidFill>
                          <a:effectLst/>
                          <a:latin typeface="Calibri" panose="020F0502020204030204" pitchFamily="34" charset="0"/>
                        </a:rPr>
                        <a:t>44</a:t>
                      </a:r>
                    </a:p>
                  </a:txBody>
                  <a:tcPr marL="6671" marR="6671" marT="6671" marB="0" anchor="b">
                    <a:lnL>
                      <a:noFill/>
                    </a:lnL>
                    <a:lnR>
                      <a:noFill/>
                    </a:lnR>
                    <a:lnT>
                      <a:noFill/>
                    </a:lnT>
                    <a:lnB>
                      <a:noFill/>
                    </a:lnB>
                  </a:tcPr>
                </a:tc>
                <a:tc>
                  <a:txBody>
                    <a:bodyPr/>
                    <a:lstStyle/>
                    <a:p>
                      <a:pPr algn="r" fontAlgn="b"/>
                      <a:r>
                        <a:rPr lang="ru-RU" sz="600" b="0" i="0" u="none" strike="noStrike">
                          <a:solidFill>
                            <a:schemeClr val="tx1"/>
                          </a:solidFill>
                          <a:effectLst/>
                          <a:latin typeface="Calibri" panose="020F0502020204030204" pitchFamily="34" charset="0"/>
                        </a:rPr>
                        <a:t>46</a:t>
                      </a:r>
                    </a:p>
                  </a:txBody>
                  <a:tcPr marL="6671" marR="6671" marT="6671" marB="0" anchor="b">
                    <a:lnL>
                      <a:noFill/>
                    </a:lnL>
                    <a:lnR>
                      <a:noFill/>
                    </a:lnR>
                    <a:lnT>
                      <a:noFill/>
                    </a:lnT>
                    <a:lnB>
                      <a:noFill/>
                    </a:lnB>
                  </a:tcPr>
                </a:tc>
                <a:tc>
                  <a:txBody>
                    <a:bodyPr/>
                    <a:lstStyle/>
                    <a:p>
                      <a:pPr algn="r" fontAlgn="b"/>
                      <a:r>
                        <a:rPr lang="ru-RU" sz="600" b="0" i="0" u="none" strike="noStrike">
                          <a:solidFill>
                            <a:schemeClr val="tx1"/>
                          </a:solidFill>
                          <a:effectLst/>
                          <a:latin typeface="Calibri" panose="020F0502020204030204" pitchFamily="34" charset="0"/>
                        </a:rPr>
                        <a:t>48</a:t>
                      </a:r>
                    </a:p>
                  </a:txBody>
                  <a:tcPr marL="6671" marR="6671" marT="6671" marB="0" anchor="b">
                    <a:lnL>
                      <a:noFill/>
                    </a:lnL>
                    <a:lnR>
                      <a:noFill/>
                    </a:lnR>
                    <a:lnT>
                      <a:noFill/>
                    </a:lnT>
                    <a:lnB>
                      <a:noFill/>
                    </a:lnB>
                  </a:tcPr>
                </a:tc>
                <a:tc>
                  <a:txBody>
                    <a:bodyPr/>
                    <a:lstStyle/>
                    <a:p>
                      <a:pPr algn="r" fontAlgn="b"/>
                      <a:r>
                        <a:rPr lang="ru-RU" sz="600" b="0" i="0" u="none" strike="noStrike">
                          <a:solidFill>
                            <a:schemeClr val="tx1"/>
                          </a:solidFill>
                          <a:effectLst/>
                          <a:latin typeface="Calibri" panose="020F0502020204030204" pitchFamily="34" charset="0"/>
                        </a:rPr>
                        <a:t>50</a:t>
                      </a:r>
                    </a:p>
                  </a:txBody>
                  <a:tcPr marL="6671" marR="6671" marT="6671" marB="0" anchor="b">
                    <a:lnL>
                      <a:noFill/>
                    </a:lnL>
                    <a:lnR>
                      <a:noFill/>
                    </a:lnR>
                    <a:lnT>
                      <a:noFill/>
                    </a:lnT>
                    <a:lnB>
                      <a:noFill/>
                    </a:lnB>
                  </a:tcPr>
                </a:tc>
              </a:tr>
              <a:tr h="219136">
                <a:tc>
                  <a:txBody>
                    <a:bodyPr/>
                    <a:lstStyle/>
                    <a:p>
                      <a:pPr algn="r" fontAlgn="b"/>
                      <a:r>
                        <a:rPr lang="ru-RU" sz="600" b="0" i="0" u="none" strike="noStrike">
                          <a:solidFill>
                            <a:schemeClr val="tx1"/>
                          </a:solidFill>
                          <a:effectLst/>
                          <a:latin typeface="Calibri" panose="020F0502020204030204" pitchFamily="34" charset="0"/>
                        </a:rPr>
                        <a:t>2</a:t>
                      </a:r>
                    </a:p>
                  </a:txBody>
                  <a:tcPr marL="6671" marR="6671" marT="6671"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dirty="0">
                          <a:solidFill>
                            <a:schemeClr val="bg1"/>
                          </a:solidFill>
                          <a:effectLst/>
                          <a:latin typeface="Calibri" panose="020F0502020204030204" pitchFamily="34" charset="0"/>
                        </a:rPr>
                        <a:t>44</a:t>
                      </a:r>
                    </a:p>
                  </a:txBody>
                  <a:tcPr marL="6671" marR="6671" marT="667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100"/>
                    </a:solidFill>
                  </a:tcPr>
                </a:tc>
                <a:tc>
                  <a:txBody>
                    <a:bodyPr/>
                    <a:lstStyle/>
                    <a:p>
                      <a:pPr algn="r" fontAlgn="b"/>
                      <a:r>
                        <a:rPr lang="ru-RU" sz="600" b="0" i="0" u="none" strike="noStrike">
                          <a:solidFill>
                            <a:schemeClr val="bg1"/>
                          </a:solidFill>
                          <a:effectLst/>
                          <a:latin typeface="Calibri" panose="020F0502020204030204" pitchFamily="34" charset="0"/>
                        </a:rPr>
                        <a:t>86</a:t>
                      </a:r>
                    </a:p>
                  </a:txBody>
                  <a:tcPr marL="6671" marR="6671" marT="6671" marB="0" anchor="b">
                    <a:lnL w="12700" cap="flat" cmpd="sng" algn="ctr">
                      <a:solidFill>
                        <a:srgbClr val="000000"/>
                      </a:solidFill>
                      <a:prstDash val="solid"/>
                      <a:round/>
                      <a:headEnd type="none" w="med" len="med"/>
                      <a:tailEnd type="none" w="med" len="med"/>
                    </a:lnL>
                    <a:lnR>
                      <a:noFill/>
                    </a:lnR>
                    <a:lnT>
                      <a:noFill/>
                    </a:lnT>
                    <a:lnB>
                      <a:noFill/>
                    </a:lnB>
                    <a:solidFill>
                      <a:srgbClr val="FF0200"/>
                    </a:solidFill>
                  </a:tcPr>
                </a:tc>
                <a:tc>
                  <a:txBody>
                    <a:bodyPr/>
                    <a:lstStyle/>
                    <a:p>
                      <a:pPr algn="r" fontAlgn="b"/>
                      <a:r>
                        <a:rPr lang="ru-RU" sz="600" b="0" i="0" u="none" strike="noStrike">
                          <a:solidFill>
                            <a:schemeClr val="bg1"/>
                          </a:solidFill>
                          <a:effectLst/>
                          <a:latin typeface="Calibri" panose="020F0502020204030204" pitchFamily="34" charset="0"/>
                        </a:rPr>
                        <a:t>128</a:t>
                      </a:r>
                    </a:p>
                  </a:txBody>
                  <a:tcPr marL="6671" marR="6671" marT="6671" marB="0" anchor="b">
                    <a:lnL>
                      <a:noFill/>
                    </a:lnL>
                    <a:lnR>
                      <a:noFill/>
                    </a:lnR>
                    <a:lnT>
                      <a:noFill/>
                    </a:lnT>
                    <a:lnB>
                      <a:noFill/>
                    </a:lnB>
                    <a:solidFill>
                      <a:srgbClr val="FF0300"/>
                    </a:solidFill>
                  </a:tcPr>
                </a:tc>
                <a:tc>
                  <a:txBody>
                    <a:bodyPr/>
                    <a:lstStyle/>
                    <a:p>
                      <a:pPr algn="r" fontAlgn="b"/>
                      <a:r>
                        <a:rPr lang="ru-RU" sz="600" b="0" i="0" u="none" strike="noStrike">
                          <a:solidFill>
                            <a:schemeClr val="bg1"/>
                          </a:solidFill>
                          <a:effectLst/>
                          <a:latin typeface="Calibri" panose="020F0502020204030204" pitchFamily="34" charset="0"/>
                        </a:rPr>
                        <a:t>170</a:t>
                      </a:r>
                    </a:p>
                  </a:txBody>
                  <a:tcPr marL="6671" marR="6671" marT="6671" marB="0" anchor="b">
                    <a:lnL>
                      <a:noFill/>
                    </a:lnL>
                    <a:lnR>
                      <a:noFill/>
                    </a:lnR>
                    <a:lnT>
                      <a:noFill/>
                    </a:lnT>
                    <a:lnB>
                      <a:noFill/>
                    </a:lnB>
                    <a:solidFill>
                      <a:srgbClr val="FF0400"/>
                    </a:solidFill>
                  </a:tcPr>
                </a:tc>
                <a:tc>
                  <a:txBody>
                    <a:bodyPr/>
                    <a:lstStyle/>
                    <a:p>
                      <a:pPr algn="r" fontAlgn="b"/>
                      <a:r>
                        <a:rPr lang="ru-RU" sz="600" b="0" i="0" u="none" strike="noStrike">
                          <a:solidFill>
                            <a:schemeClr val="bg1"/>
                          </a:solidFill>
                          <a:effectLst/>
                          <a:latin typeface="Calibri" panose="020F0502020204030204" pitchFamily="34" charset="0"/>
                        </a:rPr>
                        <a:t>212</a:t>
                      </a:r>
                    </a:p>
                  </a:txBody>
                  <a:tcPr marL="6671" marR="6671" marT="6671" marB="0" anchor="b">
                    <a:lnL>
                      <a:noFill/>
                    </a:lnL>
                    <a:lnR>
                      <a:noFill/>
                    </a:lnR>
                    <a:lnT>
                      <a:noFill/>
                    </a:lnT>
                    <a:lnB>
                      <a:noFill/>
                    </a:lnB>
                    <a:solidFill>
                      <a:srgbClr val="FF0500"/>
                    </a:solidFill>
                  </a:tcPr>
                </a:tc>
                <a:tc>
                  <a:txBody>
                    <a:bodyPr/>
                    <a:lstStyle/>
                    <a:p>
                      <a:pPr algn="r" fontAlgn="b"/>
                      <a:r>
                        <a:rPr lang="ru-RU" sz="600" b="0" i="0" u="none" strike="noStrike">
                          <a:solidFill>
                            <a:schemeClr val="bg1"/>
                          </a:solidFill>
                          <a:effectLst/>
                          <a:latin typeface="Calibri" panose="020F0502020204030204" pitchFamily="34" charset="0"/>
                        </a:rPr>
                        <a:t>254</a:t>
                      </a:r>
                    </a:p>
                  </a:txBody>
                  <a:tcPr marL="6671" marR="6671" marT="6671" marB="0" anchor="b">
                    <a:lnL>
                      <a:noFill/>
                    </a:lnL>
                    <a:lnR>
                      <a:noFill/>
                    </a:lnR>
                    <a:lnT>
                      <a:noFill/>
                    </a:lnT>
                    <a:lnB>
                      <a:noFill/>
                    </a:lnB>
                    <a:solidFill>
                      <a:srgbClr val="FF0700"/>
                    </a:solidFill>
                  </a:tcPr>
                </a:tc>
                <a:tc>
                  <a:txBody>
                    <a:bodyPr/>
                    <a:lstStyle/>
                    <a:p>
                      <a:pPr algn="r" fontAlgn="b"/>
                      <a:r>
                        <a:rPr lang="ru-RU" sz="600" b="0" i="0" u="none" strike="noStrike">
                          <a:solidFill>
                            <a:schemeClr val="bg1"/>
                          </a:solidFill>
                          <a:effectLst/>
                          <a:latin typeface="Calibri" panose="020F0502020204030204" pitchFamily="34" charset="0"/>
                        </a:rPr>
                        <a:t>296</a:t>
                      </a:r>
                    </a:p>
                  </a:txBody>
                  <a:tcPr marL="6671" marR="6671" marT="6671" marB="0" anchor="b">
                    <a:lnL>
                      <a:noFill/>
                    </a:lnL>
                    <a:lnR>
                      <a:noFill/>
                    </a:lnR>
                    <a:lnT>
                      <a:noFill/>
                    </a:lnT>
                    <a:lnB>
                      <a:noFill/>
                    </a:lnB>
                    <a:solidFill>
                      <a:srgbClr val="FF0800"/>
                    </a:solidFill>
                  </a:tcPr>
                </a:tc>
                <a:tc>
                  <a:txBody>
                    <a:bodyPr/>
                    <a:lstStyle/>
                    <a:p>
                      <a:pPr algn="r" fontAlgn="b"/>
                      <a:r>
                        <a:rPr lang="ru-RU" sz="600" b="0" i="0" u="none" strike="noStrike">
                          <a:solidFill>
                            <a:schemeClr val="bg1"/>
                          </a:solidFill>
                          <a:effectLst/>
                          <a:latin typeface="Calibri" panose="020F0502020204030204" pitchFamily="34" charset="0"/>
                        </a:rPr>
                        <a:t>338</a:t>
                      </a:r>
                    </a:p>
                  </a:txBody>
                  <a:tcPr marL="6671" marR="6671" marT="6671" marB="0" anchor="b">
                    <a:lnL>
                      <a:noFill/>
                    </a:lnL>
                    <a:lnR>
                      <a:noFill/>
                    </a:lnR>
                    <a:lnT>
                      <a:noFill/>
                    </a:lnT>
                    <a:lnB>
                      <a:noFill/>
                    </a:lnB>
                    <a:solidFill>
                      <a:srgbClr val="FF0900"/>
                    </a:solidFill>
                  </a:tcPr>
                </a:tc>
                <a:tc>
                  <a:txBody>
                    <a:bodyPr/>
                    <a:lstStyle/>
                    <a:p>
                      <a:pPr algn="r" fontAlgn="b"/>
                      <a:r>
                        <a:rPr lang="ru-RU" sz="600" b="0" i="0" u="none" strike="noStrike">
                          <a:solidFill>
                            <a:schemeClr val="bg1"/>
                          </a:solidFill>
                          <a:effectLst/>
                          <a:latin typeface="Calibri" panose="020F0502020204030204" pitchFamily="34" charset="0"/>
                        </a:rPr>
                        <a:t>380</a:t>
                      </a:r>
                    </a:p>
                  </a:txBody>
                  <a:tcPr marL="6671" marR="6671" marT="6671" marB="0" anchor="b">
                    <a:lnL>
                      <a:noFill/>
                    </a:lnL>
                    <a:lnR>
                      <a:noFill/>
                    </a:lnR>
                    <a:lnT>
                      <a:noFill/>
                    </a:lnT>
                    <a:lnB>
                      <a:noFill/>
                    </a:lnB>
                    <a:solidFill>
                      <a:srgbClr val="FF0A00"/>
                    </a:solidFill>
                  </a:tcPr>
                </a:tc>
                <a:tc>
                  <a:txBody>
                    <a:bodyPr/>
                    <a:lstStyle/>
                    <a:p>
                      <a:pPr algn="r" fontAlgn="b"/>
                      <a:r>
                        <a:rPr lang="ru-RU" sz="600" b="0" i="0" u="none" strike="noStrike">
                          <a:solidFill>
                            <a:schemeClr val="bg1"/>
                          </a:solidFill>
                          <a:effectLst/>
                          <a:latin typeface="Calibri" panose="020F0502020204030204" pitchFamily="34" charset="0"/>
                        </a:rPr>
                        <a:t>422</a:t>
                      </a:r>
                    </a:p>
                  </a:txBody>
                  <a:tcPr marL="6671" marR="6671" marT="6671" marB="0" anchor="b">
                    <a:lnL>
                      <a:noFill/>
                    </a:lnL>
                    <a:lnR>
                      <a:noFill/>
                    </a:lnR>
                    <a:lnT>
                      <a:noFill/>
                    </a:lnT>
                    <a:lnB>
                      <a:noFill/>
                    </a:lnB>
                    <a:solidFill>
                      <a:srgbClr val="FF0B00"/>
                    </a:solidFill>
                  </a:tcPr>
                </a:tc>
                <a:tc>
                  <a:txBody>
                    <a:bodyPr/>
                    <a:lstStyle/>
                    <a:p>
                      <a:pPr algn="r" fontAlgn="b"/>
                      <a:r>
                        <a:rPr lang="ru-RU" sz="600" b="0" i="0" u="none" strike="noStrike">
                          <a:solidFill>
                            <a:schemeClr val="bg1"/>
                          </a:solidFill>
                          <a:effectLst/>
                          <a:latin typeface="Calibri" panose="020F0502020204030204" pitchFamily="34" charset="0"/>
                        </a:rPr>
                        <a:t>464</a:t>
                      </a:r>
                    </a:p>
                  </a:txBody>
                  <a:tcPr marL="6671" marR="6671" marT="6671" marB="0" anchor="b">
                    <a:lnL>
                      <a:noFill/>
                    </a:lnL>
                    <a:lnR>
                      <a:noFill/>
                    </a:lnR>
                    <a:lnT>
                      <a:noFill/>
                    </a:lnT>
                    <a:lnB>
                      <a:noFill/>
                    </a:lnB>
                    <a:solidFill>
                      <a:srgbClr val="FF0C00"/>
                    </a:solidFill>
                  </a:tcPr>
                </a:tc>
                <a:tc>
                  <a:txBody>
                    <a:bodyPr/>
                    <a:lstStyle/>
                    <a:p>
                      <a:pPr algn="r" fontAlgn="b"/>
                      <a:r>
                        <a:rPr lang="ru-RU" sz="600" b="0" i="0" u="none" strike="noStrike">
                          <a:solidFill>
                            <a:schemeClr val="bg1"/>
                          </a:solidFill>
                          <a:effectLst/>
                          <a:latin typeface="Calibri" panose="020F0502020204030204" pitchFamily="34" charset="0"/>
                        </a:rPr>
                        <a:t>506</a:t>
                      </a:r>
                    </a:p>
                  </a:txBody>
                  <a:tcPr marL="6671" marR="6671" marT="6671" marB="0" anchor="b">
                    <a:lnL>
                      <a:noFill/>
                    </a:lnL>
                    <a:lnR>
                      <a:noFill/>
                    </a:lnR>
                    <a:lnT>
                      <a:noFill/>
                    </a:lnT>
                    <a:lnB>
                      <a:noFill/>
                    </a:lnB>
                    <a:solidFill>
                      <a:srgbClr val="FF0D00"/>
                    </a:solidFill>
                  </a:tcPr>
                </a:tc>
                <a:tc>
                  <a:txBody>
                    <a:bodyPr/>
                    <a:lstStyle/>
                    <a:p>
                      <a:pPr algn="r" fontAlgn="b"/>
                      <a:r>
                        <a:rPr lang="ru-RU" sz="600" b="0" i="0" u="none" strike="noStrike">
                          <a:solidFill>
                            <a:schemeClr val="bg1"/>
                          </a:solidFill>
                          <a:effectLst/>
                          <a:latin typeface="Calibri" panose="020F0502020204030204" pitchFamily="34" charset="0"/>
                        </a:rPr>
                        <a:t>548</a:t>
                      </a:r>
                    </a:p>
                  </a:txBody>
                  <a:tcPr marL="6671" marR="6671" marT="6671" marB="0" anchor="b">
                    <a:lnL>
                      <a:noFill/>
                    </a:lnL>
                    <a:lnR>
                      <a:noFill/>
                    </a:lnR>
                    <a:lnT>
                      <a:noFill/>
                    </a:lnT>
                    <a:lnB>
                      <a:noFill/>
                    </a:lnB>
                    <a:solidFill>
                      <a:srgbClr val="FF0E00"/>
                    </a:solidFill>
                  </a:tcPr>
                </a:tc>
                <a:tc>
                  <a:txBody>
                    <a:bodyPr/>
                    <a:lstStyle/>
                    <a:p>
                      <a:pPr algn="r" fontAlgn="b"/>
                      <a:r>
                        <a:rPr lang="ru-RU" sz="600" b="0" i="0" u="none" strike="noStrike">
                          <a:solidFill>
                            <a:schemeClr val="bg1"/>
                          </a:solidFill>
                          <a:effectLst/>
                          <a:latin typeface="Calibri" panose="020F0502020204030204" pitchFamily="34" charset="0"/>
                        </a:rPr>
                        <a:t>590</a:t>
                      </a:r>
                    </a:p>
                  </a:txBody>
                  <a:tcPr marL="6671" marR="6671" marT="6671" marB="0" anchor="b">
                    <a:lnL>
                      <a:noFill/>
                    </a:lnL>
                    <a:lnR>
                      <a:noFill/>
                    </a:lnR>
                    <a:lnT>
                      <a:noFill/>
                    </a:lnT>
                    <a:lnB>
                      <a:noFill/>
                    </a:lnB>
                    <a:solidFill>
                      <a:srgbClr val="FF0F00"/>
                    </a:solidFill>
                  </a:tcPr>
                </a:tc>
                <a:tc>
                  <a:txBody>
                    <a:bodyPr/>
                    <a:lstStyle/>
                    <a:p>
                      <a:pPr algn="r" fontAlgn="b"/>
                      <a:r>
                        <a:rPr lang="ru-RU" sz="600" b="0" i="0" u="none" strike="noStrike">
                          <a:solidFill>
                            <a:schemeClr val="bg1"/>
                          </a:solidFill>
                          <a:effectLst/>
                          <a:latin typeface="Calibri" panose="020F0502020204030204" pitchFamily="34" charset="0"/>
                        </a:rPr>
                        <a:t>632</a:t>
                      </a:r>
                    </a:p>
                  </a:txBody>
                  <a:tcPr marL="6671" marR="6671" marT="6671" marB="0" anchor="b">
                    <a:lnL>
                      <a:noFill/>
                    </a:lnL>
                    <a:lnR>
                      <a:noFill/>
                    </a:lnR>
                    <a:lnT>
                      <a:noFill/>
                    </a:lnT>
                    <a:lnB>
                      <a:noFill/>
                    </a:lnB>
                    <a:solidFill>
                      <a:srgbClr val="FF1000"/>
                    </a:solidFill>
                  </a:tcPr>
                </a:tc>
                <a:tc>
                  <a:txBody>
                    <a:bodyPr/>
                    <a:lstStyle/>
                    <a:p>
                      <a:pPr algn="r" fontAlgn="b"/>
                      <a:r>
                        <a:rPr lang="ru-RU" sz="600" b="0" i="0" u="none" strike="noStrike">
                          <a:solidFill>
                            <a:schemeClr val="bg1"/>
                          </a:solidFill>
                          <a:effectLst/>
                          <a:latin typeface="Calibri" panose="020F0502020204030204" pitchFamily="34" charset="0"/>
                        </a:rPr>
                        <a:t>674</a:t>
                      </a:r>
                    </a:p>
                  </a:txBody>
                  <a:tcPr marL="6671" marR="6671" marT="6671" marB="0" anchor="b">
                    <a:lnL>
                      <a:noFill/>
                    </a:lnL>
                    <a:lnR>
                      <a:noFill/>
                    </a:lnR>
                    <a:lnT>
                      <a:noFill/>
                    </a:lnT>
                    <a:lnB>
                      <a:noFill/>
                    </a:lnB>
                    <a:solidFill>
                      <a:srgbClr val="FF1100"/>
                    </a:solidFill>
                  </a:tcPr>
                </a:tc>
                <a:tc>
                  <a:txBody>
                    <a:bodyPr/>
                    <a:lstStyle/>
                    <a:p>
                      <a:pPr algn="r" fontAlgn="b"/>
                      <a:r>
                        <a:rPr lang="ru-RU" sz="600" b="0" i="0" u="none" strike="noStrike">
                          <a:solidFill>
                            <a:schemeClr val="bg1"/>
                          </a:solidFill>
                          <a:effectLst/>
                          <a:latin typeface="Calibri" panose="020F0502020204030204" pitchFamily="34" charset="0"/>
                        </a:rPr>
                        <a:t>716</a:t>
                      </a:r>
                    </a:p>
                  </a:txBody>
                  <a:tcPr marL="6671" marR="6671" marT="6671" marB="0" anchor="b">
                    <a:lnL>
                      <a:noFill/>
                    </a:lnL>
                    <a:lnR>
                      <a:noFill/>
                    </a:lnR>
                    <a:lnT>
                      <a:noFill/>
                    </a:lnT>
                    <a:lnB>
                      <a:noFill/>
                    </a:lnB>
                    <a:solidFill>
                      <a:srgbClr val="FF1200"/>
                    </a:solidFill>
                  </a:tcPr>
                </a:tc>
                <a:tc>
                  <a:txBody>
                    <a:bodyPr/>
                    <a:lstStyle/>
                    <a:p>
                      <a:pPr algn="r" fontAlgn="b"/>
                      <a:r>
                        <a:rPr lang="ru-RU" sz="600" b="0" i="0" u="none" strike="noStrike">
                          <a:solidFill>
                            <a:schemeClr val="bg1"/>
                          </a:solidFill>
                          <a:effectLst/>
                          <a:latin typeface="Calibri" panose="020F0502020204030204" pitchFamily="34" charset="0"/>
                        </a:rPr>
                        <a:t>758</a:t>
                      </a:r>
                    </a:p>
                  </a:txBody>
                  <a:tcPr marL="6671" marR="6671" marT="6671" marB="0" anchor="b">
                    <a:lnL>
                      <a:noFill/>
                    </a:lnL>
                    <a:lnR>
                      <a:noFill/>
                    </a:lnR>
                    <a:lnT>
                      <a:noFill/>
                    </a:lnT>
                    <a:lnB>
                      <a:noFill/>
                    </a:lnB>
                    <a:solidFill>
                      <a:srgbClr val="FF1300"/>
                    </a:solidFill>
                  </a:tcPr>
                </a:tc>
                <a:tc>
                  <a:txBody>
                    <a:bodyPr/>
                    <a:lstStyle/>
                    <a:p>
                      <a:pPr algn="r" fontAlgn="b"/>
                      <a:r>
                        <a:rPr lang="ru-RU" sz="600" b="0" i="0" u="none" strike="noStrike">
                          <a:solidFill>
                            <a:schemeClr val="bg1"/>
                          </a:solidFill>
                          <a:effectLst/>
                          <a:latin typeface="Calibri" panose="020F0502020204030204" pitchFamily="34" charset="0"/>
                        </a:rPr>
                        <a:t>800</a:t>
                      </a:r>
                    </a:p>
                  </a:txBody>
                  <a:tcPr marL="6671" marR="6671" marT="6671" marB="0" anchor="b">
                    <a:lnL>
                      <a:noFill/>
                    </a:lnL>
                    <a:lnR>
                      <a:noFill/>
                    </a:lnR>
                    <a:lnT>
                      <a:noFill/>
                    </a:lnT>
                    <a:lnB>
                      <a:noFill/>
                    </a:lnB>
                    <a:solidFill>
                      <a:srgbClr val="FF1500"/>
                    </a:solidFill>
                  </a:tcPr>
                </a:tc>
                <a:tc>
                  <a:txBody>
                    <a:bodyPr/>
                    <a:lstStyle/>
                    <a:p>
                      <a:pPr algn="r" fontAlgn="b"/>
                      <a:r>
                        <a:rPr lang="ru-RU" sz="600" b="0" i="0" u="none" strike="noStrike">
                          <a:solidFill>
                            <a:schemeClr val="bg1"/>
                          </a:solidFill>
                          <a:effectLst/>
                          <a:latin typeface="Calibri" panose="020F0502020204030204" pitchFamily="34" charset="0"/>
                        </a:rPr>
                        <a:t>842</a:t>
                      </a:r>
                    </a:p>
                  </a:txBody>
                  <a:tcPr marL="6671" marR="6671" marT="6671" marB="0" anchor="b">
                    <a:lnL>
                      <a:noFill/>
                    </a:lnL>
                    <a:lnR>
                      <a:noFill/>
                    </a:lnR>
                    <a:lnT>
                      <a:noFill/>
                    </a:lnT>
                    <a:lnB>
                      <a:noFill/>
                    </a:lnB>
                    <a:solidFill>
                      <a:srgbClr val="FF1600"/>
                    </a:solidFill>
                  </a:tcPr>
                </a:tc>
                <a:tc>
                  <a:txBody>
                    <a:bodyPr/>
                    <a:lstStyle/>
                    <a:p>
                      <a:pPr algn="r" fontAlgn="b"/>
                      <a:r>
                        <a:rPr lang="ru-RU" sz="600" b="0" i="0" u="none" strike="noStrike">
                          <a:solidFill>
                            <a:schemeClr val="bg1"/>
                          </a:solidFill>
                          <a:effectLst/>
                          <a:latin typeface="Calibri" panose="020F0502020204030204" pitchFamily="34" charset="0"/>
                        </a:rPr>
                        <a:t>884</a:t>
                      </a:r>
                    </a:p>
                  </a:txBody>
                  <a:tcPr marL="6671" marR="6671" marT="6671" marB="0" anchor="b">
                    <a:lnL>
                      <a:noFill/>
                    </a:lnL>
                    <a:lnR>
                      <a:noFill/>
                    </a:lnR>
                    <a:lnT>
                      <a:noFill/>
                    </a:lnT>
                    <a:lnB>
                      <a:noFill/>
                    </a:lnB>
                    <a:solidFill>
                      <a:srgbClr val="FF1700"/>
                    </a:solidFill>
                  </a:tcPr>
                </a:tc>
                <a:tc>
                  <a:txBody>
                    <a:bodyPr/>
                    <a:lstStyle/>
                    <a:p>
                      <a:pPr algn="r" fontAlgn="b"/>
                      <a:r>
                        <a:rPr lang="ru-RU" sz="600" b="0" i="0" u="none" strike="noStrike">
                          <a:solidFill>
                            <a:schemeClr val="bg1"/>
                          </a:solidFill>
                          <a:effectLst/>
                          <a:latin typeface="Calibri" panose="020F0502020204030204" pitchFamily="34" charset="0"/>
                        </a:rPr>
                        <a:t>926</a:t>
                      </a:r>
                    </a:p>
                  </a:txBody>
                  <a:tcPr marL="6671" marR="6671" marT="6671" marB="0" anchor="b">
                    <a:lnL>
                      <a:noFill/>
                    </a:lnL>
                    <a:lnR>
                      <a:noFill/>
                    </a:lnR>
                    <a:lnT>
                      <a:noFill/>
                    </a:lnT>
                    <a:lnB>
                      <a:noFill/>
                    </a:lnB>
                    <a:solidFill>
                      <a:srgbClr val="FF1800"/>
                    </a:solidFill>
                  </a:tcPr>
                </a:tc>
                <a:tc>
                  <a:txBody>
                    <a:bodyPr/>
                    <a:lstStyle/>
                    <a:p>
                      <a:pPr algn="r" fontAlgn="b"/>
                      <a:r>
                        <a:rPr lang="ru-RU" sz="600" b="0" i="0" u="none" strike="noStrike">
                          <a:solidFill>
                            <a:schemeClr val="bg1"/>
                          </a:solidFill>
                          <a:effectLst/>
                          <a:latin typeface="Calibri" panose="020F0502020204030204" pitchFamily="34" charset="0"/>
                        </a:rPr>
                        <a:t>968</a:t>
                      </a:r>
                    </a:p>
                  </a:txBody>
                  <a:tcPr marL="6671" marR="6671" marT="6671" marB="0" anchor="b">
                    <a:lnL>
                      <a:noFill/>
                    </a:lnL>
                    <a:lnR>
                      <a:noFill/>
                    </a:lnR>
                    <a:lnT>
                      <a:noFill/>
                    </a:lnT>
                    <a:lnB>
                      <a:noFill/>
                    </a:lnB>
                    <a:solidFill>
                      <a:srgbClr val="FF1900"/>
                    </a:solidFill>
                  </a:tcPr>
                </a:tc>
                <a:tc>
                  <a:txBody>
                    <a:bodyPr/>
                    <a:lstStyle/>
                    <a:p>
                      <a:pPr algn="r" fontAlgn="b"/>
                      <a:r>
                        <a:rPr lang="ru-RU" sz="600" b="0" i="0" u="none" strike="noStrike">
                          <a:solidFill>
                            <a:schemeClr val="bg1"/>
                          </a:solidFill>
                          <a:effectLst/>
                          <a:latin typeface="Calibri" panose="020F0502020204030204" pitchFamily="34" charset="0"/>
                        </a:rPr>
                        <a:t>1010</a:t>
                      </a:r>
                    </a:p>
                  </a:txBody>
                  <a:tcPr marL="6671" marR="6671" marT="6671" marB="0" anchor="b">
                    <a:lnL>
                      <a:noFill/>
                    </a:lnL>
                    <a:lnR>
                      <a:noFill/>
                    </a:lnR>
                    <a:lnT>
                      <a:noFill/>
                    </a:lnT>
                    <a:lnB>
                      <a:noFill/>
                    </a:lnB>
                    <a:solidFill>
                      <a:srgbClr val="FF1A00"/>
                    </a:solidFill>
                  </a:tcPr>
                </a:tc>
                <a:tc>
                  <a:txBody>
                    <a:bodyPr/>
                    <a:lstStyle/>
                    <a:p>
                      <a:pPr algn="r" fontAlgn="b"/>
                      <a:r>
                        <a:rPr lang="ru-RU" sz="600" b="0" i="0" u="none" strike="noStrike">
                          <a:solidFill>
                            <a:schemeClr val="bg1"/>
                          </a:solidFill>
                          <a:effectLst/>
                          <a:latin typeface="Calibri" panose="020F0502020204030204" pitchFamily="34" charset="0"/>
                        </a:rPr>
                        <a:t>1052</a:t>
                      </a:r>
                    </a:p>
                  </a:txBody>
                  <a:tcPr marL="6671" marR="6671" marT="6671" marB="0" anchor="b">
                    <a:lnL>
                      <a:noFill/>
                    </a:lnL>
                    <a:lnR>
                      <a:noFill/>
                    </a:lnR>
                    <a:lnT>
                      <a:noFill/>
                    </a:lnT>
                    <a:lnB>
                      <a:noFill/>
                    </a:lnB>
                    <a:solidFill>
                      <a:srgbClr val="FF1B00"/>
                    </a:solidFill>
                  </a:tcPr>
                </a:tc>
              </a:tr>
              <a:tr h="208700">
                <a:tc>
                  <a:txBody>
                    <a:bodyPr/>
                    <a:lstStyle/>
                    <a:p>
                      <a:pPr algn="r" fontAlgn="b"/>
                      <a:r>
                        <a:rPr lang="ru-RU" sz="600" b="0" i="0" u="none" strike="noStrike">
                          <a:solidFill>
                            <a:schemeClr val="tx1"/>
                          </a:solidFill>
                          <a:effectLst/>
                          <a:latin typeface="Calibri" panose="020F0502020204030204" pitchFamily="34" charset="0"/>
                        </a:rPr>
                        <a:t>4</a:t>
                      </a:r>
                    </a:p>
                  </a:txBody>
                  <a:tcPr marL="6671" marR="6671" marT="6671" marB="0" anchor="b">
                    <a:lnL>
                      <a:noFill/>
                    </a:lnL>
                    <a:lnR>
                      <a:noFill/>
                    </a:lnR>
                    <a:lnT>
                      <a:noFill/>
                    </a:lnT>
                    <a:lnB>
                      <a:noFill/>
                    </a:lnB>
                  </a:tcPr>
                </a:tc>
                <a:tc>
                  <a:txBody>
                    <a:bodyPr/>
                    <a:lstStyle/>
                    <a:p>
                      <a:pPr algn="r" fontAlgn="b"/>
                      <a:r>
                        <a:rPr lang="ru-RU" sz="600" b="0" i="0" u="none" strike="noStrike">
                          <a:solidFill>
                            <a:schemeClr val="bg1"/>
                          </a:solidFill>
                          <a:effectLst/>
                          <a:latin typeface="Calibri" panose="020F0502020204030204" pitchFamily="34" charset="0"/>
                        </a:rPr>
                        <a:t>74</a:t>
                      </a:r>
                    </a:p>
                  </a:txBody>
                  <a:tcPr marL="6671" marR="6671" marT="6671" marB="0" anchor="b">
                    <a:lnL>
                      <a:noFill/>
                    </a:lnL>
                    <a:lnR>
                      <a:noFill/>
                    </a:lnR>
                    <a:lnT w="12700" cap="flat" cmpd="sng" algn="ctr">
                      <a:solidFill>
                        <a:srgbClr val="000000"/>
                      </a:solidFill>
                      <a:prstDash val="solid"/>
                      <a:round/>
                      <a:headEnd type="none" w="med" len="med"/>
                      <a:tailEnd type="none" w="med" len="med"/>
                    </a:lnT>
                    <a:lnB>
                      <a:noFill/>
                    </a:lnB>
                    <a:solidFill>
                      <a:srgbClr val="FF0200"/>
                    </a:solidFill>
                  </a:tcPr>
                </a:tc>
                <a:tc>
                  <a:txBody>
                    <a:bodyPr/>
                    <a:lstStyle/>
                    <a:p>
                      <a:pPr algn="r" fontAlgn="b"/>
                      <a:r>
                        <a:rPr lang="ru-RU" sz="600" b="0" i="0" u="none" strike="noStrike">
                          <a:solidFill>
                            <a:schemeClr val="bg1"/>
                          </a:solidFill>
                          <a:effectLst/>
                          <a:latin typeface="Calibri" panose="020F0502020204030204" pitchFamily="34" charset="0"/>
                        </a:rPr>
                        <a:t>144</a:t>
                      </a:r>
                    </a:p>
                  </a:txBody>
                  <a:tcPr marL="6671" marR="6671" marT="6671" marB="0" anchor="b">
                    <a:lnL>
                      <a:noFill/>
                    </a:lnL>
                    <a:lnR>
                      <a:noFill/>
                    </a:lnR>
                    <a:lnT>
                      <a:noFill/>
                    </a:lnT>
                    <a:lnB>
                      <a:noFill/>
                    </a:lnB>
                    <a:solidFill>
                      <a:srgbClr val="FF0400"/>
                    </a:solidFill>
                  </a:tcPr>
                </a:tc>
                <a:tc>
                  <a:txBody>
                    <a:bodyPr/>
                    <a:lstStyle/>
                    <a:p>
                      <a:pPr algn="r" fontAlgn="b"/>
                      <a:r>
                        <a:rPr lang="ru-RU" sz="600" b="0" i="0" u="none" strike="noStrike">
                          <a:solidFill>
                            <a:schemeClr val="bg1"/>
                          </a:solidFill>
                          <a:effectLst/>
                          <a:latin typeface="Calibri" panose="020F0502020204030204" pitchFamily="34" charset="0"/>
                        </a:rPr>
                        <a:t>214</a:t>
                      </a:r>
                    </a:p>
                  </a:txBody>
                  <a:tcPr marL="6671" marR="6671" marT="6671" marB="0" anchor="b">
                    <a:lnL>
                      <a:noFill/>
                    </a:lnL>
                    <a:lnR>
                      <a:noFill/>
                    </a:lnR>
                    <a:lnT>
                      <a:noFill/>
                    </a:lnT>
                    <a:lnB>
                      <a:noFill/>
                    </a:lnB>
                    <a:solidFill>
                      <a:srgbClr val="FF0500"/>
                    </a:solidFill>
                  </a:tcPr>
                </a:tc>
                <a:tc>
                  <a:txBody>
                    <a:bodyPr/>
                    <a:lstStyle/>
                    <a:p>
                      <a:pPr algn="r" fontAlgn="b"/>
                      <a:r>
                        <a:rPr lang="ru-RU" sz="600" b="0" i="0" u="none" strike="noStrike">
                          <a:solidFill>
                            <a:schemeClr val="bg1"/>
                          </a:solidFill>
                          <a:effectLst/>
                          <a:latin typeface="Calibri" panose="020F0502020204030204" pitchFamily="34" charset="0"/>
                        </a:rPr>
                        <a:t>284</a:t>
                      </a:r>
                    </a:p>
                  </a:txBody>
                  <a:tcPr marL="6671" marR="6671" marT="6671" marB="0" anchor="b">
                    <a:lnL>
                      <a:noFill/>
                    </a:lnL>
                    <a:lnR>
                      <a:noFill/>
                    </a:lnR>
                    <a:lnT>
                      <a:noFill/>
                    </a:lnT>
                    <a:lnB>
                      <a:noFill/>
                    </a:lnB>
                    <a:solidFill>
                      <a:srgbClr val="FF0700"/>
                    </a:solidFill>
                  </a:tcPr>
                </a:tc>
                <a:tc>
                  <a:txBody>
                    <a:bodyPr/>
                    <a:lstStyle/>
                    <a:p>
                      <a:pPr algn="r" fontAlgn="b"/>
                      <a:r>
                        <a:rPr lang="ru-RU" sz="600" b="0" i="0" u="none" strike="noStrike">
                          <a:solidFill>
                            <a:schemeClr val="bg1"/>
                          </a:solidFill>
                          <a:effectLst/>
                          <a:latin typeface="Calibri" panose="020F0502020204030204" pitchFamily="34" charset="0"/>
                        </a:rPr>
                        <a:t>354</a:t>
                      </a:r>
                    </a:p>
                  </a:txBody>
                  <a:tcPr marL="6671" marR="6671" marT="6671" marB="0" anchor="b">
                    <a:lnL>
                      <a:noFill/>
                    </a:lnL>
                    <a:lnR>
                      <a:noFill/>
                    </a:lnR>
                    <a:lnT>
                      <a:noFill/>
                    </a:lnT>
                    <a:lnB>
                      <a:noFill/>
                    </a:lnB>
                    <a:solidFill>
                      <a:srgbClr val="FF0900"/>
                    </a:solidFill>
                  </a:tcPr>
                </a:tc>
                <a:tc>
                  <a:txBody>
                    <a:bodyPr/>
                    <a:lstStyle/>
                    <a:p>
                      <a:pPr algn="r" fontAlgn="b"/>
                      <a:r>
                        <a:rPr lang="ru-RU" sz="600" b="0" i="0" u="none" strike="noStrike">
                          <a:solidFill>
                            <a:schemeClr val="bg1"/>
                          </a:solidFill>
                          <a:effectLst/>
                          <a:latin typeface="Calibri" panose="020F0502020204030204" pitchFamily="34" charset="0"/>
                        </a:rPr>
                        <a:t>424</a:t>
                      </a:r>
                    </a:p>
                  </a:txBody>
                  <a:tcPr marL="6671" marR="6671" marT="6671" marB="0" anchor="b">
                    <a:lnL>
                      <a:noFill/>
                    </a:lnL>
                    <a:lnR>
                      <a:noFill/>
                    </a:lnR>
                    <a:lnT>
                      <a:noFill/>
                    </a:lnT>
                    <a:lnB>
                      <a:noFill/>
                    </a:lnB>
                    <a:solidFill>
                      <a:srgbClr val="FF0B00"/>
                    </a:solidFill>
                  </a:tcPr>
                </a:tc>
                <a:tc>
                  <a:txBody>
                    <a:bodyPr/>
                    <a:lstStyle/>
                    <a:p>
                      <a:pPr algn="r" fontAlgn="b"/>
                      <a:r>
                        <a:rPr lang="ru-RU" sz="600" b="0" i="0" u="none" strike="noStrike">
                          <a:solidFill>
                            <a:schemeClr val="bg1"/>
                          </a:solidFill>
                          <a:effectLst/>
                          <a:latin typeface="Calibri" panose="020F0502020204030204" pitchFamily="34" charset="0"/>
                        </a:rPr>
                        <a:t>494</a:t>
                      </a:r>
                    </a:p>
                  </a:txBody>
                  <a:tcPr marL="6671" marR="6671" marT="6671" marB="0" anchor="b">
                    <a:lnL>
                      <a:noFill/>
                    </a:lnL>
                    <a:lnR>
                      <a:noFill/>
                    </a:lnR>
                    <a:lnT>
                      <a:noFill/>
                    </a:lnT>
                    <a:lnB>
                      <a:noFill/>
                    </a:lnB>
                    <a:solidFill>
                      <a:srgbClr val="FF0D00"/>
                    </a:solidFill>
                  </a:tcPr>
                </a:tc>
                <a:tc>
                  <a:txBody>
                    <a:bodyPr/>
                    <a:lstStyle/>
                    <a:p>
                      <a:pPr algn="r" fontAlgn="b"/>
                      <a:r>
                        <a:rPr lang="ru-RU" sz="600" b="0" i="0" u="none" strike="noStrike">
                          <a:solidFill>
                            <a:schemeClr val="bg1"/>
                          </a:solidFill>
                          <a:effectLst/>
                          <a:latin typeface="Calibri" panose="020F0502020204030204" pitchFamily="34" charset="0"/>
                        </a:rPr>
                        <a:t>564</a:t>
                      </a:r>
                    </a:p>
                  </a:txBody>
                  <a:tcPr marL="6671" marR="6671" marT="6671" marB="0" anchor="b">
                    <a:lnL>
                      <a:noFill/>
                    </a:lnL>
                    <a:lnR>
                      <a:noFill/>
                    </a:lnR>
                    <a:lnT>
                      <a:noFill/>
                    </a:lnT>
                    <a:lnB>
                      <a:noFill/>
                    </a:lnB>
                    <a:solidFill>
                      <a:srgbClr val="FF0E00"/>
                    </a:solidFill>
                  </a:tcPr>
                </a:tc>
                <a:tc>
                  <a:txBody>
                    <a:bodyPr/>
                    <a:lstStyle/>
                    <a:p>
                      <a:pPr algn="r" fontAlgn="b"/>
                      <a:r>
                        <a:rPr lang="ru-RU" sz="600" b="0" i="0" u="none" strike="noStrike">
                          <a:solidFill>
                            <a:schemeClr val="bg1"/>
                          </a:solidFill>
                          <a:effectLst/>
                          <a:latin typeface="Calibri" panose="020F0502020204030204" pitchFamily="34" charset="0"/>
                        </a:rPr>
                        <a:t>634</a:t>
                      </a:r>
                    </a:p>
                  </a:txBody>
                  <a:tcPr marL="6671" marR="6671" marT="6671" marB="0" anchor="b">
                    <a:lnL>
                      <a:noFill/>
                    </a:lnL>
                    <a:lnR>
                      <a:noFill/>
                    </a:lnR>
                    <a:lnT>
                      <a:noFill/>
                    </a:lnT>
                    <a:lnB>
                      <a:noFill/>
                    </a:lnB>
                    <a:solidFill>
                      <a:srgbClr val="FF1000"/>
                    </a:solidFill>
                  </a:tcPr>
                </a:tc>
                <a:tc>
                  <a:txBody>
                    <a:bodyPr/>
                    <a:lstStyle/>
                    <a:p>
                      <a:pPr algn="r" fontAlgn="b"/>
                      <a:r>
                        <a:rPr lang="ru-RU" sz="600" b="0" i="0" u="none" strike="noStrike">
                          <a:solidFill>
                            <a:schemeClr val="bg1"/>
                          </a:solidFill>
                          <a:effectLst/>
                          <a:latin typeface="Calibri" panose="020F0502020204030204" pitchFamily="34" charset="0"/>
                        </a:rPr>
                        <a:t>704</a:t>
                      </a:r>
                    </a:p>
                  </a:txBody>
                  <a:tcPr marL="6671" marR="6671" marT="6671" marB="0" anchor="b">
                    <a:lnL>
                      <a:noFill/>
                    </a:lnL>
                    <a:lnR>
                      <a:noFill/>
                    </a:lnR>
                    <a:lnT>
                      <a:noFill/>
                    </a:lnT>
                    <a:lnB>
                      <a:noFill/>
                    </a:lnB>
                    <a:solidFill>
                      <a:srgbClr val="FF1200"/>
                    </a:solidFill>
                  </a:tcPr>
                </a:tc>
                <a:tc>
                  <a:txBody>
                    <a:bodyPr/>
                    <a:lstStyle/>
                    <a:p>
                      <a:pPr algn="r" fontAlgn="b"/>
                      <a:r>
                        <a:rPr lang="ru-RU" sz="600" b="0" i="0" u="none" strike="noStrike">
                          <a:solidFill>
                            <a:schemeClr val="bg1"/>
                          </a:solidFill>
                          <a:effectLst/>
                          <a:latin typeface="Calibri" panose="020F0502020204030204" pitchFamily="34" charset="0"/>
                        </a:rPr>
                        <a:t>774</a:t>
                      </a:r>
                    </a:p>
                  </a:txBody>
                  <a:tcPr marL="6671" marR="6671" marT="6671" marB="0" anchor="b">
                    <a:lnL>
                      <a:noFill/>
                    </a:lnL>
                    <a:lnR>
                      <a:noFill/>
                    </a:lnR>
                    <a:lnT>
                      <a:noFill/>
                    </a:lnT>
                    <a:lnB>
                      <a:noFill/>
                    </a:lnB>
                    <a:solidFill>
                      <a:srgbClr val="FF1400"/>
                    </a:solidFill>
                  </a:tcPr>
                </a:tc>
                <a:tc>
                  <a:txBody>
                    <a:bodyPr/>
                    <a:lstStyle/>
                    <a:p>
                      <a:pPr algn="r" fontAlgn="b"/>
                      <a:r>
                        <a:rPr lang="ru-RU" sz="600" b="0" i="0" u="none" strike="noStrike">
                          <a:solidFill>
                            <a:schemeClr val="bg1"/>
                          </a:solidFill>
                          <a:effectLst/>
                          <a:latin typeface="Calibri" panose="020F0502020204030204" pitchFamily="34" charset="0"/>
                        </a:rPr>
                        <a:t>844</a:t>
                      </a:r>
                    </a:p>
                  </a:txBody>
                  <a:tcPr marL="6671" marR="6671" marT="6671" marB="0" anchor="b">
                    <a:lnL>
                      <a:noFill/>
                    </a:lnL>
                    <a:lnR>
                      <a:noFill/>
                    </a:lnR>
                    <a:lnT>
                      <a:noFill/>
                    </a:lnT>
                    <a:lnB>
                      <a:noFill/>
                    </a:lnB>
                    <a:solidFill>
                      <a:srgbClr val="FF1600"/>
                    </a:solidFill>
                  </a:tcPr>
                </a:tc>
                <a:tc>
                  <a:txBody>
                    <a:bodyPr/>
                    <a:lstStyle/>
                    <a:p>
                      <a:pPr algn="r" fontAlgn="b"/>
                      <a:r>
                        <a:rPr lang="ru-RU" sz="600" b="0" i="0" u="none" strike="noStrike">
                          <a:solidFill>
                            <a:schemeClr val="bg1"/>
                          </a:solidFill>
                          <a:effectLst/>
                          <a:latin typeface="Calibri" panose="020F0502020204030204" pitchFamily="34" charset="0"/>
                        </a:rPr>
                        <a:t>914</a:t>
                      </a:r>
                    </a:p>
                  </a:txBody>
                  <a:tcPr marL="6671" marR="6671" marT="6671" marB="0" anchor="b">
                    <a:lnL>
                      <a:noFill/>
                    </a:lnL>
                    <a:lnR>
                      <a:noFill/>
                    </a:lnR>
                    <a:lnT>
                      <a:noFill/>
                    </a:lnT>
                    <a:lnB>
                      <a:noFill/>
                    </a:lnB>
                    <a:solidFill>
                      <a:srgbClr val="FF1700"/>
                    </a:solidFill>
                  </a:tcPr>
                </a:tc>
                <a:tc>
                  <a:txBody>
                    <a:bodyPr/>
                    <a:lstStyle/>
                    <a:p>
                      <a:pPr algn="r" fontAlgn="b"/>
                      <a:r>
                        <a:rPr lang="ru-RU" sz="600" b="0" i="0" u="none" strike="noStrike">
                          <a:solidFill>
                            <a:schemeClr val="bg1"/>
                          </a:solidFill>
                          <a:effectLst/>
                          <a:latin typeface="Calibri" panose="020F0502020204030204" pitchFamily="34" charset="0"/>
                        </a:rPr>
                        <a:t>984</a:t>
                      </a:r>
                    </a:p>
                  </a:txBody>
                  <a:tcPr marL="6671" marR="6671" marT="6671" marB="0" anchor="b">
                    <a:lnL>
                      <a:noFill/>
                    </a:lnL>
                    <a:lnR>
                      <a:noFill/>
                    </a:lnR>
                    <a:lnT>
                      <a:noFill/>
                    </a:lnT>
                    <a:lnB>
                      <a:noFill/>
                    </a:lnB>
                    <a:solidFill>
                      <a:srgbClr val="FF1900"/>
                    </a:solidFill>
                  </a:tcPr>
                </a:tc>
                <a:tc>
                  <a:txBody>
                    <a:bodyPr/>
                    <a:lstStyle/>
                    <a:p>
                      <a:pPr algn="r" fontAlgn="b"/>
                      <a:r>
                        <a:rPr lang="ru-RU" sz="600" b="0" i="0" u="none" strike="noStrike">
                          <a:solidFill>
                            <a:schemeClr val="bg1"/>
                          </a:solidFill>
                          <a:effectLst/>
                          <a:latin typeface="Calibri" panose="020F0502020204030204" pitchFamily="34" charset="0"/>
                        </a:rPr>
                        <a:t>1054</a:t>
                      </a:r>
                    </a:p>
                  </a:txBody>
                  <a:tcPr marL="6671" marR="6671" marT="6671" marB="0" anchor="b">
                    <a:lnL>
                      <a:noFill/>
                    </a:lnL>
                    <a:lnR>
                      <a:noFill/>
                    </a:lnR>
                    <a:lnT>
                      <a:noFill/>
                    </a:lnT>
                    <a:lnB>
                      <a:noFill/>
                    </a:lnB>
                    <a:solidFill>
                      <a:srgbClr val="FF1B00"/>
                    </a:solidFill>
                  </a:tcPr>
                </a:tc>
                <a:tc>
                  <a:txBody>
                    <a:bodyPr/>
                    <a:lstStyle/>
                    <a:p>
                      <a:pPr algn="r" fontAlgn="b"/>
                      <a:r>
                        <a:rPr lang="ru-RU" sz="600" b="0" i="0" u="none" strike="noStrike">
                          <a:solidFill>
                            <a:schemeClr val="bg1"/>
                          </a:solidFill>
                          <a:effectLst/>
                          <a:latin typeface="Calibri" panose="020F0502020204030204" pitchFamily="34" charset="0"/>
                        </a:rPr>
                        <a:t>1124</a:t>
                      </a:r>
                    </a:p>
                  </a:txBody>
                  <a:tcPr marL="6671" marR="6671" marT="6671" marB="0" anchor="b">
                    <a:lnL>
                      <a:noFill/>
                    </a:lnL>
                    <a:lnR>
                      <a:noFill/>
                    </a:lnR>
                    <a:lnT>
                      <a:noFill/>
                    </a:lnT>
                    <a:lnB>
                      <a:noFill/>
                    </a:lnB>
                    <a:solidFill>
                      <a:srgbClr val="FF1D00"/>
                    </a:solidFill>
                  </a:tcPr>
                </a:tc>
                <a:tc>
                  <a:txBody>
                    <a:bodyPr/>
                    <a:lstStyle/>
                    <a:p>
                      <a:pPr algn="r" fontAlgn="b"/>
                      <a:r>
                        <a:rPr lang="ru-RU" sz="600" b="0" i="0" u="none" strike="noStrike">
                          <a:solidFill>
                            <a:schemeClr val="bg1"/>
                          </a:solidFill>
                          <a:effectLst/>
                          <a:latin typeface="Calibri" panose="020F0502020204030204" pitchFamily="34" charset="0"/>
                        </a:rPr>
                        <a:t>1194</a:t>
                      </a:r>
                    </a:p>
                  </a:txBody>
                  <a:tcPr marL="6671" marR="6671" marT="6671" marB="0" anchor="b">
                    <a:lnL>
                      <a:noFill/>
                    </a:lnL>
                    <a:lnR>
                      <a:noFill/>
                    </a:lnR>
                    <a:lnT>
                      <a:noFill/>
                    </a:lnT>
                    <a:lnB>
                      <a:noFill/>
                    </a:lnB>
                    <a:solidFill>
                      <a:srgbClr val="FF1F00"/>
                    </a:solidFill>
                  </a:tcPr>
                </a:tc>
                <a:tc>
                  <a:txBody>
                    <a:bodyPr/>
                    <a:lstStyle/>
                    <a:p>
                      <a:pPr algn="r" fontAlgn="b"/>
                      <a:r>
                        <a:rPr lang="ru-RU" sz="600" b="0" i="0" u="none" strike="noStrike">
                          <a:solidFill>
                            <a:schemeClr val="bg1"/>
                          </a:solidFill>
                          <a:effectLst/>
                          <a:latin typeface="Calibri" panose="020F0502020204030204" pitchFamily="34" charset="0"/>
                        </a:rPr>
                        <a:t>1264</a:t>
                      </a:r>
                    </a:p>
                  </a:txBody>
                  <a:tcPr marL="6671" marR="6671" marT="6671" marB="0" anchor="b">
                    <a:lnL>
                      <a:noFill/>
                    </a:lnL>
                    <a:lnR>
                      <a:noFill/>
                    </a:lnR>
                    <a:lnT>
                      <a:noFill/>
                    </a:lnT>
                    <a:lnB>
                      <a:noFill/>
                    </a:lnB>
                    <a:solidFill>
                      <a:srgbClr val="FF2000"/>
                    </a:solidFill>
                  </a:tcPr>
                </a:tc>
                <a:tc>
                  <a:txBody>
                    <a:bodyPr/>
                    <a:lstStyle/>
                    <a:p>
                      <a:pPr algn="r" fontAlgn="b"/>
                      <a:r>
                        <a:rPr lang="ru-RU" sz="600" b="0" i="0" u="none" strike="noStrike">
                          <a:solidFill>
                            <a:schemeClr val="bg1"/>
                          </a:solidFill>
                          <a:effectLst/>
                          <a:latin typeface="Calibri" panose="020F0502020204030204" pitchFamily="34" charset="0"/>
                        </a:rPr>
                        <a:t>1334</a:t>
                      </a:r>
                    </a:p>
                  </a:txBody>
                  <a:tcPr marL="6671" marR="6671" marT="6671" marB="0" anchor="b">
                    <a:lnL>
                      <a:noFill/>
                    </a:lnL>
                    <a:lnR>
                      <a:noFill/>
                    </a:lnR>
                    <a:lnT>
                      <a:noFill/>
                    </a:lnT>
                    <a:lnB>
                      <a:noFill/>
                    </a:lnB>
                    <a:solidFill>
                      <a:srgbClr val="FF2200"/>
                    </a:solidFill>
                  </a:tcPr>
                </a:tc>
                <a:tc>
                  <a:txBody>
                    <a:bodyPr/>
                    <a:lstStyle/>
                    <a:p>
                      <a:pPr algn="r" fontAlgn="b"/>
                      <a:r>
                        <a:rPr lang="ru-RU" sz="600" b="0" i="0" u="none" strike="noStrike">
                          <a:solidFill>
                            <a:schemeClr val="bg1"/>
                          </a:solidFill>
                          <a:effectLst/>
                          <a:latin typeface="Calibri" panose="020F0502020204030204" pitchFamily="34" charset="0"/>
                        </a:rPr>
                        <a:t>1404</a:t>
                      </a:r>
                    </a:p>
                  </a:txBody>
                  <a:tcPr marL="6671" marR="6671" marT="6671" marB="0" anchor="b">
                    <a:lnL>
                      <a:noFill/>
                    </a:lnL>
                    <a:lnR>
                      <a:noFill/>
                    </a:lnR>
                    <a:lnT>
                      <a:noFill/>
                    </a:lnT>
                    <a:lnB>
                      <a:noFill/>
                    </a:lnB>
                    <a:solidFill>
                      <a:srgbClr val="FF2400"/>
                    </a:solidFill>
                  </a:tcPr>
                </a:tc>
                <a:tc>
                  <a:txBody>
                    <a:bodyPr/>
                    <a:lstStyle/>
                    <a:p>
                      <a:pPr algn="r" fontAlgn="b"/>
                      <a:r>
                        <a:rPr lang="ru-RU" sz="600" b="0" i="0" u="none" strike="noStrike">
                          <a:solidFill>
                            <a:schemeClr val="bg1"/>
                          </a:solidFill>
                          <a:effectLst/>
                          <a:latin typeface="Calibri" panose="020F0502020204030204" pitchFamily="34" charset="0"/>
                        </a:rPr>
                        <a:t>1474</a:t>
                      </a:r>
                    </a:p>
                  </a:txBody>
                  <a:tcPr marL="6671" marR="6671" marT="6671" marB="0" anchor="b">
                    <a:lnL>
                      <a:noFill/>
                    </a:lnL>
                    <a:lnR>
                      <a:noFill/>
                    </a:lnR>
                    <a:lnT>
                      <a:noFill/>
                    </a:lnT>
                    <a:lnB>
                      <a:noFill/>
                    </a:lnB>
                    <a:solidFill>
                      <a:srgbClr val="FF2600"/>
                    </a:solidFill>
                  </a:tcPr>
                </a:tc>
                <a:tc>
                  <a:txBody>
                    <a:bodyPr/>
                    <a:lstStyle/>
                    <a:p>
                      <a:pPr algn="r" fontAlgn="b"/>
                      <a:r>
                        <a:rPr lang="ru-RU" sz="600" b="0" i="0" u="none" strike="noStrike">
                          <a:solidFill>
                            <a:schemeClr val="bg1"/>
                          </a:solidFill>
                          <a:effectLst/>
                          <a:latin typeface="Calibri" panose="020F0502020204030204" pitchFamily="34" charset="0"/>
                        </a:rPr>
                        <a:t>1544</a:t>
                      </a:r>
                    </a:p>
                  </a:txBody>
                  <a:tcPr marL="6671" marR="6671" marT="6671" marB="0" anchor="b">
                    <a:lnL>
                      <a:noFill/>
                    </a:lnL>
                    <a:lnR>
                      <a:noFill/>
                    </a:lnR>
                    <a:lnT>
                      <a:noFill/>
                    </a:lnT>
                    <a:lnB>
                      <a:noFill/>
                    </a:lnB>
                    <a:solidFill>
                      <a:srgbClr val="FF2800"/>
                    </a:solidFill>
                  </a:tcPr>
                </a:tc>
                <a:tc>
                  <a:txBody>
                    <a:bodyPr/>
                    <a:lstStyle/>
                    <a:p>
                      <a:pPr algn="r" fontAlgn="b"/>
                      <a:r>
                        <a:rPr lang="ru-RU" sz="600" b="0" i="0" u="none" strike="noStrike">
                          <a:solidFill>
                            <a:schemeClr val="bg1"/>
                          </a:solidFill>
                          <a:effectLst/>
                          <a:latin typeface="Calibri" panose="020F0502020204030204" pitchFamily="34" charset="0"/>
                        </a:rPr>
                        <a:t>1614</a:t>
                      </a:r>
                    </a:p>
                  </a:txBody>
                  <a:tcPr marL="6671" marR="6671" marT="6671" marB="0" anchor="b">
                    <a:lnL>
                      <a:noFill/>
                    </a:lnL>
                    <a:lnR>
                      <a:noFill/>
                    </a:lnR>
                    <a:lnT>
                      <a:noFill/>
                    </a:lnT>
                    <a:lnB>
                      <a:noFill/>
                    </a:lnB>
                    <a:solidFill>
                      <a:srgbClr val="FF2900"/>
                    </a:solidFill>
                  </a:tcPr>
                </a:tc>
                <a:tc>
                  <a:txBody>
                    <a:bodyPr/>
                    <a:lstStyle/>
                    <a:p>
                      <a:pPr algn="r" fontAlgn="b"/>
                      <a:r>
                        <a:rPr lang="ru-RU" sz="600" b="0" i="0" u="none" strike="noStrike">
                          <a:solidFill>
                            <a:schemeClr val="bg1"/>
                          </a:solidFill>
                          <a:effectLst/>
                          <a:latin typeface="Calibri" panose="020F0502020204030204" pitchFamily="34" charset="0"/>
                        </a:rPr>
                        <a:t>1684</a:t>
                      </a:r>
                    </a:p>
                  </a:txBody>
                  <a:tcPr marL="6671" marR="6671" marT="6671" marB="0" anchor="b">
                    <a:lnL>
                      <a:noFill/>
                    </a:lnL>
                    <a:lnR>
                      <a:noFill/>
                    </a:lnR>
                    <a:lnT>
                      <a:noFill/>
                    </a:lnT>
                    <a:lnB>
                      <a:noFill/>
                    </a:lnB>
                    <a:solidFill>
                      <a:srgbClr val="FF2B00"/>
                    </a:solidFill>
                  </a:tcPr>
                </a:tc>
                <a:tc>
                  <a:txBody>
                    <a:bodyPr/>
                    <a:lstStyle/>
                    <a:p>
                      <a:pPr algn="r" fontAlgn="b"/>
                      <a:r>
                        <a:rPr lang="ru-RU" sz="600" b="0" i="0" u="none" strike="noStrike">
                          <a:solidFill>
                            <a:schemeClr val="bg1"/>
                          </a:solidFill>
                          <a:effectLst/>
                          <a:latin typeface="Calibri" panose="020F0502020204030204" pitchFamily="34" charset="0"/>
                        </a:rPr>
                        <a:t>1754</a:t>
                      </a:r>
                    </a:p>
                  </a:txBody>
                  <a:tcPr marL="6671" marR="6671" marT="6671" marB="0" anchor="b">
                    <a:lnL>
                      <a:noFill/>
                    </a:lnL>
                    <a:lnR>
                      <a:noFill/>
                    </a:lnR>
                    <a:lnT>
                      <a:noFill/>
                    </a:lnT>
                    <a:lnB>
                      <a:noFill/>
                    </a:lnB>
                    <a:solidFill>
                      <a:srgbClr val="FF2D00"/>
                    </a:solidFill>
                  </a:tcPr>
                </a:tc>
              </a:tr>
              <a:tr h="219136">
                <a:tc>
                  <a:txBody>
                    <a:bodyPr/>
                    <a:lstStyle/>
                    <a:p>
                      <a:pPr algn="r" fontAlgn="b"/>
                      <a:r>
                        <a:rPr lang="ru-RU" sz="600" b="0" i="0" u="none" strike="noStrike">
                          <a:solidFill>
                            <a:schemeClr val="tx1"/>
                          </a:solidFill>
                          <a:effectLst/>
                          <a:latin typeface="Calibri" panose="020F0502020204030204" pitchFamily="34" charset="0"/>
                        </a:rPr>
                        <a:t>6</a:t>
                      </a:r>
                    </a:p>
                  </a:txBody>
                  <a:tcPr marL="6671" marR="6671" marT="6671" marB="0" anchor="b">
                    <a:lnL>
                      <a:noFill/>
                    </a:lnL>
                    <a:lnR>
                      <a:noFill/>
                    </a:lnR>
                    <a:lnT>
                      <a:noFill/>
                    </a:lnT>
                    <a:lnB>
                      <a:noFill/>
                    </a:lnB>
                  </a:tcPr>
                </a:tc>
                <a:tc>
                  <a:txBody>
                    <a:bodyPr/>
                    <a:lstStyle/>
                    <a:p>
                      <a:pPr algn="r" fontAlgn="b"/>
                      <a:r>
                        <a:rPr lang="ru-RU" sz="600" b="0" i="0" u="none" strike="noStrike">
                          <a:solidFill>
                            <a:schemeClr val="bg1"/>
                          </a:solidFill>
                          <a:effectLst/>
                          <a:latin typeface="Calibri" panose="020F0502020204030204" pitchFamily="34" charset="0"/>
                        </a:rPr>
                        <a:t>104</a:t>
                      </a:r>
                    </a:p>
                  </a:txBody>
                  <a:tcPr marL="6671" marR="6671" marT="6671" marB="0" anchor="b">
                    <a:lnL>
                      <a:noFill/>
                    </a:lnL>
                    <a:lnR>
                      <a:noFill/>
                    </a:lnR>
                    <a:lnT>
                      <a:noFill/>
                    </a:lnT>
                    <a:lnB w="12700" cap="flat" cmpd="sng" algn="ctr">
                      <a:solidFill>
                        <a:srgbClr val="000000"/>
                      </a:solidFill>
                      <a:prstDash val="solid"/>
                      <a:round/>
                      <a:headEnd type="none" w="med" len="med"/>
                      <a:tailEnd type="none" w="med" len="med"/>
                    </a:lnB>
                    <a:solidFill>
                      <a:srgbClr val="FF0300"/>
                    </a:solidFill>
                  </a:tcPr>
                </a:tc>
                <a:tc>
                  <a:txBody>
                    <a:bodyPr/>
                    <a:lstStyle/>
                    <a:p>
                      <a:pPr algn="r" fontAlgn="b"/>
                      <a:r>
                        <a:rPr lang="ru-RU" sz="600" b="0" i="0" u="none" strike="noStrike">
                          <a:solidFill>
                            <a:schemeClr val="bg1"/>
                          </a:solidFill>
                          <a:effectLst/>
                          <a:latin typeface="Calibri" panose="020F0502020204030204" pitchFamily="34" charset="0"/>
                        </a:rPr>
                        <a:t>202</a:t>
                      </a:r>
                    </a:p>
                  </a:txBody>
                  <a:tcPr marL="6671" marR="6671" marT="6671" marB="0" anchor="b">
                    <a:lnL>
                      <a:noFill/>
                    </a:lnL>
                    <a:lnR>
                      <a:noFill/>
                    </a:lnR>
                    <a:lnT>
                      <a:noFill/>
                    </a:lnT>
                    <a:lnB>
                      <a:noFill/>
                    </a:lnB>
                    <a:solidFill>
                      <a:srgbClr val="FF0500"/>
                    </a:solidFill>
                  </a:tcPr>
                </a:tc>
                <a:tc>
                  <a:txBody>
                    <a:bodyPr/>
                    <a:lstStyle/>
                    <a:p>
                      <a:pPr algn="r" fontAlgn="b"/>
                      <a:r>
                        <a:rPr lang="ru-RU" sz="600" b="0" i="0" u="none" strike="noStrike">
                          <a:solidFill>
                            <a:schemeClr val="bg1"/>
                          </a:solidFill>
                          <a:effectLst/>
                          <a:latin typeface="Calibri" panose="020F0502020204030204" pitchFamily="34" charset="0"/>
                        </a:rPr>
                        <a:t>300</a:t>
                      </a:r>
                    </a:p>
                  </a:txBody>
                  <a:tcPr marL="6671" marR="6671" marT="6671" marB="0" anchor="b">
                    <a:lnL>
                      <a:noFill/>
                    </a:lnL>
                    <a:lnR>
                      <a:noFill/>
                    </a:lnR>
                    <a:lnT>
                      <a:noFill/>
                    </a:lnT>
                    <a:lnB>
                      <a:noFill/>
                    </a:lnB>
                    <a:solidFill>
                      <a:srgbClr val="FF0800"/>
                    </a:solidFill>
                  </a:tcPr>
                </a:tc>
                <a:tc>
                  <a:txBody>
                    <a:bodyPr/>
                    <a:lstStyle/>
                    <a:p>
                      <a:pPr algn="r" fontAlgn="b"/>
                      <a:r>
                        <a:rPr lang="ru-RU" sz="600" b="0" i="0" u="none" strike="noStrike">
                          <a:solidFill>
                            <a:schemeClr val="bg1"/>
                          </a:solidFill>
                          <a:effectLst/>
                          <a:latin typeface="Calibri" panose="020F0502020204030204" pitchFamily="34" charset="0"/>
                        </a:rPr>
                        <a:t>398</a:t>
                      </a:r>
                    </a:p>
                  </a:txBody>
                  <a:tcPr marL="6671" marR="6671" marT="6671" marB="0" anchor="b">
                    <a:lnL>
                      <a:noFill/>
                    </a:lnL>
                    <a:lnR>
                      <a:noFill/>
                    </a:lnR>
                    <a:lnT>
                      <a:noFill/>
                    </a:lnT>
                    <a:lnB>
                      <a:noFill/>
                    </a:lnB>
                    <a:solidFill>
                      <a:srgbClr val="FF0A00"/>
                    </a:solidFill>
                  </a:tcPr>
                </a:tc>
                <a:tc>
                  <a:txBody>
                    <a:bodyPr/>
                    <a:lstStyle/>
                    <a:p>
                      <a:pPr algn="r" fontAlgn="b"/>
                      <a:r>
                        <a:rPr lang="ru-RU" sz="600" b="0" i="0" u="none" strike="noStrike">
                          <a:solidFill>
                            <a:schemeClr val="bg1"/>
                          </a:solidFill>
                          <a:effectLst/>
                          <a:latin typeface="Calibri" panose="020F0502020204030204" pitchFamily="34" charset="0"/>
                        </a:rPr>
                        <a:t>496</a:t>
                      </a:r>
                    </a:p>
                  </a:txBody>
                  <a:tcPr marL="6671" marR="6671" marT="6671" marB="0" anchor="b">
                    <a:lnL>
                      <a:noFill/>
                    </a:lnL>
                    <a:lnR>
                      <a:noFill/>
                    </a:lnR>
                    <a:lnT>
                      <a:noFill/>
                    </a:lnT>
                    <a:lnB>
                      <a:noFill/>
                    </a:lnB>
                    <a:solidFill>
                      <a:srgbClr val="FF0D00"/>
                    </a:solidFill>
                  </a:tcPr>
                </a:tc>
                <a:tc>
                  <a:txBody>
                    <a:bodyPr/>
                    <a:lstStyle/>
                    <a:p>
                      <a:pPr algn="r" fontAlgn="b"/>
                      <a:r>
                        <a:rPr lang="ru-RU" sz="600" b="0" i="0" u="none" strike="noStrike">
                          <a:solidFill>
                            <a:schemeClr val="bg1"/>
                          </a:solidFill>
                          <a:effectLst/>
                          <a:latin typeface="Calibri" panose="020F0502020204030204" pitchFamily="34" charset="0"/>
                        </a:rPr>
                        <a:t>594</a:t>
                      </a:r>
                    </a:p>
                  </a:txBody>
                  <a:tcPr marL="6671" marR="6671" marT="6671" marB="0" anchor="b">
                    <a:lnL>
                      <a:noFill/>
                    </a:lnL>
                    <a:lnR>
                      <a:noFill/>
                    </a:lnR>
                    <a:lnT>
                      <a:noFill/>
                    </a:lnT>
                    <a:lnB>
                      <a:noFill/>
                    </a:lnB>
                    <a:solidFill>
                      <a:srgbClr val="FF0F00"/>
                    </a:solidFill>
                  </a:tcPr>
                </a:tc>
                <a:tc>
                  <a:txBody>
                    <a:bodyPr/>
                    <a:lstStyle/>
                    <a:p>
                      <a:pPr algn="r" fontAlgn="b"/>
                      <a:r>
                        <a:rPr lang="ru-RU" sz="600" b="0" i="0" u="none" strike="noStrike">
                          <a:solidFill>
                            <a:schemeClr val="bg1"/>
                          </a:solidFill>
                          <a:effectLst/>
                          <a:latin typeface="Calibri" panose="020F0502020204030204" pitchFamily="34" charset="0"/>
                        </a:rPr>
                        <a:t>692</a:t>
                      </a:r>
                    </a:p>
                  </a:txBody>
                  <a:tcPr marL="6671" marR="6671" marT="6671" marB="0" anchor="b">
                    <a:lnL>
                      <a:noFill/>
                    </a:lnL>
                    <a:lnR>
                      <a:noFill/>
                    </a:lnR>
                    <a:lnT>
                      <a:noFill/>
                    </a:lnT>
                    <a:lnB>
                      <a:noFill/>
                    </a:lnB>
                    <a:solidFill>
                      <a:srgbClr val="FF1200"/>
                    </a:solidFill>
                  </a:tcPr>
                </a:tc>
                <a:tc>
                  <a:txBody>
                    <a:bodyPr/>
                    <a:lstStyle/>
                    <a:p>
                      <a:pPr algn="r" fontAlgn="b"/>
                      <a:r>
                        <a:rPr lang="ru-RU" sz="600" b="0" i="0" u="none" strike="noStrike">
                          <a:solidFill>
                            <a:schemeClr val="bg1"/>
                          </a:solidFill>
                          <a:effectLst/>
                          <a:latin typeface="Calibri" panose="020F0502020204030204" pitchFamily="34" charset="0"/>
                        </a:rPr>
                        <a:t>790</a:t>
                      </a:r>
                    </a:p>
                  </a:txBody>
                  <a:tcPr marL="6671" marR="6671" marT="6671" marB="0" anchor="b">
                    <a:lnL>
                      <a:noFill/>
                    </a:lnL>
                    <a:lnR>
                      <a:noFill/>
                    </a:lnR>
                    <a:lnT>
                      <a:noFill/>
                    </a:lnT>
                    <a:lnB>
                      <a:noFill/>
                    </a:lnB>
                    <a:solidFill>
                      <a:srgbClr val="FF1400"/>
                    </a:solidFill>
                  </a:tcPr>
                </a:tc>
                <a:tc>
                  <a:txBody>
                    <a:bodyPr/>
                    <a:lstStyle/>
                    <a:p>
                      <a:pPr algn="r" fontAlgn="b"/>
                      <a:r>
                        <a:rPr lang="ru-RU" sz="600" b="0" i="0" u="none" strike="noStrike">
                          <a:solidFill>
                            <a:schemeClr val="bg1"/>
                          </a:solidFill>
                          <a:effectLst/>
                          <a:latin typeface="Calibri" panose="020F0502020204030204" pitchFamily="34" charset="0"/>
                        </a:rPr>
                        <a:t>888</a:t>
                      </a:r>
                    </a:p>
                  </a:txBody>
                  <a:tcPr marL="6671" marR="6671" marT="6671" marB="0" anchor="b">
                    <a:lnL>
                      <a:noFill/>
                    </a:lnL>
                    <a:lnR>
                      <a:noFill/>
                    </a:lnR>
                    <a:lnT>
                      <a:noFill/>
                    </a:lnT>
                    <a:lnB>
                      <a:noFill/>
                    </a:lnB>
                    <a:solidFill>
                      <a:srgbClr val="FF1700"/>
                    </a:solidFill>
                  </a:tcPr>
                </a:tc>
                <a:tc>
                  <a:txBody>
                    <a:bodyPr/>
                    <a:lstStyle/>
                    <a:p>
                      <a:pPr algn="r" fontAlgn="b"/>
                      <a:r>
                        <a:rPr lang="ru-RU" sz="600" b="0" i="0" u="none" strike="noStrike">
                          <a:solidFill>
                            <a:schemeClr val="bg1"/>
                          </a:solidFill>
                          <a:effectLst/>
                          <a:latin typeface="Calibri" panose="020F0502020204030204" pitchFamily="34" charset="0"/>
                        </a:rPr>
                        <a:t>986</a:t>
                      </a:r>
                    </a:p>
                  </a:txBody>
                  <a:tcPr marL="6671" marR="6671" marT="6671" marB="0" anchor="b">
                    <a:lnL>
                      <a:noFill/>
                    </a:lnL>
                    <a:lnR>
                      <a:noFill/>
                    </a:lnR>
                    <a:lnT>
                      <a:noFill/>
                    </a:lnT>
                    <a:lnB>
                      <a:noFill/>
                    </a:lnB>
                    <a:solidFill>
                      <a:srgbClr val="FF1900"/>
                    </a:solidFill>
                  </a:tcPr>
                </a:tc>
                <a:tc>
                  <a:txBody>
                    <a:bodyPr/>
                    <a:lstStyle/>
                    <a:p>
                      <a:pPr algn="r" fontAlgn="b"/>
                      <a:r>
                        <a:rPr lang="ru-RU" sz="600" b="0" i="0" u="none" strike="noStrike">
                          <a:solidFill>
                            <a:schemeClr val="bg1"/>
                          </a:solidFill>
                          <a:effectLst/>
                          <a:latin typeface="Calibri" panose="020F0502020204030204" pitchFamily="34" charset="0"/>
                        </a:rPr>
                        <a:t>1084</a:t>
                      </a:r>
                    </a:p>
                  </a:txBody>
                  <a:tcPr marL="6671" marR="6671" marT="6671" marB="0" anchor="b">
                    <a:lnL>
                      <a:noFill/>
                    </a:lnL>
                    <a:lnR>
                      <a:noFill/>
                    </a:lnR>
                    <a:lnT>
                      <a:noFill/>
                    </a:lnT>
                    <a:lnB>
                      <a:noFill/>
                    </a:lnB>
                    <a:solidFill>
                      <a:srgbClr val="FF1C00"/>
                    </a:solidFill>
                  </a:tcPr>
                </a:tc>
                <a:tc>
                  <a:txBody>
                    <a:bodyPr/>
                    <a:lstStyle/>
                    <a:p>
                      <a:pPr algn="r" fontAlgn="b"/>
                      <a:r>
                        <a:rPr lang="ru-RU" sz="600" b="0" i="0" u="none" strike="noStrike">
                          <a:solidFill>
                            <a:schemeClr val="bg1"/>
                          </a:solidFill>
                          <a:effectLst/>
                          <a:latin typeface="Calibri" panose="020F0502020204030204" pitchFamily="34" charset="0"/>
                        </a:rPr>
                        <a:t>1182</a:t>
                      </a:r>
                    </a:p>
                  </a:txBody>
                  <a:tcPr marL="6671" marR="6671" marT="6671" marB="0" anchor="b">
                    <a:lnL>
                      <a:noFill/>
                    </a:lnL>
                    <a:lnR>
                      <a:noFill/>
                    </a:lnR>
                    <a:lnT>
                      <a:noFill/>
                    </a:lnT>
                    <a:lnB>
                      <a:noFill/>
                    </a:lnB>
                    <a:solidFill>
                      <a:srgbClr val="FF1E00"/>
                    </a:solidFill>
                  </a:tcPr>
                </a:tc>
                <a:tc>
                  <a:txBody>
                    <a:bodyPr/>
                    <a:lstStyle/>
                    <a:p>
                      <a:pPr algn="r" fontAlgn="b"/>
                      <a:r>
                        <a:rPr lang="ru-RU" sz="600" b="0" i="0" u="none" strike="noStrike">
                          <a:solidFill>
                            <a:schemeClr val="bg1"/>
                          </a:solidFill>
                          <a:effectLst/>
                          <a:latin typeface="Calibri" panose="020F0502020204030204" pitchFamily="34" charset="0"/>
                        </a:rPr>
                        <a:t>1280</a:t>
                      </a:r>
                    </a:p>
                  </a:txBody>
                  <a:tcPr marL="6671" marR="6671" marT="6671" marB="0" anchor="b">
                    <a:lnL>
                      <a:noFill/>
                    </a:lnL>
                    <a:lnR>
                      <a:noFill/>
                    </a:lnR>
                    <a:lnT>
                      <a:noFill/>
                    </a:lnT>
                    <a:lnB>
                      <a:noFill/>
                    </a:lnB>
                    <a:solidFill>
                      <a:srgbClr val="FF2100"/>
                    </a:solidFill>
                  </a:tcPr>
                </a:tc>
                <a:tc>
                  <a:txBody>
                    <a:bodyPr/>
                    <a:lstStyle/>
                    <a:p>
                      <a:pPr algn="r" fontAlgn="b"/>
                      <a:r>
                        <a:rPr lang="ru-RU" sz="600" b="0" i="0" u="none" strike="noStrike">
                          <a:solidFill>
                            <a:schemeClr val="bg1"/>
                          </a:solidFill>
                          <a:effectLst/>
                          <a:latin typeface="Calibri" panose="020F0502020204030204" pitchFamily="34" charset="0"/>
                        </a:rPr>
                        <a:t>1378</a:t>
                      </a:r>
                    </a:p>
                  </a:txBody>
                  <a:tcPr marL="6671" marR="6671" marT="6671" marB="0" anchor="b">
                    <a:lnL>
                      <a:noFill/>
                    </a:lnL>
                    <a:lnR>
                      <a:noFill/>
                    </a:lnR>
                    <a:lnT>
                      <a:noFill/>
                    </a:lnT>
                    <a:lnB>
                      <a:noFill/>
                    </a:lnB>
                    <a:solidFill>
                      <a:srgbClr val="FF2300"/>
                    </a:solidFill>
                  </a:tcPr>
                </a:tc>
                <a:tc>
                  <a:txBody>
                    <a:bodyPr/>
                    <a:lstStyle/>
                    <a:p>
                      <a:pPr algn="r" fontAlgn="b"/>
                      <a:r>
                        <a:rPr lang="ru-RU" sz="600" b="0" i="0" u="none" strike="noStrike">
                          <a:solidFill>
                            <a:schemeClr val="bg1"/>
                          </a:solidFill>
                          <a:effectLst/>
                          <a:latin typeface="Calibri" panose="020F0502020204030204" pitchFamily="34" charset="0"/>
                        </a:rPr>
                        <a:t>1476</a:t>
                      </a:r>
                    </a:p>
                  </a:txBody>
                  <a:tcPr marL="6671" marR="6671" marT="6671" marB="0" anchor="b">
                    <a:lnL>
                      <a:noFill/>
                    </a:lnL>
                    <a:lnR>
                      <a:noFill/>
                    </a:lnR>
                    <a:lnT>
                      <a:noFill/>
                    </a:lnT>
                    <a:lnB>
                      <a:noFill/>
                    </a:lnB>
                    <a:solidFill>
                      <a:srgbClr val="FF2600"/>
                    </a:solidFill>
                  </a:tcPr>
                </a:tc>
                <a:tc>
                  <a:txBody>
                    <a:bodyPr/>
                    <a:lstStyle/>
                    <a:p>
                      <a:pPr algn="r" fontAlgn="b"/>
                      <a:r>
                        <a:rPr lang="ru-RU" sz="600" b="0" i="0" u="none" strike="noStrike">
                          <a:solidFill>
                            <a:schemeClr val="bg1"/>
                          </a:solidFill>
                          <a:effectLst/>
                          <a:latin typeface="Calibri" panose="020F0502020204030204" pitchFamily="34" charset="0"/>
                        </a:rPr>
                        <a:t>1574</a:t>
                      </a:r>
                    </a:p>
                  </a:txBody>
                  <a:tcPr marL="6671" marR="6671" marT="6671" marB="0" anchor="b">
                    <a:lnL>
                      <a:noFill/>
                    </a:lnL>
                    <a:lnR>
                      <a:noFill/>
                    </a:lnR>
                    <a:lnT>
                      <a:noFill/>
                    </a:lnT>
                    <a:lnB>
                      <a:noFill/>
                    </a:lnB>
                    <a:solidFill>
                      <a:srgbClr val="FF2800"/>
                    </a:solidFill>
                  </a:tcPr>
                </a:tc>
                <a:tc>
                  <a:txBody>
                    <a:bodyPr/>
                    <a:lstStyle/>
                    <a:p>
                      <a:pPr algn="r" fontAlgn="b"/>
                      <a:r>
                        <a:rPr lang="ru-RU" sz="600" b="0" i="0" u="none" strike="noStrike">
                          <a:solidFill>
                            <a:schemeClr val="bg1"/>
                          </a:solidFill>
                          <a:effectLst/>
                          <a:latin typeface="Calibri" panose="020F0502020204030204" pitchFamily="34" charset="0"/>
                        </a:rPr>
                        <a:t>1672</a:t>
                      </a:r>
                    </a:p>
                  </a:txBody>
                  <a:tcPr marL="6671" marR="6671" marT="6671" marB="0" anchor="b">
                    <a:lnL>
                      <a:noFill/>
                    </a:lnL>
                    <a:lnR>
                      <a:noFill/>
                    </a:lnR>
                    <a:lnT>
                      <a:noFill/>
                    </a:lnT>
                    <a:lnB>
                      <a:noFill/>
                    </a:lnB>
                    <a:solidFill>
                      <a:srgbClr val="FF2B00"/>
                    </a:solidFill>
                  </a:tcPr>
                </a:tc>
                <a:tc>
                  <a:txBody>
                    <a:bodyPr/>
                    <a:lstStyle/>
                    <a:p>
                      <a:pPr algn="r" fontAlgn="b"/>
                      <a:r>
                        <a:rPr lang="ru-RU" sz="600" b="0" i="0" u="none" strike="noStrike">
                          <a:solidFill>
                            <a:schemeClr val="bg1"/>
                          </a:solidFill>
                          <a:effectLst/>
                          <a:latin typeface="Calibri" panose="020F0502020204030204" pitchFamily="34" charset="0"/>
                        </a:rPr>
                        <a:t>1770</a:t>
                      </a:r>
                    </a:p>
                  </a:txBody>
                  <a:tcPr marL="6671" marR="6671" marT="6671" marB="0" anchor="b">
                    <a:lnL>
                      <a:noFill/>
                    </a:lnL>
                    <a:lnR>
                      <a:noFill/>
                    </a:lnR>
                    <a:lnT>
                      <a:noFill/>
                    </a:lnT>
                    <a:lnB>
                      <a:noFill/>
                    </a:lnB>
                    <a:solidFill>
                      <a:srgbClr val="FF2D00"/>
                    </a:solidFill>
                  </a:tcPr>
                </a:tc>
                <a:tc>
                  <a:txBody>
                    <a:bodyPr/>
                    <a:lstStyle/>
                    <a:p>
                      <a:pPr algn="r" fontAlgn="b"/>
                      <a:r>
                        <a:rPr lang="ru-RU" sz="600" b="0" i="0" u="none" strike="noStrike">
                          <a:solidFill>
                            <a:schemeClr val="bg1"/>
                          </a:solidFill>
                          <a:effectLst/>
                          <a:latin typeface="Calibri" panose="020F0502020204030204" pitchFamily="34" charset="0"/>
                        </a:rPr>
                        <a:t>1868</a:t>
                      </a:r>
                    </a:p>
                  </a:txBody>
                  <a:tcPr marL="6671" marR="6671" marT="6671" marB="0" anchor="b">
                    <a:lnL>
                      <a:noFill/>
                    </a:lnL>
                    <a:lnR>
                      <a:noFill/>
                    </a:lnR>
                    <a:lnT>
                      <a:noFill/>
                    </a:lnT>
                    <a:lnB>
                      <a:noFill/>
                    </a:lnB>
                    <a:solidFill>
                      <a:srgbClr val="FF3000"/>
                    </a:solidFill>
                  </a:tcPr>
                </a:tc>
                <a:tc>
                  <a:txBody>
                    <a:bodyPr/>
                    <a:lstStyle/>
                    <a:p>
                      <a:pPr algn="r" fontAlgn="b"/>
                      <a:r>
                        <a:rPr lang="ru-RU" sz="600" b="0" i="0" u="none" strike="noStrike">
                          <a:solidFill>
                            <a:schemeClr val="bg1"/>
                          </a:solidFill>
                          <a:effectLst/>
                          <a:latin typeface="Calibri" panose="020F0502020204030204" pitchFamily="34" charset="0"/>
                        </a:rPr>
                        <a:t>1966</a:t>
                      </a:r>
                    </a:p>
                  </a:txBody>
                  <a:tcPr marL="6671" marR="6671" marT="6671" marB="0" anchor="b">
                    <a:lnL>
                      <a:noFill/>
                    </a:lnL>
                    <a:lnR>
                      <a:noFill/>
                    </a:lnR>
                    <a:lnT>
                      <a:noFill/>
                    </a:lnT>
                    <a:lnB>
                      <a:noFill/>
                    </a:lnB>
                    <a:solidFill>
                      <a:srgbClr val="FF3200"/>
                    </a:solidFill>
                  </a:tcPr>
                </a:tc>
                <a:tc>
                  <a:txBody>
                    <a:bodyPr/>
                    <a:lstStyle/>
                    <a:p>
                      <a:pPr algn="r" fontAlgn="b"/>
                      <a:r>
                        <a:rPr lang="ru-RU" sz="600" b="0" i="0" u="none" strike="noStrike">
                          <a:solidFill>
                            <a:schemeClr val="bg1"/>
                          </a:solidFill>
                          <a:effectLst/>
                          <a:latin typeface="Calibri" panose="020F0502020204030204" pitchFamily="34" charset="0"/>
                        </a:rPr>
                        <a:t>2064</a:t>
                      </a:r>
                    </a:p>
                  </a:txBody>
                  <a:tcPr marL="6671" marR="6671" marT="6671" marB="0" anchor="b">
                    <a:lnL>
                      <a:noFill/>
                    </a:lnL>
                    <a:lnR>
                      <a:noFill/>
                    </a:lnR>
                    <a:lnT>
                      <a:noFill/>
                    </a:lnT>
                    <a:lnB>
                      <a:noFill/>
                    </a:lnB>
                    <a:solidFill>
                      <a:srgbClr val="FF3500"/>
                    </a:solidFill>
                  </a:tcPr>
                </a:tc>
                <a:tc>
                  <a:txBody>
                    <a:bodyPr/>
                    <a:lstStyle/>
                    <a:p>
                      <a:pPr algn="r" fontAlgn="b"/>
                      <a:r>
                        <a:rPr lang="ru-RU" sz="600" b="0" i="0" u="none" strike="noStrike">
                          <a:solidFill>
                            <a:schemeClr val="bg1"/>
                          </a:solidFill>
                          <a:effectLst/>
                          <a:latin typeface="Calibri" panose="020F0502020204030204" pitchFamily="34" charset="0"/>
                        </a:rPr>
                        <a:t>2162</a:t>
                      </a:r>
                    </a:p>
                  </a:txBody>
                  <a:tcPr marL="6671" marR="6671" marT="6671" marB="0" anchor="b">
                    <a:lnL>
                      <a:noFill/>
                    </a:lnL>
                    <a:lnR>
                      <a:noFill/>
                    </a:lnR>
                    <a:lnT>
                      <a:noFill/>
                    </a:lnT>
                    <a:lnB>
                      <a:noFill/>
                    </a:lnB>
                    <a:solidFill>
                      <a:srgbClr val="FF3700"/>
                    </a:solidFill>
                  </a:tcPr>
                </a:tc>
                <a:tc>
                  <a:txBody>
                    <a:bodyPr/>
                    <a:lstStyle/>
                    <a:p>
                      <a:pPr algn="r" fontAlgn="b"/>
                      <a:r>
                        <a:rPr lang="ru-RU" sz="600" b="0" i="0" u="none" strike="noStrike">
                          <a:solidFill>
                            <a:schemeClr val="bg1"/>
                          </a:solidFill>
                          <a:effectLst/>
                          <a:latin typeface="Calibri" panose="020F0502020204030204" pitchFamily="34" charset="0"/>
                        </a:rPr>
                        <a:t>2260</a:t>
                      </a:r>
                    </a:p>
                  </a:txBody>
                  <a:tcPr marL="6671" marR="6671" marT="6671" marB="0" anchor="b">
                    <a:lnL>
                      <a:noFill/>
                    </a:lnL>
                    <a:lnR>
                      <a:noFill/>
                    </a:lnR>
                    <a:lnT>
                      <a:noFill/>
                    </a:lnT>
                    <a:lnB>
                      <a:noFill/>
                    </a:lnB>
                    <a:solidFill>
                      <a:srgbClr val="FF3A00"/>
                    </a:solidFill>
                  </a:tcPr>
                </a:tc>
                <a:tc>
                  <a:txBody>
                    <a:bodyPr/>
                    <a:lstStyle/>
                    <a:p>
                      <a:pPr algn="r" fontAlgn="b"/>
                      <a:r>
                        <a:rPr lang="ru-RU" sz="600" b="0" i="0" u="none" strike="noStrike">
                          <a:solidFill>
                            <a:schemeClr val="bg1"/>
                          </a:solidFill>
                          <a:effectLst/>
                          <a:latin typeface="Calibri" panose="020F0502020204030204" pitchFamily="34" charset="0"/>
                        </a:rPr>
                        <a:t>2358</a:t>
                      </a:r>
                    </a:p>
                  </a:txBody>
                  <a:tcPr marL="6671" marR="6671" marT="6671" marB="0" anchor="b">
                    <a:lnL>
                      <a:noFill/>
                    </a:lnL>
                    <a:lnR>
                      <a:noFill/>
                    </a:lnR>
                    <a:lnT>
                      <a:noFill/>
                    </a:lnT>
                    <a:lnB>
                      <a:noFill/>
                    </a:lnB>
                    <a:solidFill>
                      <a:srgbClr val="FF3C00"/>
                    </a:solidFill>
                  </a:tcPr>
                </a:tc>
                <a:tc>
                  <a:txBody>
                    <a:bodyPr/>
                    <a:lstStyle/>
                    <a:p>
                      <a:pPr algn="r" fontAlgn="b"/>
                      <a:r>
                        <a:rPr lang="ru-RU" sz="600" b="0" i="0" u="none" strike="noStrike">
                          <a:solidFill>
                            <a:schemeClr val="bg1"/>
                          </a:solidFill>
                          <a:effectLst/>
                          <a:latin typeface="Calibri" panose="020F0502020204030204" pitchFamily="34" charset="0"/>
                        </a:rPr>
                        <a:t>2456</a:t>
                      </a:r>
                    </a:p>
                  </a:txBody>
                  <a:tcPr marL="6671" marR="6671" marT="6671" marB="0" anchor="b">
                    <a:lnL>
                      <a:noFill/>
                    </a:lnL>
                    <a:lnR>
                      <a:noFill/>
                    </a:lnR>
                    <a:lnT>
                      <a:noFill/>
                    </a:lnT>
                    <a:lnB>
                      <a:noFill/>
                    </a:lnB>
                    <a:solidFill>
                      <a:srgbClr val="FF3F00"/>
                    </a:solidFill>
                  </a:tcPr>
                </a:tc>
              </a:tr>
              <a:tr h="219136">
                <a:tc>
                  <a:txBody>
                    <a:bodyPr/>
                    <a:lstStyle/>
                    <a:p>
                      <a:pPr algn="r" fontAlgn="b"/>
                      <a:r>
                        <a:rPr lang="ru-RU" sz="600" b="0" i="0" u="none" strike="noStrike">
                          <a:solidFill>
                            <a:schemeClr val="tx1"/>
                          </a:solidFill>
                          <a:effectLst/>
                          <a:latin typeface="Calibri" panose="020F0502020204030204" pitchFamily="34" charset="0"/>
                        </a:rPr>
                        <a:t>8</a:t>
                      </a:r>
                    </a:p>
                  </a:txBody>
                  <a:tcPr marL="6671" marR="6671" marT="6671"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ru-RU" sz="600" b="0" i="0" u="none" strike="noStrike">
                          <a:solidFill>
                            <a:schemeClr val="bg1"/>
                          </a:solidFill>
                          <a:effectLst/>
                          <a:latin typeface="Calibri" panose="020F0502020204030204" pitchFamily="34" charset="0"/>
                        </a:rPr>
                        <a:t>134</a:t>
                      </a:r>
                    </a:p>
                  </a:txBody>
                  <a:tcPr marL="6671" marR="6671" marT="667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300"/>
                    </a:solidFill>
                  </a:tcPr>
                </a:tc>
                <a:tc>
                  <a:txBody>
                    <a:bodyPr/>
                    <a:lstStyle/>
                    <a:p>
                      <a:pPr algn="r" fontAlgn="b"/>
                      <a:r>
                        <a:rPr lang="ru-RU" sz="600" b="0" i="0" u="none" strike="noStrike">
                          <a:solidFill>
                            <a:schemeClr val="bg1"/>
                          </a:solidFill>
                          <a:effectLst/>
                          <a:latin typeface="Calibri" panose="020F0502020204030204" pitchFamily="34" charset="0"/>
                        </a:rPr>
                        <a:t>260</a:t>
                      </a:r>
                    </a:p>
                  </a:txBody>
                  <a:tcPr marL="6671" marR="6671" marT="6671" marB="0" anchor="b">
                    <a:lnL w="12700" cap="flat" cmpd="sng" algn="ctr">
                      <a:solidFill>
                        <a:srgbClr val="000000"/>
                      </a:solidFill>
                      <a:prstDash val="solid"/>
                      <a:round/>
                      <a:headEnd type="none" w="med" len="med"/>
                      <a:tailEnd type="none" w="med" len="med"/>
                    </a:lnL>
                    <a:lnR>
                      <a:noFill/>
                    </a:lnR>
                    <a:lnT>
                      <a:noFill/>
                    </a:lnT>
                    <a:lnB>
                      <a:noFill/>
                    </a:lnB>
                    <a:solidFill>
                      <a:srgbClr val="FF0700"/>
                    </a:solidFill>
                  </a:tcPr>
                </a:tc>
                <a:tc>
                  <a:txBody>
                    <a:bodyPr/>
                    <a:lstStyle/>
                    <a:p>
                      <a:pPr algn="r" fontAlgn="b"/>
                      <a:r>
                        <a:rPr lang="ru-RU" sz="600" b="0" i="0" u="none" strike="noStrike">
                          <a:solidFill>
                            <a:schemeClr val="bg1"/>
                          </a:solidFill>
                          <a:effectLst/>
                          <a:latin typeface="Calibri" panose="020F0502020204030204" pitchFamily="34" charset="0"/>
                        </a:rPr>
                        <a:t>386</a:t>
                      </a:r>
                    </a:p>
                  </a:txBody>
                  <a:tcPr marL="6671" marR="6671" marT="6671" marB="0" anchor="b">
                    <a:lnL>
                      <a:noFill/>
                    </a:lnL>
                    <a:lnR>
                      <a:noFill/>
                    </a:lnR>
                    <a:lnT>
                      <a:noFill/>
                    </a:lnT>
                    <a:lnB>
                      <a:noFill/>
                    </a:lnB>
                    <a:solidFill>
                      <a:srgbClr val="FF0A00"/>
                    </a:solidFill>
                  </a:tcPr>
                </a:tc>
                <a:tc>
                  <a:txBody>
                    <a:bodyPr/>
                    <a:lstStyle/>
                    <a:p>
                      <a:pPr algn="r" fontAlgn="b"/>
                      <a:r>
                        <a:rPr lang="ru-RU" sz="600" b="0" i="0" u="none" strike="noStrike">
                          <a:solidFill>
                            <a:schemeClr val="bg1"/>
                          </a:solidFill>
                          <a:effectLst/>
                          <a:latin typeface="Calibri" panose="020F0502020204030204" pitchFamily="34" charset="0"/>
                        </a:rPr>
                        <a:t>512</a:t>
                      </a:r>
                    </a:p>
                  </a:txBody>
                  <a:tcPr marL="6671" marR="6671" marT="6671" marB="0" anchor="b">
                    <a:lnL>
                      <a:noFill/>
                    </a:lnL>
                    <a:lnR>
                      <a:noFill/>
                    </a:lnR>
                    <a:lnT>
                      <a:noFill/>
                    </a:lnT>
                    <a:lnB>
                      <a:noFill/>
                    </a:lnB>
                    <a:solidFill>
                      <a:srgbClr val="FF0D00"/>
                    </a:solidFill>
                  </a:tcPr>
                </a:tc>
                <a:tc>
                  <a:txBody>
                    <a:bodyPr/>
                    <a:lstStyle/>
                    <a:p>
                      <a:pPr algn="r" fontAlgn="b"/>
                      <a:r>
                        <a:rPr lang="ru-RU" sz="600" b="0" i="0" u="none" strike="noStrike">
                          <a:solidFill>
                            <a:schemeClr val="bg1"/>
                          </a:solidFill>
                          <a:effectLst/>
                          <a:latin typeface="Calibri" panose="020F0502020204030204" pitchFamily="34" charset="0"/>
                        </a:rPr>
                        <a:t>638</a:t>
                      </a:r>
                    </a:p>
                  </a:txBody>
                  <a:tcPr marL="6671" marR="6671" marT="6671" marB="0" anchor="b">
                    <a:lnL>
                      <a:noFill/>
                    </a:lnL>
                    <a:lnR>
                      <a:noFill/>
                    </a:lnR>
                    <a:lnT>
                      <a:noFill/>
                    </a:lnT>
                    <a:lnB>
                      <a:noFill/>
                    </a:lnB>
                    <a:solidFill>
                      <a:srgbClr val="FF1000"/>
                    </a:solidFill>
                  </a:tcPr>
                </a:tc>
                <a:tc>
                  <a:txBody>
                    <a:bodyPr/>
                    <a:lstStyle/>
                    <a:p>
                      <a:pPr algn="r" fontAlgn="b"/>
                      <a:r>
                        <a:rPr lang="ru-RU" sz="600" b="0" i="0" u="none" strike="noStrike">
                          <a:solidFill>
                            <a:schemeClr val="bg1"/>
                          </a:solidFill>
                          <a:effectLst/>
                          <a:latin typeface="Calibri" panose="020F0502020204030204" pitchFamily="34" charset="0"/>
                        </a:rPr>
                        <a:t>764</a:t>
                      </a:r>
                    </a:p>
                  </a:txBody>
                  <a:tcPr marL="6671" marR="6671" marT="6671" marB="0" anchor="b">
                    <a:lnL>
                      <a:noFill/>
                    </a:lnL>
                    <a:lnR>
                      <a:noFill/>
                    </a:lnR>
                    <a:lnT>
                      <a:noFill/>
                    </a:lnT>
                    <a:lnB>
                      <a:noFill/>
                    </a:lnB>
                    <a:solidFill>
                      <a:srgbClr val="FF1400"/>
                    </a:solidFill>
                  </a:tcPr>
                </a:tc>
                <a:tc>
                  <a:txBody>
                    <a:bodyPr/>
                    <a:lstStyle/>
                    <a:p>
                      <a:pPr algn="r" fontAlgn="b"/>
                      <a:r>
                        <a:rPr lang="ru-RU" sz="600" b="0" i="0" u="none" strike="noStrike">
                          <a:solidFill>
                            <a:schemeClr val="bg1"/>
                          </a:solidFill>
                          <a:effectLst/>
                          <a:latin typeface="Calibri" panose="020F0502020204030204" pitchFamily="34" charset="0"/>
                        </a:rPr>
                        <a:t>890</a:t>
                      </a:r>
                    </a:p>
                  </a:txBody>
                  <a:tcPr marL="6671" marR="6671" marT="6671" marB="0" anchor="b">
                    <a:lnL>
                      <a:noFill/>
                    </a:lnL>
                    <a:lnR>
                      <a:noFill/>
                    </a:lnR>
                    <a:lnT>
                      <a:noFill/>
                    </a:lnT>
                    <a:lnB>
                      <a:noFill/>
                    </a:lnB>
                    <a:solidFill>
                      <a:srgbClr val="FF1700"/>
                    </a:solidFill>
                  </a:tcPr>
                </a:tc>
                <a:tc>
                  <a:txBody>
                    <a:bodyPr/>
                    <a:lstStyle/>
                    <a:p>
                      <a:pPr algn="r" fontAlgn="b"/>
                      <a:r>
                        <a:rPr lang="ru-RU" sz="600" b="0" i="0" u="none" strike="noStrike">
                          <a:solidFill>
                            <a:schemeClr val="bg1"/>
                          </a:solidFill>
                          <a:effectLst/>
                          <a:latin typeface="Calibri" panose="020F0502020204030204" pitchFamily="34" charset="0"/>
                        </a:rPr>
                        <a:t>1016</a:t>
                      </a:r>
                    </a:p>
                  </a:txBody>
                  <a:tcPr marL="6671" marR="6671" marT="6671" marB="0" anchor="b">
                    <a:lnL>
                      <a:noFill/>
                    </a:lnL>
                    <a:lnR>
                      <a:noFill/>
                    </a:lnR>
                    <a:lnT>
                      <a:noFill/>
                    </a:lnT>
                    <a:lnB>
                      <a:noFill/>
                    </a:lnB>
                    <a:solidFill>
                      <a:srgbClr val="FF1A00"/>
                    </a:solidFill>
                  </a:tcPr>
                </a:tc>
                <a:tc>
                  <a:txBody>
                    <a:bodyPr/>
                    <a:lstStyle/>
                    <a:p>
                      <a:pPr algn="r" fontAlgn="b"/>
                      <a:r>
                        <a:rPr lang="ru-RU" sz="600" b="0" i="0" u="none" strike="noStrike">
                          <a:solidFill>
                            <a:schemeClr val="bg1"/>
                          </a:solidFill>
                          <a:effectLst/>
                          <a:latin typeface="Calibri" panose="020F0502020204030204" pitchFamily="34" charset="0"/>
                        </a:rPr>
                        <a:t>1142</a:t>
                      </a:r>
                    </a:p>
                  </a:txBody>
                  <a:tcPr marL="6671" marR="6671" marT="6671" marB="0" anchor="b">
                    <a:lnL>
                      <a:noFill/>
                    </a:lnL>
                    <a:lnR>
                      <a:noFill/>
                    </a:lnR>
                    <a:lnT>
                      <a:noFill/>
                    </a:lnT>
                    <a:lnB>
                      <a:noFill/>
                    </a:lnB>
                    <a:solidFill>
                      <a:srgbClr val="FF1D00"/>
                    </a:solidFill>
                  </a:tcPr>
                </a:tc>
                <a:tc>
                  <a:txBody>
                    <a:bodyPr/>
                    <a:lstStyle/>
                    <a:p>
                      <a:pPr algn="r" fontAlgn="b"/>
                      <a:r>
                        <a:rPr lang="ru-RU" sz="600" b="0" i="0" u="none" strike="noStrike">
                          <a:solidFill>
                            <a:schemeClr val="bg1"/>
                          </a:solidFill>
                          <a:effectLst/>
                          <a:latin typeface="Calibri" panose="020F0502020204030204" pitchFamily="34" charset="0"/>
                        </a:rPr>
                        <a:t>1268</a:t>
                      </a:r>
                    </a:p>
                  </a:txBody>
                  <a:tcPr marL="6671" marR="6671" marT="6671" marB="0" anchor="b">
                    <a:lnL>
                      <a:noFill/>
                    </a:lnL>
                    <a:lnR>
                      <a:noFill/>
                    </a:lnR>
                    <a:lnT>
                      <a:noFill/>
                    </a:lnT>
                    <a:lnB>
                      <a:noFill/>
                    </a:lnB>
                    <a:solidFill>
                      <a:srgbClr val="FF2100"/>
                    </a:solidFill>
                  </a:tcPr>
                </a:tc>
                <a:tc>
                  <a:txBody>
                    <a:bodyPr/>
                    <a:lstStyle/>
                    <a:p>
                      <a:pPr algn="r" fontAlgn="b"/>
                      <a:r>
                        <a:rPr lang="ru-RU" sz="600" b="0" i="0" u="none" strike="noStrike">
                          <a:solidFill>
                            <a:schemeClr val="bg1"/>
                          </a:solidFill>
                          <a:effectLst/>
                          <a:latin typeface="Calibri" panose="020F0502020204030204" pitchFamily="34" charset="0"/>
                        </a:rPr>
                        <a:t>1394</a:t>
                      </a:r>
                    </a:p>
                  </a:txBody>
                  <a:tcPr marL="6671" marR="6671" marT="6671" marB="0" anchor="b">
                    <a:lnL>
                      <a:noFill/>
                    </a:lnL>
                    <a:lnR>
                      <a:noFill/>
                    </a:lnR>
                    <a:lnT>
                      <a:noFill/>
                    </a:lnT>
                    <a:lnB>
                      <a:noFill/>
                    </a:lnB>
                    <a:solidFill>
                      <a:srgbClr val="FF2400"/>
                    </a:solidFill>
                  </a:tcPr>
                </a:tc>
                <a:tc>
                  <a:txBody>
                    <a:bodyPr/>
                    <a:lstStyle/>
                    <a:p>
                      <a:pPr algn="r" fontAlgn="b"/>
                      <a:r>
                        <a:rPr lang="ru-RU" sz="600" b="0" i="0" u="none" strike="noStrike">
                          <a:solidFill>
                            <a:schemeClr val="bg1"/>
                          </a:solidFill>
                          <a:effectLst/>
                          <a:latin typeface="Calibri" panose="020F0502020204030204" pitchFamily="34" charset="0"/>
                        </a:rPr>
                        <a:t>1520</a:t>
                      </a:r>
                    </a:p>
                  </a:txBody>
                  <a:tcPr marL="6671" marR="6671" marT="6671" marB="0" anchor="b">
                    <a:lnL>
                      <a:noFill/>
                    </a:lnL>
                    <a:lnR>
                      <a:noFill/>
                    </a:lnR>
                    <a:lnT>
                      <a:noFill/>
                    </a:lnT>
                    <a:lnB>
                      <a:noFill/>
                    </a:lnB>
                    <a:solidFill>
                      <a:srgbClr val="FF2700"/>
                    </a:solidFill>
                  </a:tcPr>
                </a:tc>
                <a:tc>
                  <a:txBody>
                    <a:bodyPr/>
                    <a:lstStyle/>
                    <a:p>
                      <a:pPr algn="r" fontAlgn="b"/>
                      <a:r>
                        <a:rPr lang="ru-RU" sz="600" b="0" i="0" u="none" strike="noStrike">
                          <a:solidFill>
                            <a:schemeClr val="bg1"/>
                          </a:solidFill>
                          <a:effectLst/>
                          <a:latin typeface="Calibri" panose="020F0502020204030204" pitchFamily="34" charset="0"/>
                        </a:rPr>
                        <a:t>1646</a:t>
                      </a:r>
                    </a:p>
                  </a:txBody>
                  <a:tcPr marL="6671" marR="6671" marT="6671" marB="0" anchor="b">
                    <a:lnL>
                      <a:noFill/>
                    </a:lnL>
                    <a:lnR>
                      <a:noFill/>
                    </a:lnR>
                    <a:lnT>
                      <a:noFill/>
                    </a:lnT>
                    <a:lnB>
                      <a:noFill/>
                    </a:lnB>
                    <a:solidFill>
                      <a:srgbClr val="FF2A00"/>
                    </a:solidFill>
                  </a:tcPr>
                </a:tc>
                <a:tc>
                  <a:txBody>
                    <a:bodyPr/>
                    <a:lstStyle/>
                    <a:p>
                      <a:pPr algn="r" fontAlgn="b"/>
                      <a:r>
                        <a:rPr lang="ru-RU" sz="600" b="0" i="0" u="none" strike="noStrike">
                          <a:solidFill>
                            <a:schemeClr val="bg1"/>
                          </a:solidFill>
                          <a:effectLst/>
                          <a:latin typeface="Calibri" panose="020F0502020204030204" pitchFamily="34" charset="0"/>
                        </a:rPr>
                        <a:t>1772</a:t>
                      </a:r>
                    </a:p>
                  </a:txBody>
                  <a:tcPr marL="6671" marR="6671" marT="6671" marB="0" anchor="b">
                    <a:lnL>
                      <a:noFill/>
                    </a:lnL>
                    <a:lnR>
                      <a:noFill/>
                    </a:lnR>
                    <a:lnT>
                      <a:noFill/>
                    </a:lnT>
                    <a:lnB>
                      <a:noFill/>
                    </a:lnB>
                    <a:solidFill>
                      <a:srgbClr val="FF2D00"/>
                    </a:solidFill>
                  </a:tcPr>
                </a:tc>
                <a:tc>
                  <a:txBody>
                    <a:bodyPr/>
                    <a:lstStyle/>
                    <a:p>
                      <a:pPr algn="r" fontAlgn="b"/>
                      <a:r>
                        <a:rPr lang="ru-RU" sz="600" b="0" i="0" u="none" strike="noStrike">
                          <a:solidFill>
                            <a:schemeClr val="bg1"/>
                          </a:solidFill>
                          <a:effectLst/>
                          <a:latin typeface="Calibri" panose="020F0502020204030204" pitchFamily="34" charset="0"/>
                        </a:rPr>
                        <a:t>1898</a:t>
                      </a:r>
                    </a:p>
                  </a:txBody>
                  <a:tcPr marL="6671" marR="6671" marT="6671" marB="0" anchor="b">
                    <a:lnL>
                      <a:noFill/>
                    </a:lnL>
                    <a:lnR>
                      <a:noFill/>
                    </a:lnR>
                    <a:lnT>
                      <a:noFill/>
                    </a:lnT>
                    <a:lnB>
                      <a:noFill/>
                    </a:lnB>
                    <a:solidFill>
                      <a:srgbClr val="FF3100"/>
                    </a:solidFill>
                  </a:tcPr>
                </a:tc>
                <a:tc>
                  <a:txBody>
                    <a:bodyPr/>
                    <a:lstStyle/>
                    <a:p>
                      <a:pPr algn="r" fontAlgn="b"/>
                      <a:r>
                        <a:rPr lang="ru-RU" sz="600" b="0" i="0" u="none" strike="noStrike">
                          <a:solidFill>
                            <a:schemeClr val="bg1"/>
                          </a:solidFill>
                          <a:effectLst/>
                          <a:latin typeface="Calibri" panose="020F0502020204030204" pitchFamily="34" charset="0"/>
                        </a:rPr>
                        <a:t>2024</a:t>
                      </a:r>
                    </a:p>
                  </a:txBody>
                  <a:tcPr marL="6671" marR="6671" marT="6671" marB="0" anchor="b">
                    <a:lnL>
                      <a:noFill/>
                    </a:lnL>
                    <a:lnR>
                      <a:noFill/>
                    </a:lnR>
                    <a:lnT>
                      <a:noFill/>
                    </a:lnT>
                    <a:lnB>
                      <a:noFill/>
                    </a:lnB>
                    <a:solidFill>
                      <a:srgbClr val="FF3400"/>
                    </a:solidFill>
                  </a:tcPr>
                </a:tc>
                <a:tc>
                  <a:txBody>
                    <a:bodyPr/>
                    <a:lstStyle/>
                    <a:p>
                      <a:pPr algn="r" fontAlgn="b"/>
                      <a:r>
                        <a:rPr lang="ru-RU" sz="600" b="0" i="0" u="none" strike="noStrike">
                          <a:solidFill>
                            <a:schemeClr val="bg1"/>
                          </a:solidFill>
                          <a:effectLst/>
                          <a:latin typeface="Calibri" panose="020F0502020204030204" pitchFamily="34" charset="0"/>
                        </a:rPr>
                        <a:t>2150</a:t>
                      </a:r>
                    </a:p>
                  </a:txBody>
                  <a:tcPr marL="6671" marR="6671" marT="6671" marB="0" anchor="b">
                    <a:lnL>
                      <a:noFill/>
                    </a:lnL>
                    <a:lnR>
                      <a:noFill/>
                    </a:lnR>
                    <a:lnT>
                      <a:noFill/>
                    </a:lnT>
                    <a:lnB>
                      <a:noFill/>
                    </a:lnB>
                    <a:solidFill>
                      <a:srgbClr val="FF3700"/>
                    </a:solidFill>
                  </a:tcPr>
                </a:tc>
                <a:tc>
                  <a:txBody>
                    <a:bodyPr/>
                    <a:lstStyle/>
                    <a:p>
                      <a:pPr algn="r" fontAlgn="b"/>
                      <a:r>
                        <a:rPr lang="ru-RU" sz="600" b="0" i="0" u="none" strike="noStrike">
                          <a:solidFill>
                            <a:schemeClr val="bg1"/>
                          </a:solidFill>
                          <a:effectLst/>
                          <a:latin typeface="Calibri" panose="020F0502020204030204" pitchFamily="34" charset="0"/>
                        </a:rPr>
                        <a:t>2276</a:t>
                      </a:r>
                    </a:p>
                  </a:txBody>
                  <a:tcPr marL="6671" marR="6671" marT="6671" marB="0" anchor="b">
                    <a:lnL>
                      <a:noFill/>
                    </a:lnL>
                    <a:lnR>
                      <a:noFill/>
                    </a:lnR>
                    <a:lnT>
                      <a:noFill/>
                    </a:lnT>
                    <a:lnB>
                      <a:noFill/>
                    </a:lnB>
                    <a:solidFill>
                      <a:srgbClr val="FF3A00"/>
                    </a:solidFill>
                  </a:tcPr>
                </a:tc>
                <a:tc>
                  <a:txBody>
                    <a:bodyPr/>
                    <a:lstStyle/>
                    <a:p>
                      <a:pPr algn="r" fontAlgn="b"/>
                      <a:r>
                        <a:rPr lang="ru-RU" sz="600" b="0" i="0" u="none" strike="noStrike">
                          <a:solidFill>
                            <a:schemeClr val="bg1"/>
                          </a:solidFill>
                          <a:effectLst/>
                          <a:latin typeface="Calibri" panose="020F0502020204030204" pitchFamily="34" charset="0"/>
                        </a:rPr>
                        <a:t>2402</a:t>
                      </a:r>
                    </a:p>
                  </a:txBody>
                  <a:tcPr marL="6671" marR="6671" marT="6671" marB="0" anchor="b">
                    <a:lnL>
                      <a:noFill/>
                    </a:lnL>
                    <a:lnR>
                      <a:noFill/>
                    </a:lnR>
                    <a:lnT>
                      <a:noFill/>
                    </a:lnT>
                    <a:lnB>
                      <a:noFill/>
                    </a:lnB>
                    <a:solidFill>
                      <a:srgbClr val="FF3E00"/>
                    </a:solidFill>
                  </a:tcPr>
                </a:tc>
                <a:tc>
                  <a:txBody>
                    <a:bodyPr/>
                    <a:lstStyle/>
                    <a:p>
                      <a:pPr algn="r" fontAlgn="b"/>
                      <a:r>
                        <a:rPr lang="ru-RU" sz="600" b="0" i="0" u="none" strike="noStrike">
                          <a:solidFill>
                            <a:schemeClr val="bg1"/>
                          </a:solidFill>
                          <a:effectLst/>
                          <a:latin typeface="Calibri" panose="020F0502020204030204" pitchFamily="34" charset="0"/>
                        </a:rPr>
                        <a:t>2528</a:t>
                      </a:r>
                    </a:p>
                  </a:txBody>
                  <a:tcPr marL="6671" marR="6671" marT="6671" marB="0" anchor="b">
                    <a:lnL>
                      <a:noFill/>
                    </a:lnL>
                    <a:lnR>
                      <a:noFill/>
                    </a:lnR>
                    <a:lnT>
                      <a:noFill/>
                    </a:lnT>
                    <a:lnB>
                      <a:noFill/>
                    </a:lnB>
                    <a:solidFill>
                      <a:srgbClr val="FF4100"/>
                    </a:solidFill>
                  </a:tcPr>
                </a:tc>
                <a:tc>
                  <a:txBody>
                    <a:bodyPr/>
                    <a:lstStyle/>
                    <a:p>
                      <a:pPr algn="r" fontAlgn="b"/>
                      <a:r>
                        <a:rPr lang="ru-RU" sz="600" b="0" i="0" u="none" strike="noStrike">
                          <a:solidFill>
                            <a:schemeClr val="bg1"/>
                          </a:solidFill>
                          <a:effectLst/>
                          <a:latin typeface="Calibri" panose="020F0502020204030204" pitchFamily="34" charset="0"/>
                        </a:rPr>
                        <a:t>2654</a:t>
                      </a:r>
                    </a:p>
                  </a:txBody>
                  <a:tcPr marL="6671" marR="6671" marT="6671" marB="0" anchor="b">
                    <a:lnL>
                      <a:noFill/>
                    </a:lnL>
                    <a:lnR>
                      <a:noFill/>
                    </a:lnR>
                    <a:lnT>
                      <a:noFill/>
                    </a:lnT>
                    <a:lnB>
                      <a:noFill/>
                    </a:lnB>
                    <a:solidFill>
                      <a:srgbClr val="FF4400"/>
                    </a:solidFill>
                  </a:tcPr>
                </a:tc>
                <a:tc>
                  <a:txBody>
                    <a:bodyPr/>
                    <a:lstStyle/>
                    <a:p>
                      <a:pPr algn="r" fontAlgn="b"/>
                      <a:r>
                        <a:rPr lang="ru-RU" sz="600" b="0" i="0" u="none" strike="noStrike">
                          <a:solidFill>
                            <a:schemeClr val="bg1"/>
                          </a:solidFill>
                          <a:effectLst/>
                          <a:latin typeface="Calibri" panose="020F0502020204030204" pitchFamily="34" charset="0"/>
                        </a:rPr>
                        <a:t>2780</a:t>
                      </a:r>
                    </a:p>
                  </a:txBody>
                  <a:tcPr marL="6671" marR="6671" marT="6671" marB="0" anchor="b">
                    <a:lnL>
                      <a:noFill/>
                    </a:lnL>
                    <a:lnR>
                      <a:noFill/>
                    </a:lnR>
                    <a:lnT>
                      <a:noFill/>
                    </a:lnT>
                    <a:lnB>
                      <a:noFill/>
                    </a:lnB>
                    <a:solidFill>
                      <a:srgbClr val="FF4700"/>
                    </a:solidFill>
                  </a:tcPr>
                </a:tc>
                <a:tc>
                  <a:txBody>
                    <a:bodyPr/>
                    <a:lstStyle/>
                    <a:p>
                      <a:pPr algn="r" fontAlgn="b"/>
                      <a:r>
                        <a:rPr lang="ru-RU" sz="600" b="0" i="0" u="none" strike="noStrike">
                          <a:solidFill>
                            <a:schemeClr val="bg1"/>
                          </a:solidFill>
                          <a:effectLst/>
                          <a:latin typeface="Calibri" panose="020F0502020204030204" pitchFamily="34" charset="0"/>
                        </a:rPr>
                        <a:t>2906</a:t>
                      </a:r>
                    </a:p>
                  </a:txBody>
                  <a:tcPr marL="6671" marR="6671" marT="6671" marB="0" anchor="b">
                    <a:lnL>
                      <a:noFill/>
                    </a:lnL>
                    <a:lnR>
                      <a:noFill/>
                    </a:lnR>
                    <a:lnT>
                      <a:noFill/>
                    </a:lnT>
                    <a:lnB>
                      <a:noFill/>
                    </a:lnB>
                    <a:solidFill>
                      <a:srgbClr val="FF4B00"/>
                    </a:solidFill>
                  </a:tcPr>
                </a:tc>
                <a:tc>
                  <a:txBody>
                    <a:bodyPr/>
                    <a:lstStyle/>
                    <a:p>
                      <a:pPr algn="r" fontAlgn="b"/>
                      <a:r>
                        <a:rPr lang="ru-RU" sz="600" b="0" i="0" u="none" strike="noStrike">
                          <a:solidFill>
                            <a:schemeClr val="bg1"/>
                          </a:solidFill>
                          <a:effectLst/>
                          <a:latin typeface="Calibri" panose="020F0502020204030204" pitchFamily="34" charset="0"/>
                        </a:rPr>
                        <a:t>3032</a:t>
                      </a:r>
                    </a:p>
                  </a:txBody>
                  <a:tcPr marL="6671" marR="6671" marT="6671" marB="0" anchor="b">
                    <a:lnL>
                      <a:noFill/>
                    </a:lnL>
                    <a:lnR>
                      <a:noFill/>
                    </a:lnR>
                    <a:lnT>
                      <a:noFill/>
                    </a:lnT>
                    <a:lnB>
                      <a:noFill/>
                    </a:lnB>
                    <a:solidFill>
                      <a:srgbClr val="FF4E00"/>
                    </a:solidFill>
                  </a:tcPr>
                </a:tc>
                <a:tc>
                  <a:txBody>
                    <a:bodyPr/>
                    <a:lstStyle/>
                    <a:p>
                      <a:pPr algn="r" fontAlgn="b"/>
                      <a:r>
                        <a:rPr lang="ru-RU" sz="600" b="0" i="0" u="none" strike="noStrike">
                          <a:solidFill>
                            <a:schemeClr val="bg1"/>
                          </a:solidFill>
                          <a:effectLst/>
                          <a:latin typeface="Calibri" panose="020F0502020204030204" pitchFamily="34" charset="0"/>
                        </a:rPr>
                        <a:t>3158</a:t>
                      </a:r>
                    </a:p>
                  </a:txBody>
                  <a:tcPr marL="6671" marR="6671" marT="6671" marB="0" anchor="b">
                    <a:lnL>
                      <a:noFill/>
                    </a:lnL>
                    <a:lnR>
                      <a:noFill/>
                    </a:lnR>
                    <a:lnT>
                      <a:noFill/>
                    </a:lnT>
                    <a:lnB>
                      <a:noFill/>
                    </a:lnB>
                    <a:solidFill>
                      <a:srgbClr val="FF5100"/>
                    </a:solidFill>
                  </a:tcPr>
                </a:tc>
              </a:tr>
              <a:tr h="219136">
                <a:tc>
                  <a:txBody>
                    <a:bodyPr/>
                    <a:lstStyle/>
                    <a:p>
                      <a:pPr algn="r" fontAlgn="b"/>
                      <a:r>
                        <a:rPr lang="ru-RU" sz="600" b="0" i="0" u="none" strike="noStrike">
                          <a:solidFill>
                            <a:schemeClr val="tx1"/>
                          </a:solidFill>
                          <a:effectLst/>
                          <a:latin typeface="Calibri" panose="020F0502020204030204" pitchFamily="34" charset="0"/>
                        </a:rPr>
                        <a:t>10</a:t>
                      </a:r>
                    </a:p>
                  </a:txBody>
                  <a:tcPr marL="6671" marR="6671" marT="6671" marB="0" anchor="b">
                    <a:lnL>
                      <a:noFill/>
                    </a:lnL>
                    <a:lnR>
                      <a:noFill/>
                    </a:lnR>
                    <a:lnT>
                      <a:noFill/>
                    </a:lnT>
                    <a:lnB>
                      <a:noFill/>
                    </a:lnB>
                  </a:tcPr>
                </a:tc>
                <a:tc>
                  <a:txBody>
                    <a:bodyPr/>
                    <a:lstStyle/>
                    <a:p>
                      <a:pPr algn="r" fontAlgn="b"/>
                      <a:r>
                        <a:rPr lang="ru-RU" sz="600" b="0" i="0" u="none" strike="noStrike">
                          <a:solidFill>
                            <a:schemeClr val="bg1"/>
                          </a:solidFill>
                          <a:effectLst/>
                          <a:latin typeface="Calibri" panose="020F0502020204030204" pitchFamily="34" charset="0"/>
                        </a:rPr>
                        <a:t>164</a:t>
                      </a:r>
                    </a:p>
                  </a:txBody>
                  <a:tcPr marL="6671" marR="6671" marT="6671" marB="0" anchor="b">
                    <a:lnL>
                      <a:noFill/>
                    </a:lnL>
                    <a:lnR>
                      <a:noFill/>
                    </a:lnR>
                    <a:lnT w="12700" cap="flat" cmpd="sng" algn="ctr">
                      <a:solidFill>
                        <a:srgbClr val="000000"/>
                      </a:solidFill>
                      <a:prstDash val="solid"/>
                      <a:round/>
                      <a:headEnd type="none" w="med" len="med"/>
                      <a:tailEnd type="none" w="med" len="med"/>
                    </a:lnT>
                    <a:lnB>
                      <a:noFill/>
                    </a:lnB>
                    <a:solidFill>
                      <a:srgbClr val="FF0400"/>
                    </a:solidFill>
                  </a:tcPr>
                </a:tc>
                <a:tc>
                  <a:txBody>
                    <a:bodyPr/>
                    <a:lstStyle/>
                    <a:p>
                      <a:pPr algn="r" fontAlgn="b"/>
                      <a:r>
                        <a:rPr lang="ru-RU" sz="600" b="0" i="0" u="none" strike="noStrike">
                          <a:solidFill>
                            <a:schemeClr val="bg1"/>
                          </a:solidFill>
                          <a:effectLst/>
                          <a:latin typeface="Calibri" panose="020F0502020204030204" pitchFamily="34" charset="0"/>
                        </a:rPr>
                        <a:t>318</a:t>
                      </a:r>
                    </a:p>
                  </a:txBody>
                  <a:tcPr marL="6671" marR="6671" marT="6671" marB="0" anchor="b">
                    <a:lnL>
                      <a:noFill/>
                    </a:lnL>
                    <a:lnR>
                      <a:noFill/>
                    </a:lnR>
                    <a:lnT>
                      <a:noFill/>
                    </a:lnT>
                    <a:lnB>
                      <a:noFill/>
                    </a:lnB>
                    <a:solidFill>
                      <a:srgbClr val="FF0800"/>
                    </a:solidFill>
                  </a:tcPr>
                </a:tc>
                <a:tc>
                  <a:txBody>
                    <a:bodyPr/>
                    <a:lstStyle/>
                    <a:p>
                      <a:pPr algn="r" fontAlgn="b"/>
                      <a:r>
                        <a:rPr lang="ru-RU" sz="600" b="0" i="0" u="none" strike="noStrike">
                          <a:solidFill>
                            <a:schemeClr val="bg1"/>
                          </a:solidFill>
                          <a:effectLst/>
                          <a:latin typeface="Calibri" panose="020F0502020204030204" pitchFamily="34" charset="0"/>
                        </a:rPr>
                        <a:t>472</a:t>
                      </a:r>
                    </a:p>
                  </a:txBody>
                  <a:tcPr marL="6671" marR="6671" marT="6671" marB="0" anchor="b">
                    <a:lnL>
                      <a:noFill/>
                    </a:lnL>
                    <a:lnR>
                      <a:noFill/>
                    </a:lnR>
                    <a:lnT>
                      <a:noFill/>
                    </a:lnT>
                    <a:lnB>
                      <a:noFill/>
                    </a:lnB>
                    <a:solidFill>
                      <a:srgbClr val="FF0C00"/>
                    </a:solidFill>
                  </a:tcPr>
                </a:tc>
                <a:tc>
                  <a:txBody>
                    <a:bodyPr/>
                    <a:lstStyle/>
                    <a:p>
                      <a:pPr algn="r" fontAlgn="b"/>
                      <a:r>
                        <a:rPr lang="ru-RU" sz="600" b="0" i="0" u="none" strike="noStrike">
                          <a:solidFill>
                            <a:schemeClr val="bg1"/>
                          </a:solidFill>
                          <a:effectLst/>
                          <a:latin typeface="Calibri" panose="020F0502020204030204" pitchFamily="34" charset="0"/>
                        </a:rPr>
                        <a:t>626</a:t>
                      </a:r>
                    </a:p>
                  </a:txBody>
                  <a:tcPr marL="6671" marR="6671" marT="6671" marB="0" anchor="b">
                    <a:lnL>
                      <a:noFill/>
                    </a:lnL>
                    <a:lnR>
                      <a:noFill/>
                    </a:lnR>
                    <a:lnT>
                      <a:noFill/>
                    </a:lnT>
                    <a:lnB>
                      <a:noFill/>
                    </a:lnB>
                    <a:solidFill>
                      <a:srgbClr val="FF1000"/>
                    </a:solidFill>
                  </a:tcPr>
                </a:tc>
                <a:tc>
                  <a:txBody>
                    <a:bodyPr/>
                    <a:lstStyle/>
                    <a:p>
                      <a:pPr algn="r" fontAlgn="b"/>
                      <a:r>
                        <a:rPr lang="ru-RU" sz="600" b="0" i="0" u="none" strike="noStrike">
                          <a:solidFill>
                            <a:schemeClr val="bg1"/>
                          </a:solidFill>
                          <a:effectLst/>
                          <a:latin typeface="Calibri" panose="020F0502020204030204" pitchFamily="34" charset="0"/>
                        </a:rPr>
                        <a:t>780</a:t>
                      </a:r>
                    </a:p>
                  </a:txBody>
                  <a:tcPr marL="6671" marR="6671" marT="6671" marB="0" anchor="b">
                    <a:lnL>
                      <a:noFill/>
                    </a:lnL>
                    <a:lnR>
                      <a:noFill/>
                    </a:lnR>
                    <a:lnT>
                      <a:noFill/>
                    </a:lnT>
                    <a:lnB>
                      <a:noFill/>
                    </a:lnB>
                    <a:solidFill>
                      <a:srgbClr val="FF1400"/>
                    </a:solidFill>
                  </a:tcPr>
                </a:tc>
                <a:tc>
                  <a:txBody>
                    <a:bodyPr/>
                    <a:lstStyle/>
                    <a:p>
                      <a:pPr algn="r" fontAlgn="b"/>
                      <a:r>
                        <a:rPr lang="ru-RU" sz="600" b="0" i="0" u="none" strike="noStrike">
                          <a:solidFill>
                            <a:schemeClr val="bg1"/>
                          </a:solidFill>
                          <a:effectLst/>
                          <a:latin typeface="Calibri" panose="020F0502020204030204" pitchFamily="34" charset="0"/>
                        </a:rPr>
                        <a:t>934</a:t>
                      </a:r>
                    </a:p>
                  </a:txBody>
                  <a:tcPr marL="6671" marR="6671" marT="6671" marB="0" anchor="b">
                    <a:lnL>
                      <a:noFill/>
                    </a:lnL>
                    <a:lnR>
                      <a:noFill/>
                    </a:lnR>
                    <a:lnT>
                      <a:noFill/>
                    </a:lnT>
                    <a:lnB>
                      <a:noFill/>
                    </a:lnB>
                    <a:solidFill>
                      <a:srgbClr val="FF1800"/>
                    </a:solidFill>
                  </a:tcPr>
                </a:tc>
                <a:tc>
                  <a:txBody>
                    <a:bodyPr/>
                    <a:lstStyle/>
                    <a:p>
                      <a:pPr algn="r" fontAlgn="b"/>
                      <a:r>
                        <a:rPr lang="ru-RU" sz="600" b="0" i="0" u="none" strike="noStrike">
                          <a:solidFill>
                            <a:schemeClr val="bg1"/>
                          </a:solidFill>
                          <a:effectLst/>
                          <a:latin typeface="Calibri" panose="020F0502020204030204" pitchFamily="34" charset="0"/>
                        </a:rPr>
                        <a:t>1088</a:t>
                      </a:r>
                    </a:p>
                  </a:txBody>
                  <a:tcPr marL="6671" marR="6671" marT="6671" marB="0" anchor="b">
                    <a:lnL>
                      <a:noFill/>
                    </a:lnL>
                    <a:lnR>
                      <a:noFill/>
                    </a:lnR>
                    <a:lnT>
                      <a:noFill/>
                    </a:lnT>
                    <a:lnB>
                      <a:noFill/>
                    </a:lnB>
                    <a:solidFill>
                      <a:srgbClr val="FF1C00"/>
                    </a:solidFill>
                  </a:tcPr>
                </a:tc>
                <a:tc>
                  <a:txBody>
                    <a:bodyPr/>
                    <a:lstStyle/>
                    <a:p>
                      <a:pPr algn="r" fontAlgn="b"/>
                      <a:r>
                        <a:rPr lang="ru-RU" sz="600" b="0" i="0" u="none" strike="noStrike">
                          <a:solidFill>
                            <a:schemeClr val="bg1"/>
                          </a:solidFill>
                          <a:effectLst/>
                          <a:latin typeface="Calibri" panose="020F0502020204030204" pitchFamily="34" charset="0"/>
                        </a:rPr>
                        <a:t>1242</a:t>
                      </a:r>
                    </a:p>
                  </a:txBody>
                  <a:tcPr marL="6671" marR="6671" marT="6671" marB="0" anchor="b">
                    <a:lnL>
                      <a:noFill/>
                    </a:lnL>
                    <a:lnR>
                      <a:noFill/>
                    </a:lnR>
                    <a:lnT>
                      <a:noFill/>
                    </a:lnT>
                    <a:lnB>
                      <a:noFill/>
                    </a:lnB>
                    <a:solidFill>
                      <a:srgbClr val="FF2000"/>
                    </a:solidFill>
                  </a:tcPr>
                </a:tc>
                <a:tc>
                  <a:txBody>
                    <a:bodyPr/>
                    <a:lstStyle/>
                    <a:p>
                      <a:pPr algn="r" fontAlgn="b"/>
                      <a:r>
                        <a:rPr lang="ru-RU" sz="600" b="0" i="0" u="none" strike="noStrike">
                          <a:solidFill>
                            <a:schemeClr val="bg1"/>
                          </a:solidFill>
                          <a:effectLst/>
                          <a:latin typeface="Calibri" panose="020F0502020204030204" pitchFamily="34" charset="0"/>
                        </a:rPr>
                        <a:t>1396</a:t>
                      </a:r>
                    </a:p>
                  </a:txBody>
                  <a:tcPr marL="6671" marR="6671" marT="6671" marB="0" anchor="b">
                    <a:lnL>
                      <a:noFill/>
                    </a:lnL>
                    <a:lnR>
                      <a:noFill/>
                    </a:lnR>
                    <a:lnT>
                      <a:noFill/>
                    </a:lnT>
                    <a:lnB>
                      <a:noFill/>
                    </a:lnB>
                    <a:solidFill>
                      <a:srgbClr val="FF2400"/>
                    </a:solidFill>
                  </a:tcPr>
                </a:tc>
                <a:tc>
                  <a:txBody>
                    <a:bodyPr/>
                    <a:lstStyle/>
                    <a:p>
                      <a:pPr algn="r" fontAlgn="b"/>
                      <a:r>
                        <a:rPr lang="ru-RU" sz="600" b="0" i="0" u="none" strike="noStrike">
                          <a:solidFill>
                            <a:schemeClr val="bg1"/>
                          </a:solidFill>
                          <a:effectLst/>
                          <a:latin typeface="Calibri" panose="020F0502020204030204" pitchFamily="34" charset="0"/>
                        </a:rPr>
                        <a:t>1550</a:t>
                      </a:r>
                    </a:p>
                  </a:txBody>
                  <a:tcPr marL="6671" marR="6671" marT="6671" marB="0" anchor="b">
                    <a:lnL>
                      <a:noFill/>
                    </a:lnL>
                    <a:lnR>
                      <a:noFill/>
                    </a:lnR>
                    <a:lnT>
                      <a:noFill/>
                    </a:lnT>
                    <a:lnB>
                      <a:noFill/>
                    </a:lnB>
                    <a:solidFill>
                      <a:srgbClr val="FF2800"/>
                    </a:solidFill>
                  </a:tcPr>
                </a:tc>
                <a:tc>
                  <a:txBody>
                    <a:bodyPr/>
                    <a:lstStyle/>
                    <a:p>
                      <a:pPr algn="r" fontAlgn="b"/>
                      <a:r>
                        <a:rPr lang="ru-RU" sz="600" b="0" i="0" u="none" strike="noStrike">
                          <a:solidFill>
                            <a:schemeClr val="bg1"/>
                          </a:solidFill>
                          <a:effectLst/>
                          <a:latin typeface="Calibri" panose="020F0502020204030204" pitchFamily="34" charset="0"/>
                        </a:rPr>
                        <a:t>1704</a:t>
                      </a:r>
                    </a:p>
                  </a:txBody>
                  <a:tcPr marL="6671" marR="6671" marT="6671" marB="0" anchor="b">
                    <a:lnL>
                      <a:noFill/>
                    </a:lnL>
                    <a:lnR>
                      <a:noFill/>
                    </a:lnR>
                    <a:lnT>
                      <a:noFill/>
                    </a:lnT>
                    <a:lnB w="12700" cap="flat" cmpd="sng" algn="ctr">
                      <a:solidFill>
                        <a:srgbClr val="000000"/>
                      </a:solidFill>
                      <a:prstDash val="solid"/>
                      <a:round/>
                      <a:headEnd type="none" w="med" len="med"/>
                      <a:tailEnd type="none" w="med" len="med"/>
                    </a:lnB>
                    <a:solidFill>
                      <a:srgbClr val="FF2C00"/>
                    </a:solidFill>
                  </a:tcPr>
                </a:tc>
                <a:tc>
                  <a:txBody>
                    <a:bodyPr/>
                    <a:lstStyle/>
                    <a:p>
                      <a:pPr algn="r" fontAlgn="b"/>
                      <a:r>
                        <a:rPr lang="ru-RU" sz="600" b="0" i="0" u="none" strike="noStrike">
                          <a:solidFill>
                            <a:schemeClr val="bg1"/>
                          </a:solidFill>
                          <a:effectLst/>
                          <a:latin typeface="Calibri" panose="020F0502020204030204" pitchFamily="34" charset="0"/>
                        </a:rPr>
                        <a:t>1858</a:t>
                      </a:r>
                    </a:p>
                  </a:txBody>
                  <a:tcPr marL="6671" marR="6671" marT="6671" marB="0" anchor="b">
                    <a:lnL>
                      <a:noFill/>
                    </a:lnL>
                    <a:lnR>
                      <a:noFill/>
                    </a:lnR>
                    <a:lnT>
                      <a:noFill/>
                    </a:lnT>
                    <a:lnB>
                      <a:noFill/>
                    </a:lnB>
                    <a:solidFill>
                      <a:srgbClr val="FF3000"/>
                    </a:solidFill>
                  </a:tcPr>
                </a:tc>
                <a:tc>
                  <a:txBody>
                    <a:bodyPr/>
                    <a:lstStyle/>
                    <a:p>
                      <a:pPr algn="r" fontAlgn="b"/>
                      <a:r>
                        <a:rPr lang="ru-RU" sz="600" b="0" i="0" u="none" strike="noStrike">
                          <a:solidFill>
                            <a:schemeClr val="bg1"/>
                          </a:solidFill>
                          <a:effectLst/>
                          <a:latin typeface="Calibri" panose="020F0502020204030204" pitchFamily="34" charset="0"/>
                        </a:rPr>
                        <a:t>2012</a:t>
                      </a:r>
                    </a:p>
                  </a:txBody>
                  <a:tcPr marL="6671" marR="6671" marT="6671" marB="0" anchor="b">
                    <a:lnL>
                      <a:noFill/>
                    </a:lnL>
                    <a:lnR>
                      <a:noFill/>
                    </a:lnR>
                    <a:lnT>
                      <a:noFill/>
                    </a:lnT>
                    <a:lnB>
                      <a:noFill/>
                    </a:lnB>
                    <a:solidFill>
                      <a:srgbClr val="FF3400"/>
                    </a:solidFill>
                  </a:tcPr>
                </a:tc>
                <a:tc>
                  <a:txBody>
                    <a:bodyPr/>
                    <a:lstStyle/>
                    <a:p>
                      <a:pPr algn="r" fontAlgn="b"/>
                      <a:r>
                        <a:rPr lang="ru-RU" sz="600" b="0" i="0" u="none" strike="noStrike">
                          <a:solidFill>
                            <a:schemeClr val="bg1"/>
                          </a:solidFill>
                          <a:effectLst/>
                          <a:latin typeface="Calibri" panose="020F0502020204030204" pitchFamily="34" charset="0"/>
                        </a:rPr>
                        <a:t>2166</a:t>
                      </a:r>
                    </a:p>
                  </a:txBody>
                  <a:tcPr marL="6671" marR="6671" marT="6671" marB="0" anchor="b">
                    <a:lnL>
                      <a:noFill/>
                    </a:lnL>
                    <a:lnR>
                      <a:noFill/>
                    </a:lnR>
                    <a:lnT>
                      <a:noFill/>
                    </a:lnT>
                    <a:lnB>
                      <a:noFill/>
                    </a:lnB>
                    <a:solidFill>
                      <a:srgbClr val="FF3800"/>
                    </a:solidFill>
                  </a:tcPr>
                </a:tc>
                <a:tc>
                  <a:txBody>
                    <a:bodyPr/>
                    <a:lstStyle/>
                    <a:p>
                      <a:pPr algn="r" fontAlgn="b"/>
                      <a:r>
                        <a:rPr lang="ru-RU" sz="600" b="0" i="0" u="none" strike="noStrike">
                          <a:solidFill>
                            <a:schemeClr val="bg1"/>
                          </a:solidFill>
                          <a:effectLst/>
                          <a:latin typeface="Calibri" panose="020F0502020204030204" pitchFamily="34" charset="0"/>
                        </a:rPr>
                        <a:t>2320</a:t>
                      </a:r>
                    </a:p>
                  </a:txBody>
                  <a:tcPr marL="6671" marR="6671" marT="6671" marB="0" anchor="b">
                    <a:lnL>
                      <a:noFill/>
                    </a:lnL>
                    <a:lnR>
                      <a:noFill/>
                    </a:lnR>
                    <a:lnT>
                      <a:noFill/>
                    </a:lnT>
                    <a:lnB>
                      <a:noFill/>
                    </a:lnB>
                    <a:solidFill>
                      <a:srgbClr val="FF3B00"/>
                    </a:solidFill>
                  </a:tcPr>
                </a:tc>
                <a:tc>
                  <a:txBody>
                    <a:bodyPr/>
                    <a:lstStyle/>
                    <a:p>
                      <a:pPr algn="r" fontAlgn="b"/>
                      <a:r>
                        <a:rPr lang="ru-RU" sz="600" b="0" i="0" u="none" strike="noStrike">
                          <a:solidFill>
                            <a:schemeClr val="bg1"/>
                          </a:solidFill>
                          <a:effectLst/>
                          <a:latin typeface="Calibri" panose="020F0502020204030204" pitchFamily="34" charset="0"/>
                        </a:rPr>
                        <a:t>2474</a:t>
                      </a:r>
                    </a:p>
                  </a:txBody>
                  <a:tcPr marL="6671" marR="6671" marT="6671" marB="0" anchor="b">
                    <a:lnL>
                      <a:noFill/>
                    </a:lnL>
                    <a:lnR>
                      <a:noFill/>
                    </a:lnR>
                    <a:lnT>
                      <a:noFill/>
                    </a:lnT>
                    <a:lnB>
                      <a:noFill/>
                    </a:lnB>
                    <a:solidFill>
                      <a:srgbClr val="FF3F00"/>
                    </a:solidFill>
                  </a:tcPr>
                </a:tc>
                <a:tc>
                  <a:txBody>
                    <a:bodyPr/>
                    <a:lstStyle/>
                    <a:p>
                      <a:pPr algn="r" fontAlgn="b"/>
                      <a:r>
                        <a:rPr lang="ru-RU" sz="600" b="0" i="0" u="none" strike="noStrike">
                          <a:solidFill>
                            <a:schemeClr val="bg1"/>
                          </a:solidFill>
                          <a:effectLst/>
                          <a:latin typeface="Calibri" panose="020F0502020204030204" pitchFamily="34" charset="0"/>
                        </a:rPr>
                        <a:t>2628</a:t>
                      </a:r>
                    </a:p>
                  </a:txBody>
                  <a:tcPr marL="6671" marR="6671" marT="6671" marB="0" anchor="b">
                    <a:lnL>
                      <a:noFill/>
                    </a:lnL>
                    <a:lnR>
                      <a:noFill/>
                    </a:lnR>
                    <a:lnT>
                      <a:noFill/>
                    </a:lnT>
                    <a:lnB>
                      <a:noFill/>
                    </a:lnB>
                    <a:solidFill>
                      <a:srgbClr val="FF4300"/>
                    </a:solidFill>
                  </a:tcPr>
                </a:tc>
                <a:tc>
                  <a:txBody>
                    <a:bodyPr/>
                    <a:lstStyle/>
                    <a:p>
                      <a:pPr algn="r" fontAlgn="b"/>
                      <a:r>
                        <a:rPr lang="ru-RU" sz="600" b="0" i="0" u="none" strike="noStrike">
                          <a:solidFill>
                            <a:schemeClr val="bg1"/>
                          </a:solidFill>
                          <a:effectLst/>
                          <a:latin typeface="Calibri" panose="020F0502020204030204" pitchFamily="34" charset="0"/>
                        </a:rPr>
                        <a:t>2782</a:t>
                      </a:r>
                    </a:p>
                  </a:txBody>
                  <a:tcPr marL="6671" marR="6671" marT="6671" marB="0" anchor="b">
                    <a:lnL>
                      <a:noFill/>
                    </a:lnL>
                    <a:lnR>
                      <a:noFill/>
                    </a:lnR>
                    <a:lnT>
                      <a:noFill/>
                    </a:lnT>
                    <a:lnB>
                      <a:noFill/>
                    </a:lnB>
                    <a:solidFill>
                      <a:srgbClr val="FF4700"/>
                    </a:solidFill>
                  </a:tcPr>
                </a:tc>
                <a:tc>
                  <a:txBody>
                    <a:bodyPr/>
                    <a:lstStyle/>
                    <a:p>
                      <a:pPr algn="r" fontAlgn="b"/>
                      <a:r>
                        <a:rPr lang="ru-RU" sz="600" b="0" i="0" u="none" strike="noStrike">
                          <a:solidFill>
                            <a:schemeClr val="bg1"/>
                          </a:solidFill>
                          <a:effectLst/>
                          <a:latin typeface="Calibri" panose="020F0502020204030204" pitchFamily="34" charset="0"/>
                        </a:rPr>
                        <a:t>2936</a:t>
                      </a:r>
                    </a:p>
                  </a:txBody>
                  <a:tcPr marL="6671" marR="6671" marT="6671" marB="0" anchor="b">
                    <a:lnL>
                      <a:noFill/>
                    </a:lnL>
                    <a:lnR>
                      <a:noFill/>
                    </a:lnR>
                    <a:lnT>
                      <a:noFill/>
                    </a:lnT>
                    <a:lnB>
                      <a:noFill/>
                    </a:lnB>
                    <a:solidFill>
                      <a:srgbClr val="FF4B00"/>
                    </a:solidFill>
                  </a:tcPr>
                </a:tc>
                <a:tc>
                  <a:txBody>
                    <a:bodyPr/>
                    <a:lstStyle/>
                    <a:p>
                      <a:pPr algn="r" fontAlgn="b"/>
                      <a:r>
                        <a:rPr lang="ru-RU" sz="600" b="0" i="0" u="none" strike="noStrike">
                          <a:solidFill>
                            <a:schemeClr val="bg1"/>
                          </a:solidFill>
                          <a:effectLst/>
                          <a:latin typeface="Calibri" panose="020F0502020204030204" pitchFamily="34" charset="0"/>
                        </a:rPr>
                        <a:t>3090</a:t>
                      </a:r>
                    </a:p>
                  </a:txBody>
                  <a:tcPr marL="6671" marR="6671" marT="6671" marB="0" anchor="b">
                    <a:lnL>
                      <a:noFill/>
                    </a:lnL>
                    <a:lnR>
                      <a:noFill/>
                    </a:lnR>
                    <a:lnT>
                      <a:noFill/>
                    </a:lnT>
                    <a:lnB>
                      <a:noFill/>
                    </a:lnB>
                    <a:solidFill>
                      <a:srgbClr val="FF4F00"/>
                    </a:solidFill>
                  </a:tcPr>
                </a:tc>
                <a:tc>
                  <a:txBody>
                    <a:bodyPr/>
                    <a:lstStyle/>
                    <a:p>
                      <a:pPr algn="r" fontAlgn="b"/>
                      <a:r>
                        <a:rPr lang="ru-RU" sz="600" b="0" i="0" u="none" strike="noStrike">
                          <a:solidFill>
                            <a:schemeClr val="bg1"/>
                          </a:solidFill>
                          <a:effectLst/>
                          <a:latin typeface="Calibri" panose="020F0502020204030204" pitchFamily="34" charset="0"/>
                        </a:rPr>
                        <a:t>3244</a:t>
                      </a:r>
                    </a:p>
                  </a:txBody>
                  <a:tcPr marL="6671" marR="6671" marT="6671" marB="0" anchor="b">
                    <a:lnL>
                      <a:noFill/>
                    </a:lnL>
                    <a:lnR>
                      <a:noFill/>
                    </a:lnR>
                    <a:lnT>
                      <a:noFill/>
                    </a:lnT>
                    <a:lnB>
                      <a:noFill/>
                    </a:lnB>
                    <a:solidFill>
                      <a:srgbClr val="FF5300"/>
                    </a:solidFill>
                  </a:tcPr>
                </a:tc>
                <a:tc>
                  <a:txBody>
                    <a:bodyPr/>
                    <a:lstStyle/>
                    <a:p>
                      <a:pPr algn="r" fontAlgn="b"/>
                      <a:r>
                        <a:rPr lang="ru-RU" sz="600" b="0" i="0" u="none" strike="noStrike">
                          <a:solidFill>
                            <a:schemeClr val="bg1"/>
                          </a:solidFill>
                          <a:effectLst/>
                          <a:latin typeface="Calibri" panose="020F0502020204030204" pitchFamily="34" charset="0"/>
                        </a:rPr>
                        <a:t>3398</a:t>
                      </a:r>
                    </a:p>
                  </a:txBody>
                  <a:tcPr marL="6671" marR="6671" marT="6671" marB="0" anchor="b">
                    <a:lnL>
                      <a:noFill/>
                    </a:lnL>
                    <a:lnR>
                      <a:noFill/>
                    </a:lnR>
                    <a:lnT>
                      <a:noFill/>
                    </a:lnT>
                    <a:lnB>
                      <a:noFill/>
                    </a:lnB>
                    <a:solidFill>
                      <a:srgbClr val="FF5700"/>
                    </a:solidFill>
                  </a:tcPr>
                </a:tc>
                <a:tc>
                  <a:txBody>
                    <a:bodyPr/>
                    <a:lstStyle/>
                    <a:p>
                      <a:pPr algn="r" fontAlgn="b"/>
                      <a:r>
                        <a:rPr lang="ru-RU" sz="600" b="0" i="0" u="none" strike="noStrike">
                          <a:solidFill>
                            <a:schemeClr val="bg1"/>
                          </a:solidFill>
                          <a:effectLst/>
                          <a:latin typeface="Calibri" panose="020F0502020204030204" pitchFamily="34" charset="0"/>
                        </a:rPr>
                        <a:t>3552</a:t>
                      </a:r>
                    </a:p>
                  </a:txBody>
                  <a:tcPr marL="6671" marR="6671" marT="6671" marB="0" anchor="b">
                    <a:lnL>
                      <a:noFill/>
                    </a:lnL>
                    <a:lnR>
                      <a:noFill/>
                    </a:lnR>
                    <a:lnT>
                      <a:noFill/>
                    </a:lnT>
                    <a:lnB>
                      <a:noFill/>
                    </a:lnB>
                    <a:solidFill>
                      <a:srgbClr val="FF5B00"/>
                    </a:solidFill>
                  </a:tcPr>
                </a:tc>
                <a:tc>
                  <a:txBody>
                    <a:bodyPr/>
                    <a:lstStyle/>
                    <a:p>
                      <a:pPr algn="r" fontAlgn="b"/>
                      <a:r>
                        <a:rPr lang="ru-RU" sz="600" b="0" i="0" u="none" strike="noStrike">
                          <a:solidFill>
                            <a:schemeClr val="bg1"/>
                          </a:solidFill>
                          <a:effectLst/>
                          <a:latin typeface="Calibri" panose="020F0502020204030204" pitchFamily="34" charset="0"/>
                        </a:rPr>
                        <a:t>3706</a:t>
                      </a:r>
                    </a:p>
                  </a:txBody>
                  <a:tcPr marL="6671" marR="6671" marT="6671" marB="0" anchor="b">
                    <a:lnL>
                      <a:noFill/>
                    </a:lnL>
                    <a:lnR>
                      <a:noFill/>
                    </a:lnR>
                    <a:lnT>
                      <a:noFill/>
                    </a:lnT>
                    <a:lnB>
                      <a:noFill/>
                    </a:lnB>
                    <a:solidFill>
                      <a:srgbClr val="FF5F00"/>
                    </a:solidFill>
                  </a:tcPr>
                </a:tc>
                <a:tc>
                  <a:txBody>
                    <a:bodyPr/>
                    <a:lstStyle/>
                    <a:p>
                      <a:pPr algn="r" fontAlgn="b"/>
                      <a:r>
                        <a:rPr lang="ru-RU" sz="600" b="0" i="0" u="none" strike="noStrike">
                          <a:solidFill>
                            <a:schemeClr val="bg1"/>
                          </a:solidFill>
                          <a:effectLst/>
                          <a:latin typeface="Calibri" panose="020F0502020204030204" pitchFamily="34" charset="0"/>
                        </a:rPr>
                        <a:t>3860</a:t>
                      </a:r>
                    </a:p>
                  </a:txBody>
                  <a:tcPr marL="6671" marR="6671" marT="6671" marB="0" anchor="b">
                    <a:lnL>
                      <a:noFill/>
                    </a:lnL>
                    <a:lnR>
                      <a:noFill/>
                    </a:lnR>
                    <a:lnT>
                      <a:noFill/>
                    </a:lnT>
                    <a:lnB>
                      <a:noFill/>
                    </a:lnB>
                    <a:solidFill>
                      <a:srgbClr val="FF6300"/>
                    </a:solidFill>
                  </a:tcPr>
                </a:tc>
              </a:tr>
              <a:tr h="219136">
                <a:tc>
                  <a:txBody>
                    <a:bodyPr/>
                    <a:lstStyle/>
                    <a:p>
                      <a:pPr algn="r" fontAlgn="b"/>
                      <a:r>
                        <a:rPr lang="ru-RU" sz="600" b="0" i="0" u="none" strike="noStrike">
                          <a:solidFill>
                            <a:schemeClr val="tx1"/>
                          </a:solidFill>
                          <a:effectLst/>
                          <a:latin typeface="Calibri" panose="020F0502020204030204" pitchFamily="34" charset="0"/>
                        </a:rPr>
                        <a:t>12</a:t>
                      </a:r>
                    </a:p>
                  </a:txBody>
                  <a:tcPr marL="6671" marR="6671" marT="6671" marB="0" anchor="b">
                    <a:lnL>
                      <a:noFill/>
                    </a:lnL>
                    <a:lnR>
                      <a:noFill/>
                    </a:lnR>
                    <a:lnT>
                      <a:noFill/>
                    </a:lnT>
                    <a:lnB>
                      <a:noFill/>
                    </a:lnB>
                  </a:tcPr>
                </a:tc>
                <a:tc>
                  <a:txBody>
                    <a:bodyPr/>
                    <a:lstStyle/>
                    <a:p>
                      <a:pPr algn="r" fontAlgn="b"/>
                      <a:r>
                        <a:rPr lang="ru-RU" sz="600" b="0" i="0" u="none" strike="noStrike">
                          <a:solidFill>
                            <a:schemeClr val="bg1"/>
                          </a:solidFill>
                          <a:effectLst/>
                          <a:latin typeface="Calibri" panose="020F0502020204030204" pitchFamily="34" charset="0"/>
                        </a:rPr>
                        <a:t>194</a:t>
                      </a:r>
                    </a:p>
                  </a:txBody>
                  <a:tcPr marL="6671" marR="6671" marT="6671" marB="0" anchor="b">
                    <a:lnL>
                      <a:noFill/>
                    </a:lnL>
                    <a:lnR>
                      <a:noFill/>
                    </a:lnR>
                    <a:lnT>
                      <a:noFill/>
                    </a:lnT>
                    <a:lnB>
                      <a:noFill/>
                    </a:lnB>
                    <a:solidFill>
                      <a:srgbClr val="FF0500"/>
                    </a:solidFill>
                  </a:tcPr>
                </a:tc>
                <a:tc>
                  <a:txBody>
                    <a:bodyPr/>
                    <a:lstStyle/>
                    <a:p>
                      <a:pPr algn="r" fontAlgn="b"/>
                      <a:r>
                        <a:rPr lang="ru-RU" sz="600" b="0" i="0" u="none" strike="noStrike">
                          <a:solidFill>
                            <a:schemeClr val="bg1"/>
                          </a:solidFill>
                          <a:effectLst/>
                          <a:latin typeface="Calibri" panose="020F0502020204030204" pitchFamily="34" charset="0"/>
                        </a:rPr>
                        <a:t>376</a:t>
                      </a:r>
                    </a:p>
                  </a:txBody>
                  <a:tcPr marL="6671" marR="6671" marT="6671" marB="0" anchor="b">
                    <a:lnL>
                      <a:noFill/>
                    </a:lnL>
                    <a:lnR>
                      <a:noFill/>
                    </a:lnR>
                    <a:lnT>
                      <a:noFill/>
                    </a:lnT>
                    <a:lnB>
                      <a:noFill/>
                    </a:lnB>
                    <a:solidFill>
                      <a:srgbClr val="FF0A00"/>
                    </a:solidFill>
                  </a:tcPr>
                </a:tc>
                <a:tc>
                  <a:txBody>
                    <a:bodyPr/>
                    <a:lstStyle/>
                    <a:p>
                      <a:pPr algn="r" fontAlgn="b"/>
                      <a:r>
                        <a:rPr lang="ru-RU" sz="600" b="0" i="0" u="none" strike="noStrike">
                          <a:solidFill>
                            <a:schemeClr val="bg1"/>
                          </a:solidFill>
                          <a:effectLst/>
                          <a:latin typeface="Calibri" panose="020F0502020204030204" pitchFamily="34" charset="0"/>
                        </a:rPr>
                        <a:t>558</a:t>
                      </a:r>
                    </a:p>
                  </a:txBody>
                  <a:tcPr marL="6671" marR="6671" marT="6671" marB="0" anchor="b">
                    <a:lnL>
                      <a:noFill/>
                    </a:lnL>
                    <a:lnR>
                      <a:noFill/>
                    </a:lnR>
                    <a:lnT>
                      <a:noFill/>
                    </a:lnT>
                    <a:lnB>
                      <a:noFill/>
                    </a:lnB>
                    <a:solidFill>
                      <a:srgbClr val="FF0E00"/>
                    </a:solidFill>
                  </a:tcPr>
                </a:tc>
                <a:tc>
                  <a:txBody>
                    <a:bodyPr/>
                    <a:lstStyle/>
                    <a:p>
                      <a:pPr algn="r" fontAlgn="b"/>
                      <a:r>
                        <a:rPr lang="ru-RU" sz="600" b="0" i="0" u="none" strike="noStrike">
                          <a:solidFill>
                            <a:schemeClr val="bg1"/>
                          </a:solidFill>
                          <a:effectLst/>
                          <a:latin typeface="Calibri" panose="020F0502020204030204" pitchFamily="34" charset="0"/>
                        </a:rPr>
                        <a:t>740</a:t>
                      </a:r>
                    </a:p>
                  </a:txBody>
                  <a:tcPr marL="6671" marR="6671" marT="6671" marB="0" anchor="b">
                    <a:lnL>
                      <a:noFill/>
                    </a:lnL>
                    <a:lnR>
                      <a:noFill/>
                    </a:lnR>
                    <a:lnT>
                      <a:noFill/>
                    </a:lnT>
                    <a:lnB>
                      <a:noFill/>
                    </a:lnB>
                    <a:solidFill>
                      <a:srgbClr val="FF1300"/>
                    </a:solidFill>
                  </a:tcPr>
                </a:tc>
                <a:tc>
                  <a:txBody>
                    <a:bodyPr/>
                    <a:lstStyle/>
                    <a:p>
                      <a:pPr algn="r" fontAlgn="b"/>
                      <a:r>
                        <a:rPr lang="ru-RU" sz="600" b="0" i="0" u="none" strike="noStrike">
                          <a:solidFill>
                            <a:schemeClr val="bg1"/>
                          </a:solidFill>
                          <a:effectLst/>
                          <a:latin typeface="Calibri" panose="020F0502020204030204" pitchFamily="34" charset="0"/>
                        </a:rPr>
                        <a:t>922</a:t>
                      </a:r>
                    </a:p>
                  </a:txBody>
                  <a:tcPr marL="6671" marR="6671" marT="6671" marB="0" anchor="b">
                    <a:lnL>
                      <a:noFill/>
                    </a:lnL>
                    <a:lnR>
                      <a:noFill/>
                    </a:lnR>
                    <a:lnT>
                      <a:noFill/>
                    </a:lnT>
                    <a:lnB>
                      <a:noFill/>
                    </a:lnB>
                    <a:solidFill>
                      <a:srgbClr val="FF1800"/>
                    </a:solidFill>
                  </a:tcPr>
                </a:tc>
                <a:tc>
                  <a:txBody>
                    <a:bodyPr/>
                    <a:lstStyle/>
                    <a:p>
                      <a:pPr algn="r" fontAlgn="b"/>
                      <a:r>
                        <a:rPr lang="ru-RU" sz="600" b="0" i="0" u="none" strike="noStrike">
                          <a:solidFill>
                            <a:schemeClr val="bg1"/>
                          </a:solidFill>
                          <a:effectLst/>
                          <a:latin typeface="Calibri" panose="020F0502020204030204" pitchFamily="34" charset="0"/>
                        </a:rPr>
                        <a:t>1104</a:t>
                      </a:r>
                    </a:p>
                  </a:txBody>
                  <a:tcPr marL="6671" marR="6671" marT="6671" marB="0" anchor="b">
                    <a:lnL>
                      <a:noFill/>
                    </a:lnL>
                    <a:lnR>
                      <a:noFill/>
                    </a:lnR>
                    <a:lnT>
                      <a:noFill/>
                    </a:lnT>
                    <a:lnB>
                      <a:noFill/>
                    </a:lnB>
                    <a:solidFill>
                      <a:srgbClr val="FF1C00"/>
                    </a:solidFill>
                  </a:tcPr>
                </a:tc>
                <a:tc>
                  <a:txBody>
                    <a:bodyPr/>
                    <a:lstStyle/>
                    <a:p>
                      <a:pPr algn="r" fontAlgn="b"/>
                      <a:r>
                        <a:rPr lang="ru-RU" sz="600" b="0" i="0" u="none" strike="noStrike">
                          <a:solidFill>
                            <a:schemeClr val="bg1"/>
                          </a:solidFill>
                          <a:effectLst/>
                          <a:latin typeface="Calibri" panose="020F0502020204030204" pitchFamily="34" charset="0"/>
                        </a:rPr>
                        <a:t>1286</a:t>
                      </a:r>
                    </a:p>
                  </a:txBody>
                  <a:tcPr marL="6671" marR="6671" marT="6671" marB="0" anchor="b">
                    <a:lnL>
                      <a:noFill/>
                    </a:lnL>
                    <a:lnR>
                      <a:noFill/>
                    </a:lnR>
                    <a:lnT>
                      <a:noFill/>
                    </a:lnT>
                    <a:lnB>
                      <a:noFill/>
                    </a:lnB>
                    <a:solidFill>
                      <a:srgbClr val="FF2100"/>
                    </a:solidFill>
                  </a:tcPr>
                </a:tc>
                <a:tc>
                  <a:txBody>
                    <a:bodyPr/>
                    <a:lstStyle/>
                    <a:p>
                      <a:pPr algn="r" fontAlgn="b"/>
                      <a:r>
                        <a:rPr lang="ru-RU" sz="600" b="0" i="0" u="none" strike="noStrike">
                          <a:solidFill>
                            <a:schemeClr val="bg1"/>
                          </a:solidFill>
                          <a:effectLst/>
                          <a:latin typeface="Calibri" panose="020F0502020204030204" pitchFamily="34" charset="0"/>
                        </a:rPr>
                        <a:t>1468</a:t>
                      </a:r>
                    </a:p>
                  </a:txBody>
                  <a:tcPr marL="6671" marR="6671" marT="6671" marB="0" anchor="b">
                    <a:lnL>
                      <a:noFill/>
                    </a:lnL>
                    <a:lnR>
                      <a:noFill/>
                    </a:lnR>
                    <a:lnT>
                      <a:noFill/>
                    </a:lnT>
                    <a:lnB>
                      <a:noFill/>
                    </a:lnB>
                    <a:solidFill>
                      <a:srgbClr val="FF2600"/>
                    </a:solidFill>
                  </a:tcPr>
                </a:tc>
                <a:tc>
                  <a:txBody>
                    <a:bodyPr/>
                    <a:lstStyle/>
                    <a:p>
                      <a:pPr algn="r" fontAlgn="b"/>
                      <a:r>
                        <a:rPr lang="ru-RU" sz="600" b="0" i="0" u="none" strike="noStrike">
                          <a:solidFill>
                            <a:schemeClr val="bg1"/>
                          </a:solidFill>
                          <a:effectLst/>
                          <a:latin typeface="Calibri" panose="020F0502020204030204" pitchFamily="34" charset="0"/>
                        </a:rPr>
                        <a:t>1650</a:t>
                      </a:r>
                    </a:p>
                  </a:txBody>
                  <a:tcPr marL="6671" marR="6671" marT="6671" marB="0" anchor="b">
                    <a:lnL>
                      <a:noFill/>
                    </a:lnL>
                    <a:lnR>
                      <a:noFill/>
                    </a:lnR>
                    <a:lnT>
                      <a:noFill/>
                    </a:lnT>
                    <a:lnB>
                      <a:noFill/>
                    </a:lnB>
                    <a:solidFill>
                      <a:srgbClr val="FF2A00"/>
                    </a:solidFill>
                  </a:tcPr>
                </a:tc>
                <a:tc>
                  <a:txBody>
                    <a:bodyPr/>
                    <a:lstStyle/>
                    <a:p>
                      <a:pPr algn="r" fontAlgn="b"/>
                      <a:r>
                        <a:rPr lang="ru-RU" sz="600" b="0" i="0" u="none" strike="noStrike">
                          <a:solidFill>
                            <a:schemeClr val="bg1"/>
                          </a:solidFill>
                          <a:effectLst/>
                          <a:latin typeface="Calibri" panose="020F0502020204030204" pitchFamily="34" charset="0"/>
                        </a:rPr>
                        <a:t>1832</a:t>
                      </a:r>
                    </a:p>
                  </a:txBody>
                  <a:tcPr marL="6671" marR="6671" marT="6671" marB="0" anchor="b">
                    <a:lnL>
                      <a:noFill/>
                    </a:lnL>
                    <a:lnR w="12700" cap="flat" cmpd="sng" algn="ctr">
                      <a:solidFill>
                        <a:srgbClr val="000000"/>
                      </a:solidFill>
                      <a:prstDash val="solid"/>
                      <a:round/>
                      <a:headEnd type="none" w="med" len="med"/>
                      <a:tailEnd type="none" w="med" len="med"/>
                    </a:lnR>
                    <a:lnT>
                      <a:noFill/>
                    </a:lnT>
                    <a:lnB>
                      <a:noFill/>
                    </a:lnB>
                    <a:solidFill>
                      <a:srgbClr val="FF2F00"/>
                    </a:solidFill>
                  </a:tcPr>
                </a:tc>
                <a:tc>
                  <a:txBody>
                    <a:bodyPr/>
                    <a:lstStyle/>
                    <a:p>
                      <a:pPr algn="r" fontAlgn="b"/>
                      <a:r>
                        <a:rPr lang="ru-RU" sz="600" b="0" i="0" u="none" strike="noStrike">
                          <a:solidFill>
                            <a:schemeClr val="bg1"/>
                          </a:solidFill>
                          <a:effectLst/>
                          <a:latin typeface="Calibri" panose="020F0502020204030204" pitchFamily="34" charset="0"/>
                        </a:rPr>
                        <a:t>2014</a:t>
                      </a:r>
                    </a:p>
                  </a:txBody>
                  <a:tcPr marL="6671" marR="6671" marT="667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400"/>
                    </a:solidFill>
                  </a:tcPr>
                </a:tc>
                <a:tc>
                  <a:txBody>
                    <a:bodyPr/>
                    <a:lstStyle/>
                    <a:p>
                      <a:pPr algn="r" fontAlgn="b"/>
                      <a:r>
                        <a:rPr lang="ru-RU" sz="600" b="0" i="0" u="none" strike="noStrike">
                          <a:solidFill>
                            <a:schemeClr val="bg1"/>
                          </a:solidFill>
                          <a:effectLst/>
                          <a:latin typeface="Calibri" panose="020F0502020204030204" pitchFamily="34" charset="0"/>
                        </a:rPr>
                        <a:t>2196</a:t>
                      </a:r>
                    </a:p>
                  </a:txBody>
                  <a:tcPr marL="6671" marR="6671" marT="6671" marB="0" anchor="b">
                    <a:lnL w="12700" cap="flat" cmpd="sng" algn="ctr">
                      <a:solidFill>
                        <a:srgbClr val="000000"/>
                      </a:solidFill>
                      <a:prstDash val="solid"/>
                      <a:round/>
                      <a:headEnd type="none" w="med" len="med"/>
                      <a:tailEnd type="none" w="med" len="med"/>
                    </a:lnL>
                    <a:lnR>
                      <a:noFill/>
                    </a:lnR>
                    <a:lnT>
                      <a:noFill/>
                    </a:lnT>
                    <a:lnB>
                      <a:noFill/>
                    </a:lnB>
                    <a:solidFill>
                      <a:srgbClr val="FF3800"/>
                    </a:solidFill>
                  </a:tcPr>
                </a:tc>
                <a:tc>
                  <a:txBody>
                    <a:bodyPr/>
                    <a:lstStyle/>
                    <a:p>
                      <a:pPr algn="r" fontAlgn="b"/>
                      <a:r>
                        <a:rPr lang="ru-RU" sz="600" b="0" i="0" u="none" strike="noStrike">
                          <a:solidFill>
                            <a:schemeClr val="bg1"/>
                          </a:solidFill>
                          <a:effectLst/>
                          <a:latin typeface="Calibri" panose="020F0502020204030204" pitchFamily="34" charset="0"/>
                        </a:rPr>
                        <a:t>2378</a:t>
                      </a:r>
                    </a:p>
                  </a:txBody>
                  <a:tcPr marL="6671" marR="6671" marT="6671" marB="0" anchor="b">
                    <a:lnL>
                      <a:noFill/>
                    </a:lnL>
                    <a:lnR>
                      <a:noFill/>
                    </a:lnR>
                    <a:lnT>
                      <a:noFill/>
                    </a:lnT>
                    <a:lnB>
                      <a:noFill/>
                    </a:lnB>
                    <a:solidFill>
                      <a:srgbClr val="FF3D00"/>
                    </a:solidFill>
                  </a:tcPr>
                </a:tc>
                <a:tc>
                  <a:txBody>
                    <a:bodyPr/>
                    <a:lstStyle/>
                    <a:p>
                      <a:pPr algn="r" fontAlgn="b"/>
                      <a:r>
                        <a:rPr lang="ru-RU" sz="600" b="0" i="0" u="none" strike="noStrike">
                          <a:solidFill>
                            <a:schemeClr val="bg1"/>
                          </a:solidFill>
                          <a:effectLst/>
                          <a:latin typeface="Calibri" panose="020F0502020204030204" pitchFamily="34" charset="0"/>
                        </a:rPr>
                        <a:t>2560</a:t>
                      </a:r>
                    </a:p>
                  </a:txBody>
                  <a:tcPr marL="6671" marR="6671" marT="6671" marB="0" anchor="b">
                    <a:lnL>
                      <a:noFill/>
                    </a:lnL>
                    <a:lnR>
                      <a:noFill/>
                    </a:lnR>
                    <a:lnT>
                      <a:noFill/>
                    </a:lnT>
                    <a:lnB>
                      <a:noFill/>
                    </a:lnB>
                    <a:solidFill>
                      <a:srgbClr val="FF4200"/>
                    </a:solidFill>
                  </a:tcPr>
                </a:tc>
                <a:tc>
                  <a:txBody>
                    <a:bodyPr/>
                    <a:lstStyle/>
                    <a:p>
                      <a:pPr algn="r" fontAlgn="b"/>
                      <a:r>
                        <a:rPr lang="ru-RU" sz="600" b="0" i="0" u="none" strike="noStrike">
                          <a:solidFill>
                            <a:schemeClr val="bg1"/>
                          </a:solidFill>
                          <a:effectLst/>
                          <a:latin typeface="Calibri" panose="020F0502020204030204" pitchFamily="34" charset="0"/>
                        </a:rPr>
                        <a:t>2742</a:t>
                      </a:r>
                    </a:p>
                  </a:txBody>
                  <a:tcPr marL="6671" marR="6671" marT="6671" marB="0" anchor="b">
                    <a:lnL>
                      <a:noFill/>
                    </a:lnL>
                    <a:lnR>
                      <a:noFill/>
                    </a:lnR>
                    <a:lnT>
                      <a:noFill/>
                    </a:lnT>
                    <a:lnB>
                      <a:noFill/>
                    </a:lnB>
                    <a:solidFill>
                      <a:srgbClr val="FF4600"/>
                    </a:solidFill>
                  </a:tcPr>
                </a:tc>
                <a:tc>
                  <a:txBody>
                    <a:bodyPr/>
                    <a:lstStyle/>
                    <a:p>
                      <a:pPr algn="r" fontAlgn="b"/>
                      <a:r>
                        <a:rPr lang="ru-RU" sz="600" b="0" i="0" u="none" strike="noStrike">
                          <a:solidFill>
                            <a:schemeClr val="bg1"/>
                          </a:solidFill>
                          <a:effectLst/>
                          <a:latin typeface="Calibri" panose="020F0502020204030204" pitchFamily="34" charset="0"/>
                        </a:rPr>
                        <a:t>2924</a:t>
                      </a:r>
                    </a:p>
                  </a:txBody>
                  <a:tcPr marL="6671" marR="6671" marT="6671" marB="0" anchor="b">
                    <a:lnL>
                      <a:noFill/>
                    </a:lnL>
                    <a:lnR>
                      <a:noFill/>
                    </a:lnR>
                    <a:lnT>
                      <a:noFill/>
                    </a:lnT>
                    <a:lnB>
                      <a:noFill/>
                    </a:lnB>
                    <a:solidFill>
                      <a:srgbClr val="FF4B00"/>
                    </a:solidFill>
                  </a:tcPr>
                </a:tc>
                <a:tc>
                  <a:txBody>
                    <a:bodyPr/>
                    <a:lstStyle/>
                    <a:p>
                      <a:pPr algn="r" fontAlgn="b"/>
                      <a:r>
                        <a:rPr lang="ru-RU" sz="600" b="0" i="0" u="none" strike="noStrike">
                          <a:solidFill>
                            <a:schemeClr val="bg1"/>
                          </a:solidFill>
                          <a:effectLst/>
                          <a:latin typeface="Calibri" panose="020F0502020204030204" pitchFamily="34" charset="0"/>
                        </a:rPr>
                        <a:t>3106</a:t>
                      </a:r>
                    </a:p>
                  </a:txBody>
                  <a:tcPr marL="6671" marR="6671" marT="6671" marB="0" anchor="b">
                    <a:lnL>
                      <a:noFill/>
                    </a:lnL>
                    <a:lnR>
                      <a:noFill/>
                    </a:lnR>
                    <a:lnT>
                      <a:noFill/>
                    </a:lnT>
                    <a:lnB>
                      <a:noFill/>
                    </a:lnB>
                    <a:solidFill>
                      <a:srgbClr val="FF5000"/>
                    </a:solidFill>
                  </a:tcPr>
                </a:tc>
                <a:tc>
                  <a:txBody>
                    <a:bodyPr/>
                    <a:lstStyle/>
                    <a:p>
                      <a:pPr algn="r" fontAlgn="b"/>
                      <a:r>
                        <a:rPr lang="ru-RU" sz="600" b="0" i="0" u="none" strike="noStrike">
                          <a:solidFill>
                            <a:schemeClr val="bg1"/>
                          </a:solidFill>
                          <a:effectLst/>
                          <a:latin typeface="Calibri" panose="020F0502020204030204" pitchFamily="34" charset="0"/>
                        </a:rPr>
                        <a:t>3288</a:t>
                      </a:r>
                    </a:p>
                  </a:txBody>
                  <a:tcPr marL="6671" marR="6671" marT="6671" marB="0" anchor="b">
                    <a:lnL>
                      <a:noFill/>
                    </a:lnL>
                    <a:lnR>
                      <a:noFill/>
                    </a:lnR>
                    <a:lnT>
                      <a:noFill/>
                    </a:lnT>
                    <a:lnB>
                      <a:noFill/>
                    </a:lnB>
                    <a:solidFill>
                      <a:srgbClr val="FF5400"/>
                    </a:solidFill>
                  </a:tcPr>
                </a:tc>
                <a:tc>
                  <a:txBody>
                    <a:bodyPr/>
                    <a:lstStyle/>
                    <a:p>
                      <a:pPr algn="r" fontAlgn="b"/>
                      <a:r>
                        <a:rPr lang="ru-RU" sz="600" b="0" i="0" u="none" strike="noStrike">
                          <a:solidFill>
                            <a:schemeClr val="bg1"/>
                          </a:solidFill>
                          <a:effectLst/>
                          <a:latin typeface="Calibri" panose="020F0502020204030204" pitchFamily="34" charset="0"/>
                        </a:rPr>
                        <a:t>3470</a:t>
                      </a:r>
                    </a:p>
                  </a:txBody>
                  <a:tcPr marL="6671" marR="6671" marT="6671" marB="0" anchor="b">
                    <a:lnL>
                      <a:noFill/>
                    </a:lnL>
                    <a:lnR>
                      <a:noFill/>
                    </a:lnR>
                    <a:lnT>
                      <a:noFill/>
                    </a:lnT>
                    <a:lnB>
                      <a:noFill/>
                    </a:lnB>
                    <a:solidFill>
                      <a:srgbClr val="FF5900"/>
                    </a:solidFill>
                  </a:tcPr>
                </a:tc>
                <a:tc>
                  <a:txBody>
                    <a:bodyPr/>
                    <a:lstStyle/>
                    <a:p>
                      <a:pPr algn="r" fontAlgn="b"/>
                      <a:r>
                        <a:rPr lang="ru-RU" sz="600" b="0" i="0" u="none" strike="noStrike">
                          <a:solidFill>
                            <a:schemeClr val="bg1"/>
                          </a:solidFill>
                          <a:effectLst/>
                          <a:latin typeface="Calibri" panose="020F0502020204030204" pitchFamily="34" charset="0"/>
                        </a:rPr>
                        <a:t>3652</a:t>
                      </a:r>
                    </a:p>
                  </a:txBody>
                  <a:tcPr marL="6671" marR="6671" marT="6671" marB="0" anchor="b">
                    <a:lnL>
                      <a:noFill/>
                    </a:lnL>
                    <a:lnR>
                      <a:noFill/>
                    </a:lnR>
                    <a:lnT>
                      <a:noFill/>
                    </a:lnT>
                    <a:lnB>
                      <a:noFill/>
                    </a:lnB>
                    <a:solidFill>
                      <a:srgbClr val="FF5E00"/>
                    </a:solidFill>
                  </a:tcPr>
                </a:tc>
                <a:tc>
                  <a:txBody>
                    <a:bodyPr/>
                    <a:lstStyle/>
                    <a:p>
                      <a:pPr algn="r" fontAlgn="b"/>
                      <a:r>
                        <a:rPr lang="ru-RU" sz="600" b="0" i="0" u="none" strike="noStrike">
                          <a:solidFill>
                            <a:schemeClr val="bg1"/>
                          </a:solidFill>
                          <a:effectLst/>
                          <a:latin typeface="Calibri" panose="020F0502020204030204" pitchFamily="34" charset="0"/>
                        </a:rPr>
                        <a:t>3834</a:t>
                      </a:r>
                    </a:p>
                  </a:txBody>
                  <a:tcPr marL="6671" marR="6671" marT="6671" marB="0" anchor="b">
                    <a:lnL>
                      <a:noFill/>
                    </a:lnL>
                    <a:lnR>
                      <a:noFill/>
                    </a:lnR>
                    <a:lnT>
                      <a:noFill/>
                    </a:lnT>
                    <a:lnB>
                      <a:noFill/>
                    </a:lnB>
                    <a:solidFill>
                      <a:srgbClr val="FF6200"/>
                    </a:solidFill>
                  </a:tcPr>
                </a:tc>
                <a:tc>
                  <a:txBody>
                    <a:bodyPr/>
                    <a:lstStyle/>
                    <a:p>
                      <a:pPr algn="r" fontAlgn="b"/>
                      <a:r>
                        <a:rPr lang="ru-RU" sz="600" b="0" i="0" u="none" strike="noStrike">
                          <a:solidFill>
                            <a:schemeClr val="bg1"/>
                          </a:solidFill>
                          <a:effectLst/>
                          <a:latin typeface="Calibri" panose="020F0502020204030204" pitchFamily="34" charset="0"/>
                        </a:rPr>
                        <a:t>4016</a:t>
                      </a:r>
                    </a:p>
                  </a:txBody>
                  <a:tcPr marL="6671" marR="6671" marT="6671" marB="0" anchor="b">
                    <a:lnL>
                      <a:noFill/>
                    </a:lnL>
                    <a:lnR>
                      <a:noFill/>
                    </a:lnR>
                    <a:lnT>
                      <a:noFill/>
                    </a:lnT>
                    <a:lnB>
                      <a:noFill/>
                    </a:lnB>
                    <a:solidFill>
                      <a:srgbClr val="FF6700"/>
                    </a:solidFill>
                  </a:tcPr>
                </a:tc>
                <a:tc>
                  <a:txBody>
                    <a:bodyPr/>
                    <a:lstStyle/>
                    <a:p>
                      <a:pPr algn="r" fontAlgn="b"/>
                      <a:r>
                        <a:rPr lang="ru-RU" sz="600" b="0" i="0" u="none" strike="noStrike">
                          <a:solidFill>
                            <a:schemeClr val="bg1"/>
                          </a:solidFill>
                          <a:effectLst/>
                          <a:latin typeface="Calibri" panose="020F0502020204030204" pitchFamily="34" charset="0"/>
                        </a:rPr>
                        <a:t>4198</a:t>
                      </a:r>
                    </a:p>
                  </a:txBody>
                  <a:tcPr marL="6671" marR="6671" marT="6671" marB="0" anchor="b">
                    <a:lnL>
                      <a:noFill/>
                    </a:lnL>
                    <a:lnR>
                      <a:noFill/>
                    </a:lnR>
                    <a:lnT>
                      <a:noFill/>
                    </a:lnT>
                    <a:lnB>
                      <a:noFill/>
                    </a:lnB>
                    <a:solidFill>
                      <a:srgbClr val="FF6C00"/>
                    </a:solidFill>
                  </a:tcPr>
                </a:tc>
                <a:tc>
                  <a:txBody>
                    <a:bodyPr/>
                    <a:lstStyle/>
                    <a:p>
                      <a:pPr algn="r" fontAlgn="b"/>
                      <a:r>
                        <a:rPr lang="ru-RU" sz="600" b="0" i="0" u="none" strike="noStrike">
                          <a:solidFill>
                            <a:schemeClr val="bg1"/>
                          </a:solidFill>
                          <a:effectLst/>
                          <a:latin typeface="Calibri" panose="020F0502020204030204" pitchFamily="34" charset="0"/>
                        </a:rPr>
                        <a:t>4380</a:t>
                      </a:r>
                    </a:p>
                  </a:txBody>
                  <a:tcPr marL="6671" marR="6671" marT="6671" marB="0" anchor="b">
                    <a:lnL>
                      <a:noFill/>
                    </a:lnL>
                    <a:lnR>
                      <a:noFill/>
                    </a:lnR>
                    <a:lnT>
                      <a:noFill/>
                    </a:lnT>
                    <a:lnB>
                      <a:noFill/>
                    </a:lnB>
                    <a:solidFill>
                      <a:srgbClr val="FF7000"/>
                    </a:solidFill>
                  </a:tcPr>
                </a:tc>
                <a:tc>
                  <a:txBody>
                    <a:bodyPr/>
                    <a:lstStyle/>
                    <a:p>
                      <a:pPr algn="r" fontAlgn="b"/>
                      <a:r>
                        <a:rPr lang="ru-RU" sz="600" b="0" i="0" u="none" strike="noStrike">
                          <a:solidFill>
                            <a:schemeClr val="bg1"/>
                          </a:solidFill>
                          <a:effectLst/>
                          <a:latin typeface="Calibri" panose="020F0502020204030204" pitchFamily="34" charset="0"/>
                        </a:rPr>
                        <a:t>4562</a:t>
                      </a:r>
                    </a:p>
                  </a:txBody>
                  <a:tcPr marL="6671" marR="6671" marT="6671" marB="0" anchor="b">
                    <a:lnL>
                      <a:noFill/>
                    </a:lnL>
                    <a:lnR>
                      <a:noFill/>
                    </a:lnR>
                    <a:lnT>
                      <a:noFill/>
                    </a:lnT>
                    <a:lnB>
                      <a:noFill/>
                    </a:lnB>
                    <a:solidFill>
                      <a:srgbClr val="FF7500"/>
                    </a:solidFill>
                  </a:tcPr>
                </a:tc>
              </a:tr>
              <a:tr h="208700">
                <a:tc>
                  <a:txBody>
                    <a:bodyPr/>
                    <a:lstStyle/>
                    <a:p>
                      <a:pPr algn="r" fontAlgn="b"/>
                      <a:r>
                        <a:rPr lang="ru-RU" sz="600" b="0" i="0" u="none" strike="noStrike">
                          <a:solidFill>
                            <a:schemeClr val="tx1"/>
                          </a:solidFill>
                          <a:effectLst/>
                          <a:latin typeface="Calibri" panose="020F0502020204030204" pitchFamily="34" charset="0"/>
                        </a:rPr>
                        <a:t>14</a:t>
                      </a:r>
                    </a:p>
                  </a:txBody>
                  <a:tcPr marL="6671" marR="6671" marT="6671" marB="0" anchor="b">
                    <a:lnL>
                      <a:noFill/>
                    </a:lnL>
                    <a:lnR>
                      <a:noFill/>
                    </a:lnR>
                    <a:lnT>
                      <a:noFill/>
                    </a:lnT>
                    <a:lnB>
                      <a:noFill/>
                    </a:lnB>
                  </a:tcPr>
                </a:tc>
                <a:tc>
                  <a:txBody>
                    <a:bodyPr/>
                    <a:lstStyle/>
                    <a:p>
                      <a:pPr algn="r" fontAlgn="b"/>
                      <a:r>
                        <a:rPr lang="ru-RU" sz="600" b="0" i="0" u="none" strike="noStrike">
                          <a:solidFill>
                            <a:schemeClr val="bg1"/>
                          </a:solidFill>
                          <a:effectLst/>
                          <a:latin typeface="Calibri" panose="020F0502020204030204" pitchFamily="34" charset="0"/>
                        </a:rPr>
                        <a:t>224</a:t>
                      </a:r>
                    </a:p>
                  </a:txBody>
                  <a:tcPr marL="6671" marR="6671" marT="6671" marB="0" anchor="b">
                    <a:lnL>
                      <a:noFill/>
                    </a:lnL>
                    <a:lnR>
                      <a:noFill/>
                    </a:lnR>
                    <a:lnT>
                      <a:noFill/>
                    </a:lnT>
                    <a:lnB>
                      <a:noFill/>
                    </a:lnB>
                    <a:solidFill>
                      <a:srgbClr val="FF0600"/>
                    </a:solidFill>
                  </a:tcPr>
                </a:tc>
                <a:tc>
                  <a:txBody>
                    <a:bodyPr/>
                    <a:lstStyle/>
                    <a:p>
                      <a:pPr algn="r" fontAlgn="b"/>
                      <a:r>
                        <a:rPr lang="ru-RU" sz="600" b="0" i="0" u="none" strike="noStrike">
                          <a:solidFill>
                            <a:schemeClr val="bg1"/>
                          </a:solidFill>
                          <a:effectLst/>
                          <a:latin typeface="Calibri" panose="020F0502020204030204" pitchFamily="34" charset="0"/>
                        </a:rPr>
                        <a:t>434</a:t>
                      </a:r>
                    </a:p>
                  </a:txBody>
                  <a:tcPr marL="6671" marR="6671" marT="6671" marB="0" anchor="b">
                    <a:lnL>
                      <a:noFill/>
                    </a:lnL>
                    <a:lnR>
                      <a:noFill/>
                    </a:lnR>
                    <a:lnT>
                      <a:noFill/>
                    </a:lnT>
                    <a:lnB>
                      <a:noFill/>
                    </a:lnB>
                    <a:solidFill>
                      <a:srgbClr val="FF0B00"/>
                    </a:solidFill>
                  </a:tcPr>
                </a:tc>
                <a:tc>
                  <a:txBody>
                    <a:bodyPr/>
                    <a:lstStyle/>
                    <a:p>
                      <a:pPr algn="r" fontAlgn="b"/>
                      <a:r>
                        <a:rPr lang="ru-RU" sz="600" b="0" i="0" u="none" strike="noStrike">
                          <a:solidFill>
                            <a:schemeClr val="bg1"/>
                          </a:solidFill>
                          <a:effectLst/>
                          <a:latin typeface="Calibri" panose="020F0502020204030204" pitchFamily="34" charset="0"/>
                        </a:rPr>
                        <a:t>644</a:t>
                      </a:r>
                    </a:p>
                  </a:txBody>
                  <a:tcPr marL="6671" marR="6671" marT="6671" marB="0" anchor="b">
                    <a:lnL>
                      <a:noFill/>
                    </a:lnL>
                    <a:lnR>
                      <a:noFill/>
                    </a:lnR>
                    <a:lnT>
                      <a:noFill/>
                    </a:lnT>
                    <a:lnB>
                      <a:noFill/>
                    </a:lnB>
                    <a:solidFill>
                      <a:srgbClr val="FF1100"/>
                    </a:solidFill>
                  </a:tcPr>
                </a:tc>
                <a:tc>
                  <a:txBody>
                    <a:bodyPr/>
                    <a:lstStyle/>
                    <a:p>
                      <a:pPr algn="r" fontAlgn="b"/>
                      <a:r>
                        <a:rPr lang="ru-RU" sz="600" b="0" i="0" u="none" strike="noStrike">
                          <a:solidFill>
                            <a:schemeClr val="bg1"/>
                          </a:solidFill>
                          <a:effectLst/>
                          <a:latin typeface="Calibri" panose="020F0502020204030204" pitchFamily="34" charset="0"/>
                        </a:rPr>
                        <a:t>854</a:t>
                      </a:r>
                    </a:p>
                  </a:txBody>
                  <a:tcPr marL="6671" marR="6671" marT="6671" marB="0" anchor="b">
                    <a:lnL>
                      <a:noFill/>
                    </a:lnL>
                    <a:lnR>
                      <a:noFill/>
                    </a:lnR>
                    <a:lnT>
                      <a:noFill/>
                    </a:lnT>
                    <a:lnB>
                      <a:noFill/>
                    </a:lnB>
                    <a:solidFill>
                      <a:srgbClr val="FF1600"/>
                    </a:solidFill>
                  </a:tcPr>
                </a:tc>
                <a:tc>
                  <a:txBody>
                    <a:bodyPr/>
                    <a:lstStyle/>
                    <a:p>
                      <a:pPr algn="r" fontAlgn="b"/>
                      <a:r>
                        <a:rPr lang="ru-RU" sz="600" b="0" i="0" u="none" strike="noStrike">
                          <a:solidFill>
                            <a:schemeClr val="bg1"/>
                          </a:solidFill>
                          <a:effectLst/>
                          <a:latin typeface="Calibri" panose="020F0502020204030204" pitchFamily="34" charset="0"/>
                        </a:rPr>
                        <a:t>1064</a:t>
                      </a:r>
                    </a:p>
                  </a:txBody>
                  <a:tcPr marL="6671" marR="6671" marT="6671" marB="0" anchor="b">
                    <a:lnL>
                      <a:noFill/>
                    </a:lnL>
                    <a:lnR>
                      <a:noFill/>
                    </a:lnR>
                    <a:lnT>
                      <a:noFill/>
                    </a:lnT>
                    <a:lnB>
                      <a:noFill/>
                    </a:lnB>
                    <a:solidFill>
                      <a:srgbClr val="FF1B00"/>
                    </a:solidFill>
                  </a:tcPr>
                </a:tc>
                <a:tc>
                  <a:txBody>
                    <a:bodyPr/>
                    <a:lstStyle/>
                    <a:p>
                      <a:pPr algn="r" fontAlgn="b"/>
                      <a:r>
                        <a:rPr lang="ru-RU" sz="600" b="0" i="0" u="none" strike="noStrike">
                          <a:solidFill>
                            <a:schemeClr val="bg1"/>
                          </a:solidFill>
                          <a:effectLst/>
                          <a:latin typeface="Calibri" panose="020F0502020204030204" pitchFamily="34" charset="0"/>
                        </a:rPr>
                        <a:t>1274</a:t>
                      </a:r>
                    </a:p>
                  </a:txBody>
                  <a:tcPr marL="6671" marR="6671" marT="6671" marB="0" anchor="b">
                    <a:lnL>
                      <a:noFill/>
                    </a:lnL>
                    <a:lnR>
                      <a:noFill/>
                    </a:lnR>
                    <a:lnT>
                      <a:noFill/>
                    </a:lnT>
                    <a:lnB>
                      <a:noFill/>
                    </a:lnB>
                    <a:solidFill>
                      <a:srgbClr val="FF2100"/>
                    </a:solidFill>
                  </a:tcPr>
                </a:tc>
                <a:tc>
                  <a:txBody>
                    <a:bodyPr/>
                    <a:lstStyle/>
                    <a:p>
                      <a:pPr algn="r" fontAlgn="b"/>
                      <a:r>
                        <a:rPr lang="ru-RU" sz="600" b="0" i="0" u="none" strike="noStrike">
                          <a:solidFill>
                            <a:schemeClr val="bg1"/>
                          </a:solidFill>
                          <a:effectLst/>
                          <a:latin typeface="Calibri" panose="020F0502020204030204" pitchFamily="34" charset="0"/>
                        </a:rPr>
                        <a:t>1484</a:t>
                      </a:r>
                    </a:p>
                  </a:txBody>
                  <a:tcPr marL="6671" marR="6671" marT="6671" marB="0" anchor="b">
                    <a:lnL>
                      <a:noFill/>
                    </a:lnL>
                    <a:lnR>
                      <a:noFill/>
                    </a:lnR>
                    <a:lnT>
                      <a:noFill/>
                    </a:lnT>
                    <a:lnB>
                      <a:noFill/>
                    </a:lnB>
                    <a:solidFill>
                      <a:srgbClr val="FF2600"/>
                    </a:solidFill>
                  </a:tcPr>
                </a:tc>
                <a:tc>
                  <a:txBody>
                    <a:bodyPr/>
                    <a:lstStyle/>
                    <a:p>
                      <a:pPr algn="r" fontAlgn="b"/>
                      <a:r>
                        <a:rPr lang="ru-RU" sz="600" b="0" i="0" u="none" strike="noStrike">
                          <a:solidFill>
                            <a:schemeClr val="bg1"/>
                          </a:solidFill>
                          <a:effectLst/>
                          <a:latin typeface="Calibri" panose="020F0502020204030204" pitchFamily="34" charset="0"/>
                        </a:rPr>
                        <a:t>1694</a:t>
                      </a:r>
                    </a:p>
                  </a:txBody>
                  <a:tcPr marL="6671" marR="6671" marT="6671" marB="0" anchor="b">
                    <a:lnL>
                      <a:noFill/>
                    </a:lnL>
                    <a:lnR>
                      <a:noFill/>
                    </a:lnR>
                    <a:lnT>
                      <a:noFill/>
                    </a:lnT>
                    <a:lnB>
                      <a:noFill/>
                    </a:lnB>
                    <a:solidFill>
                      <a:srgbClr val="FF2B00"/>
                    </a:solidFill>
                  </a:tcPr>
                </a:tc>
                <a:tc>
                  <a:txBody>
                    <a:bodyPr/>
                    <a:lstStyle/>
                    <a:p>
                      <a:pPr algn="r" fontAlgn="b"/>
                      <a:r>
                        <a:rPr lang="ru-RU" sz="600" b="0" i="0" u="none" strike="noStrike">
                          <a:solidFill>
                            <a:schemeClr val="bg1"/>
                          </a:solidFill>
                          <a:effectLst/>
                          <a:latin typeface="Calibri" panose="020F0502020204030204" pitchFamily="34" charset="0"/>
                        </a:rPr>
                        <a:t>1904</a:t>
                      </a:r>
                    </a:p>
                  </a:txBody>
                  <a:tcPr marL="6671" marR="6671" marT="6671" marB="0" anchor="b">
                    <a:lnL>
                      <a:noFill/>
                    </a:lnL>
                    <a:lnR>
                      <a:noFill/>
                    </a:lnR>
                    <a:lnT>
                      <a:noFill/>
                    </a:lnT>
                    <a:lnB>
                      <a:noFill/>
                    </a:lnB>
                    <a:solidFill>
                      <a:srgbClr val="FF3100"/>
                    </a:solidFill>
                  </a:tcPr>
                </a:tc>
                <a:tc>
                  <a:txBody>
                    <a:bodyPr/>
                    <a:lstStyle/>
                    <a:p>
                      <a:pPr algn="r" fontAlgn="b"/>
                      <a:r>
                        <a:rPr lang="ru-RU" sz="600" b="0" i="0" u="none" strike="noStrike">
                          <a:solidFill>
                            <a:schemeClr val="bg1"/>
                          </a:solidFill>
                          <a:effectLst/>
                          <a:latin typeface="Calibri" panose="020F0502020204030204" pitchFamily="34" charset="0"/>
                        </a:rPr>
                        <a:t>2114</a:t>
                      </a:r>
                    </a:p>
                  </a:txBody>
                  <a:tcPr marL="6671" marR="6671" marT="6671" marB="0" anchor="b">
                    <a:lnL>
                      <a:noFill/>
                    </a:lnL>
                    <a:lnR>
                      <a:noFill/>
                    </a:lnR>
                    <a:lnT>
                      <a:noFill/>
                    </a:lnT>
                    <a:lnB>
                      <a:noFill/>
                    </a:lnB>
                    <a:solidFill>
                      <a:srgbClr val="FF3600"/>
                    </a:solidFill>
                  </a:tcPr>
                </a:tc>
                <a:tc>
                  <a:txBody>
                    <a:bodyPr/>
                    <a:lstStyle/>
                    <a:p>
                      <a:pPr algn="r" fontAlgn="b"/>
                      <a:r>
                        <a:rPr lang="ru-RU" sz="600" b="0" i="0" u="none" strike="noStrike">
                          <a:solidFill>
                            <a:schemeClr val="bg1"/>
                          </a:solidFill>
                          <a:effectLst/>
                          <a:latin typeface="Calibri" panose="020F0502020204030204" pitchFamily="34" charset="0"/>
                        </a:rPr>
                        <a:t>2324</a:t>
                      </a:r>
                    </a:p>
                  </a:txBody>
                  <a:tcPr marL="6671" marR="6671" marT="6671" marB="0" anchor="b">
                    <a:lnL>
                      <a:noFill/>
                    </a:lnL>
                    <a:lnR>
                      <a:noFill/>
                    </a:lnR>
                    <a:lnT w="12700" cap="flat" cmpd="sng" algn="ctr">
                      <a:solidFill>
                        <a:srgbClr val="000000"/>
                      </a:solidFill>
                      <a:prstDash val="solid"/>
                      <a:round/>
                      <a:headEnd type="none" w="med" len="med"/>
                      <a:tailEnd type="none" w="med" len="med"/>
                    </a:lnT>
                    <a:lnB>
                      <a:noFill/>
                    </a:lnB>
                    <a:solidFill>
                      <a:srgbClr val="FF3C00"/>
                    </a:solidFill>
                  </a:tcPr>
                </a:tc>
                <a:tc>
                  <a:txBody>
                    <a:bodyPr/>
                    <a:lstStyle/>
                    <a:p>
                      <a:pPr algn="r" fontAlgn="b"/>
                      <a:r>
                        <a:rPr lang="ru-RU" sz="600" b="0" i="0" u="none" strike="noStrike">
                          <a:solidFill>
                            <a:schemeClr val="bg1"/>
                          </a:solidFill>
                          <a:effectLst/>
                          <a:latin typeface="Calibri" panose="020F0502020204030204" pitchFamily="34" charset="0"/>
                        </a:rPr>
                        <a:t>2534</a:t>
                      </a:r>
                    </a:p>
                  </a:txBody>
                  <a:tcPr marL="6671" marR="6671" marT="6671" marB="0" anchor="b">
                    <a:lnL>
                      <a:noFill/>
                    </a:lnL>
                    <a:lnR>
                      <a:noFill/>
                    </a:lnR>
                    <a:lnT>
                      <a:noFill/>
                    </a:lnT>
                    <a:lnB>
                      <a:noFill/>
                    </a:lnB>
                    <a:solidFill>
                      <a:srgbClr val="FF4100"/>
                    </a:solidFill>
                  </a:tcPr>
                </a:tc>
                <a:tc>
                  <a:txBody>
                    <a:bodyPr/>
                    <a:lstStyle/>
                    <a:p>
                      <a:pPr algn="r" fontAlgn="b"/>
                      <a:r>
                        <a:rPr lang="ru-RU" sz="600" b="0" i="0" u="none" strike="noStrike">
                          <a:solidFill>
                            <a:schemeClr val="bg1"/>
                          </a:solidFill>
                          <a:effectLst/>
                          <a:latin typeface="Calibri" panose="020F0502020204030204" pitchFamily="34" charset="0"/>
                        </a:rPr>
                        <a:t>2744</a:t>
                      </a:r>
                    </a:p>
                  </a:txBody>
                  <a:tcPr marL="6671" marR="6671" marT="6671" marB="0" anchor="b">
                    <a:lnL>
                      <a:noFill/>
                    </a:lnL>
                    <a:lnR>
                      <a:noFill/>
                    </a:lnR>
                    <a:lnT>
                      <a:noFill/>
                    </a:lnT>
                    <a:lnB>
                      <a:noFill/>
                    </a:lnB>
                    <a:solidFill>
                      <a:srgbClr val="FF4600"/>
                    </a:solidFill>
                  </a:tcPr>
                </a:tc>
                <a:tc>
                  <a:txBody>
                    <a:bodyPr/>
                    <a:lstStyle/>
                    <a:p>
                      <a:pPr algn="r" fontAlgn="b"/>
                      <a:r>
                        <a:rPr lang="ru-RU" sz="600" b="0" i="0" u="none" strike="noStrike">
                          <a:solidFill>
                            <a:schemeClr val="bg1"/>
                          </a:solidFill>
                          <a:effectLst/>
                          <a:latin typeface="Calibri" panose="020F0502020204030204" pitchFamily="34" charset="0"/>
                        </a:rPr>
                        <a:t>2954</a:t>
                      </a:r>
                    </a:p>
                  </a:txBody>
                  <a:tcPr marL="6671" marR="6671" marT="6671" marB="0" anchor="b">
                    <a:lnL>
                      <a:noFill/>
                    </a:lnL>
                    <a:lnR>
                      <a:noFill/>
                    </a:lnR>
                    <a:lnT>
                      <a:noFill/>
                    </a:lnT>
                    <a:lnB>
                      <a:noFill/>
                    </a:lnB>
                    <a:solidFill>
                      <a:srgbClr val="FF4C00"/>
                    </a:solidFill>
                  </a:tcPr>
                </a:tc>
                <a:tc>
                  <a:txBody>
                    <a:bodyPr/>
                    <a:lstStyle/>
                    <a:p>
                      <a:pPr algn="r" fontAlgn="b"/>
                      <a:r>
                        <a:rPr lang="ru-RU" sz="600" b="0" i="0" u="none" strike="noStrike">
                          <a:solidFill>
                            <a:schemeClr val="bg1"/>
                          </a:solidFill>
                          <a:effectLst/>
                          <a:latin typeface="Calibri" panose="020F0502020204030204" pitchFamily="34" charset="0"/>
                        </a:rPr>
                        <a:t>3164</a:t>
                      </a:r>
                    </a:p>
                  </a:txBody>
                  <a:tcPr marL="6671" marR="6671" marT="6671" marB="0" anchor="b">
                    <a:lnL>
                      <a:noFill/>
                    </a:lnL>
                    <a:lnR>
                      <a:noFill/>
                    </a:lnR>
                    <a:lnT>
                      <a:noFill/>
                    </a:lnT>
                    <a:lnB>
                      <a:noFill/>
                    </a:lnB>
                    <a:solidFill>
                      <a:srgbClr val="FF5100"/>
                    </a:solidFill>
                  </a:tcPr>
                </a:tc>
                <a:tc>
                  <a:txBody>
                    <a:bodyPr/>
                    <a:lstStyle/>
                    <a:p>
                      <a:pPr algn="r" fontAlgn="b"/>
                      <a:r>
                        <a:rPr lang="ru-RU" sz="600" b="0" i="0" u="none" strike="noStrike">
                          <a:solidFill>
                            <a:schemeClr val="bg1"/>
                          </a:solidFill>
                          <a:effectLst/>
                          <a:latin typeface="Calibri" panose="020F0502020204030204" pitchFamily="34" charset="0"/>
                        </a:rPr>
                        <a:t>3374</a:t>
                      </a:r>
                    </a:p>
                  </a:txBody>
                  <a:tcPr marL="6671" marR="6671" marT="6671" marB="0" anchor="b">
                    <a:lnL>
                      <a:noFill/>
                    </a:lnL>
                    <a:lnR>
                      <a:noFill/>
                    </a:lnR>
                    <a:lnT>
                      <a:noFill/>
                    </a:lnT>
                    <a:lnB>
                      <a:noFill/>
                    </a:lnB>
                    <a:solidFill>
                      <a:srgbClr val="FF5700"/>
                    </a:solidFill>
                  </a:tcPr>
                </a:tc>
                <a:tc>
                  <a:txBody>
                    <a:bodyPr/>
                    <a:lstStyle/>
                    <a:p>
                      <a:pPr algn="r" fontAlgn="b"/>
                      <a:r>
                        <a:rPr lang="ru-RU" sz="600" b="0" i="0" u="none" strike="noStrike">
                          <a:solidFill>
                            <a:schemeClr val="bg1"/>
                          </a:solidFill>
                          <a:effectLst/>
                          <a:latin typeface="Calibri" panose="020F0502020204030204" pitchFamily="34" charset="0"/>
                        </a:rPr>
                        <a:t>3584</a:t>
                      </a:r>
                    </a:p>
                  </a:txBody>
                  <a:tcPr marL="6671" marR="6671" marT="6671" marB="0" anchor="b">
                    <a:lnL>
                      <a:noFill/>
                    </a:lnL>
                    <a:lnR>
                      <a:noFill/>
                    </a:lnR>
                    <a:lnT>
                      <a:noFill/>
                    </a:lnT>
                    <a:lnB>
                      <a:noFill/>
                    </a:lnB>
                    <a:solidFill>
                      <a:srgbClr val="FF5C00"/>
                    </a:solidFill>
                  </a:tcPr>
                </a:tc>
                <a:tc>
                  <a:txBody>
                    <a:bodyPr/>
                    <a:lstStyle/>
                    <a:p>
                      <a:pPr algn="r" fontAlgn="b"/>
                      <a:r>
                        <a:rPr lang="ru-RU" sz="600" b="0" i="0" u="none" strike="noStrike">
                          <a:solidFill>
                            <a:schemeClr val="bg1"/>
                          </a:solidFill>
                          <a:effectLst/>
                          <a:latin typeface="Calibri" panose="020F0502020204030204" pitchFamily="34" charset="0"/>
                        </a:rPr>
                        <a:t>3794</a:t>
                      </a:r>
                    </a:p>
                  </a:txBody>
                  <a:tcPr marL="6671" marR="6671" marT="6671" marB="0" anchor="b">
                    <a:lnL>
                      <a:noFill/>
                    </a:lnL>
                    <a:lnR>
                      <a:noFill/>
                    </a:lnR>
                    <a:lnT>
                      <a:noFill/>
                    </a:lnT>
                    <a:lnB>
                      <a:noFill/>
                    </a:lnB>
                    <a:solidFill>
                      <a:srgbClr val="FF6100"/>
                    </a:solidFill>
                  </a:tcPr>
                </a:tc>
                <a:tc>
                  <a:txBody>
                    <a:bodyPr/>
                    <a:lstStyle/>
                    <a:p>
                      <a:pPr algn="r" fontAlgn="b"/>
                      <a:r>
                        <a:rPr lang="ru-RU" sz="600" b="0" i="0" u="none" strike="noStrike">
                          <a:solidFill>
                            <a:schemeClr val="bg1"/>
                          </a:solidFill>
                          <a:effectLst/>
                          <a:latin typeface="Calibri" panose="020F0502020204030204" pitchFamily="34" charset="0"/>
                        </a:rPr>
                        <a:t>4004</a:t>
                      </a:r>
                    </a:p>
                  </a:txBody>
                  <a:tcPr marL="6671" marR="6671" marT="6671" marB="0" anchor="b">
                    <a:lnL>
                      <a:noFill/>
                    </a:lnL>
                    <a:lnR>
                      <a:noFill/>
                    </a:lnR>
                    <a:lnT>
                      <a:noFill/>
                    </a:lnT>
                    <a:lnB>
                      <a:noFill/>
                    </a:lnB>
                    <a:solidFill>
                      <a:srgbClr val="FF6700"/>
                    </a:solidFill>
                  </a:tcPr>
                </a:tc>
                <a:tc>
                  <a:txBody>
                    <a:bodyPr/>
                    <a:lstStyle/>
                    <a:p>
                      <a:pPr algn="r" fontAlgn="b"/>
                      <a:r>
                        <a:rPr lang="ru-RU" sz="600" b="0" i="0" u="none" strike="noStrike">
                          <a:solidFill>
                            <a:schemeClr val="bg1"/>
                          </a:solidFill>
                          <a:effectLst/>
                          <a:latin typeface="Calibri" panose="020F0502020204030204" pitchFamily="34" charset="0"/>
                        </a:rPr>
                        <a:t>4214</a:t>
                      </a:r>
                    </a:p>
                  </a:txBody>
                  <a:tcPr marL="6671" marR="6671" marT="6671" marB="0" anchor="b">
                    <a:lnL>
                      <a:noFill/>
                    </a:lnL>
                    <a:lnR>
                      <a:noFill/>
                    </a:lnR>
                    <a:lnT>
                      <a:noFill/>
                    </a:lnT>
                    <a:lnB>
                      <a:noFill/>
                    </a:lnB>
                    <a:solidFill>
                      <a:srgbClr val="FF6C00"/>
                    </a:solidFill>
                  </a:tcPr>
                </a:tc>
                <a:tc>
                  <a:txBody>
                    <a:bodyPr/>
                    <a:lstStyle/>
                    <a:p>
                      <a:pPr algn="r" fontAlgn="b"/>
                      <a:r>
                        <a:rPr lang="ru-RU" sz="600" b="0" i="0" u="none" strike="noStrike">
                          <a:solidFill>
                            <a:schemeClr val="bg1"/>
                          </a:solidFill>
                          <a:effectLst/>
                          <a:latin typeface="Calibri" panose="020F0502020204030204" pitchFamily="34" charset="0"/>
                        </a:rPr>
                        <a:t>4424</a:t>
                      </a:r>
                    </a:p>
                  </a:txBody>
                  <a:tcPr marL="6671" marR="6671" marT="6671" marB="0" anchor="b">
                    <a:lnL>
                      <a:noFill/>
                    </a:lnL>
                    <a:lnR>
                      <a:noFill/>
                    </a:lnR>
                    <a:lnT>
                      <a:noFill/>
                    </a:lnT>
                    <a:lnB>
                      <a:noFill/>
                    </a:lnB>
                    <a:solidFill>
                      <a:srgbClr val="FF7100"/>
                    </a:solidFill>
                  </a:tcPr>
                </a:tc>
                <a:tc>
                  <a:txBody>
                    <a:bodyPr/>
                    <a:lstStyle/>
                    <a:p>
                      <a:pPr algn="r" fontAlgn="b"/>
                      <a:r>
                        <a:rPr lang="ru-RU" sz="600" b="0" i="0" u="none" strike="noStrike">
                          <a:solidFill>
                            <a:schemeClr val="bg1"/>
                          </a:solidFill>
                          <a:effectLst/>
                          <a:latin typeface="Calibri" panose="020F0502020204030204" pitchFamily="34" charset="0"/>
                        </a:rPr>
                        <a:t>4634</a:t>
                      </a:r>
                    </a:p>
                  </a:txBody>
                  <a:tcPr marL="6671" marR="6671" marT="6671" marB="0" anchor="b">
                    <a:lnL>
                      <a:noFill/>
                    </a:lnL>
                    <a:lnR>
                      <a:noFill/>
                    </a:lnR>
                    <a:lnT>
                      <a:noFill/>
                    </a:lnT>
                    <a:lnB>
                      <a:noFill/>
                    </a:lnB>
                    <a:solidFill>
                      <a:srgbClr val="FF7700"/>
                    </a:solidFill>
                  </a:tcPr>
                </a:tc>
                <a:tc>
                  <a:txBody>
                    <a:bodyPr/>
                    <a:lstStyle/>
                    <a:p>
                      <a:pPr algn="r" fontAlgn="b"/>
                      <a:r>
                        <a:rPr lang="ru-RU" sz="600" b="0" i="0" u="none" strike="noStrike">
                          <a:solidFill>
                            <a:schemeClr val="bg1"/>
                          </a:solidFill>
                          <a:effectLst/>
                          <a:latin typeface="Calibri" panose="020F0502020204030204" pitchFamily="34" charset="0"/>
                        </a:rPr>
                        <a:t>4844</a:t>
                      </a:r>
                    </a:p>
                  </a:txBody>
                  <a:tcPr marL="6671" marR="6671" marT="6671" marB="0" anchor="b">
                    <a:lnL>
                      <a:noFill/>
                    </a:lnL>
                    <a:lnR>
                      <a:noFill/>
                    </a:lnR>
                    <a:lnT>
                      <a:noFill/>
                    </a:lnT>
                    <a:lnB>
                      <a:noFill/>
                    </a:lnB>
                    <a:solidFill>
                      <a:srgbClr val="FF7C00"/>
                    </a:solidFill>
                  </a:tcPr>
                </a:tc>
                <a:tc>
                  <a:txBody>
                    <a:bodyPr/>
                    <a:lstStyle/>
                    <a:p>
                      <a:pPr algn="r" fontAlgn="b"/>
                      <a:r>
                        <a:rPr lang="ru-RU" sz="600" b="0" i="0" u="none" strike="noStrike">
                          <a:solidFill>
                            <a:schemeClr val="bg1"/>
                          </a:solidFill>
                          <a:effectLst/>
                          <a:latin typeface="Calibri" panose="020F0502020204030204" pitchFamily="34" charset="0"/>
                        </a:rPr>
                        <a:t>5054</a:t>
                      </a:r>
                    </a:p>
                  </a:txBody>
                  <a:tcPr marL="6671" marR="6671" marT="6671" marB="0" anchor="b">
                    <a:lnL>
                      <a:noFill/>
                    </a:lnL>
                    <a:lnR>
                      <a:noFill/>
                    </a:lnR>
                    <a:lnT>
                      <a:noFill/>
                    </a:lnT>
                    <a:lnB>
                      <a:noFill/>
                    </a:lnB>
                    <a:solidFill>
                      <a:srgbClr val="FF8200"/>
                    </a:solidFill>
                  </a:tcPr>
                </a:tc>
                <a:tc>
                  <a:txBody>
                    <a:bodyPr/>
                    <a:lstStyle/>
                    <a:p>
                      <a:pPr algn="r" fontAlgn="b"/>
                      <a:r>
                        <a:rPr lang="ru-RU" sz="600" b="0" i="0" u="none" strike="noStrike">
                          <a:solidFill>
                            <a:schemeClr val="bg1"/>
                          </a:solidFill>
                          <a:effectLst/>
                          <a:latin typeface="Calibri" panose="020F0502020204030204" pitchFamily="34" charset="0"/>
                        </a:rPr>
                        <a:t>5264</a:t>
                      </a:r>
                    </a:p>
                  </a:txBody>
                  <a:tcPr marL="6671" marR="6671" marT="6671" marB="0" anchor="b">
                    <a:lnL>
                      <a:noFill/>
                    </a:lnL>
                    <a:lnR>
                      <a:noFill/>
                    </a:lnR>
                    <a:lnT>
                      <a:noFill/>
                    </a:lnT>
                    <a:lnB>
                      <a:noFill/>
                    </a:lnB>
                    <a:solidFill>
                      <a:srgbClr val="FF8700"/>
                    </a:solidFill>
                  </a:tcPr>
                </a:tc>
              </a:tr>
              <a:tr h="219136">
                <a:tc>
                  <a:txBody>
                    <a:bodyPr/>
                    <a:lstStyle/>
                    <a:p>
                      <a:pPr algn="r" fontAlgn="b"/>
                      <a:r>
                        <a:rPr lang="ru-RU" sz="600" b="0" i="0" u="none" strike="noStrike">
                          <a:solidFill>
                            <a:schemeClr val="tx1"/>
                          </a:solidFill>
                          <a:effectLst/>
                          <a:latin typeface="Calibri" panose="020F0502020204030204" pitchFamily="34" charset="0"/>
                        </a:rPr>
                        <a:t>16</a:t>
                      </a:r>
                    </a:p>
                  </a:txBody>
                  <a:tcPr marL="6671" marR="6671" marT="6671" marB="0" anchor="b">
                    <a:lnL>
                      <a:noFill/>
                    </a:lnL>
                    <a:lnR>
                      <a:noFill/>
                    </a:lnR>
                    <a:lnT>
                      <a:noFill/>
                    </a:lnT>
                    <a:lnB>
                      <a:noFill/>
                    </a:lnB>
                  </a:tcPr>
                </a:tc>
                <a:tc>
                  <a:txBody>
                    <a:bodyPr/>
                    <a:lstStyle/>
                    <a:p>
                      <a:pPr algn="r" fontAlgn="b"/>
                      <a:r>
                        <a:rPr lang="ru-RU" sz="600" b="0" i="0" u="none" strike="noStrike">
                          <a:solidFill>
                            <a:schemeClr val="bg1"/>
                          </a:solidFill>
                          <a:effectLst/>
                          <a:latin typeface="Calibri" panose="020F0502020204030204" pitchFamily="34" charset="0"/>
                        </a:rPr>
                        <a:t>254</a:t>
                      </a:r>
                    </a:p>
                  </a:txBody>
                  <a:tcPr marL="6671" marR="6671" marT="6671" marB="0" anchor="b">
                    <a:lnL>
                      <a:noFill/>
                    </a:lnL>
                    <a:lnR>
                      <a:noFill/>
                    </a:lnR>
                    <a:lnT>
                      <a:noFill/>
                    </a:lnT>
                    <a:lnB>
                      <a:noFill/>
                    </a:lnB>
                    <a:solidFill>
                      <a:srgbClr val="FF0700"/>
                    </a:solidFill>
                  </a:tcPr>
                </a:tc>
                <a:tc>
                  <a:txBody>
                    <a:bodyPr/>
                    <a:lstStyle/>
                    <a:p>
                      <a:pPr algn="r" fontAlgn="b"/>
                      <a:r>
                        <a:rPr lang="ru-RU" sz="600" b="0" i="0" u="none" strike="noStrike">
                          <a:solidFill>
                            <a:schemeClr val="bg1"/>
                          </a:solidFill>
                          <a:effectLst/>
                          <a:latin typeface="Calibri" panose="020F0502020204030204" pitchFamily="34" charset="0"/>
                        </a:rPr>
                        <a:t>492</a:t>
                      </a:r>
                    </a:p>
                  </a:txBody>
                  <a:tcPr marL="6671" marR="6671" marT="6671" marB="0" anchor="b">
                    <a:lnL>
                      <a:noFill/>
                    </a:lnL>
                    <a:lnR>
                      <a:noFill/>
                    </a:lnR>
                    <a:lnT>
                      <a:noFill/>
                    </a:lnT>
                    <a:lnB w="12700" cap="flat" cmpd="sng" algn="ctr">
                      <a:solidFill>
                        <a:srgbClr val="000000"/>
                      </a:solidFill>
                      <a:prstDash val="solid"/>
                      <a:round/>
                      <a:headEnd type="none" w="med" len="med"/>
                      <a:tailEnd type="none" w="med" len="med"/>
                    </a:lnB>
                    <a:solidFill>
                      <a:srgbClr val="FF0D00"/>
                    </a:solidFill>
                  </a:tcPr>
                </a:tc>
                <a:tc>
                  <a:txBody>
                    <a:bodyPr/>
                    <a:lstStyle/>
                    <a:p>
                      <a:pPr algn="r" fontAlgn="b"/>
                      <a:r>
                        <a:rPr lang="ru-RU" sz="600" b="0" i="0" u="none" strike="noStrike">
                          <a:solidFill>
                            <a:schemeClr val="bg1"/>
                          </a:solidFill>
                          <a:effectLst/>
                          <a:latin typeface="Calibri" panose="020F0502020204030204" pitchFamily="34" charset="0"/>
                        </a:rPr>
                        <a:t>730</a:t>
                      </a:r>
                    </a:p>
                  </a:txBody>
                  <a:tcPr marL="6671" marR="6671" marT="6671" marB="0" anchor="b">
                    <a:lnL>
                      <a:noFill/>
                    </a:lnL>
                    <a:lnR>
                      <a:noFill/>
                    </a:lnR>
                    <a:lnT>
                      <a:noFill/>
                    </a:lnT>
                    <a:lnB>
                      <a:noFill/>
                    </a:lnB>
                    <a:solidFill>
                      <a:srgbClr val="FF1300"/>
                    </a:solidFill>
                  </a:tcPr>
                </a:tc>
                <a:tc>
                  <a:txBody>
                    <a:bodyPr/>
                    <a:lstStyle/>
                    <a:p>
                      <a:pPr algn="r" fontAlgn="b"/>
                      <a:r>
                        <a:rPr lang="ru-RU" sz="600" b="0" i="0" u="none" strike="noStrike">
                          <a:solidFill>
                            <a:schemeClr val="bg1"/>
                          </a:solidFill>
                          <a:effectLst/>
                          <a:latin typeface="Calibri" panose="020F0502020204030204" pitchFamily="34" charset="0"/>
                        </a:rPr>
                        <a:t>968</a:t>
                      </a:r>
                    </a:p>
                  </a:txBody>
                  <a:tcPr marL="6671" marR="6671" marT="6671" marB="0" anchor="b">
                    <a:lnL>
                      <a:noFill/>
                    </a:lnL>
                    <a:lnR>
                      <a:noFill/>
                    </a:lnR>
                    <a:lnT>
                      <a:noFill/>
                    </a:lnT>
                    <a:lnB>
                      <a:noFill/>
                    </a:lnB>
                    <a:solidFill>
                      <a:srgbClr val="FF1900"/>
                    </a:solidFill>
                  </a:tcPr>
                </a:tc>
                <a:tc>
                  <a:txBody>
                    <a:bodyPr/>
                    <a:lstStyle/>
                    <a:p>
                      <a:pPr algn="r" fontAlgn="b"/>
                      <a:r>
                        <a:rPr lang="ru-RU" sz="600" b="0" i="0" u="none" strike="noStrike">
                          <a:solidFill>
                            <a:schemeClr val="bg1"/>
                          </a:solidFill>
                          <a:effectLst/>
                          <a:latin typeface="Calibri" panose="020F0502020204030204" pitchFamily="34" charset="0"/>
                        </a:rPr>
                        <a:t>1206</a:t>
                      </a:r>
                    </a:p>
                  </a:txBody>
                  <a:tcPr marL="6671" marR="6671" marT="6671" marB="0" anchor="b">
                    <a:lnL>
                      <a:noFill/>
                    </a:lnL>
                    <a:lnR>
                      <a:noFill/>
                    </a:lnR>
                    <a:lnT>
                      <a:noFill/>
                    </a:lnT>
                    <a:lnB>
                      <a:noFill/>
                    </a:lnB>
                    <a:solidFill>
                      <a:srgbClr val="FF1F00"/>
                    </a:solidFill>
                  </a:tcPr>
                </a:tc>
                <a:tc>
                  <a:txBody>
                    <a:bodyPr/>
                    <a:lstStyle/>
                    <a:p>
                      <a:pPr algn="r" fontAlgn="b"/>
                      <a:r>
                        <a:rPr lang="ru-RU" sz="600" b="0" i="0" u="none" strike="noStrike">
                          <a:solidFill>
                            <a:schemeClr val="bg1"/>
                          </a:solidFill>
                          <a:effectLst/>
                          <a:latin typeface="Calibri" panose="020F0502020204030204" pitchFamily="34" charset="0"/>
                        </a:rPr>
                        <a:t>1444</a:t>
                      </a:r>
                    </a:p>
                  </a:txBody>
                  <a:tcPr marL="6671" marR="6671" marT="6671" marB="0" anchor="b">
                    <a:lnL>
                      <a:noFill/>
                    </a:lnL>
                    <a:lnR>
                      <a:noFill/>
                    </a:lnR>
                    <a:lnT>
                      <a:noFill/>
                    </a:lnT>
                    <a:lnB>
                      <a:noFill/>
                    </a:lnB>
                    <a:solidFill>
                      <a:srgbClr val="FF2500"/>
                    </a:solidFill>
                  </a:tcPr>
                </a:tc>
                <a:tc>
                  <a:txBody>
                    <a:bodyPr/>
                    <a:lstStyle/>
                    <a:p>
                      <a:pPr algn="r" fontAlgn="b"/>
                      <a:r>
                        <a:rPr lang="ru-RU" sz="600" b="0" i="0" u="none" strike="noStrike">
                          <a:solidFill>
                            <a:schemeClr val="bg1"/>
                          </a:solidFill>
                          <a:effectLst/>
                          <a:latin typeface="Calibri" panose="020F0502020204030204" pitchFamily="34" charset="0"/>
                        </a:rPr>
                        <a:t>1682</a:t>
                      </a:r>
                    </a:p>
                  </a:txBody>
                  <a:tcPr marL="6671" marR="6671" marT="6671" marB="0" anchor="b">
                    <a:lnL>
                      <a:noFill/>
                    </a:lnL>
                    <a:lnR>
                      <a:noFill/>
                    </a:lnR>
                    <a:lnT>
                      <a:noFill/>
                    </a:lnT>
                    <a:lnB>
                      <a:noFill/>
                    </a:lnB>
                    <a:solidFill>
                      <a:srgbClr val="FF2B00"/>
                    </a:solidFill>
                  </a:tcPr>
                </a:tc>
                <a:tc>
                  <a:txBody>
                    <a:bodyPr/>
                    <a:lstStyle/>
                    <a:p>
                      <a:pPr algn="r" fontAlgn="b"/>
                      <a:r>
                        <a:rPr lang="ru-RU" sz="600" b="0" i="0" u="none" strike="noStrike">
                          <a:solidFill>
                            <a:schemeClr val="bg1"/>
                          </a:solidFill>
                          <a:effectLst/>
                          <a:latin typeface="Calibri" panose="020F0502020204030204" pitchFamily="34" charset="0"/>
                        </a:rPr>
                        <a:t>1920</a:t>
                      </a:r>
                    </a:p>
                  </a:txBody>
                  <a:tcPr marL="6671" marR="6671" marT="6671" marB="0" anchor="b">
                    <a:lnL>
                      <a:noFill/>
                    </a:lnL>
                    <a:lnR>
                      <a:noFill/>
                    </a:lnR>
                    <a:lnT>
                      <a:noFill/>
                    </a:lnT>
                    <a:lnB>
                      <a:noFill/>
                    </a:lnB>
                    <a:solidFill>
                      <a:srgbClr val="FF3100"/>
                    </a:solidFill>
                  </a:tcPr>
                </a:tc>
                <a:tc>
                  <a:txBody>
                    <a:bodyPr/>
                    <a:lstStyle/>
                    <a:p>
                      <a:pPr algn="r" fontAlgn="b"/>
                      <a:r>
                        <a:rPr lang="ru-RU" sz="600" b="0" i="0" u="none" strike="noStrike">
                          <a:solidFill>
                            <a:schemeClr val="bg1"/>
                          </a:solidFill>
                          <a:effectLst/>
                          <a:latin typeface="Calibri" panose="020F0502020204030204" pitchFamily="34" charset="0"/>
                        </a:rPr>
                        <a:t>2158</a:t>
                      </a:r>
                    </a:p>
                  </a:txBody>
                  <a:tcPr marL="6671" marR="6671" marT="6671" marB="0" anchor="b">
                    <a:lnL>
                      <a:noFill/>
                    </a:lnL>
                    <a:lnR>
                      <a:noFill/>
                    </a:lnR>
                    <a:lnT>
                      <a:noFill/>
                    </a:lnT>
                    <a:lnB>
                      <a:noFill/>
                    </a:lnB>
                    <a:solidFill>
                      <a:srgbClr val="FF3700"/>
                    </a:solidFill>
                  </a:tcPr>
                </a:tc>
                <a:tc>
                  <a:txBody>
                    <a:bodyPr/>
                    <a:lstStyle/>
                    <a:p>
                      <a:pPr algn="r" fontAlgn="b"/>
                      <a:r>
                        <a:rPr lang="ru-RU" sz="600" b="0" i="0" u="none" strike="noStrike">
                          <a:solidFill>
                            <a:schemeClr val="bg1"/>
                          </a:solidFill>
                          <a:effectLst/>
                          <a:latin typeface="Calibri" panose="020F0502020204030204" pitchFamily="34" charset="0"/>
                        </a:rPr>
                        <a:t>2396</a:t>
                      </a:r>
                    </a:p>
                  </a:txBody>
                  <a:tcPr marL="6671" marR="6671" marT="6671" marB="0" anchor="b">
                    <a:lnL>
                      <a:noFill/>
                    </a:lnL>
                    <a:lnR>
                      <a:noFill/>
                    </a:lnR>
                    <a:lnT>
                      <a:noFill/>
                    </a:lnT>
                    <a:lnB>
                      <a:noFill/>
                    </a:lnB>
                    <a:solidFill>
                      <a:srgbClr val="FF3D00"/>
                    </a:solidFill>
                  </a:tcPr>
                </a:tc>
                <a:tc>
                  <a:txBody>
                    <a:bodyPr/>
                    <a:lstStyle/>
                    <a:p>
                      <a:pPr algn="r" fontAlgn="b"/>
                      <a:r>
                        <a:rPr lang="ru-RU" sz="600" b="0" i="0" u="none" strike="noStrike">
                          <a:solidFill>
                            <a:schemeClr val="bg1"/>
                          </a:solidFill>
                          <a:effectLst/>
                          <a:latin typeface="Calibri" panose="020F0502020204030204" pitchFamily="34" charset="0"/>
                        </a:rPr>
                        <a:t>2634</a:t>
                      </a:r>
                    </a:p>
                  </a:txBody>
                  <a:tcPr marL="6671" marR="6671" marT="6671" marB="0" anchor="b">
                    <a:lnL>
                      <a:noFill/>
                    </a:lnL>
                    <a:lnR>
                      <a:noFill/>
                    </a:lnR>
                    <a:lnT>
                      <a:noFill/>
                    </a:lnT>
                    <a:lnB>
                      <a:noFill/>
                    </a:lnB>
                    <a:solidFill>
                      <a:srgbClr val="FF4400"/>
                    </a:solidFill>
                  </a:tcPr>
                </a:tc>
                <a:tc>
                  <a:txBody>
                    <a:bodyPr/>
                    <a:lstStyle/>
                    <a:p>
                      <a:pPr algn="r" fontAlgn="b"/>
                      <a:r>
                        <a:rPr lang="ru-RU" sz="600" b="0" i="0" u="none" strike="noStrike">
                          <a:solidFill>
                            <a:schemeClr val="bg1"/>
                          </a:solidFill>
                          <a:effectLst/>
                          <a:latin typeface="Calibri" panose="020F0502020204030204" pitchFamily="34" charset="0"/>
                        </a:rPr>
                        <a:t>2872</a:t>
                      </a:r>
                    </a:p>
                  </a:txBody>
                  <a:tcPr marL="6671" marR="6671" marT="6671" marB="0" anchor="b">
                    <a:lnL>
                      <a:noFill/>
                    </a:lnL>
                    <a:lnR>
                      <a:noFill/>
                    </a:lnR>
                    <a:lnT>
                      <a:noFill/>
                    </a:lnT>
                    <a:lnB>
                      <a:noFill/>
                    </a:lnB>
                    <a:solidFill>
                      <a:srgbClr val="FF4A00"/>
                    </a:solidFill>
                  </a:tcPr>
                </a:tc>
                <a:tc>
                  <a:txBody>
                    <a:bodyPr/>
                    <a:lstStyle/>
                    <a:p>
                      <a:pPr algn="r" fontAlgn="b"/>
                      <a:r>
                        <a:rPr lang="ru-RU" sz="600" b="0" i="0" u="none" strike="noStrike">
                          <a:solidFill>
                            <a:schemeClr val="bg1"/>
                          </a:solidFill>
                          <a:effectLst/>
                          <a:latin typeface="Calibri" panose="020F0502020204030204" pitchFamily="34" charset="0"/>
                        </a:rPr>
                        <a:t>3110</a:t>
                      </a:r>
                    </a:p>
                  </a:txBody>
                  <a:tcPr marL="6671" marR="6671" marT="6671" marB="0" anchor="b">
                    <a:lnL>
                      <a:noFill/>
                    </a:lnL>
                    <a:lnR>
                      <a:noFill/>
                    </a:lnR>
                    <a:lnT>
                      <a:noFill/>
                    </a:lnT>
                    <a:lnB>
                      <a:noFill/>
                    </a:lnB>
                    <a:solidFill>
                      <a:srgbClr val="FF5000"/>
                    </a:solidFill>
                  </a:tcPr>
                </a:tc>
                <a:tc>
                  <a:txBody>
                    <a:bodyPr/>
                    <a:lstStyle/>
                    <a:p>
                      <a:pPr algn="r" fontAlgn="b"/>
                      <a:r>
                        <a:rPr lang="ru-RU" sz="600" b="0" i="0" u="none" strike="noStrike">
                          <a:solidFill>
                            <a:schemeClr val="bg1"/>
                          </a:solidFill>
                          <a:effectLst/>
                          <a:latin typeface="Calibri" panose="020F0502020204030204" pitchFamily="34" charset="0"/>
                        </a:rPr>
                        <a:t>3348</a:t>
                      </a:r>
                    </a:p>
                  </a:txBody>
                  <a:tcPr marL="6671" marR="6671" marT="6671" marB="0" anchor="b">
                    <a:lnL>
                      <a:noFill/>
                    </a:lnL>
                    <a:lnR>
                      <a:noFill/>
                    </a:lnR>
                    <a:lnT>
                      <a:noFill/>
                    </a:lnT>
                    <a:lnB>
                      <a:noFill/>
                    </a:lnB>
                    <a:solidFill>
                      <a:srgbClr val="FF5600"/>
                    </a:solidFill>
                  </a:tcPr>
                </a:tc>
                <a:tc>
                  <a:txBody>
                    <a:bodyPr/>
                    <a:lstStyle/>
                    <a:p>
                      <a:pPr algn="r" fontAlgn="b"/>
                      <a:r>
                        <a:rPr lang="ru-RU" sz="600" b="0" i="0" u="none" strike="noStrike">
                          <a:solidFill>
                            <a:schemeClr val="bg1"/>
                          </a:solidFill>
                          <a:effectLst/>
                          <a:latin typeface="Calibri" panose="020F0502020204030204" pitchFamily="34" charset="0"/>
                        </a:rPr>
                        <a:t>3586</a:t>
                      </a:r>
                    </a:p>
                  </a:txBody>
                  <a:tcPr marL="6671" marR="6671" marT="6671" marB="0" anchor="b">
                    <a:lnL>
                      <a:noFill/>
                    </a:lnL>
                    <a:lnR>
                      <a:noFill/>
                    </a:lnR>
                    <a:lnT>
                      <a:noFill/>
                    </a:lnT>
                    <a:lnB>
                      <a:noFill/>
                    </a:lnB>
                    <a:solidFill>
                      <a:srgbClr val="FF5C00"/>
                    </a:solidFill>
                  </a:tcPr>
                </a:tc>
                <a:tc>
                  <a:txBody>
                    <a:bodyPr/>
                    <a:lstStyle/>
                    <a:p>
                      <a:pPr algn="r" fontAlgn="b"/>
                      <a:r>
                        <a:rPr lang="ru-RU" sz="600" b="0" i="0" u="none" strike="noStrike">
                          <a:solidFill>
                            <a:schemeClr val="bg1"/>
                          </a:solidFill>
                          <a:effectLst/>
                          <a:latin typeface="Calibri" panose="020F0502020204030204" pitchFamily="34" charset="0"/>
                        </a:rPr>
                        <a:t>3824</a:t>
                      </a:r>
                    </a:p>
                  </a:txBody>
                  <a:tcPr marL="6671" marR="6671" marT="6671" marB="0" anchor="b">
                    <a:lnL>
                      <a:noFill/>
                    </a:lnL>
                    <a:lnR>
                      <a:noFill/>
                    </a:lnR>
                    <a:lnT>
                      <a:noFill/>
                    </a:lnT>
                    <a:lnB>
                      <a:noFill/>
                    </a:lnB>
                    <a:solidFill>
                      <a:srgbClr val="FF6200"/>
                    </a:solidFill>
                  </a:tcPr>
                </a:tc>
                <a:tc>
                  <a:txBody>
                    <a:bodyPr/>
                    <a:lstStyle/>
                    <a:p>
                      <a:pPr algn="r" fontAlgn="b"/>
                      <a:r>
                        <a:rPr lang="ru-RU" sz="600" b="0" i="0" u="none" strike="noStrike">
                          <a:solidFill>
                            <a:schemeClr val="bg1"/>
                          </a:solidFill>
                          <a:effectLst/>
                          <a:latin typeface="Calibri" panose="020F0502020204030204" pitchFamily="34" charset="0"/>
                        </a:rPr>
                        <a:t>4062</a:t>
                      </a:r>
                    </a:p>
                  </a:txBody>
                  <a:tcPr marL="6671" marR="6671" marT="6671" marB="0" anchor="b">
                    <a:lnL>
                      <a:noFill/>
                    </a:lnL>
                    <a:lnR>
                      <a:noFill/>
                    </a:lnR>
                    <a:lnT>
                      <a:noFill/>
                    </a:lnT>
                    <a:lnB>
                      <a:noFill/>
                    </a:lnB>
                    <a:solidFill>
                      <a:srgbClr val="FF6800"/>
                    </a:solidFill>
                  </a:tcPr>
                </a:tc>
                <a:tc>
                  <a:txBody>
                    <a:bodyPr/>
                    <a:lstStyle/>
                    <a:p>
                      <a:pPr algn="r" fontAlgn="b"/>
                      <a:r>
                        <a:rPr lang="ru-RU" sz="600" b="0" i="0" u="none" strike="noStrike">
                          <a:solidFill>
                            <a:schemeClr val="bg1"/>
                          </a:solidFill>
                          <a:effectLst/>
                          <a:latin typeface="Calibri" panose="020F0502020204030204" pitchFamily="34" charset="0"/>
                        </a:rPr>
                        <a:t>4300</a:t>
                      </a:r>
                    </a:p>
                  </a:txBody>
                  <a:tcPr marL="6671" marR="6671" marT="6671" marB="0" anchor="b">
                    <a:lnL>
                      <a:noFill/>
                    </a:lnL>
                    <a:lnR>
                      <a:noFill/>
                    </a:lnR>
                    <a:lnT>
                      <a:noFill/>
                    </a:lnT>
                    <a:lnB>
                      <a:noFill/>
                    </a:lnB>
                    <a:solidFill>
                      <a:srgbClr val="FF6E00"/>
                    </a:solidFill>
                  </a:tcPr>
                </a:tc>
                <a:tc>
                  <a:txBody>
                    <a:bodyPr/>
                    <a:lstStyle/>
                    <a:p>
                      <a:pPr algn="r" fontAlgn="b"/>
                      <a:r>
                        <a:rPr lang="ru-RU" sz="600" b="0" i="0" u="none" strike="noStrike">
                          <a:solidFill>
                            <a:schemeClr val="bg1"/>
                          </a:solidFill>
                          <a:effectLst/>
                          <a:latin typeface="Calibri" panose="020F0502020204030204" pitchFamily="34" charset="0"/>
                        </a:rPr>
                        <a:t>4538</a:t>
                      </a:r>
                    </a:p>
                  </a:txBody>
                  <a:tcPr marL="6671" marR="6671" marT="6671" marB="0" anchor="b">
                    <a:lnL>
                      <a:noFill/>
                    </a:lnL>
                    <a:lnR>
                      <a:noFill/>
                    </a:lnR>
                    <a:lnT>
                      <a:noFill/>
                    </a:lnT>
                    <a:lnB>
                      <a:noFill/>
                    </a:lnB>
                    <a:solidFill>
                      <a:srgbClr val="FF7400"/>
                    </a:solidFill>
                  </a:tcPr>
                </a:tc>
                <a:tc>
                  <a:txBody>
                    <a:bodyPr/>
                    <a:lstStyle/>
                    <a:p>
                      <a:pPr algn="r" fontAlgn="b"/>
                      <a:r>
                        <a:rPr lang="ru-RU" sz="600" b="0" i="0" u="none" strike="noStrike">
                          <a:solidFill>
                            <a:schemeClr val="bg1"/>
                          </a:solidFill>
                          <a:effectLst/>
                          <a:latin typeface="Calibri" panose="020F0502020204030204" pitchFamily="34" charset="0"/>
                        </a:rPr>
                        <a:t>4776</a:t>
                      </a:r>
                    </a:p>
                  </a:txBody>
                  <a:tcPr marL="6671" marR="6671" marT="6671" marB="0" anchor="b">
                    <a:lnL>
                      <a:noFill/>
                    </a:lnL>
                    <a:lnR>
                      <a:noFill/>
                    </a:lnR>
                    <a:lnT>
                      <a:noFill/>
                    </a:lnT>
                    <a:lnB>
                      <a:noFill/>
                    </a:lnB>
                    <a:solidFill>
                      <a:srgbClr val="FF7A00"/>
                    </a:solidFill>
                  </a:tcPr>
                </a:tc>
                <a:tc>
                  <a:txBody>
                    <a:bodyPr/>
                    <a:lstStyle/>
                    <a:p>
                      <a:pPr algn="r" fontAlgn="b"/>
                      <a:r>
                        <a:rPr lang="ru-RU" sz="600" b="0" i="0" u="none" strike="noStrike">
                          <a:solidFill>
                            <a:schemeClr val="bg1"/>
                          </a:solidFill>
                          <a:effectLst/>
                          <a:latin typeface="Calibri" panose="020F0502020204030204" pitchFamily="34" charset="0"/>
                        </a:rPr>
                        <a:t>5014</a:t>
                      </a:r>
                    </a:p>
                  </a:txBody>
                  <a:tcPr marL="6671" marR="6671" marT="6671" marB="0" anchor="b">
                    <a:lnL>
                      <a:noFill/>
                    </a:lnL>
                    <a:lnR>
                      <a:noFill/>
                    </a:lnR>
                    <a:lnT>
                      <a:noFill/>
                    </a:lnT>
                    <a:lnB>
                      <a:noFill/>
                    </a:lnB>
                    <a:solidFill>
                      <a:srgbClr val="FF8100"/>
                    </a:solidFill>
                  </a:tcPr>
                </a:tc>
                <a:tc>
                  <a:txBody>
                    <a:bodyPr/>
                    <a:lstStyle/>
                    <a:p>
                      <a:pPr algn="r" fontAlgn="b"/>
                      <a:r>
                        <a:rPr lang="ru-RU" sz="600" b="0" i="0" u="none" strike="noStrike">
                          <a:solidFill>
                            <a:schemeClr val="bg1"/>
                          </a:solidFill>
                          <a:effectLst/>
                          <a:latin typeface="Calibri" panose="020F0502020204030204" pitchFamily="34" charset="0"/>
                        </a:rPr>
                        <a:t>5252</a:t>
                      </a:r>
                    </a:p>
                  </a:txBody>
                  <a:tcPr marL="6671" marR="6671" marT="6671" marB="0" anchor="b">
                    <a:lnL>
                      <a:noFill/>
                    </a:lnL>
                    <a:lnR>
                      <a:noFill/>
                    </a:lnR>
                    <a:lnT>
                      <a:noFill/>
                    </a:lnT>
                    <a:lnB>
                      <a:noFill/>
                    </a:lnB>
                    <a:solidFill>
                      <a:srgbClr val="FF8700"/>
                    </a:solidFill>
                  </a:tcPr>
                </a:tc>
                <a:tc>
                  <a:txBody>
                    <a:bodyPr/>
                    <a:lstStyle/>
                    <a:p>
                      <a:pPr algn="r" fontAlgn="b"/>
                      <a:r>
                        <a:rPr lang="ru-RU" sz="600" b="0" i="0" u="none" strike="noStrike">
                          <a:solidFill>
                            <a:schemeClr val="bg1"/>
                          </a:solidFill>
                          <a:effectLst/>
                          <a:latin typeface="Calibri" panose="020F0502020204030204" pitchFamily="34" charset="0"/>
                        </a:rPr>
                        <a:t>5490</a:t>
                      </a:r>
                    </a:p>
                  </a:txBody>
                  <a:tcPr marL="6671" marR="6671" marT="6671" marB="0" anchor="b">
                    <a:lnL>
                      <a:noFill/>
                    </a:lnL>
                    <a:lnR>
                      <a:noFill/>
                    </a:lnR>
                    <a:lnT>
                      <a:noFill/>
                    </a:lnT>
                    <a:lnB>
                      <a:noFill/>
                    </a:lnB>
                    <a:solidFill>
                      <a:srgbClr val="FF8D00"/>
                    </a:solidFill>
                  </a:tcPr>
                </a:tc>
                <a:tc>
                  <a:txBody>
                    <a:bodyPr/>
                    <a:lstStyle/>
                    <a:p>
                      <a:pPr algn="r" fontAlgn="b"/>
                      <a:r>
                        <a:rPr lang="ru-RU" sz="600" b="0" i="0" u="none" strike="noStrike">
                          <a:solidFill>
                            <a:schemeClr val="bg1"/>
                          </a:solidFill>
                          <a:effectLst/>
                          <a:latin typeface="Calibri" panose="020F0502020204030204" pitchFamily="34" charset="0"/>
                        </a:rPr>
                        <a:t>5728</a:t>
                      </a:r>
                    </a:p>
                  </a:txBody>
                  <a:tcPr marL="6671" marR="6671" marT="6671" marB="0" anchor="b">
                    <a:lnL>
                      <a:noFill/>
                    </a:lnL>
                    <a:lnR>
                      <a:noFill/>
                    </a:lnR>
                    <a:lnT>
                      <a:noFill/>
                    </a:lnT>
                    <a:lnB>
                      <a:noFill/>
                    </a:lnB>
                    <a:solidFill>
                      <a:srgbClr val="FF9300"/>
                    </a:solidFill>
                  </a:tcPr>
                </a:tc>
                <a:tc>
                  <a:txBody>
                    <a:bodyPr/>
                    <a:lstStyle/>
                    <a:p>
                      <a:pPr algn="r" fontAlgn="b"/>
                      <a:r>
                        <a:rPr lang="ru-RU" sz="600" b="0" i="0" u="none" strike="noStrike">
                          <a:solidFill>
                            <a:schemeClr val="bg1"/>
                          </a:solidFill>
                          <a:effectLst/>
                          <a:latin typeface="Calibri" panose="020F0502020204030204" pitchFamily="34" charset="0"/>
                        </a:rPr>
                        <a:t>5966</a:t>
                      </a:r>
                    </a:p>
                  </a:txBody>
                  <a:tcPr marL="6671" marR="6671" marT="6671" marB="0" anchor="b">
                    <a:lnL>
                      <a:noFill/>
                    </a:lnL>
                    <a:lnR>
                      <a:noFill/>
                    </a:lnR>
                    <a:lnT>
                      <a:noFill/>
                    </a:lnT>
                    <a:lnB>
                      <a:noFill/>
                    </a:lnB>
                    <a:solidFill>
                      <a:srgbClr val="FF9900"/>
                    </a:solidFill>
                  </a:tcPr>
                </a:tc>
              </a:tr>
              <a:tr h="219136">
                <a:tc>
                  <a:txBody>
                    <a:bodyPr/>
                    <a:lstStyle/>
                    <a:p>
                      <a:pPr algn="r" fontAlgn="b"/>
                      <a:r>
                        <a:rPr lang="ru-RU" sz="600" b="0" i="0" u="none" strike="noStrike">
                          <a:solidFill>
                            <a:schemeClr val="tx1"/>
                          </a:solidFill>
                          <a:effectLst/>
                          <a:latin typeface="Calibri" panose="020F0502020204030204" pitchFamily="34" charset="0"/>
                        </a:rPr>
                        <a:t>18</a:t>
                      </a:r>
                    </a:p>
                  </a:txBody>
                  <a:tcPr marL="6671" marR="6671" marT="6671" marB="0" anchor="b">
                    <a:lnL>
                      <a:noFill/>
                    </a:lnL>
                    <a:lnR>
                      <a:noFill/>
                    </a:lnR>
                    <a:lnT>
                      <a:noFill/>
                    </a:lnT>
                    <a:lnB>
                      <a:noFill/>
                    </a:lnB>
                  </a:tcPr>
                </a:tc>
                <a:tc>
                  <a:txBody>
                    <a:bodyPr/>
                    <a:lstStyle/>
                    <a:p>
                      <a:pPr algn="r" fontAlgn="b"/>
                      <a:r>
                        <a:rPr lang="ru-RU" sz="600" b="0" i="0" u="none" strike="noStrike">
                          <a:solidFill>
                            <a:schemeClr val="bg1"/>
                          </a:solidFill>
                          <a:effectLst/>
                          <a:latin typeface="Calibri" panose="020F0502020204030204" pitchFamily="34" charset="0"/>
                        </a:rPr>
                        <a:t>284</a:t>
                      </a:r>
                    </a:p>
                  </a:txBody>
                  <a:tcPr marL="6671" marR="6671" marT="6671" marB="0" anchor="b">
                    <a:lnL>
                      <a:noFill/>
                    </a:lnL>
                    <a:lnR w="12700" cap="flat" cmpd="sng" algn="ctr">
                      <a:solidFill>
                        <a:srgbClr val="000000"/>
                      </a:solidFill>
                      <a:prstDash val="solid"/>
                      <a:round/>
                      <a:headEnd type="none" w="med" len="med"/>
                      <a:tailEnd type="none" w="med" len="med"/>
                    </a:lnR>
                    <a:lnT>
                      <a:noFill/>
                    </a:lnT>
                    <a:lnB>
                      <a:noFill/>
                    </a:lnB>
                    <a:solidFill>
                      <a:srgbClr val="FF0700"/>
                    </a:solidFill>
                  </a:tcPr>
                </a:tc>
                <a:tc>
                  <a:txBody>
                    <a:bodyPr/>
                    <a:lstStyle/>
                    <a:p>
                      <a:pPr algn="r" fontAlgn="b"/>
                      <a:r>
                        <a:rPr lang="ru-RU" sz="600" b="0" i="0" u="none" strike="noStrike">
                          <a:solidFill>
                            <a:schemeClr val="bg1"/>
                          </a:solidFill>
                          <a:effectLst/>
                          <a:latin typeface="Calibri" panose="020F0502020204030204" pitchFamily="34" charset="0"/>
                        </a:rPr>
                        <a:t>550</a:t>
                      </a:r>
                    </a:p>
                  </a:txBody>
                  <a:tcPr marL="6671" marR="6671" marT="667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E00"/>
                    </a:solidFill>
                  </a:tcPr>
                </a:tc>
                <a:tc>
                  <a:txBody>
                    <a:bodyPr/>
                    <a:lstStyle/>
                    <a:p>
                      <a:pPr algn="r" fontAlgn="b"/>
                      <a:r>
                        <a:rPr lang="ru-RU" sz="600" b="0" i="0" u="none" strike="noStrike">
                          <a:solidFill>
                            <a:schemeClr val="bg1"/>
                          </a:solidFill>
                          <a:effectLst/>
                          <a:latin typeface="Calibri" panose="020F0502020204030204" pitchFamily="34" charset="0"/>
                        </a:rPr>
                        <a:t>816</a:t>
                      </a:r>
                    </a:p>
                  </a:txBody>
                  <a:tcPr marL="6671" marR="6671" marT="6671" marB="0" anchor="b">
                    <a:lnL w="12700" cap="flat" cmpd="sng" algn="ctr">
                      <a:solidFill>
                        <a:srgbClr val="000000"/>
                      </a:solidFill>
                      <a:prstDash val="solid"/>
                      <a:round/>
                      <a:headEnd type="none" w="med" len="med"/>
                      <a:tailEnd type="none" w="med" len="med"/>
                    </a:lnL>
                    <a:lnR>
                      <a:noFill/>
                    </a:lnR>
                    <a:lnT>
                      <a:noFill/>
                    </a:lnT>
                    <a:lnB>
                      <a:noFill/>
                    </a:lnB>
                    <a:solidFill>
                      <a:srgbClr val="FF1500"/>
                    </a:solidFill>
                  </a:tcPr>
                </a:tc>
                <a:tc>
                  <a:txBody>
                    <a:bodyPr/>
                    <a:lstStyle/>
                    <a:p>
                      <a:pPr algn="r" fontAlgn="b"/>
                      <a:r>
                        <a:rPr lang="ru-RU" sz="600" b="0" i="0" u="none" strike="noStrike">
                          <a:solidFill>
                            <a:schemeClr val="bg1"/>
                          </a:solidFill>
                          <a:effectLst/>
                          <a:latin typeface="Calibri" panose="020F0502020204030204" pitchFamily="34" charset="0"/>
                        </a:rPr>
                        <a:t>1082</a:t>
                      </a:r>
                    </a:p>
                  </a:txBody>
                  <a:tcPr marL="6671" marR="6671" marT="6671" marB="0" anchor="b">
                    <a:lnL>
                      <a:noFill/>
                    </a:lnL>
                    <a:lnR>
                      <a:noFill/>
                    </a:lnR>
                    <a:lnT>
                      <a:noFill/>
                    </a:lnT>
                    <a:lnB>
                      <a:noFill/>
                    </a:lnB>
                    <a:solidFill>
                      <a:srgbClr val="FF1C00"/>
                    </a:solidFill>
                  </a:tcPr>
                </a:tc>
                <a:tc>
                  <a:txBody>
                    <a:bodyPr/>
                    <a:lstStyle/>
                    <a:p>
                      <a:pPr algn="r" fontAlgn="b"/>
                      <a:r>
                        <a:rPr lang="ru-RU" sz="600" b="0" i="0" u="none" strike="noStrike">
                          <a:solidFill>
                            <a:schemeClr val="bg1"/>
                          </a:solidFill>
                          <a:effectLst/>
                          <a:latin typeface="Calibri" panose="020F0502020204030204" pitchFamily="34" charset="0"/>
                        </a:rPr>
                        <a:t>1348</a:t>
                      </a:r>
                    </a:p>
                  </a:txBody>
                  <a:tcPr marL="6671" marR="6671" marT="6671" marB="0" anchor="b">
                    <a:lnL>
                      <a:noFill/>
                    </a:lnL>
                    <a:lnR>
                      <a:noFill/>
                    </a:lnR>
                    <a:lnT>
                      <a:noFill/>
                    </a:lnT>
                    <a:lnB>
                      <a:noFill/>
                    </a:lnB>
                    <a:solidFill>
                      <a:srgbClr val="FF2300"/>
                    </a:solidFill>
                  </a:tcPr>
                </a:tc>
                <a:tc>
                  <a:txBody>
                    <a:bodyPr/>
                    <a:lstStyle/>
                    <a:p>
                      <a:pPr algn="r" fontAlgn="b"/>
                      <a:r>
                        <a:rPr lang="ru-RU" sz="600" b="0" i="0" u="none" strike="noStrike">
                          <a:solidFill>
                            <a:schemeClr val="bg1"/>
                          </a:solidFill>
                          <a:effectLst/>
                          <a:latin typeface="Calibri" panose="020F0502020204030204" pitchFamily="34" charset="0"/>
                        </a:rPr>
                        <a:t>1614</a:t>
                      </a:r>
                    </a:p>
                  </a:txBody>
                  <a:tcPr marL="6671" marR="6671" marT="6671" marB="0" anchor="b">
                    <a:lnL>
                      <a:noFill/>
                    </a:lnL>
                    <a:lnR>
                      <a:noFill/>
                    </a:lnR>
                    <a:lnT>
                      <a:noFill/>
                    </a:lnT>
                    <a:lnB>
                      <a:noFill/>
                    </a:lnB>
                    <a:solidFill>
                      <a:srgbClr val="FF2900"/>
                    </a:solidFill>
                  </a:tcPr>
                </a:tc>
                <a:tc>
                  <a:txBody>
                    <a:bodyPr/>
                    <a:lstStyle/>
                    <a:p>
                      <a:pPr algn="r" fontAlgn="b"/>
                      <a:r>
                        <a:rPr lang="ru-RU" sz="600" b="0" i="0" u="none" strike="noStrike">
                          <a:solidFill>
                            <a:schemeClr val="bg1"/>
                          </a:solidFill>
                          <a:effectLst/>
                          <a:latin typeface="Calibri" panose="020F0502020204030204" pitchFamily="34" charset="0"/>
                        </a:rPr>
                        <a:t>1880</a:t>
                      </a:r>
                    </a:p>
                  </a:txBody>
                  <a:tcPr marL="6671" marR="6671" marT="6671" marB="0" anchor="b">
                    <a:lnL>
                      <a:noFill/>
                    </a:lnL>
                    <a:lnR>
                      <a:noFill/>
                    </a:lnR>
                    <a:lnT>
                      <a:noFill/>
                    </a:lnT>
                    <a:lnB>
                      <a:noFill/>
                    </a:lnB>
                    <a:solidFill>
                      <a:srgbClr val="FF3000"/>
                    </a:solidFill>
                  </a:tcPr>
                </a:tc>
                <a:tc>
                  <a:txBody>
                    <a:bodyPr/>
                    <a:lstStyle/>
                    <a:p>
                      <a:pPr algn="r" fontAlgn="b"/>
                      <a:r>
                        <a:rPr lang="ru-RU" sz="600" b="0" i="0" u="none" strike="noStrike">
                          <a:solidFill>
                            <a:schemeClr val="bg1"/>
                          </a:solidFill>
                          <a:effectLst/>
                          <a:latin typeface="Calibri" panose="020F0502020204030204" pitchFamily="34" charset="0"/>
                        </a:rPr>
                        <a:t>2146</a:t>
                      </a:r>
                    </a:p>
                  </a:txBody>
                  <a:tcPr marL="6671" marR="6671" marT="6671" marB="0" anchor="b">
                    <a:lnL>
                      <a:noFill/>
                    </a:lnL>
                    <a:lnR>
                      <a:noFill/>
                    </a:lnR>
                    <a:lnT>
                      <a:noFill/>
                    </a:lnT>
                    <a:lnB>
                      <a:noFill/>
                    </a:lnB>
                    <a:solidFill>
                      <a:srgbClr val="FF3700"/>
                    </a:solidFill>
                  </a:tcPr>
                </a:tc>
                <a:tc>
                  <a:txBody>
                    <a:bodyPr/>
                    <a:lstStyle/>
                    <a:p>
                      <a:pPr algn="r" fontAlgn="b"/>
                      <a:r>
                        <a:rPr lang="ru-RU" sz="600" b="0" i="0" u="none" strike="noStrike">
                          <a:solidFill>
                            <a:schemeClr val="bg1"/>
                          </a:solidFill>
                          <a:effectLst/>
                          <a:latin typeface="Calibri" panose="020F0502020204030204" pitchFamily="34" charset="0"/>
                        </a:rPr>
                        <a:t>2412</a:t>
                      </a:r>
                    </a:p>
                  </a:txBody>
                  <a:tcPr marL="6671" marR="6671" marT="6671" marB="0" anchor="b">
                    <a:lnL>
                      <a:noFill/>
                    </a:lnL>
                    <a:lnR>
                      <a:noFill/>
                    </a:lnR>
                    <a:lnT>
                      <a:noFill/>
                    </a:lnT>
                    <a:lnB>
                      <a:noFill/>
                    </a:lnB>
                    <a:solidFill>
                      <a:srgbClr val="FF3E00"/>
                    </a:solidFill>
                  </a:tcPr>
                </a:tc>
                <a:tc>
                  <a:txBody>
                    <a:bodyPr/>
                    <a:lstStyle/>
                    <a:p>
                      <a:pPr algn="r" fontAlgn="b"/>
                      <a:r>
                        <a:rPr lang="ru-RU" sz="600" b="0" i="0" u="none" strike="noStrike">
                          <a:solidFill>
                            <a:schemeClr val="bg1"/>
                          </a:solidFill>
                          <a:effectLst/>
                          <a:latin typeface="Calibri" panose="020F0502020204030204" pitchFamily="34" charset="0"/>
                        </a:rPr>
                        <a:t>2678</a:t>
                      </a:r>
                    </a:p>
                  </a:txBody>
                  <a:tcPr marL="6671" marR="6671" marT="6671" marB="0" anchor="b">
                    <a:lnL>
                      <a:noFill/>
                    </a:lnL>
                    <a:lnR>
                      <a:noFill/>
                    </a:lnR>
                    <a:lnT>
                      <a:noFill/>
                    </a:lnT>
                    <a:lnB>
                      <a:noFill/>
                    </a:lnB>
                    <a:solidFill>
                      <a:srgbClr val="FF4500"/>
                    </a:solidFill>
                  </a:tcPr>
                </a:tc>
                <a:tc>
                  <a:txBody>
                    <a:bodyPr/>
                    <a:lstStyle/>
                    <a:p>
                      <a:pPr algn="r" fontAlgn="b"/>
                      <a:r>
                        <a:rPr lang="ru-RU" sz="600" b="0" i="0" u="none" strike="noStrike">
                          <a:solidFill>
                            <a:schemeClr val="bg1"/>
                          </a:solidFill>
                          <a:effectLst/>
                          <a:latin typeface="Calibri" panose="020F0502020204030204" pitchFamily="34" charset="0"/>
                        </a:rPr>
                        <a:t>2944</a:t>
                      </a:r>
                    </a:p>
                  </a:txBody>
                  <a:tcPr marL="6671" marR="6671" marT="6671" marB="0" anchor="b">
                    <a:lnL>
                      <a:noFill/>
                    </a:lnL>
                    <a:lnR>
                      <a:noFill/>
                    </a:lnR>
                    <a:lnT>
                      <a:noFill/>
                    </a:lnT>
                    <a:lnB>
                      <a:noFill/>
                    </a:lnB>
                    <a:solidFill>
                      <a:srgbClr val="FF4B00"/>
                    </a:solidFill>
                  </a:tcPr>
                </a:tc>
                <a:tc>
                  <a:txBody>
                    <a:bodyPr/>
                    <a:lstStyle/>
                    <a:p>
                      <a:pPr algn="r" fontAlgn="b"/>
                      <a:r>
                        <a:rPr lang="ru-RU" sz="600" b="0" i="0" u="none" strike="noStrike">
                          <a:solidFill>
                            <a:schemeClr val="bg1"/>
                          </a:solidFill>
                          <a:effectLst/>
                          <a:latin typeface="Calibri" panose="020F0502020204030204" pitchFamily="34" charset="0"/>
                        </a:rPr>
                        <a:t>3210</a:t>
                      </a:r>
                    </a:p>
                  </a:txBody>
                  <a:tcPr marL="6671" marR="6671" marT="6671" marB="0" anchor="b">
                    <a:lnL>
                      <a:noFill/>
                    </a:lnL>
                    <a:lnR>
                      <a:noFill/>
                    </a:lnR>
                    <a:lnT>
                      <a:noFill/>
                    </a:lnT>
                    <a:lnB>
                      <a:noFill/>
                    </a:lnB>
                    <a:solidFill>
                      <a:srgbClr val="FF5200"/>
                    </a:solidFill>
                  </a:tcPr>
                </a:tc>
                <a:tc>
                  <a:txBody>
                    <a:bodyPr/>
                    <a:lstStyle/>
                    <a:p>
                      <a:pPr algn="r" fontAlgn="b"/>
                      <a:r>
                        <a:rPr lang="ru-RU" sz="600" b="0" i="0" u="none" strike="noStrike">
                          <a:solidFill>
                            <a:schemeClr val="bg1"/>
                          </a:solidFill>
                          <a:effectLst/>
                          <a:latin typeface="Calibri" panose="020F0502020204030204" pitchFamily="34" charset="0"/>
                        </a:rPr>
                        <a:t>3476</a:t>
                      </a:r>
                    </a:p>
                  </a:txBody>
                  <a:tcPr marL="6671" marR="6671" marT="6671" marB="0" anchor="b">
                    <a:lnL>
                      <a:noFill/>
                    </a:lnL>
                    <a:lnR>
                      <a:noFill/>
                    </a:lnR>
                    <a:lnT>
                      <a:noFill/>
                    </a:lnT>
                    <a:lnB>
                      <a:noFill/>
                    </a:lnB>
                    <a:solidFill>
                      <a:srgbClr val="FF5900"/>
                    </a:solidFill>
                  </a:tcPr>
                </a:tc>
                <a:tc>
                  <a:txBody>
                    <a:bodyPr/>
                    <a:lstStyle/>
                    <a:p>
                      <a:pPr algn="r" fontAlgn="b"/>
                      <a:r>
                        <a:rPr lang="ru-RU" sz="600" b="0" i="0" u="none" strike="noStrike">
                          <a:solidFill>
                            <a:schemeClr val="bg1"/>
                          </a:solidFill>
                          <a:effectLst/>
                          <a:latin typeface="Calibri" panose="020F0502020204030204" pitchFamily="34" charset="0"/>
                        </a:rPr>
                        <a:t>3742</a:t>
                      </a:r>
                    </a:p>
                  </a:txBody>
                  <a:tcPr marL="6671" marR="6671" marT="6671" marB="0" anchor="b">
                    <a:lnL>
                      <a:noFill/>
                    </a:lnL>
                    <a:lnR>
                      <a:noFill/>
                    </a:lnR>
                    <a:lnT>
                      <a:noFill/>
                    </a:lnT>
                    <a:lnB>
                      <a:noFill/>
                    </a:lnB>
                    <a:solidFill>
                      <a:srgbClr val="FF6000"/>
                    </a:solidFill>
                  </a:tcPr>
                </a:tc>
                <a:tc>
                  <a:txBody>
                    <a:bodyPr/>
                    <a:lstStyle/>
                    <a:p>
                      <a:pPr algn="r" fontAlgn="b"/>
                      <a:r>
                        <a:rPr lang="ru-RU" sz="600" b="0" i="0" u="none" strike="noStrike">
                          <a:solidFill>
                            <a:schemeClr val="bg1"/>
                          </a:solidFill>
                          <a:effectLst/>
                          <a:latin typeface="Calibri" panose="020F0502020204030204" pitchFamily="34" charset="0"/>
                        </a:rPr>
                        <a:t>4008</a:t>
                      </a:r>
                    </a:p>
                  </a:txBody>
                  <a:tcPr marL="6671" marR="6671" marT="6671" marB="0" anchor="b">
                    <a:lnL>
                      <a:noFill/>
                    </a:lnL>
                    <a:lnR>
                      <a:noFill/>
                    </a:lnR>
                    <a:lnT>
                      <a:noFill/>
                    </a:lnT>
                    <a:lnB>
                      <a:noFill/>
                    </a:lnB>
                    <a:solidFill>
                      <a:srgbClr val="FF6700"/>
                    </a:solidFill>
                  </a:tcPr>
                </a:tc>
                <a:tc>
                  <a:txBody>
                    <a:bodyPr/>
                    <a:lstStyle/>
                    <a:p>
                      <a:pPr algn="r" fontAlgn="b"/>
                      <a:r>
                        <a:rPr lang="ru-RU" sz="600" b="0" i="0" u="none" strike="noStrike">
                          <a:solidFill>
                            <a:schemeClr val="bg1"/>
                          </a:solidFill>
                          <a:effectLst/>
                          <a:latin typeface="Calibri" panose="020F0502020204030204" pitchFamily="34" charset="0"/>
                        </a:rPr>
                        <a:t>4274</a:t>
                      </a:r>
                    </a:p>
                  </a:txBody>
                  <a:tcPr marL="6671" marR="6671" marT="6671" marB="0" anchor="b">
                    <a:lnL>
                      <a:noFill/>
                    </a:lnL>
                    <a:lnR>
                      <a:noFill/>
                    </a:lnR>
                    <a:lnT>
                      <a:noFill/>
                    </a:lnT>
                    <a:lnB>
                      <a:noFill/>
                    </a:lnB>
                    <a:solidFill>
                      <a:srgbClr val="FF6E00"/>
                    </a:solidFill>
                  </a:tcPr>
                </a:tc>
                <a:tc>
                  <a:txBody>
                    <a:bodyPr/>
                    <a:lstStyle/>
                    <a:p>
                      <a:pPr algn="r" fontAlgn="b"/>
                      <a:r>
                        <a:rPr lang="ru-RU" sz="600" b="0" i="0" u="none" strike="noStrike">
                          <a:solidFill>
                            <a:schemeClr val="bg1"/>
                          </a:solidFill>
                          <a:effectLst/>
                          <a:latin typeface="Calibri" panose="020F0502020204030204" pitchFamily="34" charset="0"/>
                        </a:rPr>
                        <a:t>4540</a:t>
                      </a:r>
                    </a:p>
                  </a:txBody>
                  <a:tcPr marL="6671" marR="6671" marT="6671" marB="0" anchor="b">
                    <a:lnL>
                      <a:noFill/>
                    </a:lnL>
                    <a:lnR>
                      <a:noFill/>
                    </a:lnR>
                    <a:lnT>
                      <a:noFill/>
                    </a:lnT>
                    <a:lnB>
                      <a:noFill/>
                    </a:lnB>
                    <a:solidFill>
                      <a:srgbClr val="FF7400"/>
                    </a:solidFill>
                  </a:tcPr>
                </a:tc>
                <a:tc>
                  <a:txBody>
                    <a:bodyPr/>
                    <a:lstStyle/>
                    <a:p>
                      <a:pPr algn="r" fontAlgn="b"/>
                      <a:r>
                        <a:rPr lang="ru-RU" sz="600" b="0" i="0" u="none" strike="noStrike">
                          <a:solidFill>
                            <a:schemeClr val="bg1"/>
                          </a:solidFill>
                          <a:effectLst/>
                          <a:latin typeface="Calibri" panose="020F0502020204030204" pitchFamily="34" charset="0"/>
                        </a:rPr>
                        <a:t>4806</a:t>
                      </a:r>
                    </a:p>
                  </a:txBody>
                  <a:tcPr marL="6671" marR="6671" marT="6671" marB="0" anchor="b">
                    <a:lnL>
                      <a:noFill/>
                    </a:lnL>
                    <a:lnR>
                      <a:noFill/>
                    </a:lnR>
                    <a:lnT>
                      <a:noFill/>
                    </a:lnT>
                    <a:lnB>
                      <a:noFill/>
                    </a:lnB>
                    <a:solidFill>
                      <a:srgbClr val="FF7B00"/>
                    </a:solidFill>
                  </a:tcPr>
                </a:tc>
                <a:tc>
                  <a:txBody>
                    <a:bodyPr/>
                    <a:lstStyle/>
                    <a:p>
                      <a:pPr algn="r" fontAlgn="b"/>
                      <a:r>
                        <a:rPr lang="ru-RU" sz="600" b="0" i="0" u="none" strike="noStrike">
                          <a:solidFill>
                            <a:schemeClr val="bg1"/>
                          </a:solidFill>
                          <a:effectLst/>
                          <a:latin typeface="Calibri" panose="020F0502020204030204" pitchFamily="34" charset="0"/>
                        </a:rPr>
                        <a:t>5072</a:t>
                      </a:r>
                    </a:p>
                  </a:txBody>
                  <a:tcPr marL="6671" marR="6671" marT="6671" marB="0" anchor="b">
                    <a:lnL>
                      <a:noFill/>
                    </a:lnL>
                    <a:lnR>
                      <a:noFill/>
                    </a:lnR>
                    <a:lnT>
                      <a:noFill/>
                    </a:lnT>
                    <a:lnB>
                      <a:noFill/>
                    </a:lnB>
                    <a:solidFill>
                      <a:srgbClr val="FF8200"/>
                    </a:solidFill>
                  </a:tcPr>
                </a:tc>
                <a:tc>
                  <a:txBody>
                    <a:bodyPr/>
                    <a:lstStyle/>
                    <a:p>
                      <a:pPr algn="r" fontAlgn="b"/>
                      <a:r>
                        <a:rPr lang="ru-RU" sz="600" b="0" i="0" u="none" strike="noStrike">
                          <a:solidFill>
                            <a:schemeClr val="bg1"/>
                          </a:solidFill>
                          <a:effectLst/>
                          <a:latin typeface="Calibri" panose="020F0502020204030204" pitchFamily="34" charset="0"/>
                        </a:rPr>
                        <a:t>5338</a:t>
                      </a:r>
                    </a:p>
                  </a:txBody>
                  <a:tcPr marL="6671" marR="6671" marT="6671" marB="0" anchor="b">
                    <a:lnL>
                      <a:noFill/>
                    </a:lnL>
                    <a:lnR>
                      <a:noFill/>
                    </a:lnR>
                    <a:lnT>
                      <a:noFill/>
                    </a:lnT>
                    <a:lnB>
                      <a:noFill/>
                    </a:lnB>
                    <a:solidFill>
                      <a:srgbClr val="FF8900"/>
                    </a:solidFill>
                  </a:tcPr>
                </a:tc>
                <a:tc>
                  <a:txBody>
                    <a:bodyPr/>
                    <a:lstStyle/>
                    <a:p>
                      <a:pPr algn="r" fontAlgn="b"/>
                      <a:r>
                        <a:rPr lang="ru-RU" sz="600" b="0" i="0" u="none" strike="noStrike">
                          <a:solidFill>
                            <a:schemeClr val="bg1"/>
                          </a:solidFill>
                          <a:effectLst/>
                          <a:latin typeface="Calibri" panose="020F0502020204030204" pitchFamily="34" charset="0"/>
                        </a:rPr>
                        <a:t>5604</a:t>
                      </a:r>
                    </a:p>
                  </a:txBody>
                  <a:tcPr marL="6671" marR="6671" marT="6671" marB="0" anchor="b">
                    <a:lnL>
                      <a:noFill/>
                    </a:lnL>
                    <a:lnR>
                      <a:noFill/>
                    </a:lnR>
                    <a:lnT>
                      <a:noFill/>
                    </a:lnT>
                    <a:lnB>
                      <a:noFill/>
                    </a:lnB>
                    <a:solidFill>
                      <a:srgbClr val="FF9000"/>
                    </a:solidFill>
                  </a:tcPr>
                </a:tc>
                <a:tc>
                  <a:txBody>
                    <a:bodyPr/>
                    <a:lstStyle/>
                    <a:p>
                      <a:pPr algn="r" fontAlgn="b"/>
                      <a:r>
                        <a:rPr lang="ru-RU" sz="600" b="0" i="0" u="none" strike="noStrike">
                          <a:solidFill>
                            <a:schemeClr val="bg1"/>
                          </a:solidFill>
                          <a:effectLst/>
                          <a:latin typeface="Calibri" panose="020F0502020204030204" pitchFamily="34" charset="0"/>
                        </a:rPr>
                        <a:t>5870</a:t>
                      </a:r>
                    </a:p>
                  </a:txBody>
                  <a:tcPr marL="6671" marR="6671" marT="6671" marB="0" anchor="b">
                    <a:lnL>
                      <a:noFill/>
                    </a:lnL>
                    <a:lnR>
                      <a:noFill/>
                    </a:lnR>
                    <a:lnT>
                      <a:noFill/>
                    </a:lnT>
                    <a:lnB>
                      <a:noFill/>
                    </a:lnB>
                    <a:solidFill>
                      <a:srgbClr val="FF9700"/>
                    </a:solidFill>
                  </a:tcPr>
                </a:tc>
                <a:tc>
                  <a:txBody>
                    <a:bodyPr/>
                    <a:lstStyle/>
                    <a:p>
                      <a:pPr algn="r" fontAlgn="b"/>
                      <a:r>
                        <a:rPr lang="ru-RU" sz="600" b="0" i="0" u="none" strike="noStrike">
                          <a:solidFill>
                            <a:schemeClr val="bg1"/>
                          </a:solidFill>
                          <a:effectLst/>
                          <a:latin typeface="Calibri" panose="020F0502020204030204" pitchFamily="34" charset="0"/>
                        </a:rPr>
                        <a:t>6136</a:t>
                      </a:r>
                    </a:p>
                  </a:txBody>
                  <a:tcPr marL="6671" marR="6671" marT="6671" marB="0" anchor="b">
                    <a:lnL>
                      <a:noFill/>
                    </a:lnL>
                    <a:lnR>
                      <a:noFill/>
                    </a:lnR>
                    <a:lnT>
                      <a:noFill/>
                    </a:lnT>
                    <a:lnB>
                      <a:noFill/>
                    </a:lnB>
                    <a:solidFill>
                      <a:srgbClr val="FF9D00"/>
                    </a:solidFill>
                  </a:tcPr>
                </a:tc>
                <a:tc>
                  <a:txBody>
                    <a:bodyPr/>
                    <a:lstStyle/>
                    <a:p>
                      <a:pPr algn="r" fontAlgn="b"/>
                      <a:r>
                        <a:rPr lang="ru-RU" sz="600" b="0" i="0" u="none" strike="noStrike">
                          <a:solidFill>
                            <a:schemeClr val="bg1"/>
                          </a:solidFill>
                          <a:effectLst/>
                          <a:latin typeface="Calibri" panose="020F0502020204030204" pitchFamily="34" charset="0"/>
                        </a:rPr>
                        <a:t>6402</a:t>
                      </a:r>
                    </a:p>
                  </a:txBody>
                  <a:tcPr marL="6671" marR="6671" marT="6671" marB="0" anchor="b">
                    <a:lnL>
                      <a:noFill/>
                    </a:lnL>
                    <a:lnR>
                      <a:noFill/>
                    </a:lnR>
                    <a:lnT>
                      <a:noFill/>
                    </a:lnT>
                    <a:lnB>
                      <a:noFill/>
                    </a:lnB>
                    <a:solidFill>
                      <a:srgbClr val="FFA400"/>
                    </a:solidFill>
                  </a:tcPr>
                </a:tc>
                <a:tc>
                  <a:txBody>
                    <a:bodyPr/>
                    <a:lstStyle/>
                    <a:p>
                      <a:pPr algn="r" fontAlgn="b"/>
                      <a:r>
                        <a:rPr lang="ru-RU" sz="600" b="0" i="0" u="none" strike="noStrike">
                          <a:solidFill>
                            <a:schemeClr val="bg1"/>
                          </a:solidFill>
                          <a:effectLst/>
                          <a:latin typeface="Calibri" panose="020F0502020204030204" pitchFamily="34" charset="0"/>
                        </a:rPr>
                        <a:t>6668</a:t>
                      </a:r>
                    </a:p>
                  </a:txBody>
                  <a:tcPr marL="6671" marR="6671" marT="6671" marB="0" anchor="b">
                    <a:lnL>
                      <a:noFill/>
                    </a:lnL>
                    <a:lnR>
                      <a:noFill/>
                    </a:lnR>
                    <a:lnT>
                      <a:noFill/>
                    </a:lnT>
                    <a:lnB>
                      <a:noFill/>
                    </a:lnB>
                    <a:solidFill>
                      <a:srgbClr val="FFAB00"/>
                    </a:solidFill>
                  </a:tcPr>
                </a:tc>
              </a:tr>
              <a:tr h="208700">
                <a:tc>
                  <a:txBody>
                    <a:bodyPr/>
                    <a:lstStyle/>
                    <a:p>
                      <a:pPr algn="r" fontAlgn="b"/>
                      <a:r>
                        <a:rPr lang="ru-RU" sz="600" b="0" i="0" u="none" strike="noStrike">
                          <a:solidFill>
                            <a:schemeClr val="tx1"/>
                          </a:solidFill>
                          <a:effectLst/>
                          <a:latin typeface="Calibri" panose="020F0502020204030204" pitchFamily="34" charset="0"/>
                        </a:rPr>
                        <a:t>20</a:t>
                      </a:r>
                    </a:p>
                  </a:txBody>
                  <a:tcPr marL="6671" marR="6671" marT="6671" marB="0" anchor="b">
                    <a:lnL>
                      <a:noFill/>
                    </a:lnL>
                    <a:lnR>
                      <a:noFill/>
                    </a:lnR>
                    <a:lnT>
                      <a:noFill/>
                    </a:lnT>
                    <a:lnB>
                      <a:noFill/>
                    </a:lnB>
                  </a:tcPr>
                </a:tc>
                <a:tc>
                  <a:txBody>
                    <a:bodyPr/>
                    <a:lstStyle/>
                    <a:p>
                      <a:pPr algn="r" fontAlgn="b"/>
                      <a:r>
                        <a:rPr lang="ru-RU" sz="600" b="0" i="0" u="none" strike="noStrike">
                          <a:solidFill>
                            <a:schemeClr val="bg1"/>
                          </a:solidFill>
                          <a:effectLst/>
                          <a:latin typeface="Calibri" panose="020F0502020204030204" pitchFamily="34" charset="0"/>
                        </a:rPr>
                        <a:t>314</a:t>
                      </a:r>
                    </a:p>
                  </a:txBody>
                  <a:tcPr marL="6671" marR="6671" marT="6671" marB="0" anchor="b">
                    <a:lnL>
                      <a:noFill/>
                    </a:lnL>
                    <a:lnR>
                      <a:noFill/>
                    </a:lnR>
                    <a:lnT>
                      <a:noFill/>
                    </a:lnT>
                    <a:lnB>
                      <a:noFill/>
                    </a:lnB>
                    <a:solidFill>
                      <a:srgbClr val="FF0800"/>
                    </a:solidFill>
                  </a:tcPr>
                </a:tc>
                <a:tc>
                  <a:txBody>
                    <a:bodyPr/>
                    <a:lstStyle/>
                    <a:p>
                      <a:pPr algn="r" fontAlgn="b"/>
                      <a:r>
                        <a:rPr lang="ru-RU" sz="600" b="0" i="0" u="none" strike="noStrike">
                          <a:solidFill>
                            <a:schemeClr val="bg1"/>
                          </a:solidFill>
                          <a:effectLst/>
                          <a:latin typeface="Calibri" panose="020F0502020204030204" pitchFamily="34" charset="0"/>
                        </a:rPr>
                        <a:t>608</a:t>
                      </a:r>
                    </a:p>
                  </a:txBody>
                  <a:tcPr marL="6671" marR="6671" marT="6671" marB="0" anchor="b">
                    <a:lnL>
                      <a:noFill/>
                    </a:lnL>
                    <a:lnR>
                      <a:noFill/>
                    </a:lnR>
                    <a:lnT w="12700" cap="flat" cmpd="sng" algn="ctr">
                      <a:solidFill>
                        <a:srgbClr val="000000"/>
                      </a:solidFill>
                      <a:prstDash val="solid"/>
                      <a:round/>
                      <a:headEnd type="none" w="med" len="med"/>
                      <a:tailEnd type="none" w="med" len="med"/>
                    </a:lnT>
                    <a:lnB>
                      <a:noFill/>
                    </a:lnB>
                    <a:solidFill>
                      <a:srgbClr val="FF1000"/>
                    </a:solidFill>
                  </a:tcPr>
                </a:tc>
                <a:tc>
                  <a:txBody>
                    <a:bodyPr/>
                    <a:lstStyle/>
                    <a:p>
                      <a:pPr algn="r" fontAlgn="b"/>
                      <a:r>
                        <a:rPr lang="ru-RU" sz="600" b="0" i="0" u="none" strike="noStrike">
                          <a:solidFill>
                            <a:schemeClr val="bg1"/>
                          </a:solidFill>
                          <a:effectLst/>
                          <a:latin typeface="Calibri" panose="020F0502020204030204" pitchFamily="34" charset="0"/>
                        </a:rPr>
                        <a:t>902</a:t>
                      </a:r>
                    </a:p>
                  </a:txBody>
                  <a:tcPr marL="6671" marR="6671" marT="6671" marB="0" anchor="b">
                    <a:lnL>
                      <a:noFill/>
                    </a:lnL>
                    <a:lnR>
                      <a:noFill/>
                    </a:lnR>
                    <a:lnT>
                      <a:noFill/>
                    </a:lnT>
                    <a:lnB>
                      <a:noFill/>
                    </a:lnB>
                    <a:solidFill>
                      <a:srgbClr val="FF1700"/>
                    </a:solidFill>
                  </a:tcPr>
                </a:tc>
                <a:tc>
                  <a:txBody>
                    <a:bodyPr/>
                    <a:lstStyle/>
                    <a:p>
                      <a:pPr algn="r" fontAlgn="b"/>
                      <a:r>
                        <a:rPr lang="ru-RU" sz="600" b="0" i="0" u="none" strike="noStrike">
                          <a:solidFill>
                            <a:schemeClr val="bg1"/>
                          </a:solidFill>
                          <a:effectLst/>
                          <a:latin typeface="Calibri" panose="020F0502020204030204" pitchFamily="34" charset="0"/>
                        </a:rPr>
                        <a:t>1196</a:t>
                      </a:r>
                    </a:p>
                  </a:txBody>
                  <a:tcPr marL="6671" marR="6671" marT="6671" marB="0" anchor="b">
                    <a:lnL>
                      <a:noFill/>
                    </a:lnL>
                    <a:lnR>
                      <a:noFill/>
                    </a:lnR>
                    <a:lnT>
                      <a:noFill/>
                    </a:lnT>
                    <a:lnB>
                      <a:noFill/>
                    </a:lnB>
                    <a:solidFill>
                      <a:srgbClr val="FF1F00"/>
                    </a:solidFill>
                  </a:tcPr>
                </a:tc>
                <a:tc>
                  <a:txBody>
                    <a:bodyPr/>
                    <a:lstStyle/>
                    <a:p>
                      <a:pPr algn="r" fontAlgn="b"/>
                      <a:r>
                        <a:rPr lang="ru-RU" sz="600" b="0" i="0" u="none" strike="noStrike">
                          <a:solidFill>
                            <a:schemeClr val="bg1"/>
                          </a:solidFill>
                          <a:effectLst/>
                          <a:latin typeface="Calibri" panose="020F0502020204030204" pitchFamily="34" charset="0"/>
                        </a:rPr>
                        <a:t>1490</a:t>
                      </a:r>
                    </a:p>
                  </a:txBody>
                  <a:tcPr marL="6671" marR="6671" marT="6671" marB="0" anchor="b">
                    <a:lnL>
                      <a:noFill/>
                    </a:lnL>
                    <a:lnR>
                      <a:noFill/>
                    </a:lnR>
                    <a:lnT>
                      <a:noFill/>
                    </a:lnT>
                    <a:lnB>
                      <a:noFill/>
                    </a:lnB>
                    <a:solidFill>
                      <a:srgbClr val="FF2600"/>
                    </a:solidFill>
                  </a:tcPr>
                </a:tc>
                <a:tc>
                  <a:txBody>
                    <a:bodyPr/>
                    <a:lstStyle/>
                    <a:p>
                      <a:pPr algn="r" fontAlgn="b"/>
                      <a:r>
                        <a:rPr lang="ru-RU" sz="600" b="0" i="0" u="none" strike="noStrike">
                          <a:solidFill>
                            <a:schemeClr val="bg1"/>
                          </a:solidFill>
                          <a:effectLst/>
                          <a:latin typeface="Calibri" panose="020F0502020204030204" pitchFamily="34" charset="0"/>
                        </a:rPr>
                        <a:t>1784</a:t>
                      </a:r>
                    </a:p>
                  </a:txBody>
                  <a:tcPr marL="6671" marR="6671" marT="6671" marB="0" anchor="b">
                    <a:lnL>
                      <a:noFill/>
                    </a:lnL>
                    <a:lnR>
                      <a:noFill/>
                    </a:lnR>
                    <a:lnT>
                      <a:noFill/>
                    </a:lnT>
                    <a:lnB>
                      <a:noFill/>
                    </a:lnB>
                    <a:solidFill>
                      <a:srgbClr val="FF2E00"/>
                    </a:solidFill>
                  </a:tcPr>
                </a:tc>
                <a:tc>
                  <a:txBody>
                    <a:bodyPr/>
                    <a:lstStyle/>
                    <a:p>
                      <a:pPr algn="r" fontAlgn="b"/>
                      <a:r>
                        <a:rPr lang="ru-RU" sz="600" b="0" i="0" u="none" strike="noStrike">
                          <a:solidFill>
                            <a:schemeClr val="bg1"/>
                          </a:solidFill>
                          <a:effectLst/>
                          <a:latin typeface="Calibri" panose="020F0502020204030204" pitchFamily="34" charset="0"/>
                        </a:rPr>
                        <a:t>2078</a:t>
                      </a:r>
                    </a:p>
                  </a:txBody>
                  <a:tcPr marL="6671" marR="6671" marT="6671" marB="0" anchor="b">
                    <a:lnL>
                      <a:noFill/>
                    </a:lnL>
                    <a:lnR>
                      <a:noFill/>
                    </a:lnR>
                    <a:lnT>
                      <a:noFill/>
                    </a:lnT>
                    <a:lnB>
                      <a:noFill/>
                    </a:lnB>
                    <a:solidFill>
                      <a:srgbClr val="FF3500"/>
                    </a:solidFill>
                  </a:tcPr>
                </a:tc>
                <a:tc>
                  <a:txBody>
                    <a:bodyPr/>
                    <a:lstStyle/>
                    <a:p>
                      <a:pPr algn="r" fontAlgn="b"/>
                      <a:r>
                        <a:rPr lang="ru-RU" sz="600" b="0" i="0" u="none" strike="noStrike">
                          <a:solidFill>
                            <a:schemeClr val="bg1"/>
                          </a:solidFill>
                          <a:effectLst/>
                          <a:latin typeface="Calibri" panose="020F0502020204030204" pitchFamily="34" charset="0"/>
                        </a:rPr>
                        <a:t>2372</a:t>
                      </a:r>
                    </a:p>
                  </a:txBody>
                  <a:tcPr marL="6671" marR="6671" marT="6671" marB="0" anchor="b">
                    <a:lnL>
                      <a:noFill/>
                    </a:lnL>
                    <a:lnR>
                      <a:noFill/>
                    </a:lnR>
                    <a:lnT>
                      <a:noFill/>
                    </a:lnT>
                    <a:lnB>
                      <a:noFill/>
                    </a:lnB>
                    <a:solidFill>
                      <a:srgbClr val="FF3D00"/>
                    </a:solidFill>
                  </a:tcPr>
                </a:tc>
                <a:tc>
                  <a:txBody>
                    <a:bodyPr/>
                    <a:lstStyle/>
                    <a:p>
                      <a:pPr algn="r" fontAlgn="b"/>
                      <a:r>
                        <a:rPr lang="ru-RU" sz="600" b="0" i="0" u="none" strike="noStrike">
                          <a:solidFill>
                            <a:schemeClr val="bg1"/>
                          </a:solidFill>
                          <a:effectLst/>
                          <a:latin typeface="Calibri" panose="020F0502020204030204" pitchFamily="34" charset="0"/>
                        </a:rPr>
                        <a:t>2666</a:t>
                      </a:r>
                    </a:p>
                  </a:txBody>
                  <a:tcPr marL="6671" marR="6671" marT="6671" marB="0" anchor="b">
                    <a:lnL>
                      <a:noFill/>
                    </a:lnL>
                    <a:lnR>
                      <a:noFill/>
                    </a:lnR>
                    <a:lnT>
                      <a:noFill/>
                    </a:lnT>
                    <a:lnB>
                      <a:noFill/>
                    </a:lnB>
                    <a:solidFill>
                      <a:srgbClr val="FF4400"/>
                    </a:solidFill>
                  </a:tcPr>
                </a:tc>
                <a:tc>
                  <a:txBody>
                    <a:bodyPr/>
                    <a:lstStyle/>
                    <a:p>
                      <a:pPr algn="r" fontAlgn="b"/>
                      <a:r>
                        <a:rPr lang="ru-RU" sz="600" b="0" i="0" u="none" strike="noStrike">
                          <a:solidFill>
                            <a:schemeClr val="bg1"/>
                          </a:solidFill>
                          <a:effectLst/>
                          <a:latin typeface="Calibri" panose="020F0502020204030204" pitchFamily="34" charset="0"/>
                        </a:rPr>
                        <a:t>2960</a:t>
                      </a:r>
                    </a:p>
                  </a:txBody>
                  <a:tcPr marL="6671" marR="6671" marT="6671" marB="0" anchor="b">
                    <a:lnL>
                      <a:noFill/>
                    </a:lnL>
                    <a:lnR>
                      <a:noFill/>
                    </a:lnR>
                    <a:lnT>
                      <a:noFill/>
                    </a:lnT>
                    <a:lnB>
                      <a:noFill/>
                    </a:lnB>
                    <a:solidFill>
                      <a:srgbClr val="FF4C00"/>
                    </a:solidFill>
                  </a:tcPr>
                </a:tc>
                <a:tc>
                  <a:txBody>
                    <a:bodyPr/>
                    <a:lstStyle/>
                    <a:p>
                      <a:pPr algn="r" fontAlgn="b"/>
                      <a:r>
                        <a:rPr lang="ru-RU" sz="600" b="0" i="0" u="none" strike="noStrike">
                          <a:solidFill>
                            <a:schemeClr val="bg1"/>
                          </a:solidFill>
                          <a:effectLst/>
                          <a:latin typeface="Calibri" panose="020F0502020204030204" pitchFamily="34" charset="0"/>
                        </a:rPr>
                        <a:t>3254</a:t>
                      </a:r>
                    </a:p>
                  </a:txBody>
                  <a:tcPr marL="6671" marR="6671" marT="6671" marB="0" anchor="b">
                    <a:lnL>
                      <a:noFill/>
                    </a:lnL>
                    <a:lnR>
                      <a:noFill/>
                    </a:lnR>
                    <a:lnT>
                      <a:noFill/>
                    </a:lnT>
                    <a:lnB>
                      <a:noFill/>
                    </a:lnB>
                    <a:solidFill>
                      <a:srgbClr val="FF5300"/>
                    </a:solidFill>
                  </a:tcPr>
                </a:tc>
                <a:tc>
                  <a:txBody>
                    <a:bodyPr/>
                    <a:lstStyle/>
                    <a:p>
                      <a:pPr algn="r" fontAlgn="b"/>
                      <a:r>
                        <a:rPr lang="ru-RU" sz="600" b="0" i="0" u="none" strike="noStrike">
                          <a:solidFill>
                            <a:schemeClr val="bg1"/>
                          </a:solidFill>
                          <a:effectLst/>
                          <a:latin typeface="Calibri" panose="020F0502020204030204" pitchFamily="34" charset="0"/>
                        </a:rPr>
                        <a:t>3548</a:t>
                      </a:r>
                    </a:p>
                  </a:txBody>
                  <a:tcPr marL="6671" marR="6671" marT="6671" marB="0" anchor="b">
                    <a:lnL>
                      <a:noFill/>
                    </a:lnL>
                    <a:lnR>
                      <a:noFill/>
                    </a:lnR>
                    <a:lnT>
                      <a:noFill/>
                    </a:lnT>
                    <a:lnB>
                      <a:noFill/>
                    </a:lnB>
                    <a:solidFill>
                      <a:srgbClr val="FF5B00"/>
                    </a:solidFill>
                  </a:tcPr>
                </a:tc>
                <a:tc>
                  <a:txBody>
                    <a:bodyPr/>
                    <a:lstStyle/>
                    <a:p>
                      <a:pPr algn="r" fontAlgn="b"/>
                      <a:r>
                        <a:rPr lang="ru-RU" sz="600" b="0" i="0" u="none" strike="noStrike">
                          <a:solidFill>
                            <a:schemeClr val="bg1"/>
                          </a:solidFill>
                          <a:effectLst/>
                          <a:latin typeface="Calibri" panose="020F0502020204030204" pitchFamily="34" charset="0"/>
                        </a:rPr>
                        <a:t>3842</a:t>
                      </a:r>
                    </a:p>
                  </a:txBody>
                  <a:tcPr marL="6671" marR="6671" marT="6671" marB="0" anchor="b">
                    <a:lnL>
                      <a:noFill/>
                    </a:lnL>
                    <a:lnR>
                      <a:noFill/>
                    </a:lnR>
                    <a:lnT>
                      <a:noFill/>
                    </a:lnT>
                    <a:lnB>
                      <a:noFill/>
                    </a:lnB>
                    <a:solidFill>
                      <a:srgbClr val="FF6300"/>
                    </a:solidFill>
                  </a:tcPr>
                </a:tc>
                <a:tc>
                  <a:txBody>
                    <a:bodyPr/>
                    <a:lstStyle/>
                    <a:p>
                      <a:pPr algn="r" fontAlgn="b"/>
                      <a:r>
                        <a:rPr lang="ru-RU" sz="600" b="0" i="0" u="none" strike="noStrike">
                          <a:solidFill>
                            <a:schemeClr val="bg1"/>
                          </a:solidFill>
                          <a:effectLst/>
                          <a:latin typeface="Calibri" panose="020F0502020204030204" pitchFamily="34" charset="0"/>
                        </a:rPr>
                        <a:t>4136</a:t>
                      </a:r>
                    </a:p>
                  </a:txBody>
                  <a:tcPr marL="6671" marR="6671" marT="6671" marB="0" anchor="b">
                    <a:lnL>
                      <a:noFill/>
                    </a:lnL>
                    <a:lnR>
                      <a:noFill/>
                    </a:lnR>
                    <a:lnT>
                      <a:noFill/>
                    </a:lnT>
                    <a:lnB>
                      <a:noFill/>
                    </a:lnB>
                    <a:solidFill>
                      <a:srgbClr val="FF6A00"/>
                    </a:solidFill>
                  </a:tcPr>
                </a:tc>
                <a:tc>
                  <a:txBody>
                    <a:bodyPr/>
                    <a:lstStyle/>
                    <a:p>
                      <a:pPr algn="r" fontAlgn="b"/>
                      <a:r>
                        <a:rPr lang="ru-RU" sz="600" b="0" i="0" u="none" strike="noStrike">
                          <a:solidFill>
                            <a:schemeClr val="bg1"/>
                          </a:solidFill>
                          <a:effectLst/>
                          <a:latin typeface="Calibri" panose="020F0502020204030204" pitchFamily="34" charset="0"/>
                        </a:rPr>
                        <a:t>4430</a:t>
                      </a:r>
                    </a:p>
                  </a:txBody>
                  <a:tcPr marL="6671" marR="6671" marT="6671" marB="0" anchor="b">
                    <a:lnL>
                      <a:noFill/>
                    </a:lnL>
                    <a:lnR>
                      <a:noFill/>
                    </a:lnR>
                    <a:lnT>
                      <a:noFill/>
                    </a:lnT>
                    <a:lnB>
                      <a:noFill/>
                    </a:lnB>
                    <a:solidFill>
                      <a:srgbClr val="FF7200"/>
                    </a:solidFill>
                  </a:tcPr>
                </a:tc>
                <a:tc>
                  <a:txBody>
                    <a:bodyPr/>
                    <a:lstStyle/>
                    <a:p>
                      <a:pPr algn="r" fontAlgn="b"/>
                      <a:r>
                        <a:rPr lang="ru-RU" sz="600" b="0" i="0" u="none" strike="noStrike">
                          <a:solidFill>
                            <a:schemeClr val="bg1"/>
                          </a:solidFill>
                          <a:effectLst/>
                          <a:latin typeface="Calibri" panose="020F0502020204030204" pitchFamily="34" charset="0"/>
                        </a:rPr>
                        <a:t>4724</a:t>
                      </a:r>
                    </a:p>
                  </a:txBody>
                  <a:tcPr marL="6671" marR="6671" marT="6671" marB="0" anchor="b">
                    <a:lnL>
                      <a:noFill/>
                    </a:lnL>
                    <a:lnR>
                      <a:noFill/>
                    </a:lnR>
                    <a:lnT>
                      <a:noFill/>
                    </a:lnT>
                    <a:lnB>
                      <a:noFill/>
                    </a:lnB>
                    <a:solidFill>
                      <a:srgbClr val="FF7900"/>
                    </a:solidFill>
                  </a:tcPr>
                </a:tc>
                <a:tc>
                  <a:txBody>
                    <a:bodyPr/>
                    <a:lstStyle/>
                    <a:p>
                      <a:pPr algn="r" fontAlgn="b"/>
                      <a:r>
                        <a:rPr lang="ru-RU" sz="600" b="0" i="0" u="none" strike="noStrike">
                          <a:solidFill>
                            <a:schemeClr val="bg1"/>
                          </a:solidFill>
                          <a:effectLst/>
                          <a:latin typeface="Calibri" panose="020F0502020204030204" pitchFamily="34" charset="0"/>
                        </a:rPr>
                        <a:t>5018</a:t>
                      </a:r>
                    </a:p>
                  </a:txBody>
                  <a:tcPr marL="6671" marR="6671" marT="6671" marB="0" anchor="b">
                    <a:lnL>
                      <a:noFill/>
                    </a:lnL>
                    <a:lnR>
                      <a:noFill/>
                    </a:lnR>
                    <a:lnT>
                      <a:noFill/>
                    </a:lnT>
                    <a:lnB>
                      <a:noFill/>
                    </a:lnB>
                    <a:solidFill>
                      <a:srgbClr val="FF8100"/>
                    </a:solidFill>
                  </a:tcPr>
                </a:tc>
                <a:tc>
                  <a:txBody>
                    <a:bodyPr/>
                    <a:lstStyle/>
                    <a:p>
                      <a:pPr algn="r" fontAlgn="b"/>
                      <a:r>
                        <a:rPr lang="ru-RU" sz="600" b="0" i="0" u="none" strike="noStrike">
                          <a:solidFill>
                            <a:schemeClr val="bg1"/>
                          </a:solidFill>
                          <a:effectLst/>
                          <a:latin typeface="Calibri" panose="020F0502020204030204" pitchFamily="34" charset="0"/>
                        </a:rPr>
                        <a:t>5312</a:t>
                      </a:r>
                    </a:p>
                  </a:txBody>
                  <a:tcPr marL="6671" marR="6671" marT="6671" marB="0" anchor="b">
                    <a:lnL>
                      <a:noFill/>
                    </a:lnL>
                    <a:lnR>
                      <a:noFill/>
                    </a:lnR>
                    <a:lnT>
                      <a:noFill/>
                    </a:lnT>
                    <a:lnB>
                      <a:noFill/>
                    </a:lnB>
                    <a:solidFill>
                      <a:srgbClr val="FF8800"/>
                    </a:solidFill>
                  </a:tcPr>
                </a:tc>
                <a:tc>
                  <a:txBody>
                    <a:bodyPr/>
                    <a:lstStyle/>
                    <a:p>
                      <a:pPr algn="r" fontAlgn="b"/>
                      <a:r>
                        <a:rPr lang="ru-RU" sz="600" b="0" i="0" u="none" strike="noStrike">
                          <a:solidFill>
                            <a:schemeClr val="bg1"/>
                          </a:solidFill>
                          <a:effectLst/>
                          <a:latin typeface="Calibri" panose="020F0502020204030204" pitchFamily="34" charset="0"/>
                        </a:rPr>
                        <a:t>5606</a:t>
                      </a:r>
                    </a:p>
                  </a:txBody>
                  <a:tcPr marL="6671" marR="6671" marT="6671" marB="0" anchor="b">
                    <a:lnL>
                      <a:noFill/>
                    </a:lnL>
                    <a:lnR>
                      <a:noFill/>
                    </a:lnR>
                    <a:lnT>
                      <a:noFill/>
                    </a:lnT>
                    <a:lnB>
                      <a:noFill/>
                    </a:lnB>
                    <a:solidFill>
                      <a:srgbClr val="FF9000"/>
                    </a:solidFill>
                  </a:tcPr>
                </a:tc>
                <a:tc>
                  <a:txBody>
                    <a:bodyPr/>
                    <a:lstStyle/>
                    <a:p>
                      <a:pPr algn="r" fontAlgn="b"/>
                      <a:r>
                        <a:rPr lang="ru-RU" sz="600" b="0" i="0" u="none" strike="noStrike">
                          <a:solidFill>
                            <a:schemeClr val="bg1"/>
                          </a:solidFill>
                          <a:effectLst/>
                          <a:latin typeface="Calibri" panose="020F0502020204030204" pitchFamily="34" charset="0"/>
                        </a:rPr>
                        <a:t>5900</a:t>
                      </a:r>
                    </a:p>
                  </a:txBody>
                  <a:tcPr marL="6671" marR="6671" marT="6671" marB="0" anchor="b">
                    <a:lnL>
                      <a:noFill/>
                    </a:lnL>
                    <a:lnR>
                      <a:noFill/>
                    </a:lnR>
                    <a:lnT>
                      <a:noFill/>
                    </a:lnT>
                    <a:lnB>
                      <a:noFill/>
                    </a:lnB>
                    <a:solidFill>
                      <a:srgbClr val="FF9700"/>
                    </a:solidFill>
                  </a:tcPr>
                </a:tc>
                <a:tc>
                  <a:txBody>
                    <a:bodyPr/>
                    <a:lstStyle/>
                    <a:p>
                      <a:pPr algn="r" fontAlgn="b"/>
                      <a:r>
                        <a:rPr lang="ru-RU" sz="600" b="0" i="0" u="none" strike="noStrike">
                          <a:solidFill>
                            <a:schemeClr val="bg1"/>
                          </a:solidFill>
                          <a:effectLst/>
                          <a:latin typeface="Calibri" panose="020F0502020204030204" pitchFamily="34" charset="0"/>
                        </a:rPr>
                        <a:t>6194</a:t>
                      </a:r>
                    </a:p>
                  </a:txBody>
                  <a:tcPr marL="6671" marR="6671" marT="6671" marB="0" anchor="b">
                    <a:lnL>
                      <a:noFill/>
                    </a:lnL>
                    <a:lnR>
                      <a:noFill/>
                    </a:lnR>
                    <a:lnT>
                      <a:noFill/>
                    </a:lnT>
                    <a:lnB>
                      <a:noFill/>
                    </a:lnB>
                    <a:solidFill>
                      <a:srgbClr val="FF9F00"/>
                    </a:solidFill>
                  </a:tcPr>
                </a:tc>
                <a:tc>
                  <a:txBody>
                    <a:bodyPr/>
                    <a:lstStyle/>
                    <a:p>
                      <a:pPr algn="r" fontAlgn="b"/>
                      <a:r>
                        <a:rPr lang="ru-RU" sz="600" b="0" i="0" u="none" strike="noStrike">
                          <a:solidFill>
                            <a:schemeClr val="bg1"/>
                          </a:solidFill>
                          <a:effectLst/>
                          <a:latin typeface="Calibri" panose="020F0502020204030204" pitchFamily="34" charset="0"/>
                        </a:rPr>
                        <a:t>6488</a:t>
                      </a:r>
                    </a:p>
                  </a:txBody>
                  <a:tcPr marL="6671" marR="6671" marT="6671" marB="0" anchor="b">
                    <a:lnL>
                      <a:noFill/>
                    </a:lnL>
                    <a:lnR>
                      <a:noFill/>
                    </a:lnR>
                    <a:lnT>
                      <a:noFill/>
                    </a:lnT>
                    <a:lnB>
                      <a:noFill/>
                    </a:lnB>
                    <a:solidFill>
                      <a:srgbClr val="FFA600"/>
                    </a:solidFill>
                  </a:tcPr>
                </a:tc>
                <a:tc>
                  <a:txBody>
                    <a:bodyPr/>
                    <a:lstStyle/>
                    <a:p>
                      <a:pPr algn="r" fontAlgn="b"/>
                      <a:r>
                        <a:rPr lang="ru-RU" sz="600" b="0" i="0" u="none" strike="noStrike">
                          <a:solidFill>
                            <a:schemeClr val="bg1"/>
                          </a:solidFill>
                          <a:effectLst/>
                          <a:latin typeface="Calibri" panose="020F0502020204030204" pitchFamily="34" charset="0"/>
                        </a:rPr>
                        <a:t>6782</a:t>
                      </a:r>
                    </a:p>
                  </a:txBody>
                  <a:tcPr marL="6671" marR="6671" marT="6671" marB="0" anchor="b">
                    <a:lnL>
                      <a:noFill/>
                    </a:lnL>
                    <a:lnR>
                      <a:noFill/>
                    </a:lnR>
                    <a:lnT>
                      <a:noFill/>
                    </a:lnT>
                    <a:lnB>
                      <a:noFill/>
                    </a:lnB>
                    <a:solidFill>
                      <a:srgbClr val="FFAE00"/>
                    </a:solidFill>
                  </a:tcPr>
                </a:tc>
                <a:tc>
                  <a:txBody>
                    <a:bodyPr/>
                    <a:lstStyle/>
                    <a:p>
                      <a:pPr algn="r" fontAlgn="b"/>
                      <a:r>
                        <a:rPr lang="ru-RU" sz="600" b="0" i="0" u="none" strike="noStrike">
                          <a:solidFill>
                            <a:schemeClr val="bg1"/>
                          </a:solidFill>
                          <a:effectLst/>
                          <a:latin typeface="Calibri" panose="020F0502020204030204" pitchFamily="34" charset="0"/>
                        </a:rPr>
                        <a:t>7076</a:t>
                      </a:r>
                    </a:p>
                  </a:txBody>
                  <a:tcPr marL="6671" marR="6671" marT="6671" marB="0" anchor="b">
                    <a:lnL>
                      <a:noFill/>
                    </a:lnL>
                    <a:lnR>
                      <a:noFill/>
                    </a:lnR>
                    <a:lnT>
                      <a:noFill/>
                    </a:lnT>
                    <a:lnB>
                      <a:noFill/>
                    </a:lnB>
                    <a:solidFill>
                      <a:srgbClr val="FFB500"/>
                    </a:solidFill>
                  </a:tcPr>
                </a:tc>
                <a:tc>
                  <a:txBody>
                    <a:bodyPr/>
                    <a:lstStyle/>
                    <a:p>
                      <a:pPr algn="r" fontAlgn="b"/>
                      <a:r>
                        <a:rPr lang="ru-RU" sz="600" b="0" i="0" u="none" strike="noStrike">
                          <a:solidFill>
                            <a:schemeClr val="bg1"/>
                          </a:solidFill>
                          <a:effectLst/>
                          <a:latin typeface="Calibri" panose="020F0502020204030204" pitchFamily="34" charset="0"/>
                        </a:rPr>
                        <a:t>7370</a:t>
                      </a:r>
                    </a:p>
                  </a:txBody>
                  <a:tcPr marL="6671" marR="6671" marT="6671" marB="0" anchor="b">
                    <a:lnL>
                      <a:noFill/>
                    </a:lnL>
                    <a:lnR>
                      <a:noFill/>
                    </a:lnR>
                    <a:lnT>
                      <a:noFill/>
                    </a:lnT>
                    <a:lnB>
                      <a:noFill/>
                    </a:lnB>
                    <a:solidFill>
                      <a:srgbClr val="FFBD00"/>
                    </a:solidFill>
                  </a:tcPr>
                </a:tc>
              </a:tr>
              <a:tr h="208700">
                <a:tc>
                  <a:txBody>
                    <a:bodyPr/>
                    <a:lstStyle/>
                    <a:p>
                      <a:pPr algn="r" fontAlgn="b"/>
                      <a:r>
                        <a:rPr lang="ru-RU" sz="600" b="0" i="0" u="none" strike="noStrike">
                          <a:solidFill>
                            <a:schemeClr val="tx1"/>
                          </a:solidFill>
                          <a:effectLst/>
                          <a:latin typeface="Calibri" panose="020F0502020204030204" pitchFamily="34" charset="0"/>
                        </a:rPr>
                        <a:t>22</a:t>
                      </a:r>
                    </a:p>
                  </a:txBody>
                  <a:tcPr marL="6671" marR="6671" marT="6671" marB="0" anchor="b">
                    <a:lnL>
                      <a:noFill/>
                    </a:lnL>
                    <a:lnR>
                      <a:noFill/>
                    </a:lnR>
                    <a:lnT>
                      <a:noFill/>
                    </a:lnT>
                    <a:lnB>
                      <a:noFill/>
                    </a:lnB>
                  </a:tcPr>
                </a:tc>
                <a:tc>
                  <a:txBody>
                    <a:bodyPr/>
                    <a:lstStyle/>
                    <a:p>
                      <a:pPr algn="r" fontAlgn="b"/>
                      <a:r>
                        <a:rPr lang="ru-RU" sz="600" b="0" i="0" u="none" strike="noStrike">
                          <a:solidFill>
                            <a:schemeClr val="bg1"/>
                          </a:solidFill>
                          <a:effectLst/>
                          <a:latin typeface="Calibri" panose="020F0502020204030204" pitchFamily="34" charset="0"/>
                        </a:rPr>
                        <a:t>344</a:t>
                      </a:r>
                    </a:p>
                  </a:txBody>
                  <a:tcPr marL="6671" marR="6671" marT="6671" marB="0" anchor="b">
                    <a:lnL>
                      <a:noFill/>
                    </a:lnL>
                    <a:lnR>
                      <a:noFill/>
                    </a:lnR>
                    <a:lnT>
                      <a:noFill/>
                    </a:lnT>
                    <a:lnB>
                      <a:noFill/>
                    </a:lnB>
                    <a:solidFill>
                      <a:srgbClr val="FF0900"/>
                    </a:solidFill>
                  </a:tcPr>
                </a:tc>
                <a:tc>
                  <a:txBody>
                    <a:bodyPr/>
                    <a:lstStyle/>
                    <a:p>
                      <a:pPr algn="r" fontAlgn="b"/>
                      <a:r>
                        <a:rPr lang="ru-RU" sz="600" b="0" i="0" u="none" strike="noStrike">
                          <a:solidFill>
                            <a:schemeClr val="bg1"/>
                          </a:solidFill>
                          <a:effectLst/>
                          <a:latin typeface="Calibri" panose="020F0502020204030204" pitchFamily="34" charset="0"/>
                        </a:rPr>
                        <a:t>666</a:t>
                      </a:r>
                    </a:p>
                  </a:txBody>
                  <a:tcPr marL="6671" marR="6671" marT="6671" marB="0" anchor="b">
                    <a:lnL>
                      <a:noFill/>
                    </a:lnL>
                    <a:lnR>
                      <a:noFill/>
                    </a:lnR>
                    <a:lnT>
                      <a:noFill/>
                    </a:lnT>
                    <a:lnB>
                      <a:noFill/>
                    </a:lnB>
                    <a:solidFill>
                      <a:srgbClr val="FF1100"/>
                    </a:solidFill>
                  </a:tcPr>
                </a:tc>
                <a:tc>
                  <a:txBody>
                    <a:bodyPr/>
                    <a:lstStyle/>
                    <a:p>
                      <a:pPr algn="r" fontAlgn="b"/>
                      <a:r>
                        <a:rPr lang="ru-RU" sz="600" b="0" i="0" u="none" strike="noStrike">
                          <a:solidFill>
                            <a:schemeClr val="bg1"/>
                          </a:solidFill>
                          <a:effectLst/>
                          <a:latin typeface="Calibri" panose="020F0502020204030204" pitchFamily="34" charset="0"/>
                        </a:rPr>
                        <a:t>988</a:t>
                      </a:r>
                    </a:p>
                  </a:txBody>
                  <a:tcPr marL="6671" marR="6671" marT="6671" marB="0" anchor="b">
                    <a:lnL>
                      <a:noFill/>
                    </a:lnL>
                    <a:lnR>
                      <a:noFill/>
                    </a:lnR>
                    <a:lnT>
                      <a:noFill/>
                    </a:lnT>
                    <a:lnB>
                      <a:noFill/>
                    </a:lnB>
                    <a:solidFill>
                      <a:srgbClr val="FF1900"/>
                    </a:solidFill>
                  </a:tcPr>
                </a:tc>
                <a:tc>
                  <a:txBody>
                    <a:bodyPr/>
                    <a:lstStyle/>
                    <a:p>
                      <a:pPr algn="r" fontAlgn="b"/>
                      <a:r>
                        <a:rPr lang="ru-RU" sz="600" b="0" i="0" u="none" strike="noStrike">
                          <a:solidFill>
                            <a:schemeClr val="bg1"/>
                          </a:solidFill>
                          <a:effectLst/>
                          <a:latin typeface="Calibri" panose="020F0502020204030204" pitchFamily="34" charset="0"/>
                        </a:rPr>
                        <a:t>1310</a:t>
                      </a:r>
                    </a:p>
                  </a:txBody>
                  <a:tcPr marL="6671" marR="6671" marT="6671" marB="0" anchor="b">
                    <a:lnL>
                      <a:noFill/>
                    </a:lnL>
                    <a:lnR>
                      <a:noFill/>
                    </a:lnR>
                    <a:lnT>
                      <a:noFill/>
                    </a:lnT>
                    <a:lnB>
                      <a:noFill/>
                    </a:lnB>
                    <a:solidFill>
                      <a:srgbClr val="FF2200"/>
                    </a:solidFill>
                  </a:tcPr>
                </a:tc>
                <a:tc>
                  <a:txBody>
                    <a:bodyPr/>
                    <a:lstStyle/>
                    <a:p>
                      <a:pPr algn="r" fontAlgn="b"/>
                      <a:r>
                        <a:rPr lang="ru-RU" sz="600" b="0" i="0" u="none" strike="noStrike">
                          <a:solidFill>
                            <a:schemeClr val="bg1"/>
                          </a:solidFill>
                          <a:effectLst/>
                          <a:latin typeface="Calibri" panose="020F0502020204030204" pitchFamily="34" charset="0"/>
                        </a:rPr>
                        <a:t>1632</a:t>
                      </a:r>
                    </a:p>
                  </a:txBody>
                  <a:tcPr marL="6671" marR="6671" marT="6671" marB="0" anchor="b">
                    <a:lnL>
                      <a:noFill/>
                    </a:lnL>
                    <a:lnR>
                      <a:noFill/>
                    </a:lnR>
                    <a:lnT>
                      <a:noFill/>
                    </a:lnT>
                    <a:lnB>
                      <a:noFill/>
                    </a:lnB>
                    <a:solidFill>
                      <a:srgbClr val="FF2A00"/>
                    </a:solidFill>
                  </a:tcPr>
                </a:tc>
                <a:tc>
                  <a:txBody>
                    <a:bodyPr/>
                    <a:lstStyle/>
                    <a:p>
                      <a:pPr algn="r" fontAlgn="b"/>
                      <a:r>
                        <a:rPr lang="ru-RU" sz="600" b="0" i="0" u="none" strike="noStrike">
                          <a:solidFill>
                            <a:schemeClr val="bg1"/>
                          </a:solidFill>
                          <a:effectLst/>
                          <a:latin typeface="Calibri" panose="020F0502020204030204" pitchFamily="34" charset="0"/>
                        </a:rPr>
                        <a:t>1954</a:t>
                      </a:r>
                    </a:p>
                  </a:txBody>
                  <a:tcPr marL="6671" marR="6671" marT="6671" marB="0" anchor="b">
                    <a:lnL>
                      <a:noFill/>
                    </a:lnL>
                    <a:lnR>
                      <a:noFill/>
                    </a:lnR>
                    <a:lnT>
                      <a:noFill/>
                    </a:lnT>
                    <a:lnB>
                      <a:noFill/>
                    </a:lnB>
                    <a:solidFill>
                      <a:srgbClr val="FF3200"/>
                    </a:solidFill>
                  </a:tcPr>
                </a:tc>
                <a:tc>
                  <a:txBody>
                    <a:bodyPr/>
                    <a:lstStyle/>
                    <a:p>
                      <a:pPr algn="r" fontAlgn="b"/>
                      <a:r>
                        <a:rPr lang="ru-RU" sz="600" b="0" i="0" u="none" strike="noStrike">
                          <a:solidFill>
                            <a:schemeClr val="bg1"/>
                          </a:solidFill>
                          <a:effectLst/>
                          <a:latin typeface="Calibri" panose="020F0502020204030204" pitchFamily="34" charset="0"/>
                        </a:rPr>
                        <a:t>2276</a:t>
                      </a:r>
                    </a:p>
                  </a:txBody>
                  <a:tcPr marL="6671" marR="6671" marT="6671" marB="0" anchor="b">
                    <a:lnL>
                      <a:noFill/>
                    </a:lnL>
                    <a:lnR>
                      <a:noFill/>
                    </a:lnR>
                    <a:lnT>
                      <a:noFill/>
                    </a:lnT>
                    <a:lnB>
                      <a:noFill/>
                    </a:lnB>
                    <a:solidFill>
                      <a:srgbClr val="FF3A00"/>
                    </a:solidFill>
                  </a:tcPr>
                </a:tc>
                <a:tc>
                  <a:txBody>
                    <a:bodyPr/>
                    <a:lstStyle/>
                    <a:p>
                      <a:pPr algn="r" fontAlgn="b"/>
                      <a:r>
                        <a:rPr lang="ru-RU" sz="600" b="0" i="0" u="none" strike="noStrike">
                          <a:solidFill>
                            <a:schemeClr val="bg1"/>
                          </a:solidFill>
                          <a:effectLst/>
                          <a:latin typeface="Calibri" panose="020F0502020204030204" pitchFamily="34" charset="0"/>
                        </a:rPr>
                        <a:t>2598</a:t>
                      </a:r>
                    </a:p>
                  </a:txBody>
                  <a:tcPr marL="6671" marR="6671" marT="6671" marB="0" anchor="b">
                    <a:lnL>
                      <a:noFill/>
                    </a:lnL>
                    <a:lnR>
                      <a:noFill/>
                    </a:lnR>
                    <a:lnT>
                      <a:noFill/>
                    </a:lnT>
                    <a:lnB>
                      <a:noFill/>
                    </a:lnB>
                    <a:solidFill>
                      <a:srgbClr val="FF4300"/>
                    </a:solidFill>
                  </a:tcPr>
                </a:tc>
                <a:tc>
                  <a:txBody>
                    <a:bodyPr/>
                    <a:lstStyle/>
                    <a:p>
                      <a:pPr algn="r" fontAlgn="b"/>
                      <a:r>
                        <a:rPr lang="ru-RU" sz="600" b="0" i="0" u="none" strike="noStrike">
                          <a:solidFill>
                            <a:schemeClr val="bg1"/>
                          </a:solidFill>
                          <a:effectLst/>
                          <a:latin typeface="Calibri" panose="020F0502020204030204" pitchFamily="34" charset="0"/>
                        </a:rPr>
                        <a:t>2920</a:t>
                      </a:r>
                    </a:p>
                  </a:txBody>
                  <a:tcPr marL="6671" marR="6671" marT="6671" marB="0" anchor="b">
                    <a:lnL>
                      <a:noFill/>
                    </a:lnL>
                    <a:lnR>
                      <a:noFill/>
                    </a:lnR>
                    <a:lnT>
                      <a:noFill/>
                    </a:lnT>
                    <a:lnB>
                      <a:noFill/>
                    </a:lnB>
                    <a:solidFill>
                      <a:srgbClr val="FF4B00"/>
                    </a:solidFill>
                  </a:tcPr>
                </a:tc>
                <a:tc>
                  <a:txBody>
                    <a:bodyPr/>
                    <a:lstStyle/>
                    <a:p>
                      <a:pPr algn="r" fontAlgn="b"/>
                      <a:r>
                        <a:rPr lang="ru-RU" sz="600" b="0" i="0" u="none" strike="noStrike">
                          <a:solidFill>
                            <a:schemeClr val="bg1"/>
                          </a:solidFill>
                          <a:effectLst/>
                          <a:latin typeface="Calibri" panose="020F0502020204030204" pitchFamily="34" charset="0"/>
                        </a:rPr>
                        <a:t>3242</a:t>
                      </a:r>
                    </a:p>
                  </a:txBody>
                  <a:tcPr marL="6671" marR="6671" marT="6671" marB="0" anchor="b">
                    <a:lnL>
                      <a:noFill/>
                    </a:lnL>
                    <a:lnR>
                      <a:noFill/>
                    </a:lnR>
                    <a:lnT>
                      <a:noFill/>
                    </a:lnT>
                    <a:lnB>
                      <a:noFill/>
                    </a:lnB>
                    <a:solidFill>
                      <a:srgbClr val="FF5300"/>
                    </a:solidFill>
                  </a:tcPr>
                </a:tc>
                <a:tc>
                  <a:txBody>
                    <a:bodyPr/>
                    <a:lstStyle/>
                    <a:p>
                      <a:pPr algn="r" fontAlgn="b"/>
                      <a:r>
                        <a:rPr lang="ru-RU" sz="600" b="0" i="0" u="none" strike="noStrike">
                          <a:solidFill>
                            <a:schemeClr val="bg1"/>
                          </a:solidFill>
                          <a:effectLst/>
                          <a:latin typeface="Calibri" panose="020F0502020204030204" pitchFamily="34" charset="0"/>
                        </a:rPr>
                        <a:t>3564</a:t>
                      </a:r>
                    </a:p>
                  </a:txBody>
                  <a:tcPr marL="6671" marR="6671" marT="6671" marB="0" anchor="b">
                    <a:lnL>
                      <a:noFill/>
                    </a:lnL>
                    <a:lnR>
                      <a:noFill/>
                    </a:lnR>
                    <a:lnT>
                      <a:noFill/>
                    </a:lnT>
                    <a:lnB>
                      <a:noFill/>
                    </a:lnB>
                    <a:solidFill>
                      <a:srgbClr val="FF5B00"/>
                    </a:solidFill>
                  </a:tcPr>
                </a:tc>
                <a:tc>
                  <a:txBody>
                    <a:bodyPr/>
                    <a:lstStyle/>
                    <a:p>
                      <a:pPr algn="r" fontAlgn="b"/>
                      <a:r>
                        <a:rPr lang="ru-RU" sz="600" b="0" i="0" u="none" strike="noStrike">
                          <a:solidFill>
                            <a:schemeClr val="bg1"/>
                          </a:solidFill>
                          <a:effectLst/>
                          <a:latin typeface="Calibri" panose="020F0502020204030204" pitchFamily="34" charset="0"/>
                        </a:rPr>
                        <a:t>3886</a:t>
                      </a:r>
                    </a:p>
                  </a:txBody>
                  <a:tcPr marL="6671" marR="6671" marT="6671" marB="0" anchor="b">
                    <a:lnL>
                      <a:noFill/>
                    </a:lnL>
                    <a:lnR>
                      <a:noFill/>
                    </a:lnR>
                    <a:lnT>
                      <a:noFill/>
                    </a:lnT>
                    <a:lnB>
                      <a:noFill/>
                    </a:lnB>
                    <a:solidFill>
                      <a:srgbClr val="FF6400"/>
                    </a:solidFill>
                  </a:tcPr>
                </a:tc>
                <a:tc>
                  <a:txBody>
                    <a:bodyPr/>
                    <a:lstStyle/>
                    <a:p>
                      <a:pPr algn="r" fontAlgn="b"/>
                      <a:r>
                        <a:rPr lang="ru-RU" sz="600" b="0" i="0" u="none" strike="noStrike">
                          <a:solidFill>
                            <a:schemeClr val="bg1"/>
                          </a:solidFill>
                          <a:effectLst/>
                          <a:latin typeface="Calibri" panose="020F0502020204030204" pitchFamily="34" charset="0"/>
                        </a:rPr>
                        <a:t>4208</a:t>
                      </a:r>
                    </a:p>
                  </a:txBody>
                  <a:tcPr marL="6671" marR="6671" marT="6671" marB="0" anchor="b">
                    <a:lnL>
                      <a:noFill/>
                    </a:lnL>
                    <a:lnR>
                      <a:noFill/>
                    </a:lnR>
                    <a:lnT>
                      <a:noFill/>
                    </a:lnT>
                    <a:lnB>
                      <a:noFill/>
                    </a:lnB>
                    <a:solidFill>
                      <a:srgbClr val="FF6C00"/>
                    </a:solidFill>
                  </a:tcPr>
                </a:tc>
                <a:tc>
                  <a:txBody>
                    <a:bodyPr/>
                    <a:lstStyle/>
                    <a:p>
                      <a:pPr algn="r" fontAlgn="b"/>
                      <a:r>
                        <a:rPr lang="ru-RU" sz="600" b="0" i="0" u="none" strike="noStrike">
                          <a:solidFill>
                            <a:schemeClr val="bg1"/>
                          </a:solidFill>
                          <a:effectLst/>
                          <a:latin typeface="Calibri" panose="020F0502020204030204" pitchFamily="34" charset="0"/>
                        </a:rPr>
                        <a:t>4530</a:t>
                      </a:r>
                    </a:p>
                  </a:txBody>
                  <a:tcPr marL="6671" marR="6671" marT="6671" marB="0" anchor="b">
                    <a:lnL>
                      <a:noFill/>
                    </a:lnL>
                    <a:lnR>
                      <a:noFill/>
                    </a:lnR>
                    <a:lnT>
                      <a:noFill/>
                    </a:lnT>
                    <a:lnB>
                      <a:noFill/>
                    </a:lnB>
                    <a:solidFill>
                      <a:srgbClr val="FF7400"/>
                    </a:solidFill>
                  </a:tcPr>
                </a:tc>
                <a:tc>
                  <a:txBody>
                    <a:bodyPr/>
                    <a:lstStyle/>
                    <a:p>
                      <a:pPr algn="r" fontAlgn="b"/>
                      <a:r>
                        <a:rPr lang="ru-RU" sz="600" b="0" i="0" u="none" strike="noStrike">
                          <a:solidFill>
                            <a:schemeClr val="bg1"/>
                          </a:solidFill>
                          <a:effectLst/>
                          <a:latin typeface="Calibri" panose="020F0502020204030204" pitchFamily="34" charset="0"/>
                        </a:rPr>
                        <a:t>4852</a:t>
                      </a:r>
                    </a:p>
                  </a:txBody>
                  <a:tcPr marL="6671" marR="6671" marT="6671" marB="0" anchor="b">
                    <a:lnL>
                      <a:noFill/>
                    </a:lnL>
                    <a:lnR>
                      <a:noFill/>
                    </a:lnR>
                    <a:lnT>
                      <a:noFill/>
                    </a:lnT>
                    <a:lnB>
                      <a:noFill/>
                    </a:lnB>
                    <a:solidFill>
                      <a:srgbClr val="FF7C00"/>
                    </a:solidFill>
                  </a:tcPr>
                </a:tc>
                <a:tc>
                  <a:txBody>
                    <a:bodyPr/>
                    <a:lstStyle/>
                    <a:p>
                      <a:pPr algn="r" fontAlgn="b"/>
                      <a:r>
                        <a:rPr lang="ru-RU" sz="600" b="0" i="0" u="none" strike="noStrike">
                          <a:solidFill>
                            <a:schemeClr val="bg1"/>
                          </a:solidFill>
                          <a:effectLst/>
                          <a:latin typeface="Calibri" panose="020F0502020204030204" pitchFamily="34" charset="0"/>
                        </a:rPr>
                        <a:t>5174</a:t>
                      </a:r>
                    </a:p>
                  </a:txBody>
                  <a:tcPr marL="6671" marR="6671" marT="6671" marB="0" anchor="b">
                    <a:lnL>
                      <a:noFill/>
                    </a:lnL>
                    <a:lnR>
                      <a:noFill/>
                    </a:lnR>
                    <a:lnT>
                      <a:noFill/>
                    </a:lnT>
                    <a:lnB>
                      <a:noFill/>
                    </a:lnB>
                    <a:solidFill>
                      <a:srgbClr val="FF8500"/>
                    </a:solidFill>
                  </a:tcPr>
                </a:tc>
                <a:tc>
                  <a:txBody>
                    <a:bodyPr/>
                    <a:lstStyle/>
                    <a:p>
                      <a:pPr algn="r" fontAlgn="b"/>
                      <a:r>
                        <a:rPr lang="ru-RU" sz="600" b="0" i="0" u="none" strike="noStrike">
                          <a:solidFill>
                            <a:schemeClr val="bg1"/>
                          </a:solidFill>
                          <a:effectLst/>
                          <a:latin typeface="Calibri" panose="020F0502020204030204" pitchFamily="34" charset="0"/>
                        </a:rPr>
                        <a:t>5496</a:t>
                      </a:r>
                    </a:p>
                  </a:txBody>
                  <a:tcPr marL="6671" marR="6671" marT="6671" marB="0" anchor="b">
                    <a:lnL>
                      <a:noFill/>
                    </a:lnL>
                    <a:lnR>
                      <a:noFill/>
                    </a:lnR>
                    <a:lnT>
                      <a:noFill/>
                    </a:lnT>
                    <a:lnB>
                      <a:noFill/>
                    </a:lnB>
                    <a:solidFill>
                      <a:srgbClr val="FF8D00"/>
                    </a:solidFill>
                  </a:tcPr>
                </a:tc>
                <a:tc>
                  <a:txBody>
                    <a:bodyPr/>
                    <a:lstStyle/>
                    <a:p>
                      <a:pPr algn="r" fontAlgn="b"/>
                      <a:r>
                        <a:rPr lang="ru-RU" sz="600" b="0" i="0" u="none" strike="noStrike">
                          <a:solidFill>
                            <a:schemeClr val="bg1"/>
                          </a:solidFill>
                          <a:effectLst/>
                          <a:latin typeface="Calibri" panose="020F0502020204030204" pitchFamily="34" charset="0"/>
                        </a:rPr>
                        <a:t>5818</a:t>
                      </a:r>
                    </a:p>
                  </a:txBody>
                  <a:tcPr marL="6671" marR="6671" marT="6671" marB="0" anchor="b">
                    <a:lnL>
                      <a:noFill/>
                    </a:lnL>
                    <a:lnR>
                      <a:noFill/>
                    </a:lnR>
                    <a:lnT>
                      <a:noFill/>
                    </a:lnT>
                    <a:lnB>
                      <a:noFill/>
                    </a:lnB>
                    <a:solidFill>
                      <a:srgbClr val="FF9500"/>
                    </a:solidFill>
                  </a:tcPr>
                </a:tc>
                <a:tc>
                  <a:txBody>
                    <a:bodyPr/>
                    <a:lstStyle/>
                    <a:p>
                      <a:pPr algn="r" fontAlgn="b"/>
                      <a:r>
                        <a:rPr lang="ru-RU" sz="600" b="0" i="0" u="none" strike="noStrike">
                          <a:solidFill>
                            <a:schemeClr val="bg1"/>
                          </a:solidFill>
                          <a:effectLst/>
                          <a:latin typeface="Calibri" panose="020F0502020204030204" pitchFamily="34" charset="0"/>
                        </a:rPr>
                        <a:t>6140</a:t>
                      </a:r>
                    </a:p>
                  </a:txBody>
                  <a:tcPr marL="6671" marR="6671" marT="6671" marB="0" anchor="b">
                    <a:lnL>
                      <a:noFill/>
                    </a:lnL>
                    <a:lnR>
                      <a:noFill/>
                    </a:lnR>
                    <a:lnT>
                      <a:noFill/>
                    </a:lnT>
                    <a:lnB>
                      <a:noFill/>
                    </a:lnB>
                    <a:solidFill>
                      <a:srgbClr val="FF9D00"/>
                    </a:solidFill>
                  </a:tcPr>
                </a:tc>
                <a:tc>
                  <a:txBody>
                    <a:bodyPr/>
                    <a:lstStyle/>
                    <a:p>
                      <a:pPr algn="r" fontAlgn="b"/>
                      <a:r>
                        <a:rPr lang="ru-RU" sz="600" b="0" i="0" u="none" strike="noStrike">
                          <a:solidFill>
                            <a:schemeClr val="bg1"/>
                          </a:solidFill>
                          <a:effectLst/>
                          <a:latin typeface="Calibri" panose="020F0502020204030204" pitchFamily="34" charset="0"/>
                        </a:rPr>
                        <a:t>6462</a:t>
                      </a:r>
                    </a:p>
                  </a:txBody>
                  <a:tcPr marL="6671" marR="6671" marT="6671" marB="0" anchor="b">
                    <a:lnL>
                      <a:noFill/>
                    </a:lnL>
                    <a:lnR>
                      <a:noFill/>
                    </a:lnR>
                    <a:lnT>
                      <a:noFill/>
                    </a:lnT>
                    <a:lnB>
                      <a:noFill/>
                    </a:lnB>
                    <a:solidFill>
                      <a:srgbClr val="FFA600"/>
                    </a:solidFill>
                  </a:tcPr>
                </a:tc>
                <a:tc>
                  <a:txBody>
                    <a:bodyPr/>
                    <a:lstStyle/>
                    <a:p>
                      <a:pPr algn="r" fontAlgn="b"/>
                      <a:r>
                        <a:rPr lang="ru-RU" sz="600" b="0" i="0" u="none" strike="noStrike">
                          <a:solidFill>
                            <a:schemeClr val="bg1"/>
                          </a:solidFill>
                          <a:effectLst/>
                          <a:latin typeface="Calibri" panose="020F0502020204030204" pitchFamily="34" charset="0"/>
                        </a:rPr>
                        <a:t>6784</a:t>
                      </a:r>
                    </a:p>
                  </a:txBody>
                  <a:tcPr marL="6671" marR="6671" marT="6671" marB="0" anchor="b">
                    <a:lnL>
                      <a:noFill/>
                    </a:lnL>
                    <a:lnR>
                      <a:noFill/>
                    </a:lnR>
                    <a:lnT>
                      <a:noFill/>
                    </a:lnT>
                    <a:lnB>
                      <a:noFill/>
                    </a:lnB>
                    <a:solidFill>
                      <a:srgbClr val="FFAE00"/>
                    </a:solidFill>
                  </a:tcPr>
                </a:tc>
                <a:tc>
                  <a:txBody>
                    <a:bodyPr/>
                    <a:lstStyle/>
                    <a:p>
                      <a:pPr algn="r" fontAlgn="b"/>
                      <a:r>
                        <a:rPr lang="ru-RU" sz="600" b="0" i="0" u="none" strike="noStrike">
                          <a:solidFill>
                            <a:schemeClr val="bg1"/>
                          </a:solidFill>
                          <a:effectLst/>
                          <a:latin typeface="Calibri" panose="020F0502020204030204" pitchFamily="34" charset="0"/>
                        </a:rPr>
                        <a:t>7106</a:t>
                      </a:r>
                    </a:p>
                  </a:txBody>
                  <a:tcPr marL="6671" marR="6671" marT="6671" marB="0" anchor="b">
                    <a:lnL>
                      <a:noFill/>
                    </a:lnL>
                    <a:lnR>
                      <a:noFill/>
                    </a:lnR>
                    <a:lnT>
                      <a:noFill/>
                    </a:lnT>
                    <a:lnB>
                      <a:noFill/>
                    </a:lnB>
                    <a:solidFill>
                      <a:srgbClr val="FFB600"/>
                    </a:solidFill>
                  </a:tcPr>
                </a:tc>
                <a:tc>
                  <a:txBody>
                    <a:bodyPr/>
                    <a:lstStyle/>
                    <a:p>
                      <a:pPr algn="r" fontAlgn="b"/>
                      <a:r>
                        <a:rPr lang="ru-RU" sz="600" b="0" i="0" u="none" strike="noStrike">
                          <a:solidFill>
                            <a:schemeClr val="bg1"/>
                          </a:solidFill>
                          <a:effectLst/>
                          <a:latin typeface="Calibri" panose="020F0502020204030204" pitchFamily="34" charset="0"/>
                        </a:rPr>
                        <a:t>7428</a:t>
                      </a:r>
                    </a:p>
                  </a:txBody>
                  <a:tcPr marL="6671" marR="6671" marT="6671" marB="0" anchor="b">
                    <a:lnL>
                      <a:noFill/>
                    </a:lnL>
                    <a:lnR>
                      <a:noFill/>
                    </a:lnR>
                    <a:lnT>
                      <a:noFill/>
                    </a:lnT>
                    <a:lnB>
                      <a:noFill/>
                    </a:lnB>
                    <a:solidFill>
                      <a:srgbClr val="FFBE00"/>
                    </a:solidFill>
                  </a:tcPr>
                </a:tc>
                <a:tc>
                  <a:txBody>
                    <a:bodyPr/>
                    <a:lstStyle/>
                    <a:p>
                      <a:pPr algn="r" fontAlgn="b"/>
                      <a:r>
                        <a:rPr lang="ru-RU" sz="600" b="0" i="0" u="none" strike="noStrike">
                          <a:solidFill>
                            <a:schemeClr val="bg1"/>
                          </a:solidFill>
                          <a:effectLst/>
                          <a:latin typeface="Calibri" panose="020F0502020204030204" pitchFamily="34" charset="0"/>
                        </a:rPr>
                        <a:t>7750</a:t>
                      </a:r>
                    </a:p>
                  </a:txBody>
                  <a:tcPr marL="6671" marR="6671" marT="6671" marB="0" anchor="b">
                    <a:lnL>
                      <a:noFill/>
                    </a:lnL>
                    <a:lnR>
                      <a:noFill/>
                    </a:lnR>
                    <a:lnT>
                      <a:noFill/>
                    </a:lnT>
                    <a:lnB>
                      <a:noFill/>
                    </a:lnB>
                    <a:solidFill>
                      <a:srgbClr val="FFC700"/>
                    </a:solidFill>
                  </a:tcPr>
                </a:tc>
                <a:tc>
                  <a:txBody>
                    <a:bodyPr/>
                    <a:lstStyle/>
                    <a:p>
                      <a:pPr algn="r" fontAlgn="b"/>
                      <a:r>
                        <a:rPr lang="ru-RU" sz="600" b="0" i="0" u="none" strike="noStrike">
                          <a:solidFill>
                            <a:schemeClr val="bg1"/>
                          </a:solidFill>
                          <a:effectLst/>
                          <a:latin typeface="Calibri" panose="020F0502020204030204" pitchFamily="34" charset="0"/>
                        </a:rPr>
                        <a:t>8072</a:t>
                      </a:r>
                    </a:p>
                  </a:txBody>
                  <a:tcPr marL="6671" marR="6671" marT="6671" marB="0" anchor="b">
                    <a:lnL>
                      <a:noFill/>
                    </a:lnL>
                    <a:lnR>
                      <a:noFill/>
                    </a:lnR>
                    <a:lnT>
                      <a:noFill/>
                    </a:lnT>
                    <a:lnB>
                      <a:noFill/>
                    </a:lnB>
                    <a:solidFill>
                      <a:srgbClr val="FFCF00"/>
                    </a:solidFill>
                  </a:tcPr>
                </a:tc>
              </a:tr>
              <a:tr h="208700">
                <a:tc>
                  <a:txBody>
                    <a:bodyPr/>
                    <a:lstStyle/>
                    <a:p>
                      <a:pPr algn="r" fontAlgn="b"/>
                      <a:r>
                        <a:rPr lang="ru-RU" sz="600" b="0" i="0" u="none" strike="noStrike">
                          <a:solidFill>
                            <a:schemeClr val="tx1"/>
                          </a:solidFill>
                          <a:effectLst/>
                          <a:latin typeface="Calibri" panose="020F0502020204030204" pitchFamily="34" charset="0"/>
                        </a:rPr>
                        <a:t>24</a:t>
                      </a:r>
                    </a:p>
                  </a:txBody>
                  <a:tcPr marL="6671" marR="6671" marT="6671" marB="0" anchor="b">
                    <a:lnL>
                      <a:noFill/>
                    </a:lnL>
                    <a:lnR>
                      <a:noFill/>
                    </a:lnR>
                    <a:lnT>
                      <a:noFill/>
                    </a:lnT>
                    <a:lnB>
                      <a:noFill/>
                    </a:lnB>
                  </a:tcPr>
                </a:tc>
                <a:tc>
                  <a:txBody>
                    <a:bodyPr/>
                    <a:lstStyle/>
                    <a:p>
                      <a:pPr algn="r" fontAlgn="b"/>
                      <a:r>
                        <a:rPr lang="ru-RU" sz="600" b="0" i="0" u="none" strike="noStrike">
                          <a:solidFill>
                            <a:schemeClr val="bg1"/>
                          </a:solidFill>
                          <a:effectLst/>
                          <a:latin typeface="Calibri" panose="020F0502020204030204" pitchFamily="34" charset="0"/>
                        </a:rPr>
                        <a:t>374</a:t>
                      </a:r>
                    </a:p>
                  </a:txBody>
                  <a:tcPr marL="6671" marR="6671" marT="6671" marB="0" anchor="b">
                    <a:lnL>
                      <a:noFill/>
                    </a:lnL>
                    <a:lnR>
                      <a:noFill/>
                    </a:lnR>
                    <a:lnT>
                      <a:noFill/>
                    </a:lnT>
                    <a:lnB>
                      <a:noFill/>
                    </a:lnB>
                    <a:solidFill>
                      <a:srgbClr val="FF0A00"/>
                    </a:solidFill>
                  </a:tcPr>
                </a:tc>
                <a:tc>
                  <a:txBody>
                    <a:bodyPr/>
                    <a:lstStyle/>
                    <a:p>
                      <a:pPr algn="r" fontAlgn="b"/>
                      <a:r>
                        <a:rPr lang="ru-RU" sz="600" b="0" i="0" u="none" strike="noStrike">
                          <a:solidFill>
                            <a:schemeClr val="bg1"/>
                          </a:solidFill>
                          <a:effectLst/>
                          <a:latin typeface="Calibri" panose="020F0502020204030204" pitchFamily="34" charset="0"/>
                        </a:rPr>
                        <a:t>724</a:t>
                      </a:r>
                    </a:p>
                  </a:txBody>
                  <a:tcPr marL="6671" marR="6671" marT="6671" marB="0" anchor="b">
                    <a:lnL>
                      <a:noFill/>
                    </a:lnL>
                    <a:lnR>
                      <a:noFill/>
                    </a:lnR>
                    <a:lnT>
                      <a:noFill/>
                    </a:lnT>
                    <a:lnB>
                      <a:noFill/>
                    </a:lnB>
                    <a:solidFill>
                      <a:srgbClr val="FF1300"/>
                    </a:solidFill>
                  </a:tcPr>
                </a:tc>
                <a:tc>
                  <a:txBody>
                    <a:bodyPr/>
                    <a:lstStyle/>
                    <a:p>
                      <a:pPr algn="r" fontAlgn="b"/>
                      <a:r>
                        <a:rPr lang="ru-RU" sz="600" b="0" i="0" u="none" strike="noStrike">
                          <a:solidFill>
                            <a:schemeClr val="bg1"/>
                          </a:solidFill>
                          <a:effectLst/>
                          <a:latin typeface="Calibri" panose="020F0502020204030204" pitchFamily="34" charset="0"/>
                        </a:rPr>
                        <a:t>1074</a:t>
                      </a:r>
                    </a:p>
                  </a:txBody>
                  <a:tcPr marL="6671" marR="6671" marT="6671" marB="0" anchor="b">
                    <a:lnL>
                      <a:noFill/>
                    </a:lnL>
                    <a:lnR>
                      <a:noFill/>
                    </a:lnR>
                    <a:lnT>
                      <a:noFill/>
                    </a:lnT>
                    <a:lnB>
                      <a:noFill/>
                    </a:lnB>
                    <a:solidFill>
                      <a:srgbClr val="FF1C00"/>
                    </a:solidFill>
                  </a:tcPr>
                </a:tc>
                <a:tc>
                  <a:txBody>
                    <a:bodyPr/>
                    <a:lstStyle/>
                    <a:p>
                      <a:pPr algn="r" fontAlgn="b"/>
                      <a:r>
                        <a:rPr lang="ru-RU" sz="600" b="0" i="0" u="none" strike="noStrike">
                          <a:solidFill>
                            <a:schemeClr val="bg1"/>
                          </a:solidFill>
                          <a:effectLst/>
                          <a:latin typeface="Calibri" panose="020F0502020204030204" pitchFamily="34" charset="0"/>
                        </a:rPr>
                        <a:t>1424</a:t>
                      </a:r>
                    </a:p>
                  </a:txBody>
                  <a:tcPr marL="6671" marR="6671" marT="6671" marB="0" anchor="b">
                    <a:lnL>
                      <a:noFill/>
                    </a:lnL>
                    <a:lnR>
                      <a:noFill/>
                    </a:lnR>
                    <a:lnT>
                      <a:noFill/>
                    </a:lnT>
                    <a:lnB>
                      <a:noFill/>
                    </a:lnB>
                    <a:solidFill>
                      <a:srgbClr val="FF2500"/>
                    </a:solidFill>
                  </a:tcPr>
                </a:tc>
                <a:tc>
                  <a:txBody>
                    <a:bodyPr/>
                    <a:lstStyle/>
                    <a:p>
                      <a:pPr algn="r" fontAlgn="b"/>
                      <a:r>
                        <a:rPr lang="ru-RU" sz="600" b="0" i="0" u="none" strike="noStrike">
                          <a:solidFill>
                            <a:schemeClr val="bg1"/>
                          </a:solidFill>
                          <a:effectLst/>
                          <a:latin typeface="Calibri" panose="020F0502020204030204" pitchFamily="34" charset="0"/>
                        </a:rPr>
                        <a:t>1774</a:t>
                      </a:r>
                    </a:p>
                  </a:txBody>
                  <a:tcPr marL="6671" marR="6671" marT="6671" marB="0" anchor="b">
                    <a:lnL>
                      <a:noFill/>
                    </a:lnL>
                    <a:lnR>
                      <a:noFill/>
                    </a:lnR>
                    <a:lnT>
                      <a:noFill/>
                    </a:lnT>
                    <a:lnB>
                      <a:noFill/>
                    </a:lnB>
                    <a:solidFill>
                      <a:srgbClr val="FF2D00"/>
                    </a:solidFill>
                  </a:tcPr>
                </a:tc>
                <a:tc>
                  <a:txBody>
                    <a:bodyPr/>
                    <a:lstStyle/>
                    <a:p>
                      <a:pPr algn="r" fontAlgn="b"/>
                      <a:r>
                        <a:rPr lang="ru-RU" sz="600" b="0" i="0" u="none" strike="noStrike">
                          <a:solidFill>
                            <a:schemeClr val="bg1"/>
                          </a:solidFill>
                          <a:effectLst/>
                          <a:latin typeface="Calibri" panose="020F0502020204030204" pitchFamily="34" charset="0"/>
                        </a:rPr>
                        <a:t>2124</a:t>
                      </a:r>
                    </a:p>
                  </a:txBody>
                  <a:tcPr marL="6671" marR="6671" marT="6671" marB="0" anchor="b">
                    <a:lnL>
                      <a:noFill/>
                    </a:lnL>
                    <a:lnR>
                      <a:noFill/>
                    </a:lnR>
                    <a:lnT>
                      <a:noFill/>
                    </a:lnT>
                    <a:lnB>
                      <a:noFill/>
                    </a:lnB>
                    <a:solidFill>
                      <a:srgbClr val="FF3600"/>
                    </a:solidFill>
                  </a:tcPr>
                </a:tc>
                <a:tc>
                  <a:txBody>
                    <a:bodyPr/>
                    <a:lstStyle/>
                    <a:p>
                      <a:pPr algn="r" fontAlgn="b"/>
                      <a:r>
                        <a:rPr lang="ru-RU" sz="600" b="0" i="0" u="none" strike="noStrike">
                          <a:solidFill>
                            <a:schemeClr val="bg1"/>
                          </a:solidFill>
                          <a:effectLst/>
                          <a:latin typeface="Calibri" panose="020F0502020204030204" pitchFamily="34" charset="0"/>
                        </a:rPr>
                        <a:t>2474</a:t>
                      </a:r>
                    </a:p>
                  </a:txBody>
                  <a:tcPr marL="6671" marR="6671" marT="6671" marB="0" anchor="b">
                    <a:lnL>
                      <a:noFill/>
                    </a:lnL>
                    <a:lnR>
                      <a:noFill/>
                    </a:lnR>
                    <a:lnT>
                      <a:noFill/>
                    </a:lnT>
                    <a:lnB>
                      <a:noFill/>
                    </a:lnB>
                    <a:solidFill>
                      <a:srgbClr val="FF3F00"/>
                    </a:solidFill>
                  </a:tcPr>
                </a:tc>
                <a:tc>
                  <a:txBody>
                    <a:bodyPr/>
                    <a:lstStyle/>
                    <a:p>
                      <a:pPr algn="r" fontAlgn="b"/>
                      <a:r>
                        <a:rPr lang="ru-RU" sz="600" b="0" i="0" u="none" strike="noStrike">
                          <a:solidFill>
                            <a:schemeClr val="bg1"/>
                          </a:solidFill>
                          <a:effectLst/>
                          <a:latin typeface="Calibri" panose="020F0502020204030204" pitchFamily="34" charset="0"/>
                        </a:rPr>
                        <a:t>2824</a:t>
                      </a:r>
                    </a:p>
                  </a:txBody>
                  <a:tcPr marL="6671" marR="6671" marT="6671" marB="0" anchor="b">
                    <a:lnL>
                      <a:noFill/>
                    </a:lnL>
                    <a:lnR>
                      <a:noFill/>
                    </a:lnR>
                    <a:lnT>
                      <a:noFill/>
                    </a:lnT>
                    <a:lnB>
                      <a:noFill/>
                    </a:lnB>
                    <a:solidFill>
                      <a:srgbClr val="FF4800"/>
                    </a:solidFill>
                  </a:tcPr>
                </a:tc>
                <a:tc>
                  <a:txBody>
                    <a:bodyPr/>
                    <a:lstStyle/>
                    <a:p>
                      <a:pPr algn="r" fontAlgn="b"/>
                      <a:r>
                        <a:rPr lang="ru-RU" sz="600" b="0" i="0" u="none" strike="noStrike">
                          <a:solidFill>
                            <a:schemeClr val="bg1"/>
                          </a:solidFill>
                          <a:effectLst/>
                          <a:latin typeface="Calibri" panose="020F0502020204030204" pitchFamily="34" charset="0"/>
                        </a:rPr>
                        <a:t>3174</a:t>
                      </a:r>
                    </a:p>
                  </a:txBody>
                  <a:tcPr marL="6671" marR="6671" marT="6671" marB="0" anchor="b">
                    <a:lnL>
                      <a:noFill/>
                    </a:lnL>
                    <a:lnR>
                      <a:noFill/>
                    </a:lnR>
                    <a:lnT>
                      <a:noFill/>
                    </a:lnT>
                    <a:lnB>
                      <a:noFill/>
                    </a:lnB>
                    <a:solidFill>
                      <a:srgbClr val="FF5100"/>
                    </a:solidFill>
                  </a:tcPr>
                </a:tc>
                <a:tc>
                  <a:txBody>
                    <a:bodyPr/>
                    <a:lstStyle/>
                    <a:p>
                      <a:pPr algn="r" fontAlgn="b"/>
                      <a:r>
                        <a:rPr lang="ru-RU" sz="600" b="0" i="0" u="none" strike="noStrike">
                          <a:solidFill>
                            <a:schemeClr val="bg1"/>
                          </a:solidFill>
                          <a:effectLst/>
                          <a:latin typeface="Calibri" panose="020F0502020204030204" pitchFamily="34" charset="0"/>
                        </a:rPr>
                        <a:t>3524</a:t>
                      </a:r>
                    </a:p>
                  </a:txBody>
                  <a:tcPr marL="6671" marR="6671" marT="6671" marB="0" anchor="b">
                    <a:lnL>
                      <a:noFill/>
                    </a:lnL>
                    <a:lnR>
                      <a:noFill/>
                    </a:lnR>
                    <a:lnT>
                      <a:noFill/>
                    </a:lnT>
                    <a:lnB>
                      <a:noFill/>
                    </a:lnB>
                    <a:solidFill>
                      <a:srgbClr val="FF5A00"/>
                    </a:solidFill>
                  </a:tcPr>
                </a:tc>
                <a:tc>
                  <a:txBody>
                    <a:bodyPr/>
                    <a:lstStyle/>
                    <a:p>
                      <a:pPr algn="r" fontAlgn="b"/>
                      <a:r>
                        <a:rPr lang="ru-RU" sz="600" b="0" i="0" u="none" strike="noStrike">
                          <a:solidFill>
                            <a:schemeClr val="bg1"/>
                          </a:solidFill>
                          <a:effectLst/>
                          <a:latin typeface="Calibri" panose="020F0502020204030204" pitchFamily="34" charset="0"/>
                        </a:rPr>
                        <a:t>3874</a:t>
                      </a:r>
                    </a:p>
                  </a:txBody>
                  <a:tcPr marL="6671" marR="6671" marT="6671" marB="0" anchor="b">
                    <a:lnL>
                      <a:noFill/>
                    </a:lnL>
                    <a:lnR>
                      <a:noFill/>
                    </a:lnR>
                    <a:lnT>
                      <a:noFill/>
                    </a:lnT>
                    <a:lnB>
                      <a:noFill/>
                    </a:lnB>
                    <a:solidFill>
                      <a:srgbClr val="FF6300"/>
                    </a:solidFill>
                  </a:tcPr>
                </a:tc>
                <a:tc>
                  <a:txBody>
                    <a:bodyPr/>
                    <a:lstStyle/>
                    <a:p>
                      <a:pPr algn="r" fontAlgn="b"/>
                      <a:r>
                        <a:rPr lang="ru-RU" sz="600" b="0" i="0" u="none" strike="noStrike">
                          <a:solidFill>
                            <a:schemeClr val="bg1"/>
                          </a:solidFill>
                          <a:effectLst/>
                          <a:latin typeface="Calibri" panose="020F0502020204030204" pitchFamily="34" charset="0"/>
                        </a:rPr>
                        <a:t>4224</a:t>
                      </a:r>
                    </a:p>
                  </a:txBody>
                  <a:tcPr marL="6671" marR="6671" marT="6671" marB="0" anchor="b">
                    <a:lnL>
                      <a:noFill/>
                    </a:lnL>
                    <a:lnR>
                      <a:noFill/>
                    </a:lnR>
                    <a:lnT>
                      <a:noFill/>
                    </a:lnT>
                    <a:lnB>
                      <a:noFill/>
                    </a:lnB>
                    <a:solidFill>
                      <a:srgbClr val="FF6C00"/>
                    </a:solidFill>
                  </a:tcPr>
                </a:tc>
                <a:tc>
                  <a:txBody>
                    <a:bodyPr/>
                    <a:lstStyle/>
                    <a:p>
                      <a:pPr algn="r" fontAlgn="b"/>
                      <a:r>
                        <a:rPr lang="ru-RU" sz="600" b="0" i="0" u="none" strike="noStrike">
                          <a:solidFill>
                            <a:schemeClr val="bg1"/>
                          </a:solidFill>
                          <a:effectLst/>
                          <a:latin typeface="Calibri" panose="020F0502020204030204" pitchFamily="34" charset="0"/>
                        </a:rPr>
                        <a:t>4574</a:t>
                      </a:r>
                    </a:p>
                  </a:txBody>
                  <a:tcPr marL="6671" marR="6671" marT="6671" marB="0" anchor="b">
                    <a:lnL>
                      <a:noFill/>
                    </a:lnL>
                    <a:lnR>
                      <a:noFill/>
                    </a:lnR>
                    <a:lnT>
                      <a:noFill/>
                    </a:lnT>
                    <a:lnB>
                      <a:noFill/>
                    </a:lnB>
                    <a:solidFill>
                      <a:srgbClr val="FF7500"/>
                    </a:solidFill>
                  </a:tcPr>
                </a:tc>
                <a:tc>
                  <a:txBody>
                    <a:bodyPr/>
                    <a:lstStyle/>
                    <a:p>
                      <a:pPr algn="r" fontAlgn="b"/>
                      <a:r>
                        <a:rPr lang="ru-RU" sz="600" b="0" i="0" u="none" strike="noStrike">
                          <a:solidFill>
                            <a:schemeClr val="bg1"/>
                          </a:solidFill>
                          <a:effectLst/>
                          <a:latin typeface="Calibri" panose="020F0502020204030204" pitchFamily="34" charset="0"/>
                        </a:rPr>
                        <a:t>4924</a:t>
                      </a:r>
                    </a:p>
                  </a:txBody>
                  <a:tcPr marL="6671" marR="6671" marT="6671" marB="0" anchor="b">
                    <a:lnL>
                      <a:noFill/>
                    </a:lnL>
                    <a:lnR>
                      <a:noFill/>
                    </a:lnR>
                    <a:lnT>
                      <a:noFill/>
                    </a:lnT>
                    <a:lnB>
                      <a:noFill/>
                    </a:lnB>
                    <a:solidFill>
                      <a:srgbClr val="FF7E00"/>
                    </a:solidFill>
                  </a:tcPr>
                </a:tc>
                <a:tc>
                  <a:txBody>
                    <a:bodyPr/>
                    <a:lstStyle/>
                    <a:p>
                      <a:pPr algn="r" fontAlgn="b"/>
                      <a:r>
                        <a:rPr lang="ru-RU" sz="600" b="0" i="0" u="none" strike="noStrike">
                          <a:solidFill>
                            <a:schemeClr val="bg1"/>
                          </a:solidFill>
                          <a:effectLst/>
                          <a:latin typeface="Calibri" panose="020F0502020204030204" pitchFamily="34" charset="0"/>
                        </a:rPr>
                        <a:t>5274</a:t>
                      </a:r>
                    </a:p>
                  </a:txBody>
                  <a:tcPr marL="6671" marR="6671" marT="6671" marB="0" anchor="b">
                    <a:lnL>
                      <a:noFill/>
                    </a:lnL>
                    <a:lnR>
                      <a:noFill/>
                    </a:lnR>
                    <a:lnT>
                      <a:noFill/>
                    </a:lnT>
                    <a:lnB>
                      <a:noFill/>
                    </a:lnB>
                    <a:solidFill>
                      <a:srgbClr val="FF8700"/>
                    </a:solidFill>
                  </a:tcPr>
                </a:tc>
                <a:tc>
                  <a:txBody>
                    <a:bodyPr/>
                    <a:lstStyle/>
                    <a:p>
                      <a:pPr algn="r" fontAlgn="b"/>
                      <a:r>
                        <a:rPr lang="ru-RU" sz="600" b="0" i="0" u="none" strike="noStrike">
                          <a:solidFill>
                            <a:schemeClr val="bg1"/>
                          </a:solidFill>
                          <a:effectLst/>
                          <a:latin typeface="Calibri" panose="020F0502020204030204" pitchFamily="34" charset="0"/>
                        </a:rPr>
                        <a:t>5624</a:t>
                      </a:r>
                    </a:p>
                  </a:txBody>
                  <a:tcPr marL="6671" marR="6671" marT="6671" marB="0" anchor="b">
                    <a:lnL>
                      <a:noFill/>
                    </a:lnL>
                    <a:lnR>
                      <a:noFill/>
                    </a:lnR>
                    <a:lnT>
                      <a:noFill/>
                    </a:lnT>
                    <a:lnB>
                      <a:noFill/>
                    </a:lnB>
                    <a:solidFill>
                      <a:srgbClr val="FF9000"/>
                    </a:solidFill>
                  </a:tcPr>
                </a:tc>
                <a:tc>
                  <a:txBody>
                    <a:bodyPr/>
                    <a:lstStyle/>
                    <a:p>
                      <a:pPr algn="r" fontAlgn="b"/>
                      <a:r>
                        <a:rPr lang="ru-RU" sz="600" b="0" i="0" u="none" strike="noStrike">
                          <a:solidFill>
                            <a:schemeClr val="bg1"/>
                          </a:solidFill>
                          <a:effectLst/>
                          <a:latin typeface="Calibri" panose="020F0502020204030204" pitchFamily="34" charset="0"/>
                        </a:rPr>
                        <a:t>5974</a:t>
                      </a:r>
                    </a:p>
                  </a:txBody>
                  <a:tcPr marL="6671" marR="6671" marT="6671" marB="0" anchor="b">
                    <a:lnL>
                      <a:noFill/>
                    </a:lnL>
                    <a:lnR>
                      <a:noFill/>
                    </a:lnR>
                    <a:lnT>
                      <a:noFill/>
                    </a:lnT>
                    <a:lnB>
                      <a:noFill/>
                    </a:lnB>
                    <a:solidFill>
                      <a:srgbClr val="FF9900"/>
                    </a:solidFill>
                  </a:tcPr>
                </a:tc>
                <a:tc>
                  <a:txBody>
                    <a:bodyPr/>
                    <a:lstStyle/>
                    <a:p>
                      <a:pPr algn="r" fontAlgn="b"/>
                      <a:r>
                        <a:rPr lang="ru-RU" sz="600" b="0" i="0" u="none" strike="noStrike">
                          <a:solidFill>
                            <a:schemeClr val="bg1"/>
                          </a:solidFill>
                          <a:effectLst/>
                          <a:latin typeface="Calibri" panose="020F0502020204030204" pitchFamily="34" charset="0"/>
                        </a:rPr>
                        <a:t>6324</a:t>
                      </a:r>
                    </a:p>
                  </a:txBody>
                  <a:tcPr marL="6671" marR="6671" marT="6671" marB="0" anchor="b">
                    <a:lnL>
                      <a:noFill/>
                    </a:lnL>
                    <a:lnR>
                      <a:noFill/>
                    </a:lnR>
                    <a:lnT>
                      <a:noFill/>
                    </a:lnT>
                    <a:lnB>
                      <a:noFill/>
                    </a:lnB>
                    <a:solidFill>
                      <a:srgbClr val="FFA200"/>
                    </a:solidFill>
                  </a:tcPr>
                </a:tc>
                <a:tc>
                  <a:txBody>
                    <a:bodyPr/>
                    <a:lstStyle/>
                    <a:p>
                      <a:pPr algn="r" fontAlgn="b"/>
                      <a:r>
                        <a:rPr lang="ru-RU" sz="600" b="0" i="0" u="none" strike="noStrike">
                          <a:solidFill>
                            <a:schemeClr val="bg1"/>
                          </a:solidFill>
                          <a:effectLst/>
                          <a:latin typeface="Calibri" panose="020F0502020204030204" pitchFamily="34" charset="0"/>
                        </a:rPr>
                        <a:t>6674</a:t>
                      </a:r>
                    </a:p>
                  </a:txBody>
                  <a:tcPr marL="6671" marR="6671" marT="6671" marB="0" anchor="b">
                    <a:lnL>
                      <a:noFill/>
                    </a:lnL>
                    <a:lnR>
                      <a:noFill/>
                    </a:lnR>
                    <a:lnT>
                      <a:noFill/>
                    </a:lnT>
                    <a:lnB>
                      <a:noFill/>
                    </a:lnB>
                    <a:solidFill>
                      <a:srgbClr val="FFAB00"/>
                    </a:solidFill>
                  </a:tcPr>
                </a:tc>
                <a:tc>
                  <a:txBody>
                    <a:bodyPr/>
                    <a:lstStyle/>
                    <a:p>
                      <a:pPr algn="r" fontAlgn="b"/>
                      <a:r>
                        <a:rPr lang="ru-RU" sz="600" b="0" i="0" u="none" strike="noStrike">
                          <a:solidFill>
                            <a:schemeClr val="bg1"/>
                          </a:solidFill>
                          <a:effectLst/>
                          <a:latin typeface="Calibri" panose="020F0502020204030204" pitchFamily="34" charset="0"/>
                        </a:rPr>
                        <a:t>7024</a:t>
                      </a:r>
                    </a:p>
                  </a:txBody>
                  <a:tcPr marL="6671" marR="6671" marT="6671" marB="0" anchor="b">
                    <a:lnL>
                      <a:noFill/>
                    </a:lnL>
                    <a:lnR>
                      <a:noFill/>
                    </a:lnR>
                    <a:lnT>
                      <a:noFill/>
                    </a:lnT>
                    <a:lnB>
                      <a:noFill/>
                    </a:lnB>
                    <a:solidFill>
                      <a:srgbClr val="FFB400"/>
                    </a:solidFill>
                  </a:tcPr>
                </a:tc>
                <a:tc>
                  <a:txBody>
                    <a:bodyPr/>
                    <a:lstStyle/>
                    <a:p>
                      <a:pPr algn="r" fontAlgn="b"/>
                      <a:r>
                        <a:rPr lang="ru-RU" sz="600" b="0" i="0" u="none" strike="noStrike">
                          <a:solidFill>
                            <a:schemeClr val="bg1"/>
                          </a:solidFill>
                          <a:effectLst/>
                          <a:latin typeface="Calibri" panose="020F0502020204030204" pitchFamily="34" charset="0"/>
                        </a:rPr>
                        <a:t>7374</a:t>
                      </a:r>
                    </a:p>
                  </a:txBody>
                  <a:tcPr marL="6671" marR="6671" marT="6671" marB="0" anchor="b">
                    <a:lnL>
                      <a:noFill/>
                    </a:lnL>
                    <a:lnR>
                      <a:noFill/>
                    </a:lnR>
                    <a:lnT>
                      <a:noFill/>
                    </a:lnT>
                    <a:lnB>
                      <a:noFill/>
                    </a:lnB>
                    <a:solidFill>
                      <a:srgbClr val="FFBD00"/>
                    </a:solidFill>
                  </a:tcPr>
                </a:tc>
                <a:tc>
                  <a:txBody>
                    <a:bodyPr/>
                    <a:lstStyle/>
                    <a:p>
                      <a:pPr algn="r" fontAlgn="b"/>
                      <a:r>
                        <a:rPr lang="ru-RU" sz="600" b="0" i="0" u="none" strike="noStrike">
                          <a:solidFill>
                            <a:schemeClr val="bg1"/>
                          </a:solidFill>
                          <a:effectLst/>
                          <a:latin typeface="Calibri" panose="020F0502020204030204" pitchFamily="34" charset="0"/>
                        </a:rPr>
                        <a:t>7724</a:t>
                      </a:r>
                    </a:p>
                  </a:txBody>
                  <a:tcPr marL="6671" marR="6671" marT="6671" marB="0" anchor="b">
                    <a:lnL>
                      <a:noFill/>
                    </a:lnL>
                    <a:lnR>
                      <a:noFill/>
                    </a:lnR>
                    <a:lnT>
                      <a:noFill/>
                    </a:lnT>
                    <a:lnB>
                      <a:noFill/>
                    </a:lnB>
                    <a:solidFill>
                      <a:srgbClr val="FFC600"/>
                    </a:solidFill>
                  </a:tcPr>
                </a:tc>
                <a:tc>
                  <a:txBody>
                    <a:bodyPr/>
                    <a:lstStyle/>
                    <a:p>
                      <a:pPr algn="r" fontAlgn="b"/>
                      <a:r>
                        <a:rPr lang="ru-RU" sz="600" b="0" i="0" u="none" strike="noStrike">
                          <a:solidFill>
                            <a:schemeClr val="bg1"/>
                          </a:solidFill>
                          <a:effectLst/>
                          <a:latin typeface="Calibri" panose="020F0502020204030204" pitchFamily="34" charset="0"/>
                        </a:rPr>
                        <a:t>8074</a:t>
                      </a:r>
                    </a:p>
                  </a:txBody>
                  <a:tcPr marL="6671" marR="6671" marT="6671" marB="0" anchor="b">
                    <a:lnL>
                      <a:noFill/>
                    </a:lnL>
                    <a:lnR>
                      <a:noFill/>
                    </a:lnR>
                    <a:lnT>
                      <a:noFill/>
                    </a:lnT>
                    <a:lnB>
                      <a:noFill/>
                    </a:lnB>
                    <a:solidFill>
                      <a:srgbClr val="FFCF00"/>
                    </a:solidFill>
                  </a:tcPr>
                </a:tc>
                <a:tc>
                  <a:txBody>
                    <a:bodyPr/>
                    <a:lstStyle/>
                    <a:p>
                      <a:pPr algn="r" fontAlgn="b"/>
                      <a:r>
                        <a:rPr lang="ru-RU" sz="600" b="0" i="0" u="none" strike="noStrike">
                          <a:solidFill>
                            <a:schemeClr val="bg1"/>
                          </a:solidFill>
                          <a:effectLst/>
                          <a:latin typeface="Calibri" panose="020F0502020204030204" pitchFamily="34" charset="0"/>
                        </a:rPr>
                        <a:t>8424</a:t>
                      </a:r>
                    </a:p>
                  </a:txBody>
                  <a:tcPr marL="6671" marR="6671" marT="6671" marB="0" anchor="b">
                    <a:lnL>
                      <a:noFill/>
                    </a:lnL>
                    <a:lnR>
                      <a:noFill/>
                    </a:lnR>
                    <a:lnT>
                      <a:noFill/>
                    </a:lnT>
                    <a:lnB>
                      <a:noFill/>
                    </a:lnB>
                    <a:solidFill>
                      <a:srgbClr val="FFD800"/>
                    </a:solidFill>
                  </a:tcPr>
                </a:tc>
                <a:tc>
                  <a:txBody>
                    <a:bodyPr/>
                    <a:lstStyle/>
                    <a:p>
                      <a:pPr algn="r" fontAlgn="b"/>
                      <a:r>
                        <a:rPr lang="ru-RU" sz="600" b="0" i="0" u="none" strike="noStrike">
                          <a:solidFill>
                            <a:schemeClr val="bg1"/>
                          </a:solidFill>
                          <a:effectLst/>
                          <a:latin typeface="Calibri" panose="020F0502020204030204" pitchFamily="34" charset="0"/>
                        </a:rPr>
                        <a:t>8774</a:t>
                      </a:r>
                    </a:p>
                  </a:txBody>
                  <a:tcPr marL="6671" marR="6671" marT="6671" marB="0" anchor="b">
                    <a:lnL>
                      <a:noFill/>
                    </a:lnL>
                    <a:lnR>
                      <a:noFill/>
                    </a:lnR>
                    <a:lnT>
                      <a:noFill/>
                    </a:lnT>
                    <a:lnB>
                      <a:noFill/>
                    </a:lnB>
                    <a:solidFill>
                      <a:srgbClr val="FFE100"/>
                    </a:solidFill>
                  </a:tcPr>
                </a:tc>
              </a:tr>
              <a:tr h="208700">
                <a:tc>
                  <a:txBody>
                    <a:bodyPr/>
                    <a:lstStyle/>
                    <a:p>
                      <a:pPr algn="r" fontAlgn="b"/>
                      <a:r>
                        <a:rPr lang="ru-RU" sz="600" b="0" i="0" u="none" strike="noStrike">
                          <a:solidFill>
                            <a:schemeClr val="tx1"/>
                          </a:solidFill>
                          <a:effectLst/>
                          <a:latin typeface="Calibri" panose="020F0502020204030204" pitchFamily="34" charset="0"/>
                        </a:rPr>
                        <a:t>26</a:t>
                      </a:r>
                    </a:p>
                  </a:txBody>
                  <a:tcPr marL="6671" marR="6671" marT="6671" marB="0" anchor="b">
                    <a:lnL>
                      <a:noFill/>
                    </a:lnL>
                    <a:lnR>
                      <a:noFill/>
                    </a:lnR>
                    <a:lnT>
                      <a:noFill/>
                    </a:lnT>
                    <a:lnB>
                      <a:noFill/>
                    </a:lnB>
                  </a:tcPr>
                </a:tc>
                <a:tc>
                  <a:txBody>
                    <a:bodyPr/>
                    <a:lstStyle/>
                    <a:p>
                      <a:pPr algn="r" fontAlgn="b"/>
                      <a:r>
                        <a:rPr lang="ru-RU" sz="600" b="0" i="0" u="none" strike="noStrike">
                          <a:solidFill>
                            <a:schemeClr val="bg1"/>
                          </a:solidFill>
                          <a:effectLst/>
                          <a:latin typeface="Calibri" panose="020F0502020204030204" pitchFamily="34" charset="0"/>
                        </a:rPr>
                        <a:t>404</a:t>
                      </a:r>
                    </a:p>
                  </a:txBody>
                  <a:tcPr marL="6671" marR="6671" marT="6671" marB="0" anchor="b">
                    <a:lnL>
                      <a:noFill/>
                    </a:lnL>
                    <a:lnR>
                      <a:noFill/>
                    </a:lnR>
                    <a:lnT>
                      <a:noFill/>
                    </a:lnT>
                    <a:lnB>
                      <a:noFill/>
                    </a:lnB>
                    <a:solidFill>
                      <a:srgbClr val="FF0A00"/>
                    </a:solidFill>
                  </a:tcPr>
                </a:tc>
                <a:tc>
                  <a:txBody>
                    <a:bodyPr/>
                    <a:lstStyle/>
                    <a:p>
                      <a:pPr algn="r" fontAlgn="b"/>
                      <a:r>
                        <a:rPr lang="ru-RU" sz="600" b="0" i="0" u="none" strike="noStrike">
                          <a:solidFill>
                            <a:schemeClr val="bg1"/>
                          </a:solidFill>
                          <a:effectLst/>
                          <a:latin typeface="Calibri" panose="020F0502020204030204" pitchFamily="34" charset="0"/>
                        </a:rPr>
                        <a:t>782</a:t>
                      </a:r>
                    </a:p>
                  </a:txBody>
                  <a:tcPr marL="6671" marR="6671" marT="6671" marB="0" anchor="b">
                    <a:lnL>
                      <a:noFill/>
                    </a:lnL>
                    <a:lnR>
                      <a:noFill/>
                    </a:lnR>
                    <a:lnT>
                      <a:noFill/>
                    </a:lnT>
                    <a:lnB>
                      <a:noFill/>
                    </a:lnB>
                    <a:solidFill>
                      <a:srgbClr val="FF1400"/>
                    </a:solidFill>
                  </a:tcPr>
                </a:tc>
                <a:tc>
                  <a:txBody>
                    <a:bodyPr/>
                    <a:lstStyle/>
                    <a:p>
                      <a:pPr algn="r" fontAlgn="b"/>
                      <a:r>
                        <a:rPr lang="ru-RU" sz="600" b="0" i="0" u="none" strike="noStrike">
                          <a:solidFill>
                            <a:schemeClr val="bg1"/>
                          </a:solidFill>
                          <a:effectLst/>
                          <a:latin typeface="Calibri" panose="020F0502020204030204" pitchFamily="34" charset="0"/>
                        </a:rPr>
                        <a:t>1160</a:t>
                      </a:r>
                    </a:p>
                  </a:txBody>
                  <a:tcPr marL="6671" marR="6671" marT="6671" marB="0" anchor="b">
                    <a:lnL>
                      <a:noFill/>
                    </a:lnL>
                    <a:lnR>
                      <a:noFill/>
                    </a:lnR>
                    <a:lnT>
                      <a:noFill/>
                    </a:lnT>
                    <a:lnB>
                      <a:noFill/>
                    </a:lnB>
                    <a:solidFill>
                      <a:srgbClr val="FF1E00"/>
                    </a:solidFill>
                  </a:tcPr>
                </a:tc>
                <a:tc>
                  <a:txBody>
                    <a:bodyPr/>
                    <a:lstStyle/>
                    <a:p>
                      <a:pPr algn="r" fontAlgn="b"/>
                      <a:r>
                        <a:rPr lang="ru-RU" sz="600" b="0" i="0" u="none" strike="noStrike">
                          <a:solidFill>
                            <a:schemeClr val="bg1"/>
                          </a:solidFill>
                          <a:effectLst/>
                          <a:latin typeface="Calibri" panose="020F0502020204030204" pitchFamily="34" charset="0"/>
                        </a:rPr>
                        <a:t>1538</a:t>
                      </a:r>
                    </a:p>
                  </a:txBody>
                  <a:tcPr marL="6671" marR="6671" marT="6671" marB="0" anchor="b">
                    <a:lnL>
                      <a:noFill/>
                    </a:lnL>
                    <a:lnR>
                      <a:noFill/>
                    </a:lnR>
                    <a:lnT>
                      <a:noFill/>
                    </a:lnT>
                    <a:lnB>
                      <a:noFill/>
                    </a:lnB>
                    <a:solidFill>
                      <a:srgbClr val="FF2700"/>
                    </a:solidFill>
                  </a:tcPr>
                </a:tc>
                <a:tc>
                  <a:txBody>
                    <a:bodyPr/>
                    <a:lstStyle/>
                    <a:p>
                      <a:pPr algn="r" fontAlgn="b"/>
                      <a:r>
                        <a:rPr lang="ru-RU" sz="600" b="0" i="0" u="none" strike="noStrike">
                          <a:solidFill>
                            <a:schemeClr val="bg1"/>
                          </a:solidFill>
                          <a:effectLst/>
                          <a:latin typeface="Calibri" panose="020F0502020204030204" pitchFamily="34" charset="0"/>
                        </a:rPr>
                        <a:t>1916</a:t>
                      </a:r>
                    </a:p>
                  </a:txBody>
                  <a:tcPr marL="6671" marR="6671" marT="6671" marB="0" anchor="b">
                    <a:lnL>
                      <a:noFill/>
                    </a:lnL>
                    <a:lnR>
                      <a:noFill/>
                    </a:lnR>
                    <a:lnT>
                      <a:noFill/>
                    </a:lnT>
                    <a:lnB>
                      <a:noFill/>
                    </a:lnB>
                    <a:solidFill>
                      <a:srgbClr val="FF3100"/>
                    </a:solidFill>
                  </a:tcPr>
                </a:tc>
                <a:tc>
                  <a:txBody>
                    <a:bodyPr/>
                    <a:lstStyle/>
                    <a:p>
                      <a:pPr algn="r" fontAlgn="b"/>
                      <a:r>
                        <a:rPr lang="ru-RU" sz="600" b="0" i="0" u="none" strike="noStrike">
                          <a:solidFill>
                            <a:schemeClr val="bg1"/>
                          </a:solidFill>
                          <a:effectLst/>
                          <a:latin typeface="Calibri" panose="020F0502020204030204" pitchFamily="34" charset="0"/>
                        </a:rPr>
                        <a:t>2294</a:t>
                      </a:r>
                    </a:p>
                  </a:txBody>
                  <a:tcPr marL="6671" marR="6671" marT="6671" marB="0" anchor="b">
                    <a:lnL>
                      <a:noFill/>
                    </a:lnL>
                    <a:lnR>
                      <a:noFill/>
                    </a:lnR>
                    <a:lnT>
                      <a:noFill/>
                    </a:lnT>
                    <a:lnB>
                      <a:noFill/>
                    </a:lnB>
                    <a:solidFill>
                      <a:srgbClr val="FF3B00"/>
                    </a:solidFill>
                  </a:tcPr>
                </a:tc>
                <a:tc>
                  <a:txBody>
                    <a:bodyPr/>
                    <a:lstStyle/>
                    <a:p>
                      <a:pPr algn="r" fontAlgn="b"/>
                      <a:r>
                        <a:rPr lang="ru-RU" sz="600" b="0" i="0" u="none" strike="noStrike">
                          <a:solidFill>
                            <a:schemeClr val="bg1"/>
                          </a:solidFill>
                          <a:effectLst/>
                          <a:latin typeface="Calibri" panose="020F0502020204030204" pitchFamily="34" charset="0"/>
                        </a:rPr>
                        <a:t>2672</a:t>
                      </a:r>
                    </a:p>
                  </a:txBody>
                  <a:tcPr marL="6671" marR="6671" marT="6671" marB="0" anchor="b">
                    <a:lnL>
                      <a:noFill/>
                    </a:lnL>
                    <a:lnR>
                      <a:noFill/>
                    </a:lnR>
                    <a:lnT>
                      <a:noFill/>
                    </a:lnT>
                    <a:lnB>
                      <a:noFill/>
                    </a:lnB>
                    <a:solidFill>
                      <a:srgbClr val="FF4500"/>
                    </a:solidFill>
                  </a:tcPr>
                </a:tc>
                <a:tc>
                  <a:txBody>
                    <a:bodyPr/>
                    <a:lstStyle/>
                    <a:p>
                      <a:pPr algn="r" fontAlgn="b"/>
                      <a:r>
                        <a:rPr lang="ru-RU" sz="600" b="0" i="0" u="none" strike="noStrike">
                          <a:solidFill>
                            <a:schemeClr val="bg1"/>
                          </a:solidFill>
                          <a:effectLst/>
                          <a:latin typeface="Calibri" panose="020F0502020204030204" pitchFamily="34" charset="0"/>
                        </a:rPr>
                        <a:t>3050</a:t>
                      </a:r>
                    </a:p>
                  </a:txBody>
                  <a:tcPr marL="6671" marR="6671" marT="6671" marB="0" anchor="b">
                    <a:lnL>
                      <a:noFill/>
                    </a:lnL>
                    <a:lnR>
                      <a:noFill/>
                    </a:lnR>
                    <a:lnT>
                      <a:noFill/>
                    </a:lnT>
                    <a:lnB>
                      <a:noFill/>
                    </a:lnB>
                    <a:solidFill>
                      <a:srgbClr val="FF4E00"/>
                    </a:solidFill>
                  </a:tcPr>
                </a:tc>
                <a:tc>
                  <a:txBody>
                    <a:bodyPr/>
                    <a:lstStyle/>
                    <a:p>
                      <a:pPr algn="r" fontAlgn="b"/>
                      <a:r>
                        <a:rPr lang="ru-RU" sz="600" b="0" i="0" u="none" strike="noStrike">
                          <a:solidFill>
                            <a:schemeClr val="bg1"/>
                          </a:solidFill>
                          <a:effectLst/>
                          <a:latin typeface="Calibri" panose="020F0502020204030204" pitchFamily="34" charset="0"/>
                        </a:rPr>
                        <a:t>3428</a:t>
                      </a:r>
                    </a:p>
                  </a:txBody>
                  <a:tcPr marL="6671" marR="6671" marT="6671" marB="0" anchor="b">
                    <a:lnL>
                      <a:noFill/>
                    </a:lnL>
                    <a:lnR>
                      <a:noFill/>
                    </a:lnR>
                    <a:lnT>
                      <a:noFill/>
                    </a:lnT>
                    <a:lnB>
                      <a:noFill/>
                    </a:lnB>
                    <a:solidFill>
                      <a:srgbClr val="FF5800"/>
                    </a:solidFill>
                  </a:tcPr>
                </a:tc>
                <a:tc>
                  <a:txBody>
                    <a:bodyPr/>
                    <a:lstStyle/>
                    <a:p>
                      <a:pPr algn="r" fontAlgn="b"/>
                      <a:r>
                        <a:rPr lang="ru-RU" sz="600" b="0" i="0" u="none" strike="noStrike">
                          <a:solidFill>
                            <a:schemeClr val="bg1"/>
                          </a:solidFill>
                          <a:effectLst/>
                          <a:latin typeface="Calibri" panose="020F0502020204030204" pitchFamily="34" charset="0"/>
                        </a:rPr>
                        <a:t>3806</a:t>
                      </a:r>
                    </a:p>
                  </a:txBody>
                  <a:tcPr marL="6671" marR="6671" marT="6671" marB="0" anchor="b">
                    <a:lnL>
                      <a:noFill/>
                    </a:lnL>
                    <a:lnR>
                      <a:noFill/>
                    </a:lnR>
                    <a:lnT>
                      <a:noFill/>
                    </a:lnT>
                    <a:lnB>
                      <a:noFill/>
                    </a:lnB>
                    <a:solidFill>
                      <a:srgbClr val="FF6200"/>
                    </a:solidFill>
                  </a:tcPr>
                </a:tc>
                <a:tc>
                  <a:txBody>
                    <a:bodyPr/>
                    <a:lstStyle/>
                    <a:p>
                      <a:pPr algn="r" fontAlgn="b"/>
                      <a:r>
                        <a:rPr lang="ru-RU" sz="600" b="0" i="0" u="none" strike="noStrike">
                          <a:solidFill>
                            <a:schemeClr val="bg1"/>
                          </a:solidFill>
                          <a:effectLst/>
                          <a:latin typeface="Calibri" panose="020F0502020204030204" pitchFamily="34" charset="0"/>
                        </a:rPr>
                        <a:t>4184</a:t>
                      </a:r>
                    </a:p>
                  </a:txBody>
                  <a:tcPr marL="6671" marR="6671" marT="6671" marB="0" anchor="b">
                    <a:lnL>
                      <a:noFill/>
                    </a:lnL>
                    <a:lnR>
                      <a:noFill/>
                    </a:lnR>
                    <a:lnT>
                      <a:noFill/>
                    </a:lnT>
                    <a:lnB>
                      <a:noFill/>
                    </a:lnB>
                    <a:solidFill>
                      <a:srgbClr val="FF6B00"/>
                    </a:solidFill>
                  </a:tcPr>
                </a:tc>
                <a:tc>
                  <a:txBody>
                    <a:bodyPr/>
                    <a:lstStyle/>
                    <a:p>
                      <a:pPr algn="r" fontAlgn="b"/>
                      <a:r>
                        <a:rPr lang="ru-RU" sz="600" b="0" i="0" u="none" strike="noStrike">
                          <a:solidFill>
                            <a:schemeClr val="bg1"/>
                          </a:solidFill>
                          <a:effectLst/>
                          <a:latin typeface="Calibri" panose="020F0502020204030204" pitchFamily="34" charset="0"/>
                        </a:rPr>
                        <a:t>4562</a:t>
                      </a:r>
                    </a:p>
                  </a:txBody>
                  <a:tcPr marL="6671" marR="6671" marT="6671" marB="0" anchor="b">
                    <a:lnL>
                      <a:noFill/>
                    </a:lnL>
                    <a:lnR>
                      <a:noFill/>
                    </a:lnR>
                    <a:lnT>
                      <a:noFill/>
                    </a:lnT>
                    <a:lnB>
                      <a:noFill/>
                    </a:lnB>
                    <a:solidFill>
                      <a:srgbClr val="FF7500"/>
                    </a:solidFill>
                  </a:tcPr>
                </a:tc>
                <a:tc>
                  <a:txBody>
                    <a:bodyPr/>
                    <a:lstStyle/>
                    <a:p>
                      <a:pPr algn="r" fontAlgn="b"/>
                      <a:r>
                        <a:rPr lang="ru-RU" sz="600" b="0" i="0" u="none" strike="noStrike">
                          <a:solidFill>
                            <a:schemeClr val="bg1"/>
                          </a:solidFill>
                          <a:effectLst/>
                          <a:latin typeface="Calibri" panose="020F0502020204030204" pitchFamily="34" charset="0"/>
                        </a:rPr>
                        <a:t>4940</a:t>
                      </a:r>
                    </a:p>
                  </a:txBody>
                  <a:tcPr marL="6671" marR="6671" marT="6671" marB="0" anchor="b">
                    <a:lnL>
                      <a:noFill/>
                    </a:lnL>
                    <a:lnR>
                      <a:noFill/>
                    </a:lnR>
                    <a:lnT>
                      <a:noFill/>
                    </a:lnT>
                    <a:lnB>
                      <a:noFill/>
                    </a:lnB>
                    <a:solidFill>
                      <a:srgbClr val="FF7F00"/>
                    </a:solidFill>
                  </a:tcPr>
                </a:tc>
                <a:tc>
                  <a:txBody>
                    <a:bodyPr/>
                    <a:lstStyle/>
                    <a:p>
                      <a:pPr algn="r" fontAlgn="b"/>
                      <a:r>
                        <a:rPr lang="ru-RU" sz="600" b="0" i="0" u="none" strike="noStrike">
                          <a:solidFill>
                            <a:schemeClr val="bg1"/>
                          </a:solidFill>
                          <a:effectLst/>
                          <a:latin typeface="Calibri" panose="020F0502020204030204" pitchFamily="34" charset="0"/>
                        </a:rPr>
                        <a:t>5318</a:t>
                      </a:r>
                    </a:p>
                  </a:txBody>
                  <a:tcPr marL="6671" marR="6671" marT="6671" marB="0" anchor="b">
                    <a:lnL>
                      <a:noFill/>
                    </a:lnL>
                    <a:lnR>
                      <a:noFill/>
                    </a:lnR>
                    <a:lnT>
                      <a:noFill/>
                    </a:lnT>
                    <a:lnB>
                      <a:noFill/>
                    </a:lnB>
                    <a:solidFill>
                      <a:srgbClr val="FF8800"/>
                    </a:solidFill>
                  </a:tcPr>
                </a:tc>
                <a:tc>
                  <a:txBody>
                    <a:bodyPr/>
                    <a:lstStyle/>
                    <a:p>
                      <a:pPr algn="r" fontAlgn="b"/>
                      <a:r>
                        <a:rPr lang="ru-RU" sz="600" b="0" i="0" u="none" strike="noStrike">
                          <a:solidFill>
                            <a:schemeClr val="bg1"/>
                          </a:solidFill>
                          <a:effectLst/>
                          <a:latin typeface="Calibri" panose="020F0502020204030204" pitchFamily="34" charset="0"/>
                        </a:rPr>
                        <a:t>5696</a:t>
                      </a:r>
                    </a:p>
                  </a:txBody>
                  <a:tcPr marL="6671" marR="6671" marT="6671" marB="0" anchor="b">
                    <a:lnL>
                      <a:noFill/>
                    </a:lnL>
                    <a:lnR>
                      <a:noFill/>
                    </a:lnR>
                    <a:lnT>
                      <a:noFill/>
                    </a:lnT>
                    <a:lnB>
                      <a:noFill/>
                    </a:lnB>
                    <a:solidFill>
                      <a:srgbClr val="FF9200"/>
                    </a:solidFill>
                  </a:tcPr>
                </a:tc>
                <a:tc>
                  <a:txBody>
                    <a:bodyPr/>
                    <a:lstStyle/>
                    <a:p>
                      <a:pPr algn="r" fontAlgn="b"/>
                      <a:r>
                        <a:rPr lang="ru-RU" sz="600" b="0" i="0" u="none" strike="noStrike">
                          <a:solidFill>
                            <a:schemeClr val="bg1"/>
                          </a:solidFill>
                          <a:effectLst/>
                          <a:latin typeface="Calibri" panose="020F0502020204030204" pitchFamily="34" charset="0"/>
                        </a:rPr>
                        <a:t>6074</a:t>
                      </a:r>
                    </a:p>
                  </a:txBody>
                  <a:tcPr marL="6671" marR="6671" marT="6671" marB="0" anchor="b">
                    <a:lnL>
                      <a:noFill/>
                    </a:lnL>
                    <a:lnR>
                      <a:noFill/>
                    </a:lnR>
                    <a:lnT>
                      <a:noFill/>
                    </a:lnT>
                    <a:lnB>
                      <a:noFill/>
                    </a:lnB>
                    <a:solidFill>
                      <a:srgbClr val="FF9C00"/>
                    </a:solidFill>
                  </a:tcPr>
                </a:tc>
                <a:tc>
                  <a:txBody>
                    <a:bodyPr/>
                    <a:lstStyle/>
                    <a:p>
                      <a:pPr algn="r" fontAlgn="b"/>
                      <a:r>
                        <a:rPr lang="ru-RU" sz="600" b="0" i="0" u="none" strike="noStrike">
                          <a:solidFill>
                            <a:schemeClr val="bg1"/>
                          </a:solidFill>
                          <a:effectLst/>
                          <a:latin typeface="Calibri" panose="020F0502020204030204" pitchFamily="34" charset="0"/>
                        </a:rPr>
                        <a:t>6452</a:t>
                      </a:r>
                    </a:p>
                  </a:txBody>
                  <a:tcPr marL="6671" marR="6671" marT="6671" marB="0" anchor="b">
                    <a:lnL>
                      <a:noFill/>
                    </a:lnL>
                    <a:lnR>
                      <a:noFill/>
                    </a:lnR>
                    <a:lnT>
                      <a:noFill/>
                    </a:lnT>
                    <a:lnB>
                      <a:noFill/>
                    </a:lnB>
                    <a:solidFill>
                      <a:srgbClr val="FFA500"/>
                    </a:solidFill>
                  </a:tcPr>
                </a:tc>
                <a:tc>
                  <a:txBody>
                    <a:bodyPr/>
                    <a:lstStyle/>
                    <a:p>
                      <a:pPr algn="r" fontAlgn="b"/>
                      <a:r>
                        <a:rPr lang="ru-RU" sz="600" b="0" i="0" u="none" strike="noStrike">
                          <a:solidFill>
                            <a:schemeClr val="bg1"/>
                          </a:solidFill>
                          <a:effectLst/>
                          <a:latin typeface="Calibri" panose="020F0502020204030204" pitchFamily="34" charset="0"/>
                        </a:rPr>
                        <a:t>6830</a:t>
                      </a:r>
                    </a:p>
                  </a:txBody>
                  <a:tcPr marL="6671" marR="6671" marT="6671" marB="0" anchor="b">
                    <a:lnL>
                      <a:noFill/>
                    </a:lnL>
                    <a:lnR>
                      <a:noFill/>
                    </a:lnR>
                    <a:lnT>
                      <a:noFill/>
                    </a:lnT>
                    <a:lnB>
                      <a:noFill/>
                    </a:lnB>
                    <a:solidFill>
                      <a:srgbClr val="FFAF00"/>
                    </a:solidFill>
                  </a:tcPr>
                </a:tc>
                <a:tc>
                  <a:txBody>
                    <a:bodyPr/>
                    <a:lstStyle/>
                    <a:p>
                      <a:pPr algn="r" fontAlgn="b"/>
                      <a:r>
                        <a:rPr lang="ru-RU" sz="600" b="0" i="0" u="none" strike="noStrike">
                          <a:solidFill>
                            <a:schemeClr val="bg1"/>
                          </a:solidFill>
                          <a:effectLst/>
                          <a:latin typeface="Calibri" panose="020F0502020204030204" pitchFamily="34" charset="0"/>
                        </a:rPr>
                        <a:t>7208</a:t>
                      </a:r>
                    </a:p>
                  </a:txBody>
                  <a:tcPr marL="6671" marR="6671" marT="6671" marB="0" anchor="b">
                    <a:lnL>
                      <a:noFill/>
                    </a:lnL>
                    <a:lnR>
                      <a:noFill/>
                    </a:lnR>
                    <a:lnT>
                      <a:noFill/>
                    </a:lnT>
                    <a:lnB>
                      <a:noFill/>
                    </a:lnB>
                    <a:solidFill>
                      <a:srgbClr val="FFB900"/>
                    </a:solidFill>
                  </a:tcPr>
                </a:tc>
                <a:tc>
                  <a:txBody>
                    <a:bodyPr/>
                    <a:lstStyle/>
                    <a:p>
                      <a:pPr algn="r" fontAlgn="b"/>
                      <a:r>
                        <a:rPr lang="ru-RU" sz="600" b="0" i="0" u="none" strike="noStrike">
                          <a:solidFill>
                            <a:schemeClr val="bg1"/>
                          </a:solidFill>
                          <a:effectLst/>
                          <a:latin typeface="Calibri" panose="020F0502020204030204" pitchFamily="34" charset="0"/>
                        </a:rPr>
                        <a:t>7586</a:t>
                      </a:r>
                    </a:p>
                  </a:txBody>
                  <a:tcPr marL="6671" marR="6671" marT="6671" marB="0" anchor="b">
                    <a:lnL>
                      <a:noFill/>
                    </a:lnL>
                    <a:lnR>
                      <a:noFill/>
                    </a:lnR>
                    <a:lnT>
                      <a:noFill/>
                    </a:lnT>
                    <a:lnB>
                      <a:noFill/>
                    </a:lnB>
                    <a:solidFill>
                      <a:srgbClr val="FFC300"/>
                    </a:solidFill>
                  </a:tcPr>
                </a:tc>
                <a:tc>
                  <a:txBody>
                    <a:bodyPr/>
                    <a:lstStyle/>
                    <a:p>
                      <a:pPr algn="r" fontAlgn="b"/>
                      <a:r>
                        <a:rPr lang="ru-RU" sz="600" b="0" i="0" u="none" strike="noStrike">
                          <a:solidFill>
                            <a:schemeClr val="bg1"/>
                          </a:solidFill>
                          <a:effectLst/>
                          <a:latin typeface="Calibri" panose="020F0502020204030204" pitchFamily="34" charset="0"/>
                        </a:rPr>
                        <a:t>7964</a:t>
                      </a:r>
                    </a:p>
                  </a:txBody>
                  <a:tcPr marL="6671" marR="6671" marT="6671" marB="0" anchor="b">
                    <a:lnL>
                      <a:noFill/>
                    </a:lnL>
                    <a:lnR>
                      <a:noFill/>
                    </a:lnR>
                    <a:lnT>
                      <a:noFill/>
                    </a:lnT>
                    <a:lnB>
                      <a:noFill/>
                    </a:lnB>
                    <a:solidFill>
                      <a:srgbClr val="FFCC00"/>
                    </a:solidFill>
                  </a:tcPr>
                </a:tc>
                <a:tc>
                  <a:txBody>
                    <a:bodyPr/>
                    <a:lstStyle/>
                    <a:p>
                      <a:pPr algn="r" fontAlgn="b"/>
                      <a:r>
                        <a:rPr lang="ru-RU" sz="600" b="0" i="0" u="none" strike="noStrike">
                          <a:solidFill>
                            <a:schemeClr val="bg1"/>
                          </a:solidFill>
                          <a:effectLst/>
                          <a:latin typeface="Calibri" panose="020F0502020204030204" pitchFamily="34" charset="0"/>
                        </a:rPr>
                        <a:t>8342</a:t>
                      </a:r>
                    </a:p>
                  </a:txBody>
                  <a:tcPr marL="6671" marR="6671" marT="6671" marB="0" anchor="b">
                    <a:lnL>
                      <a:noFill/>
                    </a:lnL>
                    <a:lnR>
                      <a:noFill/>
                    </a:lnR>
                    <a:lnT>
                      <a:noFill/>
                    </a:lnT>
                    <a:lnB>
                      <a:noFill/>
                    </a:lnB>
                    <a:solidFill>
                      <a:srgbClr val="FFD600"/>
                    </a:solidFill>
                  </a:tcPr>
                </a:tc>
                <a:tc>
                  <a:txBody>
                    <a:bodyPr/>
                    <a:lstStyle/>
                    <a:p>
                      <a:pPr algn="r" fontAlgn="b"/>
                      <a:r>
                        <a:rPr lang="ru-RU" sz="600" b="0" i="0" u="none" strike="noStrike">
                          <a:solidFill>
                            <a:schemeClr val="bg1"/>
                          </a:solidFill>
                          <a:effectLst/>
                          <a:latin typeface="Calibri" panose="020F0502020204030204" pitchFamily="34" charset="0"/>
                        </a:rPr>
                        <a:t>8720</a:t>
                      </a:r>
                    </a:p>
                  </a:txBody>
                  <a:tcPr marL="6671" marR="6671" marT="6671" marB="0" anchor="b">
                    <a:lnL>
                      <a:noFill/>
                    </a:lnL>
                    <a:lnR>
                      <a:noFill/>
                    </a:lnR>
                    <a:lnT>
                      <a:noFill/>
                    </a:lnT>
                    <a:lnB>
                      <a:noFill/>
                    </a:lnB>
                    <a:solidFill>
                      <a:srgbClr val="FFE000"/>
                    </a:solidFill>
                  </a:tcPr>
                </a:tc>
                <a:tc>
                  <a:txBody>
                    <a:bodyPr/>
                    <a:lstStyle/>
                    <a:p>
                      <a:pPr algn="r" fontAlgn="b"/>
                      <a:r>
                        <a:rPr lang="ru-RU" sz="600" b="0" i="0" u="none" strike="noStrike">
                          <a:solidFill>
                            <a:schemeClr val="bg1"/>
                          </a:solidFill>
                          <a:effectLst/>
                          <a:latin typeface="Calibri" panose="020F0502020204030204" pitchFamily="34" charset="0"/>
                        </a:rPr>
                        <a:t>9098</a:t>
                      </a:r>
                    </a:p>
                  </a:txBody>
                  <a:tcPr marL="6671" marR="6671" marT="6671" marB="0" anchor="b">
                    <a:lnL>
                      <a:noFill/>
                    </a:lnL>
                    <a:lnR>
                      <a:noFill/>
                    </a:lnR>
                    <a:lnT>
                      <a:noFill/>
                    </a:lnT>
                    <a:lnB>
                      <a:noFill/>
                    </a:lnB>
                    <a:solidFill>
                      <a:srgbClr val="FFE900"/>
                    </a:solidFill>
                  </a:tcPr>
                </a:tc>
                <a:tc>
                  <a:txBody>
                    <a:bodyPr/>
                    <a:lstStyle/>
                    <a:p>
                      <a:pPr algn="r" fontAlgn="b"/>
                      <a:r>
                        <a:rPr lang="ru-RU" sz="600" b="0" i="0" u="none" strike="noStrike">
                          <a:solidFill>
                            <a:schemeClr val="bg1"/>
                          </a:solidFill>
                          <a:effectLst/>
                          <a:latin typeface="Calibri" panose="020F0502020204030204" pitchFamily="34" charset="0"/>
                        </a:rPr>
                        <a:t>9476</a:t>
                      </a:r>
                    </a:p>
                  </a:txBody>
                  <a:tcPr marL="6671" marR="6671" marT="6671" marB="0" anchor="b">
                    <a:lnL>
                      <a:noFill/>
                    </a:lnL>
                    <a:lnR>
                      <a:noFill/>
                    </a:lnR>
                    <a:lnT>
                      <a:noFill/>
                    </a:lnT>
                    <a:lnB>
                      <a:noFill/>
                    </a:lnB>
                    <a:solidFill>
                      <a:srgbClr val="FFF300"/>
                    </a:solidFill>
                  </a:tcPr>
                </a:tc>
              </a:tr>
              <a:tr h="391885">
                <a:tc>
                  <a:txBody>
                    <a:bodyPr/>
                    <a:lstStyle/>
                    <a:p>
                      <a:pPr algn="r" fontAlgn="b"/>
                      <a:r>
                        <a:rPr lang="ru-RU" sz="600" b="0" i="0" u="none" strike="noStrike">
                          <a:solidFill>
                            <a:schemeClr val="tx1"/>
                          </a:solidFill>
                          <a:effectLst/>
                          <a:latin typeface="Calibri" panose="020F0502020204030204" pitchFamily="34" charset="0"/>
                        </a:rPr>
                        <a:t>28</a:t>
                      </a:r>
                    </a:p>
                  </a:txBody>
                  <a:tcPr marL="6671" marR="6671" marT="6671" marB="0" anchor="b">
                    <a:lnL>
                      <a:noFill/>
                    </a:lnL>
                    <a:lnR>
                      <a:noFill/>
                    </a:lnR>
                    <a:lnT>
                      <a:noFill/>
                    </a:lnT>
                    <a:lnB>
                      <a:noFill/>
                    </a:lnB>
                  </a:tcPr>
                </a:tc>
                <a:tc>
                  <a:txBody>
                    <a:bodyPr/>
                    <a:lstStyle/>
                    <a:p>
                      <a:pPr algn="r" fontAlgn="b"/>
                      <a:r>
                        <a:rPr lang="ru-RU" sz="600" b="0" i="0" u="none" strike="noStrike">
                          <a:solidFill>
                            <a:schemeClr val="bg1"/>
                          </a:solidFill>
                          <a:effectLst/>
                          <a:latin typeface="Calibri" panose="020F0502020204030204" pitchFamily="34" charset="0"/>
                        </a:rPr>
                        <a:t>434</a:t>
                      </a:r>
                    </a:p>
                  </a:txBody>
                  <a:tcPr marL="6671" marR="6671" marT="6671" marB="0" anchor="b">
                    <a:lnL>
                      <a:noFill/>
                    </a:lnL>
                    <a:lnR>
                      <a:noFill/>
                    </a:lnR>
                    <a:lnT>
                      <a:noFill/>
                    </a:lnT>
                    <a:lnB>
                      <a:noFill/>
                    </a:lnB>
                    <a:solidFill>
                      <a:srgbClr val="FF0B00"/>
                    </a:solidFill>
                  </a:tcPr>
                </a:tc>
                <a:tc>
                  <a:txBody>
                    <a:bodyPr/>
                    <a:lstStyle/>
                    <a:p>
                      <a:pPr algn="r" fontAlgn="b"/>
                      <a:r>
                        <a:rPr lang="ru-RU" sz="600" b="0" i="0" u="none" strike="noStrike">
                          <a:solidFill>
                            <a:schemeClr val="bg1"/>
                          </a:solidFill>
                          <a:effectLst/>
                          <a:latin typeface="Calibri" panose="020F0502020204030204" pitchFamily="34" charset="0"/>
                        </a:rPr>
                        <a:t>840</a:t>
                      </a:r>
                    </a:p>
                  </a:txBody>
                  <a:tcPr marL="6671" marR="6671" marT="6671" marB="0" anchor="b">
                    <a:lnL>
                      <a:noFill/>
                    </a:lnL>
                    <a:lnR>
                      <a:noFill/>
                    </a:lnR>
                    <a:lnT>
                      <a:noFill/>
                    </a:lnT>
                    <a:lnB>
                      <a:noFill/>
                    </a:lnB>
                    <a:solidFill>
                      <a:srgbClr val="FF1600"/>
                    </a:solidFill>
                  </a:tcPr>
                </a:tc>
                <a:tc>
                  <a:txBody>
                    <a:bodyPr/>
                    <a:lstStyle/>
                    <a:p>
                      <a:pPr algn="r" fontAlgn="b"/>
                      <a:r>
                        <a:rPr lang="ru-RU" sz="600" b="0" i="0" u="none" strike="noStrike">
                          <a:solidFill>
                            <a:schemeClr val="bg1"/>
                          </a:solidFill>
                          <a:effectLst/>
                          <a:latin typeface="Calibri" panose="020F0502020204030204" pitchFamily="34" charset="0"/>
                        </a:rPr>
                        <a:t>1246</a:t>
                      </a:r>
                    </a:p>
                  </a:txBody>
                  <a:tcPr marL="6671" marR="6671" marT="6671" marB="0" anchor="b">
                    <a:lnL>
                      <a:noFill/>
                    </a:lnL>
                    <a:lnR>
                      <a:noFill/>
                    </a:lnR>
                    <a:lnT>
                      <a:noFill/>
                    </a:lnT>
                    <a:lnB>
                      <a:noFill/>
                    </a:lnB>
                    <a:solidFill>
                      <a:srgbClr val="FF2000"/>
                    </a:solidFill>
                  </a:tcPr>
                </a:tc>
                <a:tc>
                  <a:txBody>
                    <a:bodyPr/>
                    <a:lstStyle/>
                    <a:p>
                      <a:pPr algn="r" fontAlgn="b"/>
                      <a:r>
                        <a:rPr lang="ru-RU" sz="600" b="0" i="0" u="none" strike="noStrike">
                          <a:solidFill>
                            <a:schemeClr val="bg1"/>
                          </a:solidFill>
                          <a:effectLst/>
                          <a:latin typeface="Calibri" panose="020F0502020204030204" pitchFamily="34" charset="0"/>
                        </a:rPr>
                        <a:t>1652</a:t>
                      </a:r>
                    </a:p>
                  </a:txBody>
                  <a:tcPr marL="6671" marR="6671" marT="6671" marB="0" anchor="b">
                    <a:lnL>
                      <a:noFill/>
                    </a:lnL>
                    <a:lnR>
                      <a:noFill/>
                    </a:lnR>
                    <a:lnT>
                      <a:noFill/>
                    </a:lnT>
                    <a:lnB>
                      <a:noFill/>
                    </a:lnB>
                    <a:solidFill>
                      <a:srgbClr val="FF2A00"/>
                    </a:solidFill>
                  </a:tcPr>
                </a:tc>
                <a:tc>
                  <a:txBody>
                    <a:bodyPr/>
                    <a:lstStyle/>
                    <a:p>
                      <a:pPr algn="r" fontAlgn="b"/>
                      <a:r>
                        <a:rPr lang="ru-RU" sz="600" b="0" i="0" u="none" strike="noStrike">
                          <a:solidFill>
                            <a:schemeClr val="bg1"/>
                          </a:solidFill>
                          <a:effectLst/>
                          <a:latin typeface="Calibri" panose="020F0502020204030204" pitchFamily="34" charset="0"/>
                        </a:rPr>
                        <a:t>2058</a:t>
                      </a:r>
                    </a:p>
                  </a:txBody>
                  <a:tcPr marL="6671" marR="6671" marT="6671" marB="0" anchor="b">
                    <a:lnL>
                      <a:noFill/>
                    </a:lnL>
                    <a:lnR>
                      <a:noFill/>
                    </a:lnR>
                    <a:lnT>
                      <a:noFill/>
                    </a:lnT>
                    <a:lnB>
                      <a:noFill/>
                    </a:lnB>
                    <a:solidFill>
                      <a:srgbClr val="FF3500"/>
                    </a:solidFill>
                  </a:tcPr>
                </a:tc>
                <a:tc>
                  <a:txBody>
                    <a:bodyPr/>
                    <a:lstStyle/>
                    <a:p>
                      <a:pPr algn="r" fontAlgn="b"/>
                      <a:r>
                        <a:rPr lang="ru-RU" sz="600" b="0" i="0" u="none" strike="noStrike">
                          <a:solidFill>
                            <a:schemeClr val="bg1"/>
                          </a:solidFill>
                          <a:effectLst/>
                          <a:latin typeface="Calibri" panose="020F0502020204030204" pitchFamily="34" charset="0"/>
                        </a:rPr>
                        <a:t>2464</a:t>
                      </a:r>
                    </a:p>
                  </a:txBody>
                  <a:tcPr marL="6671" marR="6671" marT="6671" marB="0" anchor="b">
                    <a:lnL>
                      <a:noFill/>
                    </a:lnL>
                    <a:lnR>
                      <a:noFill/>
                    </a:lnR>
                    <a:lnT>
                      <a:noFill/>
                    </a:lnT>
                    <a:lnB>
                      <a:noFill/>
                    </a:lnB>
                    <a:solidFill>
                      <a:srgbClr val="FF3F00"/>
                    </a:solidFill>
                  </a:tcPr>
                </a:tc>
                <a:tc>
                  <a:txBody>
                    <a:bodyPr/>
                    <a:lstStyle/>
                    <a:p>
                      <a:pPr algn="r" fontAlgn="b"/>
                      <a:r>
                        <a:rPr lang="ru-RU" sz="600" b="0" i="0" u="none" strike="noStrike">
                          <a:solidFill>
                            <a:schemeClr val="bg1"/>
                          </a:solidFill>
                          <a:effectLst/>
                          <a:latin typeface="Calibri" panose="020F0502020204030204" pitchFamily="34" charset="0"/>
                        </a:rPr>
                        <a:t>2870</a:t>
                      </a:r>
                    </a:p>
                  </a:txBody>
                  <a:tcPr marL="6671" marR="6671" marT="6671" marB="0" anchor="b">
                    <a:lnL>
                      <a:noFill/>
                    </a:lnL>
                    <a:lnR>
                      <a:noFill/>
                    </a:lnR>
                    <a:lnT>
                      <a:noFill/>
                    </a:lnT>
                    <a:lnB>
                      <a:noFill/>
                    </a:lnB>
                    <a:solidFill>
                      <a:srgbClr val="FF4A00"/>
                    </a:solidFill>
                  </a:tcPr>
                </a:tc>
                <a:tc>
                  <a:txBody>
                    <a:bodyPr/>
                    <a:lstStyle/>
                    <a:p>
                      <a:pPr algn="r" fontAlgn="b"/>
                      <a:r>
                        <a:rPr lang="ru-RU" sz="600" b="0" i="0" u="none" strike="noStrike">
                          <a:solidFill>
                            <a:schemeClr val="bg1"/>
                          </a:solidFill>
                          <a:effectLst/>
                          <a:latin typeface="Calibri" panose="020F0502020204030204" pitchFamily="34" charset="0"/>
                        </a:rPr>
                        <a:t>3276</a:t>
                      </a:r>
                    </a:p>
                  </a:txBody>
                  <a:tcPr marL="6671" marR="6671" marT="6671" marB="0" anchor="b">
                    <a:lnL>
                      <a:noFill/>
                    </a:lnL>
                    <a:lnR>
                      <a:noFill/>
                    </a:lnR>
                    <a:lnT>
                      <a:noFill/>
                    </a:lnT>
                    <a:lnB>
                      <a:noFill/>
                    </a:lnB>
                    <a:solidFill>
                      <a:srgbClr val="FF5400"/>
                    </a:solidFill>
                  </a:tcPr>
                </a:tc>
                <a:tc>
                  <a:txBody>
                    <a:bodyPr/>
                    <a:lstStyle/>
                    <a:p>
                      <a:pPr algn="r" fontAlgn="b"/>
                      <a:r>
                        <a:rPr lang="ru-RU" sz="600" b="0" i="0" u="none" strike="noStrike">
                          <a:solidFill>
                            <a:schemeClr val="bg1"/>
                          </a:solidFill>
                          <a:effectLst/>
                          <a:latin typeface="Calibri" panose="020F0502020204030204" pitchFamily="34" charset="0"/>
                        </a:rPr>
                        <a:t>3682</a:t>
                      </a:r>
                    </a:p>
                  </a:txBody>
                  <a:tcPr marL="6671" marR="6671" marT="6671" marB="0" anchor="b">
                    <a:lnL>
                      <a:noFill/>
                    </a:lnL>
                    <a:lnR>
                      <a:noFill/>
                    </a:lnR>
                    <a:lnT>
                      <a:noFill/>
                    </a:lnT>
                    <a:lnB>
                      <a:noFill/>
                    </a:lnB>
                    <a:solidFill>
                      <a:srgbClr val="FF5E00"/>
                    </a:solidFill>
                  </a:tcPr>
                </a:tc>
                <a:tc>
                  <a:txBody>
                    <a:bodyPr/>
                    <a:lstStyle/>
                    <a:p>
                      <a:pPr algn="r" fontAlgn="b"/>
                      <a:r>
                        <a:rPr lang="ru-RU" sz="600" b="0" i="0" u="none" strike="noStrike">
                          <a:solidFill>
                            <a:schemeClr val="bg1"/>
                          </a:solidFill>
                          <a:effectLst/>
                          <a:latin typeface="Calibri" panose="020F0502020204030204" pitchFamily="34" charset="0"/>
                        </a:rPr>
                        <a:t>4088</a:t>
                      </a:r>
                    </a:p>
                  </a:txBody>
                  <a:tcPr marL="6671" marR="6671" marT="6671" marB="0" anchor="b">
                    <a:lnL>
                      <a:noFill/>
                    </a:lnL>
                    <a:lnR>
                      <a:noFill/>
                    </a:lnR>
                    <a:lnT>
                      <a:noFill/>
                    </a:lnT>
                    <a:lnB>
                      <a:noFill/>
                    </a:lnB>
                    <a:solidFill>
                      <a:srgbClr val="FF6900"/>
                    </a:solidFill>
                  </a:tcPr>
                </a:tc>
                <a:tc>
                  <a:txBody>
                    <a:bodyPr/>
                    <a:lstStyle/>
                    <a:p>
                      <a:pPr algn="r" fontAlgn="b"/>
                      <a:r>
                        <a:rPr lang="ru-RU" sz="600" b="0" i="0" u="none" strike="noStrike">
                          <a:solidFill>
                            <a:schemeClr val="bg1"/>
                          </a:solidFill>
                          <a:effectLst/>
                          <a:latin typeface="Calibri" panose="020F0502020204030204" pitchFamily="34" charset="0"/>
                        </a:rPr>
                        <a:t>4494</a:t>
                      </a:r>
                    </a:p>
                  </a:txBody>
                  <a:tcPr marL="6671" marR="6671" marT="6671" marB="0" anchor="b">
                    <a:lnL>
                      <a:noFill/>
                    </a:lnL>
                    <a:lnR>
                      <a:noFill/>
                    </a:lnR>
                    <a:lnT>
                      <a:noFill/>
                    </a:lnT>
                    <a:lnB>
                      <a:noFill/>
                    </a:lnB>
                    <a:solidFill>
                      <a:srgbClr val="FF7300"/>
                    </a:solidFill>
                  </a:tcPr>
                </a:tc>
                <a:tc>
                  <a:txBody>
                    <a:bodyPr/>
                    <a:lstStyle/>
                    <a:p>
                      <a:pPr algn="r" fontAlgn="b"/>
                      <a:r>
                        <a:rPr lang="ru-RU" sz="600" b="0" i="0" u="none" strike="noStrike">
                          <a:solidFill>
                            <a:schemeClr val="bg1"/>
                          </a:solidFill>
                          <a:effectLst/>
                          <a:latin typeface="Calibri" panose="020F0502020204030204" pitchFamily="34" charset="0"/>
                        </a:rPr>
                        <a:t>4900</a:t>
                      </a:r>
                    </a:p>
                  </a:txBody>
                  <a:tcPr marL="6671" marR="6671" marT="6671" marB="0" anchor="b">
                    <a:lnL>
                      <a:noFill/>
                    </a:lnL>
                    <a:lnR>
                      <a:noFill/>
                    </a:lnR>
                    <a:lnT>
                      <a:noFill/>
                    </a:lnT>
                    <a:lnB>
                      <a:noFill/>
                    </a:lnB>
                    <a:solidFill>
                      <a:srgbClr val="FF7E00"/>
                    </a:solidFill>
                  </a:tcPr>
                </a:tc>
                <a:tc>
                  <a:txBody>
                    <a:bodyPr/>
                    <a:lstStyle/>
                    <a:p>
                      <a:pPr algn="r" fontAlgn="b"/>
                      <a:r>
                        <a:rPr lang="ru-RU" sz="600" b="0" i="0" u="none" strike="noStrike">
                          <a:solidFill>
                            <a:schemeClr val="bg1"/>
                          </a:solidFill>
                          <a:effectLst/>
                          <a:latin typeface="Calibri" panose="020F0502020204030204" pitchFamily="34" charset="0"/>
                        </a:rPr>
                        <a:t>5306</a:t>
                      </a:r>
                    </a:p>
                  </a:txBody>
                  <a:tcPr marL="6671" marR="6671" marT="6671" marB="0" anchor="b">
                    <a:lnL>
                      <a:noFill/>
                    </a:lnL>
                    <a:lnR>
                      <a:noFill/>
                    </a:lnR>
                    <a:lnT>
                      <a:noFill/>
                    </a:lnT>
                    <a:lnB>
                      <a:noFill/>
                    </a:lnB>
                    <a:solidFill>
                      <a:srgbClr val="FF8800"/>
                    </a:solidFill>
                  </a:tcPr>
                </a:tc>
                <a:tc>
                  <a:txBody>
                    <a:bodyPr/>
                    <a:lstStyle/>
                    <a:p>
                      <a:pPr algn="r" fontAlgn="b"/>
                      <a:r>
                        <a:rPr lang="ru-RU" sz="600" b="0" i="0" u="none" strike="noStrike">
                          <a:solidFill>
                            <a:schemeClr val="bg1"/>
                          </a:solidFill>
                          <a:effectLst/>
                          <a:latin typeface="Calibri" panose="020F0502020204030204" pitchFamily="34" charset="0"/>
                        </a:rPr>
                        <a:t>5712</a:t>
                      </a:r>
                    </a:p>
                  </a:txBody>
                  <a:tcPr marL="6671" marR="6671" marT="6671" marB="0" anchor="b">
                    <a:lnL>
                      <a:noFill/>
                    </a:lnL>
                    <a:lnR>
                      <a:noFill/>
                    </a:lnR>
                    <a:lnT>
                      <a:noFill/>
                    </a:lnT>
                    <a:lnB>
                      <a:noFill/>
                    </a:lnB>
                    <a:solidFill>
                      <a:srgbClr val="FF9200"/>
                    </a:solidFill>
                  </a:tcPr>
                </a:tc>
                <a:tc>
                  <a:txBody>
                    <a:bodyPr/>
                    <a:lstStyle/>
                    <a:p>
                      <a:pPr algn="r" fontAlgn="b"/>
                      <a:r>
                        <a:rPr lang="ru-RU" sz="600" b="0" i="0" u="none" strike="noStrike">
                          <a:solidFill>
                            <a:schemeClr val="bg1"/>
                          </a:solidFill>
                          <a:effectLst/>
                          <a:latin typeface="Calibri" panose="020F0502020204030204" pitchFamily="34" charset="0"/>
                        </a:rPr>
                        <a:t>6118</a:t>
                      </a:r>
                    </a:p>
                  </a:txBody>
                  <a:tcPr marL="6671" marR="6671" marT="6671" marB="0" anchor="b">
                    <a:lnL>
                      <a:noFill/>
                    </a:lnL>
                    <a:lnR>
                      <a:noFill/>
                    </a:lnR>
                    <a:lnT>
                      <a:noFill/>
                    </a:lnT>
                    <a:lnB>
                      <a:noFill/>
                    </a:lnB>
                    <a:solidFill>
                      <a:srgbClr val="FF9D00"/>
                    </a:solidFill>
                  </a:tcPr>
                </a:tc>
                <a:tc>
                  <a:txBody>
                    <a:bodyPr/>
                    <a:lstStyle/>
                    <a:p>
                      <a:pPr algn="r" fontAlgn="b"/>
                      <a:r>
                        <a:rPr lang="ru-RU" sz="600" b="0" i="0" u="none" strike="noStrike">
                          <a:solidFill>
                            <a:schemeClr val="bg1"/>
                          </a:solidFill>
                          <a:effectLst/>
                          <a:latin typeface="Calibri" panose="020F0502020204030204" pitchFamily="34" charset="0"/>
                        </a:rPr>
                        <a:t>6524</a:t>
                      </a:r>
                    </a:p>
                  </a:txBody>
                  <a:tcPr marL="6671" marR="6671" marT="6671" marB="0" anchor="b">
                    <a:lnL>
                      <a:noFill/>
                    </a:lnL>
                    <a:lnR>
                      <a:noFill/>
                    </a:lnR>
                    <a:lnT>
                      <a:noFill/>
                    </a:lnT>
                    <a:lnB>
                      <a:noFill/>
                    </a:lnB>
                    <a:solidFill>
                      <a:srgbClr val="FFA700"/>
                    </a:solidFill>
                  </a:tcPr>
                </a:tc>
                <a:tc>
                  <a:txBody>
                    <a:bodyPr/>
                    <a:lstStyle/>
                    <a:p>
                      <a:pPr algn="r" fontAlgn="b"/>
                      <a:r>
                        <a:rPr lang="ru-RU" sz="600" b="0" i="0" u="none" strike="noStrike">
                          <a:solidFill>
                            <a:schemeClr val="bg1"/>
                          </a:solidFill>
                          <a:effectLst/>
                          <a:latin typeface="Calibri" panose="020F0502020204030204" pitchFamily="34" charset="0"/>
                        </a:rPr>
                        <a:t>6930</a:t>
                      </a:r>
                    </a:p>
                  </a:txBody>
                  <a:tcPr marL="6671" marR="6671" marT="6671" marB="0" anchor="b">
                    <a:lnL>
                      <a:noFill/>
                    </a:lnL>
                    <a:lnR>
                      <a:noFill/>
                    </a:lnR>
                    <a:lnT>
                      <a:noFill/>
                    </a:lnT>
                    <a:lnB>
                      <a:noFill/>
                    </a:lnB>
                    <a:solidFill>
                      <a:srgbClr val="FFB200"/>
                    </a:solidFill>
                  </a:tcPr>
                </a:tc>
                <a:tc>
                  <a:txBody>
                    <a:bodyPr/>
                    <a:lstStyle/>
                    <a:p>
                      <a:pPr algn="r" fontAlgn="b"/>
                      <a:r>
                        <a:rPr lang="ru-RU" sz="600" b="0" i="0" u="none" strike="noStrike">
                          <a:solidFill>
                            <a:schemeClr val="bg1"/>
                          </a:solidFill>
                          <a:effectLst/>
                          <a:latin typeface="Calibri" panose="020F0502020204030204" pitchFamily="34" charset="0"/>
                        </a:rPr>
                        <a:t>7336</a:t>
                      </a:r>
                    </a:p>
                  </a:txBody>
                  <a:tcPr marL="6671" marR="6671" marT="6671" marB="0" anchor="b">
                    <a:lnL>
                      <a:noFill/>
                    </a:lnL>
                    <a:lnR>
                      <a:noFill/>
                    </a:lnR>
                    <a:lnT>
                      <a:noFill/>
                    </a:lnT>
                    <a:lnB>
                      <a:noFill/>
                    </a:lnB>
                    <a:solidFill>
                      <a:srgbClr val="FFBC00"/>
                    </a:solidFill>
                  </a:tcPr>
                </a:tc>
                <a:tc>
                  <a:txBody>
                    <a:bodyPr/>
                    <a:lstStyle/>
                    <a:p>
                      <a:pPr algn="r" fontAlgn="b"/>
                      <a:r>
                        <a:rPr lang="ru-RU" sz="600" b="0" i="0" u="none" strike="noStrike">
                          <a:solidFill>
                            <a:schemeClr val="bg1"/>
                          </a:solidFill>
                          <a:effectLst/>
                          <a:latin typeface="Calibri" panose="020F0502020204030204" pitchFamily="34" charset="0"/>
                        </a:rPr>
                        <a:t>7742</a:t>
                      </a:r>
                    </a:p>
                  </a:txBody>
                  <a:tcPr marL="6671" marR="6671" marT="6671" marB="0" anchor="b">
                    <a:lnL>
                      <a:noFill/>
                    </a:lnL>
                    <a:lnR>
                      <a:noFill/>
                    </a:lnR>
                    <a:lnT>
                      <a:noFill/>
                    </a:lnT>
                    <a:lnB>
                      <a:noFill/>
                    </a:lnB>
                    <a:solidFill>
                      <a:srgbClr val="FFC700"/>
                    </a:solidFill>
                  </a:tcPr>
                </a:tc>
                <a:tc>
                  <a:txBody>
                    <a:bodyPr/>
                    <a:lstStyle/>
                    <a:p>
                      <a:pPr algn="r" fontAlgn="b"/>
                      <a:r>
                        <a:rPr lang="ru-RU" sz="600" b="0" i="0" u="none" strike="noStrike">
                          <a:solidFill>
                            <a:schemeClr val="bg1"/>
                          </a:solidFill>
                          <a:effectLst/>
                          <a:latin typeface="Calibri" panose="020F0502020204030204" pitchFamily="34" charset="0"/>
                        </a:rPr>
                        <a:t>8148</a:t>
                      </a:r>
                    </a:p>
                  </a:txBody>
                  <a:tcPr marL="6671" marR="6671" marT="6671" marB="0" anchor="b">
                    <a:lnL>
                      <a:noFill/>
                    </a:lnL>
                    <a:lnR>
                      <a:noFill/>
                    </a:lnR>
                    <a:lnT>
                      <a:noFill/>
                    </a:lnT>
                    <a:lnB>
                      <a:noFill/>
                    </a:lnB>
                    <a:solidFill>
                      <a:srgbClr val="FFD100"/>
                    </a:solidFill>
                  </a:tcPr>
                </a:tc>
                <a:tc>
                  <a:txBody>
                    <a:bodyPr/>
                    <a:lstStyle/>
                    <a:p>
                      <a:pPr algn="r" fontAlgn="b"/>
                      <a:r>
                        <a:rPr lang="ru-RU" sz="600" b="0" i="0" u="none" strike="noStrike">
                          <a:solidFill>
                            <a:schemeClr val="bg1"/>
                          </a:solidFill>
                          <a:effectLst/>
                          <a:latin typeface="Calibri" panose="020F0502020204030204" pitchFamily="34" charset="0"/>
                        </a:rPr>
                        <a:t>8554</a:t>
                      </a:r>
                    </a:p>
                  </a:txBody>
                  <a:tcPr marL="6671" marR="6671" marT="6671" marB="0" anchor="b">
                    <a:lnL>
                      <a:noFill/>
                    </a:lnL>
                    <a:lnR>
                      <a:noFill/>
                    </a:lnR>
                    <a:lnT>
                      <a:noFill/>
                    </a:lnT>
                    <a:lnB>
                      <a:noFill/>
                    </a:lnB>
                    <a:solidFill>
                      <a:srgbClr val="FFDB00"/>
                    </a:solidFill>
                  </a:tcPr>
                </a:tc>
                <a:tc>
                  <a:txBody>
                    <a:bodyPr/>
                    <a:lstStyle/>
                    <a:p>
                      <a:pPr algn="r" fontAlgn="b"/>
                      <a:r>
                        <a:rPr lang="ru-RU" sz="600" b="0" i="0" u="none" strike="noStrike">
                          <a:solidFill>
                            <a:schemeClr val="bg1"/>
                          </a:solidFill>
                          <a:effectLst/>
                          <a:latin typeface="Calibri" panose="020F0502020204030204" pitchFamily="34" charset="0"/>
                        </a:rPr>
                        <a:t>8960</a:t>
                      </a:r>
                    </a:p>
                  </a:txBody>
                  <a:tcPr marL="6671" marR="6671" marT="6671" marB="0" anchor="b">
                    <a:lnL>
                      <a:noFill/>
                    </a:lnL>
                    <a:lnR>
                      <a:noFill/>
                    </a:lnR>
                    <a:lnT>
                      <a:noFill/>
                    </a:lnT>
                    <a:lnB>
                      <a:noFill/>
                    </a:lnB>
                    <a:solidFill>
                      <a:srgbClr val="FFE600"/>
                    </a:solidFill>
                  </a:tcPr>
                </a:tc>
                <a:tc>
                  <a:txBody>
                    <a:bodyPr/>
                    <a:lstStyle/>
                    <a:p>
                      <a:pPr algn="r" fontAlgn="b"/>
                      <a:r>
                        <a:rPr lang="ru-RU" sz="600" b="0" i="0" u="none" strike="noStrike">
                          <a:solidFill>
                            <a:schemeClr val="bg1"/>
                          </a:solidFill>
                          <a:effectLst/>
                          <a:latin typeface="Calibri" panose="020F0502020204030204" pitchFamily="34" charset="0"/>
                        </a:rPr>
                        <a:t>9366</a:t>
                      </a:r>
                    </a:p>
                  </a:txBody>
                  <a:tcPr marL="6671" marR="6671" marT="6671" marB="0" anchor="b">
                    <a:lnL>
                      <a:noFill/>
                    </a:lnL>
                    <a:lnR>
                      <a:noFill/>
                    </a:lnR>
                    <a:lnT>
                      <a:noFill/>
                    </a:lnT>
                    <a:lnB>
                      <a:noFill/>
                    </a:lnB>
                    <a:solidFill>
                      <a:srgbClr val="FFF000"/>
                    </a:solidFill>
                  </a:tcPr>
                </a:tc>
                <a:tc>
                  <a:txBody>
                    <a:bodyPr/>
                    <a:lstStyle/>
                    <a:p>
                      <a:pPr algn="r" fontAlgn="b"/>
                      <a:r>
                        <a:rPr lang="ru-RU" sz="600" b="0" i="0" u="none" strike="noStrike">
                          <a:solidFill>
                            <a:schemeClr val="bg1"/>
                          </a:solidFill>
                          <a:effectLst/>
                          <a:latin typeface="Calibri" panose="020F0502020204030204" pitchFamily="34" charset="0"/>
                        </a:rPr>
                        <a:t>9772</a:t>
                      </a:r>
                    </a:p>
                  </a:txBody>
                  <a:tcPr marL="6671" marR="6671" marT="6671" marB="0" anchor="b">
                    <a:lnL>
                      <a:noFill/>
                    </a:lnL>
                    <a:lnR>
                      <a:noFill/>
                    </a:lnR>
                    <a:lnT>
                      <a:noFill/>
                    </a:lnT>
                    <a:lnB>
                      <a:noFill/>
                    </a:lnB>
                    <a:solidFill>
                      <a:srgbClr val="FFFB00"/>
                    </a:solidFill>
                  </a:tcPr>
                </a:tc>
                <a:tc>
                  <a:txBody>
                    <a:bodyPr/>
                    <a:lstStyle/>
                    <a:p>
                      <a:pPr algn="r" fontAlgn="b"/>
                      <a:r>
                        <a:rPr lang="ru-RU" sz="600" b="0" i="0" u="none" strike="noStrike" dirty="0">
                          <a:solidFill>
                            <a:schemeClr val="bg1"/>
                          </a:solidFill>
                          <a:effectLst/>
                          <a:latin typeface="Calibri" panose="020F0502020204030204" pitchFamily="34" charset="0"/>
                        </a:rPr>
                        <a:t>10178</a:t>
                      </a:r>
                    </a:p>
                  </a:txBody>
                  <a:tcPr marL="6671" marR="6671" marT="6671" marB="0" anchor="b">
                    <a:lnL>
                      <a:noFill/>
                    </a:lnL>
                    <a:lnR>
                      <a:noFill/>
                    </a:lnR>
                    <a:lnT>
                      <a:noFill/>
                    </a:lnT>
                    <a:lnB>
                      <a:noFill/>
                    </a:lnB>
                    <a:solidFill>
                      <a:srgbClr val="F9FF00"/>
                    </a:solidFill>
                  </a:tcPr>
                </a:tc>
              </a:tr>
              <a:tr h="391885">
                <a:tc>
                  <a:txBody>
                    <a:bodyPr/>
                    <a:lstStyle/>
                    <a:p>
                      <a:pPr algn="r" fontAlgn="b"/>
                      <a:r>
                        <a:rPr lang="ru-RU" sz="600" b="0" i="0" u="none" strike="noStrike">
                          <a:solidFill>
                            <a:schemeClr val="tx1"/>
                          </a:solidFill>
                          <a:effectLst/>
                          <a:latin typeface="Calibri" panose="020F0502020204030204" pitchFamily="34" charset="0"/>
                        </a:rPr>
                        <a:t>30</a:t>
                      </a:r>
                    </a:p>
                  </a:txBody>
                  <a:tcPr marL="6671" marR="6671" marT="6671" marB="0" anchor="b">
                    <a:lnL>
                      <a:noFill/>
                    </a:lnL>
                    <a:lnR>
                      <a:noFill/>
                    </a:lnR>
                    <a:lnT>
                      <a:noFill/>
                    </a:lnT>
                    <a:lnB>
                      <a:noFill/>
                    </a:lnB>
                  </a:tcPr>
                </a:tc>
                <a:tc>
                  <a:txBody>
                    <a:bodyPr/>
                    <a:lstStyle/>
                    <a:p>
                      <a:pPr algn="r" fontAlgn="b"/>
                      <a:r>
                        <a:rPr lang="ru-RU" sz="600" b="0" i="0" u="none" strike="noStrike">
                          <a:solidFill>
                            <a:schemeClr val="bg1"/>
                          </a:solidFill>
                          <a:effectLst/>
                          <a:latin typeface="Calibri" panose="020F0502020204030204" pitchFamily="34" charset="0"/>
                        </a:rPr>
                        <a:t>464</a:t>
                      </a:r>
                    </a:p>
                  </a:txBody>
                  <a:tcPr marL="6671" marR="6671" marT="6671" marB="0" anchor="b">
                    <a:lnL>
                      <a:noFill/>
                    </a:lnL>
                    <a:lnR>
                      <a:noFill/>
                    </a:lnR>
                    <a:lnT>
                      <a:noFill/>
                    </a:lnT>
                    <a:lnB>
                      <a:noFill/>
                    </a:lnB>
                    <a:solidFill>
                      <a:srgbClr val="FF0C00"/>
                    </a:solidFill>
                  </a:tcPr>
                </a:tc>
                <a:tc>
                  <a:txBody>
                    <a:bodyPr/>
                    <a:lstStyle/>
                    <a:p>
                      <a:pPr algn="r" fontAlgn="b"/>
                      <a:r>
                        <a:rPr lang="ru-RU" sz="600" b="0" i="0" u="none" strike="noStrike">
                          <a:solidFill>
                            <a:schemeClr val="bg1"/>
                          </a:solidFill>
                          <a:effectLst/>
                          <a:latin typeface="Calibri" panose="020F0502020204030204" pitchFamily="34" charset="0"/>
                        </a:rPr>
                        <a:t>898</a:t>
                      </a:r>
                    </a:p>
                  </a:txBody>
                  <a:tcPr marL="6671" marR="6671" marT="6671" marB="0" anchor="b">
                    <a:lnL>
                      <a:noFill/>
                    </a:lnL>
                    <a:lnR>
                      <a:noFill/>
                    </a:lnR>
                    <a:lnT>
                      <a:noFill/>
                    </a:lnT>
                    <a:lnB>
                      <a:noFill/>
                    </a:lnB>
                    <a:solidFill>
                      <a:srgbClr val="FF1700"/>
                    </a:solidFill>
                  </a:tcPr>
                </a:tc>
                <a:tc>
                  <a:txBody>
                    <a:bodyPr/>
                    <a:lstStyle/>
                    <a:p>
                      <a:pPr algn="r" fontAlgn="b"/>
                      <a:r>
                        <a:rPr lang="ru-RU" sz="600" b="0" i="0" u="none" strike="noStrike">
                          <a:solidFill>
                            <a:schemeClr val="bg1"/>
                          </a:solidFill>
                          <a:effectLst/>
                          <a:latin typeface="Calibri" panose="020F0502020204030204" pitchFamily="34" charset="0"/>
                        </a:rPr>
                        <a:t>1332</a:t>
                      </a:r>
                    </a:p>
                  </a:txBody>
                  <a:tcPr marL="6671" marR="6671" marT="6671" marB="0" anchor="b">
                    <a:lnL>
                      <a:noFill/>
                    </a:lnL>
                    <a:lnR>
                      <a:noFill/>
                    </a:lnR>
                    <a:lnT>
                      <a:noFill/>
                    </a:lnT>
                    <a:lnB>
                      <a:noFill/>
                    </a:lnB>
                    <a:solidFill>
                      <a:srgbClr val="FF2200"/>
                    </a:solidFill>
                  </a:tcPr>
                </a:tc>
                <a:tc>
                  <a:txBody>
                    <a:bodyPr/>
                    <a:lstStyle/>
                    <a:p>
                      <a:pPr algn="r" fontAlgn="b"/>
                      <a:r>
                        <a:rPr lang="ru-RU" sz="600" b="0" i="0" u="none" strike="noStrike">
                          <a:solidFill>
                            <a:schemeClr val="bg1"/>
                          </a:solidFill>
                          <a:effectLst/>
                          <a:latin typeface="Calibri" panose="020F0502020204030204" pitchFamily="34" charset="0"/>
                        </a:rPr>
                        <a:t>1766</a:t>
                      </a:r>
                    </a:p>
                  </a:txBody>
                  <a:tcPr marL="6671" marR="6671" marT="6671" marB="0" anchor="b">
                    <a:lnL>
                      <a:noFill/>
                    </a:lnL>
                    <a:lnR>
                      <a:noFill/>
                    </a:lnR>
                    <a:lnT>
                      <a:noFill/>
                    </a:lnT>
                    <a:lnB>
                      <a:noFill/>
                    </a:lnB>
                    <a:solidFill>
                      <a:srgbClr val="FF2D00"/>
                    </a:solidFill>
                  </a:tcPr>
                </a:tc>
                <a:tc>
                  <a:txBody>
                    <a:bodyPr/>
                    <a:lstStyle/>
                    <a:p>
                      <a:pPr algn="r" fontAlgn="b"/>
                      <a:r>
                        <a:rPr lang="ru-RU" sz="600" b="0" i="0" u="none" strike="noStrike">
                          <a:solidFill>
                            <a:schemeClr val="bg1"/>
                          </a:solidFill>
                          <a:effectLst/>
                          <a:latin typeface="Calibri" panose="020F0502020204030204" pitchFamily="34" charset="0"/>
                        </a:rPr>
                        <a:t>2200</a:t>
                      </a:r>
                    </a:p>
                  </a:txBody>
                  <a:tcPr marL="6671" marR="6671" marT="6671" marB="0" anchor="b">
                    <a:lnL>
                      <a:noFill/>
                    </a:lnL>
                    <a:lnR>
                      <a:noFill/>
                    </a:lnR>
                    <a:lnT>
                      <a:noFill/>
                    </a:lnT>
                    <a:lnB>
                      <a:noFill/>
                    </a:lnB>
                    <a:solidFill>
                      <a:srgbClr val="FF3800"/>
                    </a:solidFill>
                  </a:tcPr>
                </a:tc>
                <a:tc>
                  <a:txBody>
                    <a:bodyPr/>
                    <a:lstStyle/>
                    <a:p>
                      <a:pPr algn="r" fontAlgn="b"/>
                      <a:r>
                        <a:rPr lang="ru-RU" sz="600" b="0" i="0" u="none" strike="noStrike">
                          <a:solidFill>
                            <a:schemeClr val="bg1"/>
                          </a:solidFill>
                          <a:effectLst/>
                          <a:latin typeface="Calibri" panose="020F0502020204030204" pitchFamily="34" charset="0"/>
                        </a:rPr>
                        <a:t>2634</a:t>
                      </a:r>
                    </a:p>
                  </a:txBody>
                  <a:tcPr marL="6671" marR="6671" marT="6671" marB="0" anchor="b">
                    <a:lnL>
                      <a:noFill/>
                    </a:lnL>
                    <a:lnR>
                      <a:noFill/>
                    </a:lnR>
                    <a:lnT>
                      <a:noFill/>
                    </a:lnT>
                    <a:lnB>
                      <a:noFill/>
                    </a:lnB>
                    <a:solidFill>
                      <a:srgbClr val="FF4400"/>
                    </a:solidFill>
                  </a:tcPr>
                </a:tc>
                <a:tc>
                  <a:txBody>
                    <a:bodyPr/>
                    <a:lstStyle/>
                    <a:p>
                      <a:pPr algn="r" fontAlgn="b"/>
                      <a:r>
                        <a:rPr lang="ru-RU" sz="600" b="0" i="0" u="none" strike="noStrike">
                          <a:solidFill>
                            <a:schemeClr val="bg1"/>
                          </a:solidFill>
                          <a:effectLst/>
                          <a:latin typeface="Calibri" panose="020F0502020204030204" pitchFamily="34" charset="0"/>
                        </a:rPr>
                        <a:t>3068</a:t>
                      </a:r>
                    </a:p>
                  </a:txBody>
                  <a:tcPr marL="6671" marR="6671" marT="6671" marB="0" anchor="b">
                    <a:lnL>
                      <a:noFill/>
                    </a:lnL>
                    <a:lnR>
                      <a:noFill/>
                    </a:lnR>
                    <a:lnT>
                      <a:noFill/>
                    </a:lnT>
                    <a:lnB>
                      <a:noFill/>
                    </a:lnB>
                    <a:solidFill>
                      <a:srgbClr val="FF4F00"/>
                    </a:solidFill>
                  </a:tcPr>
                </a:tc>
                <a:tc>
                  <a:txBody>
                    <a:bodyPr/>
                    <a:lstStyle/>
                    <a:p>
                      <a:pPr algn="r" fontAlgn="b"/>
                      <a:r>
                        <a:rPr lang="ru-RU" sz="600" b="0" i="0" u="none" strike="noStrike">
                          <a:solidFill>
                            <a:schemeClr val="bg1"/>
                          </a:solidFill>
                          <a:effectLst/>
                          <a:latin typeface="Calibri" panose="020F0502020204030204" pitchFamily="34" charset="0"/>
                        </a:rPr>
                        <a:t>3502</a:t>
                      </a:r>
                    </a:p>
                  </a:txBody>
                  <a:tcPr marL="6671" marR="6671" marT="6671" marB="0" anchor="b">
                    <a:lnL>
                      <a:noFill/>
                    </a:lnL>
                    <a:lnR>
                      <a:noFill/>
                    </a:lnR>
                    <a:lnT>
                      <a:noFill/>
                    </a:lnT>
                    <a:lnB>
                      <a:noFill/>
                    </a:lnB>
                    <a:solidFill>
                      <a:srgbClr val="FF5A00"/>
                    </a:solidFill>
                  </a:tcPr>
                </a:tc>
                <a:tc>
                  <a:txBody>
                    <a:bodyPr/>
                    <a:lstStyle/>
                    <a:p>
                      <a:pPr algn="r" fontAlgn="b"/>
                      <a:r>
                        <a:rPr lang="ru-RU" sz="600" b="0" i="0" u="none" strike="noStrike">
                          <a:solidFill>
                            <a:schemeClr val="bg1"/>
                          </a:solidFill>
                          <a:effectLst/>
                          <a:latin typeface="Calibri" panose="020F0502020204030204" pitchFamily="34" charset="0"/>
                        </a:rPr>
                        <a:t>3936</a:t>
                      </a:r>
                    </a:p>
                  </a:txBody>
                  <a:tcPr marL="6671" marR="6671" marT="6671" marB="0" anchor="b">
                    <a:lnL>
                      <a:noFill/>
                    </a:lnL>
                    <a:lnR>
                      <a:noFill/>
                    </a:lnR>
                    <a:lnT>
                      <a:noFill/>
                    </a:lnT>
                    <a:lnB>
                      <a:noFill/>
                    </a:lnB>
                    <a:solidFill>
                      <a:srgbClr val="FF6500"/>
                    </a:solidFill>
                  </a:tcPr>
                </a:tc>
                <a:tc>
                  <a:txBody>
                    <a:bodyPr/>
                    <a:lstStyle/>
                    <a:p>
                      <a:pPr algn="r" fontAlgn="b"/>
                      <a:r>
                        <a:rPr lang="ru-RU" sz="600" b="0" i="0" u="none" strike="noStrike">
                          <a:solidFill>
                            <a:schemeClr val="bg1"/>
                          </a:solidFill>
                          <a:effectLst/>
                          <a:latin typeface="Calibri" panose="020F0502020204030204" pitchFamily="34" charset="0"/>
                        </a:rPr>
                        <a:t>4370</a:t>
                      </a:r>
                    </a:p>
                  </a:txBody>
                  <a:tcPr marL="6671" marR="6671" marT="6671" marB="0" anchor="b">
                    <a:lnL>
                      <a:noFill/>
                    </a:lnL>
                    <a:lnR>
                      <a:noFill/>
                    </a:lnR>
                    <a:lnT>
                      <a:noFill/>
                    </a:lnT>
                    <a:lnB>
                      <a:noFill/>
                    </a:lnB>
                    <a:solidFill>
                      <a:srgbClr val="FF7000"/>
                    </a:solidFill>
                  </a:tcPr>
                </a:tc>
                <a:tc>
                  <a:txBody>
                    <a:bodyPr/>
                    <a:lstStyle/>
                    <a:p>
                      <a:pPr algn="r" fontAlgn="b"/>
                      <a:r>
                        <a:rPr lang="ru-RU" sz="600" b="0" i="0" u="none" strike="noStrike">
                          <a:solidFill>
                            <a:schemeClr val="bg1"/>
                          </a:solidFill>
                          <a:effectLst/>
                          <a:latin typeface="Calibri" panose="020F0502020204030204" pitchFamily="34" charset="0"/>
                        </a:rPr>
                        <a:t>4804</a:t>
                      </a:r>
                    </a:p>
                  </a:txBody>
                  <a:tcPr marL="6671" marR="6671" marT="6671" marB="0" anchor="b">
                    <a:lnL>
                      <a:noFill/>
                    </a:lnL>
                    <a:lnR>
                      <a:noFill/>
                    </a:lnR>
                    <a:lnT>
                      <a:noFill/>
                    </a:lnT>
                    <a:lnB>
                      <a:noFill/>
                    </a:lnB>
                    <a:solidFill>
                      <a:srgbClr val="FF7B00"/>
                    </a:solidFill>
                  </a:tcPr>
                </a:tc>
                <a:tc>
                  <a:txBody>
                    <a:bodyPr/>
                    <a:lstStyle/>
                    <a:p>
                      <a:pPr algn="r" fontAlgn="b"/>
                      <a:r>
                        <a:rPr lang="ru-RU" sz="600" b="0" i="0" u="none" strike="noStrike">
                          <a:solidFill>
                            <a:schemeClr val="bg1"/>
                          </a:solidFill>
                          <a:effectLst/>
                          <a:latin typeface="Calibri" panose="020F0502020204030204" pitchFamily="34" charset="0"/>
                        </a:rPr>
                        <a:t>5238</a:t>
                      </a:r>
                    </a:p>
                  </a:txBody>
                  <a:tcPr marL="6671" marR="6671" marT="6671" marB="0" anchor="b">
                    <a:lnL>
                      <a:noFill/>
                    </a:lnL>
                    <a:lnR>
                      <a:noFill/>
                    </a:lnR>
                    <a:lnT>
                      <a:noFill/>
                    </a:lnT>
                    <a:lnB>
                      <a:noFill/>
                    </a:lnB>
                    <a:solidFill>
                      <a:srgbClr val="FF8600"/>
                    </a:solidFill>
                  </a:tcPr>
                </a:tc>
                <a:tc>
                  <a:txBody>
                    <a:bodyPr/>
                    <a:lstStyle/>
                    <a:p>
                      <a:pPr algn="r" fontAlgn="b"/>
                      <a:r>
                        <a:rPr lang="ru-RU" sz="600" b="0" i="0" u="none" strike="noStrike">
                          <a:solidFill>
                            <a:schemeClr val="bg1"/>
                          </a:solidFill>
                          <a:effectLst/>
                          <a:latin typeface="Calibri" panose="020F0502020204030204" pitchFamily="34" charset="0"/>
                        </a:rPr>
                        <a:t>5672</a:t>
                      </a:r>
                    </a:p>
                  </a:txBody>
                  <a:tcPr marL="6671" marR="6671" marT="6671" marB="0" anchor="b">
                    <a:lnL>
                      <a:noFill/>
                    </a:lnL>
                    <a:lnR>
                      <a:noFill/>
                    </a:lnR>
                    <a:lnT>
                      <a:noFill/>
                    </a:lnT>
                    <a:lnB>
                      <a:noFill/>
                    </a:lnB>
                    <a:solidFill>
                      <a:srgbClr val="FF9100"/>
                    </a:solidFill>
                  </a:tcPr>
                </a:tc>
                <a:tc>
                  <a:txBody>
                    <a:bodyPr/>
                    <a:lstStyle/>
                    <a:p>
                      <a:pPr algn="r" fontAlgn="b"/>
                      <a:r>
                        <a:rPr lang="ru-RU" sz="600" b="0" i="0" u="none" strike="noStrike">
                          <a:solidFill>
                            <a:schemeClr val="bg1"/>
                          </a:solidFill>
                          <a:effectLst/>
                          <a:latin typeface="Calibri" panose="020F0502020204030204" pitchFamily="34" charset="0"/>
                        </a:rPr>
                        <a:t>6106</a:t>
                      </a:r>
                    </a:p>
                  </a:txBody>
                  <a:tcPr marL="6671" marR="6671" marT="6671" marB="0" anchor="b">
                    <a:lnL>
                      <a:noFill/>
                    </a:lnL>
                    <a:lnR>
                      <a:noFill/>
                    </a:lnR>
                    <a:lnT>
                      <a:noFill/>
                    </a:lnT>
                    <a:lnB>
                      <a:noFill/>
                    </a:lnB>
                    <a:solidFill>
                      <a:srgbClr val="FF9D00"/>
                    </a:solidFill>
                  </a:tcPr>
                </a:tc>
                <a:tc>
                  <a:txBody>
                    <a:bodyPr/>
                    <a:lstStyle/>
                    <a:p>
                      <a:pPr algn="r" fontAlgn="b"/>
                      <a:r>
                        <a:rPr lang="ru-RU" sz="600" b="0" i="0" u="none" strike="noStrike">
                          <a:solidFill>
                            <a:schemeClr val="bg1"/>
                          </a:solidFill>
                          <a:effectLst/>
                          <a:latin typeface="Calibri" panose="020F0502020204030204" pitchFamily="34" charset="0"/>
                        </a:rPr>
                        <a:t>6540</a:t>
                      </a:r>
                    </a:p>
                  </a:txBody>
                  <a:tcPr marL="6671" marR="6671" marT="6671" marB="0" anchor="b">
                    <a:lnL>
                      <a:noFill/>
                    </a:lnL>
                    <a:lnR>
                      <a:noFill/>
                    </a:lnR>
                    <a:lnT>
                      <a:noFill/>
                    </a:lnT>
                    <a:lnB>
                      <a:noFill/>
                    </a:lnB>
                    <a:solidFill>
                      <a:srgbClr val="FFA800"/>
                    </a:solidFill>
                  </a:tcPr>
                </a:tc>
                <a:tc>
                  <a:txBody>
                    <a:bodyPr/>
                    <a:lstStyle/>
                    <a:p>
                      <a:pPr algn="r" fontAlgn="b"/>
                      <a:r>
                        <a:rPr lang="ru-RU" sz="600" b="0" i="0" u="none" strike="noStrike">
                          <a:solidFill>
                            <a:schemeClr val="bg1"/>
                          </a:solidFill>
                          <a:effectLst/>
                          <a:latin typeface="Calibri" panose="020F0502020204030204" pitchFamily="34" charset="0"/>
                        </a:rPr>
                        <a:t>6974</a:t>
                      </a:r>
                    </a:p>
                  </a:txBody>
                  <a:tcPr marL="6671" marR="6671" marT="6671" marB="0" anchor="b">
                    <a:lnL>
                      <a:noFill/>
                    </a:lnL>
                    <a:lnR>
                      <a:noFill/>
                    </a:lnR>
                    <a:lnT>
                      <a:noFill/>
                    </a:lnT>
                    <a:lnB>
                      <a:noFill/>
                    </a:lnB>
                    <a:solidFill>
                      <a:srgbClr val="FFB300"/>
                    </a:solidFill>
                  </a:tcPr>
                </a:tc>
                <a:tc>
                  <a:txBody>
                    <a:bodyPr/>
                    <a:lstStyle/>
                    <a:p>
                      <a:pPr algn="r" fontAlgn="b"/>
                      <a:r>
                        <a:rPr lang="ru-RU" sz="600" b="0" i="0" u="none" strike="noStrike">
                          <a:solidFill>
                            <a:schemeClr val="bg1"/>
                          </a:solidFill>
                          <a:effectLst/>
                          <a:latin typeface="Calibri" panose="020F0502020204030204" pitchFamily="34" charset="0"/>
                        </a:rPr>
                        <a:t>7408</a:t>
                      </a:r>
                    </a:p>
                  </a:txBody>
                  <a:tcPr marL="6671" marR="6671" marT="6671" marB="0" anchor="b">
                    <a:lnL>
                      <a:noFill/>
                    </a:lnL>
                    <a:lnR>
                      <a:noFill/>
                    </a:lnR>
                    <a:lnT>
                      <a:noFill/>
                    </a:lnT>
                    <a:lnB>
                      <a:noFill/>
                    </a:lnB>
                    <a:solidFill>
                      <a:srgbClr val="FFBE00"/>
                    </a:solidFill>
                  </a:tcPr>
                </a:tc>
                <a:tc>
                  <a:txBody>
                    <a:bodyPr/>
                    <a:lstStyle/>
                    <a:p>
                      <a:pPr algn="r" fontAlgn="b"/>
                      <a:r>
                        <a:rPr lang="ru-RU" sz="600" b="0" i="0" u="none" strike="noStrike">
                          <a:solidFill>
                            <a:schemeClr val="bg1"/>
                          </a:solidFill>
                          <a:effectLst/>
                          <a:latin typeface="Calibri" panose="020F0502020204030204" pitchFamily="34" charset="0"/>
                        </a:rPr>
                        <a:t>7842</a:t>
                      </a:r>
                    </a:p>
                  </a:txBody>
                  <a:tcPr marL="6671" marR="6671" marT="6671" marB="0" anchor="b">
                    <a:lnL>
                      <a:noFill/>
                    </a:lnL>
                    <a:lnR>
                      <a:noFill/>
                    </a:lnR>
                    <a:lnT>
                      <a:noFill/>
                    </a:lnT>
                    <a:lnB>
                      <a:noFill/>
                    </a:lnB>
                    <a:solidFill>
                      <a:srgbClr val="FFC900"/>
                    </a:solidFill>
                  </a:tcPr>
                </a:tc>
                <a:tc>
                  <a:txBody>
                    <a:bodyPr/>
                    <a:lstStyle/>
                    <a:p>
                      <a:pPr algn="r" fontAlgn="b"/>
                      <a:r>
                        <a:rPr lang="ru-RU" sz="600" b="0" i="0" u="none" strike="noStrike">
                          <a:solidFill>
                            <a:schemeClr val="bg1"/>
                          </a:solidFill>
                          <a:effectLst/>
                          <a:latin typeface="Calibri" panose="020F0502020204030204" pitchFamily="34" charset="0"/>
                        </a:rPr>
                        <a:t>8276</a:t>
                      </a:r>
                    </a:p>
                  </a:txBody>
                  <a:tcPr marL="6671" marR="6671" marT="6671" marB="0" anchor="b">
                    <a:lnL>
                      <a:noFill/>
                    </a:lnL>
                    <a:lnR>
                      <a:noFill/>
                    </a:lnR>
                    <a:lnT>
                      <a:noFill/>
                    </a:lnT>
                    <a:lnB>
                      <a:noFill/>
                    </a:lnB>
                    <a:solidFill>
                      <a:srgbClr val="FFD400"/>
                    </a:solidFill>
                  </a:tcPr>
                </a:tc>
                <a:tc>
                  <a:txBody>
                    <a:bodyPr/>
                    <a:lstStyle/>
                    <a:p>
                      <a:pPr algn="r" fontAlgn="b"/>
                      <a:r>
                        <a:rPr lang="ru-RU" sz="600" b="0" i="0" u="none" strike="noStrike">
                          <a:solidFill>
                            <a:schemeClr val="bg1"/>
                          </a:solidFill>
                          <a:effectLst/>
                          <a:latin typeface="Calibri" panose="020F0502020204030204" pitchFamily="34" charset="0"/>
                        </a:rPr>
                        <a:t>8710</a:t>
                      </a:r>
                    </a:p>
                  </a:txBody>
                  <a:tcPr marL="6671" marR="6671" marT="6671" marB="0" anchor="b">
                    <a:lnL>
                      <a:noFill/>
                    </a:lnL>
                    <a:lnR>
                      <a:noFill/>
                    </a:lnR>
                    <a:lnT>
                      <a:noFill/>
                    </a:lnT>
                    <a:lnB>
                      <a:noFill/>
                    </a:lnB>
                    <a:solidFill>
                      <a:srgbClr val="FFDF00"/>
                    </a:solidFill>
                  </a:tcPr>
                </a:tc>
                <a:tc>
                  <a:txBody>
                    <a:bodyPr/>
                    <a:lstStyle/>
                    <a:p>
                      <a:pPr algn="r" fontAlgn="b"/>
                      <a:r>
                        <a:rPr lang="ru-RU" sz="600" b="0" i="0" u="none" strike="noStrike">
                          <a:solidFill>
                            <a:schemeClr val="bg1"/>
                          </a:solidFill>
                          <a:effectLst/>
                          <a:latin typeface="Calibri" panose="020F0502020204030204" pitchFamily="34" charset="0"/>
                        </a:rPr>
                        <a:t>9144</a:t>
                      </a:r>
                    </a:p>
                  </a:txBody>
                  <a:tcPr marL="6671" marR="6671" marT="6671" marB="0" anchor="b">
                    <a:lnL>
                      <a:noFill/>
                    </a:lnL>
                    <a:lnR>
                      <a:noFill/>
                    </a:lnR>
                    <a:lnT>
                      <a:noFill/>
                    </a:lnT>
                    <a:lnB>
                      <a:noFill/>
                    </a:lnB>
                    <a:solidFill>
                      <a:srgbClr val="FFEA00"/>
                    </a:solidFill>
                  </a:tcPr>
                </a:tc>
                <a:tc>
                  <a:txBody>
                    <a:bodyPr/>
                    <a:lstStyle/>
                    <a:p>
                      <a:pPr algn="r" fontAlgn="b"/>
                      <a:r>
                        <a:rPr lang="ru-RU" sz="600" b="0" i="0" u="none" strike="noStrike">
                          <a:solidFill>
                            <a:schemeClr val="bg1"/>
                          </a:solidFill>
                          <a:effectLst/>
                          <a:latin typeface="Calibri" panose="020F0502020204030204" pitchFamily="34" charset="0"/>
                        </a:rPr>
                        <a:t>9578</a:t>
                      </a:r>
                    </a:p>
                  </a:txBody>
                  <a:tcPr marL="6671" marR="6671" marT="6671" marB="0" anchor="b">
                    <a:lnL>
                      <a:noFill/>
                    </a:lnL>
                    <a:lnR>
                      <a:noFill/>
                    </a:lnR>
                    <a:lnT>
                      <a:noFill/>
                    </a:lnT>
                    <a:lnB>
                      <a:noFill/>
                    </a:lnB>
                    <a:solidFill>
                      <a:srgbClr val="FFF600"/>
                    </a:solidFill>
                  </a:tcPr>
                </a:tc>
                <a:tc>
                  <a:txBody>
                    <a:bodyPr/>
                    <a:lstStyle/>
                    <a:p>
                      <a:pPr algn="r" fontAlgn="b"/>
                      <a:r>
                        <a:rPr lang="ru-RU" sz="600" b="0" i="0" u="none" strike="noStrike" dirty="0">
                          <a:solidFill>
                            <a:schemeClr val="bg1"/>
                          </a:solidFill>
                          <a:effectLst/>
                          <a:latin typeface="Calibri" panose="020F0502020204030204" pitchFamily="34" charset="0"/>
                        </a:rPr>
                        <a:t>10012</a:t>
                      </a:r>
                    </a:p>
                  </a:txBody>
                  <a:tcPr marL="6671" marR="6671" marT="6671" marB="0" anchor="b">
                    <a:lnL>
                      <a:noFill/>
                    </a:lnL>
                    <a:lnR>
                      <a:noFill/>
                    </a:lnR>
                    <a:lnT>
                      <a:noFill/>
                    </a:lnT>
                    <a:lnB>
                      <a:noFill/>
                    </a:lnB>
                    <a:solidFill>
                      <a:srgbClr val="FDFF00"/>
                    </a:solidFill>
                  </a:tcPr>
                </a:tc>
                <a:tc>
                  <a:txBody>
                    <a:bodyPr/>
                    <a:lstStyle/>
                    <a:p>
                      <a:pPr algn="r" fontAlgn="b"/>
                      <a:r>
                        <a:rPr lang="ru-RU" sz="600" b="0" i="0" u="none" strike="noStrike">
                          <a:solidFill>
                            <a:schemeClr val="bg1"/>
                          </a:solidFill>
                          <a:effectLst/>
                          <a:latin typeface="Calibri" panose="020F0502020204030204" pitchFamily="34" charset="0"/>
                        </a:rPr>
                        <a:t>10446</a:t>
                      </a:r>
                    </a:p>
                  </a:txBody>
                  <a:tcPr marL="6671" marR="6671" marT="6671" marB="0" anchor="b">
                    <a:lnL>
                      <a:noFill/>
                    </a:lnL>
                    <a:lnR>
                      <a:noFill/>
                    </a:lnR>
                    <a:lnT>
                      <a:noFill/>
                    </a:lnT>
                    <a:lnB>
                      <a:noFill/>
                    </a:lnB>
                    <a:solidFill>
                      <a:srgbClr val="F2FF00"/>
                    </a:solidFill>
                  </a:tcPr>
                </a:tc>
                <a:tc>
                  <a:txBody>
                    <a:bodyPr/>
                    <a:lstStyle/>
                    <a:p>
                      <a:pPr algn="r" fontAlgn="b"/>
                      <a:r>
                        <a:rPr lang="ru-RU" sz="600" b="0" i="0" u="none" strike="noStrike">
                          <a:solidFill>
                            <a:schemeClr val="bg1"/>
                          </a:solidFill>
                          <a:effectLst/>
                          <a:latin typeface="Calibri" panose="020F0502020204030204" pitchFamily="34" charset="0"/>
                        </a:rPr>
                        <a:t>10880</a:t>
                      </a:r>
                    </a:p>
                  </a:txBody>
                  <a:tcPr marL="6671" marR="6671" marT="6671" marB="0" anchor="b">
                    <a:lnL>
                      <a:noFill/>
                    </a:lnL>
                    <a:lnR>
                      <a:noFill/>
                    </a:lnR>
                    <a:lnT>
                      <a:noFill/>
                    </a:lnT>
                    <a:lnB>
                      <a:noFill/>
                    </a:lnB>
                    <a:solidFill>
                      <a:srgbClr val="E7FF00"/>
                    </a:solidFill>
                  </a:tcPr>
                </a:tc>
              </a:tr>
              <a:tr h="391885">
                <a:tc>
                  <a:txBody>
                    <a:bodyPr/>
                    <a:lstStyle/>
                    <a:p>
                      <a:pPr algn="r" fontAlgn="b"/>
                      <a:r>
                        <a:rPr lang="ru-RU" sz="600" b="0" i="0" u="none" strike="noStrike">
                          <a:solidFill>
                            <a:schemeClr val="tx1"/>
                          </a:solidFill>
                          <a:effectLst/>
                          <a:latin typeface="Calibri" panose="020F0502020204030204" pitchFamily="34" charset="0"/>
                        </a:rPr>
                        <a:t>32</a:t>
                      </a:r>
                    </a:p>
                  </a:txBody>
                  <a:tcPr marL="6671" marR="6671" marT="6671" marB="0" anchor="b">
                    <a:lnL>
                      <a:noFill/>
                    </a:lnL>
                    <a:lnR>
                      <a:noFill/>
                    </a:lnR>
                    <a:lnT>
                      <a:noFill/>
                    </a:lnT>
                    <a:lnB>
                      <a:noFill/>
                    </a:lnB>
                  </a:tcPr>
                </a:tc>
                <a:tc>
                  <a:txBody>
                    <a:bodyPr/>
                    <a:lstStyle/>
                    <a:p>
                      <a:pPr algn="r" fontAlgn="b"/>
                      <a:r>
                        <a:rPr lang="ru-RU" sz="600" b="0" i="0" u="none" strike="noStrike">
                          <a:solidFill>
                            <a:schemeClr val="bg1"/>
                          </a:solidFill>
                          <a:effectLst/>
                          <a:latin typeface="Calibri" panose="020F0502020204030204" pitchFamily="34" charset="0"/>
                        </a:rPr>
                        <a:t>494</a:t>
                      </a:r>
                    </a:p>
                  </a:txBody>
                  <a:tcPr marL="6671" marR="6671" marT="6671" marB="0" anchor="b">
                    <a:lnL>
                      <a:noFill/>
                    </a:lnL>
                    <a:lnR>
                      <a:noFill/>
                    </a:lnR>
                    <a:lnT>
                      <a:noFill/>
                    </a:lnT>
                    <a:lnB>
                      <a:noFill/>
                    </a:lnB>
                    <a:solidFill>
                      <a:srgbClr val="FF0D00"/>
                    </a:solidFill>
                  </a:tcPr>
                </a:tc>
                <a:tc>
                  <a:txBody>
                    <a:bodyPr/>
                    <a:lstStyle/>
                    <a:p>
                      <a:pPr algn="r" fontAlgn="b"/>
                      <a:r>
                        <a:rPr lang="ru-RU" sz="600" b="0" i="0" u="none" strike="noStrike">
                          <a:solidFill>
                            <a:schemeClr val="bg1"/>
                          </a:solidFill>
                          <a:effectLst/>
                          <a:latin typeface="Calibri" panose="020F0502020204030204" pitchFamily="34" charset="0"/>
                        </a:rPr>
                        <a:t>956</a:t>
                      </a:r>
                    </a:p>
                  </a:txBody>
                  <a:tcPr marL="6671" marR="6671" marT="6671" marB="0" anchor="b">
                    <a:lnL>
                      <a:noFill/>
                    </a:lnL>
                    <a:lnR>
                      <a:noFill/>
                    </a:lnR>
                    <a:lnT>
                      <a:noFill/>
                    </a:lnT>
                    <a:lnB>
                      <a:noFill/>
                    </a:lnB>
                    <a:solidFill>
                      <a:srgbClr val="FF1900"/>
                    </a:solidFill>
                  </a:tcPr>
                </a:tc>
                <a:tc>
                  <a:txBody>
                    <a:bodyPr/>
                    <a:lstStyle/>
                    <a:p>
                      <a:pPr algn="r" fontAlgn="b"/>
                      <a:r>
                        <a:rPr lang="ru-RU" sz="600" b="0" i="0" u="none" strike="noStrike">
                          <a:solidFill>
                            <a:schemeClr val="bg1"/>
                          </a:solidFill>
                          <a:effectLst/>
                          <a:latin typeface="Calibri" panose="020F0502020204030204" pitchFamily="34" charset="0"/>
                        </a:rPr>
                        <a:t>1418</a:t>
                      </a:r>
                    </a:p>
                  </a:txBody>
                  <a:tcPr marL="6671" marR="6671" marT="6671" marB="0" anchor="b">
                    <a:lnL>
                      <a:noFill/>
                    </a:lnL>
                    <a:lnR>
                      <a:noFill/>
                    </a:lnR>
                    <a:lnT>
                      <a:noFill/>
                    </a:lnT>
                    <a:lnB>
                      <a:noFill/>
                    </a:lnB>
                    <a:solidFill>
                      <a:srgbClr val="FF2400"/>
                    </a:solidFill>
                  </a:tcPr>
                </a:tc>
                <a:tc>
                  <a:txBody>
                    <a:bodyPr/>
                    <a:lstStyle/>
                    <a:p>
                      <a:pPr algn="r" fontAlgn="b"/>
                      <a:r>
                        <a:rPr lang="ru-RU" sz="600" b="0" i="0" u="none" strike="noStrike">
                          <a:solidFill>
                            <a:schemeClr val="bg1"/>
                          </a:solidFill>
                          <a:effectLst/>
                          <a:latin typeface="Calibri" panose="020F0502020204030204" pitchFamily="34" charset="0"/>
                        </a:rPr>
                        <a:t>1880</a:t>
                      </a:r>
                    </a:p>
                  </a:txBody>
                  <a:tcPr marL="6671" marR="6671" marT="6671" marB="0" anchor="b">
                    <a:lnL>
                      <a:noFill/>
                    </a:lnL>
                    <a:lnR>
                      <a:noFill/>
                    </a:lnR>
                    <a:lnT>
                      <a:noFill/>
                    </a:lnT>
                    <a:lnB>
                      <a:noFill/>
                    </a:lnB>
                    <a:solidFill>
                      <a:srgbClr val="FF3000"/>
                    </a:solidFill>
                  </a:tcPr>
                </a:tc>
                <a:tc>
                  <a:txBody>
                    <a:bodyPr/>
                    <a:lstStyle/>
                    <a:p>
                      <a:pPr algn="r" fontAlgn="b"/>
                      <a:r>
                        <a:rPr lang="ru-RU" sz="600" b="0" i="0" u="none" strike="noStrike">
                          <a:solidFill>
                            <a:schemeClr val="bg1"/>
                          </a:solidFill>
                          <a:effectLst/>
                          <a:latin typeface="Calibri" panose="020F0502020204030204" pitchFamily="34" charset="0"/>
                        </a:rPr>
                        <a:t>2342</a:t>
                      </a:r>
                    </a:p>
                  </a:txBody>
                  <a:tcPr marL="6671" marR="6671" marT="6671" marB="0" anchor="b">
                    <a:lnL>
                      <a:noFill/>
                    </a:lnL>
                    <a:lnR>
                      <a:noFill/>
                    </a:lnR>
                    <a:lnT>
                      <a:noFill/>
                    </a:lnT>
                    <a:lnB>
                      <a:noFill/>
                    </a:lnB>
                    <a:solidFill>
                      <a:srgbClr val="FF3C00"/>
                    </a:solidFill>
                  </a:tcPr>
                </a:tc>
                <a:tc>
                  <a:txBody>
                    <a:bodyPr/>
                    <a:lstStyle/>
                    <a:p>
                      <a:pPr algn="r" fontAlgn="b"/>
                      <a:r>
                        <a:rPr lang="ru-RU" sz="600" b="0" i="0" u="none" strike="noStrike">
                          <a:solidFill>
                            <a:schemeClr val="bg1"/>
                          </a:solidFill>
                          <a:effectLst/>
                          <a:latin typeface="Calibri" panose="020F0502020204030204" pitchFamily="34" charset="0"/>
                        </a:rPr>
                        <a:t>2804</a:t>
                      </a:r>
                    </a:p>
                  </a:txBody>
                  <a:tcPr marL="6671" marR="6671" marT="6671" marB="0" anchor="b">
                    <a:lnL>
                      <a:noFill/>
                    </a:lnL>
                    <a:lnR>
                      <a:noFill/>
                    </a:lnR>
                    <a:lnT>
                      <a:noFill/>
                    </a:lnT>
                    <a:lnB>
                      <a:noFill/>
                    </a:lnB>
                    <a:solidFill>
                      <a:srgbClr val="FF4800"/>
                    </a:solidFill>
                  </a:tcPr>
                </a:tc>
                <a:tc>
                  <a:txBody>
                    <a:bodyPr/>
                    <a:lstStyle/>
                    <a:p>
                      <a:pPr algn="r" fontAlgn="b"/>
                      <a:r>
                        <a:rPr lang="ru-RU" sz="600" b="0" i="0" u="none" strike="noStrike">
                          <a:solidFill>
                            <a:schemeClr val="bg1"/>
                          </a:solidFill>
                          <a:effectLst/>
                          <a:latin typeface="Calibri" panose="020F0502020204030204" pitchFamily="34" charset="0"/>
                        </a:rPr>
                        <a:t>3266</a:t>
                      </a:r>
                    </a:p>
                  </a:txBody>
                  <a:tcPr marL="6671" marR="6671" marT="6671" marB="0" anchor="b">
                    <a:lnL>
                      <a:noFill/>
                    </a:lnL>
                    <a:lnR>
                      <a:noFill/>
                    </a:lnR>
                    <a:lnT>
                      <a:noFill/>
                    </a:lnT>
                    <a:lnB>
                      <a:noFill/>
                    </a:lnB>
                    <a:solidFill>
                      <a:srgbClr val="FF5400"/>
                    </a:solidFill>
                  </a:tcPr>
                </a:tc>
                <a:tc>
                  <a:txBody>
                    <a:bodyPr/>
                    <a:lstStyle/>
                    <a:p>
                      <a:pPr algn="r" fontAlgn="b"/>
                      <a:r>
                        <a:rPr lang="ru-RU" sz="600" b="0" i="0" u="none" strike="noStrike">
                          <a:solidFill>
                            <a:schemeClr val="bg1"/>
                          </a:solidFill>
                          <a:effectLst/>
                          <a:latin typeface="Calibri" panose="020F0502020204030204" pitchFamily="34" charset="0"/>
                        </a:rPr>
                        <a:t>3728</a:t>
                      </a:r>
                    </a:p>
                  </a:txBody>
                  <a:tcPr marL="6671" marR="6671" marT="6671" marB="0" anchor="b">
                    <a:lnL>
                      <a:noFill/>
                    </a:lnL>
                    <a:lnR>
                      <a:noFill/>
                    </a:lnR>
                    <a:lnT>
                      <a:noFill/>
                    </a:lnT>
                    <a:lnB>
                      <a:noFill/>
                    </a:lnB>
                    <a:solidFill>
                      <a:srgbClr val="FF6000"/>
                    </a:solidFill>
                  </a:tcPr>
                </a:tc>
                <a:tc>
                  <a:txBody>
                    <a:bodyPr/>
                    <a:lstStyle/>
                    <a:p>
                      <a:pPr algn="r" fontAlgn="b"/>
                      <a:r>
                        <a:rPr lang="ru-RU" sz="600" b="0" i="0" u="none" strike="noStrike">
                          <a:solidFill>
                            <a:schemeClr val="bg1"/>
                          </a:solidFill>
                          <a:effectLst/>
                          <a:latin typeface="Calibri" panose="020F0502020204030204" pitchFamily="34" charset="0"/>
                        </a:rPr>
                        <a:t>4190</a:t>
                      </a:r>
                    </a:p>
                  </a:txBody>
                  <a:tcPr marL="6671" marR="6671" marT="6671" marB="0" anchor="b">
                    <a:lnL>
                      <a:noFill/>
                    </a:lnL>
                    <a:lnR>
                      <a:noFill/>
                    </a:lnR>
                    <a:lnT>
                      <a:noFill/>
                    </a:lnT>
                    <a:lnB>
                      <a:noFill/>
                    </a:lnB>
                    <a:solidFill>
                      <a:srgbClr val="FF6B00"/>
                    </a:solidFill>
                  </a:tcPr>
                </a:tc>
                <a:tc>
                  <a:txBody>
                    <a:bodyPr/>
                    <a:lstStyle/>
                    <a:p>
                      <a:pPr algn="r" fontAlgn="b"/>
                      <a:r>
                        <a:rPr lang="ru-RU" sz="600" b="0" i="0" u="none" strike="noStrike">
                          <a:solidFill>
                            <a:schemeClr val="bg1"/>
                          </a:solidFill>
                          <a:effectLst/>
                          <a:latin typeface="Calibri" panose="020F0502020204030204" pitchFamily="34" charset="0"/>
                        </a:rPr>
                        <a:t>4652</a:t>
                      </a:r>
                    </a:p>
                  </a:txBody>
                  <a:tcPr marL="6671" marR="6671" marT="6671" marB="0" anchor="b">
                    <a:lnL>
                      <a:noFill/>
                    </a:lnL>
                    <a:lnR>
                      <a:noFill/>
                    </a:lnR>
                    <a:lnT>
                      <a:noFill/>
                    </a:lnT>
                    <a:lnB>
                      <a:noFill/>
                    </a:lnB>
                    <a:solidFill>
                      <a:srgbClr val="FF7700"/>
                    </a:solidFill>
                  </a:tcPr>
                </a:tc>
                <a:tc>
                  <a:txBody>
                    <a:bodyPr/>
                    <a:lstStyle/>
                    <a:p>
                      <a:pPr algn="r" fontAlgn="b"/>
                      <a:r>
                        <a:rPr lang="ru-RU" sz="600" b="0" i="0" u="none" strike="noStrike">
                          <a:solidFill>
                            <a:schemeClr val="bg1"/>
                          </a:solidFill>
                          <a:effectLst/>
                          <a:latin typeface="Calibri" panose="020F0502020204030204" pitchFamily="34" charset="0"/>
                        </a:rPr>
                        <a:t>5114</a:t>
                      </a:r>
                    </a:p>
                  </a:txBody>
                  <a:tcPr marL="6671" marR="6671" marT="6671" marB="0" anchor="b">
                    <a:lnL>
                      <a:noFill/>
                    </a:lnL>
                    <a:lnR>
                      <a:noFill/>
                    </a:lnR>
                    <a:lnT>
                      <a:noFill/>
                    </a:lnT>
                    <a:lnB>
                      <a:noFill/>
                    </a:lnB>
                    <a:solidFill>
                      <a:srgbClr val="FF8300"/>
                    </a:solidFill>
                  </a:tcPr>
                </a:tc>
                <a:tc>
                  <a:txBody>
                    <a:bodyPr/>
                    <a:lstStyle/>
                    <a:p>
                      <a:pPr algn="r" fontAlgn="b"/>
                      <a:r>
                        <a:rPr lang="ru-RU" sz="600" b="0" i="0" u="none" strike="noStrike">
                          <a:solidFill>
                            <a:schemeClr val="bg1"/>
                          </a:solidFill>
                          <a:effectLst/>
                          <a:latin typeface="Calibri" panose="020F0502020204030204" pitchFamily="34" charset="0"/>
                        </a:rPr>
                        <a:t>5576</a:t>
                      </a:r>
                    </a:p>
                  </a:txBody>
                  <a:tcPr marL="6671" marR="6671" marT="6671" marB="0" anchor="b">
                    <a:lnL>
                      <a:noFill/>
                    </a:lnL>
                    <a:lnR>
                      <a:noFill/>
                    </a:lnR>
                    <a:lnT>
                      <a:noFill/>
                    </a:lnT>
                    <a:lnB>
                      <a:noFill/>
                    </a:lnB>
                    <a:solidFill>
                      <a:srgbClr val="FF8F00"/>
                    </a:solidFill>
                  </a:tcPr>
                </a:tc>
                <a:tc>
                  <a:txBody>
                    <a:bodyPr/>
                    <a:lstStyle/>
                    <a:p>
                      <a:pPr algn="r" fontAlgn="b"/>
                      <a:r>
                        <a:rPr lang="ru-RU" sz="600" b="0" i="0" u="none" strike="noStrike">
                          <a:solidFill>
                            <a:schemeClr val="bg1"/>
                          </a:solidFill>
                          <a:effectLst/>
                          <a:latin typeface="Calibri" panose="020F0502020204030204" pitchFamily="34" charset="0"/>
                        </a:rPr>
                        <a:t>6038</a:t>
                      </a:r>
                    </a:p>
                  </a:txBody>
                  <a:tcPr marL="6671" marR="6671" marT="6671" marB="0" anchor="b">
                    <a:lnL>
                      <a:noFill/>
                    </a:lnL>
                    <a:lnR>
                      <a:noFill/>
                    </a:lnR>
                    <a:lnT>
                      <a:noFill/>
                    </a:lnT>
                    <a:lnB>
                      <a:noFill/>
                    </a:lnB>
                    <a:solidFill>
                      <a:srgbClr val="FF9B00"/>
                    </a:solidFill>
                  </a:tcPr>
                </a:tc>
                <a:tc>
                  <a:txBody>
                    <a:bodyPr/>
                    <a:lstStyle/>
                    <a:p>
                      <a:pPr algn="r" fontAlgn="b"/>
                      <a:r>
                        <a:rPr lang="ru-RU" sz="600" b="0" i="0" u="none" strike="noStrike">
                          <a:solidFill>
                            <a:schemeClr val="bg1"/>
                          </a:solidFill>
                          <a:effectLst/>
                          <a:latin typeface="Calibri" panose="020F0502020204030204" pitchFamily="34" charset="0"/>
                        </a:rPr>
                        <a:t>6500</a:t>
                      </a:r>
                    </a:p>
                  </a:txBody>
                  <a:tcPr marL="6671" marR="6671" marT="6671" marB="0" anchor="b">
                    <a:lnL>
                      <a:noFill/>
                    </a:lnL>
                    <a:lnR>
                      <a:noFill/>
                    </a:lnR>
                    <a:lnT>
                      <a:noFill/>
                    </a:lnT>
                    <a:lnB>
                      <a:noFill/>
                    </a:lnB>
                    <a:solidFill>
                      <a:srgbClr val="FFA700"/>
                    </a:solidFill>
                  </a:tcPr>
                </a:tc>
                <a:tc>
                  <a:txBody>
                    <a:bodyPr/>
                    <a:lstStyle/>
                    <a:p>
                      <a:pPr algn="r" fontAlgn="b"/>
                      <a:r>
                        <a:rPr lang="ru-RU" sz="600" b="0" i="0" u="none" strike="noStrike">
                          <a:solidFill>
                            <a:schemeClr val="bg1"/>
                          </a:solidFill>
                          <a:effectLst/>
                          <a:latin typeface="Calibri" panose="020F0502020204030204" pitchFamily="34" charset="0"/>
                        </a:rPr>
                        <a:t>6962</a:t>
                      </a:r>
                    </a:p>
                  </a:txBody>
                  <a:tcPr marL="6671" marR="6671" marT="6671" marB="0" anchor="b">
                    <a:lnL>
                      <a:noFill/>
                    </a:lnL>
                    <a:lnR>
                      <a:noFill/>
                    </a:lnR>
                    <a:lnT>
                      <a:noFill/>
                    </a:lnT>
                    <a:lnB>
                      <a:noFill/>
                    </a:lnB>
                    <a:solidFill>
                      <a:srgbClr val="FFB300"/>
                    </a:solidFill>
                  </a:tcPr>
                </a:tc>
                <a:tc>
                  <a:txBody>
                    <a:bodyPr/>
                    <a:lstStyle/>
                    <a:p>
                      <a:pPr algn="r" fontAlgn="b"/>
                      <a:r>
                        <a:rPr lang="ru-RU" sz="600" b="0" i="0" u="none" strike="noStrike">
                          <a:solidFill>
                            <a:schemeClr val="bg1"/>
                          </a:solidFill>
                          <a:effectLst/>
                          <a:latin typeface="Calibri" panose="020F0502020204030204" pitchFamily="34" charset="0"/>
                        </a:rPr>
                        <a:t>7424</a:t>
                      </a:r>
                    </a:p>
                  </a:txBody>
                  <a:tcPr marL="6671" marR="6671" marT="6671" marB="0" anchor="b">
                    <a:lnL>
                      <a:noFill/>
                    </a:lnL>
                    <a:lnR>
                      <a:noFill/>
                    </a:lnR>
                    <a:lnT>
                      <a:noFill/>
                    </a:lnT>
                    <a:lnB>
                      <a:noFill/>
                    </a:lnB>
                    <a:solidFill>
                      <a:srgbClr val="FFBE00"/>
                    </a:solidFill>
                  </a:tcPr>
                </a:tc>
                <a:tc>
                  <a:txBody>
                    <a:bodyPr/>
                    <a:lstStyle/>
                    <a:p>
                      <a:pPr algn="r" fontAlgn="b"/>
                      <a:r>
                        <a:rPr lang="ru-RU" sz="600" b="0" i="0" u="none" strike="noStrike">
                          <a:solidFill>
                            <a:schemeClr val="bg1"/>
                          </a:solidFill>
                          <a:effectLst/>
                          <a:latin typeface="Calibri" panose="020F0502020204030204" pitchFamily="34" charset="0"/>
                        </a:rPr>
                        <a:t>7886</a:t>
                      </a:r>
                    </a:p>
                  </a:txBody>
                  <a:tcPr marL="6671" marR="6671" marT="6671" marB="0" anchor="b">
                    <a:lnL>
                      <a:noFill/>
                    </a:lnL>
                    <a:lnR>
                      <a:noFill/>
                    </a:lnR>
                    <a:lnT>
                      <a:noFill/>
                    </a:lnT>
                    <a:lnB>
                      <a:noFill/>
                    </a:lnB>
                    <a:solidFill>
                      <a:srgbClr val="FFCA00"/>
                    </a:solidFill>
                  </a:tcPr>
                </a:tc>
                <a:tc>
                  <a:txBody>
                    <a:bodyPr/>
                    <a:lstStyle/>
                    <a:p>
                      <a:pPr algn="r" fontAlgn="b"/>
                      <a:r>
                        <a:rPr lang="ru-RU" sz="600" b="0" i="0" u="none" strike="noStrike">
                          <a:solidFill>
                            <a:schemeClr val="bg1"/>
                          </a:solidFill>
                          <a:effectLst/>
                          <a:latin typeface="Calibri" panose="020F0502020204030204" pitchFamily="34" charset="0"/>
                        </a:rPr>
                        <a:t>8348</a:t>
                      </a:r>
                    </a:p>
                  </a:txBody>
                  <a:tcPr marL="6671" marR="6671" marT="6671" marB="0" anchor="b">
                    <a:lnL>
                      <a:noFill/>
                    </a:lnL>
                    <a:lnR>
                      <a:noFill/>
                    </a:lnR>
                    <a:lnT>
                      <a:noFill/>
                    </a:lnT>
                    <a:lnB>
                      <a:noFill/>
                    </a:lnB>
                    <a:solidFill>
                      <a:srgbClr val="FFD600"/>
                    </a:solidFill>
                  </a:tcPr>
                </a:tc>
                <a:tc>
                  <a:txBody>
                    <a:bodyPr/>
                    <a:lstStyle/>
                    <a:p>
                      <a:pPr algn="r" fontAlgn="b"/>
                      <a:r>
                        <a:rPr lang="ru-RU" sz="600" b="0" i="0" u="none" strike="noStrike">
                          <a:solidFill>
                            <a:schemeClr val="bg1"/>
                          </a:solidFill>
                          <a:effectLst/>
                          <a:latin typeface="Calibri" panose="020F0502020204030204" pitchFamily="34" charset="0"/>
                        </a:rPr>
                        <a:t>8810</a:t>
                      </a:r>
                    </a:p>
                  </a:txBody>
                  <a:tcPr marL="6671" marR="6671" marT="6671" marB="0" anchor="b">
                    <a:lnL>
                      <a:noFill/>
                    </a:lnL>
                    <a:lnR>
                      <a:noFill/>
                    </a:lnR>
                    <a:lnT>
                      <a:noFill/>
                    </a:lnT>
                    <a:lnB>
                      <a:noFill/>
                    </a:lnB>
                    <a:solidFill>
                      <a:srgbClr val="FFE200"/>
                    </a:solidFill>
                  </a:tcPr>
                </a:tc>
                <a:tc>
                  <a:txBody>
                    <a:bodyPr/>
                    <a:lstStyle/>
                    <a:p>
                      <a:pPr algn="r" fontAlgn="b"/>
                      <a:r>
                        <a:rPr lang="ru-RU" sz="600" b="0" i="0" u="none" strike="noStrike">
                          <a:solidFill>
                            <a:schemeClr val="bg1"/>
                          </a:solidFill>
                          <a:effectLst/>
                          <a:latin typeface="Calibri" panose="020F0502020204030204" pitchFamily="34" charset="0"/>
                        </a:rPr>
                        <a:t>9272</a:t>
                      </a:r>
                    </a:p>
                  </a:txBody>
                  <a:tcPr marL="6671" marR="6671" marT="6671" marB="0" anchor="b">
                    <a:lnL>
                      <a:noFill/>
                    </a:lnL>
                    <a:lnR>
                      <a:noFill/>
                    </a:lnR>
                    <a:lnT>
                      <a:noFill/>
                    </a:lnT>
                    <a:lnB>
                      <a:noFill/>
                    </a:lnB>
                    <a:solidFill>
                      <a:srgbClr val="FFEE00"/>
                    </a:solidFill>
                  </a:tcPr>
                </a:tc>
                <a:tc>
                  <a:txBody>
                    <a:bodyPr/>
                    <a:lstStyle/>
                    <a:p>
                      <a:pPr algn="r" fontAlgn="b"/>
                      <a:r>
                        <a:rPr lang="ru-RU" sz="600" b="0" i="0" u="none" strike="noStrike">
                          <a:solidFill>
                            <a:schemeClr val="bg1"/>
                          </a:solidFill>
                          <a:effectLst/>
                          <a:latin typeface="Calibri" panose="020F0502020204030204" pitchFamily="34" charset="0"/>
                        </a:rPr>
                        <a:t>9734</a:t>
                      </a:r>
                    </a:p>
                  </a:txBody>
                  <a:tcPr marL="6671" marR="6671" marT="6671" marB="0" anchor="b">
                    <a:lnL>
                      <a:noFill/>
                    </a:lnL>
                    <a:lnR>
                      <a:noFill/>
                    </a:lnR>
                    <a:lnT>
                      <a:noFill/>
                    </a:lnT>
                    <a:lnB>
                      <a:noFill/>
                    </a:lnB>
                    <a:solidFill>
                      <a:srgbClr val="FFFA00"/>
                    </a:solidFill>
                  </a:tcPr>
                </a:tc>
                <a:tc>
                  <a:txBody>
                    <a:bodyPr/>
                    <a:lstStyle/>
                    <a:p>
                      <a:pPr algn="r" fontAlgn="b"/>
                      <a:r>
                        <a:rPr lang="ru-RU" sz="600" b="0" i="0" u="none" strike="noStrike" dirty="0">
                          <a:solidFill>
                            <a:schemeClr val="bg1"/>
                          </a:solidFill>
                          <a:effectLst/>
                          <a:latin typeface="Calibri" panose="020F0502020204030204" pitchFamily="34" charset="0"/>
                        </a:rPr>
                        <a:t>10196</a:t>
                      </a:r>
                    </a:p>
                  </a:txBody>
                  <a:tcPr marL="6671" marR="6671" marT="6671" marB="0" anchor="b">
                    <a:lnL>
                      <a:noFill/>
                    </a:lnL>
                    <a:lnR>
                      <a:noFill/>
                    </a:lnR>
                    <a:lnT>
                      <a:noFill/>
                    </a:lnT>
                    <a:lnB>
                      <a:noFill/>
                    </a:lnB>
                    <a:solidFill>
                      <a:srgbClr val="F9FF00"/>
                    </a:solidFill>
                  </a:tcPr>
                </a:tc>
                <a:tc>
                  <a:txBody>
                    <a:bodyPr/>
                    <a:lstStyle/>
                    <a:p>
                      <a:pPr algn="r" fontAlgn="b"/>
                      <a:r>
                        <a:rPr lang="ru-RU" sz="600" b="0" i="0" u="none" strike="noStrike">
                          <a:solidFill>
                            <a:schemeClr val="bg1"/>
                          </a:solidFill>
                          <a:effectLst/>
                          <a:latin typeface="Calibri" panose="020F0502020204030204" pitchFamily="34" charset="0"/>
                        </a:rPr>
                        <a:t>10658</a:t>
                      </a:r>
                    </a:p>
                  </a:txBody>
                  <a:tcPr marL="6671" marR="6671" marT="6671" marB="0" anchor="b">
                    <a:lnL>
                      <a:noFill/>
                    </a:lnL>
                    <a:lnR>
                      <a:noFill/>
                    </a:lnR>
                    <a:lnT>
                      <a:noFill/>
                    </a:lnT>
                    <a:lnB>
                      <a:noFill/>
                    </a:lnB>
                    <a:solidFill>
                      <a:srgbClr val="EDFF00"/>
                    </a:solidFill>
                  </a:tcPr>
                </a:tc>
                <a:tc>
                  <a:txBody>
                    <a:bodyPr/>
                    <a:lstStyle/>
                    <a:p>
                      <a:pPr algn="r" fontAlgn="b"/>
                      <a:r>
                        <a:rPr lang="ru-RU" sz="600" b="0" i="0" u="none" strike="noStrike">
                          <a:solidFill>
                            <a:schemeClr val="bg1"/>
                          </a:solidFill>
                          <a:effectLst/>
                          <a:latin typeface="Calibri" panose="020F0502020204030204" pitchFamily="34" charset="0"/>
                        </a:rPr>
                        <a:t>11120</a:t>
                      </a:r>
                    </a:p>
                  </a:txBody>
                  <a:tcPr marL="6671" marR="6671" marT="6671" marB="0" anchor="b">
                    <a:lnL>
                      <a:noFill/>
                    </a:lnL>
                    <a:lnR>
                      <a:noFill/>
                    </a:lnR>
                    <a:lnT>
                      <a:noFill/>
                    </a:lnT>
                    <a:lnB>
                      <a:noFill/>
                    </a:lnB>
                    <a:solidFill>
                      <a:srgbClr val="E1FF00"/>
                    </a:solidFill>
                  </a:tcPr>
                </a:tc>
                <a:tc>
                  <a:txBody>
                    <a:bodyPr/>
                    <a:lstStyle/>
                    <a:p>
                      <a:pPr algn="r" fontAlgn="b"/>
                      <a:r>
                        <a:rPr lang="ru-RU" sz="600" b="0" i="0" u="none" strike="noStrike">
                          <a:solidFill>
                            <a:schemeClr val="bg1"/>
                          </a:solidFill>
                          <a:effectLst/>
                          <a:latin typeface="Calibri" panose="020F0502020204030204" pitchFamily="34" charset="0"/>
                        </a:rPr>
                        <a:t>11582</a:t>
                      </a:r>
                    </a:p>
                  </a:txBody>
                  <a:tcPr marL="6671" marR="6671" marT="6671" marB="0" anchor="b">
                    <a:lnL>
                      <a:noFill/>
                    </a:lnL>
                    <a:lnR>
                      <a:noFill/>
                    </a:lnR>
                    <a:lnT>
                      <a:noFill/>
                    </a:lnT>
                    <a:lnB>
                      <a:noFill/>
                    </a:lnB>
                    <a:solidFill>
                      <a:srgbClr val="D5FF00"/>
                    </a:solidFill>
                  </a:tcPr>
                </a:tc>
              </a:tr>
              <a:tr h="391885">
                <a:tc>
                  <a:txBody>
                    <a:bodyPr/>
                    <a:lstStyle/>
                    <a:p>
                      <a:pPr algn="r" fontAlgn="b"/>
                      <a:r>
                        <a:rPr lang="ru-RU" sz="600" b="0" i="0" u="none" strike="noStrike">
                          <a:solidFill>
                            <a:schemeClr val="tx1"/>
                          </a:solidFill>
                          <a:effectLst/>
                          <a:latin typeface="Calibri" panose="020F0502020204030204" pitchFamily="34" charset="0"/>
                        </a:rPr>
                        <a:t>34</a:t>
                      </a:r>
                    </a:p>
                  </a:txBody>
                  <a:tcPr marL="6671" marR="6671" marT="6671" marB="0" anchor="b">
                    <a:lnL>
                      <a:noFill/>
                    </a:lnL>
                    <a:lnR>
                      <a:noFill/>
                    </a:lnR>
                    <a:lnT>
                      <a:noFill/>
                    </a:lnT>
                    <a:lnB>
                      <a:noFill/>
                    </a:lnB>
                  </a:tcPr>
                </a:tc>
                <a:tc>
                  <a:txBody>
                    <a:bodyPr/>
                    <a:lstStyle/>
                    <a:p>
                      <a:pPr algn="r" fontAlgn="b"/>
                      <a:r>
                        <a:rPr lang="ru-RU" sz="600" b="0" i="0" u="none" strike="noStrike">
                          <a:solidFill>
                            <a:schemeClr val="bg1"/>
                          </a:solidFill>
                          <a:effectLst/>
                          <a:latin typeface="Calibri" panose="020F0502020204030204" pitchFamily="34" charset="0"/>
                        </a:rPr>
                        <a:t>524</a:t>
                      </a:r>
                    </a:p>
                  </a:txBody>
                  <a:tcPr marL="6671" marR="6671" marT="6671" marB="0" anchor="b">
                    <a:lnL>
                      <a:noFill/>
                    </a:lnL>
                    <a:lnR>
                      <a:noFill/>
                    </a:lnR>
                    <a:lnT>
                      <a:noFill/>
                    </a:lnT>
                    <a:lnB>
                      <a:noFill/>
                    </a:lnB>
                    <a:solidFill>
                      <a:srgbClr val="FF0D00"/>
                    </a:solidFill>
                  </a:tcPr>
                </a:tc>
                <a:tc>
                  <a:txBody>
                    <a:bodyPr/>
                    <a:lstStyle/>
                    <a:p>
                      <a:pPr algn="r" fontAlgn="b"/>
                      <a:r>
                        <a:rPr lang="ru-RU" sz="600" b="0" i="0" u="none" strike="noStrike">
                          <a:solidFill>
                            <a:schemeClr val="bg1"/>
                          </a:solidFill>
                          <a:effectLst/>
                          <a:latin typeface="Calibri" panose="020F0502020204030204" pitchFamily="34" charset="0"/>
                        </a:rPr>
                        <a:t>1014</a:t>
                      </a:r>
                    </a:p>
                  </a:txBody>
                  <a:tcPr marL="6671" marR="6671" marT="6671" marB="0" anchor="b">
                    <a:lnL>
                      <a:noFill/>
                    </a:lnL>
                    <a:lnR>
                      <a:noFill/>
                    </a:lnR>
                    <a:lnT>
                      <a:noFill/>
                    </a:lnT>
                    <a:lnB>
                      <a:noFill/>
                    </a:lnB>
                    <a:solidFill>
                      <a:srgbClr val="FF1A00"/>
                    </a:solidFill>
                  </a:tcPr>
                </a:tc>
                <a:tc>
                  <a:txBody>
                    <a:bodyPr/>
                    <a:lstStyle/>
                    <a:p>
                      <a:pPr algn="r" fontAlgn="b"/>
                      <a:r>
                        <a:rPr lang="ru-RU" sz="600" b="0" i="0" u="none" strike="noStrike">
                          <a:solidFill>
                            <a:schemeClr val="bg1"/>
                          </a:solidFill>
                          <a:effectLst/>
                          <a:latin typeface="Calibri" panose="020F0502020204030204" pitchFamily="34" charset="0"/>
                        </a:rPr>
                        <a:t>1504</a:t>
                      </a:r>
                    </a:p>
                  </a:txBody>
                  <a:tcPr marL="6671" marR="6671" marT="6671" marB="0" anchor="b">
                    <a:lnL>
                      <a:noFill/>
                    </a:lnL>
                    <a:lnR>
                      <a:noFill/>
                    </a:lnR>
                    <a:lnT>
                      <a:noFill/>
                    </a:lnT>
                    <a:lnB>
                      <a:noFill/>
                    </a:lnB>
                    <a:solidFill>
                      <a:srgbClr val="FF2700"/>
                    </a:solidFill>
                  </a:tcPr>
                </a:tc>
                <a:tc>
                  <a:txBody>
                    <a:bodyPr/>
                    <a:lstStyle/>
                    <a:p>
                      <a:pPr algn="r" fontAlgn="b"/>
                      <a:r>
                        <a:rPr lang="ru-RU" sz="600" b="0" i="0" u="none" strike="noStrike">
                          <a:solidFill>
                            <a:schemeClr val="bg1"/>
                          </a:solidFill>
                          <a:effectLst/>
                          <a:latin typeface="Calibri" panose="020F0502020204030204" pitchFamily="34" charset="0"/>
                        </a:rPr>
                        <a:t>1994</a:t>
                      </a:r>
                    </a:p>
                  </a:txBody>
                  <a:tcPr marL="6671" marR="6671" marT="6671" marB="0" anchor="b">
                    <a:lnL>
                      <a:noFill/>
                    </a:lnL>
                    <a:lnR>
                      <a:noFill/>
                    </a:lnR>
                    <a:lnT>
                      <a:noFill/>
                    </a:lnT>
                    <a:lnB>
                      <a:noFill/>
                    </a:lnB>
                    <a:solidFill>
                      <a:srgbClr val="FF3300"/>
                    </a:solidFill>
                  </a:tcPr>
                </a:tc>
                <a:tc>
                  <a:txBody>
                    <a:bodyPr/>
                    <a:lstStyle/>
                    <a:p>
                      <a:pPr algn="r" fontAlgn="b"/>
                      <a:r>
                        <a:rPr lang="ru-RU" sz="600" b="0" i="0" u="none" strike="noStrike">
                          <a:solidFill>
                            <a:schemeClr val="bg1"/>
                          </a:solidFill>
                          <a:effectLst/>
                          <a:latin typeface="Calibri" panose="020F0502020204030204" pitchFamily="34" charset="0"/>
                        </a:rPr>
                        <a:t>2484</a:t>
                      </a:r>
                    </a:p>
                  </a:txBody>
                  <a:tcPr marL="6671" marR="6671" marT="6671" marB="0" anchor="b">
                    <a:lnL>
                      <a:noFill/>
                    </a:lnL>
                    <a:lnR>
                      <a:noFill/>
                    </a:lnR>
                    <a:lnT>
                      <a:noFill/>
                    </a:lnT>
                    <a:lnB>
                      <a:noFill/>
                    </a:lnB>
                    <a:solidFill>
                      <a:srgbClr val="FF4000"/>
                    </a:solidFill>
                  </a:tcPr>
                </a:tc>
                <a:tc>
                  <a:txBody>
                    <a:bodyPr/>
                    <a:lstStyle/>
                    <a:p>
                      <a:pPr algn="r" fontAlgn="b"/>
                      <a:r>
                        <a:rPr lang="ru-RU" sz="600" b="0" i="0" u="none" strike="noStrike">
                          <a:solidFill>
                            <a:schemeClr val="bg1"/>
                          </a:solidFill>
                          <a:effectLst/>
                          <a:latin typeface="Calibri" panose="020F0502020204030204" pitchFamily="34" charset="0"/>
                        </a:rPr>
                        <a:t>2974</a:t>
                      </a:r>
                    </a:p>
                  </a:txBody>
                  <a:tcPr marL="6671" marR="6671" marT="6671" marB="0" anchor="b">
                    <a:lnL>
                      <a:noFill/>
                    </a:lnL>
                    <a:lnR>
                      <a:noFill/>
                    </a:lnR>
                    <a:lnT>
                      <a:noFill/>
                    </a:lnT>
                    <a:lnB>
                      <a:noFill/>
                    </a:lnB>
                    <a:solidFill>
                      <a:srgbClr val="FF4C00"/>
                    </a:solidFill>
                  </a:tcPr>
                </a:tc>
                <a:tc>
                  <a:txBody>
                    <a:bodyPr/>
                    <a:lstStyle/>
                    <a:p>
                      <a:pPr algn="r" fontAlgn="b"/>
                      <a:r>
                        <a:rPr lang="ru-RU" sz="600" b="0" i="0" u="none" strike="noStrike">
                          <a:solidFill>
                            <a:schemeClr val="bg1"/>
                          </a:solidFill>
                          <a:effectLst/>
                          <a:latin typeface="Calibri" panose="020F0502020204030204" pitchFamily="34" charset="0"/>
                        </a:rPr>
                        <a:t>3464</a:t>
                      </a:r>
                    </a:p>
                  </a:txBody>
                  <a:tcPr marL="6671" marR="6671" marT="6671" marB="0" anchor="b">
                    <a:lnL>
                      <a:noFill/>
                    </a:lnL>
                    <a:lnR>
                      <a:noFill/>
                    </a:lnR>
                    <a:lnT>
                      <a:noFill/>
                    </a:lnT>
                    <a:lnB>
                      <a:noFill/>
                    </a:lnB>
                    <a:solidFill>
                      <a:srgbClr val="FF5900"/>
                    </a:solidFill>
                  </a:tcPr>
                </a:tc>
                <a:tc>
                  <a:txBody>
                    <a:bodyPr/>
                    <a:lstStyle/>
                    <a:p>
                      <a:pPr algn="r" fontAlgn="b"/>
                      <a:r>
                        <a:rPr lang="ru-RU" sz="600" b="0" i="0" u="none" strike="noStrike">
                          <a:solidFill>
                            <a:schemeClr val="bg1"/>
                          </a:solidFill>
                          <a:effectLst/>
                          <a:latin typeface="Calibri" panose="020F0502020204030204" pitchFamily="34" charset="0"/>
                        </a:rPr>
                        <a:t>3954</a:t>
                      </a:r>
                    </a:p>
                  </a:txBody>
                  <a:tcPr marL="6671" marR="6671" marT="6671" marB="0" anchor="b">
                    <a:lnL>
                      <a:noFill/>
                    </a:lnL>
                    <a:lnR>
                      <a:noFill/>
                    </a:lnR>
                    <a:lnT>
                      <a:noFill/>
                    </a:lnT>
                    <a:lnB>
                      <a:noFill/>
                    </a:lnB>
                    <a:solidFill>
                      <a:srgbClr val="FF6500"/>
                    </a:solidFill>
                  </a:tcPr>
                </a:tc>
                <a:tc>
                  <a:txBody>
                    <a:bodyPr/>
                    <a:lstStyle/>
                    <a:p>
                      <a:pPr algn="r" fontAlgn="b"/>
                      <a:r>
                        <a:rPr lang="ru-RU" sz="600" b="0" i="0" u="none" strike="noStrike">
                          <a:solidFill>
                            <a:schemeClr val="bg1"/>
                          </a:solidFill>
                          <a:effectLst/>
                          <a:latin typeface="Calibri" panose="020F0502020204030204" pitchFamily="34" charset="0"/>
                        </a:rPr>
                        <a:t>4444</a:t>
                      </a:r>
                    </a:p>
                  </a:txBody>
                  <a:tcPr marL="6671" marR="6671" marT="6671" marB="0" anchor="b">
                    <a:lnL>
                      <a:noFill/>
                    </a:lnL>
                    <a:lnR>
                      <a:noFill/>
                    </a:lnR>
                    <a:lnT>
                      <a:noFill/>
                    </a:lnT>
                    <a:lnB>
                      <a:noFill/>
                    </a:lnB>
                    <a:solidFill>
                      <a:srgbClr val="FF7200"/>
                    </a:solidFill>
                  </a:tcPr>
                </a:tc>
                <a:tc>
                  <a:txBody>
                    <a:bodyPr/>
                    <a:lstStyle/>
                    <a:p>
                      <a:pPr algn="r" fontAlgn="b"/>
                      <a:r>
                        <a:rPr lang="ru-RU" sz="600" b="0" i="0" u="none" strike="noStrike">
                          <a:solidFill>
                            <a:schemeClr val="bg1"/>
                          </a:solidFill>
                          <a:effectLst/>
                          <a:latin typeface="Calibri" panose="020F0502020204030204" pitchFamily="34" charset="0"/>
                        </a:rPr>
                        <a:t>4934</a:t>
                      </a:r>
                    </a:p>
                  </a:txBody>
                  <a:tcPr marL="6671" marR="6671" marT="6671" marB="0" anchor="b">
                    <a:lnL>
                      <a:noFill/>
                    </a:lnL>
                    <a:lnR>
                      <a:noFill/>
                    </a:lnR>
                    <a:lnT>
                      <a:noFill/>
                    </a:lnT>
                    <a:lnB>
                      <a:noFill/>
                    </a:lnB>
                    <a:solidFill>
                      <a:srgbClr val="FF7F00"/>
                    </a:solidFill>
                  </a:tcPr>
                </a:tc>
                <a:tc>
                  <a:txBody>
                    <a:bodyPr/>
                    <a:lstStyle/>
                    <a:p>
                      <a:pPr algn="r" fontAlgn="b"/>
                      <a:r>
                        <a:rPr lang="ru-RU" sz="600" b="0" i="0" u="none" strike="noStrike">
                          <a:solidFill>
                            <a:schemeClr val="bg1"/>
                          </a:solidFill>
                          <a:effectLst/>
                          <a:latin typeface="Calibri" panose="020F0502020204030204" pitchFamily="34" charset="0"/>
                        </a:rPr>
                        <a:t>5424</a:t>
                      </a:r>
                    </a:p>
                  </a:txBody>
                  <a:tcPr marL="6671" marR="6671" marT="6671" marB="0" anchor="b">
                    <a:lnL>
                      <a:noFill/>
                    </a:lnL>
                    <a:lnR>
                      <a:noFill/>
                    </a:lnR>
                    <a:lnT>
                      <a:noFill/>
                    </a:lnT>
                    <a:lnB>
                      <a:noFill/>
                    </a:lnB>
                    <a:solidFill>
                      <a:srgbClr val="FF8B00"/>
                    </a:solidFill>
                  </a:tcPr>
                </a:tc>
                <a:tc>
                  <a:txBody>
                    <a:bodyPr/>
                    <a:lstStyle/>
                    <a:p>
                      <a:pPr algn="r" fontAlgn="b"/>
                      <a:r>
                        <a:rPr lang="ru-RU" sz="600" b="0" i="0" u="none" strike="noStrike">
                          <a:solidFill>
                            <a:schemeClr val="bg1"/>
                          </a:solidFill>
                          <a:effectLst/>
                          <a:latin typeface="Calibri" panose="020F0502020204030204" pitchFamily="34" charset="0"/>
                        </a:rPr>
                        <a:t>5914</a:t>
                      </a:r>
                    </a:p>
                  </a:txBody>
                  <a:tcPr marL="6671" marR="6671" marT="6671" marB="0" anchor="b">
                    <a:lnL>
                      <a:noFill/>
                    </a:lnL>
                    <a:lnR>
                      <a:noFill/>
                    </a:lnR>
                    <a:lnT>
                      <a:noFill/>
                    </a:lnT>
                    <a:lnB>
                      <a:noFill/>
                    </a:lnB>
                    <a:solidFill>
                      <a:srgbClr val="FF9800"/>
                    </a:solidFill>
                  </a:tcPr>
                </a:tc>
                <a:tc>
                  <a:txBody>
                    <a:bodyPr/>
                    <a:lstStyle/>
                    <a:p>
                      <a:pPr algn="r" fontAlgn="b"/>
                      <a:r>
                        <a:rPr lang="ru-RU" sz="600" b="0" i="0" u="none" strike="noStrike">
                          <a:solidFill>
                            <a:schemeClr val="bg1"/>
                          </a:solidFill>
                          <a:effectLst/>
                          <a:latin typeface="Calibri" panose="020F0502020204030204" pitchFamily="34" charset="0"/>
                        </a:rPr>
                        <a:t>6404</a:t>
                      </a:r>
                    </a:p>
                  </a:txBody>
                  <a:tcPr marL="6671" marR="6671" marT="6671" marB="0" anchor="b">
                    <a:lnL>
                      <a:noFill/>
                    </a:lnL>
                    <a:lnR>
                      <a:noFill/>
                    </a:lnR>
                    <a:lnT>
                      <a:noFill/>
                    </a:lnT>
                    <a:lnB>
                      <a:noFill/>
                    </a:lnB>
                    <a:solidFill>
                      <a:srgbClr val="FFA400"/>
                    </a:solidFill>
                  </a:tcPr>
                </a:tc>
                <a:tc>
                  <a:txBody>
                    <a:bodyPr/>
                    <a:lstStyle/>
                    <a:p>
                      <a:pPr algn="r" fontAlgn="b"/>
                      <a:r>
                        <a:rPr lang="ru-RU" sz="600" b="0" i="0" u="none" strike="noStrike">
                          <a:solidFill>
                            <a:schemeClr val="bg1"/>
                          </a:solidFill>
                          <a:effectLst/>
                          <a:latin typeface="Calibri" panose="020F0502020204030204" pitchFamily="34" charset="0"/>
                        </a:rPr>
                        <a:t>6894</a:t>
                      </a:r>
                    </a:p>
                  </a:txBody>
                  <a:tcPr marL="6671" marR="6671" marT="6671" marB="0" anchor="b">
                    <a:lnL>
                      <a:noFill/>
                    </a:lnL>
                    <a:lnR>
                      <a:noFill/>
                    </a:lnR>
                    <a:lnT>
                      <a:noFill/>
                    </a:lnT>
                    <a:lnB>
                      <a:noFill/>
                    </a:lnB>
                    <a:solidFill>
                      <a:srgbClr val="FFB100"/>
                    </a:solidFill>
                  </a:tcPr>
                </a:tc>
                <a:tc>
                  <a:txBody>
                    <a:bodyPr/>
                    <a:lstStyle/>
                    <a:p>
                      <a:pPr algn="r" fontAlgn="b"/>
                      <a:r>
                        <a:rPr lang="ru-RU" sz="600" b="0" i="0" u="none" strike="noStrike">
                          <a:solidFill>
                            <a:schemeClr val="bg1"/>
                          </a:solidFill>
                          <a:effectLst/>
                          <a:latin typeface="Calibri" panose="020F0502020204030204" pitchFamily="34" charset="0"/>
                        </a:rPr>
                        <a:t>7384</a:t>
                      </a:r>
                    </a:p>
                  </a:txBody>
                  <a:tcPr marL="6671" marR="6671" marT="6671" marB="0" anchor="b">
                    <a:lnL>
                      <a:noFill/>
                    </a:lnL>
                    <a:lnR>
                      <a:noFill/>
                    </a:lnR>
                    <a:lnT>
                      <a:noFill/>
                    </a:lnT>
                    <a:lnB>
                      <a:noFill/>
                    </a:lnB>
                    <a:solidFill>
                      <a:srgbClr val="FFBD00"/>
                    </a:solidFill>
                  </a:tcPr>
                </a:tc>
                <a:tc>
                  <a:txBody>
                    <a:bodyPr/>
                    <a:lstStyle/>
                    <a:p>
                      <a:pPr algn="r" fontAlgn="b"/>
                      <a:r>
                        <a:rPr lang="ru-RU" sz="600" b="0" i="0" u="none" strike="noStrike">
                          <a:solidFill>
                            <a:schemeClr val="bg1"/>
                          </a:solidFill>
                          <a:effectLst/>
                          <a:latin typeface="Calibri" panose="020F0502020204030204" pitchFamily="34" charset="0"/>
                        </a:rPr>
                        <a:t>7874</a:t>
                      </a:r>
                    </a:p>
                  </a:txBody>
                  <a:tcPr marL="6671" marR="6671" marT="6671" marB="0" anchor="b">
                    <a:lnL>
                      <a:noFill/>
                    </a:lnL>
                    <a:lnR>
                      <a:noFill/>
                    </a:lnR>
                    <a:lnT>
                      <a:noFill/>
                    </a:lnT>
                    <a:lnB>
                      <a:noFill/>
                    </a:lnB>
                    <a:solidFill>
                      <a:srgbClr val="FFCA00"/>
                    </a:solidFill>
                  </a:tcPr>
                </a:tc>
                <a:tc>
                  <a:txBody>
                    <a:bodyPr/>
                    <a:lstStyle/>
                    <a:p>
                      <a:pPr algn="r" fontAlgn="b"/>
                      <a:r>
                        <a:rPr lang="ru-RU" sz="600" b="0" i="0" u="none" strike="noStrike">
                          <a:solidFill>
                            <a:schemeClr val="bg1"/>
                          </a:solidFill>
                          <a:effectLst/>
                          <a:latin typeface="Calibri" panose="020F0502020204030204" pitchFamily="34" charset="0"/>
                        </a:rPr>
                        <a:t>8364</a:t>
                      </a:r>
                    </a:p>
                  </a:txBody>
                  <a:tcPr marL="6671" marR="6671" marT="6671" marB="0" anchor="b">
                    <a:lnL>
                      <a:noFill/>
                    </a:lnL>
                    <a:lnR>
                      <a:noFill/>
                    </a:lnR>
                    <a:lnT>
                      <a:noFill/>
                    </a:lnT>
                    <a:lnB>
                      <a:noFill/>
                    </a:lnB>
                    <a:solidFill>
                      <a:srgbClr val="FFD600"/>
                    </a:solidFill>
                  </a:tcPr>
                </a:tc>
                <a:tc>
                  <a:txBody>
                    <a:bodyPr/>
                    <a:lstStyle/>
                    <a:p>
                      <a:pPr algn="r" fontAlgn="b"/>
                      <a:r>
                        <a:rPr lang="ru-RU" sz="600" b="0" i="0" u="none" strike="noStrike">
                          <a:solidFill>
                            <a:schemeClr val="bg1"/>
                          </a:solidFill>
                          <a:effectLst/>
                          <a:latin typeface="Calibri" panose="020F0502020204030204" pitchFamily="34" charset="0"/>
                        </a:rPr>
                        <a:t>8854</a:t>
                      </a:r>
                    </a:p>
                  </a:txBody>
                  <a:tcPr marL="6671" marR="6671" marT="6671" marB="0" anchor="b">
                    <a:lnL>
                      <a:noFill/>
                    </a:lnL>
                    <a:lnR>
                      <a:noFill/>
                    </a:lnR>
                    <a:lnT>
                      <a:noFill/>
                    </a:lnT>
                    <a:lnB>
                      <a:noFill/>
                    </a:lnB>
                    <a:solidFill>
                      <a:srgbClr val="FFE300"/>
                    </a:solidFill>
                  </a:tcPr>
                </a:tc>
                <a:tc>
                  <a:txBody>
                    <a:bodyPr/>
                    <a:lstStyle/>
                    <a:p>
                      <a:pPr algn="r" fontAlgn="b"/>
                      <a:r>
                        <a:rPr lang="ru-RU" sz="600" b="0" i="0" u="none" strike="noStrike">
                          <a:solidFill>
                            <a:schemeClr val="bg1"/>
                          </a:solidFill>
                          <a:effectLst/>
                          <a:latin typeface="Calibri" panose="020F0502020204030204" pitchFamily="34" charset="0"/>
                        </a:rPr>
                        <a:t>9344</a:t>
                      </a:r>
                    </a:p>
                  </a:txBody>
                  <a:tcPr marL="6671" marR="6671" marT="6671" marB="0" anchor="b">
                    <a:lnL>
                      <a:noFill/>
                    </a:lnL>
                    <a:lnR>
                      <a:noFill/>
                    </a:lnR>
                    <a:lnT>
                      <a:noFill/>
                    </a:lnT>
                    <a:lnB>
                      <a:noFill/>
                    </a:lnB>
                    <a:solidFill>
                      <a:srgbClr val="FFF000"/>
                    </a:solidFill>
                  </a:tcPr>
                </a:tc>
                <a:tc>
                  <a:txBody>
                    <a:bodyPr/>
                    <a:lstStyle/>
                    <a:p>
                      <a:pPr algn="r" fontAlgn="b"/>
                      <a:r>
                        <a:rPr lang="ru-RU" sz="600" b="0" i="0" u="none" strike="noStrike">
                          <a:solidFill>
                            <a:schemeClr val="bg1"/>
                          </a:solidFill>
                          <a:effectLst/>
                          <a:latin typeface="Calibri" panose="020F0502020204030204" pitchFamily="34" charset="0"/>
                        </a:rPr>
                        <a:t>9834</a:t>
                      </a:r>
                    </a:p>
                  </a:txBody>
                  <a:tcPr marL="6671" marR="6671" marT="6671" marB="0" anchor="b">
                    <a:lnL>
                      <a:noFill/>
                    </a:lnL>
                    <a:lnR>
                      <a:noFill/>
                    </a:lnR>
                    <a:lnT>
                      <a:noFill/>
                    </a:lnT>
                    <a:lnB>
                      <a:noFill/>
                    </a:lnB>
                    <a:solidFill>
                      <a:srgbClr val="FFFC00"/>
                    </a:solidFill>
                  </a:tcPr>
                </a:tc>
                <a:tc>
                  <a:txBody>
                    <a:bodyPr/>
                    <a:lstStyle/>
                    <a:p>
                      <a:pPr algn="r" fontAlgn="b"/>
                      <a:r>
                        <a:rPr lang="ru-RU" sz="600" b="0" i="0" u="none" strike="noStrike" dirty="0">
                          <a:solidFill>
                            <a:schemeClr val="bg1"/>
                          </a:solidFill>
                          <a:effectLst/>
                          <a:latin typeface="Calibri" panose="020F0502020204030204" pitchFamily="34" charset="0"/>
                        </a:rPr>
                        <a:t>10324</a:t>
                      </a:r>
                    </a:p>
                  </a:txBody>
                  <a:tcPr marL="6671" marR="6671" marT="6671" marB="0" anchor="b">
                    <a:lnL>
                      <a:noFill/>
                    </a:lnL>
                    <a:lnR>
                      <a:noFill/>
                    </a:lnR>
                    <a:lnT>
                      <a:noFill/>
                    </a:lnT>
                    <a:lnB>
                      <a:noFill/>
                    </a:lnB>
                    <a:solidFill>
                      <a:srgbClr val="F5FF00"/>
                    </a:solidFill>
                  </a:tcPr>
                </a:tc>
                <a:tc>
                  <a:txBody>
                    <a:bodyPr/>
                    <a:lstStyle/>
                    <a:p>
                      <a:pPr algn="r" fontAlgn="b"/>
                      <a:r>
                        <a:rPr lang="ru-RU" sz="600" b="0" i="0" u="none" strike="noStrike">
                          <a:solidFill>
                            <a:schemeClr val="bg1"/>
                          </a:solidFill>
                          <a:effectLst/>
                          <a:latin typeface="Calibri" panose="020F0502020204030204" pitchFamily="34" charset="0"/>
                        </a:rPr>
                        <a:t>10814</a:t>
                      </a:r>
                    </a:p>
                  </a:txBody>
                  <a:tcPr marL="6671" marR="6671" marT="6671" marB="0" anchor="b">
                    <a:lnL>
                      <a:noFill/>
                    </a:lnL>
                    <a:lnR>
                      <a:noFill/>
                    </a:lnR>
                    <a:lnT>
                      <a:noFill/>
                    </a:lnT>
                    <a:lnB>
                      <a:noFill/>
                    </a:lnB>
                    <a:solidFill>
                      <a:srgbClr val="E9FF00"/>
                    </a:solidFill>
                  </a:tcPr>
                </a:tc>
                <a:tc>
                  <a:txBody>
                    <a:bodyPr/>
                    <a:lstStyle/>
                    <a:p>
                      <a:pPr algn="r" fontAlgn="b"/>
                      <a:r>
                        <a:rPr lang="ru-RU" sz="600" b="0" i="0" u="none" strike="noStrike">
                          <a:solidFill>
                            <a:schemeClr val="bg1"/>
                          </a:solidFill>
                          <a:effectLst/>
                          <a:latin typeface="Calibri" panose="020F0502020204030204" pitchFamily="34" charset="0"/>
                        </a:rPr>
                        <a:t>11304</a:t>
                      </a:r>
                    </a:p>
                  </a:txBody>
                  <a:tcPr marL="6671" marR="6671" marT="6671" marB="0" anchor="b">
                    <a:lnL>
                      <a:noFill/>
                    </a:lnL>
                    <a:lnR>
                      <a:noFill/>
                    </a:lnR>
                    <a:lnT>
                      <a:noFill/>
                    </a:lnT>
                    <a:lnB>
                      <a:noFill/>
                    </a:lnB>
                    <a:solidFill>
                      <a:srgbClr val="DCFF00"/>
                    </a:solidFill>
                  </a:tcPr>
                </a:tc>
                <a:tc>
                  <a:txBody>
                    <a:bodyPr/>
                    <a:lstStyle/>
                    <a:p>
                      <a:pPr algn="r" fontAlgn="b"/>
                      <a:r>
                        <a:rPr lang="ru-RU" sz="600" b="0" i="0" u="none" strike="noStrike">
                          <a:solidFill>
                            <a:schemeClr val="bg1"/>
                          </a:solidFill>
                          <a:effectLst/>
                          <a:latin typeface="Calibri" panose="020F0502020204030204" pitchFamily="34" charset="0"/>
                        </a:rPr>
                        <a:t>11794</a:t>
                      </a:r>
                    </a:p>
                  </a:txBody>
                  <a:tcPr marL="6671" marR="6671" marT="6671" marB="0" anchor="b">
                    <a:lnL>
                      <a:noFill/>
                    </a:lnL>
                    <a:lnR>
                      <a:noFill/>
                    </a:lnR>
                    <a:lnT>
                      <a:noFill/>
                    </a:lnT>
                    <a:lnB>
                      <a:noFill/>
                    </a:lnB>
                    <a:solidFill>
                      <a:srgbClr val="D0FF00"/>
                    </a:solidFill>
                  </a:tcPr>
                </a:tc>
                <a:tc>
                  <a:txBody>
                    <a:bodyPr/>
                    <a:lstStyle/>
                    <a:p>
                      <a:pPr algn="r" fontAlgn="b"/>
                      <a:r>
                        <a:rPr lang="ru-RU" sz="600" b="0" i="0" u="none" strike="noStrike">
                          <a:solidFill>
                            <a:schemeClr val="bg1"/>
                          </a:solidFill>
                          <a:effectLst/>
                          <a:latin typeface="Calibri" panose="020F0502020204030204" pitchFamily="34" charset="0"/>
                        </a:rPr>
                        <a:t>12284</a:t>
                      </a:r>
                    </a:p>
                  </a:txBody>
                  <a:tcPr marL="6671" marR="6671" marT="6671" marB="0" anchor="b">
                    <a:lnL>
                      <a:noFill/>
                    </a:lnL>
                    <a:lnR>
                      <a:noFill/>
                    </a:lnR>
                    <a:lnT>
                      <a:noFill/>
                    </a:lnT>
                    <a:lnB>
                      <a:noFill/>
                    </a:lnB>
                    <a:solidFill>
                      <a:srgbClr val="C3FF00"/>
                    </a:solidFill>
                  </a:tcPr>
                </a:tc>
              </a:tr>
              <a:tr h="391885">
                <a:tc>
                  <a:txBody>
                    <a:bodyPr/>
                    <a:lstStyle/>
                    <a:p>
                      <a:pPr algn="r" fontAlgn="b"/>
                      <a:r>
                        <a:rPr lang="ru-RU" sz="600" b="0" i="0" u="none" strike="noStrike">
                          <a:solidFill>
                            <a:schemeClr val="tx1"/>
                          </a:solidFill>
                          <a:effectLst/>
                          <a:latin typeface="Calibri" panose="020F0502020204030204" pitchFamily="34" charset="0"/>
                        </a:rPr>
                        <a:t>36</a:t>
                      </a:r>
                    </a:p>
                  </a:txBody>
                  <a:tcPr marL="6671" marR="6671" marT="6671" marB="0" anchor="b">
                    <a:lnL>
                      <a:noFill/>
                    </a:lnL>
                    <a:lnR>
                      <a:noFill/>
                    </a:lnR>
                    <a:lnT>
                      <a:noFill/>
                    </a:lnT>
                    <a:lnB>
                      <a:noFill/>
                    </a:lnB>
                  </a:tcPr>
                </a:tc>
                <a:tc>
                  <a:txBody>
                    <a:bodyPr/>
                    <a:lstStyle/>
                    <a:p>
                      <a:pPr algn="r" fontAlgn="b"/>
                      <a:r>
                        <a:rPr lang="ru-RU" sz="600" b="0" i="0" u="none" strike="noStrike">
                          <a:solidFill>
                            <a:schemeClr val="bg1"/>
                          </a:solidFill>
                          <a:effectLst/>
                          <a:latin typeface="Calibri" panose="020F0502020204030204" pitchFamily="34" charset="0"/>
                        </a:rPr>
                        <a:t>554</a:t>
                      </a:r>
                    </a:p>
                  </a:txBody>
                  <a:tcPr marL="6671" marR="6671" marT="6671" marB="0" anchor="b">
                    <a:lnL>
                      <a:noFill/>
                    </a:lnL>
                    <a:lnR>
                      <a:noFill/>
                    </a:lnR>
                    <a:lnT>
                      <a:noFill/>
                    </a:lnT>
                    <a:lnB>
                      <a:noFill/>
                    </a:lnB>
                    <a:solidFill>
                      <a:srgbClr val="FF0E00"/>
                    </a:solidFill>
                  </a:tcPr>
                </a:tc>
                <a:tc>
                  <a:txBody>
                    <a:bodyPr/>
                    <a:lstStyle/>
                    <a:p>
                      <a:pPr algn="r" fontAlgn="b"/>
                      <a:r>
                        <a:rPr lang="ru-RU" sz="600" b="0" i="0" u="none" strike="noStrike">
                          <a:solidFill>
                            <a:schemeClr val="bg1"/>
                          </a:solidFill>
                          <a:effectLst/>
                          <a:latin typeface="Calibri" panose="020F0502020204030204" pitchFamily="34" charset="0"/>
                        </a:rPr>
                        <a:t>1072</a:t>
                      </a:r>
                    </a:p>
                  </a:txBody>
                  <a:tcPr marL="6671" marR="6671" marT="6671" marB="0" anchor="b">
                    <a:lnL>
                      <a:noFill/>
                    </a:lnL>
                    <a:lnR>
                      <a:noFill/>
                    </a:lnR>
                    <a:lnT>
                      <a:noFill/>
                    </a:lnT>
                    <a:lnB>
                      <a:noFill/>
                    </a:lnB>
                    <a:solidFill>
                      <a:srgbClr val="FF1B00"/>
                    </a:solidFill>
                  </a:tcPr>
                </a:tc>
                <a:tc>
                  <a:txBody>
                    <a:bodyPr/>
                    <a:lstStyle/>
                    <a:p>
                      <a:pPr algn="r" fontAlgn="b"/>
                      <a:r>
                        <a:rPr lang="ru-RU" sz="600" b="0" i="0" u="none" strike="noStrike">
                          <a:solidFill>
                            <a:schemeClr val="bg1"/>
                          </a:solidFill>
                          <a:effectLst/>
                          <a:latin typeface="Calibri" panose="020F0502020204030204" pitchFamily="34" charset="0"/>
                        </a:rPr>
                        <a:t>1590</a:t>
                      </a:r>
                    </a:p>
                  </a:txBody>
                  <a:tcPr marL="6671" marR="6671" marT="6671" marB="0" anchor="b">
                    <a:lnL>
                      <a:noFill/>
                    </a:lnL>
                    <a:lnR>
                      <a:noFill/>
                    </a:lnR>
                    <a:lnT>
                      <a:noFill/>
                    </a:lnT>
                    <a:lnB>
                      <a:noFill/>
                    </a:lnB>
                    <a:solidFill>
                      <a:srgbClr val="FF2900"/>
                    </a:solidFill>
                  </a:tcPr>
                </a:tc>
                <a:tc>
                  <a:txBody>
                    <a:bodyPr/>
                    <a:lstStyle/>
                    <a:p>
                      <a:pPr algn="r" fontAlgn="b"/>
                      <a:r>
                        <a:rPr lang="ru-RU" sz="600" b="0" i="0" u="none" strike="noStrike">
                          <a:solidFill>
                            <a:schemeClr val="bg1"/>
                          </a:solidFill>
                          <a:effectLst/>
                          <a:latin typeface="Calibri" panose="020F0502020204030204" pitchFamily="34" charset="0"/>
                        </a:rPr>
                        <a:t>2108</a:t>
                      </a:r>
                    </a:p>
                  </a:txBody>
                  <a:tcPr marL="6671" marR="6671" marT="6671" marB="0" anchor="b">
                    <a:lnL>
                      <a:noFill/>
                    </a:lnL>
                    <a:lnR>
                      <a:noFill/>
                    </a:lnR>
                    <a:lnT>
                      <a:noFill/>
                    </a:lnT>
                    <a:lnB>
                      <a:noFill/>
                    </a:lnB>
                    <a:solidFill>
                      <a:srgbClr val="FF3600"/>
                    </a:solidFill>
                  </a:tcPr>
                </a:tc>
                <a:tc>
                  <a:txBody>
                    <a:bodyPr/>
                    <a:lstStyle/>
                    <a:p>
                      <a:pPr algn="r" fontAlgn="b"/>
                      <a:r>
                        <a:rPr lang="ru-RU" sz="600" b="0" i="0" u="none" strike="noStrike">
                          <a:solidFill>
                            <a:schemeClr val="bg1"/>
                          </a:solidFill>
                          <a:effectLst/>
                          <a:latin typeface="Calibri" panose="020F0502020204030204" pitchFamily="34" charset="0"/>
                        </a:rPr>
                        <a:t>2626</a:t>
                      </a:r>
                    </a:p>
                  </a:txBody>
                  <a:tcPr marL="6671" marR="6671" marT="6671" marB="0" anchor="b">
                    <a:lnL>
                      <a:noFill/>
                    </a:lnL>
                    <a:lnR>
                      <a:noFill/>
                    </a:lnR>
                    <a:lnT>
                      <a:noFill/>
                    </a:lnT>
                    <a:lnB>
                      <a:noFill/>
                    </a:lnB>
                    <a:solidFill>
                      <a:srgbClr val="FF4300"/>
                    </a:solidFill>
                  </a:tcPr>
                </a:tc>
                <a:tc>
                  <a:txBody>
                    <a:bodyPr/>
                    <a:lstStyle/>
                    <a:p>
                      <a:pPr algn="r" fontAlgn="b"/>
                      <a:r>
                        <a:rPr lang="ru-RU" sz="600" b="0" i="0" u="none" strike="noStrike">
                          <a:solidFill>
                            <a:schemeClr val="bg1"/>
                          </a:solidFill>
                          <a:effectLst/>
                          <a:latin typeface="Calibri" panose="020F0502020204030204" pitchFamily="34" charset="0"/>
                        </a:rPr>
                        <a:t>3144</a:t>
                      </a:r>
                    </a:p>
                  </a:txBody>
                  <a:tcPr marL="6671" marR="6671" marT="6671" marB="0" anchor="b">
                    <a:lnL>
                      <a:noFill/>
                    </a:lnL>
                    <a:lnR>
                      <a:noFill/>
                    </a:lnR>
                    <a:lnT>
                      <a:noFill/>
                    </a:lnT>
                    <a:lnB>
                      <a:noFill/>
                    </a:lnB>
                    <a:solidFill>
                      <a:srgbClr val="FF5100"/>
                    </a:solidFill>
                  </a:tcPr>
                </a:tc>
                <a:tc>
                  <a:txBody>
                    <a:bodyPr/>
                    <a:lstStyle/>
                    <a:p>
                      <a:pPr algn="r" fontAlgn="b"/>
                      <a:r>
                        <a:rPr lang="ru-RU" sz="600" b="0" i="0" u="none" strike="noStrike">
                          <a:solidFill>
                            <a:schemeClr val="bg1"/>
                          </a:solidFill>
                          <a:effectLst/>
                          <a:latin typeface="Calibri" panose="020F0502020204030204" pitchFamily="34" charset="0"/>
                        </a:rPr>
                        <a:t>3662</a:t>
                      </a:r>
                    </a:p>
                  </a:txBody>
                  <a:tcPr marL="6671" marR="6671" marT="6671" marB="0" anchor="b">
                    <a:lnL>
                      <a:noFill/>
                    </a:lnL>
                    <a:lnR>
                      <a:noFill/>
                    </a:lnR>
                    <a:lnT>
                      <a:noFill/>
                    </a:lnT>
                    <a:lnB>
                      <a:noFill/>
                    </a:lnB>
                    <a:solidFill>
                      <a:srgbClr val="FF5E00"/>
                    </a:solidFill>
                  </a:tcPr>
                </a:tc>
                <a:tc>
                  <a:txBody>
                    <a:bodyPr/>
                    <a:lstStyle/>
                    <a:p>
                      <a:pPr algn="r" fontAlgn="b"/>
                      <a:r>
                        <a:rPr lang="ru-RU" sz="600" b="0" i="0" u="none" strike="noStrike">
                          <a:solidFill>
                            <a:schemeClr val="bg1"/>
                          </a:solidFill>
                          <a:effectLst/>
                          <a:latin typeface="Calibri" panose="020F0502020204030204" pitchFamily="34" charset="0"/>
                        </a:rPr>
                        <a:t>4180</a:t>
                      </a:r>
                    </a:p>
                  </a:txBody>
                  <a:tcPr marL="6671" marR="6671" marT="6671" marB="0" anchor="b">
                    <a:lnL>
                      <a:noFill/>
                    </a:lnL>
                    <a:lnR>
                      <a:noFill/>
                    </a:lnR>
                    <a:lnT>
                      <a:noFill/>
                    </a:lnT>
                    <a:lnB>
                      <a:noFill/>
                    </a:lnB>
                    <a:solidFill>
                      <a:srgbClr val="FF6B00"/>
                    </a:solidFill>
                  </a:tcPr>
                </a:tc>
                <a:tc>
                  <a:txBody>
                    <a:bodyPr/>
                    <a:lstStyle/>
                    <a:p>
                      <a:pPr algn="r" fontAlgn="b"/>
                      <a:r>
                        <a:rPr lang="ru-RU" sz="600" b="0" i="0" u="none" strike="noStrike">
                          <a:solidFill>
                            <a:schemeClr val="bg1"/>
                          </a:solidFill>
                          <a:effectLst/>
                          <a:latin typeface="Calibri" panose="020F0502020204030204" pitchFamily="34" charset="0"/>
                        </a:rPr>
                        <a:t>4698</a:t>
                      </a:r>
                    </a:p>
                  </a:txBody>
                  <a:tcPr marL="6671" marR="6671" marT="6671" marB="0" anchor="b">
                    <a:lnL>
                      <a:noFill/>
                    </a:lnL>
                    <a:lnR>
                      <a:noFill/>
                    </a:lnR>
                    <a:lnT>
                      <a:noFill/>
                    </a:lnT>
                    <a:lnB>
                      <a:noFill/>
                    </a:lnB>
                    <a:solidFill>
                      <a:srgbClr val="FF7800"/>
                    </a:solidFill>
                  </a:tcPr>
                </a:tc>
                <a:tc>
                  <a:txBody>
                    <a:bodyPr/>
                    <a:lstStyle/>
                    <a:p>
                      <a:pPr algn="r" fontAlgn="b"/>
                      <a:r>
                        <a:rPr lang="ru-RU" sz="600" b="0" i="0" u="none" strike="noStrike">
                          <a:solidFill>
                            <a:schemeClr val="bg1"/>
                          </a:solidFill>
                          <a:effectLst/>
                          <a:latin typeface="Calibri" panose="020F0502020204030204" pitchFamily="34" charset="0"/>
                        </a:rPr>
                        <a:t>5216</a:t>
                      </a:r>
                    </a:p>
                  </a:txBody>
                  <a:tcPr marL="6671" marR="6671" marT="6671" marB="0" anchor="b">
                    <a:lnL>
                      <a:noFill/>
                    </a:lnL>
                    <a:lnR>
                      <a:noFill/>
                    </a:lnR>
                    <a:lnT>
                      <a:noFill/>
                    </a:lnT>
                    <a:lnB>
                      <a:noFill/>
                    </a:lnB>
                    <a:solidFill>
                      <a:srgbClr val="FF8600"/>
                    </a:solidFill>
                  </a:tcPr>
                </a:tc>
                <a:tc>
                  <a:txBody>
                    <a:bodyPr/>
                    <a:lstStyle/>
                    <a:p>
                      <a:pPr algn="r" fontAlgn="b"/>
                      <a:r>
                        <a:rPr lang="ru-RU" sz="600" b="0" i="0" u="none" strike="noStrike">
                          <a:solidFill>
                            <a:schemeClr val="bg1"/>
                          </a:solidFill>
                          <a:effectLst/>
                          <a:latin typeface="Calibri" panose="020F0502020204030204" pitchFamily="34" charset="0"/>
                        </a:rPr>
                        <a:t>5734</a:t>
                      </a:r>
                    </a:p>
                  </a:txBody>
                  <a:tcPr marL="6671" marR="6671" marT="6671" marB="0" anchor="b">
                    <a:lnL>
                      <a:noFill/>
                    </a:lnL>
                    <a:lnR>
                      <a:noFill/>
                    </a:lnR>
                    <a:lnT>
                      <a:noFill/>
                    </a:lnT>
                    <a:lnB>
                      <a:noFill/>
                    </a:lnB>
                    <a:solidFill>
                      <a:srgbClr val="FF9300"/>
                    </a:solidFill>
                  </a:tcPr>
                </a:tc>
                <a:tc>
                  <a:txBody>
                    <a:bodyPr/>
                    <a:lstStyle/>
                    <a:p>
                      <a:pPr algn="r" fontAlgn="b"/>
                      <a:r>
                        <a:rPr lang="ru-RU" sz="600" b="0" i="0" u="none" strike="noStrike">
                          <a:solidFill>
                            <a:schemeClr val="bg1"/>
                          </a:solidFill>
                          <a:effectLst/>
                          <a:latin typeface="Calibri" panose="020F0502020204030204" pitchFamily="34" charset="0"/>
                        </a:rPr>
                        <a:t>6252</a:t>
                      </a:r>
                    </a:p>
                  </a:txBody>
                  <a:tcPr marL="6671" marR="6671" marT="6671" marB="0" anchor="b">
                    <a:lnL>
                      <a:noFill/>
                    </a:lnL>
                    <a:lnR>
                      <a:noFill/>
                    </a:lnR>
                    <a:lnT>
                      <a:noFill/>
                    </a:lnT>
                    <a:lnB>
                      <a:noFill/>
                    </a:lnB>
                    <a:solidFill>
                      <a:srgbClr val="FFA000"/>
                    </a:solidFill>
                  </a:tcPr>
                </a:tc>
                <a:tc>
                  <a:txBody>
                    <a:bodyPr/>
                    <a:lstStyle/>
                    <a:p>
                      <a:pPr algn="r" fontAlgn="b"/>
                      <a:r>
                        <a:rPr lang="ru-RU" sz="600" b="0" i="0" u="none" strike="noStrike">
                          <a:solidFill>
                            <a:schemeClr val="bg1"/>
                          </a:solidFill>
                          <a:effectLst/>
                          <a:latin typeface="Calibri" panose="020F0502020204030204" pitchFamily="34" charset="0"/>
                        </a:rPr>
                        <a:t>6770</a:t>
                      </a:r>
                    </a:p>
                  </a:txBody>
                  <a:tcPr marL="6671" marR="6671" marT="6671" marB="0" anchor="b">
                    <a:lnL>
                      <a:noFill/>
                    </a:lnL>
                    <a:lnR>
                      <a:noFill/>
                    </a:lnR>
                    <a:lnT>
                      <a:noFill/>
                    </a:lnT>
                    <a:lnB>
                      <a:noFill/>
                    </a:lnB>
                    <a:solidFill>
                      <a:srgbClr val="FFAE00"/>
                    </a:solidFill>
                  </a:tcPr>
                </a:tc>
                <a:tc>
                  <a:txBody>
                    <a:bodyPr/>
                    <a:lstStyle/>
                    <a:p>
                      <a:pPr algn="r" fontAlgn="b"/>
                      <a:r>
                        <a:rPr lang="ru-RU" sz="600" b="0" i="0" u="none" strike="noStrike">
                          <a:solidFill>
                            <a:schemeClr val="bg1"/>
                          </a:solidFill>
                          <a:effectLst/>
                          <a:latin typeface="Calibri" panose="020F0502020204030204" pitchFamily="34" charset="0"/>
                        </a:rPr>
                        <a:t>7288</a:t>
                      </a:r>
                    </a:p>
                  </a:txBody>
                  <a:tcPr marL="6671" marR="6671" marT="6671" marB="0" anchor="b">
                    <a:lnL>
                      <a:noFill/>
                    </a:lnL>
                    <a:lnR>
                      <a:noFill/>
                    </a:lnR>
                    <a:lnT>
                      <a:noFill/>
                    </a:lnT>
                    <a:lnB>
                      <a:noFill/>
                    </a:lnB>
                    <a:solidFill>
                      <a:srgbClr val="FFBB00"/>
                    </a:solidFill>
                  </a:tcPr>
                </a:tc>
                <a:tc>
                  <a:txBody>
                    <a:bodyPr/>
                    <a:lstStyle/>
                    <a:p>
                      <a:pPr algn="r" fontAlgn="b"/>
                      <a:r>
                        <a:rPr lang="ru-RU" sz="600" b="0" i="0" u="none" strike="noStrike">
                          <a:solidFill>
                            <a:schemeClr val="bg1"/>
                          </a:solidFill>
                          <a:effectLst/>
                          <a:latin typeface="Calibri" panose="020F0502020204030204" pitchFamily="34" charset="0"/>
                        </a:rPr>
                        <a:t>7806</a:t>
                      </a:r>
                    </a:p>
                  </a:txBody>
                  <a:tcPr marL="6671" marR="6671" marT="6671" marB="0" anchor="b">
                    <a:lnL>
                      <a:noFill/>
                    </a:lnL>
                    <a:lnR>
                      <a:noFill/>
                    </a:lnR>
                    <a:lnT>
                      <a:noFill/>
                    </a:lnT>
                    <a:lnB>
                      <a:noFill/>
                    </a:lnB>
                    <a:solidFill>
                      <a:srgbClr val="FFC800"/>
                    </a:solidFill>
                  </a:tcPr>
                </a:tc>
                <a:tc>
                  <a:txBody>
                    <a:bodyPr/>
                    <a:lstStyle/>
                    <a:p>
                      <a:pPr algn="r" fontAlgn="b"/>
                      <a:r>
                        <a:rPr lang="ru-RU" sz="600" b="0" i="0" u="none" strike="noStrike">
                          <a:solidFill>
                            <a:schemeClr val="bg1"/>
                          </a:solidFill>
                          <a:effectLst/>
                          <a:latin typeface="Calibri" panose="020F0502020204030204" pitchFamily="34" charset="0"/>
                        </a:rPr>
                        <a:t>8324</a:t>
                      </a:r>
                    </a:p>
                  </a:txBody>
                  <a:tcPr marL="6671" marR="6671" marT="6671" marB="0" anchor="b">
                    <a:lnL>
                      <a:noFill/>
                    </a:lnL>
                    <a:lnR>
                      <a:noFill/>
                    </a:lnR>
                    <a:lnT>
                      <a:noFill/>
                    </a:lnT>
                    <a:lnB>
                      <a:noFill/>
                    </a:lnB>
                    <a:solidFill>
                      <a:srgbClr val="FFD500"/>
                    </a:solidFill>
                  </a:tcPr>
                </a:tc>
                <a:tc>
                  <a:txBody>
                    <a:bodyPr/>
                    <a:lstStyle/>
                    <a:p>
                      <a:pPr algn="r" fontAlgn="b"/>
                      <a:r>
                        <a:rPr lang="ru-RU" sz="600" b="0" i="0" u="none" strike="noStrike">
                          <a:solidFill>
                            <a:schemeClr val="bg1"/>
                          </a:solidFill>
                          <a:effectLst/>
                          <a:latin typeface="Calibri" panose="020F0502020204030204" pitchFamily="34" charset="0"/>
                        </a:rPr>
                        <a:t>8842</a:t>
                      </a:r>
                    </a:p>
                  </a:txBody>
                  <a:tcPr marL="6671" marR="6671" marT="6671" marB="0" anchor="b">
                    <a:lnL>
                      <a:noFill/>
                    </a:lnL>
                    <a:lnR>
                      <a:noFill/>
                    </a:lnR>
                    <a:lnT>
                      <a:noFill/>
                    </a:lnT>
                    <a:lnB>
                      <a:noFill/>
                    </a:lnB>
                    <a:solidFill>
                      <a:srgbClr val="FFE300"/>
                    </a:solidFill>
                  </a:tcPr>
                </a:tc>
                <a:tc>
                  <a:txBody>
                    <a:bodyPr/>
                    <a:lstStyle/>
                    <a:p>
                      <a:pPr algn="r" fontAlgn="b"/>
                      <a:r>
                        <a:rPr lang="ru-RU" sz="600" b="0" i="0" u="none" strike="noStrike">
                          <a:solidFill>
                            <a:schemeClr val="bg1"/>
                          </a:solidFill>
                          <a:effectLst/>
                          <a:latin typeface="Calibri" panose="020F0502020204030204" pitchFamily="34" charset="0"/>
                        </a:rPr>
                        <a:t>9360</a:t>
                      </a:r>
                    </a:p>
                  </a:txBody>
                  <a:tcPr marL="6671" marR="6671" marT="6671" marB="0" anchor="b">
                    <a:lnL>
                      <a:noFill/>
                    </a:lnL>
                    <a:lnR>
                      <a:noFill/>
                    </a:lnR>
                    <a:lnT>
                      <a:noFill/>
                    </a:lnT>
                    <a:lnB>
                      <a:noFill/>
                    </a:lnB>
                    <a:solidFill>
                      <a:srgbClr val="FFF000"/>
                    </a:solidFill>
                  </a:tcPr>
                </a:tc>
                <a:tc>
                  <a:txBody>
                    <a:bodyPr/>
                    <a:lstStyle/>
                    <a:p>
                      <a:pPr algn="r" fontAlgn="b"/>
                      <a:r>
                        <a:rPr lang="ru-RU" sz="600" b="0" i="0" u="none" strike="noStrike">
                          <a:solidFill>
                            <a:schemeClr val="bg1"/>
                          </a:solidFill>
                          <a:effectLst/>
                          <a:latin typeface="Calibri" panose="020F0502020204030204" pitchFamily="34" charset="0"/>
                        </a:rPr>
                        <a:t>9878</a:t>
                      </a:r>
                    </a:p>
                  </a:txBody>
                  <a:tcPr marL="6671" marR="6671" marT="6671" marB="0" anchor="b">
                    <a:lnL>
                      <a:noFill/>
                    </a:lnL>
                    <a:lnR>
                      <a:noFill/>
                    </a:lnR>
                    <a:lnT>
                      <a:noFill/>
                    </a:lnT>
                    <a:lnB>
                      <a:noFill/>
                    </a:lnB>
                    <a:solidFill>
                      <a:srgbClr val="FFFD00"/>
                    </a:solidFill>
                  </a:tcPr>
                </a:tc>
                <a:tc>
                  <a:txBody>
                    <a:bodyPr/>
                    <a:lstStyle/>
                    <a:p>
                      <a:pPr algn="r" fontAlgn="b"/>
                      <a:r>
                        <a:rPr lang="ru-RU" sz="600" b="0" i="0" u="none" strike="noStrike" dirty="0">
                          <a:solidFill>
                            <a:schemeClr val="bg1"/>
                          </a:solidFill>
                          <a:effectLst/>
                          <a:latin typeface="Calibri" panose="020F0502020204030204" pitchFamily="34" charset="0"/>
                        </a:rPr>
                        <a:t>10396</a:t>
                      </a:r>
                    </a:p>
                  </a:txBody>
                  <a:tcPr marL="6671" marR="6671" marT="6671" marB="0" anchor="b">
                    <a:lnL>
                      <a:noFill/>
                    </a:lnL>
                    <a:lnR>
                      <a:noFill/>
                    </a:lnR>
                    <a:lnT>
                      <a:noFill/>
                    </a:lnT>
                    <a:lnB>
                      <a:noFill/>
                    </a:lnB>
                    <a:solidFill>
                      <a:srgbClr val="F3FF00"/>
                    </a:solidFill>
                  </a:tcPr>
                </a:tc>
                <a:tc>
                  <a:txBody>
                    <a:bodyPr/>
                    <a:lstStyle/>
                    <a:p>
                      <a:pPr algn="r" fontAlgn="b"/>
                      <a:r>
                        <a:rPr lang="ru-RU" sz="600" b="0" i="0" u="none" strike="noStrike">
                          <a:solidFill>
                            <a:schemeClr val="bg1"/>
                          </a:solidFill>
                          <a:effectLst/>
                          <a:latin typeface="Calibri" panose="020F0502020204030204" pitchFamily="34" charset="0"/>
                        </a:rPr>
                        <a:t>10914</a:t>
                      </a:r>
                    </a:p>
                  </a:txBody>
                  <a:tcPr marL="6671" marR="6671" marT="6671" marB="0" anchor="b">
                    <a:lnL>
                      <a:noFill/>
                    </a:lnL>
                    <a:lnR>
                      <a:noFill/>
                    </a:lnR>
                    <a:lnT>
                      <a:noFill/>
                    </a:lnT>
                    <a:lnB>
                      <a:noFill/>
                    </a:lnB>
                    <a:solidFill>
                      <a:srgbClr val="E6FF00"/>
                    </a:solidFill>
                  </a:tcPr>
                </a:tc>
                <a:tc>
                  <a:txBody>
                    <a:bodyPr/>
                    <a:lstStyle/>
                    <a:p>
                      <a:pPr algn="r" fontAlgn="b"/>
                      <a:r>
                        <a:rPr lang="ru-RU" sz="600" b="0" i="0" u="none" strike="noStrike">
                          <a:solidFill>
                            <a:schemeClr val="bg1"/>
                          </a:solidFill>
                          <a:effectLst/>
                          <a:latin typeface="Calibri" panose="020F0502020204030204" pitchFamily="34" charset="0"/>
                        </a:rPr>
                        <a:t>11432</a:t>
                      </a:r>
                    </a:p>
                  </a:txBody>
                  <a:tcPr marL="6671" marR="6671" marT="6671" marB="0" anchor="b">
                    <a:lnL>
                      <a:noFill/>
                    </a:lnL>
                    <a:lnR>
                      <a:noFill/>
                    </a:lnR>
                    <a:lnT>
                      <a:noFill/>
                    </a:lnT>
                    <a:lnB>
                      <a:noFill/>
                    </a:lnB>
                    <a:solidFill>
                      <a:srgbClr val="D9FF00"/>
                    </a:solidFill>
                  </a:tcPr>
                </a:tc>
                <a:tc>
                  <a:txBody>
                    <a:bodyPr/>
                    <a:lstStyle/>
                    <a:p>
                      <a:pPr algn="r" fontAlgn="b"/>
                      <a:r>
                        <a:rPr lang="ru-RU" sz="600" b="0" i="0" u="none" strike="noStrike">
                          <a:solidFill>
                            <a:schemeClr val="bg1"/>
                          </a:solidFill>
                          <a:effectLst/>
                          <a:latin typeface="Calibri" panose="020F0502020204030204" pitchFamily="34" charset="0"/>
                        </a:rPr>
                        <a:t>11950</a:t>
                      </a:r>
                    </a:p>
                  </a:txBody>
                  <a:tcPr marL="6671" marR="6671" marT="6671" marB="0" anchor="b">
                    <a:lnL>
                      <a:noFill/>
                    </a:lnL>
                    <a:lnR>
                      <a:noFill/>
                    </a:lnR>
                    <a:lnT>
                      <a:noFill/>
                    </a:lnT>
                    <a:lnB>
                      <a:noFill/>
                    </a:lnB>
                    <a:solidFill>
                      <a:srgbClr val="CCFF00"/>
                    </a:solidFill>
                  </a:tcPr>
                </a:tc>
                <a:tc>
                  <a:txBody>
                    <a:bodyPr/>
                    <a:lstStyle/>
                    <a:p>
                      <a:pPr algn="r" fontAlgn="b"/>
                      <a:r>
                        <a:rPr lang="ru-RU" sz="600" b="0" i="0" u="none" strike="noStrike">
                          <a:solidFill>
                            <a:schemeClr val="bg1"/>
                          </a:solidFill>
                          <a:effectLst/>
                          <a:latin typeface="Calibri" panose="020F0502020204030204" pitchFamily="34" charset="0"/>
                        </a:rPr>
                        <a:t>12468</a:t>
                      </a:r>
                    </a:p>
                  </a:txBody>
                  <a:tcPr marL="6671" marR="6671" marT="6671" marB="0" anchor="b">
                    <a:lnL>
                      <a:noFill/>
                    </a:lnL>
                    <a:lnR>
                      <a:noFill/>
                    </a:lnR>
                    <a:lnT>
                      <a:noFill/>
                    </a:lnT>
                    <a:lnB>
                      <a:noFill/>
                    </a:lnB>
                    <a:solidFill>
                      <a:srgbClr val="BEFF00"/>
                    </a:solidFill>
                  </a:tcPr>
                </a:tc>
                <a:tc>
                  <a:txBody>
                    <a:bodyPr/>
                    <a:lstStyle/>
                    <a:p>
                      <a:pPr algn="r" fontAlgn="b"/>
                      <a:r>
                        <a:rPr lang="ru-RU" sz="600" b="0" i="0" u="none" strike="noStrike">
                          <a:solidFill>
                            <a:schemeClr val="bg1"/>
                          </a:solidFill>
                          <a:effectLst/>
                          <a:latin typeface="Calibri" panose="020F0502020204030204" pitchFamily="34" charset="0"/>
                        </a:rPr>
                        <a:t>12986</a:t>
                      </a:r>
                    </a:p>
                  </a:txBody>
                  <a:tcPr marL="6671" marR="6671" marT="6671" marB="0" anchor="b">
                    <a:lnL>
                      <a:noFill/>
                    </a:lnL>
                    <a:lnR>
                      <a:noFill/>
                    </a:lnR>
                    <a:lnT>
                      <a:noFill/>
                    </a:lnT>
                    <a:lnB>
                      <a:noFill/>
                    </a:lnB>
                    <a:solidFill>
                      <a:srgbClr val="B1FF00"/>
                    </a:solidFill>
                  </a:tcPr>
                </a:tc>
              </a:tr>
              <a:tr h="391885">
                <a:tc>
                  <a:txBody>
                    <a:bodyPr/>
                    <a:lstStyle/>
                    <a:p>
                      <a:pPr algn="r" fontAlgn="b"/>
                      <a:r>
                        <a:rPr lang="ru-RU" sz="600" b="0" i="0" u="none" strike="noStrike">
                          <a:solidFill>
                            <a:schemeClr val="tx1"/>
                          </a:solidFill>
                          <a:effectLst/>
                          <a:latin typeface="Calibri" panose="020F0502020204030204" pitchFamily="34" charset="0"/>
                        </a:rPr>
                        <a:t>38</a:t>
                      </a:r>
                    </a:p>
                  </a:txBody>
                  <a:tcPr marL="6671" marR="6671" marT="6671" marB="0" anchor="b">
                    <a:lnL>
                      <a:noFill/>
                    </a:lnL>
                    <a:lnR>
                      <a:noFill/>
                    </a:lnR>
                    <a:lnT>
                      <a:noFill/>
                    </a:lnT>
                    <a:lnB>
                      <a:noFill/>
                    </a:lnB>
                  </a:tcPr>
                </a:tc>
                <a:tc>
                  <a:txBody>
                    <a:bodyPr/>
                    <a:lstStyle/>
                    <a:p>
                      <a:pPr algn="r" fontAlgn="b"/>
                      <a:r>
                        <a:rPr lang="ru-RU" sz="600" b="0" i="0" u="none" strike="noStrike">
                          <a:solidFill>
                            <a:schemeClr val="bg1"/>
                          </a:solidFill>
                          <a:effectLst/>
                          <a:latin typeface="Calibri" panose="020F0502020204030204" pitchFamily="34" charset="0"/>
                        </a:rPr>
                        <a:t>584</a:t>
                      </a:r>
                    </a:p>
                  </a:txBody>
                  <a:tcPr marL="6671" marR="6671" marT="6671" marB="0" anchor="b">
                    <a:lnL>
                      <a:noFill/>
                    </a:lnL>
                    <a:lnR>
                      <a:noFill/>
                    </a:lnR>
                    <a:lnT>
                      <a:noFill/>
                    </a:lnT>
                    <a:lnB>
                      <a:noFill/>
                    </a:lnB>
                    <a:solidFill>
                      <a:srgbClr val="FF0F00"/>
                    </a:solidFill>
                  </a:tcPr>
                </a:tc>
                <a:tc>
                  <a:txBody>
                    <a:bodyPr/>
                    <a:lstStyle/>
                    <a:p>
                      <a:pPr algn="r" fontAlgn="b"/>
                      <a:r>
                        <a:rPr lang="ru-RU" sz="600" b="0" i="0" u="none" strike="noStrike">
                          <a:solidFill>
                            <a:schemeClr val="bg1"/>
                          </a:solidFill>
                          <a:effectLst/>
                          <a:latin typeface="Calibri" panose="020F0502020204030204" pitchFamily="34" charset="0"/>
                        </a:rPr>
                        <a:t>1130</a:t>
                      </a:r>
                    </a:p>
                  </a:txBody>
                  <a:tcPr marL="6671" marR="6671" marT="6671" marB="0" anchor="b">
                    <a:lnL>
                      <a:noFill/>
                    </a:lnL>
                    <a:lnR>
                      <a:noFill/>
                    </a:lnR>
                    <a:lnT>
                      <a:noFill/>
                    </a:lnT>
                    <a:lnB>
                      <a:noFill/>
                    </a:lnB>
                    <a:solidFill>
                      <a:srgbClr val="FF1D00"/>
                    </a:solidFill>
                  </a:tcPr>
                </a:tc>
                <a:tc>
                  <a:txBody>
                    <a:bodyPr/>
                    <a:lstStyle/>
                    <a:p>
                      <a:pPr algn="r" fontAlgn="b"/>
                      <a:r>
                        <a:rPr lang="ru-RU" sz="600" b="0" i="0" u="none" strike="noStrike">
                          <a:solidFill>
                            <a:schemeClr val="bg1"/>
                          </a:solidFill>
                          <a:effectLst/>
                          <a:latin typeface="Calibri" panose="020F0502020204030204" pitchFamily="34" charset="0"/>
                        </a:rPr>
                        <a:t>1676</a:t>
                      </a:r>
                    </a:p>
                  </a:txBody>
                  <a:tcPr marL="6671" marR="6671" marT="6671" marB="0" anchor="b">
                    <a:lnL>
                      <a:noFill/>
                    </a:lnL>
                    <a:lnR>
                      <a:noFill/>
                    </a:lnR>
                    <a:lnT>
                      <a:noFill/>
                    </a:lnT>
                    <a:lnB>
                      <a:noFill/>
                    </a:lnB>
                    <a:solidFill>
                      <a:srgbClr val="FF2B00"/>
                    </a:solidFill>
                  </a:tcPr>
                </a:tc>
                <a:tc>
                  <a:txBody>
                    <a:bodyPr/>
                    <a:lstStyle/>
                    <a:p>
                      <a:pPr algn="r" fontAlgn="b"/>
                      <a:r>
                        <a:rPr lang="ru-RU" sz="600" b="0" i="0" u="none" strike="noStrike">
                          <a:solidFill>
                            <a:schemeClr val="bg1"/>
                          </a:solidFill>
                          <a:effectLst/>
                          <a:latin typeface="Calibri" panose="020F0502020204030204" pitchFamily="34" charset="0"/>
                        </a:rPr>
                        <a:t>2222</a:t>
                      </a:r>
                    </a:p>
                  </a:txBody>
                  <a:tcPr marL="6671" marR="6671" marT="6671" marB="0" anchor="b">
                    <a:lnL>
                      <a:noFill/>
                    </a:lnL>
                    <a:lnR>
                      <a:noFill/>
                    </a:lnR>
                    <a:lnT>
                      <a:noFill/>
                    </a:lnT>
                    <a:lnB>
                      <a:noFill/>
                    </a:lnB>
                    <a:solidFill>
                      <a:srgbClr val="FF3900"/>
                    </a:solidFill>
                  </a:tcPr>
                </a:tc>
                <a:tc>
                  <a:txBody>
                    <a:bodyPr/>
                    <a:lstStyle/>
                    <a:p>
                      <a:pPr algn="r" fontAlgn="b"/>
                      <a:r>
                        <a:rPr lang="ru-RU" sz="600" b="0" i="0" u="none" strike="noStrike">
                          <a:solidFill>
                            <a:schemeClr val="bg1"/>
                          </a:solidFill>
                          <a:effectLst/>
                          <a:latin typeface="Calibri" panose="020F0502020204030204" pitchFamily="34" charset="0"/>
                        </a:rPr>
                        <a:t>2768</a:t>
                      </a:r>
                    </a:p>
                  </a:txBody>
                  <a:tcPr marL="6671" marR="6671" marT="6671" marB="0" anchor="b">
                    <a:lnL>
                      <a:noFill/>
                    </a:lnL>
                    <a:lnR>
                      <a:noFill/>
                    </a:lnR>
                    <a:lnT>
                      <a:noFill/>
                    </a:lnT>
                    <a:lnB>
                      <a:noFill/>
                    </a:lnB>
                    <a:solidFill>
                      <a:srgbClr val="FF4700"/>
                    </a:solidFill>
                  </a:tcPr>
                </a:tc>
                <a:tc>
                  <a:txBody>
                    <a:bodyPr/>
                    <a:lstStyle/>
                    <a:p>
                      <a:pPr algn="r" fontAlgn="b"/>
                      <a:r>
                        <a:rPr lang="ru-RU" sz="600" b="0" i="0" u="none" strike="noStrike">
                          <a:solidFill>
                            <a:schemeClr val="bg1"/>
                          </a:solidFill>
                          <a:effectLst/>
                          <a:latin typeface="Calibri" panose="020F0502020204030204" pitchFamily="34" charset="0"/>
                        </a:rPr>
                        <a:t>3314</a:t>
                      </a:r>
                    </a:p>
                  </a:txBody>
                  <a:tcPr marL="6671" marR="6671" marT="6671" marB="0" anchor="b">
                    <a:lnL>
                      <a:noFill/>
                    </a:lnL>
                    <a:lnR>
                      <a:noFill/>
                    </a:lnR>
                    <a:lnT>
                      <a:noFill/>
                    </a:lnT>
                    <a:lnB>
                      <a:noFill/>
                    </a:lnB>
                    <a:solidFill>
                      <a:srgbClr val="FF5500"/>
                    </a:solidFill>
                  </a:tcPr>
                </a:tc>
                <a:tc>
                  <a:txBody>
                    <a:bodyPr/>
                    <a:lstStyle/>
                    <a:p>
                      <a:pPr algn="r" fontAlgn="b"/>
                      <a:r>
                        <a:rPr lang="ru-RU" sz="600" b="0" i="0" u="none" strike="noStrike">
                          <a:solidFill>
                            <a:schemeClr val="bg1"/>
                          </a:solidFill>
                          <a:effectLst/>
                          <a:latin typeface="Calibri" panose="020F0502020204030204" pitchFamily="34" charset="0"/>
                        </a:rPr>
                        <a:t>3860</a:t>
                      </a:r>
                    </a:p>
                  </a:txBody>
                  <a:tcPr marL="6671" marR="6671" marT="6671" marB="0" anchor="b">
                    <a:lnL>
                      <a:noFill/>
                    </a:lnL>
                    <a:lnR>
                      <a:noFill/>
                    </a:lnR>
                    <a:lnT>
                      <a:noFill/>
                    </a:lnT>
                    <a:lnB>
                      <a:noFill/>
                    </a:lnB>
                    <a:solidFill>
                      <a:srgbClr val="FF6300"/>
                    </a:solidFill>
                  </a:tcPr>
                </a:tc>
                <a:tc>
                  <a:txBody>
                    <a:bodyPr/>
                    <a:lstStyle/>
                    <a:p>
                      <a:pPr algn="r" fontAlgn="b"/>
                      <a:r>
                        <a:rPr lang="ru-RU" sz="600" b="0" i="0" u="none" strike="noStrike">
                          <a:solidFill>
                            <a:schemeClr val="bg1"/>
                          </a:solidFill>
                          <a:effectLst/>
                          <a:latin typeface="Calibri" panose="020F0502020204030204" pitchFamily="34" charset="0"/>
                        </a:rPr>
                        <a:t>4406</a:t>
                      </a:r>
                    </a:p>
                  </a:txBody>
                  <a:tcPr marL="6671" marR="6671" marT="6671" marB="0" anchor="b">
                    <a:lnL>
                      <a:noFill/>
                    </a:lnL>
                    <a:lnR>
                      <a:noFill/>
                    </a:lnR>
                    <a:lnT>
                      <a:noFill/>
                    </a:lnT>
                    <a:lnB>
                      <a:noFill/>
                    </a:lnB>
                    <a:solidFill>
                      <a:srgbClr val="FF7100"/>
                    </a:solidFill>
                  </a:tcPr>
                </a:tc>
                <a:tc>
                  <a:txBody>
                    <a:bodyPr/>
                    <a:lstStyle/>
                    <a:p>
                      <a:pPr algn="r" fontAlgn="b"/>
                      <a:r>
                        <a:rPr lang="ru-RU" sz="600" b="0" i="0" u="none" strike="noStrike">
                          <a:solidFill>
                            <a:schemeClr val="bg1"/>
                          </a:solidFill>
                          <a:effectLst/>
                          <a:latin typeface="Calibri" panose="020F0502020204030204" pitchFamily="34" charset="0"/>
                        </a:rPr>
                        <a:t>4952</a:t>
                      </a:r>
                    </a:p>
                  </a:txBody>
                  <a:tcPr marL="6671" marR="6671" marT="6671" marB="0" anchor="b">
                    <a:lnL>
                      <a:noFill/>
                    </a:lnL>
                    <a:lnR>
                      <a:noFill/>
                    </a:lnR>
                    <a:lnT>
                      <a:noFill/>
                    </a:lnT>
                    <a:lnB>
                      <a:noFill/>
                    </a:lnB>
                    <a:solidFill>
                      <a:srgbClr val="FF7F00"/>
                    </a:solidFill>
                  </a:tcPr>
                </a:tc>
                <a:tc>
                  <a:txBody>
                    <a:bodyPr/>
                    <a:lstStyle/>
                    <a:p>
                      <a:pPr algn="r" fontAlgn="b"/>
                      <a:r>
                        <a:rPr lang="ru-RU" sz="600" b="0" i="0" u="none" strike="noStrike">
                          <a:solidFill>
                            <a:schemeClr val="bg1"/>
                          </a:solidFill>
                          <a:effectLst/>
                          <a:latin typeface="Calibri" panose="020F0502020204030204" pitchFamily="34" charset="0"/>
                        </a:rPr>
                        <a:t>5498</a:t>
                      </a:r>
                    </a:p>
                  </a:txBody>
                  <a:tcPr marL="6671" marR="6671" marT="6671" marB="0" anchor="b">
                    <a:lnL>
                      <a:noFill/>
                    </a:lnL>
                    <a:lnR>
                      <a:noFill/>
                    </a:lnR>
                    <a:lnT>
                      <a:noFill/>
                    </a:lnT>
                    <a:lnB>
                      <a:noFill/>
                    </a:lnB>
                    <a:solidFill>
                      <a:srgbClr val="FF8D00"/>
                    </a:solidFill>
                  </a:tcPr>
                </a:tc>
                <a:tc>
                  <a:txBody>
                    <a:bodyPr/>
                    <a:lstStyle/>
                    <a:p>
                      <a:pPr algn="r" fontAlgn="b"/>
                      <a:r>
                        <a:rPr lang="ru-RU" sz="600" b="0" i="0" u="none" strike="noStrike">
                          <a:solidFill>
                            <a:schemeClr val="bg1"/>
                          </a:solidFill>
                          <a:effectLst/>
                          <a:latin typeface="Calibri" panose="020F0502020204030204" pitchFamily="34" charset="0"/>
                        </a:rPr>
                        <a:t>6044</a:t>
                      </a:r>
                    </a:p>
                  </a:txBody>
                  <a:tcPr marL="6671" marR="6671" marT="6671" marB="0" anchor="b">
                    <a:lnL>
                      <a:noFill/>
                    </a:lnL>
                    <a:lnR>
                      <a:noFill/>
                    </a:lnR>
                    <a:lnT>
                      <a:noFill/>
                    </a:lnT>
                    <a:lnB>
                      <a:noFill/>
                    </a:lnB>
                    <a:solidFill>
                      <a:srgbClr val="FF9B00"/>
                    </a:solidFill>
                  </a:tcPr>
                </a:tc>
                <a:tc>
                  <a:txBody>
                    <a:bodyPr/>
                    <a:lstStyle/>
                    <a:p>
                      <a:pPr algn="r" fontAlgn="b"/>
                      <a:r>
                        <a:rPr lang="ru-RU" sz="600" b="0" i="0" u="none" strike="noStrike">
                          <a:solidFill>
                            <a:schemeClr val="bg1"/>
                          </a:solidFill>
                          <a:effectLst/>
                          <a:latin typeface="Calibri" panose="020F0502020204030204" pitchFamily="34" charset="0"/>
                        </a:rPr>
                        <a:t>6590</a:t>
                      </a:r>
                    </a:p>
                  </a:txBody>
                  <a:tcPr marL="6671" marR="6671" marT="6671" marB="0" anchor="b">
                    <a:lnL>
                      <a:noFill/>
                    </a:lnL>
                    <a:lnR>
                      <a:noFill/>
                    </a:lnR>
                    <a:lnT>
                      <a:noFill/>
                    </a:lnT>
                    <a:lnB>
                      <a:noFill/>
                    </a:lnB>
                    <a:solidFill>
                      <a:srgbClr val="FFA900"/>
                    </a:solidFill>
                  </a:tcPr>
                </a:tc>
                <a:tc>
                  <a:txBody>
                    <a:bodyPr/>
                    <a:lstStyle/>
                    <a:p>
                      <a:pPr algn="r" fontAlgn="b"/>
                      <a:r>
                        <a:rPr lang="ru-RU" sz="600" b="0" i="0" u="none" strike="noStrike">
                          <a:solidFill>
                            <a:schemeClr val="bg1"/>
                          </a:solidFill>
                          <a:effectLst/>
                          <a:latin typeface="Calibri" panose="020F0502020204030204" pitchFamily="34" charset="0"/>
                        </a:rPr>
                        <a:t>7136</a:t>
                      </a:r>
                    </a:p>
                  </a:txBody>
                  <a:tcPr marL="6671" marR="6671" marT="6671" marB="0" anchor="b">
                    <a:lnL>
                      <a:noFill/>
                    </a:lnL>
                    <a:lnR>
                      <a:noFill/>
                    </a:lnR>
                    <a:lnT>
                      <a:noFill/>
                    </a:lnT>
                    <a:lnB>
                      <a:noFill/>
                    </a:lnB>
                    <a:solidFill>
                      <a:srgbClr val="FFB700"/>
                    </a:solidFill>
                  </a:tcPr>
                </a:tc>
                <a:tc>
                  <a:txBody>
                    <a:bodyPr/>
                    <a:lstStyle/>
                    <a:p>
                      <a:pPr algn="r" fontAlgn="b"/>
                      <a:r>
                        <a:rPr lang="ru-RU" sz="600" b="0" i="0" u="none" strike="noStrike">
                          <a:solidFill>
                            <a:schemeClr val="bg1"/>
                          </a:solidFill>
                          <a:effectLst/>
                          <a:latin typeface="Calibri" panose="020F0502020204030204" pitchFamily="34" charset="0"/>
                        </a:rPr>
                        <a:t>7682</a:t>
                      </a:r>
                    </a:p>
                  </a:txBody>
                  <a:tcPr marL="6671" marR="6671" marT="6671" marB="0" anchor="b">
                    <a:lnL>
                      <a:noFill/>
                    </a:lnL>
                    <a:lnR>
                      <a:noFill/>
                    </a:lnR>
                    <a:lnT>
                      <a:noFill/>
                    </a:lnT>
                    <a:lnB>
                      <a:noFill/>
                    </a:lnB>
                    <a:solidFill>
                      <a:srgbClr val="FFC500"/>
                    </a:solidFill>
                  </a:tcPr>
                </a:tc>
                <a:tc>
                  <a:txBody>
                    <a:bodyPr/>
                    <a:lstStyle/>
                    <a:p>
                      <a:pPr algn="r" fontAlgn="b"/>
                      <a:r>
                        <a:rPr lang="ru-RU" sz="600" b="0" i="0" u="none" strike="noStrike">
                          <a:solidFill>
                            <a:schemeClr val="bg1"/>
                          </a:solidFill>
                          <a:effectLst/>
                          <a:latin typeface="Calibri" panose="020F0502020204030204" pitchFamily="34" charset="0"/>
                        </a:rPr>
                        <a:t>8228</a:t>
                      </a:r>
                    </a:p>
                  </a:txBody>
                  <a:tcPr marL="6671" marR="6671" marT="6671" marB="0" anchor="b">
                    <a:lnL>
                      <a:noFill/>
                    </a:lnL>
                    <a:lnR>
                      <a:noFill/>
                    </a:lnR>
                    <a:lnT>
                      <a:noFill/>
                    </a:lnT>
                    <a:lnB>
                      <a:noFill/>
                    </a:lnB>
                    <a:solidFill>
                      <a:srgbClr val="FFD300"/>
                    </a:solidFill>
                  </a:tcPr>
                </a:tc>
                <a:tc>
                  <a:txBody>
                    <a:bodyPr/>
                    <a:lstStyle/>
                    <a:p>
                      <a:pPr algn="r" fontAlgn="b"/>
                      <a:r>
                        <a:rPr lang="ru-RU" sz="600" b="0" i="0" u="none" strike="noStrike">
                          <a:solidFill>
                            <a:schemeClr val="bg1"/>
                          </a:solidFill>
                          <a:effectLst/>
                          <a:latin typeface="Calibri" panose="020F0502020204030204" pitchFamily="34" charset="0"/>
                        </a:rPr>
                        <a:t>8774</a:t>
                      </a:r>
                    </a:p>
                  </a:txBody>
                  <a:tcPr marL="6671" marR="6671" marT="6671" marB="0" anchor="b">
                    <a:lnL>
                      <a:noFill/>
                    </a:lnL>
                    <a:lnR>
                      <a:noFill/>
                    </a:lnR>
                    <a:lnT>
                      <a:noFill/>
                    </a:lnT>
                    <a:lnB>
                      <a:noFill/>
                    </a:lnB>
                    <a:solidFill>
                      <a:srgbClr val="FFE100"/>
                    </a:solidFill>
                  </a:tcPr>
                </a:tc>
                <a:tc>
                  <a:txBody>
                    <a:bodyPr/>
                    <a:lstStyle/>
                    <a:p>
                      <a:pPr algn="r" fontAlgn="b"/>
                      <a:r>
                        <a:rPr lang="ru-RU" sz="600" b="0" i="0" u="none" strike="noStrike">
                          <a:solidFill>
                            <a:schemeClr val="bg1"/>
                          </a:solidFill>
                          <a:effectLst/>
                          <a:latin typeface="Calibri" panose="020F0502020204030204" pitchFamily="34" charset="0"/>
                        </a:rPr>
                        <a:t>9320</a:t>
                      </a:r>
                    </a:p>
                  </a:txBody>
                  <a:tcPr marL="6671" marR="6671" marT="6671" marB="0" anchor="b">
                    <a:lnL>
                      <a:noFill/>
                    </a:lnL>
                    <a:lnR>
                      <a:noFill/>
                    </a:lnR>
                    <a:lnT>
                      <a:noFill/>
                    </a:lnT>
                    <a:lnB>
                      <a:noFill/>
                    </a:lnB>
                    <a:solidFill>
                      <a:srgbClr val="FFEF00"/>
                    </a:solidFill>
                  </a:tcPr>
                </a:tc>
                <a:tc>
                  <a:txBody>
                    <a:bodyPr/>
                    <a:lstStyle/>
                    <a:p>
                      <a:pPr algn="r" fontAlgn="b"/>
                      <a:r>
                        <a:rPr lang="ru-RU" sz="600" b="0" i="0" u="none" strike="noStrike">
                          <a:solidFill>
                            <a:schemeClr val="bg1"/>
                          </a:solidFill>
                          <a:effectLst/>
                          <a:latin typeface="Calibri" panose="020F0502020204030204" pitchFamily="34" charset="0"/>
                        </a:rPr>
                        <a:t>9866</a:t>
                      </a:r>
                    </a:p>
                  </a:txBody>
                  <a:tcPr marL="6671" marR="6671" marT="6671" marB="0" anchor="b">
                    <a:lnL>
                      <a:noFill/>
                    </a:lnL>
                    <a:lnR>
                      <a:noFill/>
                    </a:lnR>
                    <a:lnT>
                      <a:noFill/>
                    </a:lnT>
                    <a:lnB>
                      <a:noFill/>
                    </a:lnB>
                    <a:solidFill>
                      <a:srgbClr val="FFFD00"/>
                    </a:solidFill>
                  </a:tcPr>
                </a:tc>
                <a:tc>
                  <a:txBody>
                    <a:bodyPr/>
                    <a:lstStyle/>
                    <a:p>
                      <a:pPr algn="r" fontAlgn="b"/>
                      <a:r>
                        <a:rPr lang="ru-RU" sz="600" b="0" i="0" u="none" strike="noStrike" dirty="0">
                          <a:solidFill>
                            <a:schemeClr val="bg1"/>
                          </a:solidFill>
                          <a:effectLst/>
                          <a:latin typeface="Calibri" panose="020F0502020204030204" pitchFamily="34" charset="0"/>
                        </a:rPr>
                        <a:t>10412</a:t>
                      </a:r>
                    </a:p>
                  </a:txBody>
                  <a:tcPr marL="6671" marR="6671" marT="6671" marB="0" anchor="b">
                    <a:lnL>
                      <a:noFill/>
                    </a:lnL>
                    <a:lnR>
                      <a:noFill/>
                    </a:lnR>
                    <a:lnT>
                      <a:noFill/>
                    </a:lnT>
                    <a:lnB>
                      <a:noFill/>
                    </a:lnB>
                    <a:solidFill>
                      <a:srgbClr val="F3FF00"/>
                    </a:solidFill>
                  </a:tcPr>
                </a:tc>
                <a:tc>
                  <a:txBody>
                    <a:bodyPr/>
                    <a:lstStyle/>
                    <a:p>
                      <a:pPr algn="r" fontAlgn="b"/>
                      <a:r>
                        <a:rPr lang="ru-RU" sz="600" b="0" i="0" u="none" strike="noStrike">
                          <a:solidFill>
                            <a:schemeClr val="bg1"/>
                          </a:solidFill>
                          <a:effectLst/>
                          <a:latin typeface="Calibri" panose="020F0502020204030204" pitchFamily="34" charset="0"/>
                        </a:rPr>
                        <a:t>10958</a:t>
                      </a:r>
                    </a:p>
                  </a:txBody>
                  <a:tcPr marL="6671" marR="6671" marT="6671" marB="0" anchor="b">
                    <a:lnL>
                      <a:noFill/>
                    </a:lnL>
                    <a:lnR>
                      <a:noFill/>
                    </a:lnR>
                    <a:lnT>
                      <a:noFill/>
                    </a:lnT>
                    <a:lnB>
                      <a:noFill/>
                    </a:lnB>
                    <a:solidFill>
                      <a:srgbClr val="E5FF00"/>
                    </a:solidFill>
                  </a:tcPr>
                </a:tc>
                <a:tc>
                  <a:txBody>
                    <a:bodyPr/>
                    <a:lstStyle/>
                    <a:p>
                      <a:pPr algn="r" fontAlgn="b"/>
                      <a:r>
                        <a:rPr lang="ru-RU" sz="600" b="0" i="0" u="none" strike="noStrike">
                          <a:solidFill>
                            <a:schemeClr val="bg1"/>
                          </a:solidFill>
                          <a:effectLst/>
                          <a:latin typeface="Calibri" panose="020F0502020204030204" pitchFamily="34" charset="0"/>
                        </a:rPr>
                        <a:t>11504</a:t>
                      </a:r>
                    </a:p>
                  </a:txBody>
                  <a:tcPr marL="6671" marR="6671" marT="6671" marB="0" anchor="b">
                    <a:lnL>
                      <a:noFill/>
                    </a:lnL>
                    <a:lnR>
                      <a:noFill/>
                    </a:lnR>
                    <a:lnT>
                      <a:noFill/>
                    </a:lnT>
                    <a:lnB>
                      <a:noFill/>
                    </a:lnB>
                    <a:solidFill>
                      <a:srgbClr val="D7FF00"/>
                    </a:solidFill>
                  </a:tcPr>
                </a:tc>
                <a:tc>
                  <a:txBody>
                    <a:bodyPr/>
                    <a:lstStyle/>
                    <a:p>
                      <a:pPr algn="r" fontAlgn="b"/>
                      <a:r>
                        <a:rPr lang="ru-RU" sz="600" b="0" i="0" u="none" strike="noStrike">
                          <a:solidFill>
                            <a:schemeClr val="bg1"/>
                          </a:solidFill>
                          <a:effectLst/>
                          <a:latin typeface="Calibri" panose="020F0502020204030204" pitchFamily="34" charset="0"/>
                        </a:rPr>
                        <a:t>12050</a:t>
                      </a:r>
                    </a:p>
                  </a:txBody>
                  <a:tcPr marL="6671" marR="6671" marT="6671" marB="0" anchor="b">
                    <a:lnL>
                      <a:noFill/>
                    </a:lnL>
                    <a:lnR>
                      <a:noFill/>
                    </a:lnR>
                    <a:lnT>
                      <a:noFill/>
                    </a:lnT>
                    <a:lnB>
                      <a:noFill/>
                    </a:lnB>
                    <a:solidFill>
                      <a:srgbClr val="C9FF00"/>
                    </a:solidFill>
                  </a:tcPr>
                </a:tc>
                <a:tc>
                  <a:txBody>
                    <a:bodyPr/>
                    <a:lstStyle/>
                    <a:p>
                      <a:pPr algn="r" fontAlgn="b"/>
                      <a:r>
                        <a:rPr lang="ru-RU" sz="600" b="0" i="0" u="none" strike="noStrike">
                          <a:solidFill>
                            <a:schemeClr val="bg1"/>
                          </a:solidFill>
                          <a:effectLst/>
                          <a:latin typeface="Calibri" panose="020F0502020204030204" pitchFamily="34" charset="0"/>
                        </a:rPr>
                        <a:t>12596</a:t>
                      </a:r>
                    </a:p>
                  </a:txBody>
                  <a:tcPr marL="6671" marR="6671" marT="6671" marB="0" anchor="b">
                    <a:lnL>
                      <a:noFill/>
                    </a:lnL>
                    <a:lnR>
                      <a:noFill/>
                    </a:lnR>
                    <a:lnT>
                      <a:noFill/>
                    </a:lnT>
                    <a:lnB>
                      <a:noFill/>
                    </a:lnB>
                    <a:solidFill>
                      <a:srgbClr val="BBFF00"/>
                    </a:solidFill>
                  </a:tcPr>
                </a:tc>
                <a:tc>
                  <a:txBody>
                    <a:bodyPr/>
                    <a:lstStyle/>
                    <a:p>
                      <a:pPr algn="r" fontAlgn="b"/>
                      <a:r>
                        <a:rPr lang="ru-RU" sz="600" b="0" i="0" u="none" strike="noStrike">
                          <a:solidFill>
                            <a:schemeClr val="bg1"/>
                          </a:solidFill>
                          <a:effectLst/>
                          <a:latin typeface="Calibri" panose="020F0502020204030204" pitchFamily="34" charset="0"/>
                        </a:rPr>
                        <a:t>13142</a:t>
                      </a:r>
                    </a:p>
                  </a:txBody>
                  <a:tcPr marL="6671" marR="6671" marT="6671" marB="0" anchor="b">
                    <a:lnL>
                      <a:noFill/>
                    </a:lnL>
                    <a:lnR>
                      <a:noFill/>
                    </a:lnR>
                    <a:lnT>
                      <a:noFill/>
                    </a:lnT>
                    <a:lnB>
                      <a:noFill/>
                    </a:lnB>
                    <a:solidFill>
                      <a:srgbClr val="ADFF00"/>
                    </a:solidFill>
                  </a:tcPr>
                </a:tc>
                <a:tc>
                  <a:txBody>
                    <a:bodyPr/>
                    <a:lstStyle/>
                    <a:p>
                      <a:pPr algn="r" fontAlgn="b"/>
                      <a:r>
                        <a:rPr lang="ru-RU" sz="600" b="0" i="0" u="none" strike="noStrike">
                          <a:solidFill>
                            <a:schemeClr val="bg1"/>
                          </a:solidFill>
                          <a:effectLst/>
                          <a:latin typeface="Calibri" panose="020F0502020204030204" pitchFamily="34" charset="0"/>
                        </a:rPr>
                        <a:t>13688</a:t>
                      </a:r>
                    </a:p>
                  </a:txBody>
                  <a:tcPr marL="6671" marR="6671" marT="6671" marB="0" anchor="b">
                    <a:lnL>
                      <a:noFill/>
                    </a:lnL>
                    <a:lnR>
                      <a:noFill/>
                    </a:lnR>
                    <a:lnT>
                      <a:noFill/>
                    </a:lnT>
                    <a:lnB>
                      <a:noFill/>
                    </a:lnB>
                    <a:solidFill>
                      <a:srgbClr val="9FFF00"/>
                    </a:solidFill>
                  </a:tcPr>
                </a:tc>
              </a:tr>
              <a:tr h="391885">
                <a:tc>
                  <a:txBody>
                    <a:bodyPr/>
                    <a:lstStyle/>
                    <a:p>
                      <a:pPr algn="r" fontAlgn="b"/>
                      <a:r>
                        <a:rPr lang="ru-RU" sz="600" b="0" i="0" u="none" strike="noStrike">
                          <a:solidFill>
                            <a:schemeClr val="tx1"/>
                          </a:solidFill>
                          <a:effectLst/>
                          <a:latin typeface="Calibri" panose="020F0502020204030204" pitchFamily="34" charset="0"/>
                        </a:rPr>
                        <a:t>40</a:t>
                      </a:r>
                    </a:p>
                  </a:txBody>
                  <a:tcPr marL="6671" marR="6671" marT="6671" marB="0" anchor="b">
                    <a:lnL>
                      <a:noFill/>
                    </a:lnL>
                    <a:lnR>
                      <a:noFill/>
                    </a:lnR>
                    <a:lnT>
                      <a:noFill/>
                    </a:lnT>
                    <a:lnB>
                      <a:noFill/>
                    </a:lnB>
                  </a:tcPr>
                </a:tc>
                <a:tc>
                  <a:txBody>
                    <a:bodyPr/>
                    <a:lstStyle/>
                    <a:p>
                      <a:pPr algn="r" fontAlgn="b"/>
                      <a:r>
                        <a:rPr lang="ru-RU" sz="600" b="0" i="0" u="none" strike="noStrike">
                          <a:solidFill>
                            <a:schemeClr val="bg1"/>
                          </a:solidFill>
                          <a:effectLst/>
                          <a:latin typeface="Calibri" panose="020F0502020204030204" pitchFamily="34" charset="0"/>
                        </a:rPr>
                        <a:t>614</a:t>
                      </a:r>
                    </a:p>
                  </a:txBody>
                  <a:tcPr marL="6671" marR="6671" marT="6671" marB="0" anchor="b">
                    <a:lnL>
                      <a:noFill/>
                    </a:lnL>
                    <a:lnR>
                      <a:noFill/>
                    </a:lnR>
                    <a:lnT>
                      <a:noFill/>
                    </a:lnT>
                    <a:lnB>
                      <a:noFill/>
                    </a:lnB>
                    <a:solidFill>
                      <a:srgbClr val="FF1000"/>
                    </a:solidFill>
                  </a:tcPr>
                </a:tc>
                <a:tc>
                  <a:txBody>
                    <a:bodyPr/>
                    <a:lstStyle/>
                    <a:p>
                      <a:pPr algn="r" fontAlgn="b"/>
                      <a:r>
                        <a:rPr lang="ru-RU" sz="600" b="0" i="0" u="none" strike="noStrike">
                          <a:solidFill>
                            <a:schemeClr val="bg1"/>
                          </a:solidFill>
                          <a:effectLst/>
                          <a:latin typeface="Calibri" panose="020F0502020204030204" pitchFamily="34" charset="0"/>
                        </a:rPr>
                        <a:t>1188</a:t>
                      </a:r>
                    </a:p>
                  </a:txBody>
                  <a:tcPr marL="6671" marR="6671" marT="6671" marB="0" anchor="b">
                    <a:lnL>
                      <a:noFill/>
                    </a:lnL>
                    <a:lnR>
                      <a:noFill/>
                    </a:lnR>
                    <a:lnT>
                      <a:noFill/>
                    </a:lnT>
                    <a:lnB>
                      <a:noFill/>
                    </a:lnB>
                    <a:solidFill>
                      <a:srgbClr val="FF1E00"/>
                    </a:solidFill>
                  </a:tcPr>
                </a:tc>
                <a:tc>
                  <a:txBody>
                    <a:bodyPr/>
                    <a:lstStyle/>
                    <a:p>
                      <a:pPr algn="r" fontAlgn="b"/>
                      <a:r>
                        <a:rPr lang="ru-RU" sz="600" b="0" i="0" u="none" strike="noStrike">
                          <a:solidFill>
                            <a:schemeClr val="bg1"/>
                          </a:solidFill>
                          <a:effectLst/>
                          <a:latin typeface="Calibri" panose="020F0502020204030204" pitchFamily="34" charset="0"/>
                        </a:rPr>
                        <a:t>1762</a:t>
                      </a:r>
                    </a:p>
                  </a:txBody>
                  <a:tcPr marL="6671" marR="6671" marT="6671" marB="0" anchor="b">
                    <a:lnL>
                      <a:noFill/>
                    </a:lnL>
                    <a:lnR>
                      <a:noFill/>
                    </a:lnR>
                    <a:lnT>
                      <a:noFill/>
                    </a:lnT>
                    <a:lnB>
                      <a:noFill/>
                    </a:lnB>
                    <a:solidFill>
                      <a:srgbClr val="FF2D00"/>
                    </a:solidFill>
                  </a:tcPr>
                </a:tc>
                <a:tc>
                  <a:txBody>
                    <a:bodyPr/>
                    <a:lstStyle/>
                    <a:p>
                      <a:pPr algn="r" fontAlgn="b"/>
                      <a:r>
                        <a:rPr lang="ru-RU" sz="600" b="0" i="0" u="none" strike="noStrike">
                          <a:solidFill>
                            <a:schemeClr val="bg1"/>
                          </a:solidFill>
                          <a:effectLst/>
                          <a:latin typeface="Calibri" panose="020F0502020204030204" pitchFamily="34" charset="0"/>
                        </a:rPr>
                        <a:t>2336</a:t>
                      </a:r>
                    </a:p>
                  </a:txBody>
                  <a:tcPr marL="6671" marR="6671" marT="6671" marB="0" anchor="b">
                    <a:lnL>
                      <a:noFill/>
                    </a:lnL>
                    <a:lnR>
                      <a:noFill/>
                    </a:lnR>
                    <a:lnT>
                      <a:noFill/>
                    </a:lnT>
                    <a:lnB>
                      <a:noFill/>
                    </a:lnB>
                    <a:solidFill>
                      <a:srgbClr val="FF3C00"/>
                    </a:solidFill>
                  </a:tcPr>
                </a:tc>
                <a:tc>
                  <a:txBody>
                    <a:bodyPr/>
                    <a:lstStyle/>
                    <a:p>
                      <a:pPr algn="r" fontAlgn="b"/>
                      <a:r>
                        <a:rPr lang="ru-RU" sz="600" b="0" i="0" u="none" strike="noStrike">
                          <a:solidFill>
                            <a:schemeClr val="bg1"/>
                          </a:solidFill>
                          <a:effectLst/>
                          <a:latin typeface="Calibri" panose="020F0502020204030204" pitchFamily="34" charset="0"/>
                        </a:rPr>
                        <a:t>2910</a:t>
                      </a:r>
                    </a:p>
                  </a:txBody>
                  <a:tcPr marL="6671" marR="6671" marT="6671" marB="0" anchor="b">
                    <a:lnL>
                      <a:noFill/>
                    </a:lnL>
                    <a:lnR>
                      <a:noFill/>
                    </a:lnR>
                    <a:lnT>
                      <a:noFill/>
                    </a:lnT>
                    <a:lnB>
                      <a:noFill/>
                    </a:lnB>
                    <a:solidFill>
                      <a:srgbClr val="FF4B00"/>
                    </a:solidFill>
                  </a:tcPr>
                </a:tc>
                <a:tc>
                  <a:txBody>
                    <a:bodyPr/>
                    <a:lstStyle/>
                    <a:p>
                      <a:pPr algn="r" fontAlgn="b"/>
                      <a:r>
                        <a:rPr lang="ru-RU" sz="600" b="0" i="0" u="none" strike="noStrike">
                          <a:solidFill>
                            <a:schemeClr val="bg1"/>
                          </a:solidFill>
                          <a:effectLst/>
                          <a:latin typeface="Calibri" panose="020F0502020204030204" pitchFamily="34" charset="0"/>
                        </a:rPr>
                        <a:t>3484</a:t>
                      </a:r>
                    </a:p>
                  </a:txBody>
                  <a:tcPr marL="6671" marR="6671" marT="6671" marB="0" anchor="b">
                    <a:lnL>
                      <a:noFill/>
                    </a:lnL>
                    <a:lnR>
                      <a:noFill/>
                    </a:lnR>
                    <a:lnT>
                      <a:noFill/>
                    </a:lnT>
                    <a:lnB>
                      <a:noFill/>
                    </a:lnB>
                    <a:solidFill>
                      <a:srgbClr val="FF5900"/>
                    </a:solidFill>
                  </a:tcPr>
                </a:tc>
                <a:tc>
                  <a:txBody>
                    <a:bodyPr/>
                    <a:lstStyle/>
                    <a:p>
                      <a:pPr algn="r" fontAlgn="b"/>
                      <a:r>
                        <a:rPr lang="ru-RU" sz="600" b="0" i="0" u="none" strike="noStrike">
                          <a:solidFill>
                            <a:schemeClr val="bg1"/>
                          </a:solidFill>
                          <a:effectLst/>
                          <a:latin typeface="Calibri" panose="020F0502020204030204" pitchFamily="34" charset="0"/>
                        </a:rPr>
                        <a:t>4058</a:t>
                      </a:r>
                    </a:p>
                  </a:txBody>
                  <a:tcPr marL="6671" marR="6671" marT="6671" marB="0" anchor="b">
                    <a:lnL>
                      <a:noFill/>
                    </a:lnL>
                    <a:lnR>
                      <a:noFill/>
                    </a:lnR>
                    <a:lnT>
                      <a:noFill/>
                    </a:lnT>
                    <a:lnB>
                      <a:noFill/>
                    </a:lnB>
                    <a:solidFill>
                      <a:srgbClr val="FF6800"/>
                    </a:solidFill>
                  </a:tcPr>
                </a:tc>
                <a:tc>
                  <a:txBody>
                    <a:bodyPr/>
                    <a:lstStyle/>
                    <a:p>
                      <a:pPr algn="r" fontAlgn="b"/>
                      <a:r>
                        <a:rPr lang="ru-RU" sz="600" b="0" i="0" u="none" strike="noStrike">
                          <a:solidFill>
                            <a:schemeClr val="bg1"/>
                          </a:solidFill>
                          <a:effectLst/>
                          <a:latin typeface="Calibri" panose="020F0502020204030204" pitchFamily="34" charset="0"/>
                        </a:rPr>
                        <a:t>4632</a:t>
                      </a:r>
                    </a:p>
                  </a:txBody>
                  <a:tcPr marL="6671" marR="6671" marT="6671" marB="0" anchor="b">
                    <a:lnL>
                      <a:noFill/>
                    </a:lnL>
                    <a:lnR>
                      <a:noFill/>
                    </a:lnR>
                    <a:lnT>
                      <a:noFill/>
                    </a:lnT>
                    <a:lnB>
                      <a:noFill/>
                    </a:lnB>
                    <a:solidFill>
                      <a:srgbClr val="FF7700"/>
                    </a:solidFill>
                  </a:tcPr>
                </a:tc>
                <a:tc>
                  <a:txBody>
                    <a:bodyPr/>
                    <a:lstStyle/>
                    <a:p>
                      <a:pPr algn="r" fontAlgn="b"/>
                      <a:r>
                        <a:rPr lang="ru-RU" sz="600" b="0" i="0" u="none" strike="noStrike">
                          <a:solidFill>
                            <a:schemeClr val="bg1"/>
                          </a:solidFill>
                          <a:effectLst/>
                          <a:latin typeface="Calibri" panose="020F0502020204030204" pitchFamily="34" charset="0"/>
                        </a:rPr>
                        <a:t>5206</a:t>
                      </a:r>
                    </a:p>
                  </a:txBody>
                  <a:tcPr marL="6671" marR="6671" marT="6671" marB="0" anchor="b">
                    <a:lnL>
                      <a:noFill/>
                    </a:lnL>
                    <a:lnR>
                      <a:noFill/>
                    </a:lnR>
                    <a:lnT>
                      <a:noFill/>
                    </a:lnT>
                    <a:lnB>
                      <a:noFill/>
                    </a:lnB>
                    <a:solidFill>
                      <a:srgbClr val="FF8500"/>
                    </a:solidFill>
                  </a:tcPr>
                </a:tc>
                <a:tc>
                  <a:txBody>
                    <a:bodyPr/>
                    <a:lstStyle/>
                    <a:p>
                      <a:pPr algn="r" fontAlgn="b"/>
                      <a:r>
                        <a:rPr lang="ru-RU" sz="600" b="0" i="0" u="none" strike="noStrike">
                          <a:solidFill>
                            <a:schemeClr val="bg1"/>
                          </a:solidFill>
                          <a:effectLst/>
                          <a:latin typeface="Calibri" panose="020F0502020204030204" pitchFamily="34" charset="0"/>
                        </a:rPr>
                        <a:t>5780</a:t>
                      </a:r>
                    </a:p>
                  </a:txBody>
                  <a:tcPr marL="6671" marR="6671" marT="6671" marB="0" anchor="b">
                    <a:lnL>
                      <a:noFill/>
                    </a:lnL>
                    <a:lnR>
                      <a:noFill/>
                    </a:lnR>
                    <a:lnT>
                      <a:noFill/>
                    </a:lnT>
                    <a:lnB>
                      <a:noFill/>
                    </a:lnB>
                    <a:solidFill>
                      <a:srgbClr val="FF9400"/>
                    </a:solidFill>
                  </a:tcPr>
                </a:tc>
                <a:tc>
                  <a:txBody>
                    <a:bodyPr/>
                    <a:lstStyle/>
                    <a:p>
                      <a:pPr algn="r" fontAlgn="b"/>
                      <a:r>
                        <a:rPr lang="ru-RU" sz="600" b="0" i="0" u="none" strike="noStrike">
                          <a:solidFill>
                            <a:schemeClr val="bg1"/>
                          </a:solidFill>
                          <a:effectLst/>
                          <a:latin typeface="Calibri" panose="020F0502020204030204" pitchFamily="34" charset="0"/>
                        </a:rPr>
                        <a:t>6354</a:t>
                      </a:r>
                    </a:p>
                  </a:txBody>
                  <a:tcPr marL="6671" marR="6671" marT="6671" marB="0" anchor="b">
                    <a:lnL>
                      <a:noFill/>
                    </a:lnL>
                    <a:lnR>
                      <a:noFill/>
                    </a:lnR>
                    <a:lnT>
                      <a:noFill/>
                    </a:lnT>
                    <a:lnB>
                      <a:noFill/>
                    </a:lnB>
                    <a:solidFill>
                      <a:srgbClr val="FFA300"/>
                    </a:solidFill>
                  </a:tcPr>
                </a:tc>
                <a:tc>
                  <a:txBody>
                    <a:bodyPr/>
                    <a:lstStyle/>
                    <a:p>
                      <a:pPr algn="r" fontAlgn="b"/>
                      <a:r>
                        <a:rPr lang="ru-RU" sz="600" b="0" i="0" u="none" strike="noStrike">
                          <a:solidFill>
                            <a:schemeClr val="bg1"/>
                          </a:solidFill>
                          <a:effectLst/>
                          <a:latin typeface="Calibri" panose="020F0502020204030204" pitchFamily="34" charset="0"/>
                        </a:rPr>
                        <a:t>6928</a:t>
                      </a:r>
                    </a:p>
                  </a:txBody>
                  <a:tcPr marL="6671" marR="6671" marT="6671" marB="0" anchor="b">
                    <a:lnL>
                      <a:noFill/>
                    </a:lnL>
                    <a:lnR>
                      <a:noFill/>
                    </a:lnR>
                    <a:lnT>
                      <a:noFill/>
                    </a:lnT>
                    <a:lnB>
                      <a:noFill/>
                    </a:lnB>
                    <a:solidFill>
                      <a:srgbClr val="FFB200"/>
                    </a:solidFill>
                  </a:tcPr>
                </a:tc>
                <a:tc>
                  <a:txBody>
                    <a:bodyPr/>
                    <a:lstStyle/>
                    <a:p>
                      <a:pPr algn="r" fontAlgn="b"/>
                      <a:r>
                        <a:rPr lang="ru-RU" sz="600" b="0" i="0" u="none" strike="noStrike">
                          <a:solidFill>
                            <a:schemeClr val="bg1"/>
                          </a:solidFill>
                          <a:effectLst/>
                          <a:latin typeface="Calibri" panose="020F0502020204030204" pitchFamily="34" charset="0"/>
                        </a:rPr>
                        <a:t>7502</a:t>
                      </a:r>
                    </a:p>
                  </a:txBody>
                  <a:tcPr marL="6671" marR="6671" marT="6671" marB="0" anchor="b">
                    <a:lnL>
                      <a:noFill/>
                    </a:lnL>
                    <a:lnR>
                      <a:noFill/>
                    </a:lnR>
                    <a:lnT>
                      <a:noFill/>
                    </a:lnT>
                    <a:lnB>
                      <a:noFill/>
                    </a:lnB>
                    <a:solidFill>
                      <a:srgbClr val="FFC000"/>
                    </a:solidFill>
                  </a:tcPr>
                </a:tc>
                <a:tc>
                  <a:txBody>
                    <a:bodyPr/>
                    <a:lstStyle/>
                    <a:p>
                      <a:pPr algn="r" fontAlgn="b"/>
                      <a:r>
                        <a:rPr lang="ru-RU" sz="600" b="0" i="0" u="none" strike="noStrike">
                          <a:solidFill>
                            <a:schemeClr val="bg1"/>
                          </a:solidFill>
                          <a:effectLst/>
                          <a:latin typeface="Calibri" panose="020F0502020204030204" pitchFamily="34" charset="0"/>
                        </a:rPr>
                        <a:t>8076</a:t>
                      </a:r>
                    </a:p>
                  </a:txBody>
                  <a:tcPr marL="6671" marR="6671" marT="6671" marB="0" anchor="b">
                    <a:lnL>
                      <a:noFill/>
                    </a:lnL>
                    <a:lnR>
                      <a:noFill/>
                    </a:lnR>
                    <a:lnT>
                      <a:noFill/>
                    </a:lnT>
                    <a:lnB>
                      <a:noFill/>
                    </a:lnB>
                    <a:solidFill>
                      <a:srgbClr val="FFCF00"/>
                    </a:solidFill>
                  </a:tcPr>
                </a:tc>
                <a:tc>
                  <a:txBody>
                    <a:bodyPr/>
                    <a:lstStyle/>
                    <a:p>
                      <a:pPr algn="r" fontAlgn="b"/>
                      <a:r>
                        <a:rPr lang="ru-RU" sz="600" b="0" i="0" u="none" strike="noStrike">
                          <a:solidFill>
                            <a:schemeClr val="bg1"/>
                          </a:solidFill>
                          <a:effectLst/>
                          <a:latin typeface="Calibri" panose="020F0502020204030204" pitchFamily="34" charset="0"/>
                        </a:rPr>
                        <a:t>8650</a:t>
                      </a:r>
                    </a:p>
                  </a:txBody>
                  <a:tcPr marL="6671" marR="6671" marT="6671" marB="0" anchor="b">
                    <a:lnL>
                      <a:noFill/>
                    </a:lnL>
                    <a:lnR>
                      <a:noFill/>
                    </a:lnR>
                    <a:lnT>
                      <a:noFill/>
                    </a:lnT>
                    <a:lnB>
                      <a:noFill/>
                    </a:lnB>
                    <a:solidFill>
                      <a:srgbClr val="FFDE00"/>
                    </a:solidFill>
                  </a:tcPr>
                </a:tc>
                <a:tc>
                  <a:txBody>
                    <a:bodyPr/>
                    <a:lstStyle/>
                    <a:p>
                      <a:pPr algn="r" fontAlgn="b"/>
                      <a:r>
                        <a:rPr lang="ru-RU" sz="600" b="0" i="0" u="none" strike="noStrike">
                          <a:solidFill>
                            <a:schemeClr val="bg1"/>
                          </a:solidFill>
                          <a:effectLst/>
                          <a:latin typeface="Calibri" panose="020F0502020204030204" pitchFamily="34" charset="0"/>
                        </a:rPr>
                        <a:t>9224</a:t>
                      </a:r>
                    </a:p>
                  </a:txBody>
                  <a:tcPr marL="6671" marR="6671" marT="6671" marB="0" anchor="b">
                    <a:lnL>
                      <a:noFill/>
                    </a:lnL>
                    <a:lnR>
                      <a:noFill/>
                    </a:lnR>
                    <a:lnT>
                      <a:noFill/>
                    </a:lnT>
                    <a:lnB>
                      <a:noFill/>
                    </a:lnB>
                    <a:solidFill>
                      <a:srgbClr val="FFED00"/>
                    </a:solidFill>
                  </a:tcPr>
                </a:tc>
                <a:tc>
                  <a:txBody>
                    <a:bodyPr/>
                    <a:lstStyle/>
                    <a:p>
                      <a:pPr algn="r" fontAlgn="b"/>
                      <a:r>
                        <a:rPr lang="ru-RU" sz="600" b="0" i="0" u="none" strike="noStrike">
                          <a:solidFill>
                            <a:schemeClr val="bg1"/>
                          </a:solidFill>
                          <a:effectLst/>
                          <a:latin typeface="Calibri" panose="020F0502020204030204" pitchFamily="34" charset="0"/>
                        </a:rPr>
                        <a:t>9798</a:t>
                      </a:r>
                    </a:p>
                  </a:txBody>
                  <a:tcPr marL="6671" marR="6671" marT="6671" marB="0" anchor="b">
                    <a:lnL>
                      <a:noFill/>
                    </a:lnL>
                    <a:lnR>
                      <a:noFill/>
                    </a:lnR>
                    <a:lnT>
                      <a:noFill/>
                    </a:lnT>
                    <a:lnB>
                      <a:noFill/>
                    </a:lnB>
                    <a:solidFill>
                      <a:srgbClr val="FFFB00"/>
                    </a:solidFill>
                  </a:tcPr>
                </a:tc>
                <a:tc>
                  <a:txBody>
                    <a:bodyPr/>
                    <a:lstStyle/>
                    <a:p>
                      <a:pPr algn="r" fontAlgn="b"/>
                      <a:r>
                        <a:rPr lang="ru-RU" sz="600" b="0" i="0" u="none" strike="noStrike" dirty="0">
                          <a:solidFill>
                            <a:schemeClr val="bg1"/>
                          </a:solidFill>
                          <a:effectLst/>
                          <a:latin typeface="Calibri" panose="020F0502020204030204" pitchFamily="34" charset="0"/>
                        </a:rPr>
                        <a:t>10372</a:t>
                      </a:r>
                    </a:p>
                  </a:txBody>
                  <a:tcPr marL="6671" marR="6671" marT="6671" marB="0" anchor="b">
                    <a:lnL>
                      <a:noFill/>
                    </a:lnL>
                    <a:lnR>
                      <a:noFill/>
                    </a:lnR>
                    <a:lnT>
                      <a:noFill/>
                    </a:lnT>
                    <a:lnB>
                      <a:noFill/>
                    </a:lnB>
                    <a:solidFill>
                      <a:srgbClr val="F4FF00"/>
                    </a:solidFill>
                  </a:tcPr>
                </a:tc>
                <a:tc>
                  <a:txBody>
                    <a:bodyPr/>
                    <a:lstStyle/>
                    <a:p>
                      <a:pPr algn="r" fontAlgn="b"/>
                      <a:r>
                        <a:rPr lang="ru-RU" sz="600" b="0" i="0" u="none" strike="noStrike">
                          <a:solidFill>
                            <a:schemeClr val="bg1"/>
                          </a:solidFill>
                          <a:effectLst/>
                          <a:latin typeface="Calibri" panose="020F0502020204030204" pitchFamily="34" charset="0"/>
                        </a:rPr>
                        <a:t>10946</a:t>
                      </a:r>
                    </a:p>
                  </a:txBody>
                  <a:tcPr marL="6671" marR="6671" marT="6671" marB="0" anchor="b">
                    <a:lnL>
                      <a:noFill/>
                    </a:lnL>
                    <a:lnR>
                      <a:noFill/>
                    </a:lnR>
                    <a:lnT>
                      <a:noFill/>
                    </a:lnT>
                    <a:lnB>
                      <a:noFill/>
                    </a:lnB>
                    <a:solidFill>
                      <a:srgbClr val="E5FF00"/>
                    </a:solidFill>
                  </a:tcPr>
                </a:tc>
                <a:tc>
                  <a:txBody>
                    <a:bodyPr/>
                    <a:lstStyle/>
                    <a:p>
                      <a:pPr algn="r" fontAlgn="b"/>
                      <a:r>
                        <a:rPr lang="ru-RU" sz="600" b="0" i="0" u="none" strike="noStrike">
                          <a:solidFill>
                            <a:schemeClr val="bg1"/>
                          </a:solidFill>
                          <a:effectLst/>
                          <a:latin typeface="Calibri" panose="020F0502020204030204" pitchFamily="34" charset="0"/>
                        </a:rPr>
                        <a:t>11520</a:t>
                      </a:r>
                    </a:p>
                  </a:txBody>
                  <a:tcPr marL="6671" marR="6671" marT="6671" marB="0" anchor="b">
                    <a:lnL>
                      <a:noFill/>
                    </a:lnL>
                    <a:lnR>
                      <a:noFill/>
                    </a:lnR>
                    <a:lnT>
                      <a:noFill/>
                    </a:lnT>
                    <a:lnB>
                      <a:noFill/>
                    </a:lnB>
                    <a:solidFill>
                      <a:srgbClr val="D7FF00"/>
                    </a:solidFill>
                  </a:tcPr>
                </a:tc>
                <a:tc>
                  <a:txBody>
                    <a:bodyPr/>
                    <a:lstStyle/>
                    <a:p>
                      <a:pPr algn="r" fontAlgn="b"/>
                      <a:r>
                        <a:rPr lang="ru-RU" sz="600" b="0" i="0" u="none" strike="noStrike">
                          <a:solidFill>
                            <a:schemeClr val="bg1"/>
                          </a:solidFill>
                          <a:effectLst/>
                          <a:latin typeface="Calibri" panose="020F0502020204030204" pitchFamily="34" charset="0"/>
                        </a:rPr>
                        <a:t>12094</a:t>
                      </a:r>
                    </a:p>
                  </a:txBody>
                  <a:tcPr marL="6671" marR="6671" marT="6671" marB="0" anchor="b">
                    <a:lnL>
                      <a:noFill/>
                    </a:lnL>
                    <a:lnR>
                      <a:noFill/>
                    </a:lnR>
                    <a:lnT>
                      <a:noFill/>
                    </a:lnT>
                    <a:lnB>
                      <a:noFill/>
                    </a:lnB>
                    <a:solidFill>
                      <a:srgbClr val="C8FF00"/>
                    </a:solidFill>
                  </a:tcPr>
                </a:tc>
                <a:tc>
                  <a:txBody>
                    <a:bodyPr/>
                    <a:lstStyle/>
                    <a:p>
                      <a:pPr algn="r" fontAlgn="b"/>
                      <a:r>
                        <a:rPr lang="ru-RU" sz="600" b="0" i="0" u="none" strike="noStrike">
                          <a:solidFill>
                            <a:schemeClr val="bg1"/>
                          </a:solidFill>
                          <a:effectLst/>
                          <a:latin typeface="Calibri" panose="020F0502020204030204" pitchFamily="34" charset="0"/>
                        </a:rPr>
                        <a:t>12668</a:t>
                      </a:r>
                    </a:p>
                  </a:txBody>
                  <a:tcPr marL="6671" marR="6671" marT="6671" marB="0" anchor="b">
                    <a:lnL>
                      <a:noFill/>
                    </a:lnL>
                    <a:lnR>
                      <a:noFill/>
                    </a:lnR>
                    <a:lnT>
                      <a:noFill/>
                    </a:lnT>
                    <a:lnB>
                      <a:noFill/>
                    </a:lnB>
                    <a:solidFill>
                      <a:srgbClr val="B9FF00"/>
                    </a:solidFill>
                  </a:tcPr>
                </a:tc>
                <a:tc>
                  <a:txBody>
                    <a:bodyPr/>
                    <a:lstStyle/>
                    <a:p>
                      <a:pPr algn="r" fontAlgn="b"/>
                      <a:r>
                        <a:rPr lang="ru-RU" sz="600" b="0" i="0" u="none" strike="noStrike">
                          <a:solidFill>
                            <a:schemeClr val="bg1"/>
                          </a:solidFill>
                          <a:effectLst/>
                          <a:latin typeface="Calibri" panose="020F0502020204030204" pitchFamily="34" charset="0"/>
                        </a:rPr>
                        <a:t>13242</a:t>
                      </a:r>
                    </a:p>
                  </a:txBody>
                  <a:tcPr marL="6671" marR="6671" marT="6671" marB="0" anchor="b">
                    <a:lnL>
                      <a:noFill/>
                    </a:lnL>
                    <a:lnR>
                      <a:noFill/>
                    </a:lnR>
                    <a:lnT>
                      <a:noFill/>
                    </a:lnT>
                    <a:lnB>
                      <a:noFill/>
                    </a:lnB>
                    <a:solidFill>
                      <a:srgbClr val="AAFF00"/>
                    </a:solidFill>
                  </a:tcPr>
                </a:tc>
                <a:tc>
                  <a:txBody>
                    <a:bodyPr/>
                    <a:lstStyle/>
                    <a:p>
                      <a:pPr algn="r" fontAlgn="b"/>
                      <a:r>
                        <a:rPr lang="ru-RU" sz="600" b="0" i="0" u="none" strike="noStrike">
                          <a:solidFill>
                            <a:schemeClr val="bg1"/>
                          </a:solidFill>
                          <a:effectLst/>
                          <a:latin typeface="Calibri" panose="020F0502020204030204" pitchFamily="34" charset="0"/>
                        </a:rPr>
                        <a:t>13816</a:t>
                      </a:r>
                    </a:p>
                  </a:txBody>
                  <a:tcPr marL="6671" marR="6671" marT="6671" marB="0" anchor="b">
                    <a:lnL>
                      <a:noFill/>
                    </a:lnL>
                    <a:lnR>
                      <a:noFill/>
                    </a:lnR>
                    <a:lnT>
                      <a:noFill/>
                    </a:lnT>
                    <a:lnB>
                      <a:noFill/>
                    </a:lnB>
                    <a:solidFill>
                      <a:srgbClr val="9CFF00"/>
                    </a:solidFill>
                  </a:tcPr>
                </a:tc>
                <a:tc>
                  <a:txBody>
                    <a:bodyPr/>
                    <a:lstStyle/>
                    <a:p>
                      <a:pPr algn="r" fontAlgn="b"/>
                      <a:r>
                        <a:rPr lang="ru-RU" sz="600" b="0" i="0" u="none" strike="noStrike">
                          <a:solidFill>
                            <a:schemeClr val="bg1"/>
                          </a:solidFill>
                          <a:effectLst/>
                          <a:latin typeface="Calibri" panose="020F0502020204030204" pitchFamily="34" charset="0"/>
                        </a:rPr>
                        <a:t>14390</a:t>
                      </a:r>
                    </a:p>
                  </a:txBody>
                  <a:tcPr marL="6671" marR="6671" marT="6671" marB="0" anchor="b">
                    <a:lnL>
                      <a:noFill/>
                    </a:lnL>
                    <a:lnR>
                      <a:noFill/>
                    </a:lnR>
                    <a:lnT>
                      <a:noFill/>
                    </a:lnT>
                    <a:lnB>
                      <a:noFill/>
                    </a:lnB>
                    <a:solidFill>
                      <a:srgbClr val="8DFF00"/>
                    </a:solidFill>
                  </a:tcPr>
                </a:tc>
              </a:tr>
              <a:tr h="391885">
                <a:tc>
                  <a:txBody>
                    <a:bodyPr/>
                    <a:lstStyle/>
                    <a:p>
                      <a:pPr algn="r" fontAlgn="b"/>
                      <a:r>
                        <a:rPr lang="ru-RU" sz="600" b="0" i="0" u="none" strike="noStrike">
                          <a:solidFill>
                            <a:schemeClr val="tx1"/>
                          </a:solidFill>
                          <a:effectLst/>
                          <a:latin typeface="Calibri" panose="020F0502020204030204" pitchFamily="34" charset="0"/>
                        </a:rPr>
                        <a:t>42</a:t>
                      </a:r>
                    </a:p>
                  </a:txBody>
                  <a:tcPr marL="6671" marR="6671" marT="6671" marB="0" anchor="b">
                    <a:lnL>
                      <a:noFill/>
                    </a:lnL>
                    <a:lnR>
                      <a:noFill/>
                    </a:lnR>
                    <a:lnT>
                      <a:noFill/>
                    </a:lnT>
                    <a:lnB>
                      <a:noFill/>
                    </a:lnB>
                  </a:tcPr>
                </a:tc>
                <a:tc>
                  <a:txBody>
                    <a:bodyPr/>
                    <a:lstStyle/>
                    <a:p>
                      <a:pPr algn="r" fontAlgn="b"/>
                      <a:r>
                        <a:rPr lang="ru-RU" sz="600" b="0" i="0" u="none" strike="noStrike">
                          <a:solidFill>
                            <a:schemeClr val="bg1"/>
                          </a:solidFill>
                          <a:effectLst/>
                          <a:latin typeface="Calibri" panose="020F0502020204030204" pitchFamily="34" charset="0"/>
                        </a:rPr>
                        <a:t>644</a:t>
                      </a:r>
                    </a:p>
                  </a:txBody>
                  <a:tcPr marL="6671" marR="6671" marT="6671" marB="0" anchor="b">
                    <a:lnL>
                      <a:noFill/>
                    </a:lnL>
                    <a:lnR>
                      <a:noFill/>
                    </a:lnR>
                    <a:lnT>
                      <a:noFill/>
                    </a:lnT>
                    <a:lnB>
                      <a:noFill/>
                    </a:lnB>
                    <a:solidFill>
                      <a:srgbClr val="FF1100"/>
                    </a:solidFill>
                  </a:tcPr>
                </a:tc>
                <a:tc>
                  <a:txBody>
                    <a:bodyPr/>
                    <a:lstStyle/>
                    <a:p>
                      <a:pPr algn="r" fontAlgn="b"/>
                      <a:r>
                        <a:rPr lang="ru-RU" sz="600" b="0" i="0" u="none" strike="noStrike">
                          <a:solidFill>
                            <a:schemeClr val="bg1"/>
                          </a:solidFill>
                          <a:effectLst/>
                          <a:latin typeface="Calibri" panose="020F0502020204030204" pitchFamily="34" charset="0"/>
                        </a:rPr>
                        <a:t>1246</a:t>
                      </a:r>
                    </a:p>
                  </a:txBody>
                  <a:tcPr marL="6671" marR="6671" marT="6671" marB="0" anchor="b">
                    <a:lnL>
                      <a:noFill/>
                    </a:lnL>
                    <a:lnR>
                      <a:noFill/>
                    </a:lnR>
                    <a:lnT>
                      <a:noFill/>
                    </a:lnT>
                    <a:lnB>
                      <a:noFill/>
                    </a:lnB>
                    <a:solidFill>
                      <a:srgbClr val="FF2000"/>
                    </a:solidFill>
                  </a:tcPr>
                </a:tc>
                <a:tc>
                  <a:txBody>
                    <a:bodyPr/>
                    <a:lstStyle/>
                    <a:p>
                      <a:pPr algn="r" fontAlgn="b"/>
                      <a:r>
                        <a:rPr lang="ru-RU" sz="600" b="0" i="0" u="none" strike="noStrike">
                          <a:solidFill>
                            <a:schemeClr val="bg1"/>
                          </a:solidFill>
                          <a:effectLst/>
                          <a:latin typeface="Calibri" panose="020F0502020204030204" pitchFamily="34" charset="0"/>
                        </a:rPr>
                        <a:t>1848</a:t>
                      </a:r>
                    </a:p>
                  </a:txBody>
                  <a:tcPr marL="6671" marR="6671" marT="6671" marB="0" anchor="b">
                    <a:lnL>
                      <a:noFill/>
                    </a:lnL>
                    <a:lnR>
                      <a:noFill/>
                    </a:lnR>
                    <a:lnT>
                      <a:noFill/>
                    </a:lnT>
                    <a:lnB>
                      <a:noFill/>
                    </a:lnB>
                    <a:solidFill>
                      <a:srgbClr val="FF2F00"/>
                    </a:solidFill>
                  </a:tcPr>
                </a:tc>
                <a:tc>
                  <a:txBody>
                    <a:bodyPr/>
                    <a:lstStyle/>
                    <a:p>
                      <a:pPr algn="r" fontAlgn="b"/>
                      <a:r>
                        <a:rPr lang="ru-RU" sz="600" b="0" i="0" u="none" strike="noStrike">
                          <a:solidFill>
                            <a:schemeClr val="bg1"/>
                          </a:solidFill>
                          <a:effectLst/>
                          <a:latin typeface="Calibri" panose="020F0502020204030204" pitchFamily="34" charset="0"/>
                        </a:rPr>
                        <a:t>2450</a:t>
                      </a:r>
                    </a:p>
                  </a:txBody>
                  <a:tcPr marL="6671" marR="6671" marT="6671" marB="0" anchor="b">
                    <a:lnL>
                      <a:noFill/>
                    </a:lnL>
                    <a:lnR>
                      <a:noFill/>
                    </a:lnR>
                    <a:lnT>
                      <a:noFill/>
                    </a:lnT>
                    <a:lnB>
                      <a:noFill/>
                    </a:lnB>
                    <a:solidFill>
                      <a:srgbClr val="FF3F00"/>
                    </a:solidFill>
                  </a:tcPr>
                </a:tc>
                <a:tc>
                  <a:txBody>
                    <a:bodyPr/>
                    <a:lstStyle/>
                    <a:p>
                      <a:pPr algn="r" fontAlgn="b"/>
                      <a:r>
                        <a:rPr lang="ru-RU" sz="600" b="0" i="0" u="none" strike="noStrike">
                          <a:solidFill>
                            <a:schemeClr val="bg1"/>
                          </a:solidFill>
                          <a:effectLst/>
                          <a:latin typeface="Calibri" panose="020F0502020204030204" pitchFamily="34" charset="0"/>
                        </a:rPr>
                        <a:t>3052</a:t>
                      </a:r>
                    </a:p>
                  </a:txBody>
                  <a:tcPr marL="6671" marR="6671" marT="6671" marB="0" anchor="b">
                    <a:lnL>
                      <a:noFill/>
                    </a:lnL>
                    <a:lnR>
                      <a:noFill/>
                    </a:lnR>
                    <a:lnT>
                      <a:noFill/>
                    </a:lnT>
                    <a:lnB>
                      <a:noFill/>
                    </a:lnB>
                    <a:solidFill>
                      <a:srgbClr val="FF4E00"/>
                    </a:solidFill>
                  </a:tcPr>
                </a:tc>
                <a:tc>
                  <a:txBody>
                    <a:bodyPr/>
                    <a:lstStyle/>
                    <a:p>
                      <a:pPr algn="r" fontAlgn="b"/>
                      <a:r>
                        <a:rPr lang="ru-RU" sz="600" b="0" i="0" u="none" strike="noStrike">
                          <a:solidFill>
                            <a:schemeClr val="bg1"/>
                          </a:solidFill>
                          <a:effectLst/>
                          <a:latin typeface="Calibri" panose="020F0502020204030204" pitchFamily="34" charset="0"/>
                        </a:rPr>
                        <a:t>3654</a:t>
                      </a:r>
                    </a:p>
                  </a:txBody>
                  <a:tcPr marL="6671" marR="6671" marT="6671" marB="0" anchor="b">
                    <a:lnL>
                      <a:noFill/>
                    </a:lnL>
                    <a:lnR>
                      <a:noFill/>
                    </a:lnR>
                    <a:lnT>
                      <a:noFill/>
                    </a:lnT>
                    <a:lnB>
                      <a:noFill/>
                    </a:lnB>
                    <a:solidFill>
                      <a:srgbClr val="FF5E00"/>
                    </a:solidFill>
                  </a:tcPr>
                </a:tc>
                <a:tc>
                  <a:txBody>
                    <a:bodyPr/>
                    <a:lstStyle/>
                    <a:p>
                      <a:pPr algn="r" fontAlgn="b"/>
                      <a:r>
                        <a:rPr lang="ru-RU" sz="600" b="0" i="0" u="none" strike="noStrike">
                          <a:solidFill>
                            <a:schemeClr val="bg1"/>
                          </a:solidFill>
                          <a:effectLst/>
                          <a:latin typeface="Calibri" panose="020F0502020204030204" pitchFamily="34" charset="0"/>
                        </a:rPr>
                        <a:t>4256</a:t>
                      </a:r>
                    </a:p>
                  </a:txBody>
                  <a:tcPr marL="6671" marR="6671" marT="6671" marB="0" anchor="b">
                    <a:lnL>
                      <a:noFill/>
                    </a:lnL>
                    <a:lnR>
                      <a:noFill/>
                    </a:lnR>
                    <a:lnT>
                      <a:noFill/>
                    </a:lnT>
                    <a:lnB>
                      <a:noFill/>
                    </a:lnB>
                    <a:solidFill>
                      <a:srgbClr val="FF6D00"/>
                    </a:solidFill>
                  </a:tcPr>
                </a:tc>
                <a:tc>
                  <a:txBody>
                    <a:bodyPr/>
                    <a:lstStyle/>
                    <a:p>
                      <a:pPr algn="r" fontAlgn="b"/>
                      <a:r>
                        <a:rPr lang="ru-RU" sz="600" b="0" i="0" u="none" strike="noStrike">
                          <a:solidFill>
                            <a:schemeClr val="bg1"/>
                          </a:solidFill>
                          <a:effectLst/>
                          <a:latin typeface="Calibri" panose="020F0502020204030204" pitchFamily="34" charset="0"/>
                        </a:rPr>
                        <a:t>4858</a:t>
                      </a:r>
                    </a:p>
                  </a:txBody>
                  <a:tcPr marL="6671" marR="6671" marT="6671" marB="0" anchor="b">
                    <a:lnL>
                      <a:noFill/>
                    </a:lnL>
                    <a:lnR>
                      <a:noFill/>
                    </a:lnR>
                    <a:lnT>
                      <a:noFill/>
                    </a:lnT>
                    <a:lnB>
                      <a:noFill/>
                    </a:lnB>
                    <a:solidFill>
                      <a:srgbClr val="FF7D00"/>
                    </a:solidFill>
                  </a:tcPr>
                </a:tc>
                <a:tc>
                  <a:txBody>
                    <a:bodyPr/>
                    <a:lstStyle/>
                    <a:p>
                      <a:pPr algn="r" fontAlgn="b"/>
                      <a:r>
                        <a:rPr lang="ru-RU" sz="600" b="0" i="0" u="none" strike="noStrike">
                          <a:solidFill>
                            <a:schemeClr val="bg1"/>
                          </a:solidFill>
                          <a:effectLst/>
                          <a:latin typeface="Calibri" panose="020F0502020204030204" pitchFamily="34" charset="0"/>
                        </a:rPr>
                        <a:t>5460</a:t>
                      </a:r>
                    </a:p>
                  </a:txBody>
                  <a:tcPr marL="6671" marR="6671" marT="6671" marB="0" anchor="b">
                    <a:lnL>
                      <a:noFill/>
                    </a:lnL>
                    <a:lnR>
                      <a:noFill/>
                    </a:lnR>
                    <a:lnT>
                      <a:noFill/>
                    </a:lnT>
                    <a:lnB>
                      <a:noFill/>
                    </a:lnB>
                    <a:solidFill>
                      <a:srgbClr val="FF8C00"/>
                    </a:solidFill>
                  </a:tcPr>
                </a:tc>
                <a:tc>
                  <a:txBody>
                    <a:bodyPr/>
                    <a:lstStyle/>
                    <a:p>
                      <a:pPr algn="r" fontAlgn="b"/>
                      <a:r>
                        <a:rPr lang="ru-RU" sz="600" b="0" i="0" u="none" strike="noStrike">
                          <a:solidFill>
                            <a:schemeClr val="bg1"/>
                          </a:solidFill>
                          <a:effectLst/>
                          <a:latin typeface="Calibri" panose="020F0502020204030204" pitchFamily="34" charset="0"/>
                        </a:rPr>
                        <a:t>6062</a:t>
                      </a:r>
                    </a:p>
                  </a:txBody>
                  <a:tcPr marL="6671" marR="6671" marT="6671" marB="0" anchor="b">
                    <a:lnL>
                      <a:noFill/>
                    </a:lnL>
                    <a:lnR>
                      <a:noFill/>
                    </a:lnR>
                    <a:lnT>
                      <a:noFill/>
                    </a:lnT>
                    <a:lnB>
                      <a:noFill/>
                    </a:lnB>
                    <a:solidFill>
                      <a:srgbClr val="FF9B00"/>
                    </a:solidFill>
                  </a:tcPr>
                </a:tc>
                <a:tc>
                  <a:txBody>
                    <a:bodyPr/>
                    <a:lstStyle/>
                    <a:p>
                      <a:pPr algn="r" fontAlgn="b"/>
                      <a:r>
                        <a:rPr lang="ru-RU" sz="600" b="0" i="0" u="none" strike="noStrike">
                          <a:solidFill>
                            <a:schemeClr val="bg1"/>
                          </a:solidFill>
                          <a:effectLst/>
                          <a:latin typeface="Calibri" panose="020F0502020204030204" pitchFamily="34" charset="0"/>
                        </a:rPr>
                        <a:t>6664</a:t>
                      </a:r>
                    </a:p>
                  </a:txBody>
                  <a:tcPr marL="6671" marR="6671" marT="6671" marB="0" anchor="b">
                    <a:lnL>
                      <a:noFill/>
                    </a:lnL>
                    <a:lnR>
                      <a:noFill/>
                    </a:lnR>
                    <a:lnT>
                      <a:noFill/>
                    </a:lnT>
                    <a:lnB>
                      <a:noFill/>
                    </a:lnB>
                    <a:solidFill>
                      <a:srgbClr val="FFAB00"/>
                    </a:solidFill>
                  </a:tcPr>
                </a:tc>
                <a:tc>
                  <a:txBody>
                    <a:bodyPr/>
                    <a:lstStyle/>
                    <a:p>
                      <a:pPr algn="r" fontAlgn="b"/>
                      <a:r>
                        <a:rPr lang="ru-RU" sz="600" b="0" i="0" u="none" strike="noStrike">
                          <a:solidFill>
                            <a:schemeClr val="bg1"/>
                          </a:solidFill>
                          <a:effectLst/>
                          <a:latin typeface="Calibri" panose="020F0502020204030204" pitchFamily="34" charset="0"/>
                        </a:rPr>
                        <a:t>7266</a:t>
                      </a:r>
                    </a:p>
                  </a:txBody>
                  <a:tcPr marL="6671" marR="6671" marT="6671" marB="0" anchor="b">
                    <a:lnL>
                      <a:noFill/>
                    </a:lnL>
                    <a:lnR>
                      <a:noFill/>
                    </a:lnR>
                    <a:lnT>
                      <a:noFill/>
                    </a:lnT>
                    <a:lnB>
                      <a:noFill/>
                    </a:lnB>
                    <a:solidFill>
                      <a:srgbClr val="FFBA00"/>
                    </a:solidFill>
                  </a:tcPr>
                </a:tc>
                <a:tc>
                  <a:txBody>
                    <a:bodyPr/>
                    <a:lstStyle/>
                    <a:p>
                      <a:pPr algn="r" fontAlgn="b"/>
                      <a:r>
                        <a:rPr lang="ru-RU" sz="600" b="0" i="0" u="none" strike="noStrike">
                          <a:solidFill>
                            <a:schemeClr val="bg1"/>
                          </a:solidFill>
                          <a:effectLst/>
                          <a:latin typeface="Calibri" panose="020F0502020204030204" pitchFamily="34" charset="0"/>
                        </a:rPr>
                        <a:t>7868</a:t>
                      </a:r>
                    </a:p>
                  </a:txBody>
                  <a:tcPr marL="6671" marR="6671" marT="6671" marB="0" anchor="b">
                    <a:lnL>
                      <a:noFill/>
                    </a:lnL>
                    <a:lnR>
                      <a:noFill/>
                    </a:lnR>
                    <a:lnT>
                      <a:noFill/>
                    </a:lnT>
                    <a:lnB w="12700" cap="flat" cmpd="sng" algn="ctr">
                      <a:solidFill>
                        <a:srgbClr val="000000"/>
                      </a:solidFill>
                      <a:prstDash val="solid"/>
                      <a:round/>
                      <a:headEnd type="none" w="med" len="med"/>
                      <a:tailEnd type="none" w="med" len="med"/>
                    </a:lnB>
                    <a:solidFill>
                      <a:srgbClr val="FFCA00"/>
                    </a:solidFill>
                  </a:tcPr>
                </a:tc>
                <a:tc>
                  <a:txBody>
                    <a:bodyPr/>
                    <a:lstStyle/>
                    <a:p>
                      <a:pPr algn="r" fontAlgn="b"/>
                      <a:r>
                        <a:rPr lang="ru-RU" sz="600" b="0" i="0" u="none" strike="noStrike">
                          <a:solidFill>
                            <a:schemeClr val="bg1"/>
                          </a:solidFill>
                          <a:effectLst/>
                          <a:latin typeface="Calibri" panose="020F0502020204030204" pitchFamily="34" charset="0"/>
                        </a:rPr>
                        <a:t>8470</a:t>
                      </a:r>
                    </a:p>
                  </a:txBody>
                  <a:tcPr marL="6671" marR="6671" marT="6671" marB="0" anchor="b">
                    <a:lnL>
                      <a:noFill/>
                    </a:lnL>
                    <a:lnR>
                      <a:noFill/>
                    </a:lnR>
                    <a:lnT>
                      <a:noFill/>
                    </a:lnT>
                    <a:lnB>
                      <a:noFill/>
                    </a:lnB>
                    <a:solidFill>
                      <a:srgbClr val="FFD900"/>
                    </a:solidFill>
                  </a:tcPr>
                </a:tc>
                <a:tc>
                  <a:txBody>
                    <a:bodyPr/>
                    <a:lstStyle/>
                    <a:p>
                      <a:pPr algn="r" fontAlgn="b"/>
                      <a:r>
                        <a:rPr lang="ru-RU" sz="600" b="0" i="0" u="none" strike="noStrike">
                          <a:solidFill>
                            <a:schemeClr val="bg1"/>
                          </a:solidFill>
                          <a:effectLst/>
                          <a:latin typeface="Calibri" panose="020F0502020204030204" pitchFamily="34" charset="0"/>
                        </a:rPr>
                        <a:t>9072</a:t>
                      </a:r>
                    </a:p>
                  </a:txBody>
                  <a:tcPr marL="6671" marR="6671" marT="6671" marB="0" anchor="b">
                    <a:lnL>
                      <a:noFill/>
                    </a:lnL>
                    <a:lnR>
                      <a:noFill/>
                    </a:lnR>
                    <a:lnT>
                      <a:noFill/>
                    </a:lnT>
                    <a:lnB>
                      <a:noFill/>
                    </a:lnB>
                    <a:solidFill>
                      <a:srgbClr val="FFE900"/>
                    </a:solidFill>
                  </a:tcPr>
                </a:tc>
                <a:tc>
                  <a:txBody>
                    <a:bodyPr/>
                    <a:lstStyle/>
                    <a:p>
                      <a:pPr algn="r" fontAlgn="b"/>
                      <a:r>
                        <a:rPr lang="ru-RU" sz="600" b="0" i="0" u="none" strike="noStrike">
                          <a:solidFill>
                            <a:schemeClr val="bg1"/>
                          </a:solidFill>
                          <a:effectLst/>
                          <a:latin typeface="Calibri" panose="020F0502020204030204" pitchFamily="34" charset="0"/>
                        </a:rPr>
                        <a:t>9674</a:t>
                      </a:r>
                    </a:p>
                  </a:txBody>
                  <a:tcPr marL="6671" marR="6671" marT="6671" marB="0" anchor="b">
                    <a:lnL>
                      <a:noFill/>
                    </a:lnL>
                    <a:lnR>
                      <a:noFill/>
                    </a:lnR>
                    <a:lnT>
                      <a:noFill/>
                    </a:lnT>
                    <a:lnB>
                      <a:noFill/>
                    </a:lnB>
                    <a:solidFill>
                      <a:srgbClr val="FFF800"/>
                    </a:solidFill>
                  </a:tcPr>
                </a:tc>
                <a:tc>
                  <a:txBody>
                    <a:bodyPr/>
                    <a:lstStyle/>
                    <a:p>
                      <a:pPr algn="r" fontAlgn="b"/>
                      <a:r>
                        <a:rPr lang="ru-RU" sz="600" b="0" i="0" u="none" strike="noStrike" dirty="0">
                          <a:solidFill>
                            <a:schemeClr val="bg1"/>
                          </a:solidFill>
                          <a:effectLst/>
                          <a:latin typeface="Calibri" panose="020F0502020204030204" pitchFamily="34" charset="0"/>
                        </a:rPr>
                        <a:t>10276</a:t>
                      </a:r>
                    </a:p>
                  </a:txBody>
                  <a:tcPr marL="6671" marR="6671" marT="6671" marB="0" anchor="b">
                    <a:lnL>
                      <a:noFill/>
                    </a:lnL>
                    <a:lnR>
                      <a:noFill/>
                    </a:lnR>
                    <a:lnT>
                      <a:noFill/>
                    </a:lnT>
                    <a:lnB>
                      <a:noFill/>
                    </a:lnB>
                    <a:solidFill>
                      <a:srgbClr val="F6FF00"/>
                    </a:solidFill>
                  </a:tcPr>
                </a:tc>
                <a:tc>
                  <a:txBody>
                    <a:bodyPr/>
                    <a:lstStyle/>
                    <a:p>
                      <a:pPr algn="r" fontAlgn="b"/>
                      <a:r>
                        <a:rPr lang="ru-RU" sz="600" b="0" i="0" u="none" strike="noStrike">
                          <a:solidFill>
                            <a:schemeClr val="bg1"/>
                          </a:solidFill>
                          <a:effectLst/>
                          <a:latin typeface="Calibri" panose="020F0502020204030204" pitchFamily="34" charset="0"/>
                        </a:rPr>
                        <a:t>10878</a:t>
                      </a:r>
                    </a:p>
                  </a:txBody>
                  <a:tcPr marL="6671" marR="6671" marT="6671" marB="0" anchor="b">
                    <a:lnL>
                      <a:noFill/>
                    </a:lnL>
                    <a:lnR>
                      <a:noFill/>
                    </a:lnR>
                    <a:lnT>
                      <a:noFill/>
                    </a:lnT>
                    <a:lnB>
                      <a:noFill/>
                    </a:lnB>
                    <a:solidFill>
                      <a:srgbClr val="E7FF00"/>
                    </a:solidFill>
                  </a:tcPr>
                </a:tc>
                <a:tc>
                  <a:txBody>
                    <a:bodyPr/>
                    <a:lstStyle/>
                    <a:p>
                      <a:pPr algn="r" fontAlgn="b"/>
                      <a:r>
                        <a:rPr lang="ru-RU" sz="600" b="0" i="0" u="none" strike="noStrike">
                          <a:solidFill>
                            <a:schemeClr val="bg1"/>
                          </a:solidFill>
                          <a:effectLst/>
                          <a:latin typeface="Calibri" panose="020F0502020204030204" pitchFamily="34" charset="0"/>
                        </a:rPr>
                        <a:t>11480</a:t>
                      </a:r>
                    </a:p>
                  </a:txBody>
                  <a:tcPr marL="6671" marR="6671" marT="6671" marB="0" anchor="b">
                    <a:lnL>
                      <a:noFill/>
                    </a:lnL>
                    <a:lnR>
                      <a:noFill/>
                    </a:lnR>
                    <a:lnT>
                      <a:noFill/>
                    </a:lnT>
                    <a:lnB>
                      <a:noFill/>
                    </a:lnB>
                    <a:solidFill>
                      <a:srgbClr val="D8FF00"/>
                    </a:solidFill>
                  </a:tcPr>
                </a:tc>
                <a:tc>
                  <a:txBody>
                    <a:bodyPr/>
                    <a:lstStyle/>
                    <a:p>
                      <a:pPr algn="r" fontAlgn="b"/>
                      <a:r>
                        <a:rPr lang="ru-RU" sz="600" b="0" i="0" u="none" strike="noStrike">
                          <a:solidFill>
                            <a:schemeClr val="bg1"/>
                          </a:solidFill>
                          <a:effectLst/>
                          <a:latin typeface="Calibri" panose="020F0502020204030204" pitchFamily="34" charset="0"/>
                        </a:rPr>
                        <a:t>12082</a:t>
                      </a:r>
                    </a:p>
                  </a:txBody>
                  <a:tcPr marL="6671" marR="6671" marT="6671" marB="0" anchor="b">
                    <a:lnL>
                      <a:noFill/>
                    </a:lnL>
                    <a:lnR>
                      <a:noFill/>
                    </a:lnR>
                    <a:lnT>
                      <a:noFill/>
                    </a:lnT>
                    <a:lnB>
                      <a:noFill/>
                    </a:lnB>
                    <a:solidFill>
                      <a:srgbClr val="C8FF00"/>
                    </a:solidFill>
                  </a:tcPr>
                </a:tc>
                <a:tc>
                  <a:txBody>
                    <a:bodyPr/>
                    <a:lstStyle/>
                    <a:p>
                      <a:pPr algn="r" fontAlgn="b"/>
                      <a:r>
                        <a:rPr lang="ru-RU" sz="600" b="0" i="0" u="none" strike="noStrike">
                          <a:solidFill>
                            <a:schemeClr val="bg1"/>
                          </a:solidFill>
                          <a:effectLst/>
                          <a:latin typeface="Calibri" panose="020F0502020204030204" pitchFamily="34" charset="0"/>
                        </a:rPr>
                        <a:t>12684</a:t>
                      </a:r>
                    </a:p>
                  </a:txBody>
                  <a:tcPr marL="6671" marR="6671" marT="6671" marB="0" anchor="b">
                    <a:lnL>
                      <a:noFill/>
                    </a:lnL>
                    <a:lnR>
                      <a:noFill/>
                    </a:lnR>
                    <a:lnT>
                      <a:noFill/>
                    </a:lnT>
                    <a:lnB>
                      <a:noFill/>
                    </a:lnB>
                    <a:solidFill>
                      <a:srgbClr val="B9FF00"/>
                    </a:solidFill>
                  </a:tcPr>
                </a:tc>
                <a:tc>
                  <a:txBody>
                    <a:bodyPr/>
                    <a:lstStyle/>
                    <a:p>
                      <a:pPr algn="r" fontAlgn="b"/>
                      <a:r>
                        <a:rPr lang="ru-RU" sz="600" b="0" i="0" u="none" strike="noStrike">
                          <a:solidFill>
                            <a:schemeClr val="bg1"/>
                          </a:solidFill>
                          <a:effectLst/>
                          <a:latin typeface="Calibri" panose="020F0502020204030204" pitchFamily="34" charset="0"/>
                        </a:rPr>
                        <a:t>13286</a:t>
                      </a:r>
                    </a:p>
                  </a:txBody>
                  <a:tcPr marL="6671" marR="6671" marT="6671" marB="0" anchor="b">
                    <a:lnL>
                      <a:noFill/>
                    </a:lnL>
                    <a:lnR>
                      <a:noFill/>
                    </a:lnR>
                    <a:lnT>
                      <a:noFill/>
                    </a:lnT>
                    <a:lnB>
                      <a:noFill/>
                    </a:lnB>
                    <a:solidFill>
                      <a:srgbClr val="A9FF00"/>
                    </a:solidFill>
                  </a:tcPr>
                </a:tc>
                <a:tc>
                  <a:txBody>
                    <a:bodyPr/>
                    <a:lstStyle/>
                    <a:p>
                      <a:pPr algn="r" fontAlgn="b"/>
                      <a:r>
                        <a:rPr lang="ru-RU" sz="600" b="0" i="0" u="none" strike="noStrike">
                          <a:solidFill>
                            <a:schemeClr val="bg1"/>
                          </a:solidFill>
                          <a:effectLst/>
                          <a:latin typeface="Calibri" panose="020F0502020204030204" pitchFamily="34" charset="0"/>
                        </a:rPr>
                        <a:t>13888</a:t>
                      </a:r>
                    </a:p>
                  </a:txBody>
                  <a:tcPr marL="6671" marR="6671" marT="6671" marB="0" anchor="b">
                    <a:lnL>
                      <a:noFill/>
                    </a:lnL>
                    <a:lnR>
                      <a:noFill/>
                    </a:lnR>
                    <a:lnT>
                      <a:noFill/>
                    </a:lnT>
                    <a:lnB>
                      <a:noFill/>
                    </a:lnB>
                    <a:solidFill>
                      <a:srgbClr val="9AFF00"/>
                    </a:solidFill>
                  </a:tcPr>
                </a:tc>
                <a:tc>
                  <a:txBody>
                    <a:bodyPr/>
                    <a:lstStyle/>
                    <a:p>
                      <a:pPr algn="r" fontAlgn="b"/>
                      <a:r>
                        <a:rPr lang="ru-RU" sz="600" b="0" i="0" u="none" strike="noStrike">
                          <a:solidFill>
                            <a:schemeClr val="bg1"/>
                          </a:solidFill>
                          <a:effectLst/>
                          <a:latin typeface="Calibri" panose="020F0502020204030204" pitchFamily="34" charset="0"/>
                        </a:rPr>
                        <a:t>14490</a:t>
                      </a:r>
                    </a:p>
                  </a:txBody>
                  <a:tcPr marL="6671" marR="6671" marT="6671" marB="0" anchor="b">
                    <a:lnL>
                      <a:noFill/>
                    </a:lnL>
                    <a:lnR>
                      <a:noFill/>
                    </a:lnR>
                    <a:lnT>
                      <a:noFill/>
                    </a:lnT>
                    <a:lnB>
                      <a:noFill/>
                    </a:lnB>
                    <a:solidFill>
                      <a:srgbClr val="8AFF00"/>
                    </a:solidFill>
                  </a:tcPr>
                </a:tc>
                <a:tc>
                  <a:txBody>
                    <a:bodyPr/>
                    <a:lstStyle/>
                    <a:p>
                      <a:pPr algn="r" fontAlgn="b"/>
                      <a:r>
                        <a:rPr lang="ru-RU" sz="600" b="0" i="0" u="none" strike="noStrike">
                          <a:solidFill>
                            <a:schemeClr val="bg1"/>
                          </a:solidFill>
                          <a:effectLst/>
                          <a:latin typeface="Calibri" panose="020F0502020204030204" pitchFamily="34" charset="0"/>
                        </a:rPr>
                        <a:t>15092</a:t>
                      </a:r>
                    </a:p>
                  </a:txBody>
                  <a:tcPr marL="6671" marR="6671" marT="6671" marB="0" anchor="b">
                    <a:lnL>
                      <a:noFill/>
                    </a:lnL>
                    <a:lnR>
                      <a:noFill/>
                    </a:lnR>
                    <a:lnT>
                      <a:noFill/>
                    </a:lnT>
                    <a:lnB>
                      <a:noFill/>
                    </a:lnB>
                    <a:solidFill>
                      <a:srgbClr val="7BFF00"/>
                    </a:solidFill>
                  </a:tcPr>
                </a:tc>
              </a:tr>
              <a:tr h="391885">
                <a:tc>
                  <a:txBody>
                    <a:bodyPr/>
                    <a:lstStyle/>
                    <a:p>
                      <a:pPr algn="r" fontAlgn="b"/>
                      <a:r>
                        <a:rPr lang="ru-RU" sz="600" b="0" i="0" u="none" strike="noStrike">
                          <a:solidFill>
                            <a:schemeClr val="tx1"/>
                          </a:solidFill>
                          <a:effectLst/>
                          <a:latin typeface="Calibri" panose="020F0502020204030204" pitchFamily="34" charset="0"/>
                        </a:rPr>
                        <a:t>44</a:t>
                      </a:r>
                    </a:p>
                  </a:txBody>
                  <a:tcPr marL="6671" marR="6671" marT="6671" marB="0" anchor="b">
                    <a:lnL>
                      <a:noFill/>
                    </a:lnL>
                    <a:lnR>
                      <a:noFill/>
                    </a:lnR>
                    <a:lnT>
                      <a:noFill/>
                    </a:lnT>
                    <a:lnB>
                      <a:noFill/>
                    </a:lnB>
                  </a:tcPr>
                </a:tc>
                <a:tc>
                  <a:txBody>
                    <a:bodyPr/>
                    <a:lstStyle/>
                    <a:p>
                      <a:pPr algn="r" fontAlgn="b"/>
                      <a:r>
                        <a:rPr lang="ru-RU" sz="600" b="0" i="0" u="none" strike="noStrike">
                          <a:solidFill>
                            <a:schemeClr val="bg1"/>
                          </a:solidFill>
                          <a:effectLst/>
                          <a:latin typeface="Calibri" panose="020F0502020204030204" pitchFamily="34" charset="0"/>
                        </a:rPr>
                        <a:t>674</a:t>
                      </a:r>
                    </a:p>
                  </a:txBody>
                  <a:tcPr marL="6671" marR="6671" marT="6671" marB="0" anchor="b">
                    <a:lnL>
                      <a:noFill/>
                    </a:lnL>
                    <a:lnR>
                      <a:noFill/>
                    </a:lnR>
                    <a:lnT>
                      <a:noFill/>
                    </a:lnT>
                    <a:lnB>
                      <a:noFill/>
                    </a:lnB>
                    <a:solidFill>
                      <a:srgbClr val="FF1100"/>
                    </a:solidFill>
                  </a:tcPr>
                </a:tc>
                <a:tc>
                  <a:txBody>
                    <a:bodyPr/>
                    <a:lstStyle/>
                    <a:p>
                      <a:pPr algn="r" fontAlgn="b"/>
                      <a:r>
                        <a:rPr lang="ru-RU" sz="600" b="0" i="0" u="none" strike="noStrike">
                          <a:solidFill>
                            <a:schemeClr val="bg1"/>
                          </a:solidFill>
                          <a:effectLst/>
                          <a:latin typeface="Calibri" panose="020F0502020204030204" pitchFamily="34" charset="0"/>
                        </a:rPr>
                        <a:t>1304</a:t>
                      </a:r>
                    </a:p>
                  </a:txBody>
                  <a:tcPr marL="6671" marR="6671" marT="6671" marB="0" anchor="b">
                    <a:lnL>
                      <a:noFill/>
                    </a:lnL>
                    <a:lnR>
                      <a:noFill/>
                    </a:lnR>
                    <a:lnT>
                      <a:noFill/>
                    </a:lnT>
                    <a:lnB>
                      <a:noFill/>
                    </a:lnB>
                    <a:solidFill>
                      <a:srgbClr val="FF2100"/>
                    </a:solidFill>
                  </a:tcPr>
                </a:tc>
                <a:tc>
                  <a:txBody>
                    <a:bodyPr/>
                    <a:lstStyle/>
                    <a:p>
                      <a:pPr algn="r" fontAlgn="b"/>
                      <a:r>
                        <a:rPr lang="ru-RU" sz="600" b="0" i="0" u="none" strike="noStrike">
                          <a:solidFill>
                            <a:schemeClr val="bg1"/>
                          </a:solidFill>
                          <a:effectLst/>
                          <a:latin typeface="Calibri" panose="020F0502020204030204" pitchFamily="34" charset="0"/>
                        </a:rPr>
                        <a:t>1934</a:t>
                      </a:r>
                    </a:p>
                  </a:txBody>
                  <a:tcPr marL="6671" marR="6671" marT="6671" marB="0" anchor="b">
                    <a:lnL>
                      <a:noFill/>
                    </a:lnL>
                    <a:lnR>
                      <a:noFill/>
                    </a:lnR>
                    <a:lnT>
                      <a:noFill/>
                    </a:lnT>
                    <a:lnB>
                      <a:noFill/>
                    </a:lnB>
                    <a:solidFill>
                      <a:srgbClr val="FF3200"/>
                    </a:solidFill>
                  </a:tcPr>
                </a:tc>
                <a:tc>
                  <a:txBody>
                    <a:bodyPr/>
                    <a:lstStyle/>
                    <a:p>
                      <a:pPr algn="r" fontAlgn="b"/>
                      <a:r>
                        <a:rPr lang="ru-RU" sz="600" b="0" i="0" u="none" strike="noStrike">
                          <a:solidFill>
                            <a:schemeClr val="bg1"/>
                          </a:solidFill>
                          <a:effectLst/>
                          <a:latin typeface="Calibri" panose="020F0502020204030204" pitchFamily="34" charset="0"/>
                        </a:rPr>
                        <a:t>2564</a:t>
                      </a:r>
                    </a:p>
                  </a:txBody>
                  <a:tcPr marL="6671" marR="6671" marT="6671" marB="0" anchor="b">
                    <a:lnL>
                      <a:noFill/>
                    </a:lnL>
                    <a:lnR>
                      <a:noFill/>
                    </a:lnR>
                    <a:lnT>
                      <a:noFill/>
                    </a:lnT>
                    <a:lnB>
                      <a:noFill/>
                    </a:lnB>
                    <a:solidFill>
                      <a:srgbClr val="FF4200"/>
                    </a:solidFill>
                  </a:tcPr>
                </a:tc>
                <a:tc>
                  <a:txBody>
                    <a:bodyPr/>
                    <a:lstStyle/>
                    <a:p>
                      <a:pPr algn="r" fontAlgn="b"/>
                      <a:r>
                        <a:rPr lang="ru-RU" sz="600" b="0" i="0" u="none" strike="noStrike">
                          <a:solidFill>
                            <a:schemeClr val="bg1"/>
                          </a:solidFill>
                          <a:effectLst/>
                          <a:latin typeface="Calibri" panose="020F0502020204030204" pitchFamily="34" charset="0"/>
                        </a:rPr>
                        <a:t>3194</a:t>
                      </a:r>
                    </a:p>
                  </a:txBody>
                  <a:tcPr marL="6671" marR="6671" marT="6671" marB="0" anchor="b">
                    <a:lnL>
                      <a:noFill/>
                    </a:lnL>
                    <a:lnR>
                      <a:noFill/>
                    </a:lnR>
                    <a:lnT>
                      <a:noFill/>
                    </a:lnT>
                    <a:lnB>
                      <a:noFill/>
                    </a:lnB>
                    <a:solidFill>
                      <a:srgbClr val="FF5200"/>
                    </a:solidFill>
                  </a:tcPr>
                </a:tc>
                <a:tc>
                  <a:txBody>
                    <a:bodyPr/>
                    <a:lstStyle/>
                    <a:p>
                      <a:pPr algn="r" fontAlgn="b"/>
                      <a:r>
                        <a:rPr lang="ru-RU" sz="600" b="0" i="0" u="none" strike="noStrike">
                          <a:solidFill>
                            <a:schemeClr val="bg1"/>
                          </a:solidFill>
                          <a:effectLst/>
                          <a:latin typeface="Calibri" panose="020F0502020204030204" pitchFamily="34" charset="0"/>
                        </a:rPr>
                        <a:t>3824</a:t>
                      </a:r>
                    </a:p>
                  </a:txBody>
                  <a:tcPr marL="6671" marR="6671" marT="6671" marB="0" anchor="b">
                    <a:lnL>
                      <a:noFill/>
                    </a:lnL>
                    <a:lnR>
                      <a:noFill/>
                    </a:lnR>
                    <a:lnT>
                      <a:noFill/>
                    </a:lnT>
                    <a:lnB>
                      <a:noFill/>
                    </a:lnB>
                    <a:solidFill>
                      <a:srgbClr val="FF6200"/>
                    </a:solidFill>
                  </a:tcPr>
                </a:tc>
                <a:tc>
                  <a:txBody>
                    <a:bodyPr/>
                    <a:lstStyle/>
                    <a:p>
                      <a:pPr algn="r" fontAlgn="b"/>
                      <a:r>
                        <a:rPr lang="ru-RU" sz="600" b="0" i="0" u="none" strike="noStrike">
                          <a:solidFill>
                            <a:schemeClr val="bg1"/>
                          </a:solidFill>
                          <a:effectLst/>
                          <a:latin typeface="Calibri" panose="020F0502020204030204" pitchFamily="34" charset="0"/>
                        </a:rPr>
                        <a:t>4454</a:t>
                      </a:r>
                    </a:p>
                  </a:txBody>
                  <a:tcPr marL="6671" marR="6671" marT="6671" marB="0" anchor="b">
                    <a:lnL>
                      <a:noFill/>
                    </a:lnL>
                    <a:lnR>
                      <a:noFill/>
                    </a:lnR>
                    <a:lnT>
                      <a:noFill/>
                    </a:lnT>
                    <a:lnB>
                      <a:noFill/>
                    </a:lnB>
                    <a:solidFill>
                      <a:srgbClr val="FF7200"/>
                    </a:solidFill>
                  </a:tcPr>
                </a:tc>
                <a:tc>
                  <a:txBody>
                    <a:bodyPr/>
                    <a:lstStyle/>
                    <a:p>
                      <a:pPr algn="r" fontAlgn="b"/>
                      <a:r>
                        <a:rPr lang="ru-RU" sz="600" b="0" i="0" u="none" strike="noStrike">
                          <a:solidFill>
                            <a:schemeClr val="bg1"/>
                          </a:solidFill>
                          <a:effectLst/>
                          <a:latin typeface="Calibri" panose="020F0502020204030204" pitchFamily="34" charset="0"/>
                        </a:rPr>
                        <a:t>5084</a:t>
                      </a:r>
                    </a:p>
                  </a:txBody>
                  <a:tcPr marL="6671" marR="6671" marT="6671" marB="0" anchor="b">
                    <a:lnL>
                      <a:noFill/>
                    </a:lnL>
                    <a:lnR>
                      <a:noFill/>
                    </a:lnR>
                    <a:lnT>
                      <a:noFill/>
                    </a:lnT>
                    <a:lnB>
                      <a:noFill/>
                    </a:lnB>
                    <a:solidFill>
                      <a:srgbClr val="FF8200"/>
                    </a:solidFill>
                  </a:tcPr>
                </a:tc>
                <a:tc>
                  <a:txBody>
                    <a:bodyPr/>
                    <a:lstStyle/>
                    <a:p>
                      <a:pPr algn="r" fontAlgn="b"/>
                      <a:r>
                        <a:rPr lang="ru-RU" sz="600" b="0" i="0" u="none" strike="noStrike">
                          <a:solidFill>
                            <a:schemeClr val="bg1"/>
                          </a:solidFill>
                          <a:effectLst/>
                          <a:latin typeface="Calibri" panose="020F0502020204030204" pitchFamily="34" charset="0"/>
                        </a:rPr>
                        <a:t>5714</a:t>
                      </a:r>
                    </a:p>
                  </a:txBody>
                  <a:tcPr marL="6671" marR="6671" marT="6671" marB="0" anchor="b">
                    <a:lnL>
                      <a:noFill/>
                    </a:lnL>
                    <a:lnR>
                      <a:noFill/>
                    </a:lnR>
                    <a:lnT>
                      <a:noFill/>
                    </a:lnT>
                    <a:lnB>
                      <a:noFill/>
                    </a:lnB>
                    <a:solidFill>
                      <a:srgbClr val="FF9300"/>
                    </a:solidFill>
                  </a:tcPr>
                </a:tc>
                <a:tc>
                  <a:txBody>
                    <a:bodyPr/>
                    <a:lstStyle/>
                    <a:p>
                      <a:pPr algn="r" fontAlgn="b"/>
                      <a:r>
                        <a:rPr lang="ru-RU" sz="600" b="0" i="0" u="none" strike="noStrike">
                          <a:solidFill>
                            <a:schemeClr val="bg1"/>
                          </a:solidFill>
                          <a:effectLst/>
                          <a:latin typeface="Calibri" panose="020F0502020204030204" pitchFamily="34" charset="0"/>
                        </a:rPr>
                        <a:t>6344</a:t>
                      </a:r>
                    </a:p>
                  </a:txBody>
                  <a:tcPr marL="6671" marR="6671" marT="6671" marB="0" anchor="b">
                    <a:lnL>
                      <a:noFill/>
                    </a:lnL>
                    <a:lnR>
                      <a:noFill/>
                    </a:lnR>
                    <a:lnT>
                      <a:noFill/>
                    </a:lnT>
                    <a:lnB>
                      <a:noFill/>
                    </a:lnB>
                    <a:solidFill>
                      <a:srgbClr val="FFA300"/>
                    </a:solidFill>
                  </a:tcPr>
                </a:tc>
                <a:tc>
                  <a:txBody>
                    <a:bodyPr/>
                    <a:lstStyle/>
                    <a:p>
                      <a:pPr algn="r" fontAlgn="b"/>
                      <a:r>
                        <a:rPr lang="ru-RU" sz="600" b="0" i="0" u="none" strike="noStrike">
                          <a:solidFill>
                            <a:schemeClr val="bg1"/>
                          </a:solidFill>
                          <a:effectLst/>
                          <a:latin typeface="Calibri" panose="020F0502020204030204" pitchFamily="34" charset="0"/>
                        </a:rPr>
                        <a:t>6974</a:t>
                      </a:r>
                    </a:p>
                  </a:txBody>
                  <a:tcPr marL="6671" marR="6671" marT="6671" marB="0" anchor="b">
                    <a:lnL>
                      <a:noFill/>
                    </a:lnL>
                    <a:lnR>
                      <a:noFill/>
                    </a:lnR>
                    <a:lnT>
                      <a:noFill/>
                    </a:lnT>
                    <a:lnB>
                      <a:noFill/>
                    </a:lnB>
                    <a:solidFill>
                      <a:srgbClr val="FFB300"/>
                    </a:solidFill>
                  </a:tcPr>
                </a:tc>
                <a:tc>
                  <a:txBody>
                    <a:bodyPr/>
                    <a:lstStyle/>
                    <a:p>
                      <a:pPr algn="r" fontAlgn="b"/>
                      <a:r>
                        <a:rPr lang="ru-RU" sz="600" b="0" i="0" u="none" strike="noStrike">
                          <a:solidFill>
                            <a:schemeClr val="bg1"/>
                          </a:solidFill>
                          <a:effectLst/>
                          <a:latin typeface="Calibri" panose="020F0502020204030204" pitchFamily="34" charset="0"/>
                        </a:rPr>
                        <a:t>7604</a:t>
                      </a:r>
                    </a:p>
                  </a:txBody>
                  <a:tcPr marL="6671" marR="6671" marT="6671" marB="0" anchor="b">
                    <a:lnL>
                      <a:noFill/>
                    </a:lnL>
                    <a:lnR w="12700" cap="flat" cmpd="sng" algn="ctr">
                      <a:solidFill>
                        <a:srgbClr val="000000"/>
                      </a:solidFill>
                      <a:prstDash val="solid"/>
                      <a:round/>
                      <a:headEnd type="none" w="med" len="med"/>
                      <a:tailEnd type="none" w="med" len="med"/>
                    </a:lnR>
                    <a:lnT>
                      <a:noFill/>
                    </a:lnT>
                    <a:lnB>
                      <a:noFill/>
                    </a:lnB>
                    <a:solidFill>
                      <a:srgbClr val="FFC300"/>
                    </a:solidFill>
                  </a:tcPr>
                </a:tc>
                <a:tc>
                  <a:txBody>
                    <a:bodyPr/>
                    <a:lstStyle/>
                    <a:p>
                      <a:pPr algn="r" fontAlgn="b"/>
                      <a:r>
                        <a:rPr lang="ru-RU" sz="600" b="0" i="0" u="none" strike="noStrike">
                          <a:solidFill>
                            <a:schemeClr val="bg1"/>
                          </a:solidFill>
                          <a:effectLst/>
                          <a:latin typeface="Calibri" panose="020F0502020204030204" pitchFamily="34" charset="0"/>
                        </a:rPr>
                        <a:t>8234</a:t>
                      </a:r>
                    </a:p>
                  </a:txBody>
                  <a:tcPr marL="6671" marR="6671" marT="667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300"/>
                    </a:solidFill>
                  </a:tcPr>
                </a:tc>
                <a:tc>
                  <a:txBody>
                    <a:bodyPr/>
                    <a:lstStyle/>
                    <a:p>
                      <a:pPr algn="r" fontAlgn="b"/>
                      <a:r>
                        <a:rPr lang="ru-RU" sz="600" b="0" i="0" u="none" strike="noStrike">
                          <a:solidFill>
                            <a:schemeClr val="bg1"/>
                          </a:solidFill>
                          <a:effectLst/>
                          <a:latin typeface="Calibri" panose="020F0502020204030204" pitchFamily="34" charset="0"/>
                        </a:rPr>
                        <a:t>8864</a:t>
                      </a:r>
                    </a:p>
                  </a:txBody>
                  <a:tcPr marL="6671" marR="6671" marT="6671" marB="0" anchor="b">
                    <a:lnL w="12700" cap="flat" cmpd="sng" algn="ctr">
                      <a:solidFill>
                        <a:srgbClr val="000000"/>
                      </a:solidFill>
                      <a:prstDash val="solid"/>
                      <a:round/>
                      <a:headEnd type="none" w="med" len="med"/>
                      <a:tailEnd type="none" w="med" len="med"/>
                    </a:lnL>
                    <a:lnR>
                      <a:noFill/>
                    </a:lnR>
                    <a:lnT>
                      <a:noFill/>
                    </a:lnT>
                    <a:lnB>
                      <a:noFill/>
                    </a:lnB>
                    <a:solidFill>
                      <a:srgbClr val="FFE300"/>
                    </a:solidFill>
                  </a:tcPr>
                </a:tc>
                <a:tc>
                  <a:txBody>
                    <a:bodyPr/>
                    <a:lstStyle/>
                    <a:p>
                      <a:pPr algn="r" fontAlgn="b"/>
                      <a:r>
                        <a:rPr lang="ru-RU" sz="600" b="0" i="0" u="none" strike="noStrike">
                          <a:solidFill>
                            <a:schemeClr val="bg1"/>
                          </a:solidFill>
                          <a:effectLst/>
                          <a:latin typeface="Calibri" panose="020F0502020204030204" pitchFamily="34" charset="0"/>
                        </a:rPr>
                        <a:t>9494</a:t>
                      </a:r>
                    </a:p>
                  </a:txBody>
                  <a:tcPr marL="6671" marR="6671" marT="6671" marB="0" anchor="b">
                    <a:lnL>
                      <a:noFill/>
                    </a:lnL>
                    <a:lnR>
                      <a:noFill/>
                    </a:lnR>
                    <a:lnT>
                      <a:noFill/>
                    </a:lnT>
                    <a:lnB>
                      <a:noFill/>
                    </a:lnB>
                    <a:solidFill>
                      <a:srgbClr val="FFF300"/>
                    </a:solidFill>
                  </a:tcPr>
                </a:tc>
                <a:tc>
                  <a:txBody>
                    <a:bodyPr/>
                    <a:lstStyle/>
                    <a:p>
                      <a:pPr algn="r" fontAlgn="b"/>
                      <a:r>
                        <a:rPr lang="ru-RU" sz="600" b="0" i="0" u="none" strike="noStrike" dirty="0">
                          <a:solidFill>
                            <a:schemeClr val="bg1"/>
                          </a:solidFill>
                          <a:effectLst/>
                          <a:latin typeface="Calibri" panose="020F0502020204030204" pitchFamily="34" charset="0"/>
                        </a:rPr>
                        <a:t>10124</a:t>
                      </a:r>
                    </a:p>
                  </a:txBody>
                  <a:tcPr marL="6671" marR="6671" marT="6671" marB="0" anchor="b">
                    <a:lnL>
                      <a:noFill/>
                    </a:lnL>
                    <a:lnR>
                      <a:noFill/>
                    </a:lnR>
                    <a:lnT>
                      <a:noFill/>
                    </a:lnT>
                    <a:lnB>
                      <a:noFill/>
                    </a:lnB>
                    <a:solidFill>
                      <a:srgbClr val="FAFF00"/>
                    </a:solidFill>
                  </a:tcPr>
                </a:tc>
                <a:tc>
                  <a:txBody>
                    <a:bodyPr/>
                    <a:lstStyle/>
                    <a:p>
                      <a:pPr algn="r" fontAlgn="b"/>
                      <a:r>
                        <a:rPr lang="ru-RU" sz="600" b="0" i="0" u="none" strike="noStrike">
                          <a:solidFill>
                            <a:schemeClr val="bg1"/>
                          </a:solidFill>
                          <a:effectLst/>
                          <a:latin typeface="Calibri" panose="020F0502020204030204" pitchFamily="34" charset="0"/>
                        </a:rPr>
                        <a:t>10754</a:t>
                      </a:r>
                    </a:p>
                  </a:txBody>
                  <a:tcPr marL="6671" marR="6671" marT="6671" marB="0" anchor="b">
                    <a:lnL>
                      <a:noFill/>
                    </a:lnL>
                    <a:lnR>
                      <a:noFill/>
                    </a:lnR>
                    <a:lnT>
                      <a:noFill/>
                    </a:lnT>
                    <a:lnB>
                      <a:noFill/>
                    </a:lnB>
                    <a:solidFill>
                      <a:srgbClr val="EAFF00"/>
                    </a:solidFill>
                  </a:tcPr>
                </a:tc>
                <a:tc>
                  <a:txBody>
                    <a:bodyPr/>
                    <a:lstStyle/>
                    <a:p>
                      <a:pPr algn="r" fontAlgn="b"/>
                      <a:r>
                        <a:rPr lang="ru-RU" sz="600" b="0" i="0" u="none" strike="noStrike">
                          <a:solidFill>
                            <a:schemeClr val="bg1"/>
                          </a:solidFill>
                          <a:effectLst/>
                          <a:latin typeface="Calibri" panose="020F0502020204030204" pitchFamily="34" charset="0"/>
                        </a:rPr>
                        <a:t>11384</a:t>
                      </a:r>
                    </a:p>
                  </a:txBody>
                  <a:tcPr marL="6671" marR="6671" marT="6671" marB="0" anchor="b">
                    <a:lnL>
                      <a:noFill/>
                    </a:lnL>
                    <a:lnR>
                      <a:noFill/>
                    </a:lnR>
                    <a:lnT>
                      <a:noFill/>
                    </a:lnT>
                    <a:lnB>
                      <a:noFill/>
                    </a:lnB>
                    <a:solidFill>
                      <a:srgbClr val="DAFF00"/>
                    </a:solidFill>
                  </a:tcPr>
                </a:tc>
                <a:tc>
                  <a:txBody>
                    <a:bodyPr/>
                    <a:lstStyle/>
                    <a:p>
                      <a:pPr algn="r" fontAlgn="b"/>
                      <a:r>
                        <a:rPr lang="ru-RU" sz="600" b="0" i="0" u="none" strike="noStrike">
                          <a:solidFill>
                            <a:schemeClr val="bg1"/>
                          </a:solidFill>
                          <a:effectLst/>
                          <a:latin typeface="Calibri" panose="020F0502020204030204" pitchFamily="34" charset="0"/>
                        </a:rPr>
                        <a:t>12014</a:t>
                      </a:r>
                    </a:p>
                  </a:txBody>
                  <a:tcPr marL="6671" marR="6671" marT="6671" marB="0" anchor="b">
                    <a:lnL>
                      <a:noFill/>
                    </a:lnL>
                    <a:lnR>
                      <a:noFill/>
                    </a:lnR>
                    <a:lnT>
                      <a:noFill/>
                    </a:lnT>
                    <a:lnB>
                      <a:noFill/>
                    </a:lnB>
                    <a:solidFill>
                      <a:srgbClr val="CAFF00"/>
                    </a:solidFill>
                  </a:tcPr>
                </a:tc>
                <a:tc>
                  <a:txBody>
                    <a:bodyPr/>
                    <a:lstStyle/>
                    <a:p>
                      <a:pPr algn="r" fontAlgn="b"/>
                      <a:r>
                        <a:rPr lang="ru-RU" sz="600" b="0" i="0" u="none" strike="noStrike">
                          <a:solidFill>
                            <a:schemeClr val="bg1"/>
                          </a:solidFill>
                          <a:effectLst/>
                          <a:latin typeface="Calibri" panose="020F0502020204030204" pitchFamily="34" charset="0"/>
                        </a:rPr>
                        <a:t>12644</a:t>
                      </a:r>
                    </a:p>
                  </a:txBody>
                  <a:tcPr marL="6671" marR="6671" marT="6671" marB="0" anchor="b">
                    <a:lnL>
                      <a:noFill/>
                    </a:lnL>
                    <a:lnR>
                      <a:noFill/>
                    </a:lnR>
                    <a:lnT>
                      <a:noFill/>
                    </a:lnT>
                    <a:lnB>
                      <a:noFill/>
                    </a:lnB>
                    <a:solidFill>
                      <a:srgbClr val="BAFF00"/>
                    </a:solidFill>
                  </a:tcPr>
                </a:tc>
                <a:tc>
                  <a:txBody>
                    <a:bodyPr/>
                    <a:lstStyle/>
                    <a:p>
                      <a:pPr algn="r" fontAlgn="b"/>
                      <a:r>
                        <a:rPr lang="ru-RU" sz="600" b="0" i="0" u="none" strike="noStrike">
                          <a:solidFill>
                            <a:schemeClr val="bg1"/>
                          </a:solidFill>
                          <a:effectLst/>
                          <a:latin typeface="Calibri" panose="020F0502020204030204" pitchFamily="34" charset="0"/>
                        </a:rPr>
                        <a:t>13274</a:t>
                      </a:r>
                    </a:p>
                  </a:txBody>
                  <a:tcPr marL="6671" marR="6671" marT="6671" marB="0" anchor="b">
                    <a:lnL>
                      <a:noFill/>
                    </a:lnL>
                    <a:lnR>
                      <a:noFill/>
                    </a:lnR>
                    <a:lnT>
                      <a:noFill/>
                    </a:lnT>
                    <a:lnB>
                      <a:noFill/>
                    </a:lnB>
                    <a:solidFill>
                      <a:srgbClr val="AAFF00"/>
                    </a:solidFill>
                  </a:tcPr>
                </a:tc>
                <a:tc>
                  <a:txBody>
                    <a:bodyPr/>
                    <a:lstStyle/>
                    <a:p>
                      <a:pPr algn="r" fontAlgn="b"/>
                      <a:r>
                        <a:rPr lang="ru-RU" sz="600" b="0" i="0" u="none" strike="noStrike">
                          <a:solidFill>
                            <a:schemeClr val="bg1"/>
                          </a:solidFill>
                          <a:effectLst/>
                          <a:latin typeface="Calibri" panose="020F0502020204030204" pitchFamily="34" charset="0"/>
                        </a:rPr>
                        <a:t>13904</a:t>
                      </a:r>
                    </a:p>
                  </a:txBody>
                  <a:tcPr marL="6671" marR="6671" marT="6671" marB="0" anchor="b">
                    <a:lnL>
                      <a:noFill/>
                    </a:lnL>
                    <a:lnR>
                      <a:noFill/>
                    </a:lnR>
                    <a:lnT>
                      <a:noFill/>
                    </a:lnT>
                    <a:lnB>
                      <a:noFill/>
                    </a:lnB>
                    <a:solidFill>
                      <a:srgbClr val="99FF00"/>
                    </a:solidFill>
                  </a:tcPr>
                </a:tc>
                <a:tc>
                  <a:txBody>
                    <a:bodyPr/>
                    <a:lstStyle/>
                    <a:p>
                      <a:pPr algn="r" fontAlgn="b"/>
                      <a:r>
                        <a:rPr lang="ru-RU" sz="600" b="0" i="0" u="none" strike="noStrike">
                          <a:solidFill>
                            <a:schemeClr val="bg1"/>
                          </a:solidFill>
                          <a:effectLst/>
                          <a:latin typeface="Calibri" panose="020F0502020204030204" pitchFamily="34" charset="0"/>
                        </a:rPr>
                        <a:t>14534</a:t>
                      </a:r>
                    </a:p>
                  </a:txBody>
                  <a:tcPr marL="6671" marR="6671" marT="6671" marB="0" anchor="b">
                    <a:lnL>
                      <a:noFill/>
                    </a:lnL>
                    <a:lnR>
                      <a:noFill/>
                    </a:lnR>
                    <a:lnT>
                      <a:noFill/>
                    </a:lnT>
                    <a:lnB>
                      <a:noFill/>
                    </a:lnB>
                    <a:solidFill>
                      <a:srgbClr val="89FF00"/>
                    </a:solidFill>
                  </a:tcPr>
                </a:tc>
                <a:tc>
                  <a:txBody>
                    <a:bodyPr/>
                    <a:lstStyle/>
                    <a:p>
                      <a:pPr algn="r" fontAlgn="b"/>
                      <a:r>
                        <a:rPr lang="ru-RU" sz="600" b="0" i="0" u="none" strike="noStrike">
                          <a:solidFill>
                            <a:schemeClr val="bg1"/>
                          </a:solidFill>
                          <a:effectLst/>
                          <a:latin typeface="Calibri" panose="020F0502020204030204" pitchFamily="34" charset="0"/>
                        </a:rPr>
                        <a:t>15164</a:t>
                      </a:r>
                    </a:p>
                  </a:txBody>
                  <a:tcPr marL="6671" marR="6671" marT="6671" marB="0" anchor="b">
                    <a:lnL>
                      <a:noFill/>
                    </a:lnL>
                    <a:lnR>
                      <a:noFill/>
                    </a:lnR>
                    <a:lnT>
                      <a:noFill/>
                    </a:lnT>
                    <a:lnB>
                      <a:noFill/>
                    </a:lnB>
                    <a:solidFill>
                      <a:srgbClr val="79FF00"/>
                    </a:solidFill>
                  </a:tcPr>
                </a:tc>
                <a:tc>
                  <a:txBody>
                    <a:bodyPr/>
                    <a:lstStyle/>
                    <a:p>
                      <a:pPr algn="r" fontAlgn="b"/>
                      <a:r>
                        <a:rPr lang="ru-RU" sz="600" b="0" i="0" u="none" strike="noStrike">
                          <a:solidFill>
                            <a:schemeClr val="bg1"/>
                          </a:solidFill>
                          <a:effectLst/>
                          <a:latin typeface="Calibri" panose="020F0502020204030204" pitchFamily="34" charset="0"/>
                        </a:rPr>
                        <a:t>15794</a:t>
                      </a:r>
                    </a:p>
                  </a:txBody>
                  <a:tcPr marL="6671" marR="6671" marT="6671" marB="0" anchor="b">
                    <a:lnL>
                      <a:noFill/>
                    </a:lnL>
                    <a:lnR>
                      <a:noFill/>
                    </a:lnR>
                    <a:lnT>
                      <a:noFill/>
                    </a:lnT>
                    <a:lnB>
                      <a:noFill/>
                    </a:lnB>
                    <a:solidFill>
                      <a:srgbClr val="69FF00"/>
                    </a:solidFill>
                  </a:tcPr>
                </a:tc>
              </a:tr>
              <a:tr h="391885">
                <a:tc>
                  <a:txBody>
                    <a:bodyPr/>
                    <a:lstStyle/>
                    <a:p>
                      <a:pPr algn="r" fontAlgn="b"/>
                      <a:r>
                        <a:rPr lang="ru-RU" sz="600" b="0" i="0" u="none" strike="noStrike">
                          <a:solidFill>
                            <a:schemeClr val="tx1"/>
                          </a:solidFill>
                          <a:effectLst/>
                          <a:latin typeface="Calibri" panose="020F0502020204030204" pitchFamily="34" charset="0"/>
                        </a:rPr>
                        <a:t>46</a:t>
                      </a:r>
                    </a:p>
                  </a:txBody>
                  <a:tcPr marL="6671" marR="6671" marT="6671" marB="0" anchor="b">
                    <a:lnL>
                      <a:noFill/>
                    </a:lnL>
                    <a:lnR>
                      <a:noFill/>
                    </a:lnR>
                    <a:lnT>
                      <a:noFill/>
                    </a:lnT>
                    <a:lnB>
                      <a:noFill/>
                    </a:lnB>
                  </a:tcPr>
                </a:tc>
                <a:tc>
                  <a:txBody>
                    <a:bodyPr/>
                    <a:lstStyle/>
                    <a:p>
                      <a:pPr algn="r" fontAlgn="b"/>
                      <a:r>
                        <a:rPr lang="ru-RU" sz="600" b="0" i="0" u="none" strike="noStrike">
                          <a:solidFill>
                            <a:schemeClr val="bg1"/>
                          </a:solidFill>
                          <a:effectLst/>
                          <a:latin typeface="Calibri" panose="020F0502020204030204" pitchFamily="34" charset="0"/>
                        </a:rPr>
                        <a:t>704</a:t>
                      </a:r>
                    </a:p>
                  </a:txBody>
                  <a:tcPr marL="6671" marR="6671" marT="6671" marB="0" anchor="b">
                    <a:lnL>
                      <a:noFill/>
                    </a:lnL>
                    <a:lnR>
                      <a:noFill/>
                    </a:lnR>
                    <a:lnT>
                      <a:noFill/>
                    </a:lnT>
                    <a:lnB>
                      <a:noFill/>
                    </a:lnB>
                    <a:solidFill>
                      <a:srgbClr val="FF1200"/>
                    </a:solidFill>
                  </a:tcPr>
                </a:tc>
                <a:tc>
                  <a:txBody>
                    <a:bodyPr/>
                    <a:lstStyle/>
                    <a:p>
                      <a:pPr algn="r" fontAlgn="b"/>
                      <a:r>
                        <a:rPr lang="ru-RU" sz="600" b="0" i="0" u="none" strike="noStrike">
                          <a:solidFill>
                            <a:schemeClr val="bg1"/>
                          </a:solidFill>
                          <a:effectLst/>
                          <a:latin typeface="Calibri" panose="020F0502020204030204" pitchFamily="34" charset="0"/>
                        </a:rPr>
                        <a:t>1362</a:t>
                      </a:r>
                    </a:p>
                  </a:txBody>
                  <a:tcPr marL="6671" marR="6671" marT="6671" marB="0" anchor="b">
                    <a:lnL>
                      <a:noFill/>
                    </a:lnL>
                    <a:lnR>
                      <a:noFill/>
                    </a:lnR>
                    <a:lnT>
                      <a:noFill/>
                    </a:lnT>
                    <a:lnB>
                      <a:noFill/>
                    </a:lnB>
                    <a:solidFill>
                      <a:srgbClr val="FF2300"/>
                    </a:solidFill>
                  </a:tcPr>
                </a:tc>
                <a:tc>
                  <a:txBody>
                    <a:bodyPr/>
                    <a:lstStyle/>
                    <a:p>
                      <a:pPr algn="r" fontAlgn="b"/>
                      <a:r>
                        <a:rPr lang="ru-RU" sz="600" b="0" i="0" u="none" strike="noStrike">
                          <a:solidFill>
                            <a:schemeClr val="bg1"/>
                          </a:solidFill>
                          <a:effectLst/>
                          <a:latin typeface="Calibri" panose="020F0502020204030204" pitchFamily="34" charset="0"/>
                        </a:rPr>
                        <a:t>2020</a:t>
                      </a:r>
                    </a:p>
                  </a:txBody>
                  <a:tcPr marL="6671" marR="6671" marT="6671" marB="0" anchor="b">
                    <a:lnL>
                      <a:noFill/>
                    </a:lnL>
                    <a:lnR>
                      <a:noFill/>
                    </a:lnR>
                    <a:lnT>
                      <a:noFill/>
                    </a:lnT>
                    <a:lnB>
                      <a:noFill/>
                    </a:lnB>
                    <a:solidFill>
                      <a:srgbClr val="FF3400"/>
                    </a:solidFill>
                  </a:tcPr>
                </a:tc>
                <a:tc>
                  <a:txBody>
                    <a:bodyPr/>
                    <a:lstStyle/>
                    <a:p>
                      <a:pPr algn="r" fontAlgn="b"/>
                      <a:r>
                        <a:rPr lang="ru-RU" sz="600" b="0" i="0" u="none" strike="noStrike">
                          <a:solidFill>
                            <a:schemeClr val="bg1"/>
                          </a:solidFill>
                          <a:effectLst/>
                          <a:latin typeface="Calibri" panose="020F0502020204030204" pitchFamily="34" charset="0"/>
                        </a:rPr>
                        <a:t>2678</a:t>
                      </a:r>
                    </a:p>
                  </a:txBody>
                  <a:tcPr marL="6671" marR="6671" marT="6671" marB="0" anchor="b">
                    <a:lnL>
                      <a:noFill/>
                    </a:lnL>
                    <a:lnR>
                      <a:noFill/>
                    </a:lnR>
                    <a:lnT>
                      <a:noFill/>
                    </a:lnT>
                    <a:lnB>
                      <a:noFill/>
                    </a:lnB>
                    <a:solidFill>
                      <a:srgbClr val="FF4500"/>
                    </a:solidFill>
                  </a:tcPr>
                </a:tc>
                <a:tc>
                  <a:txBody>
                    <a:bodyPr/>
                    <a:lstStyle/>
                    <a:p>
                      <a:pPr algn="r" fontAlgn="b"/>
                      <a:r>
                        <a:rPr lang="ru-RU" sz="600" b="0" i="0" u="none" strike="noStrike">
                          <a:solidFill>
                            <a:schemeClr val="bg1"/>
                          </a:solidFill>
                          <a:effectLst/>
                          <a:latin typeface="Calibri" panose="020F0502020204030204" pitchFamily="34" charset="0"/>
                        </a:rPr>
                        <a:t>3336</a:t>
                      </a:r>
                    </a:p>
                  </a:txBody>
                  <a:tcPr marL="6671" marR="6671" marT="6671" marB="0" anchor="b">
                    <a:lnL>
                      <a:noFill/>
                    </a:lnL>
                    <a:lnR>
                      <a:noFill/>
                    </a:lnR>
                    <a:lnT>
                      <a:noFill/>
                    </a:lnT>
                    <a:lnB>
                      <a:noFill/>
                    </a:lnB>
                    <a:solidFill>
                      <a:srgbClr val="FF5600"/>
                    </a:solidFill>
                  </a:tcPr>
                </a:tc>
                <a:tc>
                  <a:txBody>
                    <a:bodyPr/>
                    <a:lstStyle/>
                    <a:p>
                      <a:pPr algn="r" fontAlgn="b"/>
                      <a:r>
                        <a:rPr lang="ru-RU" sz="600" b="0" i="0" u="none" strike="noStrike">
                          <a:solidFill>
                            <a:schemeClr val="bg1"/>
                          </a:solidFill>
                          <a:effectLst/>
                          <a:latin typeface="Calibri" panose="020F0502020204030204" pitchFamily="34" charset="0"/>
                        </a:rPr>
                        <a:t>3994</a:t>
                      </a:r>
                    </a:p>
                  </a:txBody>
                  <a:tcPr marL="6671" marR="6671" marT="6671" marB="0" anchor="b">
                    <a:lnL>
                      <a:noFill/>
                    </a:lnL>
                    <a:lnR>
                      <a:noFill/>
                    </a:lnR>
                    <a:lnT>
                      <a:noFill/>
                    </a:lnT>
                    <a:lnB>
                      <a:noFill/>
                    </a:lnB>
                    <a:solidFill>
                      <a:srgbClr val="FF6600"/>
                    </a:solidFill>
                  </a:tcPr>
                </a:tc>
                <a:tc>
                  <a:txBody>
                    <a:bodyPr/>
                    <a:lstStyle/>
                    <a:p>
                      <a:pPr algn="r" fontAlgn="b"/>
                      <a:r>
                        <a:rPr lang="ru-RU" sz="600" b="0" i="0" u="none" strike="noStrike">
                          <a:solidFill>
                            <a:schemeClr val="bg1"/>
                          </a:solidFill>
                          <a:effectLst/>
                          <a:latin typeface="Calibri" panose="020F0502020204030204" pitchFamily="34" charset="0"/>
                        </a:rPr>
                        <a:t>4652</a:t>
                      </a:r>
                    </a:p>
                  </a:txBody>
                  <a:tcPr marL="6671" marR="6671" marT="6671" marB="0" anchor="b">
                    <a:lnL>
                      <a:noFill/>
                    </a:lnL>
                    <a:lnR>
                      <a:noFill/>
                    </a:lnR>
                    <a:lnT>
                      <a:noFill/>
                    </a:lnT>
                    <a:lnB>
                      <a:noFill/>
                    </a:lnB>
                    <a:solidFill>
                      <a:srgbClr val="FF7700"/>
                    </a:solidFill>
                  </a:tcPr>
                </a:tc>
                <a:tc>
                  <a:txBody>
                    <a:bodyPr/>
                    <a:lstStyle/>
                    <a:p>
                      <a:pPr algn="r" fontAlgn="b"/>
                      <a:r>
                        <a:rPr lang="ru-RU" sz="600" b="0" i="0" u="none" strike="noStrike">
                          <a:solidFill>
                            <a:schemeClr val="bg1"/>
                          </a:solidFill>
                          <a:effectLst/>
                          <a:latin typeface="Calibri" panose="020F0502020204030204" pitchFamily="34" charset="0"/>
                        </a:rPr>
                        <a:t>5310</a:t>
                      </a:r>
                    </a:p>
                  </a:txBody>
                  <a:tcPr marL="6671" marR="6671" marT="6671" marB="0" anchor="b">
                    <a:lnL>
                      <a:noFill/>
                    </a:lnL>
                    <a:lnR>
                      <a:noFill/>
                    </a:lnR>
                    <a:lnT>
                      <a:noFill/>
                    </a:lnT>
                    <a:lnB>
                      <a:noFill/>
                    </a:lnB>
                    <a:solidFill>
                      <a:srgbClr val="FF8800"/>
                    </a:solidFill>
                  </a:tcPr>
                </a:tc>
                <a:tc>
                  <a:txBody>
                    <a:bodyPr/>
                    <a:lstStyle/>
                    <a:p>
                      <a:pPr algn="r" fontAlgn="b"/>
                      <a:r>
                        <a:rPr lang="ru-RU" sz="600" b="0" i="0" u="none" strike="noStrike">
                          <a:solidFill>
                            <a:schemeClr val="bg1"/>
                          </a:solidFill>
                          <a:effectLst/>
                          <a:latin typeface="Calibri" panose="020F0502020204030204" pitchFamily="34" charset="0"/>
                        </a:rPr>
                        <a:t>5968</a:t>
                      </a:r>
                    </a:p>
                  </a:txBody>
                  <a:tcPr marL="6671" marR="6671" marT="6671" marB="0" anchor="b">
                    <a:lnL>
                      <a:noFill/>
                    </a:lnL>
                    <a:lnR>
                      <a:noFill/>
                    </a:lnR>
                    <a:lnT>
                      <a:noFill/>
                    </a:lnT>
                    <a:lnB>
                      <a:noFill/>
                    </a:lnB>
                    <a:solidFill>
                      <a:srgbClr val="FF9900"/>
                    </a:solidFill>
                  </a:tcPr>
                </a:tc>
                <a:tc>
                  <a:txBody>
                    <a:bodyPr/>
                    <a:lstStyle/>
                    <a:p>
                      <a:pPr algn="r" fontAlgn="b"/>
                      <a:r>
                        <a:rPr lang="ru-RU" sz="600" b="0" i="0" u="none" strike="noStrike">
                          <a:solidFill>
                            <a:schemeClr val="bg1"/>
                          </a:solidFill>
                          <a:effectLst/>
                          <a:latin typeface="Calibri" panose="020F0502020204030204" pitchFamily="34" charset="0"/>
                        </a:rPr>
                        <a:t>6626</a:t>
                      </a:r>
                    </a:p>
                  </a:txBody>
                  <a:tcPr marL="6671" marR="6671" marT="6671" marB="0" anchor="b">
                    <a:lnL>
                      <a:noFill/>
                    </a:lnL>
                    <a:lnR>
                      <a:noFill/>
                    </a:lnR>
                    <a:lnT>
                      <a:noFill/>
                    </a:lnT>
                    <a:lnB>
                      <a:noFill/>
                    </a:lnB>
                    <a:solidFill>
                      <a:srgbClr val="FFAA00"/>
                    </a:solidFill>
                  </a:tcPr>
                </a:tc>
                <a:tc>
                  <a:txBody>
                    <a:bodyPr/>
                    <a:lstStyle/>
                    <a:p>
                      <a:pPr algn="r" fontAlgn="b"/>
                      <a:r>
                        <a:rPr lang="ru-RU" sz="600" b="0" i="0" u="none" strike="noStrike">
                          <a:solidFill>
                            <a:schemeClr val="bg1"/>
                          </a:solidFill>
                          <a:effectLst/>
                          <a:latin typeface="Calibri" panose="020F0502020204030204" pitchFamily="34" charset="0"/>
                        </a:rPr>
                        <a:t>7284</a:t>
                      </a:r>
                    </a:p>
                  </a:txBody>
                  <a:tcPr marL="6671" marR="6671" marT="6671" marB="0" anchor="b">
                    <a:lnL>
                      <a:noFill/>
                    </a:lnL>
                    <a:lnR>
                      <a:noFill/>
                    </a:lnR>
                    <a:lnT>
                      <a:noFill/>
                    </a:lnT>
                    <a:lnB>
                      <a:noFill/>
                    </a:lnB>
                    <a:solidFill>
                      <a:srgbClr val="FFBB00"/>
                    </a:solidFill>
                  </a:tcPr>
                </a:tc>
                <a:tc>
                  <a:txBody>
                    <a:bodyPr/>
                    <a:lstStyle/>
                    <a:p>
                      <a:pPr algn="r" fontAlgn="b"/>
                      <a:r>
                        <a:rPr lang="ru-RU" sz="600" b="0" i="0" u="none" strike="noStrike">
                          <a:solidFill>
                            <a:schemeClr val="bg1"/>
                          </a:solidFill>
                          <a:effectLst/>
                          <a:latin typeface="Calibri" panose="020F0502020204030204" pitchFamily="34" charset="0"/>
                        </a:rPr>
                        <a:t>7942</a:t>
                      </a:r>
                    </a:p>
                  </a:txBody>
                  <a:tcPr marL="6671" marR="6671" marT="6671" marB="0" anchor="b">
                    <a:lnL>
                      <a:noFill/>
                    </a:lnL>
                    <a:lnR>
                      <a:noFill/>
                    </a:lnR>
                    <a:lnT>
                      <a:noFill/>
                    </a:lnT>
                    <a:lnB>
                      <a:noFill/>
                    </a:lnB>
                    <a:solidFill>
                      <a:srgbClr val="FFCC00"/>
                    </a:solidFill>
                  </a:tcPr>
                </a:tc>
                <a:tc>
                  <a:txBody>
                    <a:bodyPr/>
                    <a:lstStyle/>
                    <a:p>
                      <a:pPr algn="r" fontAlgn="b"/>
                      <a:r>
                        <a:rPr lang="ru-RU" sz="600" b="0" i="0" u="none" strike="noStrike">
                          <a:solidFill>
                            <a:schemeClr val="bg1"/>
                          </a:solidFill>
                          <a:effectLst/>
                          <a:latin typeface="Calibri" panose="020F0502020204030204" pitchFamily="34" charset="0"/>
                        </a:rPr>
                        <a:t>8600</a:t>
                      </a:r>
                    </a:p>
                  </a:txBody>
                  <a:tcPr marL="6671" marR="6671" marT="6671" marB="0" anchor="b">
                    <a:lnL>
                      <a:noFill/>
                    </a:lnL>
                    <a:lnR>
                      <a:noFill/>
                    </a:lnR>
                    <a:lnT w="12700" cap="flat" cmpd="sng" algn="ctr">
                      <a:solidFill>
                        <a:srgbClr val="000000"/>
                      </a:solidFill>
                      <a:prstDash val="solid"/>
                      <a:round/>
                      <a:headEnd type="none" w="med" len="med"/>
                      <a:tailEnd type="none" w="med" len="med"/>
                    </a:lnT>
                    <a:lnB>
                      <a:noFill/>
                    </a:lnB>
                    <a:solidFill>
                      <a:srgbClr val="FFDD00"/>
                    </a:solidFill>
                  </a:tcPr>
                </a:tc>
                <a:tc>
                  <a:txBody>
                    <a:bodyPr/>
                    <a:lstStyle/>
                    <a:p>
                      <a:pPr algn="r" fontAlgn="b"/>
                      <a:r>
                        <a:rPr lang="ru-RU" sz="600" b="0" i="0" u="none" strike="noStrike">
                          <a:solidFill>
                            <a:schemeClr val="bg1"/>
                          </a:solidFill>
                          <a:effectLst/>
                          <a:latin typeface="Calibri" panose="020F0502020204030204" pitchFamily="34" charset="0"/>
                        </a:rPr>
                        <a:t>9258</a:t>
                      </a:r>
                    </a:p>
                  </a:txBody>
                  <a:tcPr marL="6671" marR="6671" marT="6671" marB="0" anchor="b">
                    <a:lnL>
                      <a:noFill/>
                    </a:lnL>
                    <a:lnR>
                      <a:noFill/>
                    </a:lnR>
                    <a:lnT>
                      <a:noFill/>
                    </a:lnT>
                    <a:lnB>
                      <a:noFill/>
                    </a:lnB>
                    <a:solidFill>
                      <a:srgbClr val="FFED00"/>
                    </a:solidFill>
                  </a:tcPr>
                </a:tc>
                <a:tc>
                  <a:txBody>
                    <a:bodyPr/>
                    <a:lstStyle/>
                    <a:p>
                      <a:pPr algn="r" fontAlgn="b"/>
                      <a:r>
                        <a:rPr lang="ru-RU" sz="600" b="0" i="0" u="none" strike="noStrike">
                          <a:solidFill>
                            <a:schemeClr val="bg1"/>
                          </a:solidFill>
                          <a:effectLst/>
                          <a:latin typeface="Calibri" panose="020F0502020204030204" pitchFamily="34" charset="0"/>
                        </a:rPr>
                        <a:t>9916</a:t>
                      </a:r>
                    </a:p>
                  </a:txBody>
                  <a:tcPr marL="6671" marR="6671" marT="6671" marB="0" anchor="b">
                    <a:lnL>
                      <a:noFill/>
                    </a:lnL>
                    <a:lnR>
                      <a:noFill/>
                    </a:lnR>
                    <a:lnT>
                      <a:noFill/>
                    </a:lnT>
                    <a:lnB>
                      <a:noFill/>
                    </a:lnB>
                    <a:solidFill>
                      <a:srgbClr val="FFFE00"/>
                    </a:solidFill>
                  </a:tcPr>
                </a:tc>
                <a:tc>
                  <a:txBody>
                    <a:bodyPr/>
                    <a:lstStyle/>
                    <a:p>
                      <a:pPr algn="r" fontAlgn="b"/>
                      <a:r>
                        <a:rPr lang="ru-RU" sz="600" b="0" i="0" u="none" strike="noStrike">
                          <a:solidFill>
                            <a:schemeClr val="bg1"/>
                          </a:solidFill>
                          <a:effectLst/>
                          <a:latin typeface="Calibri" panose="020F0502020204030204" pitchFamily="34" charset="0"/>
                        </a:rPr>
                        <a:t>10574</a:t>
                      </a:r>
                    </a:p>
                  </a:txBody>
                  <a:tcPr marL="6671" marR="6671" marT="6671" marB="0" anchor="b">
                    <a:lnL>
                      <a:noFill/>
                    </a:lnL>
                    <a:lnR>
                      <a:noFill/>
                    </a:lnR>
                    <a:lnT>
                      <a:noFill/>
                    </a:lnT>
                    <a:lnB>
                      <a:noFill/>
                    </a:lnB>
                    <a:solidFill>
                      <a:srgbClr val="EFFF00"/>
                    </a:solidFill>
                  </a:tcPr>
                </a:tc>
                <a:tc>
                  <a:txBody>
                    <a:bodyPr/>
                    <a:lstStyle/>
                    <a:p>
                      <a:pPr algn="r" fontAlgn="b"/>
                      <a:r>
                        <a:rPr lang="ru-RU" sz="600" b="0" i="0" u="none" strike="noStrike">
                          <a:solidFill>
                            <a:schemeClr val="bg1"/>
                          </a:solidFill>
                          <a:effectLst/>
                          <a:latin typeface="Calibri" panose="020F0502020204030204" pitchFamily="34" charset="0"/>
                        </a:rPr>
                        <a:t>11232</a:t>
                      </a:r>
                    </a:p>
                  </a:txBody>
                  <a:tcPr marL="6671" marR="6671" marT="6671" marB="0" anchor="b">
                    <a:lnL>
                      <a:noFill/>
                    </a:lnL>
                    <a:lnR>
                      <a:noFill/>
                    </a:lnR>
                    <a:lnT>
                      <a:noFill/>
                    </a:lnT>
                    <a:lnB>
                      <a:noFill/>
                    </a:lnB>
                    <a:solidFill>
                      <a:srgbClr val="DEFF00"/>
                    </a:solidFill>
                  </a:tcPr>
                </a:tc>
                <a:tc>
                  <a:txBody>
                    <a:bodyPr/>
                    <a:lstStyle/>
                    <a:p>
                      <a:pPr algn="r" fontAlgn="b"/>
                      <a:r>
                        <a:rPr lang="ru-RU" sz="600" b="0" i="0" u="none" strike="noStrike">
                          <a:solidFill>
                            <a:schemeClr val="bg1"/>
                          </a:solidFill>
                          <a:effectLst/>
                          <a:latin typeface="Calibri" panose="020F0502020204030204" pitchFamily="34" charset="0"/>
                        </a:rPr>
                        <a:t>11890</a:t>
                      </a:r>
                    </a:p>
                  </a:txBody>
                  <a:tcPr marL="6671" marR="6671" marT="6671" marB="0" anchor="b">
                    <a:lnL>
                      <a:noFill/>
                    </a:lnL>
                    <a:lnR>
                      <a:noFill/>
                    </a:lnR>
                    <a:lnT>
                      <a:noFill/>
                    </a:lnT>
                    <a:lnB>
                      <a:noFill/>
                    </a:lnB>
                    <a:solidFill>
                      <a:srgbClr val="CDFF00"/>
                    </a:solidFill>
                  </a:tcPr>
                </a:tc>
                <a:tc>
                  <a:txBody>
                    <a:bodyPr/>
                    <a:lstStyle/>
                    <a:p>
                      <a:pPr algn="r" fontAlgn="b"/>
                      <a:r>
                        <a:rPr lang="ru-RU" sz="600" b="0" i="0" u="none" strike="noStrike">
                          <a:solidFill>
                            <a:schemeClr val="bg1"/>
                          </a:solidFill>
                          <a:effectLst/>
                          <a:latin typeface="Calibri" panose="020F0502020204030204" pitchFamily="34" charset="0"/>
                        </a:rPr>
                        <a:t>12548</a:t>
                      </a:r>
                    </a:p>
                  </a:txBody>
                  <a:tcPr marL="6671" marR="6671" marT="6671" marB="0" anchor="b">
                    <a:lnL>
                      <a:noFill/>
                    </a:lnL>
                    <a:lnR>
                      <a:noFill/>
                    </a:lnR>
                    <a:lnT>
                      <a:noFill/>
                    </a:lnT>
                    <a:lnB>
                      <a:noFill/>
                    </a:lnB>
                    <a:solidFill>
                      <a:srgbClr val="BCFF00"/>
                    </a:solidFill>
                  </a:tcPr>
                </a:tc>
                <a:tc>
                  <a:txBody>
                    <a:bodyPr/>
                    <a:lstStyle/>
                    <a:p>
                      <a:pPr algn="r" fontAlgn="b"/>
                      <a:r>
                        <a:rPr lang="ru-RU" sz="600" b="0" i="0" u="none" strike="noStrike">
                          <a:solidFill>
                            <a:schemeClr val="bg1"/>
                          </a:solidFill>
                          <a:effectLst/>
                          <a:latin typeface="Calibri" panose="020F0502020204030204" pitchFamily="34" charset="0"/>
                        </a:rPr>
                        <a:t>13206</a:t>
                      </a:r>
                    </a:p>
                  </a:txBody>
                  <a:tcPr marL="6671" marR="6671" marT="6671" marB="0" anchor="b">
                    <a:lnL>
                      <a:noFill/>
                    </a:lnL>
                    <a:lnR>
                      <a:noFill/>
                    </a:lnR>
                    <a:lnT>
                      <a:noFill/>
                    </a:lnT>
                    <a:lnB>
                      <a:noFill/>
                    </a:lnB>
                    <a:solidFill>
                      <a:srgbClr val="ABFF00"/>
                    </a:solidFill>
                  </a:tcPr>
                </a:tc>
                <a:tc>
                  <a:txBody>
                    <a:bodyPr/>
                    <a:lstStyle/>
                    <a:p>
                      <a:pPr algn="r" fontAlgn="b"/>
                      <a:r>
                        <a:rPr lang="ru-RU" sz="600" b="0" i="0" u="none" strike="noStrike">
                          <a:solidFill>
                            <a:schemeClr val="bg1"/>
                          </a:solidFill>
                          <a:effectLst/>
                          <a:latin typeface="Calibri" panose="020F0502020204030204" pitchFamily="34" charset="0"/>
                        </a:rPr>
                        <a:t>13864</a:t>
                      </a:r>
                    </a:p>
                  </a:txBody>
                  <a:tcPr marL="6671" marR="6671" marT="6671" marB="0" anchor="b">
                    <a:lnL>
                      <a:noFill/>
                    </a:lnL>
                    <a:lnR>
                      <a:noFill/>
                    </a:lnR>
                    <a:lnT>
                      <a:noFill/>
                    </a:lnT>
                    <a:lnB>
                      <a:noFill/>
                    </a:lnB>
                    <a:solidFill>
                      <a:srgbClr val="9AFF00"/>
                    </a:solidFill>
                  </a:tcPr>
                </a:tc>
                <a:tc>
                  <a:txBody>
                    <a:bodyPr/>
                    <a:lstStyle/>
                    <a:p>
                      <a:pPr algn="r" fontAlgn="b"/>
                      <a:r>
                        <a:rPr lang="ru-RU" sz="600" b="0" i="0" u="none" strike="noStrike">
                          <a:solidFill>
                            <a:schemeClr val="bg1"/>
                          </a:solidFill>
                          <a:effectLst/>
                          <a:latin typeface="Calibri" panose="020F0502020204030204" pitchFamily="34" charset="0"/>
                        </a:rPr>
                        <a:t>14522</a:t>
                      </a:r>
                    </a:p>
                  </a:txBody>
                  <a:tcPr marL="6671" marR="6671" marT="6671" marB="0" anchor="b">
                    <a:lnL>
                      <a:noFill/>
                    </a:lnL>
                    <a:lnR>
                      <a:noFill/>
                    </a:lnR>
                    <a:lnT>
                      <a:noFill/>
                    </a:lnT>
                    <a:lnB>
                      <a:noFill/>
                    </a:lnB>
                    <a:solidFill>
                      <a:srgbClr val="8AFF00"/>
                    </a:solidFill>
                  </a:tcPr>
                </a:tc>
                <a:tc>
                  <a:txBody>
                    <a:bodyPr/>
                    <a:lstStyle/>
                    <a:p>
                      <a:pPr algn="r" fontAlgn="b"/>
                      <a:r>
                        <a:rPr lang="ru-RU" sz="600" b="0" i="0" u="none" strike="noStrike">
                          <a:solidFill>
                            <a:schemeClr val="bg1"/>
                          </a:solidFill>
                          <a:effectLst/>
                          <a:latin typeface="Calibri" panose="020F0502020204030204" pitchFamily="34" charset="0"/>
                        </a:rPr>
                        <a:t>15180</a:t>
                      </a:r>
                    </a:p>
                  </a:txBody>
                  <a:tcPr marL="6671" marR="6671" marT="6671" marB="0" anchor="b">
                    <a:lnL>
                      <a:noFill/>
                    </a:lnL>
                    <a:lnR>
                      <a:noFill/>
                    </a:lnR>
                    <a:lnT>
                      <a:noFill/>
                    </a:lnT>
                    <a:lnB>
                      <a:noFill/>
                    </a:lnB>
                    <a:solidFill>
                      <a:srgbClr val="79FF00"/>
                    </a:solidFill>
                  </a:tcPr>
                </a:tc>
                <a:tc>
                  <a:txBody>
                    <a:bodyPr/>
                    <a:lstStyle/>
                    <a:p>
                      <a:pPr algn="r" fontAlgn="b"/>
                      <a:r>
                        <a:rPr lang="ru-RU" sz="600" b="0" i="0" u="none" strike="noStrike">
                          <a:solidFill>
                            <a:schemeClr val="bg1"/>
                          </a:solidFill>
                          <a:effectLst/>
                          <a:latin typeface="Calibri" panose="020F0502020204030204" pitchFamily="34" charset="0"/>
                        </a:rPr>
                        <a:t>15838</a:t>
                      </a:r>
                    </a:p>
                  </a:txBody>
                  <a:tcPr marL="6671" marR="6671" marT="6671" marB="0" anchor="b">
                    <a:lnL>
                      <a:noFill/>
                    </a:lnL>
                    <a:lnR>
                      <a:noFill/>
                    </a:lnR>
                    <a:lnT>
                      <a:noFill/>
                    </a:lnT>
                    <a:lnB>
                      <a:noFill/>
                    </a:lnB>
                    <a:solidFill>
                      <a:srgbClr val="68FF00"/>
                    </a:solidFill>
                  </a:tcPr>
                </a:tc>
                <a:tc>
                  <a:txBody>
                    <a:bodyPr/>
                    <a:lstStyle/>
                    <a:p>
                      <a:pPr algn="r" fontAlgn="b"/>
                      <a:r>
                        <a:rPr lang="ru-RU" sz="600" b="0" i="0" u="none" strike="noStrike">
                          <a:solidFill>
                            <a:schemeClr val="bg1"/>
                          </a:solidFill>
                          <a:effectLst/>
                          <a:latin typeface="Calibri" panose="020F0502020204030204" pitchFamily="34" charset="0"/>
                        </a:rPr>
                        <a:t>16496</a:t>
                      </a:r>
                    </a:p>
                  </a:txBody>
                  <a:tcPr marL="6671" marR="6671" marT="6671" marB="0" anchor="b">
                    <a:lnL>
                      <a:noFill/>
                    </a:lnL>
                    <a:lnR>
                      <a:noFill/>
                    </a:lnR>
                    <a:lnT>
                      <a:noFill/>
                    </a:lnT>
                    <a:lnB>
                      <a:noFill/>
                    </a:lnB>
                    <a:solidFill>
                      <a:srgbClr val="57FF00"/>
                    </a:solidFill>
                  </a:tcPr>
                </a:tc>
              </a:tr>
              <a:tr h="391885">
                <a:tc>
                  <a:txBody>
                    <a:bodyPr/>
                    <a:lstStyle/>
                    <a:p>
                      <a:pPr algn="r" fontAlgn="b"/>
                      <a:r>
                        <a:rPr lang="ru-RU" sz="600" b="0" i="0" u="none" strike="noStrike">
                          <a:solidFill>
                            <a:schemeClr val="tx1"/>
                          </a:solidFill>
                          <a:effectLst/>
                          <a:latin typeface="Calibri" panose="020F0502020204030204" pitchFamily="34" charset="0"/>
                        </a:rPr>
                        <a:t>48</a:t>
                      </a:r>
                    </a:p>
                  </a:txBody>
                  <a:tcPr marL="6671" marR="6671" marT="6671" marB="0" anchor="b">
                    <a:lnL>
                      <a:noFill/>
                    </a:lnL>
                    <a:lnR>
                      <a:noFill/>
                    </a:lnR>
                    <a:lnT>
                      <a:noFill/>
                    </a:lnT>
                    <a:lnB>
                      <a:noFill/>
                    </a:lnB>
                  </a:tcPr>
                </a:tc>
                <a:tc>
                  <a:txBody>
                    <a:bodyPr/>
                    <a:lstStyle/>
                    <a:p>
                      <a:pPr algn="r" fontAlgn="b"/>
                      <a:r>
                        <a:rPr lang="ru-RU" sz="600" b="0" i="0" u="none" strike="noStrike">
                          <a:solidFill>
                            <a:schemeClr val="bg1"/>
                          </a:solidFill>
                          <a:effectLst/>
                          <a:latin typeface="Calibri" panose="020F0502020204030204" pitchFamily="34" charset="0"/>
                        </a:rPr>
                        <a:t>734</a:t>
                      </a:r>
                    </a:p>
                  </a:txBody>
                  <a:tcPr marL="6671" marR="6671" marT="6671" marB="0" anchor="b">
                    <a:lnL>
                      <a:noFill/>
                    </a:lnL>
                    <a:lnR>
                      <a:noFill/>
                    </a:lnR>
                    <a:lnT>
                      <a:noFill/>
                    </a:lnT>
                    <a:lnB>
                      <a:noFill/>
                    </a:lnB>
                    <a:solidFill>
                      <a:srgbClr val="FF1300"/>
                    </a:solidFill>
                  </a:tcPr>
                </a:tc>
                <a:tc>
                  <a:txBody>
                    <a:bodyPr/>
                    <a:lstStyle/>
                    <a:p>
                      <a:pPr algn="r" fontAlgn="b"/>
                      <a:r>
                        <a:rPr lang="ru-RU" sz="600" b="0" i="0" u="none" strike="noStrike">
                          <a:solidFill>
                            <a:schemeClr val="bg1"/>
                          </a:solidFill>
                          <a:effectLst/>
                          <a:latin typeface="Calibri" panose="020F0502020204030204" pitchFamily="34" charset="0"/>
                        </a:rPr>
                        <a:t>1420</a:t>
                      </a:r>
                    </a:p>
                  </a:txBody>
                  <a:tcPr marL="6671" marR="6671" marT="6671" marB="0" anchor="b">
                    <a:lnL>
                      <a:noFill/>
                    </a:lnL>
                    <a:lnR>
                      <a:noFill/>
                    </a:lnR>
                    <a:lnT>
                      <a:noFill/>
                    </a:lnT>
                    <a:lnB>
                      <a:noFill/>
                    </a:lnB>
                    <a:solidFill>
                      <a:srgbClr val="FF2400"/>
                    </a:solidFill>
                  </a:tcPr>
                </a:tc>
                <a:tc>
                  <a:txBody>
                    <a:bodyPr/>
                    <a:lstStyle/>
                    <a:p>
                      <a:pPr algn="r" fontAlgn="b"/>
                      <a:r>
                        <a:rPr lang="ru-RU" sz="600" b="0" i="0" u="none" strike="noStrike">
                          <a:solidFill>
                            <a:schemeClr val="bg1"/>
                          </a:solidFill>
                          <a:effectLst/>
                          <a:latin typeface="Calibri" panose="020F0502020204030204" pitchFamily="34" charset="0"/>
                        </a:rPr>
                        <a:t>2106</a:t>
                      </a:r>
                    </a:p>
                  </a:txBody>
                  <a:tcPr marL="6671" marR="6671" marT="6671" marB="0" anchor="b">
                    <a:lnL>
                      <a:noFill/>
                    </a:lnL>
                    <a:lnR>
                      <a:noFill/>
                    </a:lnR>
                    <a:lnT>
                      <a:noFill/>
                    </a:lnT>
                    <a:lnB>
                      <a:noFill/>
                    </a:lnB>
                    <a:solidFill>
                      <a:srgbClr val="FF3600"/>
                    </a:solidFill>
                  </a:tcPr>
                </a:tc>
                <a:tc>
                  <a:txBody>
                    <a:bodyPr/>
                    <a:lstStyle/>
                    <a:p>
                      <a:pPr algn="r" fontAlgn="b"/>
                      <a:r>
                        <a:rPr lang="ru-RU" sz="600" b="0" i="0" u="none" strike="noStrike">
                          <a:solidFill>
                            <a:schemeClr val="bg1"/>
                          </a:solidFill>
                          <a:effectLst/>
                          <a:latin typeface="Calibri" panose="020F0502020204030204" pitchFamily="34" charset="0"/>
                        </a:rPr>
                        <a:t>2792</a:t>
                      </a:r>
                    </a:p>
                  </a:txBody>
                  <a:tcPr marL="6671" marR="6671" marT="6671" marB="0" anchor="b">
                    <a:lnL>
                      <a:noFill/>
                    </a:lnL>
                    <a:lnR>
                      <a:noFill/>
                    </a:lnR>
                    <a:lnT>
                      <a:noFill/>
                    </a:lnT>
                    <a:lnB>
                      <a:noFill/>
                    </a:lnB>
                    <a:solidFill>
                      <a:srgbClr val="FF4800"/>
                    </a:solidFill>
                  </a:tcPr>
                </a:tc>
                <a:tc>
                  <a:txBody>
                    <a:bodyPr/>
                    <a:lstStyle/>
                    <a:p>
                      <a:pPr algn="r" fontAlgn="b"/>
                      <a:r>
                        <a:rPr lang="ru-RU" sz="600" b="0" i="0" u="none" strike="noStrike">
                          <a:solidFill>
                            <a:schemeClr val="bg1"/>
                          </a:solidFill>
                          <a:effectLst/>
                          <a:latin typeface="Calibri" panose="020F0502020204030204" pitchFamily="34" charset="0"/>
                        </a:rPr>
                        <a:t>3478</a:t>
                      </a:r>
                    </a:p>
                  </a:txBody>
                  <a:tcPr marL="6671" marR="6671" marT="6671" marB="0" anchor="b">
                    <a:lnL>
                      <a:noFill/>
                    </a:lnL>
                    <a:lnR>
                      <a:noFill/>
                    </a:lnR>
                    <a:lnT>
                      <a:noFill/>
                    </a:lnT>
                    <a:lnB>
                      <a:noFill/>
                    </a:lnB>
                    <a:solidFill>
                      <a:srgbClr val="FF5900"/>
                    </a:solidFill>
                  </a:tcPr>
                </a:tc>
                <a:tc>
                  <a:txBody>
                    <a:bodyPr/>
                    <a:lstStyle/>
                    <a:p>
                      <a:pPr algn="r" fontAlgn="b"/>
                      <a:r>
                        <a:rPr lang="ru-RU" sz="600" b="0" i="0" u="none" strike="noStrike">
                          <a:solidFill>
                            <a:schemeClr val="bg1"/>
                          </a:solidFill>
                          <a:effectLst/>
                          <a:latin typeface="Calibri" panose="020F0502020204030204" pitchFamily="34" charset="0"/>
                        </a:rPr>
                        <a:t>4164</a:t>
                      </a:r>
                    </a:p>
                  </a:txBody>
                  <a:tcPr marL="6671" marR="6671" marT="6671" marB="0" anchor="b">
                    <a:lnL>
                      <a:noFill/>
                    </a:lnL>
                    <a:lnR>
                      <a:noFill/>
                    </a:lnR>
                    <a:lnT>
                      <a:noFill/>
                    </a:lnT>
                    <a:lnB>
                      <a:noFill/>
                    </a:lnB>
                    <a:solidFill>
                      <a:srgbClr val="FF6B00"/>
                    </a:solidFill>
                  </a:tcPr>
                </a:tc>
                <a:tc>
                  <a:txBody>
                    <a:bodyPr/>
                    <a:lstStyle/>
                    <a:p>
                      <a:pPr algn="r" fontAlgn="b"/>
                      <a:r>
                        <a:rPr lang="ru-RU" sz="600" b="0" i="0" u="none" strike="noStrike">
                          <a:solidFill>
                            <a:schemeClr val="bg1"/>
                          </a:solidFill>
                          <a:effectLst/>
                          <a:latin typeface="Calibri" panose="020F0502020204030204" pitchFamily="34" charset="0"/>
                        </a:rPr>
                        <a:t>4850</a:t>
                      </a:r>
                    </a:p>
                  </a:txBody>
                  <a:tcPr marL="6671" marR="6671" marT="6671" marB="0" anchor="b">
                    <a:lnL>
                      <a:noFill/>
                    </a:lnL>
                    <a:lnR>
                      <a:noFill/>
                    </a:lnR>
                    <a:lnT>
                      <a:noFill/>
                    </a:lnT>
                    <a:lnB>
                      <a:noFill/>
                    </a:lnB>
                    <a:solidFill>
                      <a:srgbClr val="FF7C00"/>
                    </a:solidFill>
                  </a:tcPr>
                </a:tc>
                <a:tc>
                  <a:txBody>
                    <a:bodyPr/>
                    <a:lstStyle/>
                    <a:p>
                      <a:pPr algn="r" fontAlgn="b"/>
                      <a:r>
                        <a:rPr lang="ru-RU" sz="600" b="0" i="0" u="none" strike="noStrike">
                          <a:solidFill>
                            <a:schemeClr val="bg1"/>
                          </a:solidFill>
                          <a:effectLst/>
                          <a:latin typeface="Calibri" panose="020F0502020204030204" pitchFamily="34" charset="0"/>
                        </a:rPr>
                        <a:t>5536</a:t>
                      </a:r>
                    </a:p>
                  </a:txBody>
                  <a:tcPr marL="6671" marR="6671" marT="6671" marB="0" anchor="b">
                    <a:lnL>
                      <a:noFill/>
                    </a:lnL>
                    <a:lnR>
                      <a:noFill/>
                    </a:lnR>
                    <a:lnT>
                      <a:noFill/>
                    </a:lnT>
                    <a:lnB>
                      <a:noFill/>
                    </a:lnB>
                    <a:solidFill>
                      <a:srgbClr val="FF8E00"/>
                    </a:solidFill>
                  </a:tcPr>
                </a:tc>
                <a:tc>
                  <a:txBody>
                    <a:bodyPr/>
                    <a:lstStyle/>
                    <a:p>
                      <a:pPr algn="r" fontAlgn="b"/>
                      <a:r>
                        <a:rPr lang="ru-RU" sz="600" b="0" i="0" u="none" strike="noStrike">
                          <a:solidFill>
                            <a:schemeClr val="bg1"/>
                          </a:solidFill>
                          <a:effectLst/>
                          <a:latin typeface="Calibri" panose="020F0502020204030204" pitchFamily="34" charset="0"/>
                        </a:rPr>
                        <a:t>6222</a:t>
                      </a:r>
                    </a:p>
                  </a:txBody>
                  <a:tcPr marL="6671" marR="6671" marT="6671" marB="0" anchor="b">
                    <a:lnL>
                      <a:noFill/>
                    </a:lnL>
                    <a:lnR>
                      <a:noFill/>
                    </a:lnR>
                    <a:lnT>
                      <a:noFill/>
                    </a:lnT>
                    <a:lnB>
                      <a:noFill/>
                    </a:lnB>
                    <a:solidFill>
                      <a:srgbClr val="FFA000"/>
                    </a:solidFill>
                  </a:tcPr>
                </a:tc>
                <a:tc>
                  <a:txBody>
                    <a:bodyPr/>
                    <a:lstStyle/>
                    <a:p>
                      <a:pPr algn="r" fontAlgn="b"/>
                      <a:r>
                        <a:rPr lang="ru-RU" sz="600" b="0" i="0" u="none" strike="noStrike">
                          <a:solidFill>
                            <a:schemeClr val="bg1"/>
                          </a:solidFill>
                          <a:effectLst/>
                          <a:latin typeface="Calibri" panose="020F0502020204030204" pitchFamily="34" charset="0"/>
                        </a:rPr>
                        <a:t>6908</a:t>
                      </a:r>
                    </a:p>
                  </a:txBody>
                  <a:tcPr marL="6671" marR="6671" marT="6671" marB="0" anchor="b">
                    <a:lnL>
                      <a:noFill/>
                    </a:lnL>
                    <a:lnR>
                      <a:noFill/>
                    </a:lnR>
                    <a:lnT>
                      <a:noFill/>
                    </a:lnT>
                    <a:lnB>
                      <a:noFill/>
                    </a:lnB>
                    <a:solidFill>
                      <a:srgbClr val="FFB100"/>
                    </a:solidFill>
                  </a:tcPr>
                </a:tc>
                <a:tc>
                  <a:txBody>
                    <a:bodyPr/>
                    <a:lstStyle/>
                    <a:p>
                      <a:pPr algn="r" fontAlgn="b"/>
                      <a:r>
                        <a:rPr lang="ru-RU" sz="600" b="0" i="0" u="none" strike="noStrike">
                          <a:solidFill>
                            <a:schemeClr val="bg1"/>
                          </a:solidFill>
                          <a:effectLst/>
                          <a:latin typeface="Calibri" panose="020F0502020204030204" pitchFamily="34" charset="0"/>
                        </a:rPr>
                        <a:t>7594</a:t>
                      </a:r>
                    </a:p>
                  </a:txBody>
                  <a:tcPr marL="6671" marR="6671" marT="6671" marB="0" anchor="b">
                    <a:lnL>
                      <a:noFill/>
                    </a:lnL>
                    <a:lnR>
                      <a:noFill/>
                    </a:lnR>
                    <a:lnT>
                      <a:noFill/>
                    </a:lnT>
                    <a:lnB>
                      <a:noFill/>
                    </a:lnB>
                    <a:solidFill>
                      <a:srgbClr val="FFC300"/>
                    </a:solidFill>
                  </a:tcPr>
                </a:tc>
                <a:tc>
                  <a:txBody>
                    <a:bodyPr/>
                    <a:lstStyle/>
                    <a:p>
                      <a:pPr algn="r" fontAlgn="b"/>
                      <a:r>
                        <a:rPr lang="ru-RU" sz="600" b="0" i="0" u="none" strike="noStrike">
                          <a:solidFill>
                            <a:schemeClr val="bg1"/>
                          </a:solidFill>
                          <a:effectLst/>
                          <a:latin typeface="Calibri" panose="020F0502020204030204" pitchFamily="34" charset="0"/>
                        </a:rPr>
                        <a:t>8280</a:t>
                      </a:r>
                    </a:p>
                  </a:txBody>
                  <a:tcPr marL="6671" marR="6671" marT="6671" marB="0" anchor="b">
                    <a:lnL>
                      <a:noFill/>
                    </a:lnL>
                    <a:lnR>
                      <a:noFill/>
                    </a:lnR>
                    <a:lnT>
                      <a:noFill/>
                    </a:lnT>
                    <a:lnB>
                      <a:noFill/>
                    </a:lnB>
                    <a:solidFill>
                      <a:srgbClr val="FFD400"/>
                    </a:solidFill>
                  </a:tcPr>
                </a:tc>
                <a:tc>
                  <a:txBody>
                    <a:bodyPr/>
                    <a:lstStyle/>
                    <a:p>
                      <a:pPr algn="r" fontAlgn="b"/>
                      <a:r>
                        <a:rPr lang="ru-RU" sz="600" b="0" i="0" u="none" strike="noStrike">
                          <a:solidFill>
                            <a:schemeClr val="bg1"/>
                          </a:solidFill>
                          <a:effectLst/>
                          <a:latin typeface="Calibri" panose="020F0502020204030204" pitchFamily="34" charset="0"/>
                        </a:rPr>
                        <a:t>8966</a:t>
                      </a:r>
                    </a:p>
                  </a:txBody>
                  <a:tcPr marL="6671" marR="6671" marT="6671" marB="0" anchor="b">
                    <a:lnL>
                      <a:noFill/>
                    </a:lnL>
                    <a:lnR>
                      <a:noFill/>
                    </a:lnR>
                    <a:lnT>
                      <a:noFill/>
                    </a:lnT>
                    <a:lnB>
                      <a:noFill/>
                    </a:lnB>
                    <a:solidFill>
                      <a:srgbClr val="FFE600"/>
                    </a:solidFill>
                  </a:tcPr>
                </a:tc>
                <a:tc>
                  <a:txBody>
                    <a:bodyPr/>
                    <a:lstStyle/>
                    <a:p>
                      <a:pPr algn="r" fontAlgn="b"/>
                      <a:r>
                        <a:rPr lang="ru-RU" sz="600" b="0" i="0" u="none" strike="noStrike">
                          <a:solidFill>
                            <a:schemeClr val="bg1"/>
                          </a:solidFill>
                          <a:effectLst/>
                          <a:latin typeface="Calibri" panose="020F0502020204030204" pitchFamily="34" charset="0"/>
                        </a:rPr>
                        <a:t>9652</a:t>
                      </a:r>
                    </a:p>
                  </a:txBody>
                  <a:tcPr marL="6671" marR="6671" marT="6671" marB="0" anchor="b">
                    <a:lnL>
                      <a:noFill/>
                    </a:lnL>
                    <a:lnR>
                      <a:noFill/>
                    </a:lnR>
                    <a:lnT>
                      <a:noFill/>
                    </a:lnT>
                    <a:lnB>
                      <a:noFill/>
                    </a:lnB>
                    <a:solidFill>
                      <a:srgbClr val="FFF800"/>
                    </a:solidFill>
                  </a:tcPr>
                </a:tc>
                <a:tc>
                  <a:txBody>
                    <a:bodyPr/>
                    <a:lstStyle/>
                    <a:p>
                      <a:pPr algn="r" fontAlgn="b"/>
                      <a:r>
                        <a:rPr lang="ru-RU" sz="600" b="0" i="0" u="none" strike="noStrike" dirty="0">
                          <a:solidFill>
                            <a:schemeClr val="bg1"/>
                          </a:solidFill>
                          <a:effectLst/>
                          <a:latin typeface="Calibri" panose="020F0502020204030204" pitchFamily="34" charset="0"/>
                        </a:rPr>
                        <a:t>10338</a:t>
                      </a:r>
                    </a:p>
                  </a:txBody>
                  <a:tcPr marL="6671" marR="6671" marT="6671" marB="0" anchor="b">
                    <a:lnL>
                      <a:noFill/>
                    </a:lnL>
                    <a:lnR>
                      <a:noFill/>
                    </a:lnR>
                    <a:lnT>
                      <a:noFill/>
                    </a:lnT>
                    <a:lnB>
                      <a:noFill/>
                    </a:lnB>
                    <a:solidFill>
                      <a:srgbClr val="F5FF00"/>
                    </a:solidFill>
                  </a:tcPr>
                </a:tc>
                <a:tc>
                  <a:txBody>
                    <a:bodyPr/>
                    <a:lstStyle/>
                    <a:p>
                      <a:pPr algn="r" fontAlgn="b"/>
                      <a:r>
                        <a:rPr lang="ru-RU" sz="600" b="0" i="0" u="none" strike="noStrike">
                          <a:solidFill>
                            <a:schemeClr val="bg1"/>
                          </a:solidFill>
                          <a:effectLst/>
                          <a:latin typeface="Calibri" panose="020F0502020204030204" pitchFamily="34" charset="0"/>
                        </a:rPr>
                        <a:t>11024</a:t>
                      </a:r>
                    </a:p>
                  </a:txBody>
                  <a:tcPr marL="6671" marR="6671" marT="6671" marB="0" anchor="b">
                    <a:lnL>
                      <a:noFill/>
                    </a:lnL>
                    <a:lnR>
                      <a:noFill/>
                    </a:lnR>
                    <a:lnT>
                      <a:noFill/>
                    </a:lnT>
                    <a:lnB>
                      <a:noFill/>
                    </a:lnB>
                    <a:solidFill>
                      <a:srgbClr val="E3FF00"/>
                    </a:solidFill>
                  </a:tcPr>
                </a:tc>
                <a:tc>
                  <a:txBody>
                    <a:bodyPr/>
                    <a:lstStyle/>
                    <a:p>
                      <a:pPr algn="r" fontAlgn="b"/>
                      <a:r>
                        <a:rPr lang="ru-RU" sz="600" b="0" i="0" u="none" strike="noStrike">
                          <a:solidFill>
                            <a:schemeClr val="bg1"/>
                          </a:solidFill>
                          <a:effectLst/>
                          <a:latin typeface="Calibri" panose="020F0502020204030204" pitchFamily="34" charset="0"/>
                        </a:rPr>
                        <a:t>11710</a:t>
                      </a:r>
                    </a:p>
                  </a:txBody>
                  <a:tcPr marL="6671" marR="6671" marT="6671" marB="0" anchor="b">
                    <a:lnL>
                      <a:noFill/>
                    </a:lnL>
                    <a:lnR>
                      <a:noFill/>
                    </a:lnR>
                    <a:lnT>
                      <a:noFill/>
                    </a:lnT>
                    <a:lnB>
                      <a:noFill/>
                    </a:lnB>
                    <a:solidFill>
                      <a:srgbClr val="D2FF00"/>
                    </a:solidFill>
                  </a:tcPr>
                </a:tc>
                <a:tc>
                  <a:txBody>
                    <a:bodyPr/>
                    <a:lstStyle/>
                    <a:p>
                      <a:pPr algn="r" fontAlgn="b"/>
                      <a:r>
                        <a:rPr lang="ru-RU" sz="600" b="0" i="0" u="none" strike="noStrike">
                          <a:solidFill>
                            <a:schemeClr val="bg1"/>
                          </a:solidFill>
                          <a:effectLst/>
                          <a:latin typeface="Calibri" panose="020F0502020204030204" pitchFamily="34" charset="0"/>
                        </a:rPr>
                        <a:t>12396</a:t>
                      </a:r>
                    </a:p>
                  </a:txBody>
                  <a:tcPr marL="6671" marR="6671" marT="6671" marB="0" anchor="b">
                    <a:lnL>
                      <a:noFill/>
                    </a:lnL>
                    <a:lnR>
                      <a:noFill/>
                    </a:lnR>
                    <a:lnT>
                      <a:noFill/>
                    </a:lnT>
                    <a:lnB>
                      <a:noFill/>
                    </a:lnB>
                    <a:solidFill>
                      <a:srgbClr val="C0FF00"/>
                    </a:solidFill>
                  </a:tcPr>
                </a:tc>
                <a:tc>
                  <a:txBody>
                    <a:bodyPr/>
                    <a:lstStyle/>
                    <a:p>
                      <a:pPr algn="r" fontAlgn="b"/>
                      <a:r>
                        <a:rPr lang="ru-RU" sz="600" b="0" i="0" u="none" strike="noStrike">
                          <a:solidFill>
                            <a:schemeClr val="bg1"/>
                          </a:solidFill>
                          <a:effectLst/>
                          <a:latin typeface="Calibri" panose="020F0502020204030204" pitchFamily="34" charset="0"/>
                        </a:rPr>
                        <a:t>13082</a:t>
                      </a:r>
                    </a:p>
                  </a:txBody>
                  <a:tcPr marL="6671" marR="6671" marT="6671" marB="0" anchor="b">
                    <a:lnL>
                      <a:noFill/>
                    </a:lnL>
                    <a:lnR>
                      <a:noFill/>
                    </a:lnR>
                    <a:lnT>
                      <a:noFill/>
                    </a:lnT>
                    <a:lnB>
                      <a:noFill/>
                    </a:lnB>
                    <a:solidFill>
                      <a:srgbClr val="AFFF00"/>
                    </a:solidFill>
                  </a:tcPr>
                </a:tc>
                <a:tc>
                  <a:txBody>
                    <a:bodyPr/>
                    <a:lstStyle/>
                    <a:p>
                      <a:pPr algn="r" fontAlgn="b"/>
                      <a:r>
                        <a:rPr lang="ru-RU" sz="600" b="0" i="0" u="none" strike="noStrike">
                          <a:solidFill>
                            <a:schemeClr val="bg1"/>
                          </a:solidFill>
                          <a:effectLst/>
                          <a:latin typeface="Calibri" panose="020F0502020204030204" pitchFamily="34" charset="0"/>
                        </a:rPr>
                        <a:t>13768</a:t>
                      </a:r>
                    </a:p>
                  </a:txBody>
                  <a:tcPr marL="6671" marR="6671" marT="6671" marB="0" anchor="b">
                    <a:lnL>
                      <a:noFill/>
                    </a:lnL>
                    <a:lnR>
                      <a:noFill/>
                    </a:lnR>
                    <a:lnT>
                      <a:noFill/>
                    </a:lnT>
                    <a:lnB>
                      <a:noFill/>
                    </a:lnB>
                    <a:solidFill>
                      <a:srgbClr val="9DFF00"/>
                    </a:solidFill>
                  </a:tcPr>
                </a:tc>
                <a:tc>
                  <a:txBody>
                    <a:bodyPr/>
                    <a:lstStyle/>
                    <a:p>
                      <a:pPr algn="r" fontAlgn="b"/>
                      <a:r>
                        <a:rPr lang="ru-RU" sz="600" b="0" i="0" u="none" strike="noStrike">
                          <a:solidFill>
                            <a:schemeClr val="bg1"/>
                          </a:solidFill>
                          <a:effectLst/>
                          <a:latin typeface="Calibri" panose="020F0502020204030204" pitchFamily="34" charset="0"/>
                        </a:rPr>
                        <a:t>14454</a:t>
                      </a:r>
                    </a:p>
                  </a:txBody>
                  <a:tcPr marL="6671" marR="6671" marT="6671" marB="0" anchor="b">
                    <a:lnL>
                      <a:noFill/>
                    </a:lnL>
                    <a:lnR>
                      <a:noFill/>
                    </a:lnR>
                    <a:lnT>
                      <a:noFill/>
                    </a:lnT>
                    <a:lnB>
                      <a:noFill/>
                    </a:lnB>
                    <a:solidFill>
                      <a:srgbClr val="8BFF00"/>
                    </a:solidFill>
                  </a:tcPr>
                </a:tc>
                <a:tc>
                  <a:txBody>
                    <a:bodyPr/>
                    <a:lstStyle/>
                    <a:p>
                      <a:pPr algn="r" fontAlgn="b"/>
                      <a:r>
                        <a:rPr lang="ru-RU" sz="600" b="0" i="0" u="none" strike="noStrike">
                          <a:solidFill>
                            <a:schemeClr val="bg1"/>
                          </a:solidFill>
                          <a:effectLst/>
                          <a:latin typeface="Calibri" panose="020F0502020204030204" pitchFamily="34" charset="0"/>
                        </a:rPr>
                        <a:t>15140</a:t>
                      </a:r>
                    </a:p>
                  </a:txBody>
                  <a:tcPr marL="6671" marR="6671" marT="6671" marB="0" anchor="b">
                    <a:lnL>
                      <a:noFill/>
                    </a:lnL>
                    <a:lnR>
                      <a:noFill/>
                    </a:lnR>
                    <a:lnT>
                      <a:noFill/>
                    </a:lnT>
                    <a:lnB>
                      <a:noFill/>
                    </a:lnB>
                    <a:solidFill>
                      <a:srgbClr val="7AFF00"/>
                    </a:solidFill>
                  </a:tcPr>
                </a:tc>
                <a:tc>
                  <a:txBody>
                    <a:bodyPr/>
                    <a:lstStyle/>
                    <a:p>
                      <a:pPr algn="r" fontAlgn="b"/>
                      <a:r>
                        <a:rPr lang="ru-RU" sz="600" b="0" i="0" u="none" strike="noStrike">
                          <a:solidFill>
                            <a:schemeClr val="bg1"/>
                          </a:solidFill>
                          <a:effectLst/>
                          <a:latin typeface="Calibri" panose="020F0502020204030204" pitchFamily="34" charset="0"/>
                        </a:rPr>
                        <a:t>15826</a:t>
                      </a:r>
                    </a:p>
                  </a:txBody>
                  <a:tcPr marL="6671" marR="6671" marT="6671" marB="0" anchor="b">
                    <a:lnL>
                      <a:noFill/>
                    </a:lnL>
                    <a:lnR>
                      <a:noFill/>
                    </a:lnR>
                    <a:lnT>
                      <a:noFill/>
                    </a:lnT>
                    <a:lnB>
                      <a:noFill/>
                    </a:lnB>
                    <a:solidFill>
                      <a:srgbClr val="68FF00"/>
                    </a:solidFill>
                  </a:tcPr>
                </a:tc>
                <a:tc>
                  <a:txBody>
                    <a:bodyPr/>
                    <a:lstStyle/>
                    <a:p>
                      <a:pPr algn="r" fontAlgn="b"/>
                      <a:r>
                        <a:rPr lang="ru-RU" sz="600" b="0" i="0" u="none" strike="noStrike">
                          <a:solidFill>
                            <a:schemeClr val="bg1"/>
                          </a:solidFill>
                          <a:effectLst/>
                          <a:latin typeface="Calibri" panose="020F0502020204030204" pitchFamily="34" charset="0"/>
                        </a:rPr>
                        <a:t>16512</a:t>
                      </a:r>
                    </a:p>
                  </a:txBody>
                  <a:tcPr marL="6671" marR="6671" marT="6671" marB="0" anchor="b">
                    <a:lnL>
                      <a:noFill/>
                    </a:lnL>
                    <a:lnR>
                      <a:noFill/>
                    </a:lnR>
                    <a:lnT>
                      <a:noFill/>
                    </a:lnT>
                    <a:lnB>
                      <a:noFill/>
                    </a:lnB>
                    <a:solidFill>
                      <a:srgbClr val="57FF00"/>
                    </a:solidFill>
                  </a:tcPr>
                </a:tc>
                <a:tc>
                  <a:txBody>
                    <a:bodyPr/>
                    <a:lstStyle/>
                    <a:p>
                      <a:pPr algn="r" fontAlgn="b"/>
                      <a:r>
                        <a:rPr lang="ru-RU" sz="600" b="0" i="0" u="none" strike="noStrike">
                          <a:solidFill>
                            <a:schemeClr val="bg1"/>
                          </a:solidFill>
                          <a:effectLst/>
                          <a:latin typeface="Calibri" panose="020F0502020204030204" pitchFamily="34" charset="0"/>
                        </a:rPr>
                        <a:t>17198</a:t>
                      </a:r>
                    </a:p>
                  </a:txBody>
                  <a:tcPr marL="6671" marR="6671" marT="6671" marB="0" anchor="b">
                    <a:lnL>
                      <a:noFill/>
                    </a:lnL>
                    <a:lnR>
                      <a:noFill/>
                    </a:lnR>
                    <a:lnT>
                      <a:noFill/>
                    </a:lnT>
                    <a:lnB>
                      <a:noFill/>
                    </a:lnB>
                    <a:solidFill>
                      <a:srgbClr val="45FF00"/>
                    </a:solidFill>
                  </a:tcPr>
                </a:tc>
              </a:tr>
              <a:tr h="391885">
                <a:tc>
                  <a:txBody>
                    <a:bodyPr/>
                    <a:lstStyle/>
                    <a:p>
                      <a:pPr algn="r" fontAlgn="b"/>
                      <a:r>
                        <a:rPr lang="ru-RU" sz="600" b="0" i="0" u="none" strike="noStrike">
                          <a:solidFill>
                            <a:schemeClr val="tx1"/>
                          </a:solidFill>
                          <a:effectLst/>
                          <a:latin typeface="Calibri" panose="020F0502020204030204" pitchFamily="34" charset="0"/>
                        </a:rPr>
                        <a:t>50</a:t>
                      </a:r>
                    </a:p>
                  </a:txBody>
                  <a:tcPr marL="6671" marR="6671" marT="6671" marB="0" anchor="b">
                    <a:lnL>
                      <a:noFill/>
                    </a:lnL>
                    <a:lnR>
                      <a:noFill/>
                    </a:lnR>
                    <a:lnT>
                      <a:noFill/>
                    </a:lnT>
                    <a:lnB>
                      <a:noFill/>
                    </a:lnB>
                  </a:tcPr>
                </a:tc>
                <a:tc>
                  <a:txBody>
                    <a:bodyPr/>
                    <a:lstStyle/>
                    <a:p>
                      <a:pPr algn="r" fontAlgn="b"/>
                      <a:r>
                        <a:rPr lang="ru-RU" sz="600" b="0" i="0" u="none" strike="noStrike">
                          <a:solidFill>
                            <a:schemeClr val="bg1"/>
                          </a:solidFill>
                          <a:effectLst/>
                          <a:latin typeface="Calibri" panose="020F0502020204030204" pitchFamily="34" charset="0"/>
                        </a:rPr>
                        <a:t>764</a:t>
                      </a:r>
                    </a:p>
                  </a:txBody>
                  <a:tcPr marL="6671" marR="6671" marT="6671" marB="0" anchor="b">
                    <a:lnL>
                      <a:noFill/>
                    </a:lnL>
                    <a:lnR>
                      <a:noFill/>
                    </a:lnR>
                    <a:lnT>
                      <a:noFill/>
                    </a:lnT>
                    <a:lnB>
                      <a:noFill/>
                    </a:lnB>
                    <a:solidFill>
                      <a:srgbClr val="FF1400"/>
                    </a:solidFill>
                  </a:tcPr>
                </a:tc>
                <a:tc>
                  <a:txBody>
                    <a:bodyPr/>
                    <a:lstStyle/>
                    <a:p>
                      <a:pPr algn="r" fontAlgn="b"/>
                      <a:r>
                        <a:rPr lang="ru-RU" sz="600" b="0" i="0" u="none" strike="noStrike">
                          <a:solidFill>
                            <a:schemeClr val="bg1"/>
                          </a:solidFill>
                          <a:effectLst/>
                          <a:latin typeface="Calibri" panose="020F0502020204030204" pitchFamily="34" charset="0"/>
                        </a:rPr>
                        <a:t>1478</a:t>
                      </a:r>
                    </a:p>
                  </a:txBody>
                  <a:tcPr marL="6671" marR="6671" marT="6671" marB="0" anchor="b">
                    <a:lnL>
                      <a:noFill/>
                    </a:lnL>
                    <a:lnR>
                      <a:noFill/>
                    </a:lnR>
                    <a:lnT>
                      <a:noFill/>
                    </a:lnT>
                    <a:lnB>
                      <a:noFill/>
                    </a:lnB>
                    <a:solidFill>
                      <a:srgbClr val="FF2600"/>
                    </a:solidFill>
                  </a:tcPr>
                </a:tc>
                <a:tc>
                  <a:txBody>
                    <a:bodyPr/>
                    <a:lstStyle/>
                    <a:p>
                      <a:pPr algn="r" fontAlgn="b"/>
                      <a:r>
                        <a:rPr lang="ru-RU" sz="600" b="0" i="0" u="none" strike="noStrike">
                          <a:solidFill>
                            <a:schemeClr val="bg1"/>
                          </a:solidFill>
                          <a:effectLst/>
                          <a:latin typeface="Calibri" panose="020F0502020204030204" pitchFamily="34" charset="0"/>
                        </a:rPr>
                        <a:t>2192</a:t>
                      </a:r>
                    </a:p>
                  </a:txBody>
                  <a:tcPr marL="6671" marR="6671" marT="6671" marB="0" anchor="b">
                    <a:lnL>
                      <a:noFill/>
                    </a:lnL>
                    <a:lnR>
                      <a:noFill/>
                    </a:lnR>
                    <a:lnT>
                      <a:noFill/>
                    </a:lnT>
                    <a:lnB>
                      <a:noFill/>
                    </a:lnB>
                    <a:solidFill>
                      <a:srgbClr val="FF3800"/>
                    </a:solidFill>
                  </a:tcPr>
                </a:tc>
                <a:tc>
                  <a:txBody>
                    <a:bodyPr/>
                    <a:lstStyle/>
                    <a:p>
                      <a:pPr algn="r" fontAlgn="b"/>
                      <a:r>
                        <a:rPr lang="ru-RU" sz="600" b="0" i="0" u="none" strike="noStrike">
                          <a:solidFill>
                            <a:schemeClr val="bg1"/>
                          </a:solidFill>
                          <a:effectLst/>
                          <a:latin typeface="Calibri" panose="020F0502020204030204" pitchFamily="34" charset="0"/>
                        </a:rPr>
                        <a:t>2906</a:t>
                      </a:r>
                    </a:p>
                  </a:txBody>
                  <a:tcPr marL="6671" marR="6671" marT="6671" marB="0" anchor="b">
                    <a:lnL>
                      <a:noFill/>
                    </a:lnL>
                    <a:lnR>
                      <a:noFill/>
                    </a:lnR>
                    <a:lnT>
                      <a:noFill/>
                    </a:lnT>
                    <a:lnB>
                      <a:noFill/>
                    </a:lnB>
                    <a:solidFill>
                      <a:srgbClr val="FF4B00"/>
                    </a:solidFill>
                  </a:tcPr>
                </a:tc>
                <a:tc>
                  <a:txBody>
                    <a:bodyPr/>
                    <a:lstStyle/>
                    <a:p>
                      <a:pPr algn="r" fontAlgn="b"/>
                      <a:r>
                        <a:rPr lang="ru-RU" sz="600" b="0" i="0" u="none" strike="noStrike">
                          <a:solidFill>
                            <a:schemeClr val="bg1"/>
                          </a:solidFill>
                          <a:effectLst/>
                          <a:latin typeface="Calibri" panose="020F0502020204030204" pitchFamily="34" charset="0"/>
                        </a:rPr>
                        <a:t>3620</a:t>
                      </a:r>
                    </a:p>
                  </a:txBody>
                  <a:tcPr marL="6671" marR="6671" marT="6671" marB="0" anchor="b">
                    <a:lnL>
                      <a:noFill/>
                    </a:lnL>
                    <a:lnR>
                      <a:noFill/>
                    </a:lnR>
                    <a:lnT>
                      <a:noFill/>
                    </a:lnT>
                    <a:lnB>
                      <a:noFill/>
                    </a:lnB>
                    <a:solidFill>
                      <a:srgbClr val="FF5D00"/>
                    </a:solidFill>
                  </a:tcPr>
                </a:tc>
                <a:tc>
                  <a:txBody>
                    <a:bodyPr/>
                    <a:lstStyle/>
                    <a:p>
                      <a:pPr algn="r" fontAlgn="b"/>
                      <a:r>
                        <a:rPr lang="ru-RU" sz="600" b="0" i="0" u="none" strike="noStrike">
                          <a:solidFill>
                            <a:schemeClr val="bg1"/>
                          </a:solidFill>
                          <a:effectLst/>
                          <a:latin typeface="Calibri" panose="020F0502020204030204" pitchFamily="34" charset="0"/>
                        </a:rPr>
                        <a:t>4334</a:t>
                      </a:r>
                    </a:p>
                  </a:txBody>
                  <a:tcPr marL="6671" marR="6671" marT="6671" marB="0" anchor="b">
                    <a:lnL>
                      <a:noFill/>
                    </a:lnL>
                    <a:lnR>
                      <a:noFill/>
                    </a:lnR>
                    <a:lnT>
                      <a:noFill/>
                    </a:lnT>
                    <a:lnB>
                      <a:noFill/>
                    </a:lnB>
                    <a:solidFill>
                      <a:srgbClr val="FF6F00"/>
                    </a:solidFill>
                  </a:tcPr>
                </a:tc>
                <a:tc>
                  <a:txBody>
                    <a:bodyPr/>
                    <a:lstStyle/>
                    <a:p>
                      <a:pPr algn="r" fontAlgn="b"/>
                      <a:r>
                        <a:rPr lang="ru-RU" sz="600" b="0" i="0" u="none" strike="noStrike">
                          <a:solidFill>
                            <a:schemeClr val="bg1"/>
                          </a:solidFill>
                          <a:effectLst/>
                          <a:latin typeface="Calibri" panose="020F0502020204030204" pitchFamily="34" charset="0"/>
                        </a:rPr>
                        <a:t>5048</a:t>
                      </a:r>
                    </a:p>
                  </a:txBody>
                  <a:tcPr marL="6671" marR="6671" marT="6671" marB="0" anchor="b">
                    <a:lnL>
                      <a:noFill/>
                    </a:lnL>
                    <a:lnR>
                      <a:noFill/>
                    </a:lnR>
                    <a:lnT>
                      <a:noFill/>
                    </a:lnT>
                    <a:lnB>
                      <a:noFill/>
                    </a:lnB>
                    <a:solidFill>
                      <a:srgbClr val="FF8100"/>
                    </a:solidFill>
                  </a:tcPr>
                </a:tc>
                <a:tc>
                  <a:txBody>
                    <a:bodyPr/>
                    <a:lstStyle/>
                    <a:p>
                      <a:pPr algn="r" fontAlgn="b"/>
                      <a:r>
                        <a:rPr lang="ru-RU" sz="600" b="0" i="0" u="none" strike="noStrike">
                          <a:solidFill>
                            <a:schemeClr val="bg1"/>
                          </a:solidFill>
                          <a:effectLst/>
                          <a:latin typeface="Calibri" panose="020F0502020204030204" pitchFamily="34" charset="0"/>
                        </a:rPr>
                        <a:t>5762</a:t>
                      </a:r>
                    </a:p>
                  </a:txBody>
                  <a:tcPr marL="6671" marR="6671" marT="6671" marB="0" anchor="b">
                    <a:lnL>
                      <a:noFill/>
                    </a:lnL>
                    <a:lnR>
                      <a:noFill/>
                    </a:lnR>
                    <a:lnT>
                      <a:noFill/>
                    </a:lnT>
                    <a:lnB>
                      <a:noFill/>
                    </a:lnB>
                    <a:solidFill>
                      <a:srgbClr val="FF9400"/>
                    </a:solidFill>
                  </a:tcPr>
                </a:tc>
                <a:tc>
                  <a:txBody>
                    <a:bodyPr/>
                    <a:lstStyle/>
                    <a:p>
                      <a:pPr algn="r" fontAlgn="b"/>
                      <a:r>
                        <a:rPr lang="ru-RU" sz="600" b="0" i="0" u="none" strike="noStrike">
                          <a:solidFill>
                            <a:schemeClr val="bg1"/>
                          </a:solidFill>
                          <a:effectLst/>
                          <a:latin typeface="Calibri" panose="020F0502020204030204" pitchFamily="34" charset="0"/>
                        </a:rPr>
                        <a:t>6476</a:t>
                      </a:r>
                    </a:p>
                  </a:txBody>
                  <a:tcPr marL="6671" marR="6671" marT="6671" marB="0" anchor="b">
                    <a:lnL>
                      <a:noFill/>
                    </a:lnL>
                    <a:lnR>
                      <a:noFill/>
                    </a:lnR>
                    <a:lnT>
                      <a:noFill/>
                    </a:lnT>
                    <a:lnB>
                      <a:noFill/>
                    </a:lnB>
                    <a:solidFill>
                      <a:srgbClr val="FFA600"/>
                    </a:solidFill>
                  </a:tcPr>
                </a:tc>
                <a:tc>
                  <a:txBody>
                    <a:bodyPr/>
                    <a:lstStyle/>
                    <a:p>
                      <a:pPr algn="r" fontAlgn="b"/>
                      <a:r>
                        <a:rPr lang="ru-RU" sz="600" b="0" i="0" u="none" strike="noStrike">
                          <a:solidFill>
                            <a:schemeClr val="bg1"/>
                          </a:solidFill>
                          <a:effectLst/>
                          <a:latin typeface="Calibri" panose="020F0502020204030204" pitchFamily="34" charset="0"/>
                        </a:rPr>
                        <a:t>7190</a:t>
                      </a:r>
                    </a:p>
                  </a:txBody>
                  <a:tcPr marL="6671" marR="6671" marT="6671" marB="0" anchor="b">
                    <a:lnL>
                      <a:noFill/>
                    </a:lnL>
                    <a:lnR>
                      <a:noFill/>
                    </a:lnR>
                    <a:lnT>
                      <a:noFill/>
                    </a:lnT>
                    <a:lnB>
                      <a:noFill/>
                    </a:lnB>
                    <a:solidFill>
                      <a:srgbClr val="FFB800"/>
                    </a:solidFill>
                  </a:tcPr>
                </a:tc>
                <a:tc>
                  <a:txBody>
                    <a:bodyPr/>
                    <a:lstStyle/>
                    <a:p>
                      <a:pPr algn="r" fontAlgn="b"/>
                      <a:r>
                        <a:rPr lang="ru-RU" sz="600" b="0" i="0" u="none" strike="noStrike">
                          <a:solidFill>
                            <a:schemeClr val="bg1"/>
                          </a:solidFill>
                          <a:effectLst/>
                          <a:latin typeface="Calibri" panose="020F0502020204030204" pitchFamily="34" charset="0"/>
                        </a:rPr>
                        <a:t>7904</a:t>
                      </a:r>
                    </a:p>
                  </a:txBody>
                  <a:tcPr marL="6671" marR="6671" marT="6671" marB="0" anchor="b">
                    <a:lnL>
                      <a:noFill/>
                    </a:lnL>
                    <a:lnR>
                      <a:noFill/>
                    </a:lnR>
                    <a:lnT>
                      <a:noFill/>
                    </a:lnT>
                    <a:lnB>
                      <a:noFill/>
                    </a:lnB>
                    <a:solidFill>
                      <a:srgbClr val="FFCB00"/>
                    </a:solidFill>
                  </a:tcPr>
                </a:tc>
                <a:tc>
                  <a:txBody>
                    <a:bodyPr/>
                    <a:lstStyle/>
                    <a:p>
                      <a:pPr algn="r" fontAlgn="b"/>
                      <a:r>
                        <a:rPr lang="ru-RU" sz="600" b="0" i="0" u="none" strike="noStrike">
                          <a:solidFill>
                            <a:schemeClr val="bg1"/>
                          </a:solidFill>
                          <a:effectLst/>
                          <a:latin typeface="Calibri" panose="020F0502020204030204" pitchFamily="34" charset="0"/>
                        </a:rPr>
                        <a:t>8618</a:t>
                      </a:r>
                    </a:p>
                  </a:txBody>
                  <a:tcPr marL="6671" marR="6671" marT="6671" marB="0" anchor="b">
                    <a:lnL>
                      <a:noFill/>
                    </a:lnL>
                    <a:lnR>
                      <a:noFill/>
                    </a:lnR>
                    <a:lnT>
                      <a:noFill/>
                    </a:lnT>
                    <a:lnB>
                      <a:noFill/>
                    </a:lnB>
                    <a:solidFill>
                      <a:srgbClr val="FFDD00"/>
                    </a:solidFill>
                  </a:tcPr>
                </a:tc>
                <a:tc>
                  <a:txBody>
                    <a:bodyPr/>
                    <a:lstStyle/>
                    <a:p>
                      <a:pPr algn="r" fontAlgn="b"/>
                      <a:r>
                        <a:rPr lang="ru-RU" sz="600" b="0" i="0" u="none" strike="noStrike">
                          <a:solidFill>
                            <a:schemeClr val="bg1"/>
                          </a:solidFill>
                          <a:effectLst/>
                          <a:latin typeface="Calibri" panose="020F0502020204030204" pitchFamily="34" charset="0"/>
                        </a:rPr>
                        <a:t>9332</a:t>
                      </a:r>
                    </a:p>
                  </a:txBody>
                  <a:tcPr marL="6671" marR="6671" marT="6671" marB="0" anchor="b">
                    <a:lnL>
                      <a:noFill/>
                    </a:lnL>
                    <a:lnR>
                      <a:noFill/>
                    </a:lnR>
                    <a:lnT>
                      <a:noFill/>
                    </a:lnT>
                    <a:lnB>
                      <a:noFill/>
                    </a:lnB>
                    <a:solidFill>
                      <a:srgbClr val="FFEF00"/>
                    </a:solidFill>
                  </a:tcPr>
                </a:tc>
                <a:tc>
                  <a:txBody>
                    <a:bodyPr/>
                    <a:lstStyle/>
                    <a:p>
                      <a:pPr algn="r" fontAlgn="b"/>
                      <a:r>
                        <a:rPr lang="ru-RU" sz="600" b="0" i="0" u="none" strike="noStrike" dirty="0">
                          <a:solidFill>
                            <a:schemeClr val="bg1"/>
                          </a:solidFill>
                          <a:effectLst/>
                          <a:latin typeface="Calibri" panose="020F0502020204030204" pitchFamily="34" charset="0"/>
                        </a:rPr>
                        <a:t>10046</a:t>
                      </a:r>
                    </a:p>
                  </a:txBody>
                  <a:tcPr marL="6671" marR="6671" marT="6671" marB="0" anchor="b">
                    <a:lnL>
                      <a:noFill/>
                    </a:lnL>
                    <a:lnR>
                      <a:noFill/>
                    </a:lnR>
                    <a:lnT>
                      <a:noFill/>
                    </a:lnT>
                    <a:lnB>
                      <a:noFill/>
                    </a:lnB>
                    <a:solidFill>
                      <a:srgbClr val="FCFF00"/>
                    </a:solidFill>
                  </a:tcPr>
                </a:tc>
                <a:tc>
                  <a:txBody>
                    <a:bodyPr/>
                    <a:lstStyle/>
                    <a:p>
                      <a:pPr algn="r" fontAlgn="b"/>
                      <a:r>
                        <a:rPr lang="ru-RU" sz="600" b="0" i="0" u="none" strike="noStrike" dirty="0">
                          <a:solidFill>
                            <a:schemeClr val="bg1"/>
                          </a:solidFill>
                          <a:effectLst/>
                          <a:latin typeface="Calibri" panose="020F0502020204030204" pitchFamily="34" charset="0"/>
                        </a:rPr>
                        <a:t>10760</a:t>
                      </a:r>
                    </a:p>
                  </a:txBody>
                  <a:tcPr marL="6671" marR="6671" marT="6671" marB="0" anchor="b">
                    <a:lnL>
                      <a:noFill/>
                    </a:lnL>
                    <a:lnR>
                      <a:noFill/>
                    </a:lnR>
                    <a:lnT>
                      <a:noFill/>
                    </a:lnT>
                    <a:lnB>
                      <a:noFill/>
                    </a:lnB>
                    <a:solidFill>
                      <a:srgbClr val="EAFF00"/>
                    </a:solidFill>
                  </a:tcPr>
                </a:tc>
                <a:tc>
                  <a:txBody>
                    <a:bodyPr/>
                    <a:lstStyle/>
                    <a:p>
                      <a:pPr algn="r" fontAlgn="b"/>
                      <a:r>
                        <a:rPr lang="ru-RU" sz="600" b="0" i="0" u="none" strike="noStrike" dirty="0">
                          <a:solidFill>
                            <a:schemeClr val="bg1"/>
                          </a:solidFill>
                          <a:effectLst/>
                          <a:latin typeface="Calibri" panose="020F0502020204030204" pitchFamily="34" charset="0"/>
                        </a:rPr>
                        <a:t>11474</a:t>
                      </a:r>
                    </a:p>
                  </a:txBody>
                  <a:tcPr marL="6671" marR="6671" marT="6671" marB="0" anchor="b">
                    <a:lnL>
                      <a:noFill/>
                    </a:lnL>
                    <a:lnR>
                      <a:noFill/>
                    </a:lnR>
                    <a:lnT>
                      <a:noFill/>
                    </a:lnT>
                    <a:lnB>
                      <a:noFill/>
                    </a:lnB>
                    <a:solidFill>
                      <a:srgbClr val="D8FF00"/>
                    </a:solidFill>
                  </a:tcPr>
                </a:tc>
                <a:tc>
                  <a:txBody>
                    <a:bodyPr/>
                    <a:lstStyle/>
                    <a:p>
                      <a:pPr algn="r" fontAlgn="b"/>
                      <a:r>
                        <a:rPr lang="ru-RU" sz="600" b="0" i="0" u="none" strike="noStrike" dirty="0">
                          <a:solidFill>
                            <a:schemeClr val="bg1"/>
                          </a:solidFill>
                          <a:effectLst/>
                          <a:latin typeface="Calibri" panose="020F0502020204030204" pitchFamily="34" charset="0"/>
                        </a:rPr>
                        <a:t>12188</a:t>
                      </a:r>
                    </a:p>
                  </a:txBody>
                  <a:tcPr marL="6671" marR="6671" marT="6671" marB="0" anchor="b">
                    <a:lnL>
                      <a:noFill/>
                    </a:lnL>
                    <a:lnR>
                      <a:noFill/>
                    </a:lnR>
                    <a:lnT>
                      <a:noFill/>
                    </a:lnT>
                    <a:lnB>
                      <a:noFill/>
                    </a:lnB>
                    <a:solidFill>
                      <a:srgbClr val="C5FF00"/>
                    </a:solidFill>
                  </a:tcPr>
                </a:tc>
                <a:tc>
                  <a:txBody>
                    <a:bodyPr/>
                    <a:lstStyle/>
                    <a:p>
                      <a:pPr algn="r" fontAlgn="b"/>
                      <a:r>
                        <a:rPr lang="ru-RU" sz="600" b="0" i="0" u="none" strike="noStrike" dirty="0">
                          <a:solidFill>
                            <a:schemeClr val="bg1"/>
                          </a:solidFill>
                          <a:effectLst/>
                          <a:latin typeface="Calibri" panose="020F0502020204030204" pitchFamily="34" charset="0"/>
                        </a:rPr>
                        <a:t>12902</a:t>
                      </a:r>
                    </a:p>
                  </a:txBody>
                  <a:tcPr marL="6671" marR="6671" marT="6671" marB="0" anchor="b">
                    <a:lnL>
                      <a:noFill/>
                    </a:lnL>
                    <a:lnR>
                      <a:noFill/>
                    </a:lnR>
                    <a:lnT>
                      <a:noFill/>
                    </a:lnT>
                    <a:lnB>
                      <a:noFill/>
                    </a:lnB>
                    <a:solidFill>
                      <a:srgbClr val="B3FF00"/>
                    </a:solidFill>
                  </a:tcPr>
                </a:tc>
                <a:tc>
                  <a:txBody>
                    <a:bodyPr/>
                    <a:lstStyle/>
                    <a:p>
                      <a:pPr algn="r" fontAlgn="b"/>
                      <a:r>
                        <a:rPr lang="ru-RU" sz="600" b="0" i="0" u="none" strike="noStrike" dirty="0">
                          <a:solidFill>
                            <a:schemeClr val="bg1"/>
                          </a:solidFill>
                          <a:effectLst/>
                          <a:latin typeface="Calibri" panose="020F0502020204030204" pitchFamily="34" charset="0"/>
                        </a:rPr>
                        <a:t>13616</a:t>
                      </a:r>
                    </a:p>
                  </a:txBody>
                  <a:tcPr marL="6671" marR="6671" marT="6671" marB="0" anchor="b">
                    <a:lnL>
                      <a:noFill/>
                    </a:lnL>
                    <a:lnR>
                      <a:noFill/>
                    </a:lnR>
                    <a:lnT>
                      <a:noFill/>
                    </a:lnT>
                    <a:lnB>
                      <a:noFill/>
                    </a:lnB>
                    <a:solidFill>
                      <a:srgbClr val="A1FF00"/>
                    </a:solidFill>
                  </a:tcPr>
                </a:tc>
                <a:tc>
                  <a:txBody>
                    <a:bodyPr/>
                    <a:lstStyle/>
                    <a:p>
                      <a:pPr algn="r" fontAlgn="b"/>
                      <a:r>
                        <a:rPr lang="ru-RU" sz="600" b="0" i="0" u="none" strike="noStrike" dirty="0">
                          <a:solidFill>
                            <a:schemeClr val="bg1"/>
                          </a:solidFill>
                          <a:effectLst/>
                          <a:latin typeface="Calibri" panose="020F0502020204030204" pitchFamily="34" charset="0"/>
                        </a:rPr>
                        <a:t>14330</a:t>
                      </a:r>
                    </a:p>
                  </a:txBody>
                  <a:tcPr marL="6671" marR="6671" marT="6671" marB="0" anchor="b">
                    <a:lnL>
                      <a:noFill/>
                    </a:lnL>
                    <a:lnR>
                      <a:noFill/>
                    </a:lnR>
                    <a:lnT>
                      <a:noFill/>
                    </a:lnT>
                    <a:lnB>
                      <a:noFill/>
                    </a:lnB>
                    <a:solidFill>
                      <a:srgbClr val="8FFF00"/>
                    </a:solidFill>
                  </a:tcPr>
                </a:tc>
                <a:tc>
                  <a:txBody>
                    <a:bodyPr/>
                    <a:lstStyle/>
                    <a:p>
                      <a:pPr algn="r" fontAlgn="b"/>
                      <a:r>
                        <a:rPr lang="ru-RU" sz="600" b="0" i="0" u="none" strike="noStrike" dirty="0">
                          <a:solidFill>
                            <a:schemeClr val="bg1"/>
                          </a:solidFill>
                          <a:effectLst/>
                          <a:latin typeface="Calibri" panose="020F0502020204030204" pitchFamily="34" charset="0"/>
                        </a:rPr>
                        <a:t>15044</a:t>
                      </a:r>
                    </a:p>
                  </a:txBody>
                  <a:tcPr marL="6671" marR="6671" marT="6671" marB="0" anchor="b">
                    <a:lnL>
                      <a:noFill/>
                    </a:lnL>
                    <a:lnR>
                      <a:noFill/>
                    </a:lnR>
                    <a:lnT>
                      <a:noFill/>
                    </a:lnT>
                    <a:lnB>
                      <a:noFill/>
                    </a:lnB>
                    <a:solidFill>
                      <a:srgbClr val="7CFF00"/>
                    </a:solidFill>
                  </a:tcPr>
                </a:tc>
                <a:tc>
                  <a:txBody>
                    <a:bodyPr/>
                    <a:lstStyle/>
                    <a:p>
                      <a:pPr algn="r" fontAlgn="b"/>
                      <a:r>
                        <a:rPr lang="ru-RU" sz="600" b="0" i="0" u="none" strike="noStrike" dirty="0">
                          <a:solidFill>
                            <a:schemeClr val="bg1"/>
                          </a:solidFill>
                          <a:effectLst/>
                          <a:latin typeface="Calibri" panose="020F0502020204030204" pitchFamily="34" charset="0"/>
                        </a:rPr>
                        <a:t>15758</a:t>
                      </a:r>
                    </a:p>
                  </a:txBody>
                  <a:tcPr marL="6671" marR="6671" marT="6671" marB="0" anchor="b">
                    <a:lnL>
                      <a:noFill/>
                    </a:lnL>
                    <a:lnR>
                      <a:noFill/>
                    </a:lnR>
                    <a:lnT>
                      <a:noFill/>
                    </a:lnT>
                    <a:lnB>
                      <a:noFill/>
                    </a:lnB>
                    <a:solidFill>
                      <a:srgbClr val="6AFF00"/>
                    </a:solidFill>
                  </a:tcPr>
                </a:tc>
                <a:tc>
                  <a:txBody>
                    <a:bodyPr/>
                    <a:lstStyle/>
                    <a:p>
                      <a:pPr algn="r" fontAlgn="b"/>
                      <a:r>
                        <a:rPr lang="ru-RU" sz="600" b="0" i="0" u="none" strike="noStrike" dirty="0">
                          <a:solidFill>
                            <a:schemeClr val="bg1"/>
                          </a:solidFill>
                          <a:effectLst/>
                          <a:latin typeface="Calibri" panose="020F0502020204030204" pitchFamily="34" charset="0"/>
                        </a:rPr>
                        <a:t>16472</a:t>
                      </a:r>
                    </a:p>
                  </a:txBody>
                  <a:tcPr marL="6671" marR="6671" marT="6671" marB="0" anchor="b">
                    <a:lnL>
                      <a:noFill/>
                    </a:lnL>
                    <a:lnR>
                      <a:noFill/>
                    </a:lnR>
                    <a:lnT>
                      <a:noFill/>
                    </a:lnT>
                    <a:lnB>
                      <a:noFill/>
                    </a:lnB>
                    <a:solidFill>
                      <a:srgbClr val="58FF00"/>
                    </a:solidFill>
                  </a:tcPr>
                </a:tc>
                <a:tc>
                  <a:txBody>
                    <a:bodyPr/>
                    <a:lstStyle/>
                    <a:p>
                      <a:pPr algn="r" fontAlgn="b"/>
                      <a:r>
                        <a:rPr lang="ru-RU" sz="600" b="0" i="0" u="none" strike="noStrike" dirty="0">
                          <a:solidFill>
                            <a:schemeClr val="bg1"/>
                          </a:solidFill>
                          <a:effectLst/>
                          <a:latin typeface="Calibri" panose="020F0502020204030204" pitchFamily="34" charset="0"/>
                        </a:rPr>
                        <a:t>17186</a:t>
                      </a:r>
                    </a:p>
                  </a:txBody>
                  <a:tcPr marL="6671" marR="6671" marT="6671" marB="0" anchor="b">
                    <a:lnL>
                      <a:noFill/>
                    </a:lnL>
                    <a:lnR>
                      <a:noFill/>
                    </a:lnR>
                    <a:lnT>
                      <a:noFill/>
                    </a:lnT>
                    <a:lnB>
                      <a:noFill/>
                    </a:lnB>
                    <a:solidFill>
                      <a:srgbClr val="45FF00"/>
                    </a:solidFill>
                  </a:tcPr>
                </a:tc>
                <a:tc>
                  <a:txBody>
                    <a:bodyPr/>
                    <a:lstStyle/>
                    <a:p>
                      <a:pPr algn="r" fontAlgn="b"/>
                      <a:r>
                        <a:rPr lang="ru-RU" sz="600" b="0" i="0" u="none" strike="noStrike" dirty="0">
                          <a:solidFill>
                            <a:schemeClr val="bg1"/>
                          </a:solidFill>
                          <a:effectLst/>
                          <a:latin typeface="Calibri" panose="020F0502020204030204" pitchFamily="34" charset="0"/>
                        </a:rPr>
                        <a:t>17900</a:t>
                      </a:r>
                    </a:p>
                  </a:txBody>
                  <a:tcPr marL="6671" marR="6671" marT="6671" marB="0" anchor="b">
                    <a:lnL>
                      <a:noFill/>
                    </a:lnL>
                    <a:lnR>
                      <a:noFill/>
                    </a:lnR>
                    <a:lnT>
                      <a:noFill/>
                    </a:lnT>
                    <a:lnB>
                      <a:noFill/>
                    </a:lnB>
                    <a:solidFill>
                      <a:srgbClr val="33FF00"/>
                    </a:solidFill>
                  </a:tcPr>
                </a:tc>
              </a:tr>
            </a:tbl>
          </a:graphicData>
        </a:graphic>
      </p:graphicFrame>
    </p:spTree>
    <p:extLst>
      <p:ext uri="{BB962C8B-B14F-4D97-AF65-F5344CB8AC3E}">
        <p14:creationId xmlns:p14="http://schemas.microsoft.com/office/powerpoint/2010/main" val="167083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p:nvPr/>
        </p:nvSpPr>
        <p:spPr>
          <a:xfrm>
            <a:off x="-16256" y="677933"/>
            <a:ext cx="13021055" cy="1433761"/>
          </a:xfrm>
          <a:prstGeom prst="rect">
            <a:avLst/>
          </a:prstGeom>
          <a:solidFill>
            <a:srgbClr val="E04D34">
              <a:alpha val="85098"/>
            </a:srgbClr>
          </a:solidFill>
          <a:ln w="25400"/>
        </p:spPr>
        <p:txBody>
          <a:bodyPr lIns="48767" tIns="48767" rIns="48767" bIns="48767" anchor="ctr"/>
          <a:lstStyle/>
          <a:p>
            <a:pPr>
              <a:buClr>
                <a:srgbClr val="FFFFFF"/>
              </a:buClr>
              <a:buFont typeface="Helvetica"/>
              <a:defRPr sz="2600">
                <a:solidFill>
                  <a:srgbClr val="D9D9D9"/>
                </a:solidFill>
                <a:uFill>
                  <a:solidFill>
                    <a:srgbClr val="FFFFFF"/>
                  </a:solidFill>
                </a:uFill>
              </a:defRPr>
            </a:pPr>
            <a:endParaRPr/>
          </a:p>
        </p:txBody>
      </p:sp>
      <p:sp>
        <p:nvSpPr>
          <p:cNvPr id="155" name="Shape 155"/>
          <p:cNvSpPr/>
          <p:nvPr/>
        </p:nvSpPr>
        <p:spPr>
          <a:xfrm>
            <a:off x="459514" y="1985801"/>
            <a:ext cx="3414364" cy="117981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defTabSz="585216">
              <a:lnSpc>
                <a:spcPts val="8400"/>
              </a:lnSpc>
              <a:defRPr sz="3200" b="1">
                <a:latin typeface="Helvetica"/>
                <a:ea typeface="Helvetica"/>
                <a:cs typeface="Helvetica"/>
                <a:sym typeface="Helvetica"/>
              </a:defRPr>
            </a:lvl1pPr>
          </a:lstStyle>
          <a:p>
            <a:r>
              <a:rPr dirty="0">
                <a:latin typeface="Calibri" pitchFamily="34" charset="0"/>
                <a:cs typeface="Calibri" pitchFamily="34" charset="0"/>
              </a:rPr>
              <a:t>6 stage pipeline</a:t>
            </a:r>
          </a:p>
        </p:txBody>
      </p:sp>
      <p:grpSp>
        <p:nvGrpSpPr>
          <p:cNvPr id="173" name="Group 173"/>
          <p:cNvGrpSpPr/>
          <p:nvPr/>
        </p:nvGrpSpPr>
        <p:grpSpPr>
          <a:xfrm>
            <a:off x="1519397" y="3244988"/>
            <a:ext cx="10170772" cy="2931445"/>
            <a:chOff x="36018" y="0"/>
            <a:chExt cx="10170771" cy="2931443"/>
          </a:xfrm>
        </p:grpSpPr>
        <p:sp>
          <p:nvSpPr>
            <p:cNvPr id="156" name="Shape 156"/>
            <p:cNvSpPr/>
            <p:nvPr/>
          </p:nvSpPr>
          <p:spPr>
            <a:xfrm>
              <a:off x="36018" y="0"/>
              <a:ext cx="2661985" cy="1080531"/>
            </a:xfrm>
            <a:prstGeom prst="rect">
              <a:avLst/>
            </a:prstGeom>
            <a:solidFill>
              <a:srgbClr val="E04D34"/>
            </a:solidFill>
            <a:ln w="25400" cap="flat">
              <a:noFill/>
              <a:round/>
            </a:ln>
            <a:effectLst/>
          </p:spPr>
          <p:txBody>
            <a:bodyPr wrap="square" lIns="69358" tIns="69358" rIns="69358" bIns="69358" numCol="1" anchor="ctr">
              <a:noAutofit/>
            </a:bodyPr>
            <a:lstStyle/>
            <a:p>
              <a:pPr defTabSz="1392936">
                <a:defRPr sz="6400" spc="-266">
                  <a:uFill>
                    <a:solidFill>
                      <a:srgbClr val="FFFFFF"/>
                    </a:solidFill>
                  </a:uFill>
                  <a:latin typeface="Helvetica"/>
                  <a:ea typeface="Helvetica"/>
                  <a:cs typeface="Helvetica"/>
                  <a:sym typeface="Helvetica"/>
                </a:defRPr>
              </a:pPr>
              <a:endParaRPr>
                <a:solidFill>
                  <a:schemeClr val="tx1"/>
                </a:solidFill>
                <a:latin typeface="Calibri" pitchFamily="34" charset="0"/>
                <a:cs typeface="Calibri" pitchFamily="34" charset="0"/>
              </a:endParaRPr>
            </a:p>
          </p:txBody>
        </p:sp>
        <p:sp>
          <p:nvSpPr>
            <p:cNvPr id="157" name="Shape 157"/>
            <p:cNvSpPr/>
            <p:nvPr/>
          </p:nvSpPr>
          <p:spPr>
            <a:xfrm>
              <a:off x="2665708" y="265524"/>
              <a:ext cx="1124061" cy="549482"/>
            </a:xfrm>
            <a:prstGeom prst="rightArrow">
              <a:avLst>
                <a:gd name="adj1" fmla="val 60823"/>
                <a:gd name="adj2" fmla="val 76141"/>
              </a:avLst>
            </a:prstGeom>
            <a:solidFill>
              <a:srgbClr val="E04D34"/>
            </a:solidFill>
            <a:ln w="12700" cap="flat">
              <a:noFill/>
              <a:round/>
            </a:ln>
            <a:effectLst/>
          </p:spPr>
          <p:txBody>
            <a:bodyPr wrap="square" lIns="0" tIns="0" rIns="0" bIns="0" numCol="1" anchor="t">
              <a:noAutofit/>
            </a:bodyPr>
            <a:lstStyle/>
            <a:p>
              <a:pPr algn="l" defTabSz="585216">
                <a:buFont typeface="Helvetica"/>
                <a:defRPr sz="2000" spc="-83">
                  <a:solidFill>
                    <a:srgbClr val="6C6C6C"/>
                  </a:solidFill>
                  <a:latin typeface="Helvetica"/>
                  <a:ea typeface="Helvetica"/>
                  <a:cs typeface="Helvetica"/>
                  <a:sym typeface="Helvetica"/>
                </a:defRPr>
              </a:pPr>
              <a:endParaRPr>
                <a:solidFill>
                  <a:schemeClr val="tx1"/>
                </a:solidFill>
                <a:latin typeface="Calibri" pitchFamily="34" charset="0"/>
                <a:cs typeface="Calibri" pitchFamily="34" charset="0"/>
              </a:endParaRPr>
            </a:p>
          </p:txBody>
        </p:sp>
        <p:sp>
          <p:nvSpPr>
            <p:cNvPr id="158" name="Shape 158"/>
            <p:cNvSpPr/>
            <p:nvPr/>
          </p:nvSpPr>
          <p:spPr>
            <a:xfrm>
              <a:off x="3761608" y="0"/>
              <a:ext cx="2661985" cy="1080531"/>
            </a:xfrm>
            <a:prstGeom prst="rect">
              <a:avLst/>
            </a:prstGeom>
            <a:solidFill>
              <a:schemeClr val="bg2">
                <a:lumMod val="75000"/>
              </a:schemeClr>
            </a:solidFill>
            <a:ln w="25400" cap="flat">
              <a:noFill/>
              <a:round/>
            </a:ln>
            <a:effectLst/>
          </p:spPr>
          <p:txBody>
            <a:bodyPr wrap="square" lIns="69358" tIns="69358" rIns="69358" bIns="69358" numCol="1" anchor="ctr">
              <a:noAutofit/>
            </a:bodyPr>
            <a:lstStyle/>
            <a:p>
              <a:pPr defTabSz="1392936">
                <a:defRPr sz="6400" spc="-266">
                  <a:uFill>
                    <a:solidFill>
                      <a:srgbClr val="FFFFFF"/>
                    </a:solidFill>
                  </a:uFill>
                  <a:latin typeface="Helvetica"/>
                  <a:ea typeface="Helvetica"/>
                  <a:cs typeface="Helvetica"/>
                  <a:sym typeface="Helvetica"/>
                </a:defRPr>
              </a:pPr>
              <a:endParaRPr>
                <a:solidFill>
                  <a:schemeClr val="tx1"/>
                </a:solidFill>
                <a:latin typeface="Calibri" pitchFamily="34" charset="0"/>
                <a:cs typeface="Calibri" pitchFamily="34" charset="0"/>
              </a:endParaRPr>
            </a:p>
          </p:txBody>
        </p:sp>
        <p:sp>
          <p:nvSpPr>
            <p:cNvPr id="159" name="Shape 159"/>
            <p:cNvSpPr/>
            <p:nvPr/>
          </p:nvSpPr>
          <p:spPr>
            <a:xfrm>
              <a:off x="6411546" y="265524"/>
              <a:ext cx="1124062" cy="549482"/>
            </a:xfrm>
            <a:prstGeom prst="rightArrow">
              <a:avLst>
                <a:gd name="adj1" fmla="val 60823"/>
                <a:gd name="adj2" fmla="val 76141"/>
              </a:avLst>
            </a:prstGeom>
            <a:solidFill>
              <a:schemeClr val="bg2">
                <a:lumMod val="75000"/>
              </a:schemeClr>
            </a:solidFill>
            <a:ln w="12700" cap="flat">
              <a:noFill/>
              <a:round/>
            </a:ln>
            <a:effectLst/>
          </p:spPr>
          <p:txBody>
            <a:bodyPr wrap="square" lIns="0" tIns="0" rIns="0" bIns="0" numCol="1" anchor="t">
              <a:noAutofit/>
            </a:bodyPr>
            <a:lstStyle/>
            <a:p>
              <a:pPr algn="l" defTabSz="585216">
                <a:buFont typeface="Helvetica"/>
                <a:defRPr sz="2000" spc="-83">
                  <a:solidFill>
                    <a:srgbClr val="6C6C6C"/>
                  </a:solidFill>
                  <a:latin typeface="Helvetica"/>
                  <a:ea typeface="Helvetica"/>
                  <a:cs typeface="Helvetica"/>
                  <a:sym typeface="Helvetica"/>
                </a:defRPr>
              </a:pPr>
              <a:endParaRPr>
                <a:solidFill>
                  <a:schemeClr val="tx1"/>
                </a:solidFill>
                <a:latin typeface="Calibri" pitchFamily="34" charset="0"/>
                <a:cs typeface="Calibri" pitchFamily="34" charset="0"/>
              </a:endParaRPr>
            </a:p>
          </p:txBody>
        </p:sp>
        <p:sp>
          <p:nvSpPr>
            <p:cNvPr id="160" name="Shape 160"/>
            <p:cNvSpPr/>
            <p:nvPr/>
          </p:nvSpPr>
          <p:spPr>
            <a:xfrm>
              <a:off x="7527694" y="2"/>
              <a:ext cx="2661985" cy="1080531"/>
            </a:xfrm>
            <a:prstGeom prst="rect">
              <a:avLst/>
            </a:prstGeom>
            <a:solidFill>
              <a:srgbClr val="E04D34"/>
            </a:solidFill>
            <a:ln w="25400" cap="flat">
              <a:noFill/>
              <a:round/>
            </a:ln>
            <a:effectLst/>
          </p:spPr>
          <p:txBody>
            <a:bodyPr wrap="square" lIns="69358" tIns="69358" rIns="69358" bIns="69358" numCol="1" anchor="ctr">
              <a:noAutofit/>
            </a:bodyPr>
            <a:lstStyle/>
            <a:p>
              <a:pPr defTabSz="1392936">
                <a:defRPr sz="6400" spc="-266">
                  <a:uFill>
                    <a:solidFill>
                      <a:srgbClr val="FFFFFF"/>
                    </a:solidFill>
                  </a:uFill>
                  <a:latin typeface="Helvetica"/>
                  <a:ea typeface="Helvetica"/>
                  <a:cs typeface="Helvetica"/>
                  <a:sym typeface="Helvetica"/>
                </a:defRPr>
              </a:pPr>
              <a:endParaRPr>
                <a:solidFill>
                  <a:schemeClr val="tx1"/>
                </a:solidFill>
                <a:latin typeface="Calibri" pitchFamily="34" charset="0"/>
                <a:cs typeface="Calibri" pitchFamily="34" charset="0"/>
              </a:endParaRPr>
            </a:p>
          </p:txBody>
        </p:sp>
        <p:sp>
          <p:nvSpPr>
            <p:cNvPr id="161" name="Shape 161"/>
            <p:cNvSpPr/>
            <p:nvPr/>
          </p:nvSpPr>
          <p:spPr>
            <a:xfrm rot="16200000" flipH="1">
              <a:off x="8485408" y="1179070"/>
              <a:ext cx="746554" cy="549482"/>
            </a:xfrm>
            <a:prstGeom prst="rightArrow">
              <a:avLst>
                <a:gd name="adj1" fmla="val 60823"/>
                <a:gd name="adj2" fmla="val 76141"/>
              </a:avLst>
            </a:prstGeom>
            <a:solidFill>
              <a:srgbClr val="E04D34"/>
            </a:solidFill>
            <a:ln w="12700" cap="flat">
              <a:noFill/>
              <a:round/>
            </a:ln>
            <a:effectLst/>
          </p:spPr>
          <p:txBody>
            <a:bodyPr wrap="square" lIns="0" tIns="0" rIns="0" bIns="0" numCol="1" anchor="t">
              <a:noAutofit/>
            </a:bodyPr>
            <a:lstStyle/>
            <a:p>
              <a:pPr algn="l" defTabSz="585216">
                <a:buFont typeface="Helvetica"/>
                <a:defRPr sz="2000" spc="-83">
                  <a:solidFill>
                    <a:srgbClr val="6C6C6C"/>
                  </a:solidFill>
                  <a:latin typeface="Helvetica"/>
                  <a:ea typeface="Helvetica"/>
                  <a:cs typeface="Helvetica"/>
                  <a:sym typeface="Helvetica"/>
                </a:defRPr>
              </a:pPr>
              <a:endParaRPr>
                <a:solidFill>
                  <a:schemeClr val="tx1"/>
                </a:solidFill>
                <a:latin typeface="Calibri" pitchFamily="34" charset="0"/>
                <a:cs typeface="Calibri" pitchFamily="34" charset="0"/>
              </a:endParaRPr>
            </a:p>
          </p:txBody>
        </p:sp>
        <p:sp>
          <p:nvSpPr>
            <p:cNvPr id="162" name="Shape 162"/>
            <p:cNvSpPr/>
            <p:nvPr/>
          </p:nvSpPr>
          <p:spPr>
            <a:xfrm>
              <a:off x="7527693" y="1850912"/>
              <a:ext cx="2661984" cy="1080531"/>
            </a:xfrm>
            <a:prstGeom prst="rect">
              <a:avLst/>
            </a:prstGeom>
            <a:solidFill>
              <a:schemeClr val="bg2">
                <a:lumMod val="75000"/>
              </a:schemeClr>
            </a:solidFill>
            <a:ln w="25400" cap="flat">
              <a:noFill/>
              <a:round/>
            </a:ln>
            <a:effectLst/>
          </p:spPr>
          <p:txBody>
            <a:bodyPr wrap="square" lIns="69358" tIns="69358" rIns="69358" bIns="69358" numCol="1" anchor="ctr">
              <a:noAutofit/>
            </a:bodyPr>
            <a:lstStyle/>
            <a:p>
              <a:pPr defTabSz="1392936">
                <a:defRPr sz="6400" spc="-266">
                  <a:uFill>
                    <a:solidFill>
                      <a:srgbClr val="FFFFFF"/>
                    </a:solidFill>
                  </a:uFill>
                  <a:latin typeface="Helvetica"/>
                  <a:ea typeface="Helvetica"/>
                  <a:cs typeface="Helvetica"/>
                  <a:sym typeface="Helvetica"/>
                </a:defRPr>
              </a:pPr>
              <a:endParaRPr>
                <a:solidFill>
                  <a:schemeClr val="tx1"/>
                </a:solidFill>
                <a:latin typeface="Calibri" pitchFamily="34" charset="0"/>
                <a:cs typeface="Calibri" pitchFamily="34" charset="0"/>
              </a:endParaRPr>
            </a:p>
          </p:txBody>
        </p:sp>
        <p:sp>
          <p:nvSpPr>
            <p:cNvPr id="163" name="Shape 163"/>
            <p:cNvSpPr/>
            <p:nvPr/>
          </p:nvSpPr>
          <p:spPr>
            <a:xfrm rot="10800000">
              <a:off x="6455477" y="2100180"/>
              <a:ext cx="1073070" cy="549481"/>
            </a:xfrm>
            <a:prstGeom prst="rightArrow">
              <a:avLst>
                <a:gd name="adj1" fmla="val 60823"/>
                <a:gd name="adj2" fmla="val 76141"/>
              </a:avLst>
            </a:prstGeom>
            <a:solidFill>
              <a:schemeClr val="bg2">
                <a:lumMod val="75000"/>
              </a:schemeClr>
            </a:solidFill>
            <a:ln w="12700" cap="flat">
              <a:noFill/>
              <a:round/>
            </a:ln>
            <a:effectLst/>
          </p:spPr>
          <p:txBody>
            <a:bodyPr wrap="square" lIns="0" tIns="0" rIns="0" bIns="0" numCol="1" anchor="t">
              <a:noAutofit/>
            </a:bodyPr>
            <a:lstStyle/>
            <a:p>
              <a:pPr algn="l" defTabSz="585216">
                <a:buFont typeface="Helvetica"/>
                <a:defRPr sz="2000" spc="-83">
                  <a:solidFill>
                    <a:srgbClr val="6C6C6C"/>
                  </a:solidFill>
                  <a:latin typeface="Helvetica"/>
                  <a:ea typeface="Helvetica"/>
                  <a:cs typeface="Helvetica"/>
                  <a:sym typeface="Helvetica"/>
                </a:defRPr>
              </a:pPr>
              <a:endParaRPr>
                <a:solidFill>
                  <a:schemeClr val="tx1"/>
                </a:solidFill>
                <a:latin typeface="Calibri" pitchFamily="34" charset="0"/>
                <a:cs typeface="Calibri" pitchFamily="34" charset="0"/>
              </a:endParaRPr>
            </a:p>
          </p:txBody>
        </p:sp>
        <p:sp>
          <p:nvSpPr>
            <p:cNvPr id="164" name="Shape 164"/>
            <p:cNvSpPr/>
            <p:nvPr/>
          </p:nvSpPr>
          <p:spPr>
            <a:xfrm>
              <a:off x="3803543" y="1850912"/>
              <a:ext cx="2661985" cy="1080531"/>
            </a:xfrm>
            <a:prstGeom prst="rect">
              <a:avLst/>
            </a:prstGeom>
            <a:solidFill>
              <a:srgbClr val="E04D34"/>
            </a:solidFill>
            <a:ln w="25400" cap="flat">
              <a:noFill/>
              <a:round/>
            </a:ln>
            <a:effectLst/>
          </p:spPr>
          <p:txBody>
            <a:bodyPr wrap="square" lIns="69358" tIns="69358" rIns="69358" bIns="69358" numCol="1" anchor="ctr">
              <a:noAutofit/>
            </a:bodyPr>
            <a:lstStyle/>
            <a:p>
              <a:pPr defTabSz="1392936">
                <a:defRPr sz="6400" spc="-266">
                  <a:uFill>
                    <a:solidFill>
                      <a:srgbClr val="FFFFFF"/>
                    </a:solidFill>
                  </a:uFill>
                  <a:latin typeface="Helvetica"/>
                  <a:ea typeface="Helvetica"/>
                  <a:cs typeface="Helvetica"/>
                  <a:sym typeface="Helvetica"/>
                </a:defRPr>
              </a:pPr>
              <a:endParaRPr>
                <a:solidFill>
                  <a:schemeClr val="tx1"/>
                </a:solidFill>
                <a:latin typeface="Calibri" pitchFamily="34" charset="0"/>
                <a:cs typeface="Calibri" pitchFamily="34" charset="0"/>
              </a:endParaRPr>
            </a:p>
          </p:txBody>
        </p:sp>
        <p:sp>
          <p:nvSpPr>
            <p:cNvPr id="165" name="Shape 165"/>
            <p:cNvSpPr/>
            <p:nvPr/>
          </p:nvSpPr>
          <p:spPr>
            <a:xfrm rot="10800000">
              <a:off x="2698003" y="2116437"/>
              <a:ext cx="1124061" cy="549481"/>
            </a:xfrm>
            <a:prstGeom prst="rightArrow">
              <a:avLst>
                <a:gd name="adj1" fmla="val 60823"/>
                <a:gd name="adj2" fmla="val 76141"/>
              </a:avLst>
            </a:prstGeom>
            <a:solidFill>
              <a:srgbClr val="E04D34"/>
            </a:solidFill>
            <a:ln w="12700" cap="flat">
              <a:noFill/>
              <a:round/>
            </a:ln>
            <a:effectLst/>
          </p:spPr>
          <p:txBody>
            <a:bodyPr wrap="square" lIns="0" tIns="0" rIns="0" bIns="0" numCol="1" anchor="t">
              <a:noAutofit/>
            </a:bodyPr>
            <a:lstStyle/>
            <a:p>
              <a:pPr algn="l" defTabSz="585216">
                <a:buFont typeface="Helvetica"/>
                <a:defRPr sz="2000" spc="-83">
                  <a:solidFill>
                    <a:srgbClr val="6C6C6C"/>
                  </a:solidFill>
                  <a:latin typeface="Helvetica"/>
                  <a:ea typeface="Helvetica"/>
                  <a:cs typeface="Helvetica"/>
                  <a:sym typeface="Helvetica"/>
                </a:defRPr>
              </a:pPr>
              <a:endParaRPr>
                <a:solidFill>
                  <a:schemeClr val="tx1"/>
                </a:solidFill>
                <a:latin typeface="Calibri" pitchFamily="34" charset="0"/>
                <a:cs typeface="Calibri" pitchFamily="34" charset="0"/>
              </a:endParaRPr>
            </a:p>
          </p:txBody>
        </p:sp>
        <p:sp>
          <p:nvSpPr>
            <p:cNvPr id="166" name="Shape 166"/>
            <p:cNvSpPr/>
            <p:nvPr/>
          </p:nvSpPr>
          <p:spPr>
            <a:xfrm>
              <a:off x="36018" y="1850912"/>
              <a:ext cx="2661985" cy="1080531"/>
            </a:xfrm>
            <a:prstGeom prst="rect">
              <a:avLst/>
            </a:prstGeom>
            <a:solidFill>
              <a:schemeClr val="bg2">
                <a:lumMod val="75000"/>
              </a:schemeClr>
            </a:solidFill>
            <a:ln w="25400" cap="flat">
              <a:noFill/>
              <a:round/>
            </a:ln>
            <a:effectLst/>
          </p:spPr>
          <p:txBody>
            <a:bodyPr wrap="square" lIns="69358" tIns="69358" rIns="69358" bIns="69358" numCol="1" anchor="ctr">
              <a:noAutofit/>
            </a:bodyPr>
            <a:lstStyle/>
            <a:p>
              <a:pPr defTabSz="1392936">
                <a:defRPr sz="6400" spc="-266">
                  <a:uFill>
                    <a:solidFill>
                      <a:srgbClr val="FFFFFF"/>
                    </a:solidFill>
                  </a:uFill>
                  <a:latin typeface="Helvetica"/>
                  <a:ea typeface="Helvetica"/>
                  <a:cs typeface="Helvetica"/>
                  <a:sym typeface="Helvetica"/>
                </a:defRPr>
              </a:pPr>
              <a:endParaRPr sz="3000">
                <a:solidFill>
                  <a:schemeClr val="tx1"/>
                </a:solidFill>
                <a:latin typeface="Calibri" pitchFamily="34" charset="0"/>
                <a:cs typeface="Calibri" pitchFamily="34" charset="0"/>
              </a:endParaRPr>
            </a:p>
          </p:txBody>
        </p:sp>
        <p:sp>
          <p:nvSpPr>
            <p:cNvPr id="167" name="Shape 167"/>
            <p:cNvSpPr/>
            <p:nvPr/>
          </p:nvSpPr>
          <p:spPr>
            <a:xfrm>
              <a:off x="36019" y="179500"/>
              <a:ext cx="2661984" cy="72153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8767" tIns="48767" rIns="48767" bIns="48767" numCol="1" anchor="t">
              <a:noAutofit/>
            </a:bodyPr>
            <a:lstStyle>
              <a:lvl1pPr>
                <a:buClr>
                  <a:srgbClr val="000000"/>
                </a:buClr>
                <a:buFont typeface="Helvetica"/>
                <a:defRPr sz="2800" spc="-84">
                  <a:uFill>
                    <a:solidFill>
                      <a:srgbClr val="FFFFFF"/>
                    </a:solidFill>
                  </a:uFill>
                  <a:latin typeface="PT Sans"/>
                  <a:ea typeface="PT Sans"/>
                  <a:cs typeface="PT Sans"/>
                  <a:sym typeface="PT Sans"/>
                </a:defRPr>
              </a:lvl1pPr>
            </a:lstStyle>
            <a:p>
              <a:r>
                <a:rPr sz="3000" dirty="0">
                  <a:solidFill>
                    <a:schemeClr val="tx1"/>
                  </a:solidFill>
                  <a:latin typeface="Calibri" pitchFamily="34" charset="0"/>
                  <a:cs typeface="Calibri" pitchFamily="34" charset="0"/>
                </a:rPr>
                <a:t>Address</a:t>
              </a:r>
            </a:p>
          </p:txBody>
        </p:sp>
        <p:sp>
          <p:nvSpPr>
            <p:cNvPr id="168" name="Shape 168"/>
            <p:cNvSpPr/>
            <p:nvPr/>
          </p:nvSpPr>
          <p:spPr>
            <a:xfrm>
              <a:off x="3803543" y="240752"/>
              <a:ext cx="2661985" cy="5990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8767" tIns="48767" rIns="48767" bIns="48767" numCol="1" anchor="t">
              <a:noAutofit/>
            </a:bodyPr>
            <a:lstStyle>
              <a:lvl1pPr>
                <a:buClr>
                  <a:srgbClr val="000000"/>
                </a:buClr>
                <a:buFont typeface="Helvetica"/>
                <a:defRPr sz="2800" spc="-84">
                  <a:solidFill>
                    <a:srgbClr val="000000"/>
                  </a:solidFill>
                  <a:uFill>
                    <a:solidFill>
                      <a:srgbClr val="FFFFFF"/>
                    </a:solidFill>
                  </a:uFill>
                  <a:latin typeface="PT Sans"/>
                  <a:ea typeface="PT Sans"/>
                  <a:cs typeface="PT Sans"/>
                  <a:sym typeface="PT Sans"/>
                </a:defRPr>
              </a:lvl1pPr>
            </a:lstStyle>
            <a:p>
              <a:r>
                <a:rPr sz="3000" dirty="0">
                  <a:solidFill>
                    <a:schemeClr val="tx1"/>
                  </a:solidFill>
                  <a:latin typeface="Calibri" pitchFamily="34" charset="0"/>
                  <a:cs typeface="Calibri" pitchFamily="34" charset="0"/>
                </a:rPr>
                <a:t>Fetch</a:t>
              </a:r>
            </a:p>
          </p:txBody>
        </p:sp>
        <p:sp>
          <p:nvSpPr>
            <p:cNvPr id="169" name="Shape 169"/>
            <p:cNvSpPr/>
            <p:nvPr/>
          </p:nvSpPr>
          <p:spPr>
            <a:xfrm>
              <a:off x="7535608" y="240753"/>
              <a:ext cx="2671181" cy="5990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8767" tIns="48767" rIns="48767" bIns="48767" numCol="1" anchor="t">
              <a:noAutofit/>
            </a:bodyPr>
            <a:lstStyle>
              <a:lvl1pPr>
                <a:buClr>
                  <a:srgbClr val="000000"/>
                </a:buClr>
                <a:buFont typeface="Helvetica"/>
                <a:defRPr sz="2800" spc="-84">
                  <a:uFill>
                    <a:solidFill>
                      <a:srgbClr val="FFFFFF"/>
                    </a:solidFill>
                  </a:uFill>
                  <a:latin typeface="PT Sans"/>
                  <a:ea typeface="PT Sans"/>
                  <a:cs typeface="PT Sans"/>
                  <a:sym typeface="PT Sans"/>
                </a:defRPr>
              </a:lvl1pPr>
            </a:lstStyle>
            <a:p>
              <a:r>
                <a:rPr sz="3000" dirty="0">
                  <a:solidFill>
                    <a:schemeClr val="tx1"/>
                  </a:solidFill>
                  <a:latin typeface="Calibri" pitchFamily="34" charset="0"/>
                  <a:cs typeface="Calibri" pitchFamily="34" charset="0"/>
                </a:rPr>
                <a:t>Decode</a:t>
              </a:r>
            </a:p>
          </p:txBody>
        </p:sp>
        <p:sp>
          <p:nvSpPr>
            <p:cNvPr id="170" name="Shape 170"/>
            <p:cNvSpPr/>
            <p:nvPr/>
          </p:nvSpPr>
          <p:spPr>
            <a:xfrm>
              <a:off x="7527693" y="2091664"/>
              <a:ext cx="2661983" cy="5990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8767" tIns="48767" rIns="48767" bIns="48767" numCol="1" anchor="t">
              <a:noAutofit/>
            </a:bodyPr>
            <a:lstStyle>
              <a:lvl1pPr>
                <a:buClr>
                  <a:srgbClr val="000000"/>
                </a:buClr>
                <a:buFont typeface="Helvetica"/>
                <a:defRPr sz="2800" spc="-84">
                  <a:solidFill>
                    <a:srgbClr val="000000"/>
                  </a:solidFill>
                  <a:uFill>
                    <a:solidFill>
                      <a:srgbClr val="FFFFFF"/>
                    </a:solidFill>
                  </a:uFill>
                  <a:latin typeface="PT Sans"/>
                  <a:ea typeface="PT Sans"/>
                  <a:cs typeface="PT Sans"/>
                  <a:sym typeface="PT Sans"/>
                </a:defRPr>
              </a:lvl1pPr>
            </a:lstStyle>
            <a:p>
              <a:r>
                <a:rPr sz="3000" dirty="0">
                  <a:solidFill>
                    <a:schemeClr val="tx1"/>
                  </a:solidFill>
                  <a:latin typeface="Calibri" pitchFamily="34" charset="0"/>
                  <a:cs typeface="Calibri" pitchFamily="34" charset="0"/>
                </a:rPr>
                <a:t>Execute</a:t>
              </a:r>
            </a:p>
          </p:txBody>
        </p:sp>
        <p:sp>
          <p:nvSpPr>
            <p:cNvPr id="171" name="Shape 171"/>
            <p:cNvSpPr/>
            <p:nvPr/>
          </p:nvSpPr>
          <p:spPr>
            <a:xfrm>
              <a:off x="3789769" y="2091664"/>
              <a:ext cx="2665709" cy="5990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8767" tIns="48767" rIns="48767" bIns="48767" numCol="1" anchor="t">
              <a:noAutofit/>
            </a:bodyPr>
            <a:lstStyle>
              <a:lvl1pPr>
                <a:buClr>
                  <a:srgbClr val="000000"/>
                </a:buClr>
                <a:buFont typeface="Helvetica"/>
                <a:defRPr sz="2800" spc="-84">
                  <a:uFill>
                    <a:solidFill>
                      <a:srgbClr val="FFFFFF"/>
                    </a:solidFill>
                  </a:uFill>
                  <a:latin typeface="PT Sans"/>
                  <a:ea typeface="PT Sans"/>
                  <a:cs typeface="PT Sans"/>
                  <a:sym typeface="PT Sans"/>
                </a:defRPr>
              </a:lvl1pPr>
            </a:lstStyle>
            <a:p>
              <a:r>
                <a:rPr sz="3000" dirty="0">
                  <a:solidFill>
                    <a:schemeClr val="tx1"/>
                  </a:solidFill>
                  <a:latin typeface="Calibri" pitchFamily="34" charset="0"/>
                  <a:cs typeface="Calibri" pitchFamily="34" charset="0"/>
                </a:rPr>
                <a:t>Control/Memory</a:t>
              </a:r>
            </a:p>
          </p:txBody>
        </p:sp>
        <p:sp>
          <p:nvSpPr>
            <p:cNvPr id="172" name="Shape 172"/>
            <p:cNvSpPr/>
            <p:nvPr/>
          </p:nvSpPr>
          <p:spPr>
            <a:xfrm>
              <a:off x="36018" y="2091664"/>
              <a:ext cx="2661983" cy="5990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8767" tIns="48767" rIns="48767" bIns="48767" numCol="1" anchor="t">
              <a:noAutofit/>
            </a:bodyPr>
            <a:lstStyle>
              <a:lvl1pPr>
                <a:buClr>
                  <a:srgbClr val="000000"/>
                </a:buClr>
                <a:buFont typeface="Helvetica"/>
                <a:defRPr sz="2800" spc="-84">
                  <a:solidFill>
                    <a:srgbClr val="000000"/>
                  </a:solidFill>
                  <a:uFill>
                    <a:solidFill>
                      <a:srgbClr val="FFFFFF"/>
                    </a:solidFill>
                  </a:uFill>
                  <a:latin typeface="PT Sans"/>
                  <a:ea typeface="PT Sans"/>
                  <a:cs typeface="PT Sans"/>
                  <a:sym typeface="PT Sans"/>
                </a:defRPr>
              </a:lvl1pPr>
            </a:lstStyle>
            <a:p>
              <a:r>
                <a:rPr sz="3000" dirty="0">
                  <a:solidFill>
                    <a:schemeClr val="tx1"/>
                  </a:solidFill>
                  <a:latin typeface="Calibri" pitchFamily="34" charset="0"/>
                  <a:cs typeface="Calibri" pitchFamily="34" charset="0"/>
                </a:rPr>
                <a:t>Writeback</a:t>
              </a:r>
            </a:p>
          </p:txBody>
        </p:sp>
      </p:grpSp>
      <p:sp>
        <p:nvSpPr>
          <p:cNvPr id="178" name="Shape 178"/>
          <p:cNvSpPr/>
          <p:nvPr/>
        </p:nvSpPr>
        <p:spPr>
          <a:xfrm>
            <a:off x="1379825" y="6856067"/>
            <a:ext cx="3161122" cy="207236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buClr>
                <a:srgbClr val="000000"/>
              </a:buClr>
              <a:buFont typeface="Helvetica"/>
              <a:defRPr sz="3200"/>
            </a:lvl1pPr>
          </a:lstStyle>
          <a:p>
            <a:pPr marL="457200" indent="-457200" algn="l">
              <a:buClr>
                <a:schemeClr val="tx1"/>
              </a:buClr>
              <a:buFont typeface="Courier New" pitchFamily="49" charset="0"/>
              <a:buChar char="o"/>
            </a:pPr>
            <a:r>
              <a:rPr dirty="0">
                <a:latin typeface="Calibri" pitchFamily="34" charset="0"/>
                <a:cs typeface="Calibri" pitchFamily="34" charset="0"/>
              </a:rPr>
              <a:t>Single </a:t>
            </a:r>
            <a:r>
              <a:rPr dirty="0" smtClean="0">
                <a:latin typeface="Calibri" pitchFamily="34" charset="0"/>
                <a:cs typeface="Calibri" pitchFamily="34" charset="0"/>
              </a:rPr>
              <a:t>issue</a:t>
            </a:r>
            <a:endParaRPr lang="en-US" dirty="0" smtClean="0">
              <a:latin typeface="Calibri" pitchFamily="34" charset="0"/>
              <a:cs typeface="Calibri" pitchFamily="34" charset="0"/>
            </a:endParaRPr>
          </a:p>
          <a:p>
            <a:pPr marL="457200" indent="-457200" algn="l">
              <a:buClr>
                <a:schemeClr val="tx1"/>
              </a:buClr>
              <a:buFont typeface="Courier New" pitchFamily="49" charset="0"/>
              <a:buChar char="o"/>
            </a:pPr>
            <a:r>
              <a:rPr lang="en-US" dirty="0">
                <a:latin typeface="Calibri" pitchFamily="34" charset="0"/>
                <a:cs typeface="Calibri" pitchFamily="34" charset="0"/>
              </a:rPr>
              <a:t>Has a delay </a:t>
            </a:r>
            <a:r>
              <a:rPr lang="en-US" dirty="0" smtClean="0">
                <a:latin typeface="Calibri" pitchFamily="34" charset="0"/>
                <a:cs typeface="Calibri" pitchFamily="34" charset="0"/>
              </a:rPr>
              <a:t>slot</a:t>
            </a:r>
          </a:p>
          <a:p>
            <a:pPr marL="457200" indent="-457200" algn="l">
              <a:buClr>
                <a:schemeClr val="tx1"/>
              </a:buClr>
              <a:buFont typeface="Courier New" pitchFamily="49" charset="0"/>
              <a:buChar char="o"/>
            </a:pPr>
            <a:r>
              <a:rPr lang="en-US" dirty="0">
                <a:latin typeface="Calibri" pitchFamily="34" charset="0"/>
                <a:cs typeface="Calibri" pitchFamily="34" charset="0"/>
              </a:rPr>
              <a:t>Debug unit</a:t>
            </a:r>
          </a:p>
          <a:p>
            <a:pPr marL="457200" indent="-457200" algn="l">
              <a:buClr>
                <a:schemeClr val="tx1"/>
              </a:buClr>
              <a:buFont typeface="Courier New" pitchFamily="49" charset="0"/>
              <a:buChar char="o"/>
            </a:pPr>
            <a:r>
              <a:rPr lang="en-US" dirty="0" smtClean="0">
                <a:latin typeface="Calibri" pitchFamily="34" charset="0"/>
                <a:cs typeface="Calibri" pitchFamily="34" charset="0"/>
              </a:rPr>
              <a:t>Timers</a:t>
            </a:r>
          </a:p>
        </p:txBody>
      </p:sp>
      <p:sp>
        <p:nvSpPr>
          <p:cNvPr id="40" name="Shape 178"/>
          <p:cNvSpPr/>
          <p:nvPr/>
        </p:nvSpPr>
        <p:spPr>
          <a:xfrm>
            <a:off x="5908137" y="6856067"/>
            <a:ext cx="5782032" cy="207236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buClr>
                <a:srgbClr val="000000"/>
              </a:buClr>
              <a:buFont typeface="Helvetica"/>
              <a:defRPr sz="3200"/>
            </a:lvl1pPr>
          </a:lstStyle>
          <a:p>
            <a:pPr marL="457200" indent="-457200" algn="l">
              <a:buClr>
                <a:schemeClr val="tx1"/>
              </a:buClr>
              <a:buFont typeface="Courier New" pitchFamily="49" charset="0"/>
              <a:buChar char="o"/>
            </a:pPr>
            <a:r>
              <a:rPr lang="en-US" dirty="0" smtClean="0">
                <a:latin typeface="Calibri" pitchFamily="34" charset="0"/>
                <a:cs typeface="Calibri" pitchFamily="34" charset="0"/>
              </a:rPr>
              <a:t>PIC</a:t>
            </a:r>
          </a:p>
          <a:p>
            <a:pPr marL="457200" indent="-457200" algn="l">
              <a:buClr>
                <a:schemeClr val="tx1"/>
              </a:buClr>
              <a:buFont typeface="Courier New" pitchFamily="49" charset="0"/>
              <a:buChar char="o"/>
            </a:pPr>
            <a:r>
              <a:rPr lang="en-US" dirty="0">
                <a:latin typeface="Calibri" pitchFamily="34" charset="0"/>
                <a:cs typeface="Calibri" pitchFamily="34" charset="0"/>
              </a:rPr>
              <a:t>I-cache and D-cache</a:t>
            </a:r>
          </a:p>
          <a:p>
            <a:pPr marL="457200" indent="-457200" algn="l">
              <a:buClr>
                <a:schemeClr val="tx1"/>
              </a:buClr>
              <a:buFont typeface="Courier New" pitchFamily="49" charset="0"/>
              <a:buChar char="o"/>
            </a:pPr>
            <a:r>
              <a:rPr lang="en-US" dirty="0">
                <a:latin typeface="Calibri" pitchFamily="34" charset="0"/>
                <a:cs typeface="Calibri" pitchFamily="34" charset="0"/>
              </a:rPr>
              <a:t>MMU</a:t>
            </a:r>
          </a:p>
          <a:p>
            <a:pPr marL="457200" indent="-457200" algn="l">
              <a:buClr>
                <a:schemeClr val="tx1"/>
              </a:buClr>
              <a:buFont typeface="Courier New" pitchFamily="49" charset="0"/>
              <a:buChar char="o"/>
            </a:pPr>
            <a:r>
              <a:rPr lang="en-US" dirty="0">
                <a:latin typeface="Calibri" pitchFamily="34" charset="0"/>
                <a:cs typeface="Calibri" pitchFamily="34" charset="0"/>
              </a:rPr>
              <a:t>ORBIS32/64, ORFPX32 support </a:t>
            </a:r>
          </a:p>
        </p:txBody>
      </p:sp>
      <p:sp>
        <p:nvSpPr>
          <p:cNvPr id="41" name="Shape 154"/>
          <p:cNvSpPr/>
          <p:nvPr/>
        </p:nvSpPr>
        <p:spPr>
          <a:xfrm>
            <a:off x="657859" y="868516"/>
            <a:ext cx="12194760" cy="1052594"/>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buClr>
                <a:srgbClr val="333333"/>
              </a:buClr>
              <a:buFont typeface="PT Sans"/>
              <a:defRPr sz="6400">
                <a:solidFill>
                  <a:srgbClr val="6C6C6C"/>
                </a:solidFill>
                <a:uFill>
                  <a:solidFill>
                    <a:srgbClr val="EBEBEB"/>
                  </a:solidFill>
                </a:uFill>
                <a:latin typeface="PT Sans"/>
                <a:ea typeface="PT Sans"/>
                <a:cs typeface="PT Sans"/>
                <a:sym typeface="PT Sans"/>
              </a:defRPr>
            </a:lvl1pPr>
          </a:lstStyle>
          <a:p>
            <a:pPr algn="l">
              <a:defRPr>
                <a:latin typeface="+mn-lt"/>
                <a:ea typeface="+mn-ea"/>
                <a:cs typeface="+mn-cs"/>
                <a:sym typeface="Helvetica Light"/>
              </a:defRPr>
            </a:pPr>
            <a:r>
              <a:rPr sz="6200" dirty="0" smtClean="0">
                <a:solidFill>
                  <a:schemeClr val="tx1"/>
                </a:solidFill>
                <a:latin typeface="PT Sans"/>
                <a:ea typeface="PT Sans"/>
                <a:cs typeface="PT Sans"/>
                <a:sym typeface="PT Sans"/>
              </a:rPr>
              <a:t>Cappuccino </a:t>
            </a:r>
            <a:r>
              <a:rPr lang="en-US" sz="6200" dirty="0" smtClean="0">
                <a:solidFill>
                  <a:schemeClr val="tx1"/>
                </a:solidFill>
                <a:latin typeface="PT Sans"/>
                <a:ea typeface="PT Sans"/>
                <a:cs typeface="PT Sans"/>
                <a:sym typeface="PT Sans"/>
              </a:rPr>
              <a:t>P</a:t>
            </a:r>
            <a:r>
              <a:rPr sz="6200" dirty="0" smtClean="0">
                <a:solidFill>
                  <a:schemeClr val="tx1"/>
                </a:solidFill>
                <a:latin typeface="PT Sans"/>
                <a:ea typeface="PT Sans"/>
                <a:cs typeface="PT Sans"/>
                <a:sym typeface="PT Sans"/>
              </a:rPr>
              <a:t>ipeline </a:t>
            </a:r>
            <a:endParaRPr sz="6200" dirty="0">
              <a:solidFill>
                <a:schemeClr val="tx1"/>
              </a:solidFill>
              <a:latin typeface="PT Sans"/>
              <a:ea typeface="PT Sans"/>
              <a:cs typeface="PT Sans"/>
              <a:sym typeface="PT Sans"/>
            </a:endParaRPr>
          </a:p>
        </p:txBody>
      </p:sp>
      <p:sp>
        <p:nvSpPr>
          <p:cNvPr id="3" name="Slide Number Placeholder 2"/>
          <p:cNvSpPr>
            <a:spLocks noGrp="1"/>
          </p:cNvSpPr>
          <p:nvPr>
            <p:ph type="sldNum" sz="quarter" idx="2"/>
          </p:nvPr>
        </p:nvSpPr>
        <p:spPr/>
        <p:txBody>
          <a:bodyPr/>
          <a:lstStyle/>
          <a:p>
            <a:fld id="{86CB4B4D-7CA3-9044-876B-883B54F8677D}" type="slidenum">
              <a:rPr lang="ru-RU" smtClean="0"/>
              <a:t>3</a:t>
            </a:fld>
            <a:endParaRPr lang="ru-RU"/>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16256" y="677933"/>
            <a:ext cx="13021056" cy="1433761"/>
          </a:xfrm>
          <a:prstGeom prst="rect">
            <a:avLst/>
          </a:prstGeom>
          <a:solidFill>
            <a:srgbClr val="E04D34">
              <a:alpha val="84706"/>
            </a:srgbClr>
          </a:solidFill>
          <a:ln w="25400"/>
        </p:spPr>
        <p:txBody>
          <a:bodyPr lIns="48767" tIns="48767" rIns="48767" bIns="48767" anchor="ctr"/>
          <a:lstStyle/>
          <a:p>
            <a:pPr>
              <a:buClr>
                <a:srgbClr val="FFFFFF"/>
              </a:buClr>
              <a:buFont typeface="Helvetica"/>
              <a:defRPr sz="2600">
                <a:solidFill>
                  <a:srgbClr val="D9D9D9"/>
                </a:solidFill>
                <a:uFill>
                  <a:solidFill>
                    <a:srgbClr val="FFFFFF"/>
                  </a:solidFill>
                </a:uFill>
              </a:defRPr>
            </a:pPr>
            <a:endParaRPr/>
          </a:p>
        </p:txBody>
      </p:sp>
      <p:sp>
        <p:nvSpPr>
          <p:cNvPr id="142" name="Shape 142"/>
          <p:cNvSpPr/>
          <p:nvPr/>
        </p:nvSpPr>
        <p:spPr>
          <a:xfrm>
            <a:off x="3032552" y="8648867"/>
            <a:ext cx="102656"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buClr>
                <a:srgbClr val="000000"/>
              </a:buClr>
              <a:buFont typeface="Helvetica"/>
            </a:lvl1pPr>
          </a:lstStyle>
          <a:p>
            <a:endParaRPr sz="3200" dirty="0">
              <a:latin typeface="+mj-lt"/>
            </a:endParaRPr>
          </a:p>
        </p:txBody>
      </p:sp>
      <p:sp>
        <p:nvSpPr>
          <p:cNvPr id="2" name="Прямоугольник 1"/>
          <p:cNvSpPr/>
          <p:nvPr/>
        </p:nvSpPr>
        <p:spPr>
          <a:xfrm>
            <a:off x="1029715" y="2977808"/>
            <a:ext cx="10276717" cy="651167"/>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46" name="Shape 136"/>
          <p:cNvSpPr/>
          <p:nvPr/>
        </p:nvSpPr>
        <p:spPr>
          <a:xfrm>
            <a:off x="1571748" y="2977809"/>
            <a:ext cx="9808974" cy="651166"/>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solidFill>
                  <a:srgbClr val="000000"/>
                </a:solidFill>
                <a:latin typeface="PT Sans"/>
                <a:ea typeface="PT Sans"/>
                <a:cs typeface="PT Sans"/>
                <a:sym typeface="PT Sans"/>
              </a:defRPr>
            </a:lvl1pPr>
          </a:lstStyle>
          <a:p>
            <a:r>
              <a:rPr lang="en-US" sz="3200" dirty="0">
                <a:solidFill>
                  <a:schemeClr val="tx1"/>
                </a:solidFill>
              </a:rPr>
              <a:t>Improve the knowledge of computer architecture</a:t>
            </a:r>
            <a:endParaRPr sz="3200" dirty="0">
              <a:solidFill>
                <a:schemeClr val="tx1"/>
              </a:solidFill>
              <a:latin typeface="Calibri" pitchFamily="34" charset="0"/>
              <a:cs typeface="Calibri" pitchFamily="34" charset="0"/>
            </a:endParaRPr>
          </a:p>
        </p:txBody>
      </p:sp>
      <p:sp>
        <p:nvSpPr>
          <p:cNvPr id="47" name="Прямоугольник 46"/>
          <p:cNvSpPr/>
          <p:nvPr/>
        </p:nvSpPr>
        <p:spPr>
          <a:xfrm>
            <a:off x="1029715" y="3985573"/>
            <a:ext cx="10276717" cy="651167"/>
          </a:xfrm>
          <a:prstGeom prst="rect">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48" name="Прямоугольник 47"/>
          <p:cNvSpPr/>
          <p:nvPr/>
        </p:nvSpPr>
        <p:spPr>
          <a:xfrm>
            <a:off x="1029714" y="4976376"/>
            <a:ext cx="10276718" cy="651167"/>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49" name="Shape 137"/>
          <p:cNvSpPr/>
          <p:nvPr/>
        </p:nvSpPr>
        <p:spPr>
          <a:xfrm>
            <a:off x="1571746" y="3996555"/>
            <a:ext cx="9808976" cy="651168"/>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pPr>
              <a:defRPr>
                <a:latin typeface="PT Sans"/>
                <a:ea typeface="PT Sans"/>
                <a:cs typeface="PT Sans"/>
                <a:sym typeface="PT Sans"/>
              </a:defRPr>
            </a:pPr>
            <a:r>
              <a:rPr lang="en-US" sz="3200" dirty="0"/>
              <a:t>Get familiar with </a:t>
            </a:r>
            <a:r>
              <a:rPr lang="en-US" sz="3200" dirty="0">
                <a:solidFill>
                  <a:srgbClr val="FFFF99"/>
                </a:solidFill>
              </a:rPr>
              <a:t>mor1kx</a:t>
            </a:r>
            <a:r>
              <a:rPr lang="en-US" sz="3200" dirty="0"/>
              <a:t> internals</a:t>
            </a:r>
            <a:endParaRPr sz="3200" dirty="0">
              <a:solidFill>
                <a:schemeClr val="tx1"/>
              </a:solidFill>
              <a:latin typeface="Calibri" pitchFamily="34" charset="0"/>
              <a:cs typeface="Calibri" pitchFamily="34" charset="0"/>
              <a:sym typeface="Helvetica"/>
            </a:endParaRPr>
          </a:p>
        </p:txBody>
      </p:sp>
      <p:sp>
        <p:nvSpPr>
          <p:cNvPr id="50" name="Shape 151"/>
          <p:cNvSpPr/>
          <p:nvPr/>
        </p:nvSpPr>
        <p:spPr>
          <a:xfrm>
            <a:off x="1571748" y="4968885"/>
            <a:ext cx="9808975" cy="643674"/>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p>
            <a:pPr algn="l" defTabSz="585216">
              <a:spcBef>
                <a:spcPts val="1500"/>
              </a:spcBef>
              <a:defRPr sz="2400">
                <a:solidFill>
                  <a:srgbClr val="000000"/>
                </a:solidFill>
                <a:latin typeface="PT Sans"/>
                <a:ea typeface="PT Sans"/>
                <a:cs typeface="PT Sans"/>
                <a:sym typeface="PT Sans"/>
              </a:defRPr>
            </a:pPr>
            <a:r>
              <a:rPr lang="en-US" sz="3200" dirty="0">
                <a:solidFill>
                  <a:schemeClr val="tx1"/>
                </a:solidFill>
                <a:latin typeface="Helvetica"/>
                <a:ea typeface="Helvetica"/>
                <a:cs typeface="Helvetica"/>
                <a:sym typeface="Helvetica"/>
              </a:rPr>
              <a:t>Improve </a:t>
            </a:r>
            <a:r>
              <a:rPr lang="en-US" sz="3200" dirty="0">
                <a:solidFill>
                  <a:srgbClr val="FFFF99"/>
                </a:solidFill>
                <a:latin typeface="Helvetica"/>
                <a:ea typeface="Helvetica"/>
                <a:cs typeface="Helvetica"/>
                <a:sym typeface="Helvetica"/>
              </a:rPr>
              <a:t>mor1kx</a:t>
            </a:r>
            <a:r>
              <a:rPr lang="en-US" sz="3200" dirty="0">
                <a:solidFill>
                  <a:schemeClr val="tx1"/>
                </a:solidFill>
                <a:latin typeface="Helvetica"/>
                <a:ea typeface="Helvetica"/>
                <a:cs typeface="Helvetica"/>
                <a:sym typeface="Helvetica"/>
              </a:rPr>
              <a:t> </a:t>
            </a:r>
            <a:r>
              <a:rPr lang="en-US" sz="3200" dirty="0" smtClean="0">
                <a:solidFill>
                  <a:schemeClr val="tx1"/>
                </a:solidFill>
                <a:latin typeface="Helvetica"/>
                <a:ea typeface="Helvetica"/>
                <a:cs typeface="Helvetica"/>
                <a:sym typeface="Helvetica"/>
              </a:rPr>
              <a:t>cappuccino performance</a:t>
            </a:r>
            <a:r>
              <a:rPr sz="3200" dirty="0" smtClean="0">
                <a:solidFill>
                  <a:schemeClr val="tx1"/>
                </a:solidFill>
                <a:latin typeface="Calibri" pitchFamily="34" charset="0"/>
                <a:cs typeface="Calibri" pitchFamily="34" charset="0"/>
              </a:rPr>
              <a:t> </a:t>
            </a:r>
            <a:endParaRPr sz="3200" dirty="0">
              <a:solidFill>
                <a:schemeClr val="tx1"/>
              </a:solidFill>
              <a:latin typeface="Calibri" pitchFamily="34" charset="0"/>
              <a:cs typeface="Calibri" pitchFamily="34" charset="0"/>
            </a:endParaRPr>
          </a:p>
        </p:txBody>
      </p:sp>
      <p:sp>
        <p:nvSpPr>
          <p:cNvPr id="56" name="Овал 55"/>
          <p:cNvSpPr/>
          <p:nvPr/>
        </p:nvSpPr>
        <p:spPr>
          <a:xfrm>
            <a:off x="657859" y="3985573"/>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58" name="Овал 57"/>
          <p:cNvSpPr/>
          <p:nvPr/>
        </p:nvSpPr>
        <p:spPr>
          <a:xfrm>
            <a:off x="657859" y="4960787"/>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59" name="Овал 58"/>
          <p:cNvSpPr/>
          <p:nvPr/>
        </p:nvSpPr>
        <p:spPr>
          <a:xfrm>
            <a:off x="657859" y="2977809"/>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Shape 125"/>
          <p:cNvSpPr/>
          <p:nvPr/>
        </p:nvSpPr>
        <p:spPr>
          <a:xfrm>
            <a:off x="657858" y="868516"/>
            <a:ext cx="12346941" cy="1052594"/>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buClr>
                <a:srgbClr val="333333"/>
              </a:buClr>
              <a:buFont typeface="PT Sans"/>
              <a:defRPr sz="7600">
                <a:solidFill>
                  <a:srgbClr val="6C6C6C"/>
                </a:solidFill>
                <a:latin typeface="PT Sans"/>
                <a:ea typeface="PT Sans"/>
                <a:cs typeface="PT Sans"/>
                <a:sym typeface="PT Sans"/>
              </a:defRPr>
            </a:lvl1pPr>
          </a:lstStyle>
          <a:p>
            <a:pPr algn="l">
              <a:defRPr sz="3600">
                <a:latin typeface="+mn-lt"/>
                <a:ea typeface="+mn-ea"/>
                <a:cs typeface="+mn-cs"/>
                <a:sym typeface="Helvetica Light"/>
              </a:defRPr>
            </a:pPr>
            <a:r>
              <a:rPr sz="6200" dirty="0">
                <a:solidFill>
                  <a:schemeClr val="tx1"/>
                </a:solidFill>
                <a:latin typeface="Adobe Fan Heiti Std B" pitchFamily="34" charset="-128"/>
                <a:ea typeface="Adobe Fan Heiti Std B" pitchFamily="34" charset="-128"/>
                <a:sym typeface="PT Sans"/>
              </a:rPr>
              <a:t>What </a:t>
            </a:r>
            <a:r>
              <a:rPr lang="en-US" sz="6200" dirty="0" smtClean="0">
                <a:solidFill>
                  <a:schemeClr val="tx1"/>
                </a:solidFill>
                <a:latin typeface="Adobe Fan Heiti Std B" pitchFamily="34" charset="-128"/>
                <a:ea typeface="Adobe Fan Heiti Std B" pitchFamily="34" charset="-128"/>
                <a:sym typeface="PT Sans"/>
              </a:rPr>
              <a:t>do we want</a:t>
            </a:r>
            <a:r>
              <a:rPr sz="6200" dirty="0" smtClean="0">
                <a:solidFill>
                  <a:schemeClr val="tx1"/>
                </a:solidFill>
                <a:latin typeface="Adobe Fan Heiti Std B" pitchFamily="34" charset="-128"/>
                <a:ea typeface="Adobe Fan Heiti Std B" pitchFamily="34" charset="-128"/>
                <a:sym typeface="PT Sans"/>
              </a:rPr>
              <a:t>? </a:t>
            </a:r>
            <a:endParaRPr sz="6200" dirty="0">
              <a:solidFill>
                <a:schemeClr val="tx1"/>
              </a:solidFill>
              <a:latin typeface="Adobe Fan Heiti Std B" pitchFamily="34" charset="-128"/>
              <a:ea typeface="Adobe Fan Heiti Std B" pitchFamily="34" charset="-128"/>
              <a:sym typeface="PT Sans"/>
            </a:endParaRPr>
          </a:p>
        </p:txBody>
      </p:sp>
      <p:sp>
        <p:nvSpPr>
          <p:cNvPr id="16" name="Прямоугольник 15"/>
          <p:cNvSpPr/>
          <p:nvPr/>
        </p:nvSpPr>
        <p:spPr>
          <a:xfrm>
            <a:off x="1029714" y="5979130"/>
            <a:ext cx="10276718" cy="651167"/>
          </a:xfrm>
          <a:prstGeom prst="rect">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Shape 137"/>
          <p:cNvSpPr/>
          <p:nvPr/>
        </p:nvSpPr>
        <p:spPr>
          <a:xfrm>
            <a:off x="1571745" y="5990112"/>
            <a:ext cx="9808976" cy="651168"/>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pPr>
              <a:defRPr>
                <a:latin typeface="PT Sans"/>
                <a:ea typeface="PT Sans"/>
                <a:cs typeface="PT Sans"/>
                <a:sym typeface="PT Sans"/>
              </a:defRPr>
            </a:pPr>
            <a:r>
              <a:rPr lang="en-US" sz="3200" dirty="0"/>
              <a:t>Contribute to the community</a:t>
            </a:r>
            <a:endParaRPr sz="3200" dirty="0">
              <a:solidFill>
                <a:schemeClr val="tx1"/>
              </a:solidFill>
              <a:latin typeface="Calibri" pitchFamily="34" charset="0"/>
              <a:cs typeface="Calibri" pitchFamily="34" charset="0"/>
              <a:sym typeface="Helvetica"/>
            </a:endParaRPr>
          </a:p>
        </p:txBody>
      </p:sp>
      <p:sp>
        <p:nvSpPr>
          <p:cNvPr id="18" name="Овал 17"/>
          <p:cNvSpPr/>
          <p:nvPr/>
        </p:nvSpPr>
        <p:spPr>
          <a:xfrm>
            <a:off x="657858" y="5979130"/>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4" name="Slide Number Placeholder 3"/>
          <p:cNvSpPr>
            <a:spLocks noGrp="1"/>
          </p:cNvSpPr>
          <p:nvPr>
            <p:ph type="sldNum" sz="quarter" idx="2"/>
          </p:nvPr>
        </p:nvSpPr>
        <p:spPr/>
        <p:txBody>
          <a:bodyPr/>
          <a:lstStyle/>
          <a:p>
            <a:fld id="{86CB4B4D-7CA3-9044-876B-883B54F8677D}" type="slidenum">
              <a:rPr lang="ru-RU" smtClean="0"/>
              <a:t>4</a:t>
            </a:fld>
            <a:endParaRPr lang="ru-RU"/>
          </a:p>
        </p:txBody>
      </p:sp>
    </p:spTree>
    <p:extLst>
      <p:ext uri="{BB962C8B-B14F-4D97-AF65-F5344CB8AC3E}">
        <p14:creationId xmlns:p14="http://schemas.microsoft.com/office/powerpoint/2010/main" val="121431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16256" y="677933"/>
            <a:ext cx="13021056" cy="1433761"/>
          </a:xfrm>
          <a:prstGeom prst="rect">
            <a:avLst/>
          </a:prstGeom>
          <a:solidFill>
            <a:srgbClr val="E04D34">
              <a:alpha val="84706"/>
            </a:srgbClr>
          </a:solidFill>
          <a:ln w="25400"/>
        </p:spPr>
        <p:txBody>
          <a:bodyPr lIns="48767" tIns="48767" rIns="48767" bIns="48767" anchor="ctr"/>
          <a:lstStyle/>
          <a:p>
            <a:pPr>
              <a:buClr>
                <a:srgbClr val="FFFFFF"/>
              </a:buClr>
              <a:buFont typeface="Helvetica"/>
              <a:defRPr sz="2600">
                <a:solidFill>
                  <a:srgbClr val="D9D9D9"/>
                </a:solidFill>
                <a:uFill>
                  <a:solidFill>
                    <a:srgbClr val="FFFFFF"/>
                  </a:solidFill>
                </a:uFill>
              </a:defRPr>
            </a:pPr>
            <a:endParaRPr/>
          </a:p>
        </p:txBody>
      </p:sp>
      <p:sp>
        <p:nvSpPr>
          <p:cNvPr id="142" name="Shape 142"/>
          <p:cNvSpPr/>
          <p:nvPr/>
        </p:nvSpPr>
        <p:spPr>
          <a:xfrm>
            <a:off x="3032552" y="8648867"/>
            <a:ext cx="102656"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buClr>
                <a:srgbClr val="000000"/>
              </a:buClr>
              <a:buFont typeface="Helvetica"/>
            </a:lvl1pPr>
          </a:lstStyle>
          <a:p>
            <a:endParaRPr sz="3200" dirty="0">
              <a:latin typeface="+mj-lt"/>
            </a:endParaRPr>
          </a:p>
        </p:txBody>
      </p:sp>
      <p:sp>
        <p:nvSpPr>
          <p:cNvPr id="2" name="Прямоугольник 1"/>
          <p:cNvSpPr/>
          <p:nvPr/>
        </p:nvSpPr>
        <p:spPr>
          <a:xfrm>
            <a:off x="1029716" y="3290040"/>
            <a:ext cx="10276716" cy="651167"/>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46" name="Shape 136"/>
          <p:cNvSpPr/>
          <p:nvPr/>
        </p:nvSpPr>
        <p:spPr>
          <a:xfrm>
            <a:off x="1571748" y="3290041"/>
            <a:ext cx="9266942" cy="651166"/>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solidFill>
                  <a:srgbClr val="000000"/>
                </a:solidFill>
                <a:latin typeface="PT Sans"/>
                <a:ea typeface="PT Sans"/>
                <a:cs typeface="PT Sans"/>
                <a:sym typeface="PT Sans"/>
              </a:defRPr>
            </a:lvl1pPr>
          </a:lstStyle>
          <a:p>
            <a:r>
              <a:rPr lang="en-US" sz="3200" dirty="0">
                <a:solidFill>
                  <a:schemeClr val="tx1"/>
                </a:solidFill>
                <a:latin typeface="Calibri" pitchFamily="34" charset="0"/>
                <a:ea typeface="Helvetica"/>
                <a:cs typeface="Calibri" pitchFamily="34" charset="0"/>
                <a:sym typeface="Helvetica"/>
              </a:rPr>
              <a:t>Branch predictor is isolated from the pipeline</a:t>
            </a:r>
            <a:endParaRPr sz="3200" dirty="0">
              <a:solidFill>
                <a:schemeClr val="tx1"/>
              </a:solidFill>
              <a:latin typeface="Calibri" pitchFamily="34" charset="0"/>
              <a:cs typeface="Calibri" pitchFamily="34" charset="0"/>
            </a:endParaRPr>
          </a:p>
        </p:txBody>
      </p:sp>
      <p:sp>
        <p:nvSpPr>
          <p:cNvPr id="48" name="Прямоугольник 47"/>
          <p:cNvSpPr/>
          <p:nvPr/>
        </p:nvSpPr>
        <p:spPr>
          <a:xfrm>
            <a:off x="1029714" y="6203026"/>
            <a:ext cx="10276718" cy="651167"/>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50" name="Shape 151"/>
          <p:cNvSpPr/>
          <p:nvPr/>
        </p:nvSpPr>
        <p:spPr>
          <a:xfrm>
            <a:off x="1571748" y="6195535"/>
            <a:ext cx="9598760" cy="643674"/>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p>
            <a:pPr algn="l" defTabSz="585216">
              <a:spcBef>
                <a:spcPts val="1500"/>
              </a:spcBef>
              <a:defRPr sz="2400">
                <a:solidFill>
                  <a:srgbClr val="000000"/>
                </a:solidFill>
                <a:latin typeface="PT Sans"/>
                <a:ea typeface="PT Sans"/>
                <a:cs typeface="PT Sans"/>
                <a:sym typeface="PT Sans"/>
              </a:defRPr>
            </a:pPr>
            <a:r>
              <a:rPr lang="en-US" sz="3200" dirty="0">
                <a:solidFill>
                  <a:schemeClr val="tx1"/>
                </a:solidFill>
                <a:latin typeface="Calibri" pitchFamily="34" charset="0"/>
                <a:ea typeface="Helvetica"/>
                <a:cs typeface="Calibri" pitchFamily="34" charset="0"/>
                <a:sym typeface="Helvetica"/>
              </a:rPr>
              <a:t>6 stage pipeline has low penalty for branch misprediction</a:t>
            </a:r>
            <a:r>
              <a:rPr sz="3200" dirty="0" smtClean="0">
                <a:solidFill>
                  <a:schemeClr val="tx1"/>
                </a:solidFill>
                <a:latin typeface="Calibri" pitchFamily="34" charset="0"/>
                <a:cs typeface="Calibri" pitchFamily="34" charset="0"/>
              </a:rPr>
              <a:t> </a:t>
            </a:r>
            <a:endParaRPr sz="3200" dirty="0">
              <a:solidFill>
                <a:schemeClr val="tx1"/>
              </a:solidFill>
              <a:latin typeface="Calibri" pitchFamily="34" charset="0"/>
              <a:cs typeface="Calibri" pitchFamily="34" charset="0"/>
            </a:endParaRPr>
          </a:p>
        </p:txBody>
      </p:sp>
      <p:sp>
        <p:nvSpPr>
          <p:cNvPr id="58" name="Овал 57"/>
          <p:cNvSpPr/>
          <p:nvPr/>
        </p:nvSpPr>
        <p:spPr>
          <a:xfrm>
            <a:off x="657858" y="6195535"/>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59" name="Овал 58"/>
          <p:cNvSpPr/>
          <p:nvPr/>
        </p:nvSpPr>
        <p:spPr>
          <a:xfrm>
            <a:off x="657859" y="3290041"/>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Shape 125"/>
          <p:cNvSpPr/>
          <p:nvPr/>
        </p:nvSpPr>
        <p:spPr>
          <a:xfrm>
            <a:off x="657858" y="868516"/>
            <a:ext cx="12346941" cy="1052594"/>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buClr>
                <a:srgbClr val="333333"/>
              </a:buClr>
              <a:buFont typeface="PT Sans"/>
              <a:defRPr sz="7600">
                <a:solidFill>
                  <a:srgbClr val="6C6C6C"/>
                </a:solidFill>
                <a:latin typeface="PT Sans"/>
                <a:ea typeface="PT Sans"/>
                <a:cs typeface="PT Sans"/>
                <a:sym typeface="PT Sans"/>
              </a:defRPr>
            </a:lvl1pPr>
          </a:lstStyle>
          <a:p>
            <a:pPr algn="l">
              <a:defRPr sz="3600">
                <a:latin typeface="+mn-lt"/>
                <a:ea typeface="+mn-ea"/>
                <a:cs typeface="+mn-cs"/>
                <a:sym typeface="Helvetica Light"/>
              </a:defRPr>
            </a:pPr>
            <a:r>
              <a:rPr lang="en-US" sz="6200" dirty="0" smtClean="0">
                <a:solidFill>
                  <a:schemeClr val="tx1"/>
                </a:solidFill>
                <a:latin typeface="Adobe Fan Heiti Std B" pitchFamily="34" charset="-128"/>
                <a:ea typeface="Adobe Fan Heiti Std B" pitchFamily="34" charset="-128"/>
                <a:sym typeface="PT Sans"/>
              </a:rPr>
              <a:t>Branch Predictors</a:t>
            </a:r>
            <a:endParaRPr sz="6200" dirty="0">
              <a:solidFill>
                <a:schemeClr val="tx1"/>
              </a:solidFill>
              <a:latin typeface="Adobe Fan Heiti Std B" pitchFamily="34" charset="-128"/>
              <a:ea typeface="Adobe Fan Heiti Std B" pitchFamily="34" charset="-128"/>
              <a:sym typeface="PT Sans"/>
            </a:endParaRPr>
          </a:p>
        </p:txBody>
      </p:sp>
      <p:sp>
        <p:nvSpPr>
          <p:cNvPr id="5" name="Slide Number Placeholder 4"/>
          <p:cNvSpPr>
            <a:spLocks noGrp="1"/>
          </p:cNvSpPr>
          <p:nvPr>
            <p:ph type="sldNum" sz="quarter" idx="2"/>
          </p:nvPr>
        </p:nvSpPr>
        <p:spPr/>
        <p:txBody>
          <a:bodyPr/>
          <a:lstStyle/>
          <a:p>
            <a:fld id="{86CB4B4D-7CA3-9044-876B-883B54F8677D}" type="slidenum">
              <a:rPr lang="ru-RU" smtClean="0"/>
              <a:t>5</a:t>
            </a:fld>
            <a:endParaRPr lang="ru-RU"/>
          </a:p>
        </p:txBody>
      </p:sp>
      <p:sp>
        <p:nvSpPr>
          <p:cNvPr id="17" name="Прямоугольник 46"/>
          <p:cNvSpPr/>
          <p:nvPr/>
        </p:nvSpPr>
        <p:spPr>
          <a:xfrm>
            <a:off x="1029716" y="4741041"/>
            <a:ext cx="10276717" cy="651167"/>
          </a:xfrm>
          <a:prstGeom prst="rect">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8" name="Shape 137"/>
          <p:cNvSpPr/>
          <p:nvPr/>
        </p:nvSpPr>
        <p:spPr>
          <a:xfrm>
            <a:off x="1571747" y="4752023"/>
            <a:ext cx="9808976" cy="651168"/>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pPr>
              <a:defRPr>
                <a:latin typeface="PT Sans"/>
                <a:ea typeface="PT Sans"/>
                <a:cs typeface="PT Sans"/>
                <a:sym typeface="PT Sans"/>
              </a:defRPr>
            </a:pPr>
            <a:r>
              <a:rPr lang="en-US" sz="3200" dirty="0">
                <a:latin typeface="Calibri" pitchFamily="34" charset="0"/>
                <a:cs typeface="Calibri" pitchFamily="34" charset="0"/>
              </a:rPr>
              <a:t>Cappuccino implements static branch predictor</a:t>
            </a:r>
            <a:endParaRPr lang="en-US" sz="3200" dirty="0">
              <a:solidFill>
                <a:schemeClr val="tx1"/>
              </a:solidFill>
              <a:latin typeface="Calibri" pitchFamily="34" charset="0"/>
              <a:cs typeface="Calibri" pitchFamily="34" charset="0"/>
            </a:endParaRPr>
          </a:p>
        </p:txBody>
      </p:sp>
      <p:sp>
        <p:nvSpPr>
          <p:cNvPr id="19" name="Овал 55"/>
          <p:cNvSpPr/>
          <p:nvPr/>
        </p:nvSpPr>
        <p:spPr>
          <a:xfrm>
            <a:off x="657860" y="4741041"/>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861101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p:nvPr/>
        </p:nvSpPr>
        <p:spPr>
          <a:xfrm>
            <a:off x="-16256" y="677933"/>
            <a:ext cx="13021056" cy="1433761"/>
          </a:xfrm>
          <a:prstGeom prst="rect">
            <a:avLst/>
          </a:prstGeom>
          <a:solidFill>
            <a:srgbClr val="E04D34">
              <a:alpha val="85098"/>
            </a:srgbClr>
          </a:solidFill>
          <a:ln w="25400"/>
        </p:spPr>
        <p:txBody>
          <a:bodyPr lIns="48767" tIns="48767" rIns="48767" bIns="48767" anchor="ctr"/>
          <a:lstStyle/>
          <a:p>
            <a:pPr>
              <a:buClr>
                <a:srgbClr val="FFFFFF"/>
              </a:buClr>
              <a:buFont typeface="Helvetica"/>
              <a:defRPr sz="2600">
                <a:solidFill>
                  <a:srgbClr val="D9D9D9"/>
                </a:solidFill>
                <a:uFill>
                  <a:solidFill>
                    <a:srgbClr val="FFFFFF"/>
                  </a:solidFill>
                </a:uFill>
              </a:defRPr>
            </a:pPr>
            <a:endParaRPr/>
          </a:p>
        </p:txBody>
      </p:sp>
      <p:sp>
        <p:nvSpPr>
          <p:cNvPr id="240" name="Shape 240"/>
          <p:cNvSpPr/>
          <p:nvPr/>
        </p:nvSpPr>
        <p:spPr>
          <a:xfrm>
            <a:off x="664950" y="853126"/>
            <a:ext cx="12552554" cy="1083371"/>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p>
            <a:pPr algn="l">
              <a:buClr>
                <a:srgbClr val="333333"/>
              </a:buClr>
              <a:buFont typeface="PT Sans"/>
              <a:defRPr sz="4000">
                <a:solidFill>
                  <a:srgbClr val="6C6C6C"/>
                </a:solidFill>
                <a:uFill>
                  <a:solidFill>
                    <a:srgbClr val="EBEBEB"/>
                  </a:solidFill>
                </a:uFill>
              </a:defRPr>
            </a:pPr>
            <a:r>
              <a:rPr lang="en-US" sz="6200" dirty="0" smtClean="0">
                <a:solidFill>
                  <a:srgbClr val="FFFF99"/>
                </a:solidFill>
                <a:latin typeface="Adobe Fan Heiti Std B" pitchFamily="34" charset="-128"/>
                <a:ea typeface="Adobe Fan Heiti Std B" pitchFamily="34" charset="-128"/>
              </a:rPr>
              <a:t>m</a:t>
            </a:r>
            <a:r>
              <a:rPr sz="6200" dirty="0" smtClean="0">
                <a:solidFill>
                  <a:srgbClr val="FFFF99"/>
                </a:solidFill>
                <a:latin typeface="Adobe Fan Heiti Std B" pitchFamily="34" charset="-128"/>
                <a:ea typeface="Adobe Fan Heiti Std B" pitchFamily="34" charset="-128"/>
                <a:cs typeface="PT Sans"/>
                <a:sym typeface="PT Sans"/>
              </a:rPr>
              <a:t>or1kx</a:t>
            </a:r>
            <a:r>
              <a:rPr sz="6200" dirty="0">
                <a:solidFill>
                  <a:schemeClr val="tx1"/>
                </a:solidFill>
                <a:latin typeface="Adobe Fan Heiti Std B" pitchFamily="34" charset="-128"/>
                <a:ea typeface="Adobe Fan Heiti Std B" pitchFamily="34" charset="-128"/>
                <a:cs typeface="PT Sans"/>
                <a:sym typeface="PT Sans"/>
              </a:rPr>
              <a:t>: getting prediction rate</a:t>
            </a:r>
          </a:p>
        </p:txBody>
      </p:sp>
      <p:graphicFrame>
        <p:nvGraphicFramePr>
          <p:cNvPr id="241" name="Table 241"/>
          <p:cNvGraphicFramePr/>
          <p:nvPr>
            <p:extLst>
              <p:ext uri="{D42A27DB-BD31-4B8C-83A1-F6EECF244321}">
                <p14:modId xmlns:p14="http://schemas.microsoft.com/office/powerpoint/2010/main" val="1858063081"/>
              </p:ext>
            </p:extLst>
          </p:nvPr>
        </p:nvGraphicFramePr>
        <p:xfrm>
          <a:off x="452246" y="2888202"/>
          <a:ext cx="12021470" cy="4020596"/>
        </p:xfrm>
        <a:graphic>
          <a:graphicData uri="http://schemas.openxmlformats.org/drawingml/2006/table">
            <a:tbl>
              <a:tblPr firstRow="1" firstCol="1">
                <a:tableStyleId>{4C3C2611-4C71-4FC5-86AE-919BDF0F9419}</a:tableStyleId>
              </a:tblPr>
              <a:tblGrid>
                <a:gridCol w="2404294"/>
                <a:gridCol w="2404294"/>
                <a:gridCol w="2404294"/>
                <a:gridCol w="2404294"/>
                <a:gridCol w="2404294"/>
              </a:tblGrid>
              <a:tr h="994298">
                <a:tc>
                  <a:txBody>
                    <a:bodyPr/>
                    <a:lstStyle/>
                    <a:p>
                      <a:pPr defTabSz="914400">
                        <a:defRPr sz="2800"/>
                      </a:pPr>
                      <a:endParaRPr sz="3200" dirty="0">
                        <a:latin typeface="Calibri" pitchFamily="34" charset="0"/>
                        <a:cs typeface="Calibri" pitchFamily="34" charset="0"/>
                      </a:endParaRPr>
                    </a:p>
                  </a:txBody>
                  <a:tcPr marL="50800" marR="50800" marT="50800" marB="50800" anchor="ctr" horzOverflow="overflow">
                    <a:lnL w="12700">
                      <a:solidFill>
                        <a:srgbClr val="6C6C6C"/>
                      </a:solidFill>
                      <a:miter lim="400000"/>
                    </a:lnL>
                    <a:lnR w="12700">
                      <a:solidFill>
                        <a:srgbClr val="6C6C6C"/>
                      </a:solidFill>
                      <a:miter lim="400000"/>
                    </a:lnR>
                    <a:lnT w="12700">
                      <a:solidFill>
                        <a:srgbClr val="6C6C6C"/>
                      </a:solidFill>
                      <a:miter lim="400000"/>
                    </a:lnT>
                    <a:lnB w="12700">
                      <a:solidFill>
                        <a:srgbClr val="6C6C6C"/>
                      </a:solidFill>
                      <a:miter lim="400000"/>
                    </a:lnB>
                    <a:solidFill>
                      <a:schemeClr val="bg2">
                        <a:lumMod val="75000"/>
                      </a:schemeClr>
                    </a:solidFill>
                  </a:tcPr>
                </a:tc>
                <a:tc>
                  <a:txBody>
                    <a:bodyPr/>
                    <a:lstStyle/>
                    <a:p>
                      <a:pPr defTabSz="914400">
                        <a:defRPr>
                          <a:solidFill>
                            <a:srgbClr val="000000"/>
                          </a:solidFill>
                        </a:defRPr>
                      </a:pPr>
                      <a:r>
                        <a:rPr sz="3200" dirty="0">
                          <a:solidFill>
                            <a:schemeClr val="tx1"/>
                          </a:solidFill>
                          <a:latin typeface="Calibri" pitchFamily="34" charset="0"/>
                          <a:cs typeface="Calibri" pitchFamily="34" charset="0"/>
                        </a:rPr>
                        <a:t>Speed</a:t>
                      </a:r>
                    </a:p>
                  </a:txBody>
                  <a:tcPr marL="50800" marR="50800" marT="50800" marB="50800" anchor="ctr" horzOverflow="overflow">
                    <a:lnL w="12700">
                      <a:solidFill>
                        <a:srgbClr val="6C6C6C"/>
                      </a:solidFill>
                      <a:miter lim="400000"/>
                    </a:lnL>
                    <a:lnR w="12700">
                      <a:solidFill>
                        <a:srgbClr val="6C6C6C"/>
                      </a:solidFill>
                      <a:miter lim="400000"/>
                    </a:lnR>
                    <a:lnT w="12700">
                      <a:solidFill>
                        <a:srgbClr val="6C6C6C"/>
                      </a:solidFill>
                      <a:miter lim="400000"/>
                    </a:lnT>
                    <a:lnB w="25400">
                      <a:solidFill>
                        <a:srgbClr val="6C6C6C"/>
                      </a:solidFill>
                      <a:miter lim="400000"/>
                    </a:lnB>
                    <a:solidFill>
                      <a:schemeClr val="bg2">
                        <a:lumMod val="75000"/>
                      </a:schemeClr>
                    </a:solidFill>
                  </a:tcPr>
                </a:tc>
                <a:tc>
                  <a:txBody>
                    <a:bodyPr/>
                    <a:lstStyle/>
                    <a:p>
                      <a:pPr defTabSz="914400">
                        <a:defRPr>
                          <a:solidFill>
                            <a:srgbClr val="000000"/>
                          </a:solidFill>
                        </a:defRPr>
                      </a:pPr>
                      <a:r>
                        <a:rPr sz="3200" dirty="0">
                          <a:solidFill>
                            <a:schemeClr val="tx1"/>
                          </a:solidFill>
                          <a:latin typeface="Calibri" pitchFamily="34" charset="0"/>
                          <a:cs typeface="Calibri" pitchFamily="34" charset="0"/>
                        </a:rPr>
                        <a:t>VCD</a:t>
                      </a:r>
                    </a:p>
                  </a:txBody>
                  <a:tcPr marL="50800" marR="50800" marT="50800" marB="50800" anchor="ctr" horzOverflow="overflow">
                    <a:lnL w="12700">
                      <a:solidFill>
                        <a:srgbClr val="6C6C6C"/>
                      </a:solidFill>
                      <a:miter lim="400000"/>
                    </a:lnL>
                    <a:lnR w="12700">
                      <a:solidFill>
                        <a:srgbClr val="6C6C6C"/>
                      </a:solidFill>
                      <a:miter lim="400000"/>
                    </a:lnR>
                    <a:lnT w="12700">
                      <a:solidFill>
                        <a:srgbClr val="6C6C6C"/>
                      </a:solidFill>
                      <a:miter lim="400000"/>
                    </a:lnT>
                    <a:lnB w="25400">
                      <a:solidFill>
                        <a:srgbClr val="6C6C6C"/>
                      </a:solidFill>
                      <a:miter lim="400000"/>
                    </a:lnB>
                    <a:solidFill>
                      <a:schemeClr val="bg2">
                        <a:lumMod val="75000"/>
                      </a:schemeClr>
                    </a:solidFill>
                  </a:tcPr>
                </a:tc>
                <a:tc>
                  <a:txBody>
                    <a:bodyPr/>
                    <a:lstStyle/>
                    <a:p>
                      <a:pPr defTabSz="914400">
                        <a:defRPr>
                          <a:solidFill>
                            <a:srgbClr val="000000"/>
                          </a:solidFill>
                        </a:defRPr>
                      </a:pPr>
                      <a:r>
                        <a:rPr sz="3200" dirty="0">
                          <a:solidFill>
                            <a:schemeClr val="tx1"/>
                          </a:solidFill>
                          <a:latin typeface="Calibri" pitchFamily="34" charset="0"/>
                          <a:cs typeface="Calibri" pitchFamily="34" charset="0"/>
                        </a:rPr>
                        <a:t>Trace Dump</a:t>
                      </a:r>
                    </a:p>
                  </a:txBody>
                  <a:tcPr marL="50800" marR="50800" marT="50800" marB="50800" anchor="ctr" horzOverflow="overflow">
                    <a:lnL w="12700">
                      <a:solidFill>
                        <a:srgbClr val="6C6C6C"/>
                      </a:solidFill>
                      <a:miter lim="400000"/>
                    </a:lnL>
                    <a:lnR w="12700">
                      <a:solidFill>
                        <a:srgbClr val="6C6C6C"/>
                      </a:solidFill>
                      <a:miter lim="400000"/>
                    </a:lnR>
                    <a:lnT w="12700">
                      <a:solidFill>
                        <a:srgbClr val="6C6C6C"/>
                      </a:solidFill>
                      <a:miter lim="400000"/>
                    </a:lnT>
                    <a:lnB w="25400">
                      <a:solidFill>
                        <a:srgbClr val="6C6C6C"/>
                      </a:solidFill>
                      <a:miter lim="400000"/>
                    </a:lnB>
                    <a:solidFill>
                      <a:schemeClr val="bg2">
                        <a:lumMod val="75000"/>
                      </a:schemeClr>
                    </a:solidFill>
                  </a:tcPr>
                </a:tc>
                <a:tc>
                  <a:txBody>
                    <a:bodyPr/>
                    <a:lstStyle/>
                    <a:p>
                      <a:pPr defTabSz="914400">
                        <a:defRPr>
                          <a:solidFill>
                            <a:srgbClr val="000000"/>
                          </a:solidFill>
                        </a:defRPr>
                      </a:pPr>
                      <a:r>
                        <a:rPr sz="3200" dirty="0">
                          <a:solidFill>
                            <a:schemeClr val="tx1"/>
                          </a:solidFill>
                          <a:latin typeface="Calibri" pitchFamily="34" charset="0"/>
                          <a:cs typeface="Calibri" pitchFamily="34" charset="0"/>
                        </a:rPr>
                        <a:t>$display()</a:t>
                      </a:r>
                    </a:p>
                  </a:txBody>
                  <a:tcPr marL="50800" marR="50800" marT="50800" marB="50800" anchor="ctr" horzOverflow="overflow">
                    <a:lnL w="12700">
                      <a:solidFill>
                        <a:srgbClr val="6C6C6C"/>
                      </a:solidFill>
                      <a:miter lim="400000"/>
                    </a:lnL>
                    <a:lnR w="12700">
                      <a:solidFill>
                        <a:srgbClr val="6C6C6C"/>
                      </a:solidFill>
                      <a:miter lim="400000"/>
                    </a:lnR>
                    <a:lnT w="12700">
                      <a:solidFill>
                        <a:srgbClr val="6C6C6C"/>
                      </a:solidFill>
                      <a:miter lim="400000"/>
                    </a:lnT>
                    <a:lnB w="25400">
                      <a:solidFill>
                        <a:srgbClr val="6C6C6C"/>
                      </a:solidFill>
                      <a:miter lim="400000"/>
                    </a:lnB>
                    <a:solidFill>
                      <a:schemeClr val="bg2">
                        <a:lumMod val="75000"/>
                      </a:schemeClr>
                    </a:solidFill>
                  </a:tcPr>
                </a:tc>
              </a:tr>
              <a:tr h="994298">
                <a:tc>
                  <a:txBody>
                    <a:bodyPr/>
                    <a:lstStyle/>
                    <a:p>
                      <a:pPr defTabSz="914400">
                        <a:defRPr>
                          <a:solidFill>
                            <a:srgbClr val="000000"/>
                          </a:solidFill>
                        </a:defRPr>
                      </a:pPr>
                      <a:r>
                        <a:rPr sz="3200" dirty="0">
                          <a:solidFill>
                            <a:schemeClr val="tx1"/>
                          </a:solidFill>
                          <a:latin typeface="Calibri" pitchFamily="34" charset="0"/>
                          <a:cs typeface="Calibri" pitchFamily="34" charset="0"/>
                        </a:rPr>
                        <a:t>Icarus</a:t>
                      </a:r>
                    </a:p>
                  </a:txBody>
                  <a:tcPr marL="50800" marR="50800" marT="50800" marB="50800" anchor="ctr" horzOverflow="overflow">
                    <a:lnL w="12700">
                      <a:solidFill>
                        <a:srgbClr val="6C6C6C"/>
                      </a:solidFill>
                      <a:miter lim="400000"/>
                    </a:lnL>
                    <a:lnR w="25400">
                      <a:solidFill>
                        <a:srgbClr val="6C6C6C"/>
                      </a:solidFill>
                      <a:miter lim="400000"/>
                    </a:lnR>
                    <a:lnT w="12700">
                      <a:solidFill>
                        <a:srgbClr val="6C6C6C"/>
                      </a:solidFill>
                      <a:miter lim="400000"/>
                    </a:lnT>
                    <a:lnB w="12700">
                      <a:solidFill>
                        <a:srgbClr val="6C6C6C"/>
                      </a:solidFill>
                      <a:miter lim="400000"/>
                    </a:lnB>
                    <a:solidFill>
                      <a:schemeClr val="bg2">
                        <a:lumMod val="75000"/>
                      </a:schemeClr>
                    </a:solidFill>
                  </a:tcPr>
                </a:tc>
                <a:tc>
                  <a:txBody>
                    <a:bodyPr/>
                    <a:lstStyle/>
                    <a:p>
                      <a:pPr defTabSz="914400">
                        <a:defRPr>
                          <a:solidFill>
                            <a:srgbClr val="000000"/>
                          </a:solidFill>
                        </a:defRPr>
                      </a:pPr>
                      <a:r>
                        <a:rPr sz="3200" dirty="0">
                          <a:solidFill>
                            <a:srgbClr val="E04D34"/>
                          </a:solidFill>
                          <a:latin typeface="Calibri" pitchFamily="34" charset="0"/>
                          <a:cs typeface="Calibri" pitchFamily="34" charset="0"/>
                        </a:rPr>
                        <a:t>Slow</a:t>
                      </a:r>
                    </a:p>
                  </a:txBody>
                  <a:tcPr marL="50800" marR="50800" marT="50800" marB="50800" anchor="ctr" horzOverflow="overflow">
                    <a:lnL w="25400">
                      <a:solidFill>
                        <a:srgbClr val="6C6C6C"/>
                      </a:solidFill>
                      <a:miter lim="400000"/>
                    </a:lnL>
                    <a:lnR w="12700">
                      <a:solidFill>
                        <a:srgbClr val="6C6C6C"/>
                      </a:solidFill>
                      <a:miter lim="400000"/>
                    </a:lnR>
                    <a:lnT w="25400">
                      <a:solidFill>
                        <a:srgbClr val="6C6C6C"/>
                      </a:solidFill>
                      <a:miter lim="400000"/>
                    </a:lnT>
                    <a:lnB w="12700">
                      <a:solidFill>
                        <a:srgbClr val="6C6C6C"/>
                      </a:solidFill>
                      <a:miter lim="400000"/>
                    </a:lnB>
                  </a:tcPr>
                </a:tc>
                <a:tc>
                  <a:txBody>
                    <a:bodyPr/>
                    <a:lstStyle/>
                    <a:p>
                      <a:pPr defTabSz="914400">
                        <a:defRPr sz="2800"/>
                      </a:pPr>
                      <a:endParaRPr sz="3200" dirty="0">
                        <a:latin typeface="Calibri" pitchFamily="34" charset="0"/>
                        <a:cs typeface="Calibri" pitchFamily="34" charset="0"/>
                      </a:endParaRPr>
                    </a:p>
                  </a:txBody>
                  <a:tcPr marL="50800" marR="50800" marT="50800" marB="50800" anchor="ctr" horzOverflow="overflow">
                    <a:lnL w="12700">
                      <a:solidFill>
                        <a:srgbClr val="6C6C6C"/>
                      </a:solidFill>
                      <a:miter lim="400000"/>
                    </a:lnL>
                    <a:lnR w="12700">
                      <a:solidFill>
                        <a:srgbClr val="6C6C6C"/>
                      </a:solidFill>
                      <a:miter lim="400000"/>
                    </a:lnR>
                    <a:lnT w="25400">
                      <a:solidFill>
                        <a:srgbClr val="6C6C6C"/>
                      </a:solidFill>
                      <a:miter lim="400000"/>
                    </a:lnT>
                    <a:lnB w="12700">
                      <a:solidFill>
                        <a:srgbClr val="6C6C6C"/>
                      </a:solidFill>
                      <a:miter lim="400000"/>
                    </a:lnB>
                  </a:tcPr>
                </a:tc>
                <a:tc>
                  <a:txBody>
                    <a:bodyPr/>
                    <a:lstStyle/>
                    <a:p>
                      <a:pPr defTabSz="914400">
                        <a:defRPr sz="2800"/>
                      </a:pPr>
                      <a:endParaRPr sz="3200" dirty="0">
                        <a:latin typeface="Calibri" pitchFamily="34" charset="0"/>
                        <a:cs typeface="Calibri" pitchFamily="34" charset="0"/>
                      </a:endParaRPr>
                    </a:p>
                  </a:txBody>
                  <a:tcPr marL="50800" marR="50800" marT="50800" marB="50800" anchor="ctr" horzOverflow="overflow">
                    <a:lnL w="12700">
                      <a:solidFill>
                        <a:srgbClr val="6C6C6C"/>
                      </a:solidFill>
                      <a:miter lim="400000"/>
                    </a:lnL>
                    <a:lnR w="12700">
                      <a:solidFill>
                        <a:srgbClr val="6C6C6C"/>
                      </a:solidFill>
                      <a:miter lim="400000"/>
                    </a:lnR>
                    <a:lnT w="25400">
                      <a:solidFill>
                        <a:srgbClr val="6C6C6C"/>
                      </a:solidFill>
                      <a:miter lim="400000"/>
                    </a:lnT>
                    <a:lnB w="12700">
                      <a:solidFill>
                        <a:srgbClr val="6C6C6C"/>
                      </a:solidFill>
                      <a:miter lim="400000"/>
                    </a:lnB>
                  </a:tcPr>
                </a:tc>
                <a:tc>
                  <a:txBody>
                    <a:bodyPr/>
                    <a:lstStyle/>
                    <a:p>
                      <a:pPr defTabSz="914400">
                        <a:defRPr sz="2800"/>
                      </a:pPr>
                      <a:endParaRPr sz="3200" dirty="0">
                        <a:latin typeface="Calibri" pitchFamily="34" charset="0"/>
                        <a:cs typeface="Calibri" pitchFamily="34" charset="0"/>
                      </a:endParaRPr>
                    </a:p>
                  </a:txBody>
                  <a:tcPr marL="50800" marR="50800" marT="50800" marB="50800" anchor="ctr" horzOverflow="overflow">
                    <a:lnL w="12700">
                      <a:solidFill>
                        <a:srgbClr val="6C6C6C"/>
                      </a:solidFill>
                      <a:miter lim="400000"/>
                    </a:lnL>
                    <a:lnR w="12700">
                      <a:solidFill>
                        <a:srgbClr val="6C6C6C"/>
                      </a:solidFill>
                      <a:miter lim="400000"/>
                    </a:lnR>
                    <a:lnT w="25400">
                      <a:solidFill>
                        <a:srgbClr val="6C6C6C"/>
                      </a:solidFill>
                      <a:miter lim="400000"/>
                    </a:lnT>
                    <a:lnB w="12700">
                      <a:solidFill>
                        <a:srgbClr val="6C6C6C"/>
                      </a:solidFill>
                      <a:miter lim="400000"/>
                    </a:lnB>
                  </a:tcPr>
                </a:tc>
              </a:tr>
              <a:tr h="994298">
                <a:tc>
                  <a:txBody>
                    <a:bodyPr/>
                    <a:lstStyle/>
                    <a:p>
                      <a:pPr defTabSz="914400">
                        <a:defRPr>
                          <a:solidFill>
                            <a:srgbClr val="000000"/>
                          </a:solidFill>
                        </a:defRPr>
                      </a:pPr>
                      <a:r>
                        <a:rPr sz="3200" dirty="0">
                          <a:solidFill>
                            <a:schemeClr val="tx1"/>
                          </a:solidFill>
                          <a:latin typeface="Calibri" pitchFamily="34" charset="0"/>
                          <a:cs typeface="Calibri" pitchFamily="34" charset="0"/>
                        </a:rPr>
                        <a:t>Verilator</a:t>
                      </a:r>
                    </a:p>
                  </a:txBody>
                  <a:tcPr marL="50800" marR="50800" marT="50800" marB="50800" anchor="ctr" horzOverflow="overflow">
                    <a:lnL w="12700">
                      <a:solidFill>
                        <a:srgbClr val="6C6C6C"/>
                      </a:solidFill>
                      <a:miter lim="400000"/>
                    </a:lnL>
                    <a:lnR w="25400">
                      <a:solidFill>
                        <a:srgbClr val="6C6C6C"/>
                      </a:solidFill>
                      <a:miter lim="400000"/>
                    </a:lnR>
                    <a:lnT w="12700">
                      <a:solidFill>
                        <a:srgbClr val="6C6C6C"/>
                      </a:solidFill>
                      <a:miter lim="400000"/>
                    </a:lnT>
                    <a:lnB w="12700">
                      <a:solidFill>
                        <a:srgbClr val="6C6C6C"/>
                      </a:solidFill>
                      <a:miter lim="400000"/>
                    </a:lnB>
                    <a:solidFill>
                      <a:schemeClr val="bg2">
                        <a:lumMod val="75000"/>
                      </a:schemeClr>
                    </a:solidFill>
                  </a:tcPr>
                </a:tc>
                <a:tc>
                  <a:txBody>
                    <a:bodyPr/>
                    <a:lstStyle/>
                    <a:p>
                      <a:pPr defTabSz="914400">
                        <a:defRPr>
                          <a:solidFill>
                            <a:srgbClr val="000000"/>
                          </a:solidFill>
                        </a:defRPr>
                      </a:pPr>
                      <a:r>
                        <a:rPr sz="3200" dirty="0">
                          <a:solidFill>
                            <a:srgbClr val="FFFF99"/>
                          </a:solidFill>
                          <a:latin typeface="Calibri" pitchFamily="34" charset="0"/>
                          <a:cs typeface="Calibri" pitchFamily="34" charset="0"/>
                        </a:rPr>
                        <a:t>Faster</a:t>
                      </a:r>
                    </a:p>
                  </a:txBody>
                  <a:tcPr marL="50800" marR="50800" marT="50800" marB="50800" anchor="ctr" horzOverflow="overflow">
                    <a:lnL w="25400">
                      <a:solidFill>
                        <a:srgbClr val="6C6C6C"/>
                      </a:solidFill>
                      <a:miter lim="400000"/>
                    </a:lnL>
                    <a:lnR w="12700">
                      <a:solidFill>
                        <a:srgbClr val="6C6C6C"/>
                      </a:solidFill>
                      <a:miter lim="400000"/>
                    </a:lnR>
                    <a:lnT w="12700">
                      <a:solidFill>
                        <a:srgbClr val="6C6C6C"/>
                      </a:solidFill>
                      <a:miter lim="400000"/>
                    </a:lnT>
                    <a:lnB w="12700">
                      <a:solidFill>
                        <a:srgbClr val="6C6C6C"/>
                      </a:solidFill>
                      <a:miter lim="400000"/>
                    </a:lnB>
                  </a:tcPr>
                </a:tc>
                <a:tc>
                  <a:txBody>
                    <a:bodyPr/>
                    <a:lstStyle/>
                    <a:p>
                      <a:pPr defTabSz="914400">
                        <a:defRPr sz="2800"/>
                      </a:pPr>
                      <a:endParaRPr sz="6000" dirty="0">
                        <a:latin typeface="Calibri" pitchFamily="34" charset="0"/>
                        <a:cs typeface="Calibri" pitchFamily="34" charset="0"/>
                      </a:endParaRPr>
                    </a:p>
                  </a:txBody>
                  <a:tcPr marL="50800" marR="50800" marT="50800" marB="50800" anchor="ctr" horzOverflow="overflow">
                    <a:lnL w="12700">
                      <a:solidFill>
                        <a:srgbClr val="6C6C6C"/>
                      </a:solidFill>
                      <a:miter lim="400000"/>
                    </a:lnL>
                    <a:lnR w="12700">
                      <a:solidFill>
                        <a:srgbClr val="6C6C6C"/>
                      </a:solidFill>
                      <a:miter lim="400000"/>
                    </a:lnR>
                    <a:lnT w="12700">
                      <a:solidFill>
                        <a:srgbClr val="6C6C6C"/>
                      </a:solidFill>
                      <a:miter lim="400000"/>
                    </a:lnT>
                    <a:lnB w="12700">
                      <a:solidFill>
                        <a:srgbClr val="6C6C6C"/>
                      </a:solidFill>
                      <a:miter lim="400000"/>
                    </a:lnB>
                  </a:tcPr>
                </a:tc>
                <a:tc>
                  <a:txBody>
                    <a:bodyPr/>
                    <a:lstStyle/>
                    <a:p>
                      <a:pPr defTabSz="914400">
                        <a:defRPr sz="2800"/>
                      </a:pPr>
                      <a:endParaRPr sz="6000" dirty="0">
                        <a:latin typeface="Calibri" pitchFamily="34" charset="0"/>
                        <a:cs typeface="Calibri" pitchFamily="34" charset="0"/>
                      </a:endParaRPr>
                    </a:p>
                  </a:txBody>
                  <a:tcPr marL="50800" marR="50800" marT="50800" marB="50800" anchor="ctr" horzOverflow="overflow">
                    <a:lnL w="12700">
                      <a:solidFill>
                        <a:srgbClr val="6C6C6C"/>
                      </a:solidFill>
                      <a:miter lim="400000"/>
                    </a:lnL>
                    <a:lnR w="12700">
                      <a:solidFill>
                        <a:srgbClr val="6C6C6C"/>
                      </a:solidFill>
                      <a:miter lim="400000"/>
                    </a:lnR>
                    <a:lnT w="12700">
                      <a:solidFill>
                        <a:srgbClr val="6C6C6C"/>
                      </a:solidFill>
                      <a:miter lim="400000"/>
                    </a:lnT>
                    <a:lnB w="12700">
                      <a:solidFill>
                        <a:srgbClr val="6C6C6C"/>
                      </a:solidFill>
                      <a:miter lim="400000"/>
                    </a:lnB>
                  </a:tcPr>
                </a:tc>
                <a:tc>
                  <a:txBody>
                    <a:bodyPr/>
                    <a:lstStyle/>
                    <a:p>
                      <a:pPr defTabSz="914400">
                        <a:defRPr sz="2800"/>
                      </a:pPr>
                      <a:endParaRPr sz="6000" dirty="0">
                        <a:latin typeface="Calibri" pitchFamily="34" charset="0"/>
                        <a:cs typeface="Calibri" pitchFamily="34" charset="0"/>
                      </a:endParaRPr>
                    </a:p>
                  </a:txBody>
                  <a:tcPr marL="50800" marR="50800" marT="50800" marB="50800" anchor="ctr" horzOverflow="overflow">
                    <a:lnL w="12700">
                      <a:solidFill>
                        <a:srgbClr val="6C6C6C"/>
                      </a:solidFill>
                      <a:miter lim="400000"/>
                    </a:lnL>
                    <a:lnR w="12700">
                      <a:solidFill>
                        <a:srgbClr val="6C6C6C"/>
                      </a:solidFill>
                      <a:miter lim="400000"/>
                    </a:lnR>
                    <a:lnT w="12700">
                      <a:solidFill>
                        <a:srgbClr val="6C6C6C"/>
                      </a:solidFill>
                      <a:miter lim="400000"/>
                    </a:lnT>
                    <a:lnB w="12700">
                      <a:solidFill>
                        <a:srgbClr val="6C6C6C"/>
                      </a:solidFill>
                      <a:miter lim="400000"/>
                    </a:lnB>
                  </a:tcPr>
                </a:tc>
              </a:tr>
              <a:tr h="994298">
                <a:tc>
                  <a:txBody>
                    <a:bodyPr/>
                    <a:lstStyle/>
                    <a:p>
                      <a:pPr defTabSz="914400">
                        <a:defRPr>
                          <a:solidFill>
                            <a:srgbClr val="000000"/>
                          </a:solidFill>
                        </a:defRPr>
                      </a:pPr>
                      <a:r>
                        <a:rPr sz="3200" dirty="0">
                          <a:solidFill>
                            <a:schemeClr val="tx1"/>
                          </a:solidFill>
                          <a:latin typeface="Calibri" pitchFamily="34" charset="0"/>
                          <a:cs typeface="Calibri" pitchFamily="34" charset="0"/>
                        </a:rPr>
                        <a:t>FPGA</a:t>
                      </a:r>
                    </a:p>
                  </a:txBody>
                  <a:tcPr marL="50800" marR="50800" marT="50800" marB="50800" anchor="ctr" horzOverflow="overflow">
                    <a:lnL w="12700">
                      <a:solidFill>
                        <a:srgbClr val="6C6C6C"/>
                      </a:solidFill>
                      <a:miter lim="400000"/>
                    </a:lnL>
                    <a:lnR w="25400">
                      <a:solidFill>
                        <a:srgbClr val="6C6C6C"/>
                      </a:solidFill>
                      <a:miter lim="400000"/>
                    </a:lnR>
                    <a:lnT w="12700">
                      <a:solidFill>
                        <a:srgbClr val="6C6C6C"/>
                      </a:solidFill>
                      <a:miter lim="400000"/>
                    </a:lnT>
                    <a:lnB w="12700">
                      <a:solidFill>
                        <a:srgbClr val="6C6C6C"/>
                      </a:solidFill>
                      <a:miter lim="400000"/>
                    </a:lnB>
                    <a:solidFill>
                      <a:schemeClr val="bg2">
                        <a:lumMod val="75000"/>
                      </a:schemeClr>
                    </a:solidFill>
                  </a:tcPr>
                </a:tc>
                <a:tc>
                  <a:txBody>
                    <a:bodyPr/>
                    <a:lstStyle/>
                    <a:p>
                      <a:pPr defTabSz="914400">
                        <a:defRPr>
                          <a:solidFill>
                            <a:srgbClr val="000000"/>
                          </a:solidFill>
                        </a:defRPr>
                      </a:pPr>
                      <a:r>
                        <a:rPr sz="3200" dirty="0">
                          <a:solidFill>
                            <a:schemeClr val="tx1"/>
                          </a:solidFill>
                          <a:latin typeface="Calibri" pitchFamily="34" charset="0"/>
                          <a:cs typeface="Calibri" pitchFamily="34" charset="0"/>
                        </a:rPr>
                        <a:t>Fastest</a:t>
                      </a:r>
                    </a:p>
                  </a:txBody>
                  <a:tcPr marL="50800" marR="50800" marT="50800" marB="50800" anchor="ctr" horzOverflow="overflow">
                    <a:lnL w="25400">
                      <a:solidFill>
                        <a:srgbClr val="6C6C6C"/>
                      </a:solidFill>
                      <a:miter lim="400000"/>
                    </a:lnL>
                    <a:lnR w="12700">
                      <a:solidFill>
                        <a:srgbClr val="6C6C6C"/>
                      </a:solidFill>
                      <a:miter lim="400000"/>
                    </a:lnR>
                    <a:lnT w="12700">
                      <a:solidFill>
                        <a:srgbClr val="6C6C6C"/>
                      </a:solidFill>
                      <a:miter lim="400000"/>
                    </a:lnT>
                    <a:lnB w="12700">
                      <a:solidFill>
                        <a:srgbClr val="6C6C6C"/>
                      </a:solidFill>
                      <a:miter lim="400000"/>
                    </a:lnB>
                  </a:tcPr>
                </a:tc>
                <a:tc>
                  <a:txBody>
                    <a:bodyPr/>
                    <a:lstStyle/>
                    <a:p>
                      <a:pPr defTabSz="914400">
                        <a:defRPr sz="2800"/>
                      </a:pPr>
                      <a:endParaRPr sz="6000" dirty="0">
                        <a:latin typeface="Calibri" pitchFamily="34" charset="0"/>
                        <a:cs typeface="Calibri" pitchFamily="34" charset="0"/>
                      </a:endParaRPr>
                    </a:p>
                  </a:txBody>
                  <a:tcPr marL="50800" marR="50800" marT="50800" marB="50800" anchor="ctr" horzOverflow="overflow">
                    <a:lnL w="12700">
                      <a:solidFill>
                        <a:srgbClr val="6C6C6C"/>
                      </a:solidFill>
                      <a:miter lim="400000"/>
                    </a:lnL>
                    <a:lnR w="12700">
                      <a:solidFill>
                        <a:srgbClr val="6C6C6C"/>
                      </a:solidFill>
                      <a:miter lim="400000"/>
                    </a:lnR>
                    <a:lnT w="12700">
                      <a:solidFill>
                        <a:srgbClr val="6C6C6C"/>
                      </a:solidFill>
                      <a:miter lim="400000"/>
                    </a:lnT>
                    <a:lnB w="12700">
                      <a:solidFill>
                        <a:srgbClr val="6C6C6C"/>
                      </a:solidFill>
                      <a:miter lim="400000"/>
                    </a:lnB>
                  </a:tcPr>
                </a:tc>
                <a:tc>
                  <a:txBody>
                    <a:bodyPr/>
                    <a:lstStyle/>
                    <a:p>
                      <a:pPr defTabSz="914400">
                        <a:defRPr sz="2800"/>
                      </a:pPr>
                      <a:endParaRPr sz="6000" dirty="0">
                        <a:latin typeface="Calibri" pitchFamily="34" charset="0"/>
                        <a:cs typeface="Calibri" pitchFamily="34" charset="0"/>
                      </a:endParaRPr>
                    </a:p>
                  </a:txBody>
                  <a:tcPr marL="50800" marR="50800" marT="50800" marB="50800" anchor="ctr" horzOverflow="overflow">
                    <a:lnL w="12700">
                      <a:solidFill>
                        <a:srgbClr val="6C6C6C"/>
                      </a:solidFill>
                      <a:miter lim="400000"/>
                    </a:lnL>
                    <a:lnR w="12700">
                      <a:solidFill>
                        <a:srgbClr val="6C6C6C"/>
                      </a:solidFill>
                      <a:miter lim="400000"/>
                    </a:lnR>
                    <a:lnT w="12700">
                      <a:solidFill>
                        <a:srgbClr val="6C6C6C"/>
                      </a:solidFill>
                      <a:miter lim="400000"/>
                    </a:lnT>
                    <a:lnB w="12700">
                      <a:solidFill>
                        <a:srgbClr val="6C6C6C"/>
                      </a:solidFill>
                      <a:miter lim="400000"/>
                    </a:lnB>
                  </a:tcPr>
                </a:tc>
                <a:tc>
                  <a:txBody>
                    <a:bodyPr/>
                    <a:lstStyle/>
                    <a:p>
                      <a:pPr defTabSz="914400">
                        <a:defRPr sz="2800"/>
                      </a:pPr>
                      <a:endParaRPr sz="6000" dirty="0">
                        <a:latin typeface="Calibri" pitchFamily="34" charset="0"/>
                        <a:cs typeface="Calibri" pitchFamily="34" charset="0"/>
                      </a:endParaRPr>
                    </a:p>
                  </a:txBody>
                  <a:tcPr marL="50800" marR="50800" marT="50800" marB="50800" anchor="ctr" horzOverflow="overflow">
                    <a:lnL w="12700">
                      <a:solidFill>
                        <a:srgbClr val="6C6C6C"/>
                      </a:solidFill>
                      <a:miter lim="400000"/>
                    </a:lnL>
                    <a:lnR w="12700">
                      <a:solidFill>
                        <a:srgbClr val="6C6C6C"/>
                      </a:solidFill>
                      <a:miter lim="400000"/>
                    </a:lnR>
                    <a:lnT w="12700">
                      <a:solidFill>
                        <a:srgbClr val="6C6C6C"/>
                      </a:solidFill>
                      <a:miter lim="400000"/>
                    </a:lnT>
                    <a:lnB w="12700">
                      <a:solidFill>
                        <a:srgbClr val="6C6C6C"/>
                      </a:solidFill>
                      <a:miter lim="400000"/>
                    </a:lnB>
                  </a:tcPr>
                </a:tc>
              </a:tr>
            </a:tbl>
          </a:graphicData>
        </a:graphic>
      </p:graphicFrame>
      <p:sp>
        <p:nvSpPr>
          <p:cNvPr id="242" name="Shape 242"/>
          <p:cNvSpPr/>
          <p:nvPr/>
        </p:nvSpPr>
        <p:spPr>
          <a:xfrm>
            <a:off x="2071418" y="7784083"/>
            <a:ext cx="1" cy="130049"/>
          </a:xfrm>
          <a:prstGeom prst="line">
            <a:avLst/>
          </a:prstGeom>
          <a:ln w="12700">
            <a:solidFill>
              <a:srgbClr val="7A7A7A"/>
            </a:solidFill>
            <a:miter lim="400000"/>
          </a:ln>
        </p:spPr>
        <p:txBody>
          <a:bodyPr lIns="50800" tIns="50800" rIns="50800" bIns="50800" anchor="ctr"/>
          <a:lstStyle/>
          <a:p>
            <a:pPr algn="l" defTabSz="585216">
              <a:defRPr sz="1400">
                <a:solidFill>
                  <a:srgbClr val="000000"/>
                </a:solidFill>
                <a:latin typeface="Helvetica"/>
                <a:ea typeface="Helvetica"/>
                <a:cs typeface="Helvetica"/>
                <a:sym typeface="Helvetica"/>
              </a:defRPr>
            </a:pPr>
            <a:endParaRPr dirty="0">
              <a:latin typeface="Calibri" pitchFamily="34" charset="0"/>
              <a:cs typeface="Calibri" pitchFamily="34" charset="0"/>
            </a:endParaRPr>
          </a:p>
        </p:txBody>
      </p:sp>
      <p:sp>
        <p:nvSpPr>
          <p:cNvPr id="243" name="Shape 243"/>
          <p:cNvSpPr/>
          <p:nvPr/>
        </p:nvSpPr>
        <p:spPr>
          <a:xfrm>
            <a:off x="6314233" y="7789501"/>
            <a:ext cx="1" cy="130049"/>
          </a:xfrm>
          <a:prstGeom prst="line">
            <a:avLst/>
          </a:prstGeom>
          <a:ln w="12700">
            <a:solidFill>
              <a:srgbClr val="7A7A7A"/>
            </a:solidFill>
            <a:miter lim="400000"/>
          </a:ln>
        </p:spPr>
        <p:txBody>
          <a:bodyPr lIns="50800" tIns="50800" rIns="50800" bIns="50800" anchor="ctr"/>
          <a:lstStyle/>
          <a:p>
            <a:pPr algn="l" defTabSz="585216">
              <a:defRPr sz="1400">
                <a:solidFill>
                  <a:srgbClr val="000000"/>
                </a:solidFill>
                <a:latin typeface="Helvetica"/>
                <a:ea typeface="Helvetica"/>
                <a:cs typeface="Helvetica"/>
                <a:sym typeface="Helvetica"/>
              </a:defRPr>
            </a:pPr>
            <a:endParaRPr dirty="0">
              <a:latin typeface="Calibri" pitchFamily="34" charset="0"/>
              <a:cs typeface="Calibri" pitchFamily="34" charset="0"/>
            </a:endParaRPr>
          </a:p>
        </p:txBody>
      </p:sp>
      <p:grpSp>
        <p:nvGrpSpPr>
          <p:cNvPr id="252" name="Group 252"/>
          <p:cNvGrpSpPr/>
          <p:nvPr/>
        </p:nvGrpSpPr>
        <p:grpSpPr>
          <a:xfrm>
            <a:off x="452246" y="7635700"/>
            <a:ext cx="12026494" cy="1338312"/>
            <a:chOff x="-1" y="-27059"/>
            <a:chExt cx="12026493" cy="1338311"/>
          </a:xfrm>
        </p:grpSpPr>
        <p:sp>
          <p:nvSpPr>
            <p:cNvPr id="244" name="Shape 244"/>
            <p:cNvSpPr/>
            <p:nvPr/>
          </p:nvSpPr>
          <p:spPr>
            <a:xfrm>
              <a:off x="-1" y="-27059"/>
              <a:ext cx="3150387" cy="1250602"/>
            </a:xfrm>
            <a:prstGeom prst="rect">
              <a:avLst/>
            </a:prstGeom>
            <a:solidFill>
              <a:srgbClr val="E04D34"/>
            </a:solidFill>
            <a:ln w="25400" cap="flat">
              <a:noFill/>
              <a:round/>
            </a:ln>
            <a:effectLst/>
          </p:spPr>
          <p:txBody>
            <a:bodyPr wrap="square" lIns="69358" tIns="69358" rIns="69358" bIns="69358" numCol="1" anchor="ctr">
              <a:noAutofit/>
            </a:bodyPr>
            <a:lstStyle/>
            <a:p>
              <a:pPr defTabSz="1392936">
                <a:defRPr sz="6400" spc="-266">
                  <a:uFill>
                    <a:solidFill>
                      <a:srgbClr val="FFFFFF"/>
                    </a:solidFill>
                  </a:uFill>
                  <a:latin typeface="Helvetica"/>
                  <a:ea typeface="Helvetica"/>
                  <a:cs typeface="Helvetica"/>
                  <a:sym typeface="Helvetica"/>
                </a:defRPr>
              </a:pPr>
              <a:endParaRPr dirty="0">
                <a:latin typeface="Calibri" pitchFamily="34" charset="0"/>
                <a:cs typeface="Calibri" pitchFamily="34" charset="0"/>
              </a:endParaRPr>
            </a:p>
          </p:txBody>
        </p:sp>
        <p:sp>
          <p:nvSpPr>
            <p:cNvPr id="245" name="Shape 245"/>
            <p:cNvSpPr/>
            <p:nvPr/>
          </p:nvSpPr>
          <p:spPr>
            <a:xfrm>
              <a:off x="3150386" y="273154"/>
              <a:ext cx="1284458" cy="650297"/>
            </a:xfrm>
            <a:prstGeom prst="rightArrow">
              <a:avLst>
                <a:gd name="adj1" fmla="val 60823"/>
                <a:gd name="adj2" fmla="val 76141"/>
              </a:avLst>
            </a:prstGeom>
            <a:solidFill>
              <a:srgbClr val="E04D34"/>
            </a:solidFill>
            <a:ln w="12700" cap="flat">
              <a:noFill/>
              <a:round/>
            </a:ln>
            <a:effectLst/>
          </p:spPr>
          <p:txBody>
            <a:bodyPr wrap="square" lIns="0" tIns="0" rIns="0" bIns="0" numCol="1" anchor="t">
              <a:noAutofit/>
            </a:bodyPr>
            <a:lstStyle/>
            <a:p>
              <a:pPr algn="l" defTabSz="585216">
                <a:buFont typeface="Helvetica"/>
                <a:defRPr sz="2000" spc="-83">
                  <a:solidFill>
                    <a:srgbClr val="6C6C6C"/>
                  </a:solidFill>
                  <a:latin typeface="Helvetica"/>
                  <a:ea typeface="Helvetica"/>
                  <a:cs typeface="Helvetica"/>
                  <a:sym typeface="Helvetica"/>
                </a:defRPr>
              </a:pPr>
              <a:endParaRPr dirty="0">
                <a:latin typeface="Calibri" pitchFamily="34" charset="0"/>
                <a:cs typeface="Calibri" pitchFamily="34" charset="0"/>
              </a:endParaRPr>
            </a:p>
          </p:txBody>
        </p:sp>
        <p:sp>
          <p:nvSpPr>
            <p:cNvPr id="246" name="Shape 246"/>
            <p:cNvSpPr/>
            <p:nvPr/>
          </p:nvSpPr>
          <p:spPr>
            <a:xfrm>
              <a:off x="4434844" y="-27058"/>
              <a:ext cx="3150386" cy="1250602"/>
            </a:xfrm>
            <a:prstGeom prst="rect">
              <a:avLst/>
            </a:prstGeom>
            <a:solidFill>
              <a:schemeClr val="bg2">
                <a:lumMod val="75000"/>
              </a:schemeClr>
            </a:solidFill>
            <a:ln w="25400" cap="flat">
              <a:noFill/>
              <a:round/>
            </a:ln>
            <a:effectLst/>
          </p:spPr>
          <p:txBody>
            <a:bodyPr wrap="square" lIns="69358" tIns="69358" rIns="69358" bIns="69358" numCol="1" anchor="ctr">
              <a:noAutofit/>
            </a:bodyPr>
            <a:lstStyle/>
            <a:p>
              <a:pPr defTabSz="1392936">
                <a:defRPr sz="6400" spc="-266">
                  <a:uFill>
                    <a:solidFill>
                      <a:srgbClr val="FFFFFF"/>
                    </a:solidFill>
                  </a:uFill>
                  <a:latin typeface="Helvetica"/>
                  <a:ea typeface="Helvetica"/>
                  <a:cs typeface="Helvetica"/>
                  <a:sym typeface="Helvetica"/>
                </a:defRPr>
              </a:pPr>
              <a:endParaRPr dirty="0">
                <a:solidFill>
                  <a:schemeClr val="tx1"/>
                </a:solidFill>
                <a:latin typeface="Calibri" pitchFamily="34" charset="0"/>
                <a:cs typeface="Calibri" pitchFamily="34" charset="0"/>
              </a:endParaRPr>
            </a:p>
          </p:txBody>
        </p:sp>
        <p:sp>
          <p:nvSpPr>
            <p:cNvPr id="247" name="Shape 247"/>
            <p:cNvSpPr/>
            <p:nvPr/>
          </p:nvSpPr>
          <p:spPr>
            <a:xfrm>
              <a:off x="7585229" y="300154"/>
              <a:ext cx="1290876" cy="650296"/>
            </a:xfrm>
            <a:prstGeom prst="rightArrow">
              <a:avLst>
                <a:gd name="adj1" fmla="val 60823"/>
                <a:gd name="adj2" fmla="val 76141"/>
              </a:avLst>
            </a:prstGeom>
            <a:solidFill>
              <a:schemeClr val="bg2">
                <a:lumMod val="75000"/>
              </a:schemeClr>
            </a:solidFill>
            <a:ln w="12700" cap="flat">
              <a:noFill/>
              <a:round/>
            </a:ln>
            <a:effectLst/>
          </p:spPr>
          <p:txBody>
            <a:bodyPr wrap="square" lIns="0" tIns="0" rIns="0" bIns="0" numCol="1" anchor="t">
              <a:noAutofit/>
            </a:bodyPr>
            <a:lstStyle/>
            <a:p>
              <a:pPr algn="l" defTabSz="585216">
                <a:buFont typeface="Helvetica"/>
                <a:defRPr sz="2000" spc="-83">
                  <a:solidFill>
                    <a:srgbClr val="6C6C6C"/>
                  </a:solidFill>
                  <a:latin typeface="Helvetica"/>
                  <a:ea typeface="Helvetica"/>
                  <a:cs typeface="Helvetica"/>
                  <a:sym typeface="Helvetica"/>
                </a:defRPr>
              </a:pPr>
              <a:endParaRPr dirty="0">
                <a:solidFill>
                  <a:schemeClr val="tx1"/>
                </a:solidFill>
                <a:latin typeface="Calibri" pitchFamily="34" charset="0"/>
                <a:cs typeface="Calibri" pitchFamily="34" charset="0"/>
              </a:endParaRPr>
            </a:p>
          </p:txBody>
        </p:sp>
        <p:sp>
          <p:nvSpPr>
            <p:cNvPr id="248" name="Shape 248"/>
            <p:cNvSpPr/>
            <p:nvPr/>
          </p:nvSpPr>
          <p:spPr>
            <a:xfrm>
              <a:off x="8876105" y="-27058"/>
              <a:ext cx="3150387" cy="1250601"/>
            </a:xfrm>
            <a:prstGeom prst="rect">
              <a:avLst/>
            </a:prstGeom>
            <a:solidFill>
              <a:srgbClr val="E04D34"/>
            </a:solidFill>
            <a:ln w="25400" cap="flat">
              <a:noFill/>
              <a:round/>
            </a:ln>
            <a:effectLst/>
          </p:spPr>
          <p:txBody>
            <a:bodyPr wrap="square" lIns="69358" tIns="69358" rIns="69358" bIns="69358" numCol="1" anchor="ctr">
              <a:noAutofit/>
            </a:bodyPr>
            <a:lstStyle/>
            <a:p>
              <a:pPr defTabSz="1392936">
                <a:defRPr sz="6400" spc="-266">
                  <a:uFill>
                    <a:solidFill>
                      <a:srgbClr val="FFFFFF"/>
                    </a:solidFill>
                  </a:uFill>
                  <a:latin typeface="Helvetica"/>
                  <a:ea typeface="Helvetica"/>
                  <a:cs typeface="Helvetica"/>
                  <a:sym typeface="Helvetica"/>
                </a:defRPr>
              </a:pPr>
              <a:endParaRPr sz="7200" dirty="0">
                <a:latin typeface="Calibri" pitchFamily="34" charset="0"/>
                <a:cs typeface="Calibri" pitchFamily="34" charset="0"/>
              </a:endParaRPr>
            </a:p>
          </p:txBody>
        </p:sp>
        <p:sp>
          <p:nvSpPr>
            <p:cNvPr id="249" name="Shape 249"/>
            <p:cNvSpPr/>
            <p:nvPr/>
          </p:nvSpPr>
          <p:spPr>
            <a:xfrm>
              <a:off x="4433098" y="1"/>
              <a:ext cx="3150386" cy="1250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8767" tIns="48767" rIns="48767" bIns="48767" numCol="1" anchor="ctr">
              <a:noAutofit/>
            </a:bodyPr>
            <a:lstStyle>
              <a:lvl1pPr algn="l" defTabSz="585216">
                <a:spcBef>
                  <a:spcPts val="1500"/>
                </a:spcBef>
                <a:defRPr sz="2200">
                  <a:solidFill>
                    <a:srgbClr val="000000"/>
                  </a:solidFill>
                  <a:latin typeface="PT Sans"/>
                  <a:ea typeface="PT Sans"/>
                  <a:cs typeface="PT Sans"/>
                  <a:sym typeface="PT Sans"/>
                </a:defRPr>
              </a:lvl1pPr>
            </a:lstStyle>
            <a:p>
              <a:pPr algn="ctr"/>
              <a:r>
                <a:rPr sz="2800" dirty="0">
                  <a:solidFill>
                    <a:schemeClr val="tx1"/>
                  </a:solidFill>
                  <a:latin typeface="Calibri" pitchFamily="34" charset="0"/>
                  <a:cs typeface="Calibri" pitchFamily="34" charset="0"/>
                </a:rPr>
                <a:t>Print something </a:t>
              </a:r>
              <a:r>
                <a:rPr lang="en-US" sz="2800" dirty="0" smtClean="0">
                  <a:solidFill>
                    <a:schemeClr val="tx1"/>
                  </a:solidFill>
                  <a:latin typeface="Calibri" pitchFamily="34" charset="0"/>
                  <a:cs typeface="Calibri" pitchFamily="34" charset="0"/>
                </a:rPr>
                <a:t>      </a:t>
              </a:r>
              <a:r>
                <a:rPr sz="2800" dirty="0" smtClean="0">
                  <a:solidFill>
                    <a:schemeClr val="tx1"/>
                  </a:solidFill>
                  <a:latin typeface="Calibri" pitchFamily="34" charset="0"/>
                  <a:cs typeface="Calibri" pitchFamily="34" charset="0"/>
                </a:rPr>
                <a:t>if </a:t>
              </a:r>
              <a:r>
                <a:rPr sz="2800" dirty="0">
                  <a:solidFill>
                    <a:schemeClr val="tx1"/>
                  </a:solidFill>
                  <a:latin typeface="Calibri" pitchFamily="34" charset="0"/>
                  <a:cs typeface="Calibri" pitchFamily="34" charset="0"/>
                </a:rPr>
                <a:t>mispredict</a:t>
              </a:r>
            </a:p>
          </p:txBody>
        </p:sp>
        <p:sp>
          <p:nvSpPr>
            <p:cNvPr id="250" name="Shape 250"/>
            <p:cNvSpPr/>
            <p:nvPr/>
          </p:nvSpPr>
          <p:spPr>
            <a:xfrm>
              <a:off x="8865936" y="-23618"/>
              <a:ext cx="3160556" cy="133487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8767" tIns="48767" rIns="48767" bIns="48767" numCol="1" anchor="ctr">
              <a:noAutofit/>
            </a:bodyPr>
            <a:lstStyle>
              <a:lvl1pPr algn="l" defTabSz="585216">
                <a:spcBef>
                  <a:spcPts val="1500"/>
                </a:spcBef>
                <a:defRPr sz="2200">
                  <a:latin typeface="PT Sans"/>
                  <a:ea typeface="PT Sans"/>
                  <a:cs typeface="PT Sans"/>
                  <a:sym typeface="PT Sans"/>
                </a:defRPr>
              </a:lvl1pPr>
            </a:lstStyle>
            <a:p>
              <a:pPr algn="ctr"/>
              <a:r>
                <a:rPr sz="2800" dirty="0">
                  <a:latin typeface="Calibri" pitchFamily="34" charset="0"/>
                  <a:cs typeface="Calibri" pitchFamily="34" charset="0"/>
                </a:rPr>
                <a:t>Calculate hit rate</a:t>
              </a:r>
            </a:p>
          </p:txBody>
        </p:sp>
        <p:sp>
          <p:nvSpPr>
            <p:cNvPr id="251" name="Shape 251"/>
            <p:cNvSpPr/>
            <p:nvPr/>
          </p:nvSpPr>
          <p:spPr>
            <a:xfrm>
              <a:off x="-1" y="-27059"/>
              <a:ext cx="3150387" cy="12506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8767" tIns="48767" rIns="48767" bIns="48767" numCol="1" anchor="ctr">
              <a:noAutofit/>
            </a:bodyPr>
            <a:lstStyle>
              <a:lvl1pPr algn="l" defTabSz="585216">
                <a:spcBef>
                  <a:spcPts val="1500"/>
                </a:spcBef>
                <a:defRPr sz="2200">
                  <a:latin typeface="PT Sans"/>
                  <a:ea typeface="PT Sans"/>
                  <a:cs typeface="PT Sans"/>
                  <a:sym typeface="PT Sans"/>
                </a:defRPr>
              </a:lvl1pPr>
            </a:lstStyle>
            <a:p>
              <a:pPr algn="ctr"/>
              <a:r>
                <a:rPr sz="2800" dirty="0">
                  <a:latin typeface="Calibri" pitchFamily="34" charset="0"/>
                  <a:cs typeface="Calibri" pitchFamily="34" charset="0"/>
                </a:rPr>
                <a:t>Run simulator with saving trace dump</a:t>
              </a:r>
            </a:p>
          </p:txBody>
        </p:sp>
      </p:grpSp>
      <p:sp>
        <p:nvSpPr>
          <p:cNvPr id="2" name="Плюс 1"/>
          <p:cNvSpPr/>
          <p:nvPr/>
        </p:nvSpPr>
        <p:spPr>
          <a:xfrm>
            <a:off x="6153150" y="4181856"/>
            <a:ext cx="585216" cy="536448"/>
          </a:xfrm>
          <a:prstGeom prst="mathPlus">
            <a:avLst>
              <a:gd name="adj1" fmla="val 10714"/>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 name="Минус 2"/>
          <p:cNvSpPr/>
          <p:nvPr/>
        </p:nvSpPr>
        <p:spPr>
          <a:xfrm>
            <a:off x="6165342" y="5303520"/>
            <a:ext cx="585216" cy="292608"/>
          </a:xfrm>
          <a:prstGeom prst="mathMinus">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4" name="Минус 23"/>
          <p:cNvSpPr/>
          <p:nvPr/>
        </p:nvSpPr>
        <p:spPr>
          <a:xfrm>
            <a:off x="8615172" y="5303520"/>
            <a:ext cx="585216" cy="292608"/>
          </a:xfrm>
          <a:prstGeom prst="mathMinus">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5" name="Минус 24"/>
          <p:cNvSpPr/>
          <p:nvPr/>
        </p:nvSpPr>
        <p:spPr>
          <a:xfrm>
            <a:off x="10910450" y="5303520"/>
            <a:ext cx="585216" cy="292608"/>
          </a:xfrm>
          <a:prstGeom prst="mathMinus">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7" name="Минус 26"/>
          <p:cNvSpPr/>
          <p:nvPr/>
        </p:nvSpPr>
        <p:spPr>
          <a:xfrm>
            <a:off x="6153150" y="6309360"/>
            <a:ext cx="585216" cy="292608"/>
          </a:xfrm>
          <a:prstGeom prst="mathMinus">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9" name="Минус 28"/>
          <p:cNvSpPr/>
          <p:nvPr/>
        </p:nvSpPr>
        <p:spPr>
          <a:xfrm>
            <a:off x="10910450" y="6309360"/>
            <a:ext cx="585216" cy="292608"/>
          </a:xfrm>
          <a:prstGeom prst="mathMinus">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1" name="Плюс 30"/>
          <p:cNvSpPr/>
          <p:nvPr/>
        </p:nvSpPr>
        <p:spPr>
          <a:xfrm>
            <a:off x="8612505" y="4183761"/>
            <a:ext cx="585216" cy="536448"/>
          </a:xfrm>
          <a:prstGeom prst="mathPlus">
            <a:avLst>
              <a:gd name="adj1" fmla="val 10714"/>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2" name="Плюс 31"/>
          <p:cNvSpPr/>
          <p:nvPr/>
        </p:nvSpPr>
        <p:spPr>
          <a:xfrm>
            <a:off x="10910450" y="4181856"/>
            <a:ext cx="585216" cy="536448"/>
          </a:xfrm>
          <a:prstGeom prst="mathPlus">
            <a:avLst>
              <a:gd name="adj1" fmla="val 10714"/>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Slide Number Placeholder 4"/>
          <p:cNvSpPr>
            <a:spLocks noGrp="1"/>
          </p:cNvSpPr>
          <p:nvPr>
            <p:ph type="sldNum" sz="quarter" idx="2"/>
          </p:nvPr>
        </p:nvSpPr>
        <p:spPr/>
        <p:txBody>
          <a:bodyPr/>
          <a:lstStyle/>
          <a:p>
            <a:fld id="{86CB4B4D-7CA3-9044-876B-883B54F8677D}" type="slidenum">
              <a:rPr lang="ru-RU" smtClean="0"/>
              <a:t>6</a:t>
            </a:fld>
            <a:endParaRPr lang="ru-RU"/>
          </a:p>
        </p:txBody>
      </p:sp>
      <p:sp>
        <p:nvSpPr>
          <p:cNvPr id="35" name="Плюс 30"/>
          <p:cNvSpPr/>
          <p:nvPr/>
        </p:nvSpPr>
        <p:spPr>
          <a:xfrm>
            <a:off x="8612505" y="6184011"/>
            <a:ext cx="585216" cy="536448"/>
          </a:xfrm>
          <a:prstGeom prst="mathPlus">
            <a:avLst>
              <a:gd name="adj1" fmla="val 10714"/>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dirty="0">
              <a:ln>
                <a:noFill/>
              </a:ln>
              <a:solidFill>
                <a:srgbClr val="FFFFFF"/>
              </a:solidFill>
              <a:effectLst/>
              <a:uFillTx/>
              <a:latin typeface="+mn-lt"/>
              <a:ea typeface="+mn-ea"/>
              <a:cs typeface="+mn-c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16256" y="677933"/>
            <a:ext cx="13021056" cy="1433761"/>
          </a:xfrm>
          <a:prstGeom prst="rect">
            <a:avLst/>
          </a:prstGeom>
          <a:solidFill>
            <a:srgbClr val="E04D34">
              <a:alpha val="84706"/>
            </a:srgbClr>
          </a:solidFill>
          <a:ln w="25400"/>
        </p:spPr>
        <p:txBody>
          <a:bodyPr lIns="48767" tIns="48767" rIns="48767" bIns="48767" anchor="ctr"/>
          <a:lstStyle/>
          <a:p>
            <a:pPr>
              <a:buClr>
                <a:srgbClr val="FFFFFF"/>
              </a:buClr>
              <a:buFont typeface="Helvetica"/>
              <a:defRPr sz="2600">
                <a:solidFill>
                  <a:srgbClr val="D9D9D9"/>
                </a:solidFill>
                <a:uFill>
                  <a:solidFill>
                    <a:srgbClr val="FFFFFF"/>
                  </a:solidFill>
                </a:uFill>
              </a:defRPr>
            </a:pPr>
            <a:endParaRPr dirty="0"/>
          </a:p>
        </p:txBody>
      </p:sp>
      <p:sp>
        <p:nvSpPr>
          <p:cNvPr id="16" name="Shape 125"/>
          <p:cNvSpPr/>
          <p:nvPr/>
        </p:nvSpPr>
        <p:spPr>
          <a:xfrm>
            <a:off x="633474" y="868516"/>
            <a:ext cx="12346941" cy="1052594"/>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buClr>
                <a:srgbClr val="333333"/>
              </a:buClr>
              <a:buFont typeface="PT Sans"/>
              <a:defRPr sz="7600">
                <a:solidFill>
                  <a:srgbClr val="6C6C6C"/>
                </a:solidFill>
                <a:latin typeface="PT Sans"/>
                <a:ea typeface="PT Sans"/>
                <a:cs typeface="PT Sans"/>
                <a:sym typeface="PT Sans"/>
              </a:defRPr>
            </a:lvl1pPr>
          </a:lstStyle>
          <a:p>
            <a:pPr algn="l">
              <a:defRPr sz="3600">
                <a:latin typeface="+mn-lt"/>
                <a:ea typeface="+mn-ea"/>
                <a:cs typeface="+mn-cs"/>
                <a:sym typeface="Helvetica Light"/>
              </a:defRPr>
            </a:pPr>
            <a:r>
              <a:rPr lang="en-US" sz="6200" dirty="0" smtClean="0">
                <a:solidFill>
                  <a:schemeClr val="tx1"/>
                </a:solidFill>
                <a:latin typeface="Adobe Fan Heiti Std B" pitchFamily="34" charset="-128"/>
                <a:ea typeface="Adobe Fan Heiti Std B" pitchFamily="34" charset="-128"/>
                <a:sym typeface="PT Sans"/>
              </a:rPr>
              <a:t>Performance Counter Unit </a:t>
            </a:r>
            <a:endParaRPr sz="6200" dirty="0">
              <a:solidFill>
                <a:schemeClr val="tx1"/>
              </a:solidFill>
              <a:latin typeface="Adobe Fan Heiti Std B" pitchFamily="34" charset="-128"/>
              <a:ea typeface="Adobe Fan Heiti Std B" pitchFamily="34" charset="-128"/>
              <a:sym typeface="PT Sans"/>
            </a:endParaRPr>
          </a:p>
        </p:txBody>
      </p:sp>
      <p:sp>
        <p:nvSpPr>
          <p:cNvPr id="22" name="Shape 278"/>
          <p:cNvSpPr/>
          <p:nvPr/>
        </p:nvSpPr>
        <p:spPr>
          <a:xfrm>
            <a:off x="1540437" y="3491510"/>
            <a:ext cx="4472378" cy="250324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buClr>
                <a:srgbClr val="000000"/>
              </a:buClr>
              <a:buFont typeface="Helvetica"/>
              <a:defRPr sz="2600"/>
            </a:lvl1pPr>
          </a:lstStyle>
          <a:p>
            <a:pPr marL="457200" indent="-457200" algn="l">
              <a:buClr>
                <a:schemeClr val="tx1"/>
              </a:buClr>
              <a:buFont typeface="Courier New" pitchFamily="49" charset="0"/>
              <a:buChar char="o"/>
            </a:pPr>
            <a:r>
              <a:rPr dirty="0">
                <a:latin typeface="Calibri" pitchFamily="34" charset="0"/>
                <a:cs typeface="Calibri" pitchFamily="34" charset="0"/>
              </a:rPr>
              <a:t>Load Access </a:t>
            </a:r>
            <a:r>
              <a:rPr dirty="0" smtClean="0">
                <a:latin typeface="Calibri" pitchFamily="34" charset="0"/>
                <a:cs typeface="Calibri" pitchFamily="34" charset="0"/>
              </a:rPr>
              <a:t>event</a:t>
            </a:r>
            <a:endParaRPr lang="en-US" dirty="0" smtClean="0">
              <a:latin typeface="Calibri" pitchFamily="34" charset="0"/>
              <a:cs typeface="Calibri" pitchFamily="34" charset="0"/>
            </a:endParaRPr>
          </a:p>
          <a:p>
            <a:pPr marL="457200" indent="-457200" algn="l">
              <a:buClr>
                <a:schemeClr val="tx1"/>
              </a:buClr>
              <a:buFont typeface="Courier New" pitchFamily="49" charset="0"/>
              <a:buChar char="o"/>
            </a:pPr>
            <a:r>
              <a:rPr lang="en-US" dirty="0">
                <a:latin typeface="Calibri" pitchFamily="34" charset="0"/>
                <a:cs typeface="Calibri" pitchFamily="34" charset="0"/>
              </a:rPr>
              <a:t>Store Access event</a:t>
            </a:r>
          </a:p>
          <a:p>
            <a:pPr marL="457200" indent="-457200" algn="l">
              <a:buClr>
                <a:schemeClr val="tx1"/>
              </a:buClr>
              <a:buFont typeface="Courier New" pitchFamily="49" charset="0"/>
              <a:buChar char="o"/>
            </a:pPr>
            <a:r>
              <a:rPr lang="en-US" dirty="0">
                <a:latin typeface="Calibri" pitchFamily="34" charset="0"/>
                <a:cs typeface="Calibri" pitchFamily="34" charset="0"/>
              </a:rPr>
              <a:t>Instruction Fetch event</a:t>
            </a:r>
          </a:p>
          <a:p>
            <a:pPr marL="457200" indent="-457200" algn="l">
              <a:buClr>
                <a:schemeClr val="tx1"/>
              </a:buClr>
              <a:buFont typeface="Courier New" pitchFamily="49" charset="0"/>
              <a:buChar char="o"/>
            </a:pPr>
            <a:r>
              <a:rPr lang="en-US" dirty="0">
                <a:latin typeface="Calibri" pitchFamily="34" charset="0"/>
                <a:cs typeface="Calibri" pitchFamily="34" charset="0"/>
              </a:rPr>
              <a:t>Data Cache Miss event</a:t>
            </a:r>
          </a:p>
          <a:p>
            <a:pPr marL="457200" indent="-457200" algn="l">
              <a:buClr>
                <a:schemeClr val="tx1"/>
              </a:buClr>
              <a:buFont typeface="Courier New" pitchFamily="49" charset="0"/>
              <a:buChar char="o"/>
            </a:pPr>
            <a:r>
              <a:rPr lang="en-US" dirty="0">
                <a:latin typeface="Calibri" pitchFamily="34" charset="0"/>
                <a:cs typeface="Calibri" pitchFamily="34" charset="0"/>
              </a:rPr>
              <a:t>Instruction Cache Miss event</a:t>
            </a:r>
          </a:p>
          <a:p>
            <a:pPr marL="457200" indent="-457200" algn="l">
              <a:buClr>
                <a:schemeClr val="tx1"/>
              </a:buClr>
              <a:buFont typeface="Courier New" pitchFamily="49" charset="0"/>
              <a:buChar char="o"/>
            </a:pPr>
            <a:r>
              <a:rPr lang="en-US" dirty="0">
                <a:latin typeface="Calibri" pitchFamily="34" charset="0"/>
                <a:cs typeface="Calibri" pitchFamily="34" charset="0"/>
              </a:rPr>
              <a:t>Instruction Fetch Stall </a:t>
            </a:r>
            <a:r>
              <a:rPr lang="en-US" dirty="0" smtClean="0">
                <a:latin typeface="Calibri" pitchFamily="34" charset="0"/>
                <a:cs typeface="Calibri" pitchFamily="34" charset="0"/>
              </a:rPr>
              <a:t>event</a:t>
            </a:r>
          </a:p>
        </p:txBody>
      </p:sp>
      <p:sp>
        <p:nvSpPr>
          <p:cNvPr id="24" name="Shape 278"/>
          <p:cNvSpPr/>
          <p:nvPr/>
        </p:nvSpPr>
        <p:spPr>
          <a:xfrm>
            <a:off x="6494272" y="3496945"/>
            <a:ext cx="4597412" cy="290335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buClr>
                <a:srgbClr val="000000"/>
              </a:buClr>
              <a:buFont typeface="Helvetica"/>
              <a:defRPr sz="2600"/>
            </a:lvl1pPr>
          </a:lstStyle>
          <a:p>
            <a:pPr marL="457200" indent="-457200" algn="l">
              <a:buClr>
                <a:schemeClr val="tx1"/>
              </a:buClr>
              <a:buFont typeface="Courier New" pitchFamily="49" charset="0"/>
              <a:buChar char="o"/>
            </a:pPr>
            <a:r>
              <a:rPr lang="en-US" dirty="0" smtClean="0">
                <a:latin typeface="Calibri" pitchFamily="34" charset="0"/>
                <a:cs typeface="Calibri" pitchFamily="34" charset="0"/>
              </a:rPr>
              <a:t>LSU </a:t>
            </a:r>
            <a:r>
              <a:rPr lang="en-US" dirty="0">
                <a:latin typeface="Calibri" pitchFamily="34" charset="0"/>
                <a:cs typeface="Calibri" pitchFamily="34" charset="0"/>
              </a:rPr>
              <a:t>Stall </a:t>
            </a:r>
            <a:r>
              <a:rPr lang="en-US" dirty="0" smtClean="0">
                <a:latin typeface="Calibri" pitchFamily="34" charset="0"/>
                <a:cs typeface="Calibri" pitchFamily="34" charset="0"/>
              </a:rPr>
              <a:t>event</a:t>
            </a:r>
          </a:p>
          <a:p>
            <a:pPr marL="457200" indent="-457200" algn="l">
              <a:buClr>
                <a:schemeClr val="tx1"/>
              </a:buClr>
              <a:buFont typeface="Courier New" pitchFamily="49" charset="0"/>
              <a:buChar char="o"/>
            </a:pPr>
            <a:r>
              <a:rPr lang="en-US" dirty="0">
                <a:latin typeface="Calibri" pitchFamily="34" charset="0"/>
                <a:cs typeface="Calibri" pitchFamily="34" charset="0"/>
              </a:rPr>
              <a:t>Branch Stalls </a:t>
            </a:r>
            <a:r>
              <a:rPr lang="en-US" dirty="0" smtClean="0">
                <a:latin typeface="Calibri" pitchFamily="34" charset="0"/>
                <a:cs typeface="Calibri" pitchFamily="34" charset="0"/>
              </a:rPr>
              <a:t>event</a:t>
            </a:r>
          </a:p>
          <a:p>
            <a:pPr marL="457200" indent="-457200" algn="l">
              <a:buClr>
                <a:schemeClr val="tx1"/>
              </a:buClr>
              <a:buFont typeface="Courier New" pitchFamily="49" charset="0"/>
              <a:buChar char="o"/>
            </a:pPr>
            <a:r>
              <a:rPr lang="en-US" dirty="0">
                <a:latin typeface="Calibri" pitchFamily="34" charset="0"/>
                <a:cs typeface="Calibri" pitchFamily="34" charset="0"/>
              </a:rPr>
              <a:t>DTLB Miss event</a:t>
            </a:r>
          </a:p>
          <a:p>
            <a:pPr marL="457200" indent="-457200" algn="l">
              <a:buClr>
                <a:schemeClr val="tx1"/>
              </a:buClr>
              <a:buFont typeface="Courier New" pitchFamily="49" charset="0"/>
              <a:buChar char="o"/>
            </a:pPr>
            <a:r>
              <a:rPr lang="en-US" dirty="0">
                <a:latin typeface="Calibri" pitchFamily="34" charset="0"/>
                <a:cs typeface="Calibri" pitchFamily="34" charset="0"/>
              </a:rPr>
              <a:t>ITLB Miss event</a:t>
            </a:r>
          </a:p>
          <a:p>
            <a:pPr marL="457200" indent="-457200" algn="l">
              <a:buClr>
                <a:schemeClr val="tx1"/>
              </a:buClr>
              <a:buFont typeface="Courier New" pitchFamily="49" charset="0"/>
              <a:buChar char="o"/>
            </a:pPr>
            <a:r>
              <a:rPr lang="en-US" dirty="0">
                <a:latin typeface="Calibri" pitchFamily="34" charset="0"/>
                <a:cs typeface="Calibri" pitchFamily="34" charset="0"/>
              </a:rPr>
              <a:t>Data Dependency Stalls </a:t>
            </a:r>
            <a:r>
              <a:rPr lang="en-US" dirty="0" smtClean="0">
                <a:latin typeface="Calibri" pitchFamily="34" charset="0"/>
                <a:cs typeface="Calibri" pitchFamily="34" charset="0"/>
              </a:rPr>
              <a:t>event</a:t>
            </a:r>
          </a:p>
          <a:p>
            <a:pPr marL="457200" indent="-457200" algn="l">
              <a:buClr>
                <a:schemeClr val="tx1"/>
              </a:buClr>
              <a:buFont typeface="Courier New" pitchFamily="49" charset="0"/>
              <a:buChar char="o"/>
            </a:pPr>
            <a:r>
              <a:rPr lang="en-US" kern="1200" spc="-1" dirty="0">
                <a:uFill>
                  <a:solidFill>
                    <a:srgbClr val="FFFFFF"/>
                  </a:solidFill>
                </a:uFill>
                <a:latin typeface="Calibri"/>
              </a:rPr>
              <a:t>Watch Point </a:t>
            </a:r>
            <a:r>
              <a:rPr lang="en-US" kern="1200" spc="-1" dirty="0" smtClean="0">
                <a:uFill>
                  <a:solidFill>
                    <a:srgbClr val="FFFFFF"/>
                  </a:solidFill>
                </a:uFill>
                <a:latin typeface="Calibri"/>
              </a:rPr>
              <a:t>event</a:t>
            </a:r>
            <a:r>
              <a:rPr lang="en-US" dirty="0" smtClean="0">
                <a:latin typeface="Calibri" pitchFamily="34" charset="0"/>
                <a:cs typeface="Calibri" pitchFamily="34" charset="0"/>
              </a:rPr>
              <a:t> </a:t>
            </a:r>
          </a:p>
          <a:p>
            <a:pPr marL="457200" indent="-457200" algn="l">
              <a:buClr>
                <a:schemeClr val="tx1"/>
              </a:buClr>
              <a:buFont typeface="Courier New" pitchFamily="49" charset="0"/>
              <a:buChar char="o"/>
            </a:pPr>
            <a:endParaRPr lang="en-US" dirty="0">
              <a:latin typeface="Calibri" pitchFamily="34" charset="0"/>
              <a:cs typeface="Calibri" pitchFamily="34" charset="0"/>
            </a:endParaRPr>
          </a:p>
        </p:txBody>
      </p:sp>
      <p:sp>
        <p:nvSpPr>
          <p:cNvPr id="23" name="Прямоугольник 22"/>
          <p:cNvSpPr/>
          <p:nvPr/>
        </p:nvSpPr>
        <p:spPr>
          <a:xfrm>
            <a:off x="1005330" y="2758352"/>
            <a:ext cx="10276717" cy="651167"/>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5" name="Овал 24"/>
          <p:cNvSpPr/>
          <p:nvPr/>
        </p:nvSpPr>
        <p:spPr>
          <a:xfrm>
            <a:off x="633474" y="2758353"/>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6" name="Shape 136"/>
          <p:cNvSpPr/>
          <p:nvPr/>
        </p:nvSpPr>
        <p:spPr>
          <a:xfrm>
            <a:off x="1547363" y="2749121"/>
            <a:ext cx="9734684" cy="651166"/>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solidFill>
                  <a:srgbClr val="000000"/>
                </a:solidFill>
                <a:latin typeface="PT Sans"/>
                <a:ea typeface="PT Sans"/>
                <a:cs typeface="PT Sans"/>
                <a:sym typeface="PT Sans"/>
              </a:defRPr>
            </a:lvl1pPr>
          </a:lstStyle>
          <a:p>
            <a:r>
              <a:rPr lang="en-US" sz="3200" dirty="0" smtClean="0">
                <a:solidFill>
                  <a:schemeClr val="tx1"/>
                </a:solidFill>
                <a:latin typeface="Calibri" pitchFamily="34" charset="0"/>
                <a:ea typeface="Helvetica"/>
                <a:cs typeface="Calibri" pitchFamily="34" charset="0"/>
                <a:sym typeface="Helvetica"/>
              </a:rPr>
              <a:t>12 </a:t>
            </a:r>
            <a:r>
              <a:rPr lang="en-US" sz="3200" dirty="0">
                <a:solidFill>
                  <a:schemeClr val="tx1"/>
                </a:solidFill>
                <a:latin typeface="Calibri" pitchFamily="34" charset="0"/>
                <a:ea typeface="Helvetica"/>
                <a:cs typeface="Calibri" pitchFamily="34" charset="0"/>
                <a:sym typeface="Helvetica"/>
              </a:rPr>
              <a:t>architecture defined performance counters</a:t>
            </a:r>
            <a:endParaRPr sz="3200" dirty="0">
              <a:solidFill>
                <a:schemeClr val="tx1"/>
              </a:solidFill>
              <a:latin typeface="Calibri" pitchFamily="34" charset="0"/>
              <a:cs typeface="Calibri" pitchFamily="34" charset="0"/>
            </a:endParaRPr>
          </a:p>
        </p:txBody>
      </p:sp>
      <p:sp>
        <p:nvSpPr>
          <p:cNvPr id="27" name="Прямоугольник 26"/>
          <p:cNvSpPr/>
          <p:nvPr/>
        </p:nvSpPr>
        <p:spPr>
          <a:xfrm>
            <a:off x="1005329" y="7489818"/>
            <a:ext cx="10276717" cy="651167"/>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8" name="Овал 27"/>
          <p:cNvSpPr/>
          <p:nvPr/>
        </p:nvSpPr>
        <p:spPr>
          <a:xfrm>
            <a:off x="633473" y="7489819"/>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9" name="Shape 151"/>
          <p:cNvSpPr/>
          <p:nvPr/>
        </p:nvSpPr>
        <p:spPr>
          <a:xfrm>
            <a:off x="1547362" y="7497311"/>
            <a:ext cx="9660394" cy="643674"/>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p>
            <a:pPr algn="l" defTabSz="585216">
              <a:spcBef>
                <a:spcPts val="1500"/>
              </a:spcBef>
              <a:defRPr sz="2400">
                <a:solidFill>
                  <a:srgbClr val="000000"/>
                </a:solidFill>
                <a:latin typeface="PT Sans"/>
                <a:ea typeface="PT Sans"/>
                <a:cs typeface="PT Sans"/>
                <a:sym typeface="PT Sans"/>
              </a:defRPr>
            </a:pPr>
            <a:r>
              <a:rPr lang="en-US" sz="3200" dirty="0">
                <a:solidFill>
                  <a:schemeClr val="tx1"/>
                </a:solidFill>
                <a:latin typeface="Calibri" pitchFamily="34" charset="0"/>
                <a:ea typeface="Helvetica"/>
                <a:cs typeface="Calibri" pitchFamily="34" charset="0"/>
                <a:sym typeface="Helvetica"/>
              </a:rPr>
              <a:t>Programmable counting conditions</a:t>
            </a:r>
            <a:r>
              <a:rPr sz="3200" dirty="0" smtClean="0">
                <a:solidFill>
                  <a:schemeClr val="tx1"/>
                </a:solidFill>
                <a:latin typeface="Calibri" pitchFamily="34" charset="0"/>
                <a:cs typeface="Calibri" pitchFamily="34" charset="0"/>
              </a:rPr>
              <a:t> </a:t>
            </a:r>
            <a:endParaRPr sz="3200" dirty="0">
              <a:solidFill>
                <a:schemeClr val="tx1"/>
              </a:solidFill>
              <a:latin typeface="Calibri" pitchFamily="34" charset="0"/>
              <a:cs typeface="Calibri" pitchFamily="34" charset="0"/>
            </a:endParaRPr>
          </a:p>
        </p:txBody>
      </p:sp>
      <p:sp>
        <p:nvSpPr>
          <p:cNvPr id="30" name="Прямоугольник 29"/>
          <p:cNvSpPr/>
          <p:nvPr/>
        </p:nvSpPr>
        <p:spPr>
          <a:xfrm>
            <a:off x="1005330" y="6375205"/>
            <a:ext cx="10276717" cy="651167"/>
          </a:xfrm>
          <a:prstGeom prst="rect">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1" name="Овал 30"/>
          <p:cNvSpPr/>
          <p:nvPr/>
        </p:nvSpPr>
        <p:spPr>
          <a:xfrm>
            <a:off x="633474" y="6375205"/>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2" name="Shape 137"/>
          <p:cNvSpPr/>
          <p:nvPr/>
        </p:nvSpPr>
        <p:spPr>
          <a:xfrm>
            <a:off x="1547360" y="6375203"/>
            <a:ext cx="9660397" cy="651168"/>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pPr>
              <a:defRPr>
                <a:latin typeface="PT Sans"/>
                <a:ea typeface="PT Sans"/>
                <a:cs typeface="PT Sans"/>
                <a:sym typeface="PT Sans"/>
              </a:defRPr>
            </a:pPr>
            <a:r>
              <a:rPr lang="en-US" sz="3200" dirty="0">
                <a:latin typeface="Calibri" pitchFamily="34" charset="0"/>
                <a:cs typeface="Calibri" pitchFamily="34" charset="0"/>
              </a:rPr>
              <a:t>Up to 8</a:t>
            </a:r>
            <a:r>
              <a:rPr lang="en-US" sz="3200" dirty="0" smtClean="0">
                <a:latin typeface="Calibri" pitchFamily="34" charset="0"/>
                <a:cs typeface="Calibri" pitchFamily="34" charset="0"/>
              </a:rPr>
              <a:t> </a:t>
            </a:r>
            <a:r>
              <a:rPr lang="en-US" sz="3200" dirty="0">
                <a:latin typeface="Calibri" pitchFamily="34" charset="0"/>
                <a:cs typeface="Calibri" pitchFamily="34" charset="0"/>
              </a:rPr>
              <a:t>custom performance counters</a:t>
            </a:r>
            <a:endParaRPr sz="3200" dirty="0">
              <a:solidFill>
                <a:schemeClr val="tx1"/>
              </a:solidFill>
              <a:latin typeface="Calibri" pitchFamily="34" charset="0"/>
              <a:cs typeface="Calibri" pitchFamily="34" charset="0"/>
              <a:sym typeface="Helvetica"/>
            </a:endParaRPr>
          </a:p>
        </p:txBody>
      </p:sp>
      <p:sp>
        <p:nvSpPr>
          <p:cNvPr id="3" name="Slide Number Placeholder 2"/>
          <p:cNvSpPr>
            <a:spLocks noGrp="1"/>
          </p:cNvSpPr>
          <p:nvPr>
            <p:ph type="sldNum" sz="quarter" idx="2"/>
          </p:nvPr>
        </p:nvSpPr>
        <p:spPr/>
        <p:txBody>
          <a:bodyPr/>
          <a:lstStyle/>
          <a:p>
            <a:fld id="{86CB4B4D-7CA3-9044-876B-883B54F8677D}" type="slidenum">
              <a:rPr lang="ru-RU" smtClean="0"/>
              <a:t>7</a:t>
            </a:fld>
            <a:endParaRPr lang="ru-RU"/>
          </a:p>
        </p:txBody>
      </p:sp>
    </p:spTree>
    <p:extLst>
      <p:ext uri="{BB962C8B-B14F-4D97-AF65-F5344CB8AC3E}">
        <p14:creationId xmlns:p14="http://schemas.microsoft.com/office/powerpoint/2010/main" val="177660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16256" y="677933"/>
            <a:ext cx="13021056" cy="1433761"/>
          </a:xfrm>
          <a:prstGeom prst="rect">
            <a:avLst/>
          </a:prstGeom>
          <a:solidFill>
            <a:srgbClr val="E04D34">
              <a:alpha val="85098"/>
            </a:srgbClr>
          </a:solidFill>
          <a:ln w="25400"/>
        </p:spPr>
        <p:txBody>
          <a:bodyPr lIns="48767" tIns="48767" rIns="48767" bIns="48767" anchor="ctr"/>
          <a:lstStyle/>
          <a:p>
            <a:pPr>
              <a:buClr>
                <a:srgbClr val="FFFFFF"/>
              </a:buClr>
              <a:buFont typeface="Helvetica"/>
              <a:defRPr sz="2600">
                <a:solidFill>
                  <a:srgbClr val="D9D9D9"/>
                </a:solidFill>
                <a:uFill>
                  <a:solidFill>
                    <a:srgbClr val="FFFFFF"/>
                  </a:solidFill>
                </a:uFill>
              </a:defRPr>
            </a:pPr>
            <a:endParaRPr dirty="0"/>
          </a:p>
        </p:txBody>
      </p:sp>
      <p:sp>
        <p:nvSpPr>
          <p:cNvPr id="5" name="Shape 125"/>
          <p:cNvSpPr/>
          <p:nvPr/>
        </p:nvSpPr>
        <p:spPr>
          <a:xfrm>
            <a:off x="657859" y="868516"/>
            <a:ext cx="12346941" cy="1052594"/>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buClr>
                <a:srgbClr val="333333"/>
              </a:buClr>
              <a:buFont typeface="PT Sans"/>
              <a:defRPr sz="7600">
                <a:solidFill>
                  <a:srgbClr val="6C6C6C"/>
                </a:solidFill>
                <a:latin typeface="PT Sans"/>
                <a:ea typeface="PT Sans"/>
                <a:cs typeface="PT Sans"/>
                <a:sym typeface="PT Sans"/>
              </a:defRPr>
            </a:lvl1pPr>
          </a:lstStyle>
          <a:p>
            <a:pPr algn="l">
              <a:defRPr sz="3600">
                <a:latin typeface="+mn-lt"/>
                <a:ea typeface="+mn-ea"/>
                <a:cs typeface="+mn-cs"/>
                <a:sym typeface="Helvetica Light"/>
              </a:defRPr>
            </a:pPr>
            <a:r>
              <a:rPr lang="en-US" sz="6200" dirty="0" smtClean="0">
                <a:solidFill>
                  <a:schemeClr val="tx1"/>
                </a:solidFill>
                <a:latin typeface="Adobe Fan Heiti Std B" pitchFamily="34" charset="-128"/>
                <a:ea typeface="Adobe Fan Heiti Std B" pitchFamily="34" charset="-128"/>
                <a:sym typeface="PT Sans"/>
              </a:rPr>
              <a:t>PCU:  pros and cons </a:t>
            </a:r>
            <a:endParaRPr sz="6200" dirty="0">
              <a:solidFill>
                <a:schemeClr val="tx1"/>
              </a:solidFill>
              <a:latin typeface="Adobe Fan Heiti Std B" pitchFamily="34" charset="-128"/>
              <a:ea typeface="Adobe Fan Heiti Std B" pitchFamily="34" charset="-128"/>
              <a:sym typeface="PT Sans"/>
            </a:endParaRPr>
          </a:p>
        </p:txBody>
      </p:sp>
      <p:sp>
        <p:nvSpPr>
          <p:cNvPr id="12" name="Shape 278"/>
          <p:cNvSpPr/>
          <p:nvPr/>
        </p:nvSpPr>
        <p:spPr>
          <a:xfrm>
            <a:off x="1571748" y="3628753"/>
            <a:ext cx="5474256"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buClr>
                <a:srgbClr val="000000"/>
              </a:buClr>
              <a:buFont typeface="Helvetica"/>
              <a:defRPr sz="2600"/>
            </a:lvl1pPr>
          </a:lstStyle>
          <a:p>
            <a:pPr marL="457200" indent="-457200" algn="l">
              <a:buClr>
                <a:schemeClr val="tx1"/>
              </a:buClr>
              <a:buFont typeface="Courier New" pitchFamily="49" charset="0"/>
              <a:buChar char="o"/>
            </a:pPr>
            <a:r>
              <a:rPr lang="en-US" sz="3200" dirty="0">
                <a:latin typeface="Calibri" pitchFamily="34" charset="0"/>
                <a:cs typeface="Calibri" pitchFamily="34" charset="0"/>
              </a:rPr>
              <a:t>Allows to get data from </a:t>
            </a:r>
            <a:r>
              <a:rPr lang="en-US" sz="3200" dirty="0" smtClean="0">
                <a:latin typeface="Calibri" pitchFamily="34" charset="0"/>
                <a:cs typeface="Calibri" pitchFamily="34" charset="0"/>
              </a:rPr>
              <a:t>FPGA</a:t>
            </a:r>
            <a:endParaRPr lang="en-US" sz="3200" dirty="0">
              <a:latin typeface="Calibri" pitchFamily="34" charset="0"/>
              <a:cs typeface="Calibri" pitchFamily="34" charset="0"/>
            </a:endParaRPr>
          </a:p>
        </p:txBody>
      </p:sp>
      <p:sp>
        <p:nvSpPr>
          <p:cNvPr id="13" name="Shape 278"/>
          <p:cNvSpPr/>
          <p:nvPr/>
        </p:nvSpPr>
        <p:spPr>
          <a:xfrm>
            <a:off x="1571748" y="5804157"/>
            <a:ext cx="5297925" cy="207236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buClr>
                <a:srgbClr val="000000"/>
              </a:buClr>
              <a:buFont typeface="Helvetica"/>
              <a:defRPr sz="2600"/>
            </a:lvl1pPr>
          </a:lstStyle>
          <a:p>
            <a:pPr marL="457200" indent="-457200" algn="l">
              <a:buClr>
                <a:schemeClr val="tx1"/>
              </a:buClr>
              <a:buFont typeface="Courier New" pitchFamily="49" charset="0"/>
              <a:buChar char="o"/>
            </a:pPr>
            <a:r>
              <a:rPr lang="en-US" sz="3200" dirty="0">
                <a:latin typeface="Calibri" pitchFamily="34" charset="0"/>
                <a:cs typeface="Calibri" pitchFamily="34" charset="0"/>
              </a:rPr>
              <a:t>Not clear event description</a:t>
            </a:r>
          </a:p>
          <a:p>
            <a:pPr marL="457200" indent="-457200" algn="l">
              <a:buClr>
                <a:schemeClr val="tx1"/>
              </a:buClr>
              <a:buFont typeface="Courier New" pitchFamily="49" charset="0"/>
              <a:buChar char="o"/>
            </a:pPr>
            <a:r>
              <a:rPr lang="en-US" sz="3200" dirty="0">
                <a:latin typeface="Calibri" pitchFamily="34" charset="0"/>
                <a:cs typeface="Calibri" pitchFamily="34" charset="0"/>
              </a:rPr>
              <a:t>Not enough different events</a:t>
            </a:r>
          </a:p>
          <a:p>
            <a:pPr marL="457200" indent="-457200" algn="l">
              <a:buClr>
                <a:schemeClr val="tx1"/>
              </a:buClr>
              <a:buFont typeface="Courier New" pitchFamily="49" charset="0"/>
              <a:buChar char="o"/>
            </a:pPr>
            <a:r>
              <a:rPr lang="en-US" sz="3200" dirty="0">
                <a:latin typeface="Calibri" pitchFamily="34" charset="0"/>
                <a:cs typeface="Calibri" pitchFamily="34" charset="0"/>
              </a:rPr>
              <a:t>Not enough counters</a:t>
            </a:r>
          </a:p>
          <a:p>
            <a:pPr marL="457200" indent="-457200" algn="l">
              <a:buClr>
                <a:schemeClr val="tx1"/>
              </a:buClr>
              <a:buFont typeface="Courier New" pitchFamily="49" charset="0"/>
              <a:buChar char="o"/>
            </a:pPr>
            <a:r>
              <a:rPr lang="en-US" sz="3200" dirty="0">
                <a:latin typeface="Calibri" pitchFamily="34" charset="0"/>
                <a:cs typeface="Calibri" pitchFamily="34" charset="0"/>
              </a:rPr>
              <a:t>Still slow using </a:t>
            </a:r>
            <a:r>
              <a:rPr lang="en-US" sz="3200" dirty="0" smtClean="0">
                <a:latin typeface="Calibri" pitchFamily="34" charset="0"/>
                <a:cs typeface="Calibri" pitchFamily="34" charset="0"/>
              </a:rPr>
              <a:t>simulators</a:t>
            </a:r>
            <a:endParaRPr lang="en-US" sz="3200" dirty="0">
              <a:latin typeface="Calibri" pitchFamily="34" charset="0"/>
              <a:cs typeface="Calibri" pitchFamily="34" charset="0"/>
            </a:endParaRPr>
          </a:p>
        </p:txBody>
      </p:sp>
      <p:sp>
        <p:nvSpPr>
          <p:cNvPr id="15" name="Прямоугольник 14"/>
          <p:cNvSpPr/>
          <p:nvPr/>
        </p:nvSpPr>
        <p:spPr>
          <a:xfrm>
            <a:off x="1005330" y="2759537"/>
            <a:ext cx="10276717" cy="651167"/>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16" name="Овал 15"/>
          <p:cNvSpPr/>
          <p:nvPr/>
        </p:nvSpPr>
        <p:spPr>
          <a:xfrm>
            <a:off x="633474" y="2759538"/>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4" name="Shape 136"/>
          <p:cNvSpPr/>
          <p:nvPr/>
        </p:nvSpPr>
        <p:spPr>
          <a:xfrm>
            <a:off x="1547363" y="2759537"/>
            <a:ext cx="9734684" cy="651166"/>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solidFill>
                  <a:srgbClr val="000000"/>
                </a:solidFill>
                <a:latin typeface="PT Sans"/>
                <a:ea typeface="PT Sans"/>
                <a:cs typeface="PT Sans"/>
                <a:sym typeface="PT Sans"/>
              </a:defRPr>
            </a:lvl1pPr>
          </a:lstStyle>
          <a:p>
            <a:r>
              <a:rPr lang="en-US" sz="3200" dirty="0" smtClean="0">
                <a:solidFill>
                  <a:schemeClr val="tx1"/>
                </a:solidFill>
                <a:latin typeface="Calibri" pitchFamily="34" charset="0"/>
                <a:ea typeface="Helvetica"/>
                <a:cs typeface="Calibri" pitchFamily="34" charset="0"/>
                <a:sym typeface="Helvetica"/>
              </a:rPr>
              <a:t>Pro</a:t>
            </a:r>
            <a:endParaRPr sz="3200" dirty="0">
              <a:solidFill>
                <a:schemeClr val="tx1"/>
              </a:solidFill>
              <a:latin typeface="Calibri" pitchFamily="34" charset="0"/>
              <a:cs typeface="Calibri" pitchFamily="34" charset="0"/>
            </a:endParaRPr>
          </a:p>
        </p:txBody>
      </p:sp>
      <p:sp>
        <p:nvSpPr>
          <p:cNvPr id="25" name="Прямоугольник 24"/>
          <p:cNvSpPr/>
          <p:nvPr/>
        </p:nvSpPr>
        <p:spPr>
          <a:xfrm>
            <a:off x="984885" y="4983472"/>
            <a:ext cx="10276717" cy="651167"/>
          </a:xfrm>
          <a:prstGeom prst="rect">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6" name="Овал 25"/>
          <p:cNvSpPr/>
          <p:nvPr/>
        </p:nvSpPr>
        <p:spPr>
          <a:xfrm>
            <a:off x="633474" y="4983472"/>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7" name="Shape 137"/>
          <p:cNvSpPr/>
          <p:nvPr/>
        </p:nvSpPr>
        <p:spPr>
          <a:xfrm>
            <a:off x="1547361" y="5020683"/>
            <a:ext cx="9660397" cy="651168"/>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pPr>
              <a:defRPr>
                <a:latin typeface="PT Sans"/>
                <a:ea typeface="PT Sans"/>
                <a:cs typeface="PT Sans"/>
                <a:sym typeface="PT Sans"/>
              </a:defRPr>
            </a:pPr>
            <a:r>
              <a:rPr lang="en-US" sz="3200" dirty="0" smtClean="0">
                <a:latin typeface="Calibri" pitchFamily="34" charset="0"/>
                <a:cs typeface="Calibri" pitchFamily="34" charset="0"/>
              </a:rPr>
              <a:t>Contra</a:t>
            </a:r>
            <a:endParaRPr sz="3200" dirty="0">
              <a:solidFill>
                <a:schemeClr val="tx1"/>
              </a:solidFill>
              <a:latin typeface="Calibri" pitchFamily="34" charset="0"/>
              <a:cs typeface="Calibri" pitchFamily="34" charset="0"/>
              <a:sym typeface="Helvetica"/>
            </a:endParaRPr>
          </a:p>
        </p:txBody>
      </p:sp>
      <p:sp>
        <p:nvSpPr>
          <p:cNvPr id="3" name="Slide Number Placeholder 2"/>
          <p:cNvSpPr>
            <a:spLocks noGrp="1"/>
          </p:cNvSpPr>
          <p:nvPr>
            <p:ph type="sldNum" sz="quarter" idx="2"/>
          </p:nvPr>
        </p:nvSpPr>
        <p:spPr/>
        <p:txBody>
          <a:bodyPr/>
          <a:lstStyle/>
          <a:p>
            <a:fld id="{86CB4B4D-7CA3-9044-876B-883B54F8677D}" type="slidenum">
              <a:rPr lang="ru-RU" smtClean="0"/>
              <a:t>8</a:t>
            </a:fld>
            <a:endParaRPr lang="ru-RU"/>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16256" y="677933"/>
            <a:ext cx="13021056" cy="1433761"/>
          </a:xfrm>
          <a:prstGeom prst="rect">
            <a:avLst/>
          </a:prstGeom>
          <a:solidFill>
            <a:srgbClr val="E04D34">
              <a:alpha val="84706"/>
            </a:srgbClr>
          </a:solidFill>
          <a:ln w="25400"/>
        </p:spPr>
        <p:txBody>
          <a:bodyPr lIns="48767" tIns="48767" rIns="48767" bIns="48767" anchor="ctr"/>
          <a:lstStyle/>
          <a:p>
            <a:pPr>
              <a:buClr>
                <a:srgbClr val="FFFFFF"/>
              </a:buClr>
              <a:buFont typeface="Helvetica"/>
              <a:defRPr sz="2600">
                <a:solidFill>
                  <a:srgbClr val="D9D9D9"/>
                </a:solidFill>
                <a:uFill>
                  <a:solidFill>
                    <a:srgbClr val="FFFFFF"/>
                  </a:solidFill>
                </a:uFill>
              </a:defRPr>
            </a:pPr>
            <a:endParaRPr dirty="0"/>
          </a:p>
        </p:txBody>
      </p:sp>
      <p:sp>
        <p:nvSpPr>
          <p:cNvPr id="142" name="Shape 142"/>
          <p:cNvSpPr/>
          <p:nvPr/>
        </p:nvSpPr>
        <p:spPr>
          <a:xfrm>
            <a:off x="3032547" y="7550867"/>
            <a:ext cx="102656"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buClr>
                <a:srgbClr val="000000"/>
              </a:buClr>
              <a:buFont typeface="Helvetica"/>
            </a:lvl1pPr>
          </a:lstStyle>
          <a:p>
            <a:endParaRPr sz="3200" dirty="0">
              <a:latin typeface="Calibri" pitchFamily="34" charset="0"/>
              <a:cs typeface="Calibri" pitchFamily="34" charset="0"/>
            </a:endParaRPr>
          </a:p>
        </p:txBody>
      </p:sp>
      <p:sp>
        <p:nvSpPr>
          <p:cNvPr id="16" name="Shape 125"/>
          <p:cNvSpPr/>
          <p:nvPr/>
        </p:nvSpPr>
        <p:spPr>
          <a:xfrm>
            <a:off x="657854" y="868516"/>
            <a:ext cx="12346941" cy="1052594"/>
          </a:xfrm>
          <a:prstGeom prst="rect">
            <a:avLst/>
          </a:prstGeom>
          <a:ln w="12700"/>
          <a:extLst>
            <a:ext uri="{C572A759-6A51-4108-AA02-DFA0A04FC94B}">
              <ma14:wrappingTextBoxFlag xmlns:ma14="http://schemas.microsoft.com/office/mac/drawingml/2011/main" xmlns="" val="1"/>
            </a:ext>
          </a:extLst>
        </p:spPr>
        <p:txBody>
          <a:bodyPr wrap="square" lIns="48767" tIns="48767" rIns="48767" bIns="48767">
            <a:spAutoFit/>
          </a:bodyPr>
          <a:lstStyle>
            <a:lvl1pPr>
              <a:buClr>
                <a:srgbClr val="333333"/>
              </a:buClr>
              <a:buFont typeface="PT Sans"/>
              <a:defRPr sz="7600">
                <a:solidFill>
                  <a:srgbClr val="6C6C6C"/>
                </a:solidFill>
                <a:latin typeface="PT Sans"/>
                <a:ea typeface="PT Sans"/>
                <a:cs typeface="PT Sans"/>
                <a:sym typeface="PT Sans"/>
              </a:defRPr>
            </a:lvl1pPr>
          </a:lstStyle>
          <a:p>
            <a:pPr algn="l">
              <a:defRPr sz="3600">
                <a:latin typeface="+mn-lt"/>
                <a:ea typeface="+mn-ea"/>
                <a:cs typeface="+mn-cs"/>
                <a:sym typeface="Helvetica Light"/>
              </a:defRPr>
            </a:pPr>
            <a:r>
              <a:rPr lang="en-US" sz="6200" dirty="0" smtClean="0">
                <a:solidFill>
                  <a:schemeClr val="tx1"/>
                </a:solidFill>
                <a:latin typeface="Adobe Fan Heiti Std B" pitchFamily="34" charset="-128"/>
                <a:ea typeface="Adobe Fan Heiti Std B" pitchFamily="34" charset="-128"/>
                <a:sym typeface="PT Sans"/>
              </a:rPr>
              <a:t>C++ Framework</a:t>
            </a:r>
            <a:endParaRPr sz="6200" dirty="0">
              <a:solidFill>
                <a:schemeClr val="tx1"/>
              </a:solidFill>
              <a:latin typeface="Adobe Fan Heiti Std B" pitchFamily="34" charset="-128"/>
              <a:ea typeface="Adobe Fan Heiti Std B" pitchFamily="34" charset="-128"/>
              <a:sym typeface="PT Sans"/>
            </a:endParaRPr>
          </a:p>
        </p:txBody>
      </p:sp>
      <p:sp>
        <p:nvSpPr>
          <p:cNvPr id="22" name="Shape 278"/>
          <p:cNvSpPr/>
          <p:nvPr/>
        </p:nvSpPr>
        <p:spPr>
          <a:xfrm>
            <a:off x="1589012" y="3542901"/>
            <a:ext cx="7458773" cy="130292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buClr>
                <a:srgbClr val="000000"/>
              </a:buClr>
              <a:buFont typeface="Helvetica"/>
              <a:defRPr sz="2600"/>
            </a:lvl1pPr>
          </a:lstStyle>
          <a:p>
            <a:pPr marL="457200" indent="-457200" algn="l">
              <a:buClr>
                <a:schemeClr val="tx1"/>
              </a:buClr>
              <a:buFont typeface="Courier New" pitchFamily="49" charset="0"/>
              <a:buChar char="o"/>
            </a:pPr>
            <a:r>
              <a:rPr lang="en-US" dirty="0">
                <a:latin typeface="Calibri" pitchFamily="34" charset="0"/>
                <a:cs typeface="Calibri" pitchFamily="34" charset="0"/>
              </a:rPr>
              <a:t>Branch address</a:t>
            </a:r>
          </a:p>
          <a:p>
            <a:pPr marL="457200" indent="-457200" algn="l">
              <a:buClr>
                <a:schemeClr val="tx1"/>
              </a:buClr>
              <a:buFont typeface="Courier New" pitchFamily="49" charset="0"/>
              <a:buChar char="o"/>
            </a:pPr>
            <a:r>
              <a:rPr lang="en-US" dirty="0">
                <a:latin typeface="Calibri" pitchFamily="34" charset="0"/>
                <a:cs typeface="Calibri" pitchFamily="34" charset="0"/>
              </a:rPr>
              <a:t>Branch jump offset (for static predictor evaluation)</a:t>
            </a:r>
          </a:p>
          <a:p>
            <a:pPr marL="457200" indent="-457200" algn="l">
              <a:buClr>
                <a:schemeClr val="tx1"/>
              </a:buClr>
              <a:buFont typeface="Courier New" pitchFamily="49" charset="0"/>
              <a:buChar char="o"/>
            </a:pPr>
            <a:r>
              <a:rPr lang="en-US" dirty="0">
                <a:latin typeface="Calibri" pitchFamily="34" charset="0"/>
                <a:cs typeface="Calibri" pitchFamily="34" charset="0"/>
              </a:rPr>
              <a:t>Ground truth branch </a:t>
            </a:r>
            <a:r>
              <a:rPr lang="en-US" dirty="0" smtClean="0">
                <a:latin typeface="Calibri" pitchFamily="34" charset="0"/>
                <a:cs typeface="Calibri" pitchFamily="34" charset="0"/>
              </a:rPr>
              <a:t>outcome</a:t>
            </a:r>
          </a:p>
        </p:txBody>
      </p:sp>
      <p:sp>
        <p:nvSpPr>
          <p:cNvPr id="21" name="Прямоугольник 20"/>
          <p:cNvSpPr/>
          <p:nvPr/>
        </p:nvSpPr>
        <p:spPr>
          <a:xfrm>
            <a:off x="1029713" y="2765156"/>
            <a:ext cx="11259820" cy="651167"/>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3" name="Овал 22"/>
          <p:cNvSpPr/>
          <p:nvPr/>
        </p:nvSpPr>
        <p:spPr>
          <a:xfrm>
            <a:off x="657857" y="2765157"/>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5" name="Прямоугольник 24"/>
          <p:cNvSpPr/>
          <p:nvPr/>
        </p:nvSpPr>
        <p:spPr>
          <a:xfrm>
            <a:off x="1009268" y="5393557"/>
            <a:ext cx="11280265" cy="651167"/>
          </a:xfrm>
          <a:prstGeom prst="rect">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6" name="Овал 25"/>
          <p:cNvSpPr/>
          <p:nvPr/>
        </p:nvSpPr>
        <p:spPr>
          <a:xfrm>
            <a:off x="657857" y="5393557"/>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27" name="Shape 136"/>
          <p:cNvSpPr/>
          <p:nvPr/>
        </p:nvSpPr>
        <p:spPr>
          <a:xfrm>
            <a:off x="1571744" y="2760915"/>
            <a:ext cx="10717787" cy="651166"/>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solidFill>
                  <a:srgbClr val="000000"/>
                </a:solidFill>
                <a:latin typeface="PT Sans"/>
                <a:ea typeface="PT Sans"/>
                <a:cs typeface="PT Sans"/>
                <a:sym typeface="PT Sans"/>
              </a:defRPr>
            </a:lvl1pPr>
          </a:lstStyle>
          <a:p>
            <a:r>
              <a:rPr lang="en-US" sz="2800" dirty="0">
                <a:solidFill>
                  <a:schemeClr val="tx1"/>
                </a:solidFill>
                <a:latin typeface="Calibri" pitchFamily="34" charset="0"/>
                <a:ea typeface="Helvetica"/>
                <a:cs typeface="Calibri" pitchFamily="34" charset="0"/>
                <a:sym typeface="Helvetica"/>
              </a:rPr>
              <a:t>Operates on extracted branch instructions</a:t>
            </a:r>
          </a:p>
          <a:p>
            <a:endParaRPr sz="2800" dirty="0">
              <a:solidFill>
                <a:schemeClr val="tx1"/>
              </a:solidFill>
              <a:latin typeface="Calibri" pitchFamily="34" charset="0"/>
              <a:cs typeface="Calibri" pitchFamily="34" charset="0"/>
            </a:endParaRPr>
          </a:p>
        </p:txBody>
      </p:sp>
      <p:sp>
        <p:nvSpPr>
          <p:cNvPr id="28" name="Shape 137"/>
          <p:cNvSpPr/>
          <p:nvPr/>
        </p:nvSpPr>
        <p:spPr>
          <a:xfrm>
            <a:off x="1571745" y="5393557"/>
            <a:ext cx="10717788" cy="651168"/>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pPr>
              <a:defRPr>
                <a:latin typeface="PT Sans"/>
                <a:ea typeface="PT Sans"/>
                <a:cs typeface="PT Sans"/>
                <a:sym typeface="PT Sans"/>
              </a:defRPr>
            </a:pPr>
            <a:r>
              <a:rPr lang="en-US" sz="2800" dirty="0">
                <a:latin typeface="Calibri" pitchFamily="34" charset="0"/>
                <a:cs typeface="Calibri" pitchFamily="34" charset="0"/>
              </a:rPr>
              <a:t>Or branch instruction generator, but it is not yet tweaked/well-balanced</a:t>
            </a:r>
          </a:p>
        </p:txBody>
      </p:sp>
      <p:sp>
        <p:nvSpPr>
          <p:cNvPr id="29" name="Прямоугольник 28"/>
          <p:cNvSpPr/>
          <p:nvPr/>
        </p:nvSpPr>
        <p:spPr>
          <a:xfrm>
            <a:off x="1029711" y="6566625"/>
            <a:ext cx="11259820" cy="651167"/>
          </a:xfrm>
          <a:prstGeom prst="rect">
            <a:avLst/>
          </a:prstGeom>
          <a:solidFill>
            <a:srgbClr val="3235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0" name="Овал 29"/>
          <p:cNvSpPr/>
          <p:nvPr/>
        </p:nvSpPr>
        <p:spPr>
          <a:xfrm>
            <a:off x="657855" y="6566626"/>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1" name="Shape 137"/>
          <p:cNvSpPr/>
          <p:nvPr/>
        </p:nvSpPr>
        <p:spPr>
          <a:xfrm>
            <a:off x="1625586" y="6566624"/>
            <a:ext cx="10663945" cy="651168"/>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lvl1pPr algn="l" defTabSz="585216">
              <a:spcBef>
                <a:spcPts val="1500"/>
              </a:spcBef>
              <a:defRPr sz="2400">
                <a:latin typeface="Helvetica"/>
                <a:ea typeface="Helvetica"/>
                <a:cs typeface="Helvetica"/>
                <a:sym typeface="Helvetica"/>
              </a:defRPr>
            </a:lvl1pPr>
          </a:lstStyle>
          <a:p>
            <a:pPr>
              <a:defRPr>
                <a:latin typeface="PT Sans"/>
                <a:ea typeface="PT Sans"/>
                <a:cs typeface="PT Sans"/>
                <a:sym typeface="PT Sans"/>
              </a:defRPr>
            </a:pPr>
            <a:r>
              <a:rPr lang="en-US" sz="2800" dirty="0">
                <a:latin typeface="Calibri" pitchFamily="34" charset="0"/>
                <a:cs typeface="Calibri" pitchFamily="34" charset="0"/>
              </a:rPr>
              <a:t>Quickly prototype/test different branch prediction schemes</a:t>
            </a:r>
          </a:p>
          <a:p>
            <a:pPr>
              <a:defRPr>
                <a:latin typeface="PT Sans"/>
                <a:ea typeface="PT Sans"/>
                <a:cs typeface="PT Sans"/>
                <a:sym typeface="PT Sans"/>
              </a:defRPr>
            </a:pPr>
            <a:endParaRPr sz="2800" dirty="0">
              <a:solidFill>
                <a:schemeClr val="tx1"/>
              </a:solidFill>
              <a:latin typeface="Calibri" pitchFamily="34" charset="0"/>
              <a:cs typeface="Calibri" pitchFamily="34" charset="0"/>
              <a:sym typeface="Helvetica"/>
            </a:endParaRPr>
          </a:p>
        </p:txBody>
      </p:sp>
      <p:sp>
        <p:nvSpPr>
          <p:cNvPr id="32" name="Прямоугольник 31"/>
          <p:cNvSpPr/>
          <p:nvPr/>
        </p:nvSpPr>
        <p:spPr>
          <a:xfrm>
            <a:off x="1009265" y="7724523"/>
            <a:ext cx="11280266" cy="651167"/>
          </a:xfrm>
          <a:prstGeom prst="rect">
            <a:avLst/>
          </a:prstGeom>
          <a:solidFill>
            <a:schemeClr val="tx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3" name="Овал 32"/>
          <p:cNvSpPr/>
          <p:nvPr/>
        </p:nvSpPr>
        <p:spPr>
          <a:xfrm>
            <a:off x="657854" y="7724523"/>
            <a:ext cx="663954" cy="651166"/>
          </a:xfrm>
          <a:prstGeom prst="ellipse">
            <a:avLst/>
          </a:prstGeom>
          <a:solidFill>
            <a:srgbClr val="E04D3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600" b="0" i="0" u="none" strike="noStrike" cap="none" spc="0" normalizeH="0" baseline="0">
              <a:ln>
                <a:noFill/>
              </a:ln>
              <a:solidFill>
                <a:srgbClr val="FFFFFF"/>
              </a:solidFill>
              <a:effectLst/>
              <a:uFillTx/>
              <a:latin typeface="+mn-lt"/>
              <a:ea typeface="+mn-ea"/>
              <a:cs typeface="+mn-cs"/>
              <a:sym typeface="Helvetica Light"/>
            </a:endParaRPr>
          </a:p>
        </p:txBody>
      </p:sp>
      <p:sp>
        <p:nvSpPr>
          <p:cNvPr id="34" name="Shape 151"/>
          <p:cNvSpPr/>
          <p:nvPr/>
        </p:nvSpPr>
        <p:spPr>
          <a:xfrm>
            <a:off x="1625585" y="7728269"/>
            <a:ext cx="10663945" cy="643674"/>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lstStyle/>
          <a:p>
            <a:pPr algn="l" defTabSz="585216">
              <a:spcBef>
                <a:spcPts val="1500"/>
              </a:spcBef>
              <a:defRPr sz="2400">
                <a:solidFill>
                  <a:srgbClr val="000000"/>
                </a:solidFill>
                <a:latin typeface="PT Sans"/>
                <a:ea typeface="PT Sans"/>
                <a:cs typeface="PT Sans"/>
                <a:sym typeface="PT Sans"/>
              </a:defRPr>
            </a:pPr>
            <a:r>
              <a:rPr lang="en-US" sz="2800" dirty="0">
                <a:solidFill>
                  <a:schemeClr val="tx1"/>
                </a:solidFill>
                <a:latin typeface="Calibri" pitchFamily="34" charset="0"/>
                <a:ea typeface="Helvetica"/>
                <a:cs typeface="Calibri" pitchFamily="34" charset="0"/>
                <a:sym typeface="Helvetica"/>
              </a:rPr>
              <a:t>Help validate RTL implementation</a:t>
            </a:r>
          </a:p>
        </p:txBody>
      </p:sp>
      <p:sp>
        <p:nvSpPr>
          <p:cNvPr id="3" name="Slide Number Placeholder 2"/>
          <p:cNvSpPr>
            <a:spLocks noGrp="1"/>
          </p:cNvSpPr>
          <p:nvPr>
            <p:ph type="sldNum" sz="quarter" idx="2"/>
          </p:nvPr>
        </p:nvSpPr>
        <p:spPr/>
        <p:txBody>
          <a:bodyPr/>
          <a:lstStyle/>
          <a:p>
            <a:fld id="{86CB4B4D-7CA3-9044-876B-883B54F8677D}" type="slidenum">
              <a:rPr lang="ru-RU" smtClean="0"/>
              <a:t>9</a:t>
            </a:fld>
            <a:endParaRPr lang="ru-RU"/>
          </a:p>
        </p:txBody>
      </p:sp>
    </p:spTree>
    <p:extLst>
      <p:ext uri="{BB962C8B-B14F-4D97-AF65-F5344CB8AC3E}">
        <p14:creationId xmlns:p14="http://schemas.microsoft.com/office/powerpoint/2010/main" val="6148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1728</TotalTime>
  <Words>5388</Words>
  <Application>Microsoft Office PowerPoint</Application>
  <PresentationFormat>Custom</PresentationFormat>
  <Paragraphs>2973</Paragraphs>
  <Slides>27</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Adobe Fan Heiti Std B</vt:lpstr>
      <vt:lpstr>Arial</vt:lpstr>
      <vt:lpstr>Calibri</vt:lpstr>
      <vt:lpstr>Consolas</vt:lpstr>
      <vt:lpstr>Courier New</vt:lpstr>
      <vt:lpstr>Helvetica</vt:lpstr>
      <vt:lpstr>Helvetica Light</vt:lpstr>
      <vt:lpstr>Helvetica Neue</vt:lpstr>
      <vt:lpstr>Narkisim</vt:lpstr>
      <vt:lpstr>PT Sans</vt:lpstr>
      <vt:lpstr>Times New Roman</vt:lpstr>
      <vt:lpstr>Black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Menina</dc:creator>
  <cp:lastModifiedBy>xps</cp:lastModifiedBy>
  <cp:revision>132</cp:revision>
  <dcterms:modified xsi:type="dcterms:W3CDTF">2016-10-12T13:44:30Z</dcterms:modified>
</cp:coreProperties>
</file>