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0E297-0873-F22A-6FA6-52DEA5540963}" v="13" dt="2024-09-11T09:01:3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houralsaqa" userId="S::zuhouralsaqa_gmail.com#ext#@netorgft8471045.onmicrosoft.com::54c9a6aa-9b13-44a0-b54a-9462e5186a55" providerId="AD" clId="Web-{BF70E297-0873-F22A-6FA6-52DEA5540963}"/>
    <pc:docChg chg="modSld">
      <pc:chgData name="zuhouralsaqa" userId="S::zuhouralsaqa_gmail.com#ext#@netorgft8471045.onmicrosoft.com::54c9a6aa-9b13-44a0-b54a-9462e5186a55" providerId="AD" clId="Web-{BF70E297-0873-F22A-6FA6-52DEA5540963}" dt="2024-09-11T09:01:32.355" v="11" actId="20577"/>
      <pc:docMkLst>
        <pc:docMk/>
      </pc:docMkLst>
      <pc:sldChg chg="modSp">
        <pc:chgData name="zuhouralsaqa" userId="S::zuhouralsaqa_gmail.com#ext#@netorgft8471045.onmicrosoft.com::54c9a6aa-9b13-44a0-b54a-9462e5186a55" providerId="AD" clId="Web-{BF70E297-0873-F22A-6FA6-52DEA5540963}" dt="2024-09-11T09:01:32.355" v="11" actId="20577"/>
        <pc:sldMkLst>
          <pc:docMk/>
          <pc:sldMk cId="1436311526" sldId="262"/>
        </pc:sldMkLst>
        <pc:spChg chg="mod">
          <ac:chgData name="zuhouralsaqa" userId="S::zuhouralsaqa_gmail.com#ext#@netorgft8471045.onmicrosoft.com::54c9a6aa-9b13-44a0-b54a-9462e5186a55" providerId="AD" clId="Web-{BF70E297-0873-F22A-6FA6-52DEA5540963}" dt="2024-09-11T09:01:32.355" v="11" actId="20577"/>
          <ac:spMkLst>
            <pc:docMk/>
            <pc:sldMk cId="1436311526" sldId="262"/>
            <ac:spMk id="4" creationId="{246CB20D-67D1-11A2-2334-F462C0529C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73C4-24C1-21F6-FD88-542AC6715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270FC-33C0-A1AF-07D4-7CCF577FD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C31E8-D704-EFF8-90E7-5B49ED1A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93D0-8CEE-9D0E-33F5-4901EA3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8273-0E2B-AC2F-2FFF-32725DBD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7875-6604-CDC9-CC14-595F090F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7765A-CFEF-69A6-42B1-73C8B560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6015-6618-52A6-472D-BFAB0C6E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7B18-093D-BA04-A5A5-380119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453A-6753-DBF5-A838-97FCBB9D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4532-08EB-25C3-7259-F559A5FA8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E78A9-ACE3-27C1-27FE-9CDEE426C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DDE6-0B3B-8164-65F7-E37532D8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F806C-11BE-A853-C825-B12EDCE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72AA-8890-8F31-F791-56FCF561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AB64-F300-4961-51FF-137A05E4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A7E8-F9B0-14BD-BF03-86EA9CE7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7CC5-010F-78DF-C89B-5E6A4AAD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2360-FDFB-A248-0B3D-36B051D6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594F-41CB-4BE7-E0EB-07BC2C1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DA88-B3EA-F3DB-A7BF-F8F1795D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282B-6549-38FB-BF00-C17C1AD6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39D5-2B5F-BEA9-CA37-253630B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EBD3-83B6-4B50-D1CD-03E6C807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8079-68C4-C505-095B-6C697878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B219-4EEE-D20E-E5FE-F0409082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3F3E-AEED-C092-A44A-15D9E8E80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A1944-54F7-0A74-CEFB-24E48513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543F-FCDE-D4C9-67DF-AD201B65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4A0AF-FE6F-B57D-0EBB-4686B756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776C-D6D5-0E77-A4CB-3DA68C0C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5AB3-5053-58F2-DBB5-5CAA2D26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68A6-7362-36E4-D302-F7054E99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D118-62F9-9029-1A2A-FF0F683E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89E46-B149-5712-71A8-F22EE73A6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516F0-05F6-2BCA-9461-6E1A3742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78B33-EE3C-74C9-55DF-BBCF9D79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150C1-578F-261B-ED73-5EECA7B2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7193F-2879-0D0C-5AFC-89E4BB0B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8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EC77-213B-4173-AAEE-80D41819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C951C-0530-F39E-65F7-A7119549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52D3F-DF5D-4A8E-7C42-FD58888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B8D78-A363-990F-2F79-189F435C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5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08778-1636-3B24-6044-D2DC133B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8B67A-AD73-A9F5-FEF8-1D05EBC1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63D1-9A0D-FD61-7D51-E1FDBF60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5FFD-A24E-03B2-68DD-8D6443EC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8842-D728-D104-937D-F1D320E8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D7B1-254A-AC5A-3FFF-834AB4EAD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6872-FD62-D739-5C13-645640D8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602B2-F409-416F-F68B-8D1CAA8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F2C8-C115-5D88-F1BB-FBFD7A0A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F59C-4D01-5C28-4B19-7EAE5D38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28880-95B8-C990-BD0C-4B90BA2D0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27AD9-8830-47CD-5A79-EF999BCF4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AAA5-FA77-0FE2-B72E-D0186EFF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707B-FA6C-5B2A-9A37-DE34F383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9B78B-8EFD-404B-0707-23E87A6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6B3A2-7306-D38A-DF4B-665859A2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97CAF-0BF4-3460-B42F-AFC5C3C1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3585-F158-B96F-A4AC-E10FBE0C0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E9E63-165F-4A20-8BB1-5D944D63C15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D214-68F7-8CCF-9BFE-D53EF01B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205B-D890-23CA-34E1-B3D0E468E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59096-8817-430B-BE95-745A1BF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AF60-BC9D-F467-125C-4B290399A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6AC3-B1FE-42EA-EEF7-BDCAA7120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Ruba Alkhasawneh</a:t>
            </a:r>
          </a:p>
        </p:txBody>
      </p:sp>
    </p:spTree>
    <p:extLst>
      <p:ext uri="{BB962C8B-B14F-4D97-AF65-F5344CB8AC3E}">
        <p14:creationId xmlns:p14="http://schemas.microsoft.com/office/powerpoint/2010/main" val="28661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B35AD-1EC7-E338-54CE-237DEBED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Counters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56E59-4E97-1F7D-A8DF-DB54BD8B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37" y="2633472"/>
            <a:ext cx="843847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6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B573FD2-5262-4FA1-C0EE-A1756399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11" y="643466"/>
            <a:ext cx="86263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4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red and blue text&#10;&#10;Description automatically generated">
            <a:extLst>
              <a:ext uri="{FF2B5EF4-FFF2-40B4-BE49-F238E27FC236}">
                <a16:creationId xmlns:a16="http://schemas.microsoft.com/office/drawing/2014/main" id="{28F1E7AA-D626-3A80-C802-AFB2E4E1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63" y="643466"/>
            <a:ext cx="835347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647A-8492-DDDC-FAAC-D39711C3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1D2A-FE8C-AEB3-AA38-73509E86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Write a Verilog file that defines an 8-bit counter. Your code should include a T flip-flop module that is instantiated eight times to create the counter. Compile the circuit.</a:t>
            </a:r>
          </a:p>
          <a:p>
            <a:r>
              <a:rPr lang="en-US"/>
              <a:t>How many logic elements (LEs) are used to implement your circuit?</a:t>
            </a:r>
          </a:p>
          <a:p>
            <a:r>
              <a:rPr lang="en-US"/>
              <a:t>Simulate your circuit to verify its correctness.</a:t>
            </a:r>
          </a:p>
          <a:p>
            <a:r>
              <a:rPr lang="en-US"/>
              <a:t>Augment your Verilog file to use the pushbutton KEY0 as the Clock input and switches SW1 and SW0 as Enable and Clear inputs, and 7-segment displays HEX1-0 to display the hexadecimal count as your circuit operates. Make the necessary pin assignments needed to implement the circuit on your DE-series board, and compile the circuit.</a:t>
            </a:r>
          </a:p>
          <a:p>
            <a:r>
              <a:rPr lang="en-US"/>
              <a:t>Download your circuit into the FPGA chip and test its functionality by operating the switches.</a:t>
            </a:r>
          </a:p>
        </p:txBody>
      </p:sp>
    </p:spTree>
    <p:extLst>
      <p:ext uri="{BB962C8B-B14F-4D97-AF65-F5344CB8AC3E}">
        <p14:creationId xmlns:p14="http://schemas.microsoft.com/office/powerpoint/2010/main" val="39495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DC5B-D981-6F45-D485-DCA64CFC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3025-8ABF-D12D-34C7-1AC00D2D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simulation, if the clock period T = 10ns. What is the clock frequency? </a:t>
            </a:r>
          </a:p>
          <a:p>
            <a:r>
              <a:rPr lang="en-US"/>
              <a:t>10MHZ</a:t>
            </a:r>
          </a:p>
          <a:p>
            <a:r>
              <a:rPr lang="en-US"/>
              <a:t>50MHZ</a:t>
            </a:r>
          </a:p>
          <a:p>
            <a:r>
              <a:rPr lang="en-US"/>
              <a:t>100MHZ</a:t>
            </a:r>
          </a:p>
          <a:p>
            <a:endParaRPr lang="en-US"/>
          </a:p>
          <a:p>
            <a:r>
              <a:rPr lang="en-US"/>
              <a:t>Sol: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 ns = 1/100,000,000 (clock cycle), same as:-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1/10ns = 100,000,000 = 100MHz (clock rate).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CB20D-67D1-11A2-2334-F462C0529CC6}"/>
              </a:ext>
            </a:extLst>
          </p:cNvPr>
          <p:cNvSpPr/>
          <p:nvPr/>
        </p:nvSpPr>
        <p:spPr>
          <a:xfrm>
            <a:off x="1109272" y="4916773"/>
            <a:ext cx="6970426" cy="1079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3907-3E30-A2BF-49C2-66BC7CE6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Slow Counter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BEDB-8C54-E04E-410A-917B5058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700"/>
              <a:t>Design and implement a circuit that successively flashes digits 0 through 9 on the 7-segment display HEX0. </a:t>
            </a:r>
          </a:p>
          <a:p>
            <a:r>
              <a:rPr lang="en-US" sz="1700"/>
              <a:t>Each digit should be displayed for about one second. Use a counter to determine the one-second intervals. The counter should be incremented by the 50-MHz clock signal provided on the DE-series boards. </a:t>
            </a:r>
          </a:p>
          <a:p>
            <a:r>
              <a:rPr lang="en-US" sz="1700"/>
              <a:t>Do not derive any other clock signals in your design–make sure that all flip-flops in your circuit are clocked directly by the 50-MHz clock signal.</a:t>
            </a:r>
          </a:p>
          <a:p>
            <a:r>
              <a:rPr lang="en-US" sz="1700"/>
              <a:t>A partial design of the required circuit is shown in Figure 2. The figure shows how a large bit-width counter can be used to produce an enable signal for a smaller counter. The rate at which the smaller counter increments can be controlled by choosing an appropriate number of bits in the larger counter.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03CBC-FABA-6B1F-80B7-D34419D1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3" r="3" b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be4e1ed-cf0a-4c91-8af7-beddb9546a66">
      <Terms xmlns="http://schemas.microsoft.com/office/infopath/2007/PartnerControls"/>
    </lcf76f155ced4ddcb4097134ff3c332f>
    <TaxCatchAll xmlns="ed1d4a73-a910-43e1-ab08-7e07e675b91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1E376376465F4B9F97E4628D810027" ma:contentTypeVersion="11" ma:contentTypeDescription="Create a new document." ma:contentTypeScope="" ma:versionID="1cebf63d2984a43706749deeeb56bc61">
  <xsd:schema xmlns:xsd="http://www.w3.org/2001/XMLSchema" xmlns:xs="http://www.w3.org/2001/XMLSchema" xmlns:p="http://schemas.microsoft.com/office/2006/metadata/properties" xmlns:ns2="bbe4e1ed-cf0a-4c91-8af7-beddb9546a66" xmlns:ns3="ed1d4a73-a910-43e1-ab08-7e07e675b915" targetNamespace="http://schemas.microsoft.com/office/2006/metadata/properties" ma:root="true" ma:fieldsID="eccfdcb905d14caa3bae647f7c7e72f5" ns2:_="" ns3:_="">
    <xsd:import namespace="bbe4e1ed-cf0a-4c91-8af7-beddb9546a66"/>
    <xsd:import namespace="ed1d4a73-a910-43e1-ab08-7e07e675b9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4e1ed-cf0a-4c91-8af7-beddb9546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4a73-a910-43e1-ab08-7e07e675b91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38c896f-f78c-45ba-a745-e78a62884a08}" ma:internalName="TaxCatchAll" ma:showField="CatchAllData" ma:web="ed1d4a73-a910-43e1-ab08-7e07e675b9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AABCD2-A1B7-4E8A-9A32-92161E6AA7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204E22-6C4D-432F-9402-2C69BD2D11EB}"/>
</file>

<file path=customXml/itemProps3.xml><?xml version="1.0" encoding="utf-8"?>
<ds:datastoreItem xmlns:ds="http://schemas.openxmlformats.org/officeDocument/2006/customXml" ds:itemID="{7DDA569E-97D3-4C62-A2C5-422303FC74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Counters</vt:lpstr>
      <vt:lpstr>Counters</vt:lpstr>
      <vt:lpstr>PowerPoint Presentation</vt:lpstr>
      <vt:lpstr>PowerPoint Presentation</vt:lpstr>
      <vt:lpstr>Implementation Steps</vt:lpstr>
      <vt:lpstr>Quiz</vt:lpstr>
      <vt:lpstr>Slow Counter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</dc:title>
  <dc:creator>Fadi Obeidat</dc:creator>
  <cp:revision>1</cp:revision>
  <dcterms:created xsi:type="dcterms:W3CDTF">2024-09-10T16:24:56Z</dcterms:created>
  <dcterms:modified xsi:type="dcterms:W3CDTF">2024-09-11T09:02:15Z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0x010100F71E376376465F4B9F97E4628D810027</vt:lpwstr>
  </property>
</Properties>
</file>