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8" r:id="rId6"/>
    <p:sldId id="259" r:id="rId7"/>
    <p:sldId id="25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9BEDF2A-7852-3960-1379-5AC9D58F8CA8}" v="13" dt="2024-09-16T20:37:02.55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busadajohn09" userId="S::abusadajohn09_gmail.com#ext#@netorgft8471045.onmicrosoft.com::4fc77ee8-a1e0-4390-96ad-ea6a845b51e2" providerId="AD" clId="Web-{F9BEDF2A-7852-3960-1379-5AC9D58F8CA8}"/>
    <pc:docChg chg="modSld">
      <pc:chgData name="abusadajohn09" userId="S::abusadajohn09_gmail.com#ext#@netorgft8471045.onmicrosoft.com::4fc77ee8-a1e0-4390-96ad-ea6a845b51e2" providerId="AD" clId="Web-{F9BEDF2A-7852-3960-1379-5AC9D58F8CA8}" dt="2024-09-16T20:37:02.550" v="12" actId="1076"/>
      <pc:docMkLst>
        <pc:docMk/>
      </pc:docMkLst>
      <pc:sldChg chg="modSp">
        <pc:chgData name="abusadajohn09" userId="S::abusadajohn09_gmail.com#ext#@netorgft8471045.onmicrosoft.com::4fc77ee8-a1e0-4390-96ad-ea6a845b51e2" providerId="AD" clId="Web-{F9BEDF2A-7852-3960-1379-5AC9D58F8CA8}" dt="2024-09-16T20:37:02.550" v="12" actId="1076"/>
        <pc:sldMkLst>
          <pc:docMk/>
          <pc:sldMk cId="490881369" sldId="257"/>
        </pc:sldMkLst>
        <pc:picChg chg="mod">
          <ac:chgData name="abusadajohn09" userId="S::abusadajohn09_gmail.com#ext#@netorgft8471045.onmicrosoft.com::4fc77ee8-a1e0-4390-96ad-ea6a845b51e2" providerId="AD" clId="Web-{F9BEDF2A-7852-3960-1379-5AC9D58F8CA8}" dt="2024-09-16T20:37:02.550" v="12" actId="1076"/>
          <ac:picMkLst>
            <pc:docMk/>
            <pc:sldMk cId="490881369" sldId="257"/>
            <ac:picMk id="7" creationId="{C6CDAAE2-7381-6494-DA79-3DBBC469A19E}"/>
          </ac:picMkLst>
        </pc:picChg>
      </pc:sldChg>
    </pc:docChg>
  </pc:docChgLst>
  <pc:docChgLst>
    <pc:chgData name="hamoodsaad9" userId="S::hamoodsaad9_gmail.com#ext#@netorgft8471045.onmicrosoft.com::0210e525-3d51-43cf-a534-b6e1c93928e8" providerId="AD" clId="Web-{FAA1D8A3-21AB-DB42-56BF-D580FE6FBF3C}"/>
    <pc:docChg chg="modSld">
      <pc:chgData name="hamoodsaad9" userId="S::hamoodsaad9_gmail.com#ext#@netorgft8471045.onmicrosoft.com::0210e525-3d51-43cf-a534-b6e1c93928e8" providerId="AD" clId="Web-{FAA1D8A3-21AB-DB42-56BF-D580FE6FBF3C}" dt="2024-09-12T09:36:20.902" v="0"/>
      <pc:docMkLst>
        <pc:docMk/>
      </pc:docMkLst>
      <pc:sldChg chg="modSp">
        <pc:chgData name="hamoodsaad9" userId="S::hamoodsaad9_gmail.com#ext#@netorgft8471045.onmicrosoft.com::0210e525-3d51-43cf-a534-b6e1c93928e8" providerId="AD" clId="Web-{FAA1D8A3-21AB-DB42-56BF-D580FE6FBF3C}" dt="2024-09-12T09:36:20.902" v="0"/>
        <pc:sldMkLst>
          <pc:docMk/>
          <pc:sldMk cId="4203711287" sldId="259"/>
        </pc:sldMkLst>
        <pc:graphicFrameChg chg="modGraphic">
          <ac:chgData name="hamoodsaad9" userId="S::hamoodsaad9_gmail.com#ext#@netorgft8471045.onmicrosoft.com::0210e525-3d51-43cf-a534-b6e1c93928e8" providerId="AD" clId="Web-{FAA1D8A3-21AB-DB42-56BF-D580FE6FBF3C}" dt="2024-09-12T09:36:20.902" v="0"/>
          <ac:graphicFrameMkLst>
            <pc:docMk/>
            <pc:sldMk cId="4203711287" sldId="259"/>
            <ac:graphicFrameMk id="9" creationId="{EC5551D5-01B1-9AEB-7486-81A355682B0B}"/>
          </ac:graphicFrameMkLst>
        </pc:graphicFrameChg>
      </pc:sldChg>
    </pc:docChg>
  </pc:docChgLst>
  <pc:docChgLst>
    <pc:chgData name="MURAD MIDYAN TAHA HUSSEIN" userId="S::mra0214711_ju.edu.jo#ext#@netorgft8471045.onmicrosoft.com::e1ae7038-8476-4bdf-9d42-da1fa3f54f62" providerId="AD" clId="Web-{0647BDA9-3528-46C6-8B62-6E9F8BBDD073}"/>
    <pc:docChg chg="sldOrd">
      <pc:chgData name="MURAD MIDYAN TAHA HUSSEIN" userId="S::mra0214711_ju.edu.jo#ext#@netorgft8471045.onmicrosoft.com::e1ae7038-8476-4bdf-9d42-da1fa3f54f62" providerId="AD" clId="Web-{0647BDA9-3528-46C6-8B62-6E9F8BBDD073}" dt="2023-10-21T18:31:29.665" v="0"/>
      <pc:docMkLst>
        <pc:docMk/>
      </pc:docMkLst>
      <pc:sldChg chg="ord">
        <pc:chgData name="MURAD MIDYAN TAHA HUSSEIN" userId="S::mra0214711_ju.edu.jo#ext#@netorgft8471045.onmicrosoft.com::e1ae7038-8476-4bdf-9d42-da1fa3f54f62" providerId="AD" clId="Web-{0647BDA9-3528-46C6-8B62-6E9F8BBDD073}" dt="2023-10-21T18:31:29.665" v="0"/>
        <pc:sldMkLst>
          <pc:docMk/>
          <pc:sldMk cId="490881369" sldId="257"/>
        </pc:sldMkLst>
      </pc:sldChg>
    </pc:docChg>
  </pc:docChgLst>
  <pc:docChgLst>
    <pc:chgData name="alhajahmad670" userId="S::alhajahmad670_gmail.com#ext#@netorgft8471045.onmicrosoft.com::dfd7fb79-8106-48b2-8462-e42aced53ecd" providerId="AD" clId="Web-{085FAF84-2494-6A97-1F95-F56F9F46479D}"/>
    <pc:docChg chg="modSld">
      <pc:chgData name="alhajahmad670" userId="S::alhajahmad670_gmail.com#ext#@netorgft8471045.onmicrosoft.com::dfd7fb79-8106-48b2-8462-e42aced53ecd" providerId="AD" clId="Web-{085FAF84-2494-6A97-1F95-F56F9F46479D}" dt="2024-09-12T09:52:57.500" v="0" actId="20577"/>
      <pc:docMkLst>
        <pc:docMk/>
      </pc:docMkLst>
      <pc:sldChg chg="modSp">
        <pc:chgData name="alhajahmad670" userId="S::alhajahmad670_gmail.com#ext#@netorgft8471045.onmicrosoft.com::dfd7fb79-8106-48b2-8462-e42aced53ecd" providerId="AD" clId="Web-{085FAF84-2494-6A97-1F95-F56F9F46479D}" dt="2024-09-12T09:52:57.500" v="0" actId="20577"/>
        <pc:sldMkLst>
          <pc:docMk/>
          <pc:sldMk cId="4203711287" sldId="259"/>
        </pc:sldMkLst>
        <pc:spChg chg="mod">
          <ac:chgData name="alhajahmad670" userId="S::alhajahmad670_gmail.com#ext#@netorgft8471045.onmicrosoft.com::dfd7fb79-8106-48b2-8462-e42aced53ecd" providerId="AD" clId="Web-{085FAF84-2494-6A97-1F95-F56F9F46479D}" dt="2024-09-12T09:52:57.500" v="0" actId="20577"/>
          <ac:spMkLst>
            <pc:docMk/>
            <pc:sldMk cId="4203711287" sldId="259"/>
            <ac:spMk id="2" creationId="{E2799716-1BB0-3262-7B7A-BC2F581D1805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07:25:06.9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2T09:13:42.1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454 1 24575,'34'10'0,"-9"0"0,-10-7 0,0 0 0,0 1 0,0 1 0,-1 1 0,23 11 0,-32-14 0,0 1 0,-1-1 0,1 1 0,-1 0 0,0 0 0,0 1 0,-1-1 0,1 1 0,-1 0 0,0 0 0,0 0 0,-1 0 0,1 1 0,-1-1 0,0 0 0,-1 1 0,1 0 0,0 7 0,-1-4 0,0 0 0,0-1 0,-1 1 0,0 0 0,-1 0 0,1 0 0,-2-1 0,0 1 0,0 0 0,0-1 0,-1 0 0,-4 11 0,4-14 0,0 0 0,0 0 0,0 0 0,-1 0 0,0 0 0,0-1 0,0 1 0,0-1 0,-1 0 0,1-1 0,-1 1 0,0-1 0,0 0 0,0 0 0,-1 0 0,1-1 0,-1 1 0,-9 1 0,-14 2 0,-1-2 0,1-2 0,-1 0 0,-57-5 0,-115-29 0,164 22 0,30 7 0,1 1 0,0 0 0,-1 0 0,0 1 0,1 0 0,-1 0 0,-13 1 0,18 0 0,0 1 0,1 0 0,-1 0 0,0 0 0,1 1 0,-1-1 0,1 1 0,0-1 0,-1 1 0,1 0 0,0-1 0,0 1 0,0 1 0,0-1 0,0 0 0,1 0 0,-1 1 0,1-1 0,-1 1 0,1-1 0,0 1 0,0-1 0,0 1 0,0 0 0,0 5 0,-1-1 7,0 1 0,1-1-1,0 1 1,1-1 0,-1 1-1,1-1 1,1 1 0,0 0-1,0-1 1,0 0 0,1 1 0,0-1-1,0 0 1,1 0 0,5 10-1,5 6-283,0-1 0,2 0 0,19 21 0,-26-33-87,5 6-6462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2T09:13:45.8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1 24575,'-1'0'0,"-1"0"0,1 1 0,0-1 0,0 0 0,0 1 0,0 0 0,0-1 0,0 1 0,0-1 0,0 1 0,0 0 0,0 0 0,0 0 0,0-1 0,0 1 0,1 0 0,-1 0 0,0 0 0,1 0 0,-1 0 0,0 1 0,1-1 0,0 0 0,-1 0 0,1 0 0,0 0 0,-1 2 0,-6 36 0,7-36 0,-8 147 0,-1 14 0,-1-68 0,3 153 0,9-192 0,4-1 0,1-1 0,3 1 0,20 61 0,56 111 0,12 40 0,-89-227 0,7 67 0,-15-82 0,2-1 0,1 1 0,1-1 0,2 1 0,0-2 0,20 46 0,27 12 0,-44-69 0,0 0 0,-1 1 0,0 0 0,-1 1 0,-1-1 0,0 1 0,-1 1 0,0-1 0,-2 1 0,4 17 0,-7-16 0,2 0 0,-1 0 0,2-1 0,8 26 0,-9-37 0,-1 1 0,1-1 0,1 0 0,-1 0 0,1 0 0,-1 0 0,1 0 0,1-1 0,-1 1 0,1-1 0,-1 0 0,1-1 0,0 1 0,0-1 0,1 0 0,7 3 0,13 3 0,-1-1 0,1-1 0,28 4 0,27 7 0,23 11 0,65 20 0,256 39 0,-272-68 0,1-7 0,250-10 0,882-33 0,-1247 30 0,-10 2 0,1-2 0,-1-1 0,0-2 0,0 0 0,38-11 0,-63 12 0,0 1 0,1-1 0,-1 0 0,0 0 0,-1 0 0,1 0 0,0-1 0,-1 0 0,1 1 0,-1-2 0,0 1 0,0 0 0,0 0 0,0-1 0,-1 0 0,1 1 0,-1-1 0,0 0 0,0 0 0,-1 0 0,1 0 0,-1-1 0,0 1 0,2-9 0,-2-6 0,0 0 0,-1 0 0,-1 0 0,-5-31 0,-1-9 0,5-15 0,-10-116 0,-41-217 0,39 296 0,-5-108 0,20-242 0,-1 442 0,1 1 0,0-1 0,1 1 0,1 0 0,1 0 0,0 0 0,2 0 0,0 0 0,1 1 0,0 0 0,2 1 0,0-1 0,0 2 0,2-1 0,14-16 0,-11 17 0,3-2 0,-1-1 0,0 0 0,-2-1 0,19-32 0,-30 47 0,-1 0 0,0 0 0,0 0 0,-1-1 0,1 1 0,-1 0 0,0-1 0,0 1 0,0-1 0,-1 1 0,1-1 0,-1 1 0,0-1 0,0 1 0,-1-1 0,0 1 0,1-1 0,-2 1 0,1-1 0,0 1 0,-1 0 0,0 0 0,0 0 0,0 0 0,0 0 0,-1 0 0,1 0 0,-1 1 0,0-1 0,-5-4 0,-190-152 20,113 96-1405,65 49-5441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2T09:13:47.4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869 101 24575,'-7'-1'0,"1"0"0,-1-1 0,0 0 0,1 0 0,0-1 0,-1 1 0,1-2 0,-11-6 0,-19-9 0,-1 5 0,-69-17 0,92 28 0,0 1 0,-1 0 0,1 1 0,0 0 0,-1 1 0,1 1 0,-1 0 0,-18 4 0,28-3 0,1-1 0,-1 1 0,0 1 0,1-1 0,-1 1 0,1-1 0,-1 1 0,1 1 0,0-1 0,1 0 0,-1 1 0,0 0 0,1 0 0,0 0 0,0 0 0,0 1 0,1-1 0,-1 1 0,1-1 0,0 1 0,0 0 0,1 0 0,-2 5 0,-2 15 0,0 0 0,2 1 0,0 39 0,0-9 0,0-32 0,0-9 0,1 0 0,1 0 0,0 1 0,1-1 0,0 1 0,1-1 0,1 0 0,1 1 0,0-1 0,10 26 0,6-3 0,3-2 0,33 45 0,-37-57 0,-1 0 0,-1 0 0,-1 2 0,-1 0 0,-1 1 0,-2 0 0,9 29 0,-14-31 0,1 0 0,2-1 0,13 28 0,-21-48 0,1-1 0,-1 0 0,0 1 0,1-1 0,-1 1 0,-1 0 0,1-1 0,-1 1 0,1 0 0,-1 0 0,0-1 0,0 1 0,-1 0 0,1-1 0,-1 1 0,1 0 0,-1-1 0,-3 7 0,1-5 0,0 0 0,0 0 0,-1 0 0,1 0 0,-1-1 0,0 0 0,-1 1 0,1-2 0,-1 1 0,-9 6 0,-9 2 0,0-1 0,0-1 0,-1 0 0,-34 7 0,31-10 23,0-1 0,-1-2 0,0-1 0,-56 0 0,-109-21-1355,186 17 1184,-46-5-6678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2T09:13:49.4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395 1 24575,'8'1'0,"0"0"0,0 1 0,0 0 0,0 0 0,-1 0 0,1 1 0,-1 1 0,0-1 0,0 1 0,0 0 0,0 1 0,-1 0 0,0 0 0,7 6 0,-4-3 0,-1 0 0,0 1 0,-1 0 0,0 0 0,-1 0 0,1 1 0,-2 0 0,1 0 0,5 15 0,-9-17 0,0 0 0,0-1 0,-1 1 0,0 1 0,0-1 0,-1 0 0,0 0 0,0 0 0,-1 0 0,-2 10 0,2-15 0,0 1 0,0-1 0,0 1 0,-1-1 0,0 1 0,1-1 0,-1 0 0,0 0 0,0 0 0,-1 0 0,1 0 0,-1 0 0,1-1 0,-1 1 0,0-1 0,0 0 0,0 0 0,0 0 0,0 0 0,-1 0 0,1-1 0,0 0 0,-1 1 0,-5 0 0,-64 4 0,59-7 0,-1 2 0,1-1 0,0 2 0,-1 0 0,-19 6 0,31-7 0,0 0 0,0 1 0,0-1 0,0 1 0,0 0 0,0 0 0,1 0 0,-1 0 0,1 0 0,-1 0 0,1 1 0,0-1 0,0 1 0,0 0 0,0-1 0,0 1 0,1 0 0,-1 0 0,1 0 0,0 0 0,0 1 0,0-1 0,0 0 0,0 0 0,1 1 0,0-1 0,-1 0 0,2 5 0,0 4 0,0-1 0,1 1 0,1 0 0,0-1 0,1 1 0,0-1 0,1 0 0,6 11 0,-4-7 0,0 0 0,-1 1 0,6 24 0,-8-11 0,0 0 0,-2 1 0,-2-1 0,-4 49 0,4-75 0,-1-1 0,1 1 0,-1 0 0,0 0 0,0-1 0,0 1 0,0 0 0,-1-1 0,1 1 0,-1-1 0,1 0 0,-1 1 0,0-1 0,0 0 0,0 0 0,0 0 0,0 0 0,-3 1 0,0 1 0,-1-1 0,1-1 0,-1 1 0,0-1 0,1 0 0,-1 0 0,0-1 0,-8 1 0,-2 0 0,0-1 0,0-1 0,0 0 0,0-1 0,-28-6 0,37 6 5,1-2 0,-1 1 0,1-1 0,0 0 0,0 0 0,0 0 0,0-1 0,0 0 1,1 0-1,0-1 0,0 0 0,0 1 0,0-2 0,-6-9 0,-30-27-1446,23 28-5385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2T09:14:09.3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561 118 24575,'-15'-2'0,"0"-1"0,0 0 0,0-1 0,0-1 0,1-1 0,-1 1 0,1-2 0,1 0 0,-17-12 0,-17-6 0,30 16 0,13 6 0,0 0 0,0 1 0,0 0 0,0 0 0,-1 0 0,1 0 0,-1 0 0,1 1 0,-1 0 0,1 0 0,-1 0 0,0 1 0,1 0 0,-1 0 0,0 0 0,1 0 0,-1 1 0,0-1 0,1 1 0,-1 0 0,-6 3 0,-3 2 0,-1 1 0,1 1 0,0 0 0,1 0 0,0 2 0,0-1 0,1 2 0,0 0 0,1 0 0,1 1 0,-1 0 0,2 1 0,0 0 0,0 1 0,1 0 0,1 0 0,1 0 0,0 1 0,0 0 0,2 0 0,0 1 0,0 0 0,2-1 0,0 1 0,0 0 0,2 0 0,1 24 0,1-32 0,-1 0 0,1 0 0,0 0 0,1-1 0,0 1 0,0-1 0,0 1 0,1-1 0,0 0 0,1-1 0,0 1 0,0-1 0,0 1 0,0-2 0,1 1 0,0-1 0,1 0 0,-1 0 0,1 0 0,0-1 0,0 0 0,0 0 0,0-1 0,1 0 0,14 4 0,-14-5 0,0 0 0,0 0 0,0-1 0,1 0 0,-1-1 0,0 0 0,0 0 0,1 0 0,-1-1 0,0 0 0,0-1 0,0 0 0,0 0 0,0-1 0,-1 0 0,1 0 0,-1-1 0,0 0 0,0 0 0,0-1 0,0 0 0,-1 0 0,0 0 0,0-1 0,8-9 0,78-114 0,-87 120 0,-1 0 0,0 0 0,0-1 0,-1 1 0,0-1 0,-1 0 0,0 0 0,-1 0 0,0 0 0,0 0 0,-2-20 0,0 21 0,0 0 0,0 0 0,0 0 0,-2 0 0,1 0 0,-1 1 0,0-1 0,0 1 0,-1 0 0,-1 0 0,1 0 0,-1 1 0,-9-11 0,-48-35-1365,36 31-5461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2T09:14:14.0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625 106 24575,'-8'-1'0,"0"-1"0,0 0 0,0-1 0,0 0 0,0 0 0,1-1 0,0 1 0,-1-2 0,1 1 0,-7-7 0,-20-10 0,17 13 0,-1 1 0,0 1 0,0 0 0,0 1 0,0 1 0,-1 1 0,-34-1 0,25 4 0,-1 0 0,1 2 0,1 2 0,-45 10 0,65-12 0,0 0 0,0 0 0,0 1 0,1 0 0,-1 0 0,1 1 0,0 0 0,0 0 0,0 1 0,0-1 0,1 1 0,-1 0 0,2 1 0,-1-1 0,0 1 0,1 0 0,0 0 0,0 1 0,-2 6 0,1-1 0,1 0 0,0 0 0,1 0 0,1 0 0,0 0 0,0 1 0,2-1 0,-1 1 0,1-1 0,3 18 0,-2-23 0,1 0 0,0 0 0,0 0 0,1 0 0,0 0 0,0 0 0,1 0 0,0-1 0,0 0 0,0 0 0,1 0 0,0 0 0,0-1 0,0 1 0,1-1 0,0-1 0,0 1 0,10 5 0,-4-3 0,0-1 0,0 0 0,0-1 0,1 0 0,-1-1 0,1 0 0,0-1 0,0-1 0,22 2 0,-1-3 0,-1-2 0,41-5 0,-63 5 0,1-2 0,-1 1 0,0-2 0,0 1 0,0-1 0,0-1 0,-1 0 0,0-1 0,0 0 0,11-8 0,121-93 0,-107 83 0,-24 17 0,0 0 0,-1-1 0,1 0 0,-1 0 0,-1-1 0,10-11 0,-19 19 0,1 1 0,-1-1 0,1 0 0,-1 1 0,1-1 0,-1 0 0,1 1 0,-1-1 0,0 0 0,1 0 0,-1 1 0,0-1 0,0 0 0,0 0 0,0 0 0,1 1 0,-1-1 0,0 0 0,0 0 0,-1 0 0,1 1 0,0-1 0,0 0 0,0 0 0,0 0 0,-1 1 0,1-1 0,0 0 0,-1 0 0,1 1 0,-1-2 0,-1 1 0,0-1 0,1 1 0,-1 0 0,0 0 0,0 0 0,0 0 0,0 0 0,0 0 0,0 0 0,0 1 0,-4-2 0,-63-3 0,65 5 0,-30 0-1365,4 1-5461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2T09:14:19.3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293 229 24575,'0'-33'0,"1"17"0,0 0 0,-2 0 0,0 0 0,-1 0 0,-5-23 0,5 35 0,1 0 0,-1-1 0,0 1 0,0 0 0,-1 0 0,1 0 0,-1 0 0,0 1 0,0-1 0,0 1 0,-1-1 0,1 1 0,-1 0 0,1 1 0,-1-1 0,0 1 0,0-1 0,-1 1 0,1 0 0,0 1 0,-1-1 0,1 1 0,-7-2 0,7 2 0,1 1 0,-1-1 0,0 1 0,1-1 0,-1 1 0,0 0 0,1 0 0,-1 1 0,0-1 0,1 1 0,-1 0 0,0 0 0,1 0 0,-1 1 0,1-1 0,0 1 0,-4 2 0,2-1 0,0 1 0,0 0 0,1 0 0,0 1 0,0 0 0,0-1 0,0 1 0,1 0 0,-5 10 0,-2 9 0,0 1 0,2 0 0,-11 50 0,15-56 0,-8 23 0,-7 32 0,18-69 0,0 0 0,1 0 0,-1 0 0,1 0 0,0 1 0,0-1 0,1 0 0,0 0 0,0 0 0,0 0 0,2 5 0,-1-7 0,0 0 0,0 0 0,0 0 0,1 0 0,-1-1 0,1 1 0,-1-1 0,1 0 0,0 0 0,0 0 0,0 0 0,0 0 0,0 0 0,0-1 0,1 1 0,-1-1 0,0 0 0,1 0 0,-1-1 0,1 1 0,-1-1 0,1 1 0,-1-1 0,1 0 0,0-1 0,5 0 0,3 0 0,-1-1 0,1 0 0,-1 0 0,0-2 0,0 1 0,0-1 0,11-6 0,-15 6-76,-1 1 1,1-1-1,-1 0 0,1-1 0,-1 1 0,-1-1 0,1-1 0,-1 1 1,0-1-1,0 0 0,0 0 0,-1 0 0,0-1 0,0 1 1,-1-1-1,1 0 0,2-11 0,-1-5-6750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2T09:14:28.0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1 24575,'0'483'0,"0"-470"-227,-1 0-1,0 0 1,-1 0-1,-1 0 1,-3 13-1,-1-4-6598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2T09:14:39.6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364 1141 24575,'1431'0'0,"-1415"1"0,1 1 0,-1 1 0,0 0 0,1 1 0,27 11 0,-22-7 0,0-2 0,33 7 0,62-2 0,205-8 0,-185-5 0,440 30 0,-477-21 0,0-5 0,130-13 0,-197 7 0,1-2 0,-1-1 0,0-2 0,0-1 0,-1-1 0,0-2 0,-1-1 0,-1-1 0,-1-2 0,39-28 0,-57 33 0,0 0 0,-1 0 0,0-1 0,-1-1 0,-1 1 0,0-1 0,-1-1 0,7-18 0,24-42 0,-30 63 0,0-1 0,-1 1 0,0-1 0,-1-1 0,-1 1 0,0-1 0,0 0 0,-2 0 0,4-23 0,1-16 0,-4 33 0,-1-1 0,-1 0 0,-1-38 0,-2 52 0,0 0 0,0 0 0,-1 0 0,0 0 0,0 0 0,0 1 0,-1-1 0,0 1 0,0 0 0,-1-1 0,0 2 0,0-1 0,0 0 0,-1 1 0,-8-8 0,-18-12 0,-1 1 0,-1 1 0,-1 2 0,-58-26 0,14 13 0,25 11 0,-66-39 0,69 30 0,11 7 0,-49-24 0,74 43 0,-1 0 0,0 0 0,0 2 0,0 0 0,-1 0 0,1 2 0,-23-2 0,-409 5 0,168 3 0,-793-4 0,830-18 0,6 1 0,-479 18 0,694-1 0,-1 1 0,1 1 0,-41 8 0,55-8 0,0 0 0,0 0 0,0 1 0,1 0 0,-1 0 0,1 1 0,-1-1 0,1 1 0,0 1 0,1-1 0,-1 1 0,1 0 0,0 0 0,0 1 0,-7 9 0,-1 11 0,1 0 0,2 1 0,0 0 0,2 1 0,-7 37 0,-12 39 0,18-70 8,1 1-1,2 0 1,-4 69-1,11 111-133,3-79-1143,-4-108-5557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2T09:14:48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 24575,'3062'0'0,"-3024"-1"-455,-1-1 0,44-8 0,-44 2-6371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2T09:13:23.1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265 231 24575,'-31'25'0,"26"-22"0,1 0 0,-1 0 0,1 0 0,0 1 0,0 0 0,0 0 0,1 0 0,0 0 0,-5 7 0,-13 28 0,2 1 0,1 1 0,-20 73 0,15-11 0,16-63 0,-2-2 0,-17 46 0,20-64 0,0-1 0,1 2 0,1-1 0,0 0 0,0 24 0,5 107 0,1-68 0,2-42 0,2 0 0,2 0 0,1-1 0,3 0 0,17 43 0,-13-35 0,11 31 0,4-1 0,2-2 0,53 87 0,-67-132 0,-2 2 0,-1 0 0,-1 1 0,-2 1 0,13 58 0,-19-64 0,0 1 0,2-1 0,1 0 0,16 31 0,-23-53 0,2 1 0,-1-1 0,1 0 0,0-1 0,0 1 0,1-1 0,0 0 0,0 0 0,0-1 0,1 0 0,-1 0 0,1-1 0,1 1 0,-1-1 0,0-1 0,1 1 0,0-2 0,0 1 0,0-1 0,9 2 0,39 1 0,-1-2 0,99-8 0,-24-1 0,-55 7 0,0 3 0,-1 4 0,106 24 0,-127-22 0,-1-3 0,74 2 0,113-11 0,-95-1 0,1544 2 0,-1669 1 0,-1-2 0,0-1 0,1 0 0,-1-1 0,-1-1 0,27-10 0,100-54 0,-113 53 0,-28 14 0,67-34 0,114-77 0,-180 110 0,0 0 0,0-1 0,0 0 0,-1 1 0,1-1 0,-1-1 0,0 1 0,0 0 0,-1-1 0,1 1 0,-1-1 0,0 0 0,2-8 0,-1-1 0,0-1 0,-1 0 0,0-20 0,6-41 0,2 34 0,1-3 0,-1-1 0,-2 0 0,3-78 0,-13-444 0,2 555 0,0-1 0,0 1 0,-1-1 0,-1 1 0,-1-1 0,1 1 0,-2 0 0,0 0 0,-1 0 0,0 1 0,-1 0 0,-14-23 0,13 23 0,0 0 0,1 0 0,0 0 0,1-1 0,0 0 0,-5-24 0,-7-85 0,11 66 0,1-60 0,5 79 0,-8-53 0,5 77 0,-1-1 0,0 2 0,-1-1 0,-9-16 0,-4-11 0,13 29 0,1-1 0,-2 1 0,1 0 0,-1 1 0,-1-1 0,-11-13 0,12 18 0,0 0 0,-1 1 0,1-1 0,-1 2 0,0-1 0,-1 1 0,1 0 0,-1 0 0,0 1 0,-9-3 0,-15-3 0,0 2 0,-52-5 0,44 7 0,-51-12 0,8-5 0,0 4 0,-159-12 0,-29 25 0,-75-5 0,242-1 0,-109-4 0,-519 42 0,108-17 0,379-13 0,124 1 0,51-1 0,0 4 0,-77 9 0,138-8-57,-1 0 0,0 1 1,1 0-1,-1 1 0,1 0 0,0 0 0,0 1 0,1 0 0,0 1 0,-1 0 0,2 0 1,-1 0-1,1 1 0,0 0 0,0 1 0,1 0 0,0 0 0,0 0 0,1 1 1,0-1-1,1 1 0,0 0 0,-5 17 0,4-3-6769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2T09:14:52.3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496 1173 24575,'-16'-3'0,"0"-1"0,0 0 0,0-1 0,1 0 0,0-2 0,0 1 0,0-2 0,-15-10 0,26 16 0,-14-11 0,1 0 0,1-1 0,0-1 0,0 0 0,1-1 0,2-1 0,-1 0 0,-11-21 0,5 9 0,-44-48 0,51 64 0,-1 0 0,1 0 0,-20-28 0,29 35 0,1 0 0,-1-1 0,1 0 0,0 0 0,1 0 0,-1 0 0,2 0 0,-1 0 0,1 0 0,-1-11 0,-1-57 0,12-109 0,-8 173 0,1 0 0,1 0 0,0 0 0,0 1 0,1 0 0,1 0 0,-1 0 0,2 0 0,-1 0 0,1 1 0,15-17 0,6-3 0,62-52 0,-27 26 0,-44 38 0,1 0 0,0 1 0,2 1 0,24-14 0,-39 26 0,-1-1 0,1 2 0,0-1 0,0 1 0,0-1 0,0 2 0,0-1 0,0 1 0,1 0 0,-1 0 0,0 0 0,1 1 0,-1 0 0,1 1 0,-1-1 0,0 1 0,1 0 0,-1 1 0,0 0 0,0 0 0,10 4 0,19 15 0,-1 2 0,-1 1 0,-1 1 0,-1 2 0,-1 1 0,-2 2 0,-1 0 0,27 41 0,-42-50 0,-1 1 0,-1 0 0,0 0 0,8 37 0,11 26 0,-12-41 0,-2 2 0,-2 0 0,12 81 0,-24-115 0,0-4 0,-1-1 0,1 1 0,1 0 0,-1-1 0,1 1 0,0-1 0,1 0 0,0 1 0,0-1 0,1 0 0,-1-1 0,1 1 0,1-1 0,0 0 0,5 7 0,14 8 0,0-1 0,1 0 0,1-2 0,53 28 0,-78-46 0,0 1 0,0-1 0,0 1 0,0 0 0,0-1 0,1 0 0,-1 1 0,0-1 0,0 0 0,0 0 0,0 1 0,1-1 0,-1 0 0,0 0 0,0 0 0,0 0 0,0-1 0,1 1 0,-1 0 0,0 0 0,0-1 0,0 1 0,0-1 0,0 1 0,0-1 0,0 1 0,0-1 0,0 0 0,0 1 0,0-1 0,0 0 0,0 0 0,0 0 0,-1 1 0,1-1 0,0 0 0,-1 0 0,1 0 0,0 0 0,-1 0 0,1-1 0,-1 1 0,0 0 0,1 0 0,-1 0 0,0 0 0,0 0 0,0-1 0,0 1 0,0 0 0,0-2 0,1-13 0,0 1 0,-1 0 0,-3-21 0,1 17 0,0-38 0,2 19 0,-2 0 0,-1 1 0,-3-1 0,-10-43 0,10 86 0,-2 17 0,-6 27 0,-2 29 0,6-34 0,2 1 0,-4 62 0,12-99 0,-1 0 0,0 0 0,0 0 0,-1 0 0,0 0 0,0 0 0,-1 0 0,-4 9 0,6-15 0,0 1 0,-1-1 0,1 1 0,-1-1 0,0 0 0,1 0 0,-1 1 0,0-1 0,0-1 0,-1 1 0,1 0 0,0 0 0,0-1 0,-1 1 0,1-1 0,-1 0 0,1 0 0,-1 0 0,0 0 0,0 0 0,1-1 0,-1 1 0,0-1 0,0 1 0,1-1 0,-1 0 0,-4-1 0,1-1 0,0-1 0,-1 0 0,1 0 0,1 0 0,-1-1 0,0 0 0,1 0 0,0 0 0,0-1 0,-7-8 0,-9-7 0,-36-28-1365,31 30-5461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2T09:14:53.4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24575,'0'775'0,"0"-761"20,0 0 0,1 0 0,1 0 0,0-1 0,7 25 0,-7-33-113,1 1 0,-1 0 1,1-1-1,0 0 0,1 1 0,-1-1 0,1 0 0,0-1 1,0 1-1,1-1 0,-1 0 0,1 0 0,0 0 1,0-1-1,8 5 0,6 1-6733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2T09:15:05.4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5 844 24575,'-2'-113'0,"-1"40"0,13-134 0,-8 194 0,1 0 0,0-1 0,0 1 0,2 0 0,-1 1 0,2-1 0,0 1 0,0 0 0,1 0 0,12-16 0,-4 12 0,1 0 0,0 0 0,1 2 0,0 0 0,32-19 0,-20 15 0,1 1 0,1 1 0,0 2 0,1 2 0,0 0 0,1 2 0,0 2 0,34-5 0,146-18 0,427-4 0,-619 35 0,0 1 0,0 0 0,0 2 0,30 8 0,-46-10 0,0 1 0,0 0 0,0 1 0,0-1 0,0 1 0,0 0 0,-1 0 0,1 0 0,-1 1 0,0-1 0,0 1 0,0 0 0,-1 0 0,0 1 0,1-1 0,-1 1 0,-1 0 0,1 0 0,-1 0 0,1 0 0,1 7 0,2 19 0,-2-1 0,0 1 0,-3 0 0,0 0 0,-2 0 0,-6 40 0,3-15 0,2-23 0,-2-1 0,-1 0 0,-1-1 0,-2 1 0,-1-1 0,-2-1 0,-1 0 0,-1 0 0,-1-1 0,-31 46 0,13-29 0,2-2 0,-25 47 0,50-84 0,0 1 0,0-1 0,-1 0 0,1-1 0,-1 0 0,-1 0 0,1 0 0,-1 0 0,0-1 0,-12 6 0,-13 6 0,-41 16 0,35-16 0,30-14 0,-6 3 0,0 1 0,1 0 0,-19 14 0,28-18 0,0 0 0,1 0 0,-1 1 0,1-1 0,0 1 0,0 0 0,0 0 0,0 0 0,1 0 0,-1 1 0,1-1 0,1 1 0,-1-1 0,0 1 0,0 5 0,-2 9 0,-3 17 0,1 1 0,-2 63 0,14-78 0,-6-22 0,1 1 0,-1-1 0,0 1 0,1-1 0,-1 0 0,0 0 0,1 1 0,-1-1 0,1 0 0,-1 0 0,1 1 0,-1-1 0,1 0 0,-1 0 0,1 0 0,-1 0 0,1 0 0,-1 1 0,1-1 0,-1 0 0,1 0 0,-1-1 0,1 1 0,-1 0 0,2 0 0,0-1 0,0 0 0,-1 0 0,1 0 0,0 0 0,0-1 0,0 1 0,-1 0 0,1-1 0,-1 0 0,1 1 0,-1-1 0,0 0 0,0 1 0,1-1 0,-1 0 0,1-4 0,2-3 0,18-44 0,3 0 0,46-71 0,-69 122 0,-1-1 0,1 0 0,0 1 0,0-1 0,0 1 0,1-1 0,-1 1 0,0 0 0,1 0 0,0 0 0,-1 1 0,1-1 0,0 1 0,0-1 0,0 1 0,0 0 0,0 0 0,5-1 0,-6 2 0,0 1 0,0-1 0,0 1 0,-1-1 0,1 1 0,0 0 0,0 0 0,-1 0 0,1 0 0,-1 0 0,1 0 0,-1 0 0,1 0 0,-1 1 0,0-1 0,1 1 0,-1-1 0,0 1 0,0-1 0,0 1 0,0 0 0,-1-1 0,1 1 0,0 0 0,-1 0 0,1-1 0,-1 1 0,1 0 0,-1 0 0,0 0 0,0 0 0,0 2 0,1 0 0,0 1 0,0-1 0,-1 1 0,0-1 0,0 0 0,0 1 0,0-1 0,0 1 0,-1-1 0,0 1 0,0-1 0,0 0 0,-1 0 0,1 0 0,-1 1 0,0-1 0,0-1 0,-1 1 0,1 0 0,-1 0 0,0-1 0,1 0 0,-2 1 0,1-1 0,-4 3 0,-1-1 0,-1-1 0,1 0 0,-1 0 0,0-1 0,0 0 0,0 0 0,0-1 0,-1 0 0,1-1 0,-1 0 0,-11-1 0,-166 3 0,177-3 0,1-1 0,-1 0 0,0 0 0,1-1 0,0-1 0,-1 1 0,1-1 0,0-1 0,1 0 0,-1 0 0,1 0 0,-11-8 0,15 10 0,1 0 0,0 0 0,0 0 0,0-1 0,1 1 0,-1-1 0,1 0 0,-1 1 0,1-1 0,0 0 0,0 0 0,0-1 0,0 1 0,1 0 0,-1-1 0,1 1 0,0-1 0,0 1 0,0-1 0,0 1 0,1-1 0,-1 0 0,1 0 0,0 1 0,0-1 0,1 0 0,-1 1 0,1-1 0,-1 0 0,1 1 0,0-1 0,1 1 0,-1-1 0,3-4 0,1 1 9,0 1-1,0 1 0,0-1 0,1 1 1,0 0-1,0 0 0,0 0 0,1 1 1,-1 0-1,1 0 0,0 1 0,0 0 1,11-3-1,15-5-680,52-9 1,-82 19 533,41-7-6688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2T09:15:07.8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625 39 24575,'-8'-1'0,"1"0"0,0 0 0,-1 0 0,1-1 0,-13-5 0,-26-6 0,0 7 0,0 2 0,-1 2 0,0 2 0,1 2 0,0 2 0,-1 2 0,-49 13 0,89-18 0,1 1 0,0 0 0,0 1 0,0 0 0,1-1 0,-1 2 0,1-1 0,-1 1 0,1-1 0,0 1 0,1 1 0,-1-1 0,1 1 0,0 0 0,-6 8 0,8-9 0,0 0 0,1 0 0,0 0 0,-1 0 0,1 0 0,1 0 0,-1 1 0,1-1 0,-1 0 0,1 0 0,0 1 0,1-1 0,-1 0 0,1 0 0,0 1 0,0-1 0,0 0 0,0 0 0,1 0 0,0 0 0,0-1 0,0 1 0,4 5 0,7 8 0,2 0 0,0-1 0,1-1 0,0-1 0,2 0 0,-1-1 0,32 18 0,-37-25 0,0-1 0,0 0 0,0-1 0,1 0 0,0 0 0,-1-1 0,1-1 0,0-1 0,0 1 0,0-2 0,1 0 0,-1-1 0,0 0 0,14-3 0,-20 3 0,0 0 0,0-1 0,0 0 0,0 0 0,0-1 0,0 0 0,0 0 0,-1 0 0,1-1 0,-1 0 0,0 0 0,0 0 0,-1-1 0,0 0 0,1 0 0,-1-1 0,-1 1 0,1-1 0,-1 0 0,0-1 0,-1 1 0,1 0 0,-1-1 0,0 0 0,-1 0 0,2-7 0,3-58 101,-7 55-590,1-1 0,6-28 1,-1 25-6338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2T09:15:14.1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 24575,'-6'0'0,"4"0"0,8 5 0,9 3 0,17-2 0,21 0 0,13-2 0,-1-2 0,-5 0 0,-7-2 0,-7 0 0,-6 0 0,-10 0-8191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2T09:15:19.0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744 0 24575,'-1'1'0,"-1"-1"0,1 1 0,-1 0 0,1-1 0,0 1 0,-1 0 0,1 0 0,0 0 0,0 0 0,0 0 0,0 0 0,0 0 0,0 1 0,0-1 0,0 0 0,0 0 0,0 1 0,0-1 0,1 1 0,-1-1 0,1 1 0,-1-1 0,1 1 0,0-1 0,-1 1 0,1-1 0,0 3 0,-6 51 0,6-49 0,-2 38 0,-2 0 0,-2 0 0,-2 0 0,-1-1 0,-3 0 0,-1-1 0,-23 49 0,3-26 0,3 2 0,3 1 0,3 2 0,-27 123 0,13 116 0,3 470 0,69-337 0,0-26 0,-32-292 0,-7 253 0,3-361 0,-1-1 0,-1 1 0,-1 0 0,0-1 0,-1 0 0,0 0 0,-11 18 0,9-19 0,0 1 0,1 0 0,1 0 0,1 1 0,0-1 0,1 1 0,-2 18 0,-10 84 0,8-67 0,-1 73 0,8-54 0,4 120 0,-3-187 0,0-1 0,0 1 0,0-1 0,0 1 0,1-1 0,-1 1 0,1-1 0,0 1 0,-1-1 0,1 1 0,0-1 0,1 0 0,-1 1 0,0-1 0,1 0 0,-1 0 0,1 0 0,0 0 0,-1 0 0,1 0 0,0-1 0,0 1 0,0 0 0,0-1 0,1 0 0,-1 1 0,0-1 0,1 0 0,-1 0 0,1-1 0,-1 1 0,1 0 0,-1-1 0,1 1 0,-1-1 0,1 0 0,-1 0 0,1 0 0,3-1 0,2 0 0,0-1 0,0 0 0,-1 0 0,1-1 0,-1 0 0,0 0 0,1-1 0,-1 0 0,-1 0 0,1-1 0,9-8 0,-7 5 0,-1 0 0,0-1 0,0-1 0,-1 1 0,0-1 0,-1 0 0,8-17 0,-3-3 0,13-45 0,-11 33 0,-11 35 0,1 1 0,0-1 0,0 1 0,0 0 0,7-9 0,5-8 0,-15 23 0,0 0 0,0 0 0,0 0 0,0-1 0,0 1 0,0 0 0,1 0 0,-1 0 0,0-1 0,0 1 0,0 0 0,0 0 0,0 0 0,0-1 0,0 1 0,0 0 0,0 0 0,0 0 0,0 0 0,-1-1 0,1 1 0,0 0 0,0 0 0,0 0 0,0-1 0,0 1 0,0 0 0,0 0 0,0 0 0,-1 0 0,1-1 0,0 1 0,0 0 0,0 0 0,0 0 0,0 0 0,-1 0 0,1 0 0,0 0 0,0-1 0,0 1 0,-1 0 0,1 0 0,0 0 0,0 0 0,0 0 0,-1 0 0,1 0 0,0 0 0,0 0 0,0 0 0,-1 0 0,1 0 0,0 0 0,0 0 0,0 0 0,0 0 0,-1 0 0,1 1 0,0-1 0,0 0 0,0 0 0,-1 0 0,1 0 0,0 0 0,0 1 0,-21 4 0,15-3 0,-9 2 0,1 1 0,0 1 0,0 0 0,1 1 0,-1 0 0,2 1 0,-1 1 0,1 0 0,-11 11 0,15-13 0,1 0 0,0 0 0,0 1 0,1 0 0,0 1 0,1-1 0,0 1 0,0 0 0,1 1 0,0-1 0,0 1 0,1-1 0,0 1 0,-1 15 0,3-18 0,-10 68 0,10-70 0,0-1 0,0 0 0,-1 0 0,1 0 0,-1 0 0,0 0 0,0 0 0,0 0 0,-1 0 0,1-1 0,-1 1 0,0-1 0,0 0 0,-5 4 0,7-6 0,0-1 0,0 1 0,-1 0 0,1-1 0,0 1 0,-1-1 0,1 0 0,-1 0 0,1 1 0,-1-1 0,1 0 0,0 0 0,-1 0 0,1 0 0,-1-1 0,1 1 0,-1 0 0,1-1 0,0 1 0,-1 0 0,1-1 0,0 0 0,-1 1 0,1-1 0,0 0 0,0 0 0,-1 0 0,1 1 0,-1-3 0,-31-35 0,29 32 0,-42-54 0,20 29 0,2-1 0,1-2 0,2 0 0,1-1 0,-27-68 0,3-5-1365,37 87-5461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2T09:15:20.5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261 1 24575,'-1'15'0,"-1"0"0,0 1 0,-8 23 0,-1 9 0,-13 53 0,-5 0 0,-77 178 0,62-172 0,37-87-455,0 0 0,-6 35 0,9-27-6371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2T09:15:26.8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0 318 24575,'30'2'0,"0"1"0,32 7 0,35 4 0,54-6 0,167-14 0,-189-8 0,69-3 0,-76 18 0,-54 1 0,-1-3 0,103-14 0,-114 7 0,1 2 0,95 2 0,113 23 0,-217-14 0,93 3 0,2-7 0,253-29 0,-220 19 0,-114 8 0,104-16 0,-5 1 0,-36 6 0,83-29 0,-179 34 0,-1 1 0,1 2 0,32 1 0,-24 0 0,41-4 0,-67 3 0,1 0 0,-1-1 0,0 0 0,0 0 0,0-1 0,-1-1 0,19-10 0,-26 13 8,0-1-1,0 1 1,0-1-1,0 1 1,-1-1-1,1 0 1,-1 0-1,0 0 1,0 0-1,0-1 1,0 1-1,-1 0 1,1-1-1,-1 0 1,2-4-1,-1-3-378,0 0-1,-1 0 1,1-20 0,-2 3-6455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2T09:15:36.0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24575,'6'0'0,"18"0"0,16 0 0,12 0 0,3 0 0,4 0 0,-4 0 0,-5 0 0,-5 0 0,0 0 0,-7 0-8191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2T09:15:37.7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70 24575,'252'21'0,"646"69"0,-832-85 0,1-2 0,0-4 0,0-3 0,91-16 0,66-4 0,60 20 0,-166 5 0,0-4 0,129-21 0,-224 20 0,-1-2 0,1 0 0,-1-1 0,-1-1 0,1 0 0,-1-2 0,30-19 0,-43 24 0,1 1 0,0 0 0,0 0 0,0 1 0,0 1 0,1-1 0,-1 2 0,15-2 0,82 1 0,-64 3 0,618 2-1365,-586-3-5461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2T09:13:25.7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564 37 24575,'-53'-21'0,"25"16"0,-1 0 0,0 2 0,1 2 0,-1 0 0,0 2 0,-43 6 0,68-7 0,0 1 0,1 0 0,-1 0 0,1 1 0,-1-1 0,1 1 0,-1-1 0,1 1 0,0 0 0,0 1 0,0-1 0,0 0 0,0 1 0,-4 5 0,5-6 0,1 1 0,-1-1 0,1 1 0,0-1 0,0 1 0,1 0 0,-1 0 0,0-1 0,1 1 0,-1 0 0,1 0 0,0-1 0,0 1 0,0 0 0,1 5 0,2 2 0,0 0 0,0-1 0,1 1 0,0-1 0,1 0 0,0 0 0,0-1 0,1 1 0,10 10 0,-4-4 0,0-1 0,1 0 0,0-1 0,2 0 0,-1-1 0,1-1 0,1 0 0,0-2 0,32 16 0,-46-25 0,-1 0 0,1 1 0,-1-1 0,1 1 0,-1 0 0,1-1 0,-1 1 0,0 0 0,1 0 0,-1 0 0,0 0 0,0 0 0,0 0 0,0 0 0,0 1 0,0-1 0,0 0 0,0 0 0,0 1 0,0-1 0,-1 1 0,2 1 0,-2-2 0,-1 1 0,1-1 0,0 0 0,0 1 0,-1-1 0,1 1 0,-1-1 0,1 0 0,-1 0 0,0 1 0,1-1 0,-1 0 0,0 0 0,0 0 0,0 0 0,0 0 0,0 0 0,0 0 0,-1 1 0,-7 5 0,0-1 0,-1 0 0,1-1 0,-20 8 0,-6-1-170,0-2-1,-1-1 0,0-2 1,0-2-1,-1-1 0,0-1 1,-55-5-1,57 2-6655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2T09:15:40.7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3830 133 24575,'-257'20'0,"94"-2"0,-1308 42 0,808-91 0,204 2 0,233 26 0,-156-8 0,373 10 0,-15 0 0,-1-1 0,0-1 0,1-1 0,-1-1 0,1-2 0,-29-11 0,107 21 0,157 34 0,-41-5 0,-64-14 0,-51-8 0,86 5 0,-124-15 0,22 2 0,-31-3 0,-17-1 0,5 2 0,1-1 0,-1 0 0,0 0 0,1 0 0,-1 0 0,1 0 0,-1-1 0,1 0 0,-1 0 0,1 0 0,0 0 0,0 0 0,0 0 0,0-1 0,1 0 0,-1 1 0,1-1 0,-1 0 0,1 0 0,0 0 0,0-1 0,1 1 0,-1 0 0,0-1 0,1 1 0,0-1 0,0 0 0,0 1 0,0-1 0,1 0 0,0 1 0,-1-1 0,1 0 0,0 0 0,1 1 0,-1-1 0,1 0 0,0 0 0,0 1 0,0-1 0,0 1 0,0-1 0,1 1 0,0-1 0,0 1 0,3-5 0,67-62-1365,-55 49-5461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2T09:15:42.4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855 0 24575,'-98'0'0,"-159"20"0,159-8 0,-47 9 0,82-9 0,35-7 0,0 0 0,0 2 0,-32 12 0,57-18 0,0 1 0,0-1 0,0 1 0,0 0 0,1-1 0,-1 1 0,0 0 0,1 1 0,-1-1 0,1 0 0,0 1 0,0 0 0,0-1 0,0 1 0,0 0 0,0 0 0,1 0 0,0 0 0,-1 0 0,0 5 0,1-2 0,0 0 0,1-1 0,0 1 0,0 0 0,1-1 0,-1 1 0,1 0 0,0-1 0,1 1 0,-1-1 0,4 7 0,1 3 0,1 0 0,1-1 0,1-1 0,-1 1 0,2-1 0,0-1 0,20 20 0,30 23 0,5 4 0,116 83 0,-130-108-1365,-5-4-5461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2T09:15:43.4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238 0 24575,'-3'1'0,"1"-1"0,0 0 0,0 1 0,-1 0 0,1-1 0,0 1 0,0 0 0,0 0 0,0 0 0,0 1 0,0-1 0,0 0 0,0 1 0,1-1 0,-1 1 0,0 0 0,1-1 0,-1 1 0,1 0 0,0 0 0,0 0 0,-1 0 0,1 0 0,-1 4 0,-18 62 0,15-47 0,-32 145 0,27-108 0,-33 103 0,25-96-1,15-52-169,0 0-1,0 0 1,-1 0-1,-1-1 1,0 0-1,0 1 0,-13 17 1,6-16-6656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2T09:15:49.9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 24575,'11'0'0,"9"0"0,7 0 0,5 0 0,1 0 0,7 0 0,3 0 0,-2 0 0,-1 0 0,-3 0 0,10 0 0,2 0 0,-2 0 0,-3-5 0,-4-2 0,-3 0 0,-2 1 0,-7 2-8191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2T09:15:30.6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562 3866 24575,'-4'-1'0,"0"0"0,0-1 0,0 1 0,1-1 0,-1 0 0,1 0 0,0-1 0,-1 1 0,1-1 0,0 1 0,0-1 0,0 0 0,1 0 0,-5-7 0,-11-10 0,-6-1 0,-19-16 0,2-2 0,2-2 0,1-1 0,-43-64 0,51 59 0,-15-24 0,-42-90 0,76 136 0,1-1 0,1-1 0,1 1 0,1-1 0,1-1 0,2 1 0,-2-45 0,14-348 0,-6 402 0,0 0 0,1 1 0,1-1 0,1 1 0,13-31 0,48-81 0,-18 37 0,47-121 0,85-163 0,7 17 0,-168 313 0,16-56 0,-7 18 0,3-13 0,-25 72 0,1 1 0,1-1 0,1 1 0,1 1 0,2 0 0,0 0 0,1 1 0,17-21 0,39-33 0,39-51 0,-94 108 0,-1 0 0,-1-1 0,-1-1 0,0 0 0,9-29 0,-13 27 0,0-1 0,2 1 0,1 1 0,1 0 0,1 0 0,1 1 0,1 1 0,21-26 0,-28 39 0,0 0 0,-1 0 0,0 0 0,0-1 0,-1 0 0,0 0 0,0-1 0,-1 0 0,0 1 0,4-16 0,-1 8 0,1 14 0,11 23 0,-3-1 0,42 31 0,111 76 0,-93-73 0,-75-53 0,1 0 0,-1 1 0,1-1 0,-1 0 0,1 0 0,-1 0 0,1-1 0,0 1 0,-1 0 0,1 0 0,0-1 0,0 1 0,0-1 0,-1 0 0,1 0 0,0 1 0,3-1 0,-4-1 0,0 1 0,-1-1 0,1 1 0,0-1 0,-1 1 0,1-1 0,-1 0 0,1 1 0,-1-1 0,1 1 0,-1-1 0,1 0 0,-1 0 0,1 1 0,-1-1 0,0 0 0,0 0 0,1 1 0,-1-1 0,0 0 0,0 0 0,0 0 0,0 0 0,0 1 0,0-1 0,0-1 0,0-5 0,-1 1 0,0-1 0,0 1 0,-1 0 0,0-1 0,0 1 0,0 0 0,-5-8 0,-10-13 0,-2 0 0,0 1 0,-37-37 0,53 60 0,0 0 0,-1 0 0,0 0 0,1 0 0,-1 1 0,0 0 0,0-1 0,-1 2 0,1-1 0,0 0 0,-1 1 0,1-1 0,-1 1 0,1 1 0,-1-1 0,0 1 0,1-1 0,-1 1 0,-5 1 0,-5 2 0,0 0 0,0 1 0,0 0 0,-20 10 0,-27 8 0,-24-4 0,-1-3 0,-94 3 0,-89 14 0,257-28 1,0 0 1,0 0-1,0 2 0,1-1 0,0 2 0,0-1 1,0 2-1,-11 8 0,-24 15-1377,19-15-5450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2T09:15:32.6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267 91 24575,'-7'-1'0,"0"0"0,1-1 0,-1 1 0,1-1 0,0 0 0,-1-1 0,1 1 0,-8-6 0,7 4 0,0 1 0,0 0 0,0 0 0,0 0 0,-1 1 0,-9-1 0,13 2 0,-1 1 0,0-1 0,1 1 0,-1 1 0,1-1 0,-1 1 0,1-1 0,-1 1 0,1 1 0,0-1 0,-1 1 0,1-1 0,0 1 0,0 0 0,0 1 0,0-1 0,-4 4 0,4-1 0,-1 0 0,1-1 0,0 1 0,1 1 0,-1-1 0,1 1 0,0-1 0,0 1 0,1 0 0,0 0 0,-2 6 0,-2 16 0,2 1 0,1-1 0,1 0 0,2 42 0,0-52 0,-1 32 0,0-26 0,1-1 0,1 1 0,1-1 0,7 39 0,-7-59 0,0 1 0,-1 0 0,1 0 0,1-1 0,-1 1 0,0-1 0,1 0 0,0 0 0,0 1 0,0-2 0,0 1 0,0 0 0,1-1 0,-1 1 0,1-1 0,-1 0 0,1 0 0,0-1 0,0 1 0,0-1 0,0 0 0,7 1 0,10 2 0,0-1 0,0-1 0,25-1 0,-32-1 0,33 1 0,189-3 0,-203 0 0,0-2 0,0-1 0,-1-1 0,0-2 0,32-12 0,-60 18 0,1 0 0,-1 0 0,0 0 0,1 0 0,-1-1 0,0 0 0,0 0 0,-1 0 0,1 0 0,-1 0 0,1-1 0,-1 1 0,0-1 0,-1 0 0,1 0 0,-1 0 0,1-1 0,-1 1 0,0-1 0,-1 1 0,1-1 0,-1 1 0,0-1 0,0 0 0,0 1 0,-1-1 0,0 0 0,0 0 0,0 0 0,0 0 0,-2-8 0,-1 1 0,0 0 0,-1 0 0,0 0 0,-1 0 0,0 0 0,-1 1 0,0 0 0,-1 0 0,0 1 0,0 0 0,-10-10 0,-32-34 0,-3 2 0,-2 3 0,-91-66 0,136 110 7,0 1 0,0 0-1,0 1 1,0 0 0,0 1-1,-1 0 1,1 0-1,-1 1 1,1 0 0,-1 0-1,0 1 1,1 1 0,-1-1-1,0 2 1,1-1 0,-1 1-1,-9 4 1,3-1-156,0 0 1,1 1-1,0 1 1,0 0-1,1 1 1,0 1-1,0 0 1,1 1-1,-16 14 1,10-4-6678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2T09:15:55.3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172 5120 24575,'0'-2'0,"0"0"0,0 0 0,-1 0 0,1 1 0,-1-1 0,1 0 0,-1 0 0,0 0 0,0 1 0,0-1 0,0 0 0,0 1 0,0-1 0,0 1 0,0 0 0,-1-1 0,1 1 0,-1 0 0,1-1 0,-1 1 0,1 0 0,-4-1 0,-47-18 0,22 9 0,25 8 0,1 0 0,0-1 0,-1 1 0,1-1 0,0 0 0,1 0 0,-1-1 0,1 1 0,0-1 0,0 1 0,0-1 0,0 0 0,1 0 0,0 0 0,0-1 0,0 1 0,1 0 0,0-1 0,-1-10 0,-1-11 0,2-1 0,2-48 0,1 53 0,5-67 0,3 1 0,5 0 0,29-96 0,98-252 0,-115 365 0,45-89 0,-56 131 0,1 2 0,2 0 0,0 0 0,2 2 0,39-38 0,51-39 0,15-13 0,146-172 0,41-120 0,-150 192 0,-134 181 0,1 1 0,1 2 0,2 1 0,41-31 0,150-87 0,-185 124 0,350-194 0,-10 5 0,-346 194 0,0-2 0,-1 0 0,-2-3 0,0 0 0,-2-2 0,-1-1 0,39-52 0,-33 36 0,1 1 0,2 1 0,2 2 0,1 1 0,2 3 0,2 1 0,1 2 0,52-28 0,75-44 0,363-162 0,-492 249 0,-1-1 0,-1-3 0,-1-1 0,64-50 0,-68 48 0,2 1 0,1 2 0,0 2 0,2 2 0,0 1 0,62-17 0,-92 31 0,1 0 0,0 0 0,0 1 0,0 1 0,17-1 0,-26 2 0,1 0 0,-1 0 0,1 1 0,-1-1 0,0 0 0,1 1 0,-1 0 0,1-1 0,-1 1 0,0 0 0,0 0 0,1 1 0,-1-1 0,0 0 0,0 1 0,0-1 0,0 1 0,-1-1 0,1 1 0,0 0 0,-1 0 0,1 0 0,-1 0 0,0 0 0,1 0 0,-1 0 0,0 1 0,0-1 0,1 5 0,1 16 0,-1-1 0,-1 1 0,0 0 0,-2-1 0,-1 1 0,-5 25 0,-1 39 0,7-58 0,0-2 0,1-49 0,0-28 0,2 0 0,16-95 0,-15 129 0,19-106 0,-22 117 0,-1 0 0,0 0 0,0 1 0,0-1 0,-1 0 0,0 0 0,0 1 0,0-1 0,0 1 0,0 0 0,-1-1 0,0 1 0,0 1 0,0-1 0,-1 0 0,1 1 0,-8-7 0,-3-2 0,-1 0 0,-1 1 0,-22-12 0,23 16 14,1 1-1,-1 1 0,0 0 0,-1 0 1,1 2-1,-1 0 0,0 1 1,-27 0-1,11 2-384,0 2-1,1 1 1,-42 9 0,37-4-6455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2T09:15:57.3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425 104 24575,'-2'-5'0,"0"0"0,-1 0 0,0 0 0,1 1 0,-2-1 0,1 1 0,-1 0 0,1 0 0,-1 0 0,0 0 0,-9-6 0,4 4 0,0 1 0,-1 0 0,0 0 0,0 1 0,0 0 0,0 0 0,-1 1 0,1 1 0,-1 0 0,0 0 0,1 1 0,-13 0 0,17 1 0,-1 0 0,1 0 0,-1 1 0,1-1 0,-1 2 0,1-1 0,0 1 0,0 0 0,-1 0 0,1 0 0,0 1 0,1 0 0,-1 0 0,0 1 0,1-1 0,0 1 0,0 1 0,0-1 0,0 1 0,-7 9 0,-4 16 0,1 2 0,1 0 0,2 0 0,1 1 0,1 1 0,2-1 0,-5 48 0,12-72 0,-1 1 0,1 0 0,1 0 0,0 0 0,0 0 0,1 0 0,0 0 0,1 0 0,0 0 0,1-1 0,0 1 0,0-1 0,1 0 0,0 0 0,1 0 0,0 0 0,0-1 0,1 1 0,0-1 0,0-1 0,1 1 0,0-1 0,0-1 0,1 1 0,0-1 0,0 0 0,0-1 0,1 0 0,0 0 0,0-1 0,10 3 0,-8-2 0,1 0 0,0-2 0,0 1 0,0-1 0,0-1 0,0-1 0,1 1 0,-1-2 0,1 0 0,-1 0 0,0-1 0,1-1 0,-1 0 0,0 0 0,0-1 0,0-1 0,0 0 0,-1-1 0,1 0 0,-1-1 0,-1 0 0,1 0 0,-1-1 0,0-1 0,0 0 0,-1 0 0,11-13 0,-12 14 0,-1-1 0,-1 0 0,1 0 0,-1 0 0,0-1 0,-1 0 0,0 0 0,-1 0 0,0 0 0,0-1 0,-1 0 0,4-16 0,3-20 0,-2-1 0,-2 0 0,-2-1 0,-4-84 0,0 128 4,-1-1 1,0 1-1,0-1 0,-1 1 0,1 0 0,-1-1 0,0 1 0,0 0 0,0 0 1,0 0-1,-1 0 0,0 1 0,1-1 0,-1 1 0,-1-1 0,1 1 0,0 0 1,-1 0-1,0 1 0,0-1 0,1 1 0,-2 0 0,1 0 0,0 0 0,0 0 1,0 1-1,-1 0 0,-4-1 0,-13-3-301,0 2 0,1 1 0,-1 0 0,-30 3 0,22-1-6529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2T09:16:00.2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38 24575,'45'0'0,"37"1"0,-1-4 0,100-16 0,-99 9 0,1 4 0,140 6 0,-101 2 0,441 20 0,-330-9 0,56 20 0,-189-18 0,166 4 0,901-22 0,-771 4 0,-389-1-97,0-1-1,-1 1 1,1-1-1,0 0 1,-1-1-1,1 0 1,-1 0-1,1 0 1,-1-1-1,0 0 1,0 0-1,0 0 0,6-6 1,16-12-6729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2T09:16:04.8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265 4629 24575,'0'0'0,"-1"0"0,0 0 0,1-1 0,-1 1 0,0 0 0,1-1 0,-1 1 0,0 0 0,1-1 0,-1 1 0,1-1 0,-1 1 0,0-1 0,1 1 0,0-1 0,-1 0 0,1 1 0,-1-1 0,1 1 0,0-1 0,-1 0 0,1 0 0,0 1 0,0-1 0,-1 0 0,1-1 0,-5-24 0,4 21 0,-10-108 0,6-195 0,3 29 0,-1 220 0,-4 1 0,-23-101 0,-44-72 0,48 159 0,2 0 0,4-1 0,-20-147 0,37-230 0,7 242 0,5 28 0,33-180 0,-19 189 0,4-222 0,-25 326 0,14-79 0,-4 52 0,-10 83 0,0 0 0,0 0 0,1 0 0,1 0 0,-1 0 0,2 1 0,-1 0 0,2 0 0,-1 0 0,1 0 0,1 1 0,8-10 0,7-4 0,2 0 0,47-35 0,-49 42 0,0-2 0,-1 0 0,-1-1 0,-1-1 0,18-24 0,-18 12 0,-2 0 0,-1-1 0,-2-1 0,-1-1 0,-2 0 0,8-45 0,-3 20 0,-15 58 0,-1 0 0,0 0 0,1 0 0,0 0 0,0 0 0,-1 0 0,1 0 0,0 0 0,0 0 0,1 1 0,-1-1 0,0 0 0,1 1 0,-1-1 0,1 1 0,1-2 0,-2 3 0,0-1 0,0 1 0,0 0 0,0-1 0,0 1 0,1 0 0,-1 0 0,0 0 0,0 0 0,0 0 0,0 0 0,0 0 0,0 0 0,0 1 0,0-1 0,0 0 0,0 1 0,0-1 0,0 0 0,0 1 0,0-1 0,1 2 0,2 1 0,0 1 0,0-1 0,0 1 0,-1 0 0,1 0 0,-1 1 0,0-1 0,0 0 0,-1 1 0,4 8 0,1 10 0,-1 0 0,-2 0 0,0 1 0,-1-1 0,-1 33 0,-5 96 0,2-130 0,3-152 0,-5-125 0,2 252 0,0-1 0,0 0 0,0 1 0,-1-1 0,1 1 0,-1-1 0,0 1 0,0 0 0,0-1 0,-1 1 0,1 0 0,-1 1 0,1-1 0,-1 0 0,0 1 0,0 0 0,0-1 0,-1 1 0,1 0 0,0 1 0,-1-1 0,-3-1 0,-13-5 0,1 1 0,-37-8 0,48 14 0,6 0 0,-133-26 0,119 25 0,0 0 0,0 1 0,-1 1 0,1 0 0,0 1 0,-22 5 0,33-5-2,1 0 0,0 1 0,-1-1 0,1 1 0,0 0 0,0 0 1,0 1-1,0-1 0,1 1 0,-1 0 0,1 0 0,-1 0 0,1 1 0,-4 5 0,0 2 37,1 0 0,0 0 0,-8 22 0,11-23-246,-1 0 0,0 0 1,-1 0-1,0-1 0,-1 1 0,-8 9 0,-3-1-6615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2T09:13:27.6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254 59 24575,'-1'-3'0,"0"1"0,0 0 0,0 0 0,-1 0 0,1 1 0,-1-1 0,1 0 0,-1 0 0,0 1 0,1-1 0,-1 1 0,0 0 0,0-1 0,0 1 0,0 0 0,-1 0 0,1 0 0,0 0 0,0 1 0,0-1 0,-5 0 0,5 0 0,-16-5 0,-1 1 0,1 0 0,-30-3 0,43 8 0,0-1 0,0 1 0,0-1 0,0 1 0,0 1 0,0-1 0,0 1 0,1 0 0,-1 0 0,0 0 0,0 1 0,1-1 0,-1 1 0,1 0 0,-1 1 0,1-1 0,0 1 0,0 0 0,-5 4 0,8-6 0,0 1 0,1-1 0,-1 1 0,0-1 0,0 1 0,1-1 0,-1 1 0,0 0 0,1-1 0,0 1 0,-1 0 0,1-1 0,0 1 0,0 0 0,0 0 0,0-1 0,0 1 0,1 0 0,-1-1 0,0 1 0,1 0 0,-1-1 0,1 1 0,0 0 0,-1-1 0,1 1 0,0-1 0,0 1 0,0-1 0,0 0 0,0 1 0,3 1 0,5 7 0,1 0 0,0-1 0,15 11 0,-4-3 0,22 33 0,-35-40 0,0 1 0,1-1 0,0-1 0,17 13 0,-23-19 0,0-1 0,1 0 0,0 0 0,0 0 0,-1-1 0,1 1 0,0-1 0,0 0 0,0 0 0,0 0 0,1-1 0,-1 1 0,0-1 0,0 0 0,0 0 0,0-1 0,1 1 0,6-2 0,-5 0 7,0 0-1,0 0 0,0-1 0,0 0 1,0 0-1,-1 0 0,1 0 1,-1-1-1,0 0 0,0 0 1,0-1-1,0 1 0,-1-1 0,0 0 1,0 0-1,0-1 0,-1 1 1,4-8-1,-5 9-57,-1 0 0,1 0-1,-1 0 1,0 0 0,0 0 0,0 0 0,-1 0-1,0 0 1,1-1 0,-1 1 0,-1 0-1,1 0 1,-1-1 0,0 1 0,0 0 0,0 0-1,0 0 1,0 0 0,-1 0 0,0 0 0,0 1-1,0-1 1,0 0 0,-1 1 0,0 0 0,1-1-1,-1 1 1,-6-5 0,-10-7-6775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2T09:16:06.0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0 24575,'-2'131'0,"6"157"0,28-109 98,-20-125-829,9 101-1,-19-120-6094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2T09:13:32.3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101 1 24575,'-2'18'0,"0"-1"0,-1 1 0,-1 0 0,0-1 0,-11 25 0,8-21 0,0 1 0,1-1 0,-3 30 0,-2 178 0,1-8 0,-10 336 0,23-512 0,3 1 0,1-1 0,2 0 0,15 44 0,-7-31 0,11 82 0,-19-18 0,-9 167 0,-4-113 0,4-158 0,0 7 0,0 0 0,1 0 0,2 0 0,9 42 0,-11-63 0,0 0 0,0 0 0,0 0 0,1-1 0,-1 1 0,1 0 0,0 0 0,0-1 0,1 1 0,-1-1 0,0 0 0,1 1 0,0-1 0,0-1 0,0 1 0,0 0 0,1-1 0,-1 1 0,1-1 0,-1 0 0,1 0 0,0-1 0,0 1 0,-1-1 0,1 1 0,0-1 0,1-1 0,-1 1 0,0 0 0,0-1 0,0 0 0,0 0 0,0 0 0,0-1 0,8-1 0,-9 2 0,0-1 0,0 0 0,0 0 0,-1 0 0,1 0 0,0 0 0,-1-1 0,1 1 0,0-1 0,-1 0 0,0 0 0,0 0 0,1 0 0,-1 0 0,0 0 0,0 0 0,-1-1 0,1 1 0,1-4 0,2-5 0,-1 1 0,0-1 0,5-21 0,8-21 0,-14 46 0,1 0 0,0 0 0,0 1 0,1-1 0,-1 1 0,1 0 0,1 1 0,-1-1 0,1 1 0,0 0 0,0 1 0,0-1 0,1 1 0,-1 0 0,14-5 0,-4 5 0,0 0 0,0 1 0,0 0 0,1 1 0,0 1 0,23 2 0,273-15 0,-12 0 0,-217 14 0,165 20 0,-64-2 0,-50-8 0,38 2 0,-94-9 0,116 21 0,-142-17 0,1-1 0,1-4 0,57-3 0,-35-1 0,-33 2 0,0-3 0,0-1 0,0-2 0,0-3 0,-1-1 0,75-29 0,-85 29 0,-1 2 0,1 1 0,0 1 0,35-2 0,17-2 0,-31 4 0,93 2 0,-91 5 0,75-10 0,-118 7 0,0-1 0,-1 0 0,1-1 0,-1 0 0,0-1 0,0 0 0,-1-1 0,0-1 0,0 1 0,0-2 0,-1 0 0,0 0 0,0-1 0,-1 0 0,9-12 0,-13 10 0,0-1 0,-1 0 0,0-1 0,-1 1 0,-1-1 0,0 1 0,-1-1 0,0-21 0,4-24 0,5-17 0,-4 0 0,-6-150 0,-4 200 0,-1-1 0,-1 1 0,-1 0 0,-20-46 0,17 47 0,1-1 0,1 1 0,1-2 0,-7-45 0,11 28 0,3 25 0,-1 0 0,-1 0 0,-1 0 0,0 1 0,-1-1 0,-8-18 0,3 10 0,0-1 0,2 0 0,1 0 0,1-1 0,-2-43 0,9-143 0,1 86 0,-2 103 0,1 0 0,0 0 0,2 1 0,1-1 0,1 1 0,1 0 0,11-25 0,-12 28-133,-1 0 0,0-1 0,-2 1 0,0-1 0,-2 0 0,-2-41-1,1 51-299,0-16-6393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2T09:13:34.3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831 136 24575,'0'-2'0,"0"0"0,-1-1 0,1 1 0,-1 0 0,0 0 0,1 0 0,-1 0 0,0 0 0,0 1 0,0-1 0,-1 0 0,1 0 0,0 1 0,-1-1 0,1 0 0,-1 1 0,1 0 0,-1-1 0,0 1 0,1 0 0,-1 0 0,0 0 0,-4-2 0,-55-18 0,37 14 0,-13-6 0,-1 0 0,0 3 0,-1 1 0,0 1 0,-61-2 0,76 9 0,3 0 0,-1 1 0,1 0 0,0 2 0,-35 7 0,51-8 0,1 0 0,-1 0 0,1 1 0,0 0 0,-1 0 0,1 0 0,0 0 0,0 1 0,0-1 0,1 1 0,-1 0 0,1 1 0,-1-1 0,1 0 0,0 1 0,0 0 0,0 0 0,1 0 0,0 0 0,-1 0 0,1 0 0,1 0 0,-1 1 0,1-1 0,-1 1 0,0 8 0,-1 9 0,2 1 0,0-1 0,1 0 0,1 0 0,7 39 0,-5-49 0,-1-1 0,2 0 0,-1 0 0,2 0 0,-1 0 0,1-1 0,1 1 0,0-2 0,0 1 0,1 0 0,1-1 0,14 14 0,-13-15 0,-1 0 0,-1 0 0,1 0 0,-1 1 0,-1 0 0,1 1 0,-2-1 0,1 1 0,-1 0 0,-1 1 0,0-1 0,0 1 0,-1 0 0,-1 0 0,0 0 0,0 0 0,-1 0 0,0 0 0,-2 19 0,1-20 0,1 2 0,-1 0 0,0 0 0,-1 0 0,-1 0 0,-4 18 0,5-28 0,0 1 0,0 0 0,0-1 0,0 1 0,0-1 0,-1 0 0,1 1 0,-1-1 0,0 0 0,1 0 0,-1 0 0,0 0 0,-1 0 0,1-1 0,0 1 0,0 0 0,-1-1 0,1 0 0,-1 1 0,1-1 0,-1 0 0,1-1 0,-1 1 0,0 0 0,1-1 0,-1 1 0,0-1 0,0 0 0,1 0 0,-4 0 0,-5-1 9,0 0 0,0-1 1,0-1-1,0 1 0,0-2 0,-16-6 0,-63-36-441,58 29-565,-24-14-5829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2T09:13:35.3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235 1 24575,'-6'0'0,"-12"0"0,-10 0 0,-10 5 0,1 8 0,1 7 0,7 5 0,9 5 0,7 2 0,6 2 0,4 0 0,3 0 0,1 5 0,1 2 0,5-7 0,7-8 0,1-10-8191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2T09:13:38.8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67 256 24575,'0'14'0,"1"116"0,-5 0 0,-28 165 0,17-194 0,5 0 0,3 0 0,9 115 0,1-191 0,1-1 0,1 0 0,1 0 0,1-1 0,19 44 0,-16-45 0,-2 0 0,0 0 0,-1 0 0,-1 1 0,-2 0 0,4 39 0,-11 11 0,1-50 0,1-1 0,1 0 0,1 0 0,6 34 0,-6-53 0,0 1 0,0 0 0,1-1 0,-1 0 0,1 1 0,0-1 0,0 0 0,0 0 0,1 0 0,-1 0 0,1 0 0,-1-1 0,1 1 0,0-1 0,0 1 0,0-1 0,0 0 0,0 0 0,1-1 0,-1 1 0,7 2 0,8 1 0,0-1 0,-1 0 0,30 1 0,28 8 0,-62-8 0,0 1 0,-1 1 0,0 0 0,0 0 0,-1 2 0,0-1 0,16 16 0,-15-12 0,1-1 0,1 0 0,0-1 0,21 11 0,-12-10 0,13 8 0,1-2 0,1-1 0,75 19 0,-12-19 0,168 6 0,108-23 0,-227-1 0,345 3 0,214-4 0,-159-32 0,-538 34 0,0-1 0,0 0 0,0-1 0,-1 0 0,20-9 0,-27 11 0,-1-1 0,0 0 0,0 0 0,-1-1 0,1 1 0,0-1 0,-1 1 0,0-1 0,1 0 0,-1 0 0,0 0 0,0 0 0,-1 0 0,1 0 0,-1 0 0,1-1 0,-1 1 0,0-1 0,0 1 0,-1-1 0,1 1 0,0-6 0,0 1 0,1 0 0,0 1 0,0-1 0,1 1 0,0 0 0,0 0 0,1 0 0,0 0 0,9-12 0,-7 12 0,-2 0 0,1 0 0,-1-1 0,0 1 0,0-1 0,-1 0 0,0 0 0,3-14 0,-1-27 0,-2-55 0,4-33 0,-3 109 0,-2-2 0,0 1 0,-2 0 0,-1 0 0,-2 0 0,-1 0 0,-9-38 0,-99-298 0,103 320 0,1-2 0,3 1 0,2-1 0,4-81 0,1 66 0,-11-108 0,6 152 0,-2-10 0,2-1 0,0-53 0,4 72 0,0 0 0,1-1 0,0 1 0,1 0 0,0 0 0,1 0 0,-1 1 0,2-1 0,0 1 0,0 0 0,9-12 0,-8 13 12,-1-1 0,0 0 0,0 0-1,-1 0 1,0-1 0,-1 0 0,0 1-1,0-1 1,1-15 0,-1-5-718,-2-56 1,-1 84 633,-1-27-6754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2T09:13:40.6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804 131 24575,'-8'-1'0,"-1"-1"0,1 0 0,0-1 0,0 0 0,0 0 0,0 0 0,1-1 0,-1-1 0,1 1 0,-12-11 0,-25-13 0,24 18 0,0 1 0,-1 1 0,0 1 0,0 1 0,-1 1 0,0 0 0,1 2 0,-31-1 0,45 3 0,1 1 0,-1 0 0,1 1 0,0 0 0,-1 0 0,1 0 0,0 1 0,-1-1 0,1 1 0,0 1 0,0-1 0,1 1 0,-1 0 0,0 1 0,1-1 0,0 1 0,0 0 0,0 1 0,0-1 0,1 1 0,0 0 0,0 0 0,0 0 0,0 0 0,1 1 0,0 0 0,0-1 0,1 1 0,-1 0 0,1 1 0,0-1 0,-1 11 0,-1-1 0,2 1 0,0-1 0,0 1 0,1 0 0,2 0 0,-1 0 0,2-1 0,0 1 0,1 0 0,1-1 0,0 0 0,2 1 0,-1-2 0,2 1 0,0-1 0,1 0 0,1 0 0,0-1 0,0-1 0,2 1 0,14 14 0,-19-23 0,-1 1 0,1 0 0,-1 1 0,0-1 0,-1 1 0,1 0 0,-1 1 0,-1-1 0,1 0 0,-1 1 0,-1 0 0,1 0 0,-1 0 0,-1 0 0,2 14 0,-3-17 0,0 1 0,-1-1 0,1 0 0,-1 1 0,0-1 0,-1 0 0,1 0 0,-1 1 0,0-1 0,0 0 0,-1-1 0,1 1 0,-1 0 0,0-1 0,0 1 0,-1-1 0,1 0 0,-1 0 0,0-1 0,0 1 0,0-1 0,-1 0 0,1 0 0,-10 5 0,-1-1-72,-1-1 1,0 0-1,0-1 0,0-1 0,0 0 0,-1-2 0,0 0 0,1 0 1,-1-2-1,0 0 0,0-1 0,1 0 0,-1-2 0,0 0 0,1 0 1,0-2-1,0 0 0,-26-12 0,5-1-6754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54417-E01B-990C-B508-FC1E35543B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6E0308-F7FD-5EB9-7290-3414CA01D7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076475-3F70-03B9-4DAA-94DE9D690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678E4-38E6-480D-8051-7373FCD34B61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8AC9F9-75D0-0AD9-1D54-C8135630C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BA9B11-5CD5-0CA8-48A9-3CEDA66FF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CCC32-C8C5-4FF1-9E6A-C7092635F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168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4FD8C-00F1-F810-88A0-CD79BFD03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F0337C-C18D-83A8-FC2F-88A9CB957E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ED7D38-AC69-19D7-24BD-161A8008D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678E4-38E6-480D-8051-7373FCD34B61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2E721F-F2F1-30A5-37D5-F2E1ACB19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D5CD67-97E2-3ADF-2CB3-8A3DBFBD1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CCC32-C8C5-4FF1-9E6A-C7092635F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7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1EF25D-AB8F-4AE8-C2D5-26A5C58C2B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D4F142-A747-1504-5D7D-89A382C1DD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7BA952-374D-BA1E-3BB2-D16C3F9A9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678E4-38E6-480D-8051-7373FCD34B61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DFB34A-2E33-272D-69BA-7F0D004B6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975F43-6B7C-4BED-CEB5-7F5567409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CCC32-C8C5-4FF1-9E6A-C7092635F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691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7B0C2-125C-5815-AF2E-570ABDB73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9FBBD0-3E5E-D4CB-BC36-CB237C9C90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E6F28F-0EDC-C907-981A-96BC05044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678E4-38E6-480D-8051-7373FCD34B61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3E02AC-2BE6-11B4-2E4D-006EF190D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6A0620-C6BA-7BC0-D713-BC0FDE870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CCC32-C8C5-4FF1-9E6A-C7092635F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649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4030B-0A0B-060B-4AC2-3443A2C3F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DA6D16-28BD-73C2-630D-FDA2672A8F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85B033-FF14-6E41-2596-C91461A7A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678E4-38E6-480D-8051-7373FCD34B61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16F17-CF90-6FA6-E7FA-0FF5D3FDE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5B50BD-E3A2-73E8-BB6D-01F630BCB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CCC32-C8C5-4FF1-9E6A-C7092635F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486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5481A-F482-BF3C-CE66-7E8AC0304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B33011-2FBD-270C-2B23-6C92389822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E9EFE1-D8B5-E505-DDD5-9FAF39CFE7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F44F60-8E38-928F-A0EC-DE6CC9EF3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678E4-38E6-480D-8051-7373FCD34B61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5B27FA-B60E-B765-ACF4-656FB3E11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B456D6-67E7-10CC-7521-DE2F40F75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CCC32-C8C5-4FF1-9E6A-C7092635F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553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6570D-640B-E552-3026-F2D315644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523ACF-88D3-C0F4-2F00-02252F7028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FD6F23-0AAE-830C-51A8-F5F3E1E729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56F78E-B624-398C-AE8B-3E7A7AD5FA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48A3F1-E630-BF67-0016-29D9A81B48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4D76EE-F4CC-E68A-248C-82CDC4941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678E4-38E6-480D-8051-7373FCD34B61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145D50-0B6F-25F7-4C5F-33D56890D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74D033-A488-3D5D-3C48-ADA3EA649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CCC32-C8C5-4FF1-9E6A-C7092635F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487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A0DD5-638F-5CEF-3315-62E1DA57F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031A3C-C7FF-0108-EA80-69DDBBC3C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678E4-38E6-480D-8051-7373FCD34B61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9FCD76-8F48-3CFD-5F3F-8B4932462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3A6AA0-FE7E-1750-45A1-2CA4886EB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CCC32-C8C5-4FF1-9E6A-C7092635F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742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AAA8C0-AC5C-AF96-2B76-53BF89E5C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678E4-38E6-480D-8051-7373FCD34B61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A4D2DE-2B27-6200-4C46-CCEC65D37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E6AB64-3281-61B5-AE3A-528E3A3F2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CCC32-C8C5-4FF1-9E6A-C7092635F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707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1A196-BF8B-4ACA-1724-F5831341D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87DB5-5E56-7875-C1BF-AF37429C33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D3DEDD-3598-02D1-D13C-7735E7C4ED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CAFDBE-C219-1546-62B8-BDAD17293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678E4-38E6-480D-8051-7373FCD34B61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A2B69-C78B-7156-1477-ED4574844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C48EC1-1298-8D43-A543-C15FBAECE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CCC32-C8C5-4FF1-9E6A-C7092635F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061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45B99-FB9E-3E29-48A1-D209AEF34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5BE5C9-7A1E-9055-DA8D-72A1B80061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6C1D06-2191-38B2-814D-3F16A3C305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ACBA4F-A361-9347-2F88-D19722A15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678E4-38E6-480D-8051-7373FCD34B61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75B718-D680-CD85-FD39-0BB2A3931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14DCCC-5A6B-AADA-9018-C2C7F9C58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CCC32-C8C5-4FF1-9E6A-C7092635F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833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720EB3-306D-01B2-1066-B1B024B60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C82D20-92BB-9950-D21A-86266FF4AE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8EC9E-B42F-A2FC-AB02-1B0C0D71EB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5678E4-38E6-480D-8051-7373FCD34B61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117BBF-4670-D76F-42C6-8253514B86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E5A638-C749-5621-CAE0-760CF6253C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ECCC32-C8C5-4FF1-9E6A-C7092635F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176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3.xml"/><Relationship Id="rId21" Type="http://schemas.openxmlformats.org/officeDocument/2006/relationships/image" Target="../media/image11.png"/><Relationship Id="rId42" Type="http://schemas.openxmlformats.org/officeDocument/2006/relationships/customXml" Target="../ink/ink21.xml"/><Relationship Id="rId47" Type="http://schemas.openxmlformats.org/officeDocument/2006/relationships/image" Target="../media/image24.png"/><Relationship Id="rId63" Type="http://schemas.openxmlformats.org/officeDocument/2006/relationships/image" Target="../media/image32.png"/><Relationship Id="rId68" Type="http://schemas.openxmlformats.org/officeDocument/2006/relationships/customXml" Target="../ink/ink34.xml"/><Relationship Id="rId16" Type="http://schemas.openxmlformats.org/officeDocument/2006/relationships/customXml" Target="../ink/ink8.xml"/><Relationship Id="rId11" Type="http://schemas.openxmlformats.org/officeDocument/2006/relationships/image" Target="../media/image6.png"/><Relationship Id="rId32" Type="http://schemas.openxmlformats.org/officeDocument/2006/relationships/customXml" Target="../ink/ink16.xml"/><Relationship Id="rId37" Type="http://schemas.openxmlformats.org/officeDocument/2006/relationships/image" Target="../media/image19.png"/><Relationship Id="rId53" Type="http://schemas.openxmlformats.org/officeDocument/2006/relationships/image" Target="../media/image27.png"/><Relationship Id="rId58" Type="http://schemas.openxmlformats.org/officeDocument/2006/relationships/customXml" Target="../ink/ink29.xml"/><Relationship Id="rId74" Type="http://schemas.openxmlformats.org/officeDocument/2006/relationships/customXml" Target="../ink/ink37.xml"/><Relationship Id="rId79" Type="http://schemas.openxmlformats.org/officeDocument/2006/relationships/image" Target="../media/image40.png"/><Relationship Id="rId5" Type="http://schemas.openxmlformats.org/officeDocument/2006/relationships/image" Target="../media/image3.png"/><Relationship Id="rId61" Type="http://schemas.openxmlformats.org/officeDocument/2006/relationships/image" Target="../media/image31.png"/><Relationship Id="rId19" Type="http://schemas.openxmlformats.org/officeDocument/2006/relationships/image" Target="../media/image10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4.png"/><Relationship Id="rId30" Type="http://schemas.openxmlformats.org/officeDocument/2006/relationships/customXml" Target="../ink/ink15.xml"/><Relationship Id="rId35" Type="http://schemas.openxmlformats.org/officeDocument/2006/relationships/image" Target="../media/image18.png"/><Relationship Id="rId43" Type="http://schemas.openxmlformats.org/officeDocument/2006/relationships/image" Target="../media/image22.png"/><Relationship Id="rId48" Type="http://schemas.openxmlformats.org/officeDocument/2006/relationships/customXml" Target="../ink/ink24.xml"/><Relationship Id="rId56" Type="http://schemas.openxmlformats.org/officeDocument/2006/relationships/customXml" Target="../ink/ink28.xml"/><Relationship Id="rId64" Type="http://schemas.openxmlformats.org/officeDocument/2006/relationships/customXml" Target="../ink/ink32.xml"/><Relationship Id="rId69" Type="http://schemas.openxmlformats.org/officeDocument/2006/relationships/image" Target="../media/image35.png"/><Relationship Id="rId77" Type="http://schemas.openxmlformats.org/officeDocument/2006/relationships/image" Target="../media/image39.png"/><Relationship Id="rId8" Type="http://schemas.openxmlformats.org/officeDocument/2006/relationships/customXml" Target="../ink/ink4.xml"/><Relationship Id="rId51" Type="http://schemas.openxmlformats.org/officeDocument/2006/relationships/image" Target="../media/image26.png"/><Relationship Id="rId72" Type="http://schemas.openxmlformats.org/officeDocument/2006/relationships/customXml" Target="../ink/ink36.xml"/><Relationship Id="rId80" Type="http://schemas.openxmlformats.org/officeDocument/2006/relationships/customXml" Target="../ink/ink40.xml"/><Relationship Id="rId3" Type="http://schemas.openxmlformats.org/officeDocument/2006/relationships/image" Target="../media/image2.png"/><Relationship Id="rId12" Type="http://schemas.openxmlformats.org/officeDocument/2006/relationships/customXml" Target="../ink/ink6.xml"/><Relationship Id="rId17" Type="http://schemas.openxmlformats.org/officeDocument/2006/relationships/image" Target="../media/image9.png"/><Relationship Id="rId25" Type="http://schemas.openxmlformats.org/officeDocument/2006/relationships/image" Target="../media/image13.png"/><Relationship Id="rId33" Type="http://schemas.openxmlformats.org/officeDocument/2006/relationships/image" Target="../media/image17.png"/><Relationship Id="rId38" Type="http://schemas.openxmlformats.org/officeDocument/2006/relationships/customXml" Target="../ink/ink19.xml"/><Relationship Id="rId46" Type="http://schemas.openxmlformats.org/officeDocument/2006/relationships/customXml" Target="../ink/ink23.xml"/><Relationship Id="rId59" Type="http://schemas.openxmlformats.org/officeDocument/2006/relationships/image" Target="../media/image30.png"/><Relationship Id="rId67" Type="http://schemas.openxmlformats.org/officeDocument/2006/relationships/image" Target="../media/image34.png"/><Relationship Id="rId20" Type="http://schemas.openxmlformats.org/officeDocument/2006/relationships/customXml" Target="../ink/ink10.xml"/><Relationship Id="rId41" Type="http://schemas.openxmlformats.org/officeDocument/2006/relationships/image" Target="../media/image21.png"/><Relationship Id="rId54" Type="http://schemas.openxmlformats.org/officeDocument/2006/relationships/customXml" Target="../ink/ink27.xml"/><Relationship Id="rId62" Type="http://schemas.openxmlformats.org/officeDocument/2006/relationships/customXml" Target="../ink/ink31.xml"/><Relationship Id="rId70" Type="http://schemas.openxmlformats.org/officeDocument/2006/relationships/customXml" Target="../ink/ink35.xml"/><Relationship Id="rId75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5" Type="http://schemas.openxmlformats.org/officeDocument/2006/relationships/image" Target="../media/image8.png"/><Relationship Id="rId23" Type="http://schemas.openxmlformats.org/officeDocument/2006/relationships/image" Target="../media/image12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49" Type="http://schemas.openxmlformats.org/officeDocument/2006/relationships/image" Target="../media/image25.png"/><Relationship Id="rId57" Type="http://schemas.openxmlformats.org/officeDocument/2006/relationships/image" Target="../media/image29.png"/><Relationship Id="rId10" Type="http://schemas.openxmlformats.org/officeDocument/2006/relationships/customXml" Target="../ink/ink5.xml"/><Relationship Id="rId31" Type="http://schemas.openxmlformats.org/officeDocument/2006/relationships/image" Target="../media/image16.png"/><Relationship Id="rId44" Type="http://schemas.openxmlformats.org/officeDocument/2006/relationships/customXml" Target="../ink/ink22.xml"/><Relationship Id="rId52" Type="http://schemas.openxmlformats.org/officeDocument/2006/relationships/customXml" Target="../ink/ink26.xml"/><Relationship Id="rId60" Type="http://schemas.openxmlformats.org/officeDocument/2006/relationships/customXml" Target="../ink/ink30.xml"/><Relationship Id="rId65" Type="http://schemas.openxmlformats.org/officeDocument/2006/relationships/image" Target="../media/image33.png"/><Relationship Id="rId73" Type="http://schemas.openxmlformats.org/officeDocument/2006/relationships/image" Target="../media/image37.png"/><Relationship Id="rId78" Type="http://schemas.openxmlformats.org/officeDocument/2006/relationships/customXml" Target="../ink/ink39.xml"/><Relationship Id="rId81" Type="http://schemas.openxmlformats.org/officeDocument/2006/relationships/image" Target="../media/image41.png"/><Relationship Id="rId4" Type="http://schemas.openxmlformats.org/officeDocument/2006/relationships/customXml" Target="../ink/ink2.xml"/><Relationship Id="rId9" Type="http://schemas.openxmlformats.org/officeDocument/2006/relationships/image" Target="../media/image5.png"/><Relationship Id="rId13" Type="http://schemas.openxmlformats.org/officeDocument/2006/relationships/image" Target="../media/image7.png"/><Relationship Id="rId18" Type="http://schemas.openxmlformats.org/officeDocument/2006/relationships/customXml" Target="../ink/ink9.xml"/><Relationship Id="rId39" Type="http://schemas.openxmlformats.org/officeDocument/2006/relationships/image" Target="../media/image20.png"/><Relationship Id="rId34" Type="http://schemas.openxmlformats.org/officeDocument/2006/relationships/customXml" Target="../ink/ink17.xml"/><Relationship Id="rId50" Type="http://schemas.openxmlformats.org/officeDocument/2006/relationships/customXml" Target="../ink/ink25.xml"/><Relationship Id="rId55" Type="http://schemas.openxmlformats.org/officeDocument/2006/relationships/image" Target="../media/image28.png"/><Relationship Id="rId76" Type="http://schemas.openxmlformats.org/officeDocument/2006/relationships/customXml" Target="../ink/ink38.xml"/><Relationship Id="rId7" Type="http://schemas.openxmlformats.org/officeDocument/2006/relationships/image" Target="../media/image4.png"/><Relationship Id="rId71" Type="http://schemas.openxmlformats.org/officeDocument/2006/relationships/image" Target="../media/image36.png"/><Relationship Id="rId2" Type="http://schemas.openxmlformats.org/officeDocument/2006/relationships/customXml" Target="../ink/ink1.xml"/><Relationship Id="rId29" Type="http://schemas.openxmlformats.org/officeDocument/2006/relationships/image" Target="../media/image15.png"/><Relationship Id="rId24" Type="http://schemas.openxmlformats.org/officeDocument/2006/relationships/customXml" Target="../ink/ink12.xml"/><Relationship Id="rId40" Type="http://schemas.openxmlformats.org/officeDocument/2006/relationships/customXml" Target="../ink/ink20.xml"/><Relationship Id="rId45" Type="http://schemas.openxmlformats.org/officeDocument/2006/relationships/image" Target="../media/image23.png"/><Relationship Id="rId66" Type="http://schemas.openxmlformats.org/officeDocument/2006/relationships/customXml" Target="../ink/ink3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18822-1169-4116-8A48-6176F925C9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FSM Example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A5DC41-555F-2C72-AA79-40F0D8E385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Ruba Alkhasawneh</a:t>
            </a:r>
          </a:p>
        </p:txBody>
      </p:sp>
    </p:spTree>
    <p:extLst>
      <p:ext uri="{BB962C8B-B14F-4D97-AF65-F5344CB8AC3E}">
        <p14:creationId xmlns:p14="http://schemas.microsoft.com/office/powerpoint/2010/main" val="2069615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A649B-48C4-0976-FBEE-55833BF6E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FSM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84F0F4-9C4C-C320-2FCB-B810227D64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</a:t>
            </a:r>
            <a:r>
              <a:rPr lang="en-US" baseline="-25000"/>
              <a:t>(n+1)</a:t>
            </a:r>
            <a:r>
              <a:rPr lang="en-US"/>
              <a:t> = (A</a:t>
            </a:r>
            <a:r>
              <a:rPr lang="en-US" baseline="-25000"/>
              <a:t>(n)</a:t>
            </a:r>
            <a:r>
              <a:rPr lang="en-US"/>
              <a:t> XOR B</a:t>
            </a:r>
            <a:r>
              <a:rPr lang="en-US" baseline="-25000"/>
              <a:t>(n)</a:t>
            </a:r>
            <a:r>
              <a:rPr lang="en-US"/>
              <a:t>) . x</a:t>
            </a:r>
          </a:p>
          <a:p>
            <a:r>
              <a:rPr lang="en-US"/>
              <a:t>B</a:t>
            </a:r>
            <a:r>
              <a:rPr lang="en-US" baseline="-25000"/>
              <a:t>(n+1)</a:t>
            </a:r>
            <a:r>
              <a:rPr lang="en-US"/>
              <a:t> = (A</a:t>
            </a:r>
            <a:r>
              <a:rPr lang="en-US" baseline="-25000"/>
              <a:t>(n)</a:t>
            </a:r>
            <a:r>
              <a:rPr lang="en-US"/>
              <a:t>.B’ </a:t>
            </a:r>
            <a:r>
              <a:rPr lang="en-US" baseline="-25000"/>
              <a:t>(n)</a:t>
            </a:r>
            <a:r>
              <a:rPr lang="en-US"/>
              <a:t>) + x’</a:t>
            </a:r>
          </a:p>
          <a:p>
            <a:r>
              <a:rPr lang="en-US"/>
              <a:t>Y = A.B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3507C6E8-207D-5764-4235-ABA59C6B89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1351" y="1825625"/>
            <a:ext cx="5653723" cy="3509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264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99716-1BB0-3262-7B7A-BC2F581D1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411480"/>
            <a:ext cx="11201400" cy="1106424"/>
          </a:xfrm>
        </p:spPr>
        <p:txBody>
          <a:bodyPr>
            <a:normAutofit/>
          </a:bodyPr>
          <a:lstStyle/>
          <a:p>
            <a:r>
              <a:rPr lang="en-US" sz="3600"/>
              <a:t>FSM Example </a:t>
            </a:r>
          </a:p>
        </p:txBody>
      </p:sp>
      <p:sp>
        <p:nvSpPr>
          <p:cNvPr id="3" name="Flowchart: Connector 2">
            <a:extLst>
              <a:ext uri="{FF2B5EF4-FFF2-40B4-BE49-F238E27FC236}">
                <a16:creationId xmlns:a16="http://schemas.microsoft.com/office/drawing/2014/main" id="{8FACDF53-6EB8-BBC7-437D-68B0368110FF}"/>
              </a:ext>
            </a:extLst>
          </p:cNvPr>
          <p:cNvSpPr/>
          <p:nvPr/>
        </p:nvSpPr>
        <p:spPr>
          <a:xfrm>
            <a:off x="7854846" y="1941226"/>
            <a:ext cx="1334124" cy="1106424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458D1A51-EBA2-9C9C-D33E-57FDB06EB4FF}"/>
              </a:ext>
            </a:extLst>
          </p:cNvPr>
          <p:cNvSpPr/>
          <p:nvPr/>
        </p:nvSpPr>
        <p:spPr>
          <a:xfrm>
            <a:off x="10292047" y="1941226"/>
            <a:ext cx="1334124" cy="1106424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FF0003C0-88D5-967F-FAF7-2624124C7DA8}"/>
              </a:ext>
            </a:extLst>
          </p:cNvPr>
          <p:cNvSpPr/>
          <p:nvPr/>
        </p:nvSpPr>
        <p:spPr>
          <a:xfrm>
            <a:off x="10292047" y="4577397"/>
            <a:ext cx="1334124" cy="1106424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00270D5D-39FA-313C-896C-1B483087A0B8}"/>
              </a:ext>
            </a:extLst>
          </p:cNvPr>
          <p:cNvSpPr/>
          <p:nvPr/>
        </p:nvSpPr>
        <p:spPr>
          <a:xfrm>
            <a:off x="7854846" y="4577397"/>
            <a:ext cx="1334124" cy="1106424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68696B-0732-4213-3200-CA37D38C5F3F}"/>
              </a:ext>
            </a:extLst>
          </p:cNvPr>
          <p:cNvSpPr txBox="1"/>
          <p:nvPr/>
        </p:nvSpPr>
        <p:spPr>
          <a:xfrm>
            <a:off x="8244590" y="2338466"/>
            <a:ext cx="7320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/>
              <a:t>S0/</a:t>
            </a:r>
            <a:endParaRPr lang="en-US" b="1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9BF29EA-4EF5-8496-D3E1-6634A3BD29D3}"/>
              </a:ext>
            </a:extLst>
          </p:cNvPr>
          <p:cNvSpPr txBox="1"/>
          <p:nvPr/>
        </p:nvSpPr>
        <p:spPr>
          <a:xfrm>
            <a:off x="10785423" y="4967004"/>
            <a:ext cx="752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/>
              <a:t>S2/</a:t>
            </a:r>
            <a:endParaRPr lang="en-US" b="1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C86AC14-2BEA-5138-F188-C1B063BA7B96}"/>
              </a:ext>
            </a:extLst>
          </p:cNvPr>
          <p:cNvSpPr txBox="1"/>
          <p:nvPr/>
        </p:nvSpPr>
        <p:spPr>
          <a:xfrm>
            <a:off x="8317094" y="4945943"/>
            <a:ext cx="7667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/>
              <a:t>S3/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73EA9F-F826-269C-2C46-DBB08695663D}"/>
              </a:ext>
            </a:extLst>
          </p:cNvPr>
          <p:cNvSpPr txBox="1"/>
          <p:nvPr/>
        </p:nvSpPr>
        <p:spPr>
          <a:xfrm>
            <a:off x="10770433" y="2338466"/>
            <a:ext cx="674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/>
              <a:t>S1/</a:t>
            </a:r>
            <a:endParaRPr lang="en-US" b="1"/>
          </a:p>
        </p:txBody>
      </p:sp>
      <p:graphicFrame>
        <p:nvGraphicFramePr>
          <p:cNvPr id="9" name="Table 6">
            <a:extLst>
              <a:ext uri="{FF2B5EF4-FFF2-40B4-BE49-F238E27FC236}">
                <a16:creationId xmlns:a16="http://schemas.microsoft.com/office/drawing/2014/main" id="{EC5551D5-01B1-9AEB-7486-81A355682B0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44375782"/>
              </p:ext>
            </p:extLst>
          </p:nvPr>
        </p:nvGraphicFramePr>
        <p:xfrm>
          <a:off x="762000" y="1637701"/>
          <a:ext cx="6583939" cy="4692212"/>
        </p:xfrm>
        <a:graphic>
          <a:graphicData uri="http://schemas.openxmlformats.org/drawingml/2006/table">
            <a:tbl>
              <a:tblPr firstRow="1" bandRow="1">
                <a:solidFill>
                  <a:schemeClr val="bg1">
                    <a:lumMod val="95000"/>
                  </a:schemeClr>
                </a:solidFill>
                <a:tableStyleId>{68D230F3-CF80-4859-8CE7-A43EE81993B5}</a:tableStyleId>
              </a:tblPr>
              <a:tblGrid>
                <a:gridCol w="943051">
                  <a:extLst>
                    <a:ext uri="{9D8B030D-6E8A-4147-A177-3AD203B41FA5}">
                      <a16:colId xmlns:a16="http://schemas.microsoft.com/office/drawing/2014/main" val="372366791"/>
                    </a:ext>
                  </a:extLst>
                </a:gridCol>
                <a:gridCol w="795377">
                  <a:extLst>
                    <a:ext uri="{9D8B030D-6E8A-4147-A177-3AD203B41FA5}">
                      <a16:colId xmlns:a16="http://schemas.microsoft.com/office/drawing/2014/main" val="3675271121"/>
                    </a:ext>
                  </a:extLst>
                </a:gridCol>
                <a:gridCol w="828612">
                  <a:extLst>
                    <a:ext uri="{9D8B030D-6E8A-4147-A177-3AD203B41FA5}">
                      <a16:colId xmlns:a16="http://schemas.microsoft.com/office/drawing/2014/main" val="2672861276"/>
                    </a:ext>
                  </a:extLst>
                </a:gridCol>
                <a:gridCol w="1075078">
                  <a:extLst>
                    <a:ext uri="{9D8B030D-6E8A-4147-A177-3AD203B41FA5}">
                      <a16:colId xmlns:a16="http://schemas.microsoft.com/office/drawing/2014/main" val="347231551"/>
                    </a:ext>
                  </a:extLst>
                </a:gridCol>
                <a:gridCol w="1154243">
                  <a:extLst>
                    <a:ext uri="{9D8B030D-6E8A-4147-A177-3AD203B41FA5}">
                      <a16:colId xmlns:a16="http://schemas.microsoft.com/office/drawing/2014/main" val="272566016"/>
                    </a:ext>
                  </a:extLst>
                </a:gridCol>
                <a:gridCol w="1787578">
                  <a:extLst>
                    <a:ext uri="{9D8B030D-6E8A-4147-A177-3AD203B41FA5}">
                      <a16:colId xmlns:a16="http://schemas.microsoft.com/office/drawing/2014/main" val="3321473585"/>
                    </a:ext>
                  </a:extLst>
                </a:gridCol>
              </a:tblGrid>
              <a:tr h="905314"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b="1" cap="none" spc="0">
                          <a:solidFill>
                            <a:schemeClr val="tx1"/>
                          </a:solidFill>
                        </a:rPr>
                        <a:t>Present State</a:t>
                      </a:r>
                    </a:p>
                  </a:txBody>
                  <a:tcPr marL="78678" marR="112398" marT="22480" marB="168596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2000" b="1" cap="none" spc="0">
                        <a:solidFill>
                          <a:schemeClr val="tx1"/>
                        </a:solidFill>
                      </a:endParaRPr>
                    </a:p>
                  </a:txBody>
                  <a:tcPr marL="78678" marR="112398" marT="22480" marB="168596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>
                          <a:solidFill>
                            <a:schemeClr val="tx1"/>
                          </a:solidFill>
                        </a:rPr>
                        <a:t>Input</a:t>
                      </a:r>
                    </a:p>
                  </a:txBody>
                  <a:tcPr marL="78678" marR="112398" marT="22480" marB="168596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none" spc="0">
                          <a:solidFill>
                            <a:schemeClr val="tx1"/>
                          </a:solidFill>
                        </a:rPr>
                        <a:t>Next State</a:t>
                      </a:r>
                    </a:p>
                  </a:txBody>
                  <a:tcPr marL="78678" marR="112398" marT="22480" marB="168596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none" spc="0">
                          <a:solidFill>
                            <a:schemeClr val="tx1"/>
                          </a:solidFill>
                        </a:rPr>
                        <a:t>Next State</a:t>
                      </a:r>
                    </a:p>
                    <a:p>
                      <a:endParaRPr lang="en-US" sz="2000" b="1" cap="none" spc="0">
                        <a:solidFill>
                          <a:schemeClr val="tx1"/>
                        </a:solidFill>
                      </a:endParaRPr>
                    </a:p>
                  </a:txBody>
                  <a:tcPr marL="78678" marR="112398" marT="22480" marB="168596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>
                          <a:solidFill>
                            <a:schemeClr val="tx1"/>
                          </a:solidFill>
                        </a:rPr>
                        <a:t>Output</a:t>
                      </a:r>
                    </a:p>
                  </a:txBody>
                  <a:tcPr marL="78678" marR="112398" marT="22480" marB="168596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3785657"/>
                  </a:ext>
                </a:extLst>
              </a:tr>
              <a:tr h="429490">
                <a:tc>
                  <a:txBody>
                    <a:bodyPr/>
                    <a:lstStyle/>
                    <a:p>
                      <a:pPr algn="ctr"/>
                      <a:r>
                        <a:rPr lang="en-US" sz="1500" cap="none" spc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L="78678" marR="112398" marT="22480" marB="168596">
                    <a:lnL w="12700" cap="flat" cmpd="sng" algn="ctr">
                      <a:solidFill>
                        <a:schemeClr val="accent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cap="none" spc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marL="78678" marR="112398" marT="22480" marB="16859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cap="none" spc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marL="78678" marR="112398" marT="22480" marB="16859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cap="none" spc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L="78678" marR="112398" marT="22480" marB="16859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cap="none" spc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marL="78678" marR="112398" marT="22480" marB="16859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cap="none" spc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 marL="78678" marR="112398" marT="22480" marB="16859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4211034"/>
                  </a:ext>
                </a:extLst>
              </a:tr>
              <a:tr h="401694">
                <a:tc>
                  <a:txBody>
                    <a:bodyPr/>
                    <a:lstStyle/>
                    <a:p>
                      <a:pPr algn="ctr"/>
                      <a:r>
                        <a:rPr lang="en-US" sz="1500" cap="none" spc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78678" marR="112398" marT="22480" marB="168596">
                    <a:lnL w="12700" cap="flat" cmpd="sng" algn="ctr">
                      <a:solidFill>
                        <a:schemeClr val="accent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cap="none" spc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78678" marR="112398" marT="22480" marB="16859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cap="none" spc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78678" marR="112398" marT="22480" marB="16859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cap="none" spc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78678" marR="112398" marT="22480" marB="16859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cap="none" spc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78678" marR="112398" marT="22480" marB="16859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cap="none" spc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78678" marR="112398" marT="22480" marB="16859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5420251"/>
                  </a:ext>
                </a:extLst>
              </a:tr>
              <a:tr h="401694">
                <a:tc>
                  <a:txBody>
                    <a:bodyPr/>
                    <a:lstStyle/>
                    <a:p>
                      <a:pPr algn="ctr"/>
                      <a:r>
                        <a:rPr lang="en-US" sz="1500" cap="none" spc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78678" marR="112398" marT="22480" marB="168596">
                    <a:lnL w="12700" cap="flat" cmpd="sng" algn="ctr">
                      <a:solidFill>
                        <a:schemeClr val="accent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cap="none" spc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78678" marR="112398" marT="22480" marB="16859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cap="none" spc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78678" marR="112398" marT="22480" marB="16859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cap="none" spc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78678" marR="112398" marT="22480" marB="16859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cap="none" spc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78678" marR="112398" marT="22480" marB="16859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cap="none" spc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78678" marR="112398" marT="22480" marB="16859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6877753"/>
                  </a:ext>
                </a:extLst>
              </a:tr>
              <a:tr h="401694">
                <a:tc>
                  <a:txBody>
                    <a:bodyPr/>
                    <a:lstStyle/>
                    <a:p>
                      <a:pPr algn="ctr"/>
                      <a:r>
                        <a:rPr lang="en-US" sz="1500" cap="none" spc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78678" marR="112398" marT="22480" marB="168596">
                    <a:lnL w="12700" cap="flat" cmpd="sng" algn="ctr">
                      <a:solidFill>
                        <a:schemeClr val="accent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cap="none" spc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78678" marR="112398" marT="22480" marB="16859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cap="none" spc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78678" marR="112398" marT="22480" marB="16859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cap="none" spc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78678" marR="112398" marT="22480" marB="16859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cap="none" spc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78678" marR="112398" marT="22480" marB="16859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cap="none" spc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78678" marR="112398" marT="22480" marB="16859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9594206"/>
                  </a:ext>
                </a:extLst>
              </a:tr>
              <a:tr h="401694">
                <a:tc>
                  <a:txBody>
                    <a:bodyPr/>
                    <a:lstStyle/>
                    <a:p>
                      <a:pPr algn="ctr"/>
                      <a:r>
                        <a:rPr lang="en-US" sz="1500" cap="none" spc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78678" marR="112398" marT="22480" marB="168596">
                    <a:lnL w="12700" cap="flat" cmpd="sng" algn="ctr">
                      <a:solidFill>
                        <a:schemeClr val="accent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cap="none" spc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78678" marR="112398" marT="22480" marB="16859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cap="none" spc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78678" marR="112398" marT="22480" marB="16859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cap="none" spc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78678" marR="112398" marT="22480" marB="16859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cap="none" spc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78678" marR="112398" marT="22480" marB="16859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cap="none" spc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78678" marR="112398" marT="22480" marB="16859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5589812"/>
                  </a:ext>
                </a:extLst>
              </a:tr>
              <a:tr h="401694">
                <a:tc>
                  <a:txBody>
                    <a:bodyPr/>
                    <a:lstStyle/>
                    <a:p>
                      <a:pPr algn="ctr"/>
                      <a:r>
                        <a:rPr lang="en-US" sz="1500" cap="none" spc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78678" marR="112398" marT="22480" marB="168596">
                    <a:lnL w="12700" cap="flat" cmpd="sng" algn="ctr">
                      <a:solidFill>
                        <a:schemeClr val="accent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cap="none" spc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78678" marR="112398" marT="22480" marB="16859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cap="none" spc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78678" marR="112398" marT="22480" marB="16859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cap="none" spc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78678" marR="112398" marT="22480" marB="16859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cap="none" spc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78678" marR="112398" marT="22480" marB="16859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cap="none" spc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78678" marR="112398" marT="22480" marB="16859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7627462"/>
                  </a:ext>
                </a:extLst>
              </a:tr>
              <a:tr h="401694">
                <a:tc>
                  <a:txBody>
                    <a:bodyPr/>
                    <a:lstStyle/>
                    <a:p>
                      <a:pPr algn="ctr"/>
                      <a:r>
                        <a:rPr lang="en-US" sz="1500" cap="none" spc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78678" marR="112398" marT="22480" marB="168596">
                    <a:lnL w="12700" cap="flat" cmpd="sng" algn="ctr">
                      <a:solidFill>
                        <a:schemeClr val="accent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cap="none" spc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78678" marR="112398" marT="22480" marB="16859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cap="none" spc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78678" marR="112398" marT="22480" marB="16859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cap="none" spc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78678" marR="112398" marT="22480" marB="16859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cap="none" spc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78678" marR="112398" marT="22480" marB="16859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cap="none" spc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78678" marR="112398" marT="22480" marB="16859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748775"/>
                  </a:ext>
                </a:extLst>
              </a:tr>
              <a:tr h="401694">
                <a:tc>
                  <a:txBody>
                    <a:bodyPr/>
                    <a:lstStyle/>
                    <a:p>
                      <a:pPr algn="ctr"/>
                      <a:r>
                        <a:rPr lang="en-US" sz="1500" cap="none" spc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78678" marR="112398" marT="22480" marB="168596">
                    <a:lnL w="12700" cap="flat" cmpd="sng" algn="ctr">
                      <a:solidFill>
                        <a:schemeClr val="accent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cap="none" spc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78678" marR="112398" marT="22480" marB="16859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cap="none" spc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78678" marR="112398" marT="22480" marB="16859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cap="none" spc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78678" marR="112398" marT="22480" marB="16859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cap="none" spc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78678" marR="112398" marT="22480" marB="16859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cap="none" spc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78678" marR="112398" marT="22480" marB="16859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9041560"/>
                  </a:ext>
                </a:extLst>
              </a:tr>
              <a:tr h="401694">
                <a:tc>
                  <a:txBody>
                    <a:bodyPr/>
                    <a:lstStyle/>
                    <a:p>
                      <a:pPr algn="ctr"/>
                      <a:r>
                        <a:rPr lang="en-US" sz="1500" cap="none" spc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78678" marR="112398" marT="22480" marB="168596">
                    <a:lnL w="12700" cap="flat" cmpd="sng" algn="ctr">
                      <a:solidFill>
                        <a:schemeClr val="accent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cap="none" spc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78678" marR="112398" marT="22480" marB="16859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cap="none" spc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78678" marR="112398" marT="22480" marB="16859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cap="none" spc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78678" marR="112398" marT="22480" marB="16859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cap="none" spc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78678" marR="112398" marT="22480" marB="16859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cap="none" spc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78678" marR="112398" marT="22480" marB="16859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1105583"/>
                  </a:ext>
                </a:extLst>
              </a:tr>
            </a:tbl>
          </a:graphicData>
        </a:graphic>
      </p:graphicFrame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17A51C4-BE3C-F3F3-B048-F033DCE095D8}"/>
              </a:ext>
            </a:extLst>
          </p:cNvPr>
          <p:cNvCxnSpPr/>
          <p:nvPr/>
        </p:nvCxnSpPr>
        <p:spPr>
          <a:xfrm>
            <a:off x="9188970" y="2280603"/>
            <a:ext cx="11030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86C77AC-4CB2-245F-7D25-0C9469C165FB}"/>
              </a:ext>
            </a:extLst>
          </p:cNvPr>
          <p:cNvSpPr txBox="1"/>
          <p:nvPr/>
        </p:nvSpPr>
        <p:spPr>
          <a:xfrm>
            <a:off x="9396663" y="1941226"/>
            <a:ext cx="541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0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0BC8D117-B066-0546-EE28-E0410F65FBA5}"/>
                  </a:ext>
                </a:extLst>
              </p14:cNvPr>
              <p14:cNvContentPartPr/>
              <p14:nvPr/>
            </p14:nvContentPartPr>
            <p14:xfrm>
              <a:off x="11261577" y="5221440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0BC8D117-B066-0546-EE28-E0410F65FBA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252577" y="5212440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7" name="Group 16">
            <a:extLst>
              <a:ext uri="{FF2B5EF4-FFF2-40B4-BE49-F238E27FC236}">
                <a16:creationId xmlns:a16="http://schemas.microsoft.com/office/drawing/2014/main" id="{8536C0BB-686F-5315-9DBA-E5F15CA360C0}"/>
              </a:ext>
            </a:extLst>
          </p:cNvPr>
          <p:cNvGrpSpPr/>
          <p:nvPr/>
        </p:nvGrpSpPr>
        <p:grpSpPr>
          <a:xfrm>
            <a:off x="535698" y="2882982"/>
            <a:ext cx="1892160" cy="905760"/>
            <a:chOff x="535698" y="2882982"/>
            <a:chExt cx="1892160" cy="905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D134F4BF-E5D3-B147-5335-0D54BD821C67}"/>
                    </a:ext>
                  </a:extLst>
                </p14:cNvPr>
                <p14:cNvContentPartPr/>
                <p14:nvPr/>
              </p14:nvContentPartPr>
              <p14:xfrm>
                <a:off x="854298" y="2882982"/>
                <a:ext cx="1573560" cy="9057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D134F4BF-E5D3-B147-5335-0D54BD821C67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45298" y="2873982"/>
                  <a:ext cx="1591200" cy="9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11DB97BB-7813-CEDA-58A8-3D3FC5F9E9EB}"/>
                    </a:ext>
                  </a:extLst>
                </p14:cNvPr>
                <p14:cNvContentPartPr/>
                <p14:nvPr/>
              </p14:nvContentPartPr>
              <p14:xfrm>
                <a:off x="535698" y="3011502"/>
                <a:ext cx="203040" cy="1666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11DB97BB-7813-CEDA-58A8-3D3FC5F9E9EB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26714" y="3002502"/>
                  <a:ext cx="220649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32CBD221-6A5A-79EE-A46A-E29E3026C3DF}"/>
                    </a:ext>
                  </a:extLst>
                </p14:cNvPr>
                <p14:cNvContentPartPr/>
                <p14:nvPr/>
              </p14:nvContentPartPr>
              <p14:xfrm>
                <a:off x="600138" y="3237942"/>
                <a:ext cx="137880" cy="10152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32CBD221-6A5A-79EE-A46A-E29E3026C3D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91138" y="3228942"/>
                  <a:ext cx="155520" cy="119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5436EEF-6A4B-1C35-34CB-73CB39337315}"/>
              </a:ext>
            </a:extLst>
          </p:cNvPr>
          <p:cNvGrpSpPr/>
          <p:nvPr/>
        </p:nvGrpSpPr>
        <p:grpSpPr>
          <a:xfrm>
            <a:off x="472698" y="3809982"/>
            <a:ext cx="1836720" cy="1666440"/>
            <a:chOff x="472698" y="3809982"/>
            <a:chExt cx="1836720" cy="1666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7BC29855-9EBF-F95A-EE79-B886830270E8}"/>
                    </a:ext>
                  </a:extLst>
                </p14:cNvPr>
                <p14:cNvContentPartPr/>
                <p14:nvPr/>
              </p14:nvContentPartPr>
              <p14:xfrm>
                <a:off x="901818" y="3809982"/>
                <a:ext cx="1407600" cy="9259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7BC29855-9EBF-F95A-EE79-B886830270E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92818" y="3800982"/>
                  <a:ext cx="1425240" cy="9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F9627C8B-0689-3BFF-E164-AC01B51984A8}"/>
                    </a:ext>
                  </a:extLst>
                </p14:cNvPr>
                <p14:cNvContentPartPr/>
                <p14:nvPr/>
              </p14:nvContentPartPr>
              <p14:xfrm>
                <a:off x="497898" y="3901782"/>
                <a:ext cx="299160" cy="2844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F9627C8B-0689-3BFF-E164-AC01B51984A8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88898" y="3892771"/>
                  <a:ext cx="316800" cy="30206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F4943A0E-4B0C-2EEF-1F2D-D875DEEEF443}"/>
                    </a:ext>
                  </a:extLst>
                </p14:cNvPr>
                <p14:cNvContentPartPr/>
                <p14:nvPr/>
              </p14:nvContentPartPr>
              <p14:xfrm>
                <a:off x="677538" y="4255302"/>
                <a:ext cx="84960" cy="13860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F4943A0E-4B0C-2EEF-1F2D-D875DEEEF44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68538" y="4246279"/>
                  <a:ext cx="102600" cy="15628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2DBE95F9-C774-9D09-8537-1DB3A2E993AD}"/>
                    </a:ext>
                  </a:extLst>
                </p14:cNvPr>
                <p14:cNvContentPartPr/>
                <p14:nvPr/>
              </p14:nvContentPartPr>
              <p14:xfrm>
                <a:off x="960498" y="4644102"/>
                <a:ext cx="1321560" cy="83232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2DBE95F9-C774-9D09-8537-1DB3A2E993A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951500" y="4635106"/>
                  <a:ext cx="1339195" cy="84995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4A4470EB-9A30-BB6E-E84C-9CBD7E4C62EF}"/>
                    </a:ext>
                  </a:extLst>
                </p14:cNvPr>
                <p14:cNvContentPartPr/>
                <p14:nvPr/>
              </p14:nvContentPartPr>
              <p14:xfrm>
                <a:off x="472698" y="4735902"/>
                <a:ext cx="289800" cy="2782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4A4470EB-9A30-BB6E-E84C-9CBD7E4C62EF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63698" y="4726902"/>
                  <a:ext cx="307440" cy="29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EBA1C653-EA2C-6F4D-E032-738F3E828D15}"/>
                    </a:ext>
                  </a:extLst>
                </p14:cNvPr>
                <p14:cNvContentPartPr/>
                <p14:nvPr/>
              </p14:nvContentPartPr>
              <p14:xfrm>
                <a:off x="563058" y="5028942"/>
                <a:ext cx="248040" cy="22680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EBA1C653-EA2C-6F4D-E032-738F3E828D15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54058" y="5019942"/>
                  <a:ext cx="265680" cy="244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4807CBD-A9B9-B0C4-A062-43DE7CA7E164}"/>
              </a:ext>
            </a:extLst>
          </p:cNvPr>
          <p:cNvGrpSpPr/>
          <p:nvPr/>
        </p:nvGrpSpPr>
        <p:grpSpPr>
          <a:xfrm>
            <a:off x="390258" y="5392182"/>
            <a:ext cx="1955160" cy="948600"/>
            <a:chOff x="390258" y="5392182"/>
            <a:chExt cx="1955160" cy="948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983812B4-084A-74C1-99D8-6EF67E3B57D2}"/>
                    </a:ext>
                  </a:extLst>
                </p14:cNvPr>
                <p14:cNvContentPartPr/>
                <p14:nvPr/>
              </p14:nvContentPartPr>
              <p14:xfrm>
                <a:off x="938178" y="5392182"/>
                <a:ext cx="1407240" cy="94860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983812B4-084A-74C1-99D8-6EF67E3B57D2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929178" y="5383182"/>
                  <a:ext cx="1424880" cy="9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0C652A17-11B6-93AE-DFBC-D02B04E2ACC4}"/>
                    </a:ext>
                  </a:extLst>
                </p14:cNvPr>
                <p14:cNvContentPartPr/>
                <p14:nvPr/>
              </p14:nvContentPartPr>
              <p14:xfrm>
                <a:off x="390258" y="5531862"/>
                <a:ext cx="313200" cy="44712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0C652A17-11B6-93AE-DFBC-D02B04E2ACC4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81258" y="5522862"/>
                  <a:ext cx="330840" cy="46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E5369377-624D-234C-D90F-E2AD8CBA55E0}"/>
                    </a:ext>
                  </a:extLst>
                </p14:cNvPr>
                <p14:cNvContentPartPr/>
                <p14:nvPr/>
              </p14:nvContentPartPr>
              <p14:xfrm>
                <a:off x="549378" y="5943342"/>
                <a:ext cx="213480" cy="31968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E5369377-624D-234C-D90F-E2AD8CBA55E0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40378" y="5934332"/>
                  <a:ext cx="231120" cy="3373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05FF0CED-0B71-4A0D-DB58-3B0BE00B3C2E}"/>
                  </a:ext>
                </a:extLst>
              </p14:cNvPr>
              <p14:cNvContentPartPr/>
              <p14:nvPr/>
            </p14:nvContentPartPr>
            <p14:xfrm>
              <a:off x="8695818" y="2583462"/>
              <a:ext cx="202320" cy="19800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05FF0CED-0B71-4A0D-DB58-3B0BE00B3C2E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8686802" y="2574446"/>
                <a:ext cx="219991" cy="21567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6A29F6CC-827B-8F5D-4681-7B653973FC9F}"/>
                  </a:ext>
                </a:extLst>
              </p14:cNvPr>
              <p14:cNvContentPartPr/>
              <p14:nvPr/>
            </p14:nvContentPartPr>
            <p14:xfrm>
              <a:off x="11193138" y="2599662"/>
              <a:ext cx="277200" cy="15696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6A29F6CC-827B-8F5D-4681-7B653973FC9F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1184150" y="2590662"/>
                <a:ext cx="294817" cy="17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FF4DFB6B-FC16-FD8E-2505-62C0704489F2}"/>
                  </a:ext>
                </a:extLst>
              </p14:cNvPr>
              <p14:cNvContentPartPr/>
              <p14:nvPr/>
            </p14:nvContentPartPr>
            <p14:xfrm>
              <a:off x="11301138" y="5169702"/>
              <a:ext cx="106560" cy="16596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FF4DFB6B-FC16-FD8E-2505-62C0704489F2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1292138" y="5160702"/>
                <a:ext cx="124200" cy="18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1AFA5809-8A0D-FC20-7090-02DD9F8FC9A5}"/>
                  </a:ext>
                </a:extLst>
              </p14:cNvPr>
              <p14:cNvContentPartPr/>
              <p14:nvPr/>
            </p14:nvContentPartPr>
            <p14:xfrm>
              <a:off x="8831898" y="5146302"/>
              <a:ext cx="7560" cy="21492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1AFA5809-8A0D-FC20-7090-02DD9F8FC9A5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8822898" y="5137302"/>
                <a:ext cx="25200" cy="23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46E540E3-3D34-326A-0CA7-DC22D9D9F1E7}"/>
                  </a:ext>
                </a:extLst>
              </p14:cNvPr>
              <p14:cNvContentPartPr/>
              <p14:nvPr/>
            </p14:nvContentPartPr>
            <p14:xfrm>
              <a:off x="3608658" y="2906742"/>
              <a:ext cx="1510560" cy="44856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46E540E3-3D34-326A-0CA7-DC22D9D9F1E7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3599658" y="2897742"/>
                <a:ext cx="1528200" cy="46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3EFE3F2A-09F1-FFA3-20D1-25A7DA353016}"/>
                  </a:ext>
                </a:extLst>
              </p14:cNvPr>
              <p14:cNvContentPartPr/>
              <p14:nvPr/>
            </p14:nvContentPartPr>
            <p14:xfrm>
              <a:off x="3751218" y="3708822"/>
              <a:ext cx="1172160" cy="756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3EFE3F2A-09F1-FFA3-20D1-25A7DA353016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3742218" y="3700231"/>
                <a:ext cx="1189800" cy="24398"/>
              </a:xfrm>
              <a:prstGeom prst="rect">
                <a:avLst/>
              </a:prstGeom>
            </p:spPr>
          </p:pic>
        </mc:Fallback>
      </mc:AlternateContent>
      <p:grpSp>
        <p:nvGrpSpPr>
          <p:cNvPr id="40" name="Group 39">
            <a:extLst>
              <a:ext uri="{FF2B5EF4-FFF2-40B4-BE49-F238E27FC236}">
                <a16:creationId xmlns:a16="http://schemas.microsoft.com/office/drawing/2014/main" id="{0CF2C2D3-3340-3853-4D40-6D2738E2DB43}"/>
              </a:ext>
            </a:extLst>
          </p:cNvPr>
          <p:cNvGrpSpPr/>
          <p:nvPr/>
        </p:nvGrpSpPr>
        <p:grpSpPr>
          <a:xfrm>
            <a:off x="7666938" y="1254342"/>
            <a:ext cx="636120" cy="774000"/>
            <a:chOff x="7666938" y="1254342"/>
            <a:chExt cx="636120" cy="774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59F49BDD-A563-1C8A-70D0-B9B7D2868E02}"/>
                    </a:ext>
                  </a:extLst>
                </p14:cNvPr>
                <p14:cNvContentPartPr/>
                <p14:nvPr/>
              </p14:nvContentPartPr>
              <p14:xfrm>
                <a:off x="7851618" y="1606062"/>
                <a:ext cx="451440" cy="42228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59F49BDD-A563-1C8A-70D0-B9B7D2868E02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842625" y="1597070"/>
                  <a:ext cx="469066" cy="43990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3F5F8BC9-3EB8-BBE5-CCDD-B3640946F061}"/>
                    </a:ext>
                  </a:extLst>
                </p14:cNvPr>
                <p14:cNvContentPartPr/>
                <p14:nvPr/>
              </p14:nvContentPartPr>
              <p14:xfrm>
                <a:off x="7666938" y="1254342"/>
                <a:ext cx="37080" cy="34992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3F5F8BC9-3EB8-BBE5-CCDD-B3640946F061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657938" y="1245333"/>
                  <a:ext cx="54720" cy="367578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3B4E2676-D7CE-959F-69BA-7E8525344B39}"/>
              </a:ext>
            </a:extLst>
          </p:cNvPr>
          <p:cNvGrpSpPr/>
          <p:nvPr/>
        </p:nvGrpSpPr>
        <p:grpSpPr>
          <a:xfrm>
            <a:off x="11252538" y="1498422"/>
            <a:ext cx="581040" cy="691560"/>
            <a:chOff x="11252538" y="1498422"/>
            <a:chExt cx="581040" cy="691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9F4545C6-8E31-46C4-F7C4-9EB47A68F720}"/>
                    </a:ext>
                  </a:extLst>
                </p14:cNvPr>
                <p14:cNvContentPartPr/>
                <p14:nvPr/>
              </p14:nvContentPartPr>
              <p14:xfrm>
                <a:off x="11252538" y="1665822"/>
                <a:ext cx="581040" cy="5241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9F4545C6-8E31-46C4-F7C4-9EB47A68F720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1243538" y="1656822"/>
                  <a:ext cx="598680" cy="54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F0C06183-6669-E3AE-E4DA-E09D53CF3FCE}"/>
                    </a:ext>
                  </a:extLst>
                </p14:cNvPr>
                <p14:cNvContentPartPr/>
                <p14:nvPr/>
              </p14:nvContentPartPr>
              <p14:xfrm>
                <a:off x="11463138" y="1498422"/>
                <a:ext cx="225000" cy="13392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F0C06183-6669-E3AE-E4DA-E09D53CF3FCE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1454152" y="1489398"/>
                  <a:ext cx="242612" cy="151608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7551B180-1C80-1A72-0A76-B855F576E191}"/>
                  </a:ext>
                </a:extLst>
              </p14:cNvPr>
              <p14:cNvContentPartPr/>
              <p14:nvPr/>
            </p14:nvContentPartPr>
            <p14:xfrm>
              <a:off x="2740338" y="4513062"/>
              <a:ext cx="168120" cy="1224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7551B180-1C80-1A72-0A76-B855F576E191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2731338" y="4504062"/>
                <a:ext cx="185760" cy="29880"/>
              </a:xfrm>
              <a:prstGeom prst="rect">
                <a:avLst/>
              </a:prstGeom>
            </p:spPr>
          </p:pic>
        </mc:Fallback>
      </mc:AlternateContent>
      <p:grpSp>
        <p:nvGrpSpPr>
          <p:cNvPr id="47" name="Group 46">
            <a:extLst>
              <a:ext uri="{FF2B5EF4-FFF2-40B4-BE49-F238E27FC236}">
                <a16:creationId xmlns:a16="http://schemas.microsoft.com/office/drawing/2014/main" id="{49ADADFB-65F7-2034-F896-9BD23CE0E995}"/>
              </a:ext>
            </a:extLst>
          </p:cNvPr>
          <p:cNvGrpSpPr/>
          <p:nvPr/>
        </p:nvGrpSpPr>
        <p:grpSpPr>
          <a:xfrm>
            <a:off x="11068218" y="3012582"/>
            <a:ext cx="455400" cy="1555560"/>
            <a:chOff x="11068218" y="3012582"/>
            <a:chExt cx="455400" cy="1555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E5EB9610-4153-E2D8-44A9-7B33748B5BC2}"/>
                    </a:ext>
                  </a:extLst>
                </p14:cNvPr>
                <p14:cNvContentPartPr/>
                <p14:nvPr/>
              </p14:nvContentPartPr>
              <p14:xfrm>
                <a:off x="11068218" y="3012582"/>
                <a:ext cx="268200" cy="15555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E5EB9610-4153-E2D8-44A9-7B33748B5BC2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1059206" y="3003582"/>
                  <a:ext cx="285864" cy="157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986E4B39-1157-9A1B-A7B5-B1B97D8D8703}"/>
                    </a:ext>
                  </a:extLst>
                </p14:cNvPr>
                <p14:cNvContentPartPr/>
                <p14:nvPr/>
              </p14:nvContentPartPr>
              <p14:xfrm>
                <a:off x="11429658" y="3598662"/>
                <a:ext cx="93960" cy="30420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986E4B39-1157-9A1B-A7B5-B1B97D8D8703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1420658" y="3589662"/>
                  <a:ext cx="111600" cy="321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E5D373EF-3049-B8D5-5102-640986A73D80}"/>
                  </a:ext>
                </a:extLst>
              </p14:cNvPr>
              <p14:cNvContentPartPr/>
              <p14:nvPr/>
            </p14:nvContentPartPr>
            <p14:xfrm>
              <a:off x="3681018" y="4879542"/>
              <a:ext cx="1443960" cy="12780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E5D373EF-3049-B8D5-5102-640986A73D80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3672018" y="4870567"/>
                <a:ext cx="1461600" cy="145390"/>
              </a:xfrm>
              <a:prstGeom prst="rect">
                <a:avLst/>
              </a:prstGeom>
            </p:spPr>
          </p:pic>
        </mc:Fallback>
      </mc:AlternateContent>
      <p:grpSp>
        <p:nvGrpSpPr>
          <p:cNvPr id="54" name="Group 53">
            <a:extLst>
              <a:ext uri="{FF2B5EF4-FFF2-40B4-BE49-F238E27FC236}">
                <a16:creationId xmlns:a16="http://schemas.microsoft.com/office/drawing/2014/main" id="{E13E2D35-B269-E356-0A1D-B9C230D6D7B8}"/>
              </a:ext>
            </a:extLst>
          </p:cNvPr>
          <p:cNvGrpSpPr/>
          <p:nvPr/>
        </p:nvGrpSpPr>
        <p:grpSpPr>
          <a:xfrm>
            <a:off x="2801898" y="5380662"/>
            <a:ext cx="2252520" cy="101520"/>
            <a:chOff x="2801898" y="5380662"/>
            <a:chExt cx="2252520" cy="101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F6A49C7C-AF5B-655A-7FE4-F9F9EA3EBC00}"/>
                    </a:ext>
                  </a:extLst>
                </p14:cNvPr>
                <p14:cNvContentPartPr/>
                <p14:nvPr/>
              </p14:nvContentPartPr>
              <p14:xfrm>
                <a:off x="2801898" y="5380662"/>
                <a:ext cx="169200" cy="36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F6A49C7C-AF5B-655A-7FE4-F9F9EA3EBC00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2792898" y="5371662"/>
                  <a:ext cx="1868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2CD0FB40-80EA-7352-38C6-636097D900DB}"/>
                    </a:ext>
                  </a:extLst>
                </p14:cNvPr>
                <p14:cNvContentPartPr/>
                <p14:nvPr/>
              </p14:nvContentPartPr>
              <p14:xfrm>
                <a:off x="3704418" y="5414142"/>
                <a:ext cx="1350000" cy="6804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2CD0FB40-80EA-7352-38C6-636097D900DB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695418" y="5405142"/>
                  <a:ext cx="1367640" cy="85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0F287E3E-4A47-F851-E388-9587F95A8840}"/>
              </a:ext>
            </a:extLst>
          </p:cNvPr>
          <p:cNvGrpSpPr/>
          <p:nvPr/>
        </p:nvGrpSpPr>
        <p:grpSpPr>
          <a:xfrm>
            <a:off x="8937378" y="5333142"/>
            <a:ext cx="1379160" cy="479160"/>
            <a:chOff x="8937378" y="5333142"/>
            <a:chExt cx="1379160" cy="479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BDAB521B-A5AD-7574-19BD-399AC093B2F6}"/>
                    </a:ext>
                  </a:extLst>
                </p14:cNvPr>
                <p14:cNvContentPartPr/>
                <p14:nvPr/>
              </p14:nvContentPartPr>
              <p14:xfrm>
                <a:off x="8937378" y="5333142"/>
                <a:ext cx="1379160" cy="8388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BDAB521B-A5AD-7574-19BD-399AC093B2F6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8928378" y="5324142"/>
                  <a:ext cx="139680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7935F1DB-8244-C999-663E-4DCD86899DF4}"/>
                    </a:ext>
                  </a:extLst>
                </p14:cNvPr>
                <p14:cNvContentPartPr/>
                <p14:nvPr/>
              </p14:nvContentPartPr>
              <p14:xfrm>
                <a:off x="8988498" y="5333862"/>
                <a:ext cx="308160" cy="24408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7935F1DB-8244-C999-663E-4DCD86899DF4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979498" y="5324862"/>
                  <a:ext cx="325800" cy="26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F3921CB3-50B3-2EC0-AF3A-933349A5E944}"/>
                    </a:ext>
                  </a:extLst>
                </p14:cNvPr>
                <p14:cNvContentPartPr/>
                <p14:nvPr/>
              </p14:nvContentPartPr>
              <p14:xfrm>
                <a:off x="9632898" y="5556702"/>
                <a:ext cx="85680" cy="25560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F3921CB3-50B3-2EC0-AF3A-933349A5E944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9623898" y="5547702"/>
                  <a:ext cx="103320" cy="273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9A0A94FA-03EF-EF8F-DD6E-5EAFD7798F7E}"/>
                  </a:ext>
                </a:extLst>
              </p14:cNvPr>
              <p14:cNvContentPartPr/>
              <p14:nvPr/>
            </p14:nvContentPartPr>
            <p14:xfrm>
              <a:off x="2742858" y="5792142"/>
              <a:ext cx="234720" cy="1080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9A0A94FA-03EF-EF8F-DD6E-5EAFD7798F7E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2733858" y="5783142"/>
                <a:ext cx="252360" cy="28440"/>
              </a:xfrm>
              <a:prstGeom prst="rect">
                <a:avLst/>
              </a:prstGeom>
            </p:spPr>
          </p:pic>
        </mc:Fallback>
      </mc:AlternateContent>
      <p:grpSp>
        <p:nvGrpSpPr>
          <p:cNvPr id="62" name="Group 61">
            <a:extLst>
              <a:ext uri="{FF2B5EF4-FFF2-40B4-BE49-F238E27FC236}">
                <a16:creationId xmlns:a16="http://schemas.microsoft.com/office/drawing/2014/main" id="{A2F27E03-302A-F392-79DB-E6750AF254B3}"/>
              </a:ext>
            </a:extLst>
          </p:cNvPr>
          <p:cNvGrpSpPr/>
          <p:nvPr/>
        </p:nvGrpSpPr>
        <p:grpSpPr>
          <a:xfrm>
            <a:off x="8624898" y="2670222"/>
            <a:ext cx="2361600" cy="1901880"/>
            <a:chOff x="8624898" y="2670222"/>
            <a:chExt cx="2361600" cy="1901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37D19495-72D2-B2CB-2E54-688674BD1DCF}"/>
                    </a:ext>
                  </a:extLst>
                </p14:cNvPr>
                <p14:cNvContentPartPr/>
                <p14:nvPr/>
              </p14:nvContentPartPr>
              <p14:xfrm>
                <a:off x="10383858" y="3179982"/>
                <a:ext cx="602640" cy="139212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37D19495-72D2-B2CB-2E54-688674BD1DCF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0374858" y="3170980"/>
                  <a:ext cx="620280" cy="140976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077F01F3-74E8-8CDA-11DE-3B6920AAEEA6}"/>
                    </a:ext>
                  </a:extLst>
                </p14:cNvPr>
                <p14:cNvContentPartPr/>
                <p14:nvPr/>
              </p14:nvContentPartPr>
              <p14:xfrm>
                <a:off x="10067778" y="3671742"/>
                <a:ext cx="287280" cy="22356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077F01F3-74E8-8CDA-11DE-3B6920AAEEA6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0058778" y="3662742"/>
                  <a:ext cx="304920" cy="2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02D79FB0-378F-FCEB-ACC8-344988FC8683}"/>
                    </a:ext>
                  </a:extLst>
                </p14:cNvPr>
                <p14:cNvContentPartPr/>
                <p14:nvPr/>
              </p14:nvContentPartPr>
              <p14:xfrm>
                <a:off x="8624898" y="2670222"/>
                <a:ext cx="1742760" cy="184320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02D79FB0-378F-FCEB-ACC8-344988FC8683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8615898" y="2661222"/>
                  <a:ext cx="1760400" cy="18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CFFAB1AC-5C87-C14F-D1DB-BB9F906086A0}"/>
                    </a:ext>
                  </a:extLst>
                </p14:cNvPr>
                <p14:cNvContentPartPr/>
                <p14:nvPr/>
              </p14:nvContentPartPr>
              <p14:xfrm>
                <a:off x="8744778" y="3339102"/>
                <a:ext cx="211680" cy="23580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CFFAB1AC-5C87-C14F-D1DB-BB9F906086A0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8735778" y="3330088"/>
                  <a:ext cx="229320" cy="253467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68E00258-F976-E693-D826-1B3CA8786600}"/>
                  </a:ext>
                </a:extLst>
              </p14:cNvPr>
              <p14:cNvContentPartPr/>
              <p14:nvPr/>
            </p14:nvContentPartPr>
            <p14:xfrm>
              <a:off x="3563658" y="6234942"/>
              <a:ext cx="1453680" cy="3816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68E00258-F976-E693-D826-1B3CA8786600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3554658" y="6225856"/>
                <a:ext cx="1471320" cy="55968"/>
              </a:xfrm>
              <a:prstGeom prst="rect">
                <a:avLst/>
              </a:prstGeom>
            </p:spPr>
          </p:pic>
        </mc:Fallback>
      </mc:AlternateContent>
      <p:grpSp>
        <p:nvGrpSpPr>
          <p:cNvPr id="66" name="Group 65">
            <a:extLst>
              <a:ext uri="{FF2B5EF4-FFF2-40B4-BE49-F238E27FC236}">
                <a16:creationId xmlns:a16="http://schemas.microsoft.com/office/drawing/2014/main" id="{2FD771BC-2303-893C-834E-6176FED76592}"/>
              </a:ext>
            </a:extLst>
          </p:cNvPr>
          <p:cNvGrpSpPr/>
          <p:nvPr/>
        </p:nvGrpSpPr>
        <p:grpSpPr>
          <a:xfrm>
            <a:off x="7701138" y="2987742"/>
            <a:ext cx="494640" cy="1666800"/>
            <a:chOff x="7701138" y="2987742"/>
            <a:chExt cx="494640" cy="1666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A50212E8-42B2-F8BD-6E87-2C922A2F4F3A}"/>
                    </a:ext>
                  </a:extLst>
                </p14:cNvPr>
                <p14:cNvContentPartPr/>
                <p14:nvPr/>
              </p14:nvContentPartPr>
              <p14:xfrm>
                <a:off x="7946298" y="2987742"/>
                <a:ext cx="249480" cy="166680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A50212E8-42B2-F8BD-6E87-2C922A2F4F3A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7937298" y="2978740"/>
                  <a:ext cx="267120" cy="168444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27208C34-6E1F-B940-F073-E2B85B0CF6E8}"/>
                    </a:ext>
                  </a:extLst>
                </p14:cNvPr>
                <p14:cNvContentPartPr/>
                <p14:nvPr/>
              </p14:nvContentPartPr>
              <p14:xfrm>
                <a:off x="7701138" y="3634302"/>
                <a:ext cx="25560" cy="30348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27208C34-6E1F-B940-F073-E2B85B0CF6E8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7692263" y="3625302"/>
                  <a:ext cx="42955" cy="3211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203711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92468898-5A6E-4D55-85EC-308E785EE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799716-1BB0-3262-7B7A-BC2F581D1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411480"/>
            <a:ext cx="11201400" cy="1106424"/>
          </a:xfrm>
        </p:spPr>
        <p:txBody>
          <a:bodyPr>
            <a:normAutofit/>
          </a:bodyPr>
          <a:lstStyle/>
          <a:p>
            <a:r>
              <a:rPr lang="en-US" sz="3600"/>
              <a:t>FSM Example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E23A947-2D45-4208-AE2B-64948C87A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9845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E5BBB0F9-6A59-4D02-A9C7-A2D651668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3801" y="1721922"/>
            <a:ext cx="4218432" cy="4520560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9" name="Table 6">
            <a:extLst>
              <a:ext uri="{FF2B5EF4-FFF2-40B4-BE49-F238E27FC236}">
                <a16:creationId xmlns:a16="http://schemas.microsoft.com/office/drawing/2014/main" id="{477270CF-99A7-1236-E065-55B3FB24B2A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27608511"/>
              </p:ext>
            </p:extLst>
          </p:nvPr>
        </p:nvGraphicFramePr>
        <p:xfrm>
          <a:off x="959862" y="1721923"/>
          <a:ext cx="6583939" cy="4682398"/>
        </p:xfrm>
        <a:graphic>
          <a:graphicData uri="http://schemas.openxmlformats.org/drawingml/2006/table">
            <a:tbl>
              <a:tblPr firstRow="1" bandRow="1">
                <a:solidFill>
                  <a:schemeClr val="bg1">
                    <a:lumMod val="95000"/>
                  </a:schemeClr>
                </a:solidFill>
                <a:tableStyleId>{68D230F3-CF80-4859-8CE7-A43EE81993B5}</a:tableStyleId>
              </a:tblPr>
              <a:tblGrid>
                <a:gridCol w="943051">
                  <a:extLst>
                    <a:ext uri="{9D8B030D-6E8A-4147-A177-3AD203B41FA5}">
                      <a16:colId xmlns:a16="http://schemas.microsoft.com/office/drawing/2014/main" val="372366791"/>
                    </a:ext>
                  </a:extLst>
                </a:gridCol>
                <a:gridCol w="795377">
                  <a:extLst>
                    <a:ext uri="{9D8B030D-6E8A-4147-A177-3AD203B41FA5}">
                      <a16:colId xmlns:a16="http://schemas.microsoft.com/office/drawing/2014/main" val="3675271121"/>
                    </a:ext>
                  </a:extLst>
                </a:gridCol>
                <a:gridCol w="828612">
                  <a:extLst>
                    <a:ext uri="{9D8B030D-6E8A-4147-A177-3AD203B41FA5}">
                      <a16:colId xmlns:a16="http://schemas.microsoft.com/office/drawing/2014/main" val="2672861276"/>
                    </a:ext>
                  </a:extLst>
                </a:gridCol>
                <a:gridCol w="1075078">
                  <a:extLst>
                    <a:ext uri="{9D8B030D-6E8A-4147-A177-3AD203B41FA5}">
                      <a16:colId xmlns:a16="http://schemas.microsoft.com/office/drawing/2014/main" val="347231551"/>
                    </a:ext>
                  </a:extLst>
                </a:gridCol>
                <a:gridCol w="1154243">
                  <a:extLst>
                    <a:ext uri="{9D8B030D-6E8A-4147-A177-3AD203B41FA5}">
                      <a16:colId xmlns:a16="http://schemas.microsoft.com/office/drawing/2014/main" val="272566016"/>
                    </a:ext>
                  </a:extLst>
                </a:gridCol>
                <a:gridCol w="1787578">
                  <a:extLst>
                    <a:ext uri="{9D8B030D-6E8A-4147-A177-3AD203B41FA5}">
                      <a16:colId xmlns:a16="http://schemas.microsoft.com/office/drawing/2014/main" val="3321473585"/>
                    </a:ext>
                  </a:extLst>
                </a:gridCol>
              </a:tblGrid>
              <a:tr h="905314"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b="1" cap="none" spc="0">
                          <a:solidFill>
                            <a:schemeClr val="tx1"/>
                          </a:solidFill>
                        </a:rPr>
                        <a:t>Present State</a:t>
                      </a:r>
                    </a:p>
                  </a:txBody>
                  <a:tcPr marL="78678" marR="112398" marT="22480" marB="168596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2000" b="1" cap="none" spc="0">
                        <a:solidFill>
                          <a:schemeClr val="tx1"/>
                        </a:solidFill>
                      </a:endParaRPr>
                    </a:p>
                  </a:txBody>
                  <a:tcPr marL="78678" marR="112398" marT="22480" marB="168596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>
                          <a:solidFill>
                            <a:schemeClr val="tx1"/>
                          </a:solidFill>
                        </a:rPr>
                        <a:t>Input</a:t>
                      </a:r>
                    </a:p>
                  </a:txBody>
                  <a:tcPr marL="78678" marR="112398" marT="22480" marB="168596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none" spc="0">
                          <a:solidFill>
                            <a:schemeClr val="tx1"/>
                          </a:solidFill>
                        </a:rPr>
                        <a:t>Next State</a:t>
                      </a:r>
                    </a:p>
                  </a:txBody>
                  <a:tcPr marL="78678" marR="112398" marT="22480" marB="168596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none" spc="0">
                          <a:solidFill>
                            <a:schemeClr val="tx1"/>
                          </a:solidFill>
                        </a:rPr>
                        <a:t>Next State</a:t>
                      </a:r>
                    </a:p>
                    <a:p>
                      <a:endParaRPr lang="en-US" sz="2000" b="1" cap="none" spc="0">
                        <a:solidFill>
                          <a:schemeClr val="tx1"/>
                        </a:solidFill>
                      </a:endParaRPr>
                    </a:p>
                  </a:txBody>
                  <a:tcPr marL="78678" marR="112398" marT="22480" marB="168596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>
                          <a:solidFill>
                            <a:schemeClr val="tx1"/>
                          </a:solidFill>
                        </a:rPr>
                        <a:t>Output</a:t>
                      </a:r>
                    </a:p>
                  </a:txBody>
                  <a:tcPr marL="78678" marR="112398" marT="22480" marB="168596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3785657"/>
                  </a:ext>
                </a:extLst>
              </a:tr>
              <a:tr h="401694">
                <a:tc>
                  <a:txBody>
                    <a:bodyPr/>
                    <a:lstStyle/>
                    <a:p>
                      <a:pPr algn="ctr"/>
                      <a:r>
                        <a:rPr lang="en-US" sz="1500" cap="none" spc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L="78678" marR="112398" marT="22480" marB="168596">
                    <a:lnL w="12700" cap="flat" cmpd="sng" algn="ctr">
                      <a:solidFill>
                        <a:schemeClr val="accent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cap="none" spc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marL="78678" marR="112398" marT="22480" marB="16859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cap="none" spc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marL="78678" marR="112398" marT="22480" marB="16859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cap="none" spc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L="78678" marR="112398" marT="22480" marB="16859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cap="none" spc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marL="78678" marR="112398" marT="22480" marB="16859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cap="none" spc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 marL="78678" marR="112398" marT="22480" marB="16859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4211034"/>
                  </a:ext>
                </a:extLst>
              </a:tr>
              <a:tr h="401694">
                <a:tc>
                  <a:txBody>
                    <a:bodyPr/>
                    <a:lstStyle/>
                    <a:p>
                      <a:pPr algn="ctr"/>
                      <a:r>
                        <a:rPr lang="en-US" sz="1500" cap="none" spc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78678" marR="112398" marT="22480" marB="168596">
                    <a:lnL w="12700" cap="flat" cmpd="sng" algn="ctr">
                      <a:solidFill>
                        <a:schemeClr val="accent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cap="none" spc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78678" marR="112398" marT="22480" marB="16859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cap="none" spc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78678" marR="112398" marT="22480" marB="16859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cap="none" spc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78678" marR="112398" marT="22480" marB="16859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cap="none" spc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78678" marR="112398" marT="22480" marB="16859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cap="none" spc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78678" marR="112398" marT="22480" marB="16859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5420251"/>
                  </a:ext>
                </a:extLst>
              </a:tr>
              <a:tr h="401694">
                <a:tc>
                  <a:txBody>
                    <a:bodyPr/>
                    <a:lstStyle/>
                    <a:p>
                      <a:pPr algn="ctr"/>
                      <a:r>
                        <a:rPr lang="en-US" sz="1500" cap="none" spc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78678" marR="112398" marT="22480" marB="168596">
                    <a:lnL w="12700" cap="flat" cmpd="sng" algn="ctr">
                      <a:solidFill>
                        <a:schemeClr val="accent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cap="none" spc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78678" marR="112398" marT="22480" marB="16859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cap="none" spc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78678" marR="112398" marT="22480" marB="16859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cap="none" spc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78678" marR="112398" marT="22480" marB="16859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cap="none" spc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78678" marR="112398" marT="22480" marB="16859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cap="none" spc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78678" marR="112398" marT="22480" marB="16859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6877753"/>
                  </a:ext>
                </a:extLst>
              </a:tr>
              <a:tr h="401694">
                <a:tc>
                  <a:txBody>
                    <a:bodyPr/>
                    <a:lstStyle/>
                    <a:p>
                      <a:pPr algn="ctr"/>
                      <a:r>
                        <a:rPr lang="en-US" sz="1500" cap="none" spc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78678" marR="112398" marT="22480" marB="168596">
                    <a:lnL w="12700" cap="flat" cmpd="sng" algn="ctr">
                      <a:solidFill>
                        <a:schemeClr val="accent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cap="none" spc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78678" marR="112398" marT="22480" marB="16859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cap="none" spc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78678" marR="112398" marT="22480" marB="16859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cap="none" spc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78678" marR="112398" marT="22480" marB="16859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cap="none" spc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78678" marR="112398" marT="22480" marB="16859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cap="none" spc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78678" marR="112398" marT="22480" marB="16859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9594206"/>
                  </a:ext>
                </a:extLst>
              </a:tr>
              <a:tr h="401694">
                <a:tc>
                  <a:txBody>
                    <a:bodyPr/>
                    <a:lstStyle/>
                    <a:p>
                      <a:pPr algn="ctr"/>
                      <a:r>
                        <a:rPr lang="en-US" sz="1500" cap="none" spc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78678" marR="112398" marT="22480" marB="168596">
                    <a:lnL w="12700" cap="flat" cmpd="sng" algn="ctr">
                      <a:solidFill>
                        <a:schemeClr val="accent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cap="none" spc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78678" marR="112398" marT="22480" marB="16859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cap="none" spc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78678" marR="112398" marT="22480" marB="16859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cap="none" spc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78678" marR="112398" marT="22480" marB="16859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cap="none" spc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78678" marR="112398" marT="22480" marB="16859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cap="none" spc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78678" marR="112398" marT="22480" marB="16859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5589812"/>
                  </a:ext>
                </a:extLst>
              </a:tr>
              <a:tr h="401694">
                <a:tc>
                  <a:txBody>
                    <a:bodyPr/>
                    <a:lstStyle/>
                    <a:p>
                      <a:pPr algn="ctr"/>
                      <a:r>
                        <a:rPr lang="en-US" sz="1500" cap="none" spc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78678" marR="112398" marT="22480" marB="168596">
                    <a:lnL w="12700" cap="flat" cmpd="sng" algn="ctr">
                      <a:solidFill>
                        <a:schemeClr val="accent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cap="none" spc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78678" marR="112398" marT="22480" marB="16859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cap="none" spc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78678" marR="112398" marT="22480" marB="16859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cap="none" spc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78678" marR="112398" marT="22480" marB="16859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cap="none" spc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78678" marR="112398" marT="22480" marB="16859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cap="none" spc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78678" marR="112398" marT="22480" marB="16859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7627462"/>
                  </a:ext>
                </a:extLst>
              </a:tr>
              <a:tr h="401694">
                <a:tc>
                  <a:txBody>
                    <a:bodyPr/>
                    <a:lstStyle/>
                    <a:p>
                      <a:pPr algn="ctr"/>
                      <a:r>
                        <a:rPr lang="en-US" sz="1500" cap="none" spc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78678" marR="112398" marT="22480" marB="168596">
                    <a:lnL w="12700" cap="flat" cmpd="sng" algn="ctr">
                      <a:solidFill>
                        <a:schemeClr val="accent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cap="none" spc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78678" marR="112398" marT="22480" marB="16859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cap="none" spc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78678" marR="112398" marT="22480" marB="16859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cap="none" spc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78678" marR="112398" marT="22480" marB="16859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cap="none" spc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78678" marR="112398" marT="22480" marB="16859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cap="none" spc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78678" marR="112398" marT="22480" marB="16859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748775"/>
                  </a:ext>
                </a:extLst>
              </a:tr>
              <a:tr h="401694">
                <a:tc>
                  <a:txBody>
                    <a:bodyPr/>
                    <a:lstStyle/>
                    <a:p>
                      <a:pPr algn="ctr"/>
                      <a:r>
                        <a:rPr lang="en-US" sz="1500" cap="none" spc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78678" marR="112398" marT="22480" marB="168596">
                    <a:lnL w="12700" cap="flat" cmpd="sng" algn="ctr">
                      <a:solidFill>
                        <a:schemeClr val="accent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cap="none" spc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78678" marR="112398" marT="22480" marB="16859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cap="none" spc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78678" marR="112398" marT="22480" marB="16859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cap="none" spc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78678" marR="112398" marT="22480" marB="16859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cap="none" spc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78678" marR="112398" marT="22480" marB="16859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cap="none" spc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78678" marR="112398" marT="22480" marB="16859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9041560"/>
                  </a:ext>
                </a:extLst>
              </a:tr>
              <a:tr h="401694">
                <a:tc>
                  <a:txBody>
                    <a:bodyPr/>
                    <a:lstStyle/>
                    <a:p>
                      <a:pPr algn="ctr"/>
                      <a:r>
                        <a:rPr lang="en-US" sz="1500" cap="none" spc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78678" marR="112398" marT="22480" marB="168596">
                    <a:lnL w="12700" cap="flat" cmpd="sng" algn="ctr">
                      <a:solidFill>
                        <a:schemeClr val="accent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cap="none" spc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78678" marR="112398" marT="22480" marB="16859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cap="none" spc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78678" marR="112398" marT="22480" marB="16859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cap="none" spc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78678" marR="112398" marT="22480" marB="16859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cap="none" spc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78678" marR="112398" marT="22480" marB="16859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cap="none" spc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78678" marR="112398" marT="22480" marB="16859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1105583"/>
                  </a:ext>
                </a:extLst>
              </a:tr>
            </a:tbl>
          </a:graphicData>
        </a:graphic>
      </p:graphicFrame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C6CDAAE2-7381-6494-DA79-3DBBC469A1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1381" y="-1791"/>
            <a:ext cx="7412150" cy="4828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881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71E376376465F4B9F97E4628D810027" ma:contentTypeVersion="12" ma:contentTypeDescription="Create a new document." ma:contentTypeScope="" ma:versionID="1605f5e6016437db57461161c9bd5a07">
  <xsd:schema xmlns:xsd="http://www.w3.org/2001/XMLSchema" xmlns:xs="http://www.w3.org/2001/XMLSchema" xmlns:p="http://schemas.microsoft.com/office/2006/metadata/properties" xmlns:ns2="bbe4e1ed-cf0a-4c91-8af7-beddb9546a66" xmlns:ns3="ed1d4a73-a910-43e1-ab08-7e07e675b915" targetNamespace="http://schemas.microsoft.com/office/2006/metadata/properties" ma:root="true" ma:fieldsID="cb0cb4910f59f48bdeb8995528ad0bf2" ns2:_="" ns3:_="">
    <xsd:import namespace="bbe4e1ed-cf0a-4c91-8af7-beddb9546a66"/>
    <xsd:import namespace="ed1d4a73-a910-43e1-ab08-7e07e675b91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be4e1ed-cf0a-4c91-8af7-beddb9546a6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Image Tags" ma:readOnly="false" ma:fieldId="{5cf76f15-5ced-4ddc-b409-7134ff3c332f}" ma:taxonomyMulti="true" ma:sspId="b0ec5623-75bb-48dd-91fd-2a266ffe7a9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d1d4a73-a910-43e1-ab08-7e07e675b915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338c896f-f78c-45ba-a745-e78a62884a08}" ma:internalName="TaxCatchAll" ma:showField="CatchAllData" ma:web="ed1d4a73-a910-43e1-ab08-7e07e675b91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ed1d4a73-a910-43e1-ab08-7e07e675b915" xsi:nil="true"/>
    <lcf76f155ced4ddcb4097134ff3c332f xmlns="bbe4e1ed-cf0a-4c91-8af7-beddb9546a66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E7A488A3-3439-43DA-8F42-99E9FEAFE7A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be4e1ed-cf0a-4c91-8af7-beddb9546a66"/>
    <ds:schemaRef ds:uri="ed1d4a73-a910-43e1-ab08-7e07e675b91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C4576A1-6390-49BE-A79F-CB4C802DA1D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FC2EBDA-6E13-41B7-9ECD-DF51D8B54DFF}">
  <ds:schemaRefs>
    <ds:schemaRef ds:uri="0ec10190-6c5d-4299-8aff-651c491b3358"/>
    <ds:schemaRef ds:uri="4a9cf6cf-9f1c-476c-a7d5-33f96438e575"/>
    <ds:schemaRef ds:uri="bbe4e1ed-cf0a-4c91-8af7-beddb9546a66"/>
    <ds:schemaRef ds:uri="ed1d4a73-a910-43e1-ab08-7e07e675b915"/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4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FSM Example</vt:lpstr>
      <vt:lpstr>FSM Example</vt:lpstr>
      <vt:lpstr>FSM Example </vt:lpstr>
      <vt:lpstr>FSM 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Fadi Obeidat</dc:creator>
  <cp:revision>11</cp:revision>
  <dcterms:created xsi:type="dcterms:W3CDTF">2023-09-09T08:21:12Z</dcterms:created>
  <dcterms:modified xsi:type="dcterms:W3CDTF">2024-09-16T20:37:02Z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0x010100F71E376376465F4B9F97E4628D810027</vt:lpwstr>
  </property>
  <property fmtid="{D5CDD505-2E9C-101B-9397-08002B2CF9AE}" pid="3" name="MediaServiceImageTags">
    <vt:lpwstr/>
  </property>
</Properties>
</file>