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81" r:id="rId6"/>
    <p:sldId id="282" r:id="rId7"/>
    <p:sldId id="284" r:id="rId8"/>
    <p:sldId id="283" r:id="rId9"/>
    <p:sldId id="289" r:id="rId10"/>
    <p:sldId id="290" r:id="rId11"/>
    <p:sldId id="288" r:id="rId12"/>
    <p:sldId id="286" r:id="rId13"/>
    <p:sldId id="300" r:id="rId14"/>
    <p:sldId id="301" r:id="rId15"/>
    <p:sldId id="302" r:id="rId16"/>
    <p:sldId id="285" r:id="rId17"/>
    <p:sldId id="287" r:id="rId18"/>
    <p:sldId id="292" r:id="rId19"/>
    <p:sldId id="299" r:id="rId20"/>
    <p:sldId id="294" r:id="rId21"/>
    <p:sldId id="295" r:id="rId22"/>
    <p:sldId id="303" r:id="rId23"/>
    <p:sldId id="304" r:id="rId24"/>
    <p:sldId id="305" r:id="rId25"/>
    <p:sldId id="297" r:id="rId26"/>
    <p:sldId id="29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7341D2-958A-A7C7-7C04-A0E1F3CF9B7B}" v="2" dt="2024-09-22T07:09:54.284"/>
    <p1510:client id="{310EAAAE-536B-EBCD-096A-0B02014EA5D1}" v="3" dt="2024-09-22T07:56:31.846"/>
    <p1510:client id="{62662749-F4EB-E8B9-3000-02C427AB2E95}" v="1" dt="2024-09-21T12:45:04.196"/>
    <p1510:client id="{6D1C8A6E-90C1-9D5E-A29B-741529845818}" v="2" dt="2024-09-20T15:03:05.596"/>
    <p1510:client id="{A3FDE4A8-6FC7-B4A5-6274-73A7644B57A8}" v="3" dt="2024-09-22T11:40:29.8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inrama82" userId="S::zainrama82_gmail.com#ext#@netorgft8471045.onmicrosoft.com::325b9865-6fd1-42c6-bafb-5f46cb1973c8" providerId="AD" clId="Web-{34F944C2-93F2-4895-B3FE-ECB80BC1B605}"/>
    <pc:docChg chg="addSld modSld">
      <pc:chgData name="Zainrama82" userId="S::zainrama82_gmail.com#ext#@netorgft8471045.onmicrosoft.com::325b9865-6fd1-42c6-bafb-5f46cb1973c8" providerId="AD" clId="Web-{34F944C2-93F2-4895-B3FE-ECB80BC1B605}" dt="2024-09-15T09:47:58.214" v="11" actId="14100"/>
      <pc:docMkLst>
        <pc:docMk/>
      </pc:docMkLst>
      <pc:sldChg chg="modSp">
        <pc:chgData name="Zainrama82" userId="S::zainrama82_gmail.com#ext#@netorgft8471045.onmicrosoft.com::325b9865-6fd1-42c6-bafb-5f46cb1973c8" providerId="AD" clId="Web-{34F944C2-93F2-4895-B3FE-ECB80BC1B605}" dt="2024-09-15T09:33:05.914" v="0" actId="14100"/>
        <pc:sldMkLst>
          <pc:docMk/>
          <pc:sldMk cId="1175244855" sldId="286"/>
        </pc:sldMkLst>
        <pc:picChg chg="mod">
          <ac:chgData name="Zainrama82" userId="S::zainrama82_gmail.com#ext#@netorgft8471045.onmicrosoft.com::325b9865-6fd1-42c6-bafb-5f46cb1973c8" providerId="AD" clId="Web-{34F944C2-93F2-4895-B3FE-ECB80BC1B605}" dt="2024-09-15T09:33:05.914" v="0" actId="14100"/>
          <ac:picMkLst>
            <pc:docMk/>
            <pc:sldMk cId="1175244855" sldId="286"/>
            <ac:picMk id="5" creationId="{D4005892-98F6-1770-F11B-D8389B330992}"/>
          </ac:picMkLst>
        </pc:picChg>
      </pc:sldChg>
      <pc:sldChg chg="modSp">
        <pc:chgData name="Zainrama82" userId="S::zainrama82_gmail.com#ext#@netorgft8471045.onmicrosoft.com::325b9865-6fd1-42c6-bafb-5f46cb1973c8" providerId="AD" clId="Web-{34F944C2-93F2-4895-B3FE-ECB80BC1B605}" dt="2024-09-15T09:47:58.214" v="11" actId="14100"/>
        <pc:sldMkLst>
          <pc:docMk/>
          <pc:sldMk cId="2819690214" sldId="294"/>
        </pc:sldMkLst>
        <pc:picChg chg="mod">
          <ac:chgData name="Zainrama82" userId="S::zainrama82_gmail.com#ext#@netorgft8471045.onmicrosoft.com::325b9865-6fd1-42c6-bafb-5f46cb1973c8" providerId="AD" clId="Web-{34F944C2-93F2-4895-B3FE-ECB80BC1B605}" dt="2024-09-15T09:47:58.214" v="11" actId="14100"/>
          <ac:picMkLst>
            <pc:docMk/>
            <pc:sldMk cId="2819690214" sldId="294"/>
            <ac:picMk id="5" creationId="{F698B70A-5C36-58C7-7157-0C04610C9058}"/>
          </ac:picMkLst>
        </pc:picChg>
      </pc:sldChg>
      <pc:sldChg chg="addSp delSp modSp new">
        <pc:chgData name="Zainrama82" userId="S::zainrama82_gmail.com#ext#@netorgft8471045.onmicrosoft.com::325b9865-6fd1-42c6-bafb-5f46cb1973c8" providerId="AD" clId="Web-{34F944C2-93F2-4895-B3FE-ECB80BC1B605}" dt="2024-09-15T09:34:26.466" v="9" actId="1076"/>
        <pc:sldMkLst>
          <pc:docMk/>
          <pc:sldMk cId="2082852119" sldId="300"/>
        </pc:sldMkLst>
        <pc:spChg chg="del mod">
          <ac:chgData name="Zainrama82" userId="S::zainrama82_gmail.com#ext#@netorgft8471045.onmicrosoft.com::325b9865-6fd1-42c6-bafb-5f46cb1973c8" providerId="AD" clId="Web-{34F944C2-93F2-4895-B3FE-ECB80BC1B605}" dt="2024-09-15T09:33:38.166" v="6"/>
          <ac:spMkLst>
            <pc:docMk/>
            <pc:sldMk cId="2082852119" sldId="300"/>
            <ac:spMk id="2" creationId="{1403799A-0D2D-C7ED-C3B4-D7A353DEC102}"/>
          </ac:spMkLst>
        </pc:spChg>
        <pc:spChg chg="del mod">
          <ac:chgData name="Zainrama82" userId="S::zainrama82_gmail.com#ext#@netorgft8471045.onmicrosoft.com::325b9865-6fd1-42c6-bafb-5f46cb1973c8" providerId="AD" clId="Web-{34F944C2-93F2-4895-B3FE-ECB80BC1B605}" dt="2024-09-15T09:34:23.529" v="8"/>
          <ac:spMkLst>
            <pc:docMk/>
            <pc:sldMk cId="2082852119" sldId="300"/>
            <ac:spMk id="3" creationId="{A45A4B41-5CCE-010B-7375-9CFC4640BF85}"/>
          </ac:spMkLst>
        </pc:spChg>
        <pc:picChg chg="add mod">
          <ac:chgData name="Zainrama82" userId="S::zainrama82_gmail.com#ext#@netorgft8471045.onmicrosoft.com::325b9865-6fd1-42c6-bafb-5f46cb1973c8" providerId="AD" clId="Web-{34F944C2-93F2-4895-B3FE-ECB80BC1B605}" dt="2024-09-15T09:34:26.466" v="9" actId="1076"/>
          <ac:picMkLst>
            <pc:docMk/>
            <pc:sldMk cId="2082852119" sldId="300"/>
            <ac:picMk id="5" creationId="{C25CE37F-6FBF-0088-5821-3472D5B5D78A}"/>
          </ac:picMkLst>
        </pc:picChg>
      </pc:sldChg>
    </pc:docChg>
  </pc:docChgLst>
  <pc:docChgLst>
    <pc:chgData name="alhajahmad670" userId="S::alhajahmad670_gmail.com#ext#@netorgft8471045.onmicrosoft.com::dfd7fb79-8106-48b2-8462-e42aced53ecd" providerId="AD" clId="Web-{37812AC0-58A3-92DA-289D-9BA566C528AD}"/>
    <pc:docChg chg="modSld">
      <pc:chgData name="alhajahmad670" userId="S::alhajahmad670_gmail.com#ext#@netorgft8471045.onmicrosoft.com::dfd7fb79-8106-48b2-8462-e42aced53ecd" providerId="AD" clId="Web-{37812AC0-58A3-92DA-289D-9BA566C528AD}" dt="2024-09-15T07:44:54.170" v="3" actId="14100"/>
      <pc:docMkLst>
        <pc:docMk/>
      </pc:docMkLst>
      <pc:sldChg chg="modSp">
        <pc:chgData name="alhajahmad670" userId="S::alhajahmad670_gmail.com#ext#@netorgft8471045.onmicrosoft.com::dfd7fb79-8106-48b2-8462-e42aced53ecd" providerId="AD" clId="Web-{37812AC0-58A3-92DA-289D-9BA566C528AD}" dt="2024-09-15T07:44:54.170" v="3" actId="14100"/>
        <pc:sldMkLst>
          <pc:docMk/>
          <pc:sldMk cId="472100409" sldId="297"/>
        </pc:sldMkLst>
        <pc:picChg chg="mod">
          <ac:chgData name="alhajahmad670" userId="S::alhajahmad670_gmail.com#ext#@netorgft8471045.onmicrosoft.com::dfd7fb79-8106-48b2-8462-e42aced53ecd" providerId="AD" clId="Web-{37812AC0-58A3-92DA-289D-9BA566C528AD}" dt="2024-09-15T07:44:54.170" v="3" actId="14100"/>
          <ac:picMkLst>
            <pc:docMk/>
            <pc:sldMk cId="472100409" sldId="297"/>
            <ac:picMk id="5" creationId="{9A8F7D52-0F50-1751-C88B-157285EAD324}"/>
          </ac:picMkLst>
        </pc:picChg>
      </pc:sldChg>
    </pc:docChg>
  </pc:docChgLst>
  <pc:docChgLst>
    <pc:chgData name="adaialtmrawe" userId="S::adaialtmrawe_gmail.com#ext#@netorgft8471045.onmicrosoft.com::57b995f1-7818-4965-8eca-d092ea9a7cbf" providerId="AD" clId="Web-{5B5D6E8A-A9C9-F49C-D7C9-CED1961374D8}"/>
    <pc:docChg chg="modSld">
      <pc:chgData name="adaialtmrawe" userId="S::adaialtmrawe_gmail.com#ext#@netorgft8471045.onmicrosoft.com::57b995f1-7818-4965-8eca-d092ea9a7cbf" providerId="AD" clId="Web-{5B5D6E8A-A9C9-F49C-D7C9-CED1961374D8}" dt="2024-09-15T08:16:25.467" v="1" actId="1076"/>
      <pc:docMkLst>
        <pc:docMk/>
      </pc:docMkLst>
      <pc:sldChg chg="modSp">
        <pc:chgData name="adaialtmrawe" userId="S::adaialtmrawe_gmail.com#ext#@netorgft8471045.onmicrosoft.com::57b995f1-7818-4965-8eca-d092ea9a7cbf" providerId="AD" clId="Web-{5B5D6E8A-A9C9-F49C-D7C9-CED1961374D8}" dt="2024-09-15T08:16:25.467" v="1" actId="1076"/>
        <pc:sldMkLst>
          <pc:docMk/>
          <pc:sldMk cId="1175244855" sldId="286"/>
        </pc:sldMkLst>
        <pc:picChg chg="mod">
          <ac:chgData name="adaialtmrawe" userId="S::adaialtmrawe_gmail.com#ext#@netorgft8471045.onmicrosoft.com::57b995f1-7818-4965-8eca-d092ea9a7cbf" providerId="AD" clId="Web-{5B5D6E8A-A9C9-F49C-D7C9-CED1961374D8}" dt="2024-09-15T08:16:25.467" v="1" actId="1076"/>
          <ac:picMkLst>
            <pc:docMk/>
            <pc:sldMk cId="1175244855" sldId="286"/>
            <ac:picMk id="5" creationId="{D4005892-98F6-1770-F11B-D8389B330992}"/>
          </ac:picMkLst>
        </pc:picChg>
      </pc:sldChg>
    </pc:docChg>
  </pc:docChgLst>
  <pc:docChgLst>
    <pc:chgData name="AHMAD SAMER METHQAL ZAIDAN" userId="S::ahm0223347_ju.edu.jo#ext#@netorgft8471045.onmicrosoft.com::00e74f5f-50ea-4c27-ac5b-cc7cc291afa8" providerId="AD" clId="Web-{04A52FBB-F094-FEBD-84AA-19C523AA73FD}"/>
    <pc:docChg chg="modSld">
      <pc:chgData name="AHMAD SAMER METHQAL ZAIDAN" userId="S::ahm0223347_ju.edu.jo#ext#@netorgft8471045.onmicrosoft.com::00e74f5f-50ea-4c27-ac5b-cc7cc291afa8" providerId="AD" clId="Web-{04A52FBB-F094-FEBD-84AA-19C523AA73FD}" dt="2024-09-15T10:12:24.819" v="2" actId="14100"/>
      <pc:docMkLst>
        <pc:docMk/>
      </pc:docMkLst>
      <pc:sldChg chg="modSp">
        <pc:chgData name="AHMAD SAMER METHQAL ZAIDAN" userId="S::ahm0223347_ju.edu.jo#ext#@netorgft8471045.onmicrosoft.com::00e74f5f-50ea-4c27-ac5b-cc7cc291afa8" providerId="AD" clId="Web-{04A52FBB-F094-FEBD-84AA-19C523AA73FD}" dt="2024-09-15T10:08:44.393" v="1" actId="1076"/>
        <pc:sldMkLst>
          <pc:docMk/>
          <pc:sldMk cId="2819690214" sldId="294"/>
        </pc:sldMkLst>
        <pc:picChg chg="mod">
          <ac:chgData name="AHMAD SAMER METHQAL ZAIDAN" userId="S::ahm0223347_ju.edu.jo#ext#@netorgft8471045.onmicrosoft.com::00e74f5f-50ea-4c27-ac5b-cc7cc291afa8" providerId="AD" clId="Web-{04A52FBB-F094-FEBD-84AA-19C523AA73FD}" dt="2024-09-15T10:08:44.393" v="1" actId="1076"/>
          <ac:picMkLst>
            <pc:docMk/>
            <pc:sldMk cId="2819690214" sldId="294"/>
            <ac:picMk id="5" creationId="{F698B70A-5C36-58C7-7157-0C04610C9058}"/>
          </ac:picMkLst>
        </pc:picChg>
      </pc:sldChg>
      <pc:sldChg chg="modSp">
        <pc:chgData name="AHMAD SAMER METHQAL ZAIDAN" userId="S::ahm0223347_ju.edu.jo#ext#@netorgft8471045.onmicrosoft.com::00e74f5f-50ea-4c27-ac5b-cc7cc291afa8" providerId="AD" clId="Web-{04A52FBB-F094-FEBD-84AA-19C523AA73FD}" dt="2024-09-15T10:12:24.819" v="2" actId="14100"/>
        <pc:sldMkLst>
          <pc:docMk/>
          <pc:sldMk cId="472100409" sldId="297"/>
        </pc:sldMkLst>
        <pc:picChg chg="mod">
          <ac:chgData name="AHMAD SAMER METHQAL ZAIDAN" userId="S::ahm0223347_ju.edu.jo#ext#@netorgft8471045.onmicrosoft.com::00e74f5f-50ea-4c27-ac5b-cc7cc291afa8" providerId="AD" clId="Web-{04A52FBB-F094-FEBD-84AA-19C523AA73FD}" dt="2024-09-15T10:12:24.819" v="2" actId="14100"/>
          <ac:picMkLst>
            <pc:docMk/>
            <pc:sldMk cId="472100409" sldId="297"/>
            <ac:picMk id="5" creationId="{9A8F7D52-0F50-1751-C88B-157285EAD324}"/>
          </ac:picMkLst>
        </pc:picChg>
      </pc:sldChg>
      <pc:sldChg chg="modSp">
        <pc:chgData name="AHMAD SAMER METHQAL ZAIDAN" userId="S::ahm0223347_ju.edu.jo#ext#@netorgft8471045.onmicrosoft.com::00e74f5f-50ea-4c27-ac5b-cc7cc291afa8" providerId="AD" clId="Web-{04A52FBB-F094-FEBD-84AA-19C523AA73FD}" dt="2024-09-15T09:50:49.976" v="0" actId="1076"/>
        <pc:sldMkLst>
          <pc:docMk/>
          <pc:sldMk cId="2082852119" sldId="300"/>
        </pc:sldMkLst>
        <pc:picChg chg="mod">
          <ac:chgData name="AHMAD SAMER METHQAL ZAIDAN" userId="S::ahm0223347_ju.edu.jo#ext#@netorgft8471045.onmicrosoft.com::00e74f5f-50ea-4c27-ac5b-cc7cc291afa8" providerId="AD" clId="Web-{04A52FBB-F094-FEBD-84AA-19C523AA73FD}" dt="2024-09-15T09:50:49.976" v="0" actId="1076"/>
          <ac:picMkLst>
            <pc:docMk/>
            <pc:sldMk cId="2082852119" sldId="300"/>
            <ac:picMk id="5" creationId="{C25CE37F-6FBF-0088-5821-3472D5B5D78A}"/>
          </ac:picMkLst>
        </pc:picChg>
      </pc:sldChg>
    </pc:docChg>
  </pc:docChgLst>
  <pc:docChgLst>
    <pc:chgData name="ALLA EYAD HUSSEIN ALMALLAH" userId="S::ala0222277_ju.edu.jo#ext#@netorgft8471045.onmicrosoft.com::a42412fa-dfa3-4bf1-8fee-2fce07ca906c" providerId="AD" clId="Web-{62662749-F4EB-E8B9-3000-02C427AB2E95}"/>
    <pc:docChg chg="modSld">
      <pc:chgData name="ALLA EYAD HUSSEIN ALMALLAH" userId="S::ala0222277_ju.edu.jo#ext#@netorgft8471045.onmicrosoft.com::a42412fa-dfa3-4bf1-8fee-2fce07ca906c" providerId="AD" clId="Web-{62662749-F4EB-E8B9-3000-02C427AB2E95}" dt="2024-09-21T12:45:04.196" v="0" actId="1076"/>
      <pc:docMkLst>
        <pc:docMk/>
      </pc:docMkLst>
      <pc:sldChg chg="modSp">
        <pc:chgData name="ALLA EYAD HUSSEIN ALMALLAH" userId="S::ala0222277_ju.edu.jo#ext#@netorgft8471045.onmicrosoft.com::a42412fa-dfa3-4bf1-8fee-2fce07ca906c" providerId="AD" clId="Web-{62662749-F4EB-E8B9-3000-02C427AB2E95}" dt="2024-09-21T12:45:04.196" v="0" actId="1076"/>
        <pc:sldMkLst>
          <pc:docMk/>
          <pc:sldMk cId="2082852119" sldId="300"/>
        </pc:sldMkLst>
        <pc:picChg chg="mod">
          <ac:chgData name="ALLA EYAD HUSSEIN ALMALLAH" userId="S::ala0222277_ju.edu.jo#ext#@netorgft8471045.onmicrosoft.com::a42412fa-dfa3-4bf1-8fee-2fce07ca906c" providerId="AD" clId="Web-{62662749-F4EB-E8B9-3000-02C427AB2E95}" dt="2024-09-21T12:45:04.196" v="0" actId="1076"/>
          <ac:picMkLst>
            <pc:docMk/>
            <pc:sldMk cId="2082852119" sldId="300"/>
            <ac:picMk id="5" creationId="{C25CE37F-6FBF-0088-5821-3472D5B5D78A}"/>
          </ac:picMkLst>
        </pc:picChg>
      </pc:sldChg>
    </pc:docChg>
  </pc:docChgLst>
  <pc:docChgLst>
    <pc:chgData name="hamoodsaad9" userId="S::hamoodsaad9_gmail.com#ext#@netorgft8471045.onmicrosoft.com::0210e525-3d51-43cf-a534-b6e1c93928e8" providerId="AD" clId="Web-{9E3DC57A-6278-A75D-5287-A2D9F2AE0EAD}"/>
    <pc:docChg chg="modSld">
      <pc:chgData name="hamoodsaad9" userId="S::hamoodsaad9_gmail.com#ext#@netorgft8471045.onmicrosoft.com::0210e525-3d51-43cf-a534-b6e1c93928e8" providerId="AD" clId="Web-{9E3DC57A-6278-A75D-5287-A2D9F2AE0EAD}" dt="2024-09-15T08:29:30.602" v="0" actId="1076"/>
      <pc:docMkLst>
        <pc:docMk/>
      </pc:docMkLst>
      <pc:sldChg chg="modSp">
        <pc:chgData name="hamoodsaad9" userId="S::hamoodsaad9_gmail.com#ext#@netorgft8471045.onmicrosoft.com::0210e525-3d51-43cf-a534-b6e1c93928e8" providerId="AD" clId="Web-{9E3DC57A-6278-A75D-5287-A2D9F2AE0EAD}" dt="2024-09-15T08:29:30.602" v="0" actId="1076"/>
        <pc:sldMkLst>
          <pc:docMk/>
          <pc:sldMk cId="751264115" sldId="287"/>
        </pc:sldMkLst>
        <pc:spChg chg="mod">
          <ac:chgData name="hamoodsaad9" userId="S::hamoodsaad9_gmail.com#ext#@netorgft8471045.onmicrosoft.com::0210e525-3d51-43cf-a534-b6e1c93928e8" providerId="AD" clId="Web-{9E3DC57A-6278-A75D-5287-A2D9F2AE0EAD}" dt="2024-09-15T08:29:30.602" v="0" actId="1076"/>
          <ac:spMkLst>
            <pc:docMk/>
            <pc:sldMk cId="751264115" sldId="287"/>
            <ac:spMk id="2" creationId="{61049C74-9610-5A36-478A-985E240DD486}"/>
          </ac:spMkLst>
        </pc:spChg>
      </pc:sldChg>
    </pc:docChg>
  </pc:docChgLst>
  <pc:docChgLst>
    <pc:chgData name="sabbaghalbassam" userId="S::sabbaghalbassam_gmail.com#ext#@netorgft8471045.onmicrosoft.com::3c90d9e7-8ff5-46c5-be2d-b0f452ddc404" providerId="AD" clId="Web-{643AF45B-7AB4-8247-1EA0-6552AE404AAE}"/>
    <pc:docChg chg="modSld">
      <pc:chgData name="sabbaghalbassam" userId="S::sabbaghalbassam_gmail.com#ext#@netorgft8471045.onmicrosoft.com::3c90d9e7-8ff5-46c5-be2d-b0f452ddc404" providerId="AD" clId="Web-{643AF45B-7AB4-8247-1EA0-6552AE404AAE}" dt="2024-09-15T09:58:25.027" v="47" actId="1076"/>
      <pc:docMkLst>
        <pc:docMk/>
      </pc:docMkLst>
      <pc:sldChg chg="modSp">
        <pc:chgData name="sabbaghalbassam" userId="S::sabbaghalbassam_gmail.com#ext#@netorgft8471045.onmicrosoft.com::3c90d9e7-8ff5-46c5-be2d-b0f452ddc404" providerId="AD" clId="Web-{643AF45B-7AB4-8247-1EA0-6552AE404AAE}" dt="2024-09-15T09:50:49.777" v="0" actId="1076"/>
        <pc:sldMkLst>
          <pc:docMk/>
          <pc:sldMk cId="767151565" sldId="256"/>
        </pc:sldMkLst>
        <pc:picChg chg="mod">
          <ac:chgData name="sabbaghalbassam" userId="S::sabbaghalbassam_gmail.com#ext#@netorgft8471045.onmicrosoft.com::3c90d9e7-8ff5-46c5-be2d-b0f452ddc404" providerId="AD" clId="Web-{643AF45B-7AB4-8247-1EA0-6552AE404AAE}" dt="2024-09-15T09:50:49.777" v="0" actId="1076"/>
          <ac:picMkLst>
            <pc:docMk/>
            <pc:sldMk cId="767151565" sldId="256"/>
            <ac:picMk id="5" creationId="{13A1DB9E-CE04-AED0-0FC3-27164F85909F}"/>
          </ac:picMkLst>
        </pc:picChg>
      </pc:sldChg>
      <pc:sldChg chg="addSp delSp modSp mod setBg">
        <pc:chgData name="sabbaghalbassam" userId="S::sabbaghalbassam_gmail.com#ext#@netorgft8471045.onmicrosoft.com::3c90d9e7-8ff5-46c5-be2d-b0f452ddc404" providerId="AD" clId="Web-{643AF45B-7AB4-8247-1EA0-6552AE404AAE}" dt="2024-09-15T09:58:25.027" v="47" actId="1076"/>
        <pc:sldMkLst>
          <pc:docMk/>
          <pc:sldMk cId="472100409" sldId="297"/>
        </pc:sldMkLst>
        <pc:spChg chg="mod">
          <ac:chgData name="sabbaghalbassam" userId="S::sabbaghalbassam_gmail.com#ext#@netorgft8471045.onmicrosoft.com::3c90d9e7-8ff5-46c5-be2d-b0f452ddc404" providerId="AD" clId="Web-{643AF45B-7AB4-8247-1EA0-6552AE404AAE}" dt="2024-09-15T09:58:16.104" v="43" actId="20577"/>
          <ac:spMkLst>
            <pc:docMk/>
            <pc:sldMk cId="472100409" sldId="297"/>
            <ac:spMk id="2" creationId="{81A8DCE6-455F-6B7D-4EFA-A50305ACC89D}"/>
          </ac:spMkLst>
        </pc:spChg>
        <pc:picChg chg="add del mod">
          <ac:chgData name="sabbaghalbassam" userId="S::sabbaghalbassam_gmail.com#ext#@netorgft8471045.onmicrosoft.com::3c90d9e7-8ff5-46c5-be2d-b0f452ddc404" providerId="AD" clId="Web-{643AF45B-7AB4-8247-1EA0-6552AE404AAE}" dt="2024-09-15T09:58:25.027" v="47" actId="1076"/>
          <ac:picMkLst>
            <pc:docMk/>
            <pc:sldMk cId="472100409" sldId="297"/>
            <ac:picMk id="5" creationId="{9A8F7D52-0F50-1751-C88B-157285EAD324}"/>
          </ac:picMkLst>
        </pc:picChg>
      </pc:sldChg>
    </pc:docChg>
  </pc:docChgLst>
  <pc:docChgLst>
    <pc:chgData name="ALLA EYAD HUSSEIN ALMALLAH" userId="S::ala0222277_ju.edu.jo#ext#@netorgft8471045.onmicrosoft.com::a42412fa-dfa3-4bf1-8fee-2fce07ca906c" providerId="AD" clId="Web-{A0BB48B9-701B-5DC2-8DEE-A001FB0CA128}"/>
    <pc:docChg chg="modSld">
      <pc:chgData name="ALLA EYAD HUSSEIN ALMALLAH" userId="S::ala0222277_ju.edu.jo#ext#@netorgft8471045.onmicrosoft.com::a42412fa-dfa3-4bf1-8fee-2fce07ca906c" providerId="AD" clId="Web-{A0BB48B9-701B-5DC2-8DEE-A001FB0CA128}" dt="2024-09-15T09:54:27.785" v="1" actId="1076"/>
      <pc:docMkLst>
        <pc:docMk/>
      </pc:docMkLst>
      <pc:sldChg chg="modSp">
        <pc:chgData name="ALLA EYAD HUSSEIN ALMALLAH" userId="S::ala0222277_ju.edu.jo#ext#@netorgft8471045.onmicrosoft.com::a42412fa-dfa3-4bf1-8fee-2fce07ca906c" providerId="AD" clId="Web-{A0BB48B9-701B-5DC2-8DEE-A001FB0CA128}" dt="2024-09-15T09:54:27.785" v="1" actId="1076"/>
        <pc:sldMkLst>
          <pc:docMk/>
          <pc:sldMk cId="472100409" sldId="297"/>
        </pc:sldMkLst>
        <pc:picChg chg="mod">
          <ac:chgData name="ALLA EYAD HUSSEIN ALMALLAH" userId="S::ala0222277_ju.edu.jo#ext#@netorgft8471045.onmicrosoft.com::a42412fa-dfa3-4bf1-8fee-2fce07ca906c" providerId="AD" clId="Web-{A0BB48B9-701B-5DC2-8DEE-A001FB0CA128}" dt="2024-09-15T09:54:27.785" v="1" actId="1076"/>
          <ac:picMkLst>
            <pc:docMk/>
            <pc:sldMk cId="472100409" sldId="297"/>
            <ac:picMk id="5" creationId="{9A8F7D52-0F50-1751-C88B-157285EAD324}"/>
          </ac:picMkLst>
        </pc:picChg>
      </pc:sldChg>
    </pc:docChg>
  </pc:docChgLst>
  <pc:docChgLst>
    <pc:chgData name="ANDREW TRUMAN SOUDAH" userId="S::atsoudah20_eng.just.edu.jo#ext#@netorgft8471045.onmicrosoft.com::4d98d52f-b30f-411a-ab4c-12776e72501d" providerId="AD" clId="Web-{C9BF1E8D-18ED-ABD1-16B1-0AE2CCF13349}"/>
    <pc:docChg chg="modSld">
      <pc:chgData name="ANDREW TRUMAN SOUDAH" userId="S::atsoudah20_eng.just.edu.jo#ext#@netorgft8471045.onmicrosoft.com::4d98d52f-b30f-411a-ab4c-12776e72501d" providerId="AD" clId="Web-{C9BF1E8D-18ED-ABD1-16B1-0AE2CCF13349}" dt="2024-09-15T12:51:37.331" v="2" actId="1076"/>
      <pc:docMkLst>
        <pc:docMk/>
      </pc:docMkLst>
      <pc:sldChg chg="modSp">
        <pc:chgData name="ANDREW TRUMAN SOUDAH" userId="S::atsoudah20_eng.just.edu.jo#ext#@netorgft8471045.onmicrosoft.com::4d98d52f-b30f-411a-ab4c-12776e72501d" providerId="AD" clId="Web-{C9BF1E8D-18ED-ABD1-16B1-0AE2CCF13349}" dt="2024-09-15T12:51:37.331" v="2" actId="1076"/>
        <pc:sldMkLst>
          <pc:docMk/>
          <pc:sldMk cId="2082852119" sldId="300"/>
        </pc:sldMkLst>
        <pc:picChg chg="mod modCrop">
          <ac:chgData name="ANDREW TRUMAN SOUDAH" userId="S::atsoudah20_eng.just.edu.jo#ext#@netorgft8471045.onmicrosoft.com::4d98d52f-b30f-411a-ab4c-12776e72501d" providerId="AD" clId="Web-{C9BF1E8D-18ED-ABD1-16B1-0AE2CCF13349}" dt="2024-09-15T12:51:37.331" v="2" actId="1076"/>
          <ac:picMkLst>
            <pc:docMk/>
            <pc:sldMk cId="2082852119" sldId="300"/>
            <ac:picMk id="5" creationId="{C25CE37F-6FBF-0088-5821-3472D5B5D78A}"/>
          </ac:picMkLst>
        </pc:picChg>
      </pc:sldChg>
    </pc:docChg>
  </pc:docChgLst>
  <pc:docChgLst>
    <pc:chgData name="Marah Zubi" userId="S::mrh2221747_ju.edu.jo#ext#@netorgft8471045.onmicrosoft.com::567201fc-3d62-451b-bf62-a1f733c8a15c" providerId="AD" clId="Web-{0E7341D2-958A-A7C7-7C04-A0E1F3CF9B7B}"/>
    <pc:docChg chg="addSld">
      <pc:chgData name="Marah Zubi" userId="S::mrh2221747_ju.edu.jo#ext#@netorgft8471045.onmicrosoft.com::567201fc-3d62-451b-bf62-a1f733c8a15c" providerId="AD" clId="Web-{0E7341D2-958A-A7C7-7C04-A0E1F3CF9B7B}" dt="2024-09-22T07:09:54.284" v="1"/>
      <pc:docMkLst>
        <pc:docMk/>
      </pc:docMkLst>
      <pc:sldChg chg="new">
        <pc:chgData name="Marah Zubi" userId="S::mrh2221747_ju.edu.jo#ext#@netorgft8471045.onmicrosoft.com::567201fc-3d62-451b-bf62-a1f733c8a15c" providerId="AD" clId="Web-{0E7341D2-958A-A7C7-7C04-A0E1F3CF9B7B}" dt="2024-09-22T07:09:53.878" v="0"/>
        <pc:sldMkLst>
          <pc:docMk/>
          <pc:sldMk cId="3696314111" sldId="301"/>
        </pc:sldMkLst>
      </pc:sldChg>
      <pc:sldChg chg="new">
        <pc:chgData name="Marah Zubi" userId="S::mrh2221747_ju.edu.jo#ext#@netorgft8471045.onmicrosoft.com::567201fc-3d62-451b-bf62-a1f733c8a15c" providerId="AD" clId="Web-{0E7341D2-958A-A7C7-7C04-A0E1F3CF9B7B}" dt="2024-09-22T07:09:54.284" v="1"/>
        <pc:sldMkLst>
          <pc:docMk/>
          <pc:sldMk cId="1978732585" sldId="302"/>
        </pc:sldMkLst>
      </pc:sldChg>
    </pc:docChg>
  </pc:docChgLst>
  <pc:docChgLst>
    <pc:chgData name="ALLA EYAD HUSSEIN ALMALLAH" userId="S::ala0222277_ju.edu.jo#ext#@netorgft8471045.onmicrosoft.com::a42412fa-dfa3-4bf1-8fee-2fce07ca906c" providerId="AD" clId="Web-{8739C9D0-36D4-C1B8-AA05-6D47AB292660}"/>
    <pc:docChg chg="modSld">
      <pc:chgData name="ALLA EYAD HUSSEIN ALMALLAH" userId="S::ala0222277_ju.edu.jo#ext#@netorgft8471045.onmicrosoft.com::a42412fa-dfa3-4bf1-8fee-2fce07ca906c" providerId="AD" clId="Web-{8739C9D0-36D4-C1B8-AA05-6D47AB292660}" dt="2024-09-17T07:28:39.121" v="0"/>
      <pc:docMkLst>
        <pc:docMk/>
      </pc:docMkLst>
      <pc:sldChg chg="modSp">
        <pc:chgData name="ALLA EYAD HUSSEIN ALMALLAH" userId="S::ala0222277_ju.edu.jo#ext#@netorgft8471045.onmicrosoft.com::a42412fa-dfa3-4bf1-8fee-2fce07ca906c" providerId="AD" clId="Web-{8739C9D0-36D4-C1B8-AA05-6D47AB292660}" dt="2024-09-17T07:28:39.121" v="0"/>
        <pc:sldMkLst>
          <pc:docMk/>
          <pc:sldMk cId="1141234018" sldId="285"/>
        </pc:sldMkLst>
        <pc:picChg chg="mod">
          <ac:chgData name="ALLA EYAD HUSSEIN ALMALLAH" userId="S::ala0222277_ju.edu.jo#ext#@netorgft8471045.onmicrosoft.com::a42412fa-dfa3-4bf1-8fee-2fce07ca906c" providerId="AD" clId="Web-{8739C9D0-36D4-C1B8-AA05-6D47AB292660}" dt="2024-09-17T07:28:39.121" v="0"/>
          <ac:picMkLst>
            <pc:docMk/>
            <pc:sldMk cId="1141234018" sldId="285"/>
            <ac:picMk id="5" creationId="{1E79D891-4837-332F-5A36-8965798BFCB1}"/>
          </ac:picMkLst>
        </pc:picChg>
      </pc:sldChg>
    </pc:docChg>
  </pc:docChgLst>
  <pc:docChgLst>
    <pc:chgData name="qusai" userId="S::qsy0221458_ju.edu.jo#ext#@netorgft8471045.onmicrosoft.com::be79c011-5a85-4b78-b4c2-01375306489b" providerId="AD" clId="Web-{310EAAAE-536B-EBCD-096A-0B02014EA5D1}"/>
    <pc:docChg chg="modSld">
      <pc:chgData name="qusai" userId="S::qsy0221458_ju.edu.jo#ext#@netorgft8471045.onmicrosoft.com::be79c011-5a85-4b78-b4c2-01375306489b" providerId="AD" clId="Web-{310EAAAE-536B-EBCD-096A-0B02014EA5D1}" dt="2024-09-22T07:56:31.846" v="2" actId="1076"/>
      <pc:docMkLst>
        <pc:docMk/>
      </pc:docMkLst>
      <pc:sldChg chg="modSp">
        <pc:chgData name="qusai" userId="S::qsy0221458_ju.edu.jo#ext#@netorgft8471045.onmicrosoft.com::be79c011-5a85-4b78-b4c2-01375306489b" providerId="AD" clId="Web-{310EAAAE-536B-EBCD-096A-0B02014EA5D1}" dt="2024-09-22T07:21:16.161" v="1" actId="1076"/>
        <pc:sldMkLst>
          <pc:docMk/>
          <pc:sldMk cId="1175244855" sldId="286"/>
        </pc:sldMkLst>
        <pc:picChg chg="mod">
          <ac:chgData name="qusai" userId="S::qsy0221458_ju.edu.jo#ext#@netorgft8471045.onmicrosoft.com::be79c011-5a85-4b78-b4c2-01375306489b" providerId="AD" clId="Web-{310EAAAE-536B-EBCD-096A-0B02014EA5D1}" dt="2024-09-22T07:21:16.161" v="1" actId="1076"/>
          <ac:picMkLst>
            <pc:docMk/>
            <pc:sldMk cId="1175244855" sldId="286"/>
            <ac:picMk id="5" creationId="{D4005892-98F6-1770-F11B-D8389B330992}"/>
          </ac:picMkLst>
        </pc:picChg>
      </pc:sldChg>
      <pc:sldChg chg="modSp">
        <pc:chgData name="qusai" userId="S::qsy0221458_ju.edu.jo#ext#@netorgft8471045.onmicrosoft.com::be79c011-5a85-4b78-b4c2-01375306489b" providerId="AD" clId="Web-{310EAAAE-536B-EBCD-096A-0B02014EA5D1}" dt="2024-09-22T07:56:31.846" v="2" actId="1076"/>
        <pc:sldMkLst>
          <pc:docMk/>
          <pc:sldMk cId="472100409" sldId="297"/>
        </pc:sldMkLst>
        <pc:picChg chg="mod">
          <ac:chgData name="qusai" userId="S::qsy0221458_ju.edu.jo#ext#@netorgft8471045.onmicrosoft.com::be79c011-5a85-4b78-b4c2-01375306489b" providerId="AD" clId="Web-{310EAAAE-536B-EBCD-096A-0B02014EA5D1}" dt="2024-09-22T07:56:31.846" v="2" actId="1076"/>
          <ac:picMkLst>
            <pc:docMk/>
            <pc:sldMk cId="472100409" sldId="297"/>
            <ac:picMk id="5" creationId="{9A8F7D52-0F50-1751-C88B-157285EAD324}"/>
          </ac:picMkLst>
        </pc:picChg>
      </pc:sldChg>
    </pc:docChg>
  </pc:docChgLst>
  <pc:docChgLst>
    <pc:chgData clId="Web-{643AF45B-7AB4-8247-1EA0-6552AE404AAE}"/>
    <pc:docChg chg="modSld">
      <pc:chgData name="" userId="" providerId="" clId="Web-{643AF45B-7AB4-8247-1EA0-6552AE404AAE}" dt="2024-09-15T09:50:47.479" v="0" actId="1076"/>
      <pc:docMkLst>
        <pc:docMk/>
      </pc:docMkLst>
      <pc:sldChg chg="modSp">
        <pc:chgData name="" userId="" providerId="" clId="Web-{643AF45B-7AB4-8247-1EA0-6552AE404AAE}" dt="2024-09-15T09:50:47.479" v="0" actId="1076"/>
        <pc:sldMkLst>
          <pc:docMk/>
          <pc:sldMk cId="767151565" sldId="256"/>
        </pc:sldMkLst>
        <pc:picChg chg="mod">
          <ac:chgData name="" userId="" providerId="" clId="Web-{643AF45B-7AB4-8247-1EA0-6552AE404AAE}" dt="2024-09-15T09:50:47.479" v="0" actId="1076"/>
          <ac:picMkLst>
            <pc:docMk/>
            <pc:sldMk cId="767151565" sldId="256"/>
            <ac:picMk id="5" creationId="{13A1DB9E-CE04-AED0-0FC3-27164F85909F}"/>
          </ac:picMkLst>
        </pc:picChg>
      </pc:sldChg>
    </pc:docChg>
  </pc:docChgLst>
  <pc:docChgLst>
    <pc:chgData name="OMAR JAMAL BUTROS AL SWAISS" userId="S::amr0215904_ju.edu.jo#ext#@netorgft8471045.onmicrosoft.com::ece97868-a645-4c7d-9fd5-80789fa82a39" providerId="AD" clId="Web-{6D1C8A6E-90C1-9D5E-A29B-741529845818}"/>
    <pc:docChg chg="modSld">
      <pc:chgData name="OMAR JAMAL BUTROS AL SWAISS" userId="S::amr0215904_ju.edu.jo#ext#@netorgft8471045.onmicrosoft.com::ece97868-a645-4c7d-9fd5-80789fa82a39" providerId="AD" clId="Web-{6D1C8A6E-90C1-9D5E-A29B-741529845818}" dt="2024-09-20T15:03:05.596" v="1" actId="1076"/>
      <pc:docMkLst>
        <pc:docMk/>
      </pc:docMkLst>
      <pc:sldChg chg="modSp">
        <pc:chgData name="OMAR JAMAL BUTROS AL SWAISS" userId="S::amr0215904_ju.edu.jo#ext#@netorgft8471045.onmicrosoft.com::ece97868-a645-4c7d-9fd5-80789fa82a39" providerId="AD" clId="Web-{6D1C8A6E-90C1-9D5E-A29B-741529845818}" dt="2024-09-20T15:03:05.596" v="1" actId="1076"/>
        <pc:sldMkLst>
          <pc:docMk/>
          <pc:sldMk cId="2082852119" sldId="300"/>
        </pc:sldMkLst>
        <pc:picChg chg="mod">
          <ac:chgData name="OMAR JAMAL BUTROS AL SWAISS" userId="S::amr0215904_ju.edu.jo#ext#@netorgft8471045.onmicrosoft.com::ece97868-a645-4c7d-9fd5-80789fa82a39" providerId="AD" clId="Web-{6D1C8A6E-90C1-9D5E-A29B-741529845818}" dt="2024-09-20T15:03:05.596" v="1" actId="1076"/>
          <ac:picMkLst>
            <pc:docMk/>
            <pc:sldMk cId="2082852119" sldId="300"/>
            <ac:picMk id="5" creationId="{C25CE37F-6FBF-0088-5821-3472D5B5D78A}"/>
          </ac:picMkLst>
        </pc:picChg>
      </pc:sldChg>
    </pc:docChg>
  </pc:docChgLst>
  <pc:docChgLst>
    <pc:chgData name="abdulaziz.sami14" userId="S::abdulaziz.sami14_outlook.com#ext#@netorgft8471045.onmicrosoft.com::2e5f454d-46f7-4f8f-8704-22cde9b0d08e" providerId="AD" clId="Web-{CA532E66-F3D8-AD77-B270-794BE72778BE}"/>
    <pc:docChg chg="modSld">
      <pc:chgData name="abdulaziz.sami14" userId="S::abdulaziz.sami14_outlook.com#ext#@netorgft8471045.onmicrosoft.com::2e5f454d-46f7-4f8f-8704-22cde9b0d08e" providerId="AD" clId="Web-{CA532E66-F3D8-AD77-B270-794BE72778BE}" dt="2024-09-15T09:12:19.901" v="5" actId="14100"/>
      <pc:docMkLst>
        <pc:docMk/>
      </pc:docMkLst>
      <pc:sldChg chg="modSp">
        <pc:chgData name="abdulaziz.sami14" userId="S::abdulaziz.sami14_outlook.com#ext#@netorgft8471045.onmicrosoft.com::2e5f454d-46f7-4f8f-8704-22cde9b0d08e" providerId="AD" clId="Web-{CA532E66-F3D8-AD77-B270-794BE72778BE}" dt="2024-09-15T09:12:19.901" v="5" actId="14100"/>
        <pc:sldMkLst>
          <pc:docMk/>
          <pc:sldMk cId="1175244855" sldId="286"/>
        </pc:sldMkLst>
        <pc:picChg chg="mod">
          <ac:chgData name="abdulaziz.sami14" userId="S::abdulaziz.sami14_outlook.com#ext#@netorgft8471045.onmicrosoft.com::2e5f454d-46f7-4f8f-8704-22cde9b0d08e" providerId="AD" clId="Web-{CA532E66-F3D8-AD77-B270-794BE72778BE}" dt="2024-09-15T09:12:19.901" v="5" actId="14100"/>
          <ac:picMkLst>
            <pc:docMk/>
            <pc:sldMk cId="1175244855" sldId="286"/>
            <ac:picMk id="5" creationId="{D4005892-98F6-1770-F11B-D8389B330992}"/>
          </ac:picMkLst>
        </pc:picChg>
      </pc:sldChg>
    </pc:docChg>
  </pc:docChgLst>
  <pc:docChgLst>
    <pc:chgData name="NATALI FIRAS SALMAN AL-NIMRI" userId="S::nta0215654_ju.edu.jo#ext#@netorgft8471045.onmicrosoft.com::5dbbc910-7ef2-42a7-9419-c86ff021bae2" providerId="AD" clId="Web-{EA5A3FBA-C3B0-AFD7-D6B2-2037540CEFF4}"/>
    <pc:docChg chg="modSld">
      <pc:chgData name="NATALI FIRAS SALMAN AL-NIMRI" userId="S::nta0215654_ju.edu.jo#ext#@netorgft8471045.onmicrosoft.com::5dbbc910-7ef2-42a7-9419-c86ff021bae2" providerId="AD" clId="Web-{EA5A3FBA-C3B0-AFD7-D6B2-2037540CEFF4}" dt="2024-09-15T07:37:21.420" v="1" actId="1076"/>
      <pc:docMkLst>
        <pc:docMk/>
      </pc:docMkLst>
      <pc:sldChg chg="modSp">
        <pc:chgData name="NATALI FIRAS SALMAN AL-NIMRI" userId="S::nta0215654_ju.edu.jo#ext#@netorgft8471045.onmicrosoft.com::5dbbc910-7ef2-42a7-9419-c86ff021bae2" providerId="AD" clId="Web-{EA5A3FBA-C3B0-AFD7-D6B2-2037540CEFF4}" dt="2024-09-15T07:37:21.420" v="1" actId="1076"/>
        <pc:sldMkLst>
          <pc:docMk/>
          <pc:sldMk cId="2910517865" sldId="295"/>
        </pc:sldMkLst>
        <pc:spChg chg="mod">
          <ac:chgData name="NATALI FIRAS SALMAN AL-NIMRI" userId="S::nta0215654_ju.edu.jo#ext#@netorgft8471045.onmicrosoft.com::5dbbc910-7ef2-42a7-9419-c86ff021bae2" providerId="AD" clId="Web-{EA5A3FBA-C3B0-AFD7-D6B2-2037540CEFF4}" dt="2024-09-15T07:37:21.420" v="1" actId="1076"/>
          <ac:spMkLst>
            <pc:docMk/>
            <pc:sldMk cId="2910517865" sldId="295"/>
            <ac:spMk id="2" creationId="{81A8DCE6-455F-6B7D-4EFA-A50305ACC89D}"/>
          </ac:spMkLst>
        </pc:spChg>
      </pc:sldChg>
    </pc:docChg>
  </pc:docChgLst>
  <pc:docChgLst>
    <pc:chgData name="Zainrama82" userId="S::zainrama82_gmail.com#ext#@netorgft8471045.onmicrosoft.com::325b9865-6fd1-42c6-bafb-5f46cb1973c8" providerId="AD" clId="Web-{3C2683D7-7725-4661-BD1B-5407C0B35789}"/>
    <pc:docChg chg="modSld">
      <pc:chgData name="Zainrama82" userId="S::zainrama82_gmail.com#ext#@netorgft8471045.onmicrosoft.com::325b9865-6fd1-42c6-bafb-5f46cb1973c8" providerId="AD" clId="Web-{3C2683D7-7725-4661-BD1B-5407C0B35789}" dt="2024-09-15T07:51:05.102" v="0" actId="14100"/>
      <pc:docMkLst>
        <pc:docMk/>
      </pc:docMkLst>
      <pc:sldChg chg="modSp">
        <pc:chgData name="Zainrama82" userId="S::zainrama82_gmail.com#ext#@netorgft8471045.onmicrosoft.com::325b9865-6fd1-42c6-bafb-5f46cb1973c8" providerId="AD" clId="Web-{3C2683D7-7725-4661-BD1B-5407C0B35789}" dt="2024-09-15T07:51:05.102" v="0" actId="14100"/>
        <pc:sldMkLst>
          <pc:docMk/>
          <pc:sldMk cId="1175244855" sldId="286"/>
        </pc:sldMkLst>
        <pc:picChg chg="mod">
          <ac:chgData name="Zainrama82" userId="S::zainrama82_gmail.com#ext#@netorgft8471045.onmicrosoft.com::325b9865-6fd1-42c6-bafb-5f46cb1973c8" providerId="AD" clId="Web-{3C2683D7-7725-4661-BD1B-5407C0B35789}" dt="2024-09-15T07:51:05.102" v="0" actId="14100"/>
          <ac:picMkLst>
            <pc:docMk/>
            <pc:sldMk cId="1175244855" sldId="286"/>
            <ac:picMk id="5" creationId="{D4005892-98F6-1770-F11B-D8389B330992}"/>
          </ac:picMkLst>
        </pc:picChg>
      </pc:sldChg>
    </pc:docChg>
  </pc:docChgLst>
  <pc:docChgLst>
    <pc:chgData name="ala20210371" userId="S::ala20210371_std.psut.edu.jo#ext#@netorgft8471045.onmicrosoft.com::79a79ccb-8b82-4f88-8854-da7c3ed2189b" providerId="AD" clId="Web-{EE5747DD-AA6A-94EE-3BB6-0C280329036A}"/>
    <pc:docChg chg="modSld">
      <pc:chgData name="ala20210371" userId="S::ala20210371_std.psut.edu.jo#ext#@netorgft8471045.onmicrosoft.com::79a79ccb-8b82-4f88-8854-da7c3ed2189b" providerId="AD" clId="Web-{EE5747DD-AA6A-94EE-3BB6-0C280329036A}" dt="2024-09-17T07:10:39.996" v="1" actId="1076"/>
      <pc:docMkLst>
        <pc:docMk/>
      </pc:docMkLst>
      <pc:sldChg chg="modSp">
        <pc:chgData name="ala20210371" userId="S::ala20210371_std.psut.edu.jo#ext#@netorgft8471045.onmicrosoft.com::79a79ccb-8b82-4f88-8854-da7c3ed2189b" providerId="AD" clId="Web-{EE5747DD-AA6A-94EE-3BB6-0C280329036A}" dt="2024-09-17T07:10:27.668" v="0" actId="1076"/>
        <pc:sldMkLst>
          <pc:docMk/>
          <pc:sldMk cId="1175244855" sldId="286"/>
        </pc:sldMkLst>
        <pc:picChg chg="mod">
          <ac:chgData name="ala20210371" userId="S::ala20210371_std.psut.edu.jo#ext#@netorgft8471045.onmicrosoft.com::79a79ccb-8b82-4f88-8854-da7c3ed2189b" providerId="AD" clId="Web-{EE5747DD-AA6A-94EE-3BB6-0C280329036A}" dt="2024-09-17T07:10:27.668" v="0" actId="1076"/>
          <ac:picMkLst>
            <pc:docMk/>
            <pc:sldMk cId="1175244855" sldId="286"/>
            <ac:picMk id="5" creationId="{D4005892-98F6-1770-F11B-D8389B330992}"/>
          </ac:picMkLst>
        </pc:picChg>
      </pc:sldChg>
      <pc:sldChg chg="modSp">
        <pc:chgData name="ala20210371" userId="S::ala20210371_std.psut.edu.jo#ext#@netorgft8471045.onmicrosoft.com::79a79ccb-8b82-4f88-8854-da7c3ed2189b" providerId="AD" clId="Web-{EE5747DD-AA6A-94EE-3BB6-0C280329036A}" dt="2024-09-17T07:10:39.996" v="1" actId="1076"/>
        <pc:sldMkLst>
          <pc:docMk/>
          <pc:sldMk cId="2082852119" sldId="300"/>
        </pc:sldMkLst>
        <pc:picChg chg="mod">
          <ac:chgData name="ala20210371" userId="S::ala20210371_std.psut.edu.jo#ext#@netorgft8471045.onmicrosoft.com::79a79ccb-8b82-4f88-8854-da7c3ed2189b" providerId="AD" clId="Web-{EE5747DD-AA6A-94EE-3BB6-0C280329036A}" dt="2024-09-17T07:10:39.996" v="1" actId="1076"/>
          <ac:picMkLst>
            <pc:docMk/>
            <pc:sldMk cId="2082852119" sldId="300"/>
            <ac:picMk id="5" creationId="{C25CE37F-6FBF-0088-5821-3472D5B5D78A}"/>
          </ac:picMkLst>
        </pc:picChg>
      </pc:sldChg>
    </pc:docChg>
  </pc:docChgLst>
  <pc:docChgLst>
    <pc:chgData name="feras_harb" userId="S::feras_harb_outlook.com#ext#@netorgft8471045.onmicrosoft.com::7710cb76-1f1a-4b8a-b496-9fb3c8d80920" providerId="AD" clId="Web-{D157355E-0E67-C613-0599-7C564135EA75}"/>
    <pc:docChg chg="modSld">
      <pc:chgData name="feras_harb" userId="S::feras_harb_outlook.com#ext#@netorgft8471045.onmicrosoft.com::7710cb76-1f1a-4b8a-b496-9fb3c8d80920" providerId="AD" clId="Web-{D157355E-0E67-C613-0599-7C564135EA75}" dt="2024-09-15T09:07:03.556" v="27" actId="1076"/>
      <pc:docMkLst>
        <pc:docMk/>
      </pc:docMkLst>
      <pc:sldChg chg="modSp">
        <pc:chgData name="feras_harb" userId="S::feras_harb_outlook.com#ext#@netorgft8471045.onmicrosoft.com::7710cb76-1f1a-4b8a-b496-9fb3c8d80920" providerId="AD" clId="Web-{D157355E-0E67-C613-0599-7C564135EA75}" dt="2024-09-15T09:07:03.556" v="27" actId="1076"/>
        <pc:sldMkLst>
          <pc:docMk/>
          <pc:sldMk cId="1175244855" sldId="286"/>
        </pc:sldMkLst>
        <pc:picChg chg="mod">
          <ac:chgData name="feras_harb" userId="S::feras_harb_outlook.com#ext#@netorgft8471045.onmicrosoft.com::7710cb76-1f1a-4b8a-b496-9fb3c8d80920" providerId="AD" clId="Web-{D157355E-0E67-C613-0599-7C564135EA75}" dt="2024-09-15T09:07:03.556" v="27" actId="1076"/>
          <ac:picMkLst>
            <pc:docMk/>
            <pc:sldMk cId="1175244855" sldId="286"/>
            <ac:picMk id="5" creationId="{D4005892-98F6-1770-F11B-D8389B330992}"/>
          </ac:picMkLst>
        </pc:picChg>
      </pc:sldChg>
    </pc:docChg>
  </pc:docChgLst>
  <pc:docChgLst>
    <pc:chgData name="ISSA MUNTHER ISSA ALI" userId="S::ays0224586_ju.edu.jo#ext#@netorgft8471045.onmicrosoft.com::847b372e-a352-4504-8724-558a4a6a03de" providerId="AD" clId="Web-{A3FDE4A8-6FC7-B4A5-6274-73A7644B57A8}"/>
    <pc:docChg chg="addSld">
      <pc:chgData name="ISSA MUNTHER ISSA ALI" userId="S::ays0224586_ju.edu.jo#ext#@netorgft8471045.onmicrosoft.com::847b372e-a352-4504-8724-558a4a6a03de" providerId="AD" clId="Web-{A3FDE4A8-6FC7-B4A5-6274-73A7644B57A8}" dt="2024-09-22T11:40:29.869" v="2"/>
      <pc:docMkLst>
        <pc:docMk/>
      </pc:docMkLst>
      <pc:sldChg chg="new">
        <pc:chgData name="ISSA MUNTHER ISSA ALI" userId="S::ays0224586_ju.edu.jo#ext#@netorgft8471045.onmicrosoft.com::847b372e-a352-4504-8724-558a4a6a03de" providerId="AD" clId="Web-{A3FDE4A8-6FC7-B4A5-6274-73A7644B57A8}" dt="2024-09-22T11:40:28.244" v="0"/>
        <pc:sldMkLst>
          <pc:docMk/>
          <pc:sldMk cId="1856851790" sldId="303"/>
        </pc:sldMkLst>
      </pc:sldChg>
      <pc:sldChg chg="new">
        <pc:chgData name="ISSA MUNTHER ISSA ALI" userId="S::ays0224586_ju.edu.jo#ext#@netorgft8471045.onmicrosoft.com::847b372e-a352-4504-8724-558a4a6a03de" providerId="AD" clId="Web-{A3FDE4A8-6FC7-B4A5-6274-73A7644B57A8}" dt="2024-09-22T11:40:29.182" v="1"/>
        <pc:sldMkLst>
          <pc:docMk/>
          <pc:sldMk cId="2652215391" sldId="304"/>
        </pc:sldMkLst>
      </pc:sldChg>
      <pc:sldChg chg="new">
        <pc:chgData name="ISSA MUNTHER ISSA ALI" userId="S::ays0224586_ju.edu.jo#ext#@netorgft8471045.onmicrosoft.com::847b372e-a352-4504-8724-558a4a6a03de" providerId="AD" clId="Web-{A3FDE4A8-6FC7-B4A5-6274-73A7644B57A8}" dt="2024-09-22T11:40:29.869" v="2"/>
        <pc:sldMkLst>
          <pc:docMk/>
          <pc:sldMk cId="3478618255" sldId="30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7725C-865E-D778-FA32-0020A6D8F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EBE96-32A5-BFA0-1941-23F51A669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D3BE3-8B9D-D21B-D162-A0F846C12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2458-C9CC-4B87-8E36-B0CEACEBE9A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677B3-95EB-EF89-E5D1-E841C0A2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E5132-229A-B4C9-783D-958E19F1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74D2-9AA6-493A-863C-07124162B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24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EAAE0-247F-14EF-B8BB-49E0F687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162397-D99E-DF93-3A9D-3052D560A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034BE-BCD9-1A4F-E84F-80F7290EF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2458-C9CC-4B87-8E36-B0CEACEBE9A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58B5D-8CD8-8971-7E11-F84A25070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62EBB-CEC4-00DC-FAFD-070618F02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74D2-9AA6-493A-863C-07124162B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38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56ECA0-D790-11BB-408B-5C0E53484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D6C2D-E5EE-02E2-C446-58BCCB42E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817E7-5B84-314E-C7ED-B06A107AC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2458-C9CC-4B87-8E36-B0CEACEBE9A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D4294-5BA8-CDBD-E1CD-EB97BF125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58327-E4DD-548B-1257-441D8418A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74D2-9AA6-493A-863C-07124162B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06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45">
            <a:extLst>
              <a:ext uri="{FF2B5EF4-FFF2-40B4-BE49-F238E27FC236}">
                <a16:creationId xmlns:a16="http://schemas.microsoft.com/office/drawing/2014/main" id="{DF112710-E2E7-1BE6-C23A-565230548587}"/>
              </a:ext>
            </a:extLst>
          </p:cNvPr>
          <p:cNvGrpSpPr/>
          <p:nvPr userDrawn="1"/>
        </p:nvGrpSpPr>
        <p:grpSpPr>
          <a:xfrm>
            <a:off x="0" y="0"/>
            <a:ext cx="12192000" cy="6858050"/>
            <a:chOff x="0" y="0"/>
            <a:chExt cx="12192000" cy="6858050"/>
          </a:xfrm>
        </p:grpSpPr>
        <p:pic>
          <p:nvPicPr>
            <p:cNvPr id="7" name="object 46">
              <a:extLst>
                <a:ext uri="{FF2B5EF4-FFF2-40B4-BE49-F238E27FC236}">
                  <a16:creationId xmlns:a16="http://schemas.microsoft.com/office/drawing/2014/main" id="{785F40E7-878B-15C7-9CA9-7F551261E8F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83375"/>
              <a:ext cx="12192000" cy="374624"/>
            </a:xfrm>
            <a:prstGeom prst="rect">
              <a:avLst/>
            </a:prstGeom>
          </p:spPr>
        </p:pic>
        <p:sp>
          <p:nvSpPr>
            <p:cNvPr id="9" name="object 48">
              <a:extLst>
                <a:ext uri="{FF2B5EF4-FFF2-40B4-BE49-F238E27FC236}">
                  <a16:creationId xmlns:a16="http://schemas.microsoft.com/office/drawing/2014/main" id="{80F618F6-5C1B-AC38-E603-CE69F64A7B44}"/>
                </a:ext>
              </a:extLst>
            </p:cNvPr>
            <p:cNvSpPr/>
            <p:nvPr/>
          </p:nvSpPr>
          <p:spPr>
            <a:xfrm>
              <a:off x="10732871" y="5479465"/>
              <a:ext cx="733425" cy="699135"/>
            </a:xfrm>
            <a:custGeom>
              <a:avLst/>
              <a:gdLst/>
              <a:ahLst/>
              <a:cxnLst/>
              <a:rect l="l" t="t" r="r" b="b"/>
              <a:pathLst>
                <a:path w="733425" h="699135">
                  <a:moveTo>
                    <a:pt x="346735" y="1460"/>
                  </a:moveTo>
                  <a:lnTo>
                    <a:pt x="346494" y="596"/>
                  </a:lnTo>
                  <a:lnTo>
                    <a:pt x="341795" y="0"/>
                  </a:lnTo>
                  <a:lnTo>
                    <a:pt x="337070" y="508"/>
                  </a:lnTo>
                  <a:lnTo>
                    <a:pt x="327545" y="342"/>
                  </a:lnTo>
                  <a:lnTo>
                    <a:pt x="322618" y="660"/>
                  </a:lnTo>
                  <a:lnTo>
                    <a:pt x="320192" y="558"/>
                  </a:lnTo>
                  <a:lnTo>
                    <a:pt x="313664" y="812"/>
                  </a:lnTo>
                  <a:lnTo>
                    <a:pt x="255689" y="10845"/>
                  </a:lnTo>
                  <a:lnTo>
                    <a:pt x="216369" y="24155"/>
                  </a:lnTo>
                  <a:lnTo>
                    <a:pt x="181711" y="40538"/>
                  </a:lnTo>
                  <a:lnTo>
                    <a:pt x="137731" y="69011"/>
                  </a:lnTo>
                  <a:lnTo>
                    <a:pt x="100380" y="101854"/>
                  </a:lnTo>
                  <a:lnTo>
                    <a:pt x="68097" y="139369"/>
                  </a:lnTo>
                  <a:lnTo>
                    <a:pt x="40728" y="182384"/>
                  </a:lnTo>
                  <a:lnTo>
                    <a:pt x="21005" y="225907"/>
                  </a:lnTo>
                  <a:lnTo>
                    <a:pt x="8966" y="264934"/>
                  </a:lnTo>
                  <a:lnTo>
                    <a:pt x="609" y="315976"/>
                  </a:lnTo>
                  <a:lnTo>
                    <a:pt x="673" y="322237"/>
                  </a:lnTo>
                  <a:lnTo>
                    <a:pt x="241" y="328472"/>
                  </a:lnTo>
                  <a:lnTo>
                    <a:pt x="101" y="336804"/>
                  </a:lnTo>
                  <a:lnTo>
                    <a:pt x="520" y="338404"/>
                  </a:lnTo>
                  <a:lnTo>
                    <a:pt x="0" y="339966"/>
                  </a:lnTo>
                  <a:lnTo>
                    <a:pt x="0" y="358952"/>
                  </a:lnTo>
                  <a:lnTo>
                    <a:pt x="508" y="360375"/>
                  </a:lnTo>
                  <a:lnTo>
                    <a:pt x="114" y="361848"/>
                  </a:lnTo>
                  <a:lnTo>
                    <a:pt x="114" y="370801"/>
                  </a:lnTo>
                  <a:lnTo>
                    <a:pt x="469" y="371957"/>
                  </a:lnTo>
                  <a:lnTo>
                    <a:pt x="609" y="381292"/>
                  </a:lnTo>
                  <a:lnTo>
                    <a:pt x="7581" y="427723"/>
                  </a:lnTo>
                  <a:lnTo>
                    <a:pt x="20662" y="471741"/>
                  </a:lnTo>
                  <a:lnTo>
                    <a:pt x="39319" y="513410"/>
                  </a:lnTo>
                  <a:lnTo>
                    <a:pt x="58928" y="546201"/>
                  </a:lnTo>
                  <a:lnTo>
                    <a:pt x="85471" y="580694"/>
                  </a:lnTo>
                  <a:lnTo>
                    <a:pt x="118160" y="613676"/>
                  </a:lnTo>
                  <a:lnTo>
                    <a:pt x="149860" y="638302"/>
                  </a:lnTo>
                  <a:lnTo>
                    <a:pt x="182575" y="658444"/>
                  </a:lnTo>
                  <a:lnTo>
                    <a:pt x="224205" y="677506"/>
                  </a:lnTo>
                  <a:lnTo>
                    <a:pt x="276580" y="692658"/>
                  </a:lnTo>
                  <a:lnTo>
                    <a:pt x="322364" y="698347"/>
                  </a:lnTo>
                  <a:lnTo>
                    <a:pt x="330746" y="698220"/>
                  </a:lnTo>
                  <a:lnTo>
                    <a:pt x="332435" y="698461"/>
                  </a:lnTo>
                  <a:lnTo>
                    <a:pt x="342138" y="698385"/>
                  </a:lnTo>
                  <a:lnTo>
                    <a:pt x="344398" y="699046"/>
                  </a:lnTo>
                  <a:lnTo>
                    <a:pt x="346570" y="698182"/>
                  </a:lnTo>
                  <a:lnTo>
                    <a:pt x="346735" y="1460"/>
                  </a:lnTo>
                  <a:close/>
                </a:path>
                <a:path w="733425" h="699135">
                  <a:moveTo>
                    <a:pt x="732891" y="351485"/>
                  </a:moveTo>
                  <a:lnTo>
                    <a:pt x="732358" y="350494"/>
                  </a:lnTo>
                  <a:lnTo>
                    <a:pt x="731443" y="351040"/>
                  </a:lnTo>
                  <a:lnTo>
                    <a:pt x="385216" y="350989"/>
                  </a:lnTo>
                  <a:lnTo>
                    <a:pt x="385559" y="351345"/>
                  </a:lnTo>
                  <a:lnTo>
                    <a:pt x="385457" y="351485"/>
                  </a:lnTo>
                  <a:lnTo>
                    <a:pt x="385927" y="352475"/>
                  </a:lnTo>
                  <a:lnTo>
                    <a:pt x="385673" y="354520"/>
                  </a:lnTo>
                  <a:lnTo>
                    <a:pt x="385699" y="696798"/>
                  </a:lnTo>
                  <a:lnTo>
                    <a:pt x="385457" y="697852"/>
                  </a:lnTo>
                  <a:lnTo>
                    <a:pt x="385927" y="698830"/>
                  </a:lnTo>
                  <a:lnTo>
                    <a:pt x="393522" y="698830"/>
                  </a:lnTo>
                  <a:lnTo>
                    <a:pt x="394639" y="698322"/>
                  </a:lnTo>
                  <a:lnTo>
                    <a:pt x="395833" y="698703"/>
                  </a:lnTo>
                  <a:lnTo>
                    <a:pt x="405904" y="698588"/>
                  </a:lnTo>
                  <a:lnTo>
                    <a:pt x="413575" y="698347"/>
                  </a:lnTo>
                  <a:lnTo>
                    <a:pt x="417283" y="698030"/>
                  </a:lnTo>
                  <a:lnTo>
                    <a:pt x="421030" y="698220"/>
                  </a:lnTo>
                  <a:lnTo>
                    <a:pt x="463042" y="691324"/>
                  </a:lnTo>
                  <a:lnTo>
                    <a:pt x="513575" y="675563"/>
                  </a:lnTo>
                  <a:lnTo>
                    <a:pt x="552170" y="657326"/>
                  </a:lnTo>
                  <a:lnTo>
                    <a:pt x="585558" y="636485"/>
                  </a:lnTo>
                  <a:lnTo>
                    <a:pt x="619048" y="609536"/>
                  </a:lnTo>
                  <a:lnTo>
                    <a:pt x="653592" y="573481"/>
                  </a:lnTo>
                  <a:lnTo>
                    <a:pt x="682447" y="532955"/>
                  </a:lnTo>
                  <a:lnTo>
                    <a:pt x="705891" y="487603"/>
                  </a:lnTo>
                  <a:lnTo>
                    <a:pt x="720267" y="447281"/>
                  </a:lnTo>
                  <a:lnTo>
                    <a:pt x="731164" y="394093"/>
                  </a:lnTo>
                  <a:lnTo>
                    <a:pt x="732790" y="368084"/>
                  </a:lnTo>
                  <a:lnTo>
                    <a:pt x="732370" y="366864"/>
                  </a:lnTo>
                  <a:lnTo>
                    <a:pt x="732891" y="365721"/>
                  </a:lnTo>
                  <a:lnTo>
                    <a:pt x="732891" y="364299"/>
                  </a:lnTo>
                  <a:lnTo>
                    <a:pt x="732383" y="363016"/>
                  </a:lnTo>
                  <a:lnTo>
                    <a:pt x="732777" y="361683"/>
                  </a:lnTo>
                  <a:lnTo>
                    <a:pt x="732650" y="360375"/>
                  </a:lnTo>
                  <a:lnTo>
                    <a:pt x="732790" y="355257"/>
                  </a:lnTo>
                  <a:lnTo>
                    <a:pt x="732358" y="353352"/>
                  </a:lnTo>
                  <a:lnTo>
                    <a:pt x="732891" y="3514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49">
              <a:extLst>
                <a:ext uri="{FF2B5EF4-FFF2-40B4-BE49-F238E27FC236}">
                  <a16:creationId xmlns:a16="http://schemas.microsoft.com/office/drawing/2014/main" id="{72ACBDCA-C3F1-79B8-0E8B-5268BF8A287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62658" y="5513228"/>
              <a:ext cx="667947" cy="631868"/>
            </a:xfrm>
            <a:prstGeom prst="rect">
              <a:avLst/>
            </a:prstGeom>
          </p:spPr>
        </p:pic>
        <p:pic>
          <p:nvPicPr>
            <p:cNvPr id="11" name="object 50">
              <a:extLst>
                <a:ext uri="{FF2B5EF4-FFF2-40B4-BE49-F238E27FC236}">
                  <a16:creationId xmlns:a16="http://schemas.microsoft.com/office/drawing/2014/main" id="{07EC2FDA-CF6A-259A-C396-4F96BAB9975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12139" y="6266042"/>
              <a:ext cx="70154" cy="80416"/>
            </a:xfrm>
            <a:prstGeom prst="rect">
              <a:avLst/>
            </a:prstGeom>
          </p:spPr>
        </p:pic>
        <p:pic>
          <p:nvPicPr>
            <p:cNvPr id="12" name="object 51">
              <a:extLst>
                <a:ext uri="{FF2B5EF4-FFF2-40B4-BE49-F238E27FC236}">
                  <a16:creationId xmlns:a16="http://schemas.microsoft.com/office/drawing/2014/main" id="{E8C2E869-5F72-95E2-F222-CBD0ACFE677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09502" y="6267043"/>
              <a:ext cx="143087" cy="78409"/>
            </a:xfrm>
            <a:prstGeom prst="rect">
              <a:avLst/>
            </a:prstGeom>
          </p:spPr>
        </p:pic>
        <p:pic>
          <p:nvPicPr>
            <p:cNvPr id="13" name="object 52">
              <a:extLst>
                <a:ext uri="{FF2B5EF4-FFF2-40B4-BE49-F238E27FC236}">
                  <a16:creationId xmlns:a16="http://schemas.microsoft.com/office/drawing/2014/main" id="{92D5A0BA-463C-D307-8A76-2FEBE7F5F316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74791" y="6266375"/>
              <a:ext cx="63563" cy="79743"/>
            </a:xfrm>
            <a:prstGeom prst="rect">
              <a:avLst/>
            </a:prstGeom>
          </p:spPr>
        </p:pic>
        <p:pic>
          <p:nvPicPr>
            <p:cNvPr id="14" name="object 53">
              <a:extLst>
                <a:ext uri="{FF2B5EF4-FFF2-40B4-BE49-F238E27FC236}">
                  <a16:creationId xmlns:a16="http://schemas.microsoft.com/office/drawing/2014/main" id="{6CDBBBBB-0396-C341-B2BE-C6573428A8A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71150" y="6267045"/>
              <a:ext cx="146987" cy="78409"/>
            </a:xfrm>
            <a:prstGeom prst="rect">
              <a:avLst/>
            </a:prstGeom>
          </p:spPr>
        </p:pic>
        <p:pic>
          <p:nvPicPr>
            <p:cNvPr id="15" name="object 54">
              <a:extLst>
                <a:ext uri="{FF2B5EF4-FFF2-40B4-BE49-F238E27FC236}">
                  <a16:creationId xmlns:a16="http://schemas.microsoft.com/office/drawing/2014/main" id="{EEB5EA47-DF94-3790-AFB2-CDB202F237F5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238764" y="6266045"/>
              <a:ext cx="137847" cy="80403"/>
            </a:xfrm>
            <a:prstGeom prst="rect">
              <a:avLst/>
            </a:prstGeom>
          </p:spPr>
        </p:pic>
        <p:pic>
          <p:nvPicPr>
            <p:cNvPr id="16" name="object 55">
              <a:extLst>
                <a:ext uri="{FF2B5EF4-FFF2-40B4-BE49-F238E27FC236}">
                  <a16:creationId xmlns:a16="http://schemas.microsoft.com/office/drawing/2014/main" id="{B5DEC8BB-533B-90D5-76AC-05C0E40EDE50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398816" y="6267048"/>
              <a:ext cx="68694" cy="78397"/>
            </a:xfrm>
            <a:prstGeom prst="rect">
              <a:avLst/>
            </a:prstGeom>
          </p:spPr>
        </p:pic>
        <p:pic>
          <p:nvPicPr>
            <p:cNvPr id="17" name="object 56">
              <a:extLst>
                <a:ext uri="{FF2B5EF4-FFF2-40B4-BE49-F238E27FC236}">
                  <a16:creationId xmlns:a16="http://schemas.microsoft.com/office/drawing/2014/main" id="{66A2180D-343A-682E-B7E0-80033CE604EC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118307" y="5434897"/>
              <a:ext cx="409693" cy="356998"/>
            </a:xfrm>
            <a:prstGeom prst="rect">
              <a:avLst/>
            </a:prstGeom>
          </p:spPr>
        </p:pic>
        <p:pic>
          <p:nvPicPr>
            <p:cNvPr id="18" name="object 57">
              <a:extLst>
                <a:ext uri="{FF2B5EF4-FFF2-40B4-BE49-F238E27FC236}">
                  <a16:creationId xmlns:a16="http://schemas.microsoft.com/office/drawing/2014/main" id="{B54B29E4-814E-8549-F7B9-0BF372E4F1E7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6550" y="5832429"/>
              <a:ext cx="1190104" cy="549944"/>
            </a:xfrm>
            <a:prstGeom prst="rect">
              <a:avLst/>
            </a:prstGeom>
          </p:spPr>
        </p:pic>
        <p:sp>
          <p:nvSpPr>
            <p:cNvPr id="19" name="object 58">
              <a:extLst>
                <a:ext uri="{FF2B5EF4-FFF2-40B4-BE49-F238E27FC236}">
                  <a16:creationId xmlns:a16="http://schemas.microsoft.com/office/drawing/2014/main" id="{C8157041-1EDE-84B4-539E-90E228CE4198}"/>
                </a:ext>
              </a:extLst>
            </p:cNvPr>
            <p:cNvSpPr/>
            <p:nvPr/>
          </p:nvSpPr>
          <p:spPr>
            <a:xfrm>
              <a:off x="0" y="0"/>
              <a:ext cx="12192000" cy="638175"/>
            </a:xfrm>
            <a:custGeom>
              <a:avLst/>
              <a:gdLst/>
              <a:ahLst/>
              <a:cxnLst/>
              <a:rect l="l" t="t" r="r" b="b"/>
              <a:pathLst>
                <a:path w="12192000" h="638175">
                  <a:moveTo>
                    <a:pt x="12181594" y="0"/>
                  </a:moveTo>
                  <a:lnTo>
                    <a:pt x="0" y="0"/>
                  </a:lnTo>
                  <a:lnTo>
                    <a:pt x="0" y="637934"/>
                  </a:lnTo>
                  <a:lnTo>
                    <a:pt x="480043" y="243243"/>
                  </a:lnTo>
                  <a:lnTo>
                    <a:pt x="12192000" y="243243"/>
                  </a:lnTo>
                  <a:lnTo>
                    <a:pt x="12192000" y="55754"/>
                  </a:lnTo>
                  <a:lnTo>
                    <a:pt x="12188004" y="51427"/>
                  </a:lnTo>
                  <a:lnTo>
                    <a:pt x="12182366" y="39722"/>
                  </a:lnTo>
                  <a:lnTo>
                    <a:pt x="12180466" y="27240"/>
                  </a:lnTo>
                  <a:lnTo>
                    <a:pt x="12182293" y="14744"/>
                  </a:lnTo>
                  <a:lnTo>
                    <a:pt x="12182102" y="12788"/>
                  </a:lnTo>
                  <a:lnTo>
                    <a:pt x="12182166" y="8204"/>
                  </a:lnTo>
                  <a:lnTo>
                    <a:pt x="12182242" y="6908"/>
                  </a:lnTo>
                  <a:lnTo>
                    <a:pt x="12181785" y="4394"/>
                  </a:lnTo>
                  <a:lnTo>
                    <a:pt x="12181594" y="1841"/>
                  </a:lnTo>
                  <a:lnTo>
                    <a:pt x="121815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59">
              <a:extLst>
                <a:ext uri="{FF2B5EF4-FFF2-40B4-BE49-F238E27FC236}">
                  <a16:creationId xmlns:a16="http://schemas.microsoft.com/office/drawing/2014/main" id="{5CDD3A34-09A2-27E2-135F-B287242255A4}"/>
                </a:ext>
              </a:extLst>
            </p:cNvPr>
            <p:cNvSpPr/>
            <p:nvPr/>
          </p:nvSpPr>
          <p:spPr>
            <a:xfrm>
              <a:off x="0" y="0"/>
              <a:ext cx="12192000" cy="638175"/>
            </a:xfrm>
            <a:custGeom>
              <a:avLst/>
              <a:gdLst/>
              <a:ahLst/>
              <a:cxnLst/>
              <a:rect l="l" t="t" r="r" b="b"/>
              <a:pathLst>
                <a:path w="12192000" h="638175">
                  <a:moveTo>
                    <a:pt x="12181594" y="0"/>
                  </a:moveTo>
                  <a:lnTo>
                    <a:pt x="12181594" y="1841"/>
                  </a:lnTo>
                  <a:lnTo>
                    <a:pt x="12181785" y="4394"/>
                  </a:lnTo>
                  <a:lnTo>
                    <a:pt x="12182242" y="6908"/>
                  </a:lnTo>
                  <a:lnTo>
                    <a:pt x="12182255" y="7556"/>
                  </a:lnTo>
                  <a:lnTo>
                    <a:pt x="12182166" y="8204"/>
                  </a:lnTo>
                  <a:lnTo>
                    <a:pt x="12182204" y="8851"/>
                  </a:lnTo>
                  <a:lnTo>
                    <a:pt x="12182128" y="10820"/>
                  </a:lnTo>
                  <a:lnTo>
                    <a:pt x="12182102" y="12788"/>
                  </a:lnTo>
                  <a:lnTo>
                    <a:pt x="12182293" y="14744"/>
                  </a:lnTo>
                  <a:lnTo>
                    <a:pt x="12180466" y="27240"/>
                  </a:lnTo>
                  <a:lnTo>
                    <a:pt x="12182366" y="39722"/>
                  </a:lnTo>
                  <a:lnTo>
                    <a:pt x="12188004" y="51427"/>
                  </a:lnTo>
                  <a:lnTo>
                    <a:pt x="12192000" y="55754"/>
                  </a:lnTo>
                </a:path>
                <a:path w="12192000" h="638175">
                  <a:moveTo>
                    <a:pt x="12192000" y="243243"/>
                  </a:moveTo>
                  <a:lnTo>
                    <a:pt x="480043" y="243243"/>
                  </a:lnTo>
                  <a:lnTo>
                    <a:pt x="0" y="637934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60">
              <a:extLst>
                <a:ext uri="{FF2B5EF4-FFF2-40B4-BE49-F238E27FC236}">
                  <a16:creationId xmlns:a16="http://schemas.microsoft.com/office/drawing/2014/main" id="{3AD3F3D0-69DA-026E-188A-CDAE66A133E2}"/>
                </a:ext>
              </a:extLst>
            </p:cNvPr>
            <p:cNvSpPr/>
            <p:nvPr/>
          </p:nvSpPr>
          <p:spPr>
            <a:xfrm>
              <a:off x="0" y="364472"/>
              <a:ext cx="12192000" cy="446405"/>
            </a:xfrm>
            <a:custGeom>
              <a:avLst/>
              <a:gdLst/>
              <a:ahLst/>
              <a:cxnLst/>
              <a:rect l="l" t="t" r="r" b="b"/>
              <a:pathLst>
                <a:path w="12192000" h="446405">
                  <a:moveTo>
                    <a:pt x="0" y="446271"/>
                  </a:moveTo>
                  <a:lnTo>
                    <a:pt x="539747" y="0"/>
                  </a:lnTo>
                  <a:lnTo>
                    <a:pt x="12191999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61">
              <a:extLst>
                <a:ext uri="{FF2B5EF4-FFF2-40B4-BE49-F238E27FC236}">
                  <a16:creationId xmlns:a16="http://schemas.microsoft.com/office/drawing/2014/main" id="{62B263AF-5010-65AA-2D7C-44638A640AD0}"/>
                </a:ext>
              </a:extLst>
            </p:cNvPr>
            <p:cNvSpPr/>
            <p:nvPr userDrawn="1"/>
          </p:nvSpPr>
          <p:spPr>
            <a:xfrm>
              <a:off x="0" y="6169710"/>
              <a:ext cx="12179300" cy="688340"/>
            </a:xfrm>
            <a:custGeom>
              <a:avLst/>
              <a:gdLst/>
              <a:ahLst/>
              <a:cxnLst/>
              <a:rect l="l" t="t" r="r" b="b"/>
              <a:pathLst>
                <a:path w="12179300" h="688340">
                  <a:moveTo>
                    <a:pt x="12179040" y="0"/>
                  </a:moveTo>
                  <a:lnTo>
                    <a:pt x="11691614" y="443699"/>
                  </a:lnTo>
                  <a:lnTo>
                    <a:pt x="0" y="443699"/>
                  </a:lnTo>
                  <a:lnTo>
                    <a:pt x="0" y="688289"/>
                  </a:lnTo>
                  <a:lnTo>
                    <a:pt x="12179040" y="688289"/>
                  </a:lnTo>
                  <a:lnTo>
                    <a:pt x="12179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62">
              <a:extLst>
                <a:ext uri="{FF2B5EF4-FFF2-40B4-BE49-F238E27FC236}">
                  <a16:creationId xmlns:a16="http://schemas.microsoft.com/office/drawing/2014/main" id="{73EB1FD8-C774-4465-728E-AF3450969A46}"/>
                </a:ext>
              </a:extLst>
            </p:cNvPr>
            <p:cNvSpPr/>
            <p:nvPr/>
          </p:nvSpPr>
          <p:spPr>
            <a:xfrm>
              <a:off x="0" y="6169710"/>
              <a:ext cx="12179300" cy="688340"/>
            </a:xfrm>
            <a:custGeom>
              <a:avLst/>
              <a:gdLst/>
              <a:ahLst/>
              <a:cxnLst/>
              <a:rect l="l" t="t" r="r" b="b"/>
              <a:pathLst>
                <a:path w="12179300" h="688340">
                  <a:moveTo>
                    <a:pt x="0" y="443699"/>
                  </a:moveTo>
                  <a:lnTo>
                    <a:pt x="11691614" y="443699"/>
                  </a:lnTo>
                  <a:lnTo>
                    <a:pt x="12179040" y="0"/>
                  </a:lnTo>
                  <a:lnTo>
                    <a:pt x="12179040" y="688289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63">
              <a:extLst>
                <a:ext uri="{FF2B5EF4-FFF2-40B4-BE49-F238E27FC236}">
                  <a16:creationId xmlns:a16="http://schemas.microsoft.com/office/drawing/2014/main" id="{E06517EC-D668-8437-6CF2-9B6324A1C551}"/>
                </a:ext>
              </a:extLst>
            </p:cNvPr>
            <p:cNvSpPr/>
            <p:nvPr/>
          </p:nvSpPr>
          <p:spPr>
            <a:xfrm>
              <a:off x="0" y="5978353"/>
              <a:ext cx="12179300" cy="501015"/>
            </a:xfrm>
            <a:custGeom>
              <a:avLst/>
              <a:gdLst/>
              <a:ahLst/>
              <a:cxnLst/>
              <a:rect l="l" t="t" r="r" b="b"/>
              <a:pathLst>
                <a:path w="12179300" h="501014">
                  <a:moveTo>
                    <a:pt x="12179040" y="0"/>
                  </a:moveTo>
                  <a:lnTo>
                    <a:pt x="11631912" y="500824"/>
                  </a:lnTo>
                  <a:lnTo>
                    <a:pt x="0" y="500824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475627"/>
            <a:ext cx="10972800" cy="109728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1839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A9046-F4DD-63D8-B153-2255A317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C6334-FB41-3F73-B7A9-1503ACA0C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32727-DD5C-43BE-76C6-154B97A93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2458-C9CC-4B87-8E36-B0CEACEBE9A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1BA9F-95B5-6BEE-480C-85F6FCB97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DFE73-C13D-D416-4F4F-A78ACFA1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74D2-9AA6-493A-863C-07124162B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0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3A384-D226-1E2B-CA28-A328F119A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A56AF-256E-1CD2-70E7-A8FC72512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07FD4-A5BA-8C28-973B-AA73C2C50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2458-C9CC-4B87-8E36-B0CEACEBE9A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9527C-E12C-795B-3CDB-5C8241940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12039-AC05-C334-1AA0-D1933BF8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74D2-9AA6-493A-863C-07124162B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00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17A3-5DBF-5B03-D8C4-5F663CB49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D57F6-E978-CFEF-139B-40500EA46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20CF1-5A4D-09ED-EB18-1F27DD90F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B387D-24EE-0468-7B3D-43B1CE413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2458-C9CC-4B87-8E36-B0CEACEBE9A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0C95E-D7BE-6B76-141E-B22DB2285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132CE-6688-7040-DB6B-3B47DA74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74D2-9AA6-493A-863C-07124162B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9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B457D-607A-01CE-A80D-70789C78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1826C-E46F-C01B-D7D9-34070978E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E097F-BCB8-0E8A-7E49-CF9BE7C84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59C624-E968-49A7-7DD3-61096A346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A42D2-AF96-2A7E-CF09-4FD44031A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9C1AE2-20C8-8FB5-3B46-E3C2E0CBE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2458-C9CC-4B87-8E36-B0CEACEBE9A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B20C8B-BC02-ACF7-3EB6-A4773F815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2F0E3D-DD20-1BFC-062D-1AD85E4AC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74D2-9AA6-493A-863C-07124162B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7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68FF0-4F55-FC62-40EB-1A6342A3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8728F7-B913-137E-C270-2643B7A1D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2458-C9CC-4B87-8E36-B0CEACEBE9A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7B6E62-9215-0DB5-2E55-09C10EB6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B68E3-C9BA-0BA9-C246-43680CCE3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74D2-9AA6-493A-863C-07124162B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3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7CB8DB-F254-05AE-F69D-7882C26B4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2458-C9CC-4B87-8E36-B0CEACEBE9A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CE70F-A28F-6DFD-A04F-55BD842FD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1DB58-60A9-1402-CDAF-9C854734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74D2-9AA6-493A-863C-07124162B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90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B809C-A79E-BA45-F400-9F03B351D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D3104-A43F-D706-D8A9-48849025B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EC650-B8F1-1618-3FC7-C64E4A20B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94C67-A26D-6969-7616-AAC782009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2458-C9CC-4B87-8E36-B0CEACEBE9A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6127F-DFB2-2E24-F5EC-FD2D5C7D6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DE2E1-3BD8-F9D9-2B56-951A9EAF0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74D2-9AA6-493A-863C-07124162B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70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6830-54C4-AE0D-1C08-3B50CB3DD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24F1D6-C963-CD44-89D5-282DD83C59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0FEE7-823B-6CD7-D814-93D0E7AC1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4B382-03A3-4A0C-2425-D5CF3A701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2458-C9CC-4B87-8E36-B0CEACEBE9A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75C12-FF65-3759-72C6-B87CCE613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FEDFC-16B4-43B4-738B-8043F6697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74D2-9AA6-493A-863C-07124162B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4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47C2E1-AD0F-5A33-CF4B-31635AADA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64B8E-59B6-C42D-06CE-7293AF27C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3E9DB-A3DF-4E17-D4BF-6A03853A8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7B2458-C9CC-4B87-8E36-B0CEACEBE9A6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58F47-D975-A875-BC71-CC11E2E4E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89083-F5A6-D7BB-1F8A-AFCB087BB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4B74D2-9AA6-493A-863C-07124162B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A1DB9E-CE04-AED0-0FC3-27164F8590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555" r="24557" b="1"/>
          <a:stretch/>
        </p:blipFill>
        <p:spPr>
          <a:xfrm>
            <a:off x="6166194" y="1339"/>
            <a:ext cx="6095999" cy="6857990"/>
          </a:xfrm>
          <a:custGeom>
            <a:avLst/>
            <a:gdLst/>
            <a:ahLst/>
            <a:cxnLst/>
            <a:rect l="l" t="t" r="r" b="b"/>
            <a:pathLst>
              <a:path w="6095999" h="6858000">
                <a:moveTo>
                  <a:pt x="0" y="0"/>
                </a:moveTo>
                <a:lnTo>
                  <a:pt x="6095999" y="0"/>
                </a:lnTo>
                <a:lnTo>
                  <a:pt x="6095999" y="6858000"/>
                </a:lnTo>
                <a:lnTo>
                  <a:pt x="0" y="6858000"/>
                </a:lnTo>
                <a:lnTo>
                  <a:pt x="0" y="6857999"/>
                </a:lnTo>
                <a:lnTo>
                  <a:pt x="4220980" y="6857999"/>
                </a:lnTo>
                <a:lnTo>
                  <a:pt x="4213164" y="6851010"/>
                </a:lnTo>
                <a:cubicBezTo>
                  <a:pt x="4181666" y="6825777"/>
                  <a:pt x="4066661" y="6744343"/>
                  <a:pt x="4062999" y="6737842"/>
                </a:cubicBezTo>
                <a:cubicBezTo>
                  <a:pt x="4024279" y="6693220"/>
                  <a:pt x="4060463" y="6731339"/>
                  <a:pt x="3994350" y="6686435"/>
                </a:cubicBezTo>
                <a:cubicBezTo>
                  <a:pt x="3947033" y="6670674"/>
                  <a:pt x="3899856" y="6566625"/>
                  <a:pt x="3859426" y="6512643"/>
                </a:cubicBezTo>
                <a:cubicBezTo>
                  <a:pt x="3843619" y="6494605"/>
                  <a:pt x="3819111" y="6476220"/>
                  <a:pt x="3795266" y="6469055"/>
                </a:cubicBezTo>
                <a:cubicBezTo>
                  <a:pt x="3772240" y="6479507"/>
                  <a:pt x="3769424" y="6446115"/>
                  <a:pt x="3752228" y="6440526"/>
                </a:cubicBezTo>
                <a:cubicBezTo>
                  <a:pt x="3742060" y="6447641"/>
                  <a:pt x="3719048" y="6424775"/>
                  <a:pt x="3716355" y="6414007"/>
                </a:cubicBezTo>
                <a:cubicBezTo>
                  <a:pt x="3729286" y="6392352"/>
                  <a:pt x="3629924" y="6387100"/>
                  <a:pt x="3629916" y="6370687"/>
                </a:cubicBezTo>
                <a:cubicBezTo>
                  <a:pt x="3600280" y="6362353"/>
                  <a:pt x="3495200" y="6368444"/>
                  <a:pt x="3479034" y="6339494"/>
                </a:cubicBezTo>
                <a:cubicBezTo>
                  <a:pt x="3420435" y="6317314"/>
                  <a:pt x="3345614" y="6290932"/>
                  <a:pt x="3319627" y="6285893"/>
                </a:cubicBezTo>
                <a:cubicBezTo>
                  <a:pt x="3282294" y="6327705"/>
                  <a:pt x="3185936" y="6185255"/>
                  <a:pt x="3075494" y="6164273"/>
                </a:cubicBezTo>
                <a:cubicBezTo>
                  <a:pt x="3059427" y="6166243"/>
                  <a:pt x="3051440" y="6164859"/>
                  <a:pt x="3050019" y="6153683"/>
                </a:cubicBezTo>
                <a:cubicBezTo>
                  <a:pt x="3016030" y="6146243"/>
                  <a:pt x="2991340" y="6114870"/>
                  <a:pt x="2963636" y="6123708"/>
                </a:cubicBezTo>
                <a:cubicBezTo>
                  <a:pt x="2928425" y="6105855"/>
                  <a:pt x="2947049" y="6092097"/>
                  <a:pt x="2914912" y="6078439"/>
                </a:cubicBezTo>
                <a:lnTo>
                  <a:pt x="2770812" y="6041758"/>
                </a:lnTo>
                <a:cubicBezTo>
                  <a:pt x="2750466" y="6034724"/>
                  <a:pt x="2729222" y="6014032"/>
                  <a:pt x="2708585" y="6007728"/>
                </a:cubicBezTo>
                <a:lnTo>
                  <a:pt x="2687072" y="6003931"/>
                </a:lnTo>
                <a:lnTo>
                  <a:pt x="2674457" y="5991515"/>
                </a:lnTo>
                <a:cubicBezTo>
                  <a:pt x="2668773" y="5988707"/>
                  <a:pt x="2661696" y="5988167"/>
                  <a:pt x="2652298" y="5991525"/>
                </a:cubicBezTo>
                <a:cubicBezTo>
                  <a:pt x="2634345" y="5986939"/>
                  <a:pt x="2583809" y="5969299"/>
                  <a:pt x="2566743" y="5963996"/>
                </a:cubicBezTo>
                <a:lnTo>
                  <a:pt x="2549903" y="5959709"/>
                </a:lnTo>
                <a:lnTo>
                  <a:pt x="2542177" y="5951723"/>
                </a:lnTo>
                <a:cubicBezTo>
                  <a:pt x="2529898" y="5945994"/>
                  <a:pt x="2498812" y="5935402"/>
                  <a:pt x="2476225" y="5925338"/>
                </a:cubicBezTo>
                <a:cubicBezTo>
                  <a:pt x="2457810" y="5911056"/>
                  <a:pt x="2433846" y="5899348"/>
                  <a:pt x="2406656" y="5891344"/>
                </a:cubicBezTo>
                <a:cubicBezTo>
                  <a:pt x="2400991" y="5896275"/>
                  <a:pt x="2393612" y="5885783"/>
                  <a:pt x="2389160" y="5883030"/>
                </a:cubicBezTo>
                <a:cubicBezTo>
                  <a:pt x="2387458" y="5886701"/>
                  <a:pt x="2375233" y="5885881"/>
                  <a:pt x="2372540" y="5881920"/>
                </a:cubicBezTo>
                <a:cubicBezTo>
                  <a:pt x="2293168" y="5849488"/>
                  <a:pt x="2325743" y="5894734"/>
                  <a:pt x="2283811" y="5862541"/>
                </a:cubicBezTo>
                <a:cubicBezTo>
                  <a:pt x="2275730" y="5859531"/>
                  <a:pt x="2268484" y="5859925"/>
                  <a:pt x="2261759" y="5861764"/>
                </a:cubicBezTo>
                <a:lnTo>
                  <a:pt x="2219265" y="5849327"/>
                </a:lnTo>
                <a:cubicBezTo>
                  <a:pt x="2203078" y="5842651"/>
                  <a:pt x="2185672" y="5837119"/>
                  <a:pt x="2167456" y="5832891"/>
                </a:cubicBezTo>
                <a:cubicBezTo>
                  <a:pt x="2161387" y="5839963"/>
                  <a:pt x="2149583" y="5826532"/>
                  <a:pt x="2143288" y="5823218"/>
                </a:cubicBezTo>
                <a:cubicBezTo>
                  <a:pt x="2141966" y="5828274"/>
                  <a:pt x="2126227" y="5828196"/>
                  <a:pt x="2121889" y="5823116"/>
                </a:cubicBezTo>
                <a:cubicBezTo>
                  <a:pt x="2013448" y="5786297"/>
                  <a:pt x="2065303" y="5844161"/>
                  <a:pt x="2004548" y="5804552"/>
                </a:cubicBezTo>
                <a:cubicBezTo>
                  <a:pt x="1993575" y="5801194"/>
                  <a:pt x="1984449" y="5802325"/>
                  <a:pt x="1976317" y="5805346"/>
                </a:cubicBezTo>
                <a:lnTo>
                  <a:pt x="1960968" y="5813703"/>
                </a:lnTo>
                <a:lnTo>
                  <a:pt x="1951886" y="5808313"/>
                </a:lnTo>
                <a:cubicBezTo>
                  <a:pt x="1914205" y="5801767"/>
                  <a:pt x="1900427" y="5810657"/>
                  <a:pt x="1881129" y="5796205"/>
                </a:cubicBezTo>
                <a:cubicBezTo>
                  <a:pt x="1847467" y="5788576"/>
                  <a:pt x="1808824" y="5783942"/>
                  <a:pt x="1778393" y="5776687"/>
                </a:cubicBezTo>
                <a:cubicBezTo>
                  <a:pt x="1764338" y="5756704"/>
                  <a:pt x="1721542" y="5761928"/>
                  <a:pt x="1698544" y="5752677"/>
                </a:cubicBezTo>
                <a:cubicBezTo>
                  <a:pt x="1688689" y="5744367"/>
                  <a:pt x="1680710" y="5741898"/>
                  <a:pt x="1667763" y="5746936"/>
                </a:cubicBezTo>
                <a:cubicBezTo>
                  <a:pt x="1622782" y="5706970"/>
                  <a:pt x="1636232" y="5740258"/>
                  <a:pt x="1589890" y="5720079"/>
                </a:cubicBezTo>
                <a:cubicBezTo>
                  <a:pt x="1550522" y="5700408"/>
                  <a:pt x="1504390" y="5684235"/>
                  <a:pt x="1470745" y="5647268"/>
                </a:cubicBezTo>
                <a:cubicBezTo>
                  <a:pt x="1465307" y="5637473"/>
                  <a:pt x="1447590" y="5631171"/>
                  <a:pt x="1431171" y="5633192"/>
                </a:cubicBezTo>
                <a:cubicBezTo>
                  <a:pt x="1428344" y="5633540"/>
                  <a:pt x="1425665" y="5634127"/>
                  <a:pt x="1423215" y="5634934"/>
                </a:cubicBezTo>
                <a:cubicBezTo>
                  <a:pt x="1404063" y="5609561"/>
                  <a:pt x="1384477" y="5616951"/>
                  <a:pt x="1377158" y="5600720"/>
                </a:cubicBezTo>
                <a:cubicBezTo>
                  <a:pt x="1337416" y="5587406"/>
                  <a:pt x="1299119" y="5594952"/>
                  <a:pt x="1292001" y="5580595"/>
                </a:cubicBezTo>
                <a:cubicBezTo>
                  <a:pt x="1270404" y="5577445"/>
                  <a:pt x="1236263" y="5586393"/>
                  <a:pt x="1224877" y="5570207"/>
                </a:cubicBezTo>
                <a:cubicBezTo>
                  <a:pt x="1218892" y="5580643"/>
                  <a:pt x="1203320" y="5557444"/>
                  <a:pt x="1188481" y="5562311"/>
                </a:cubicBezTo>
                <a:cubicBezTo>
                  <a:pt x="1177571" y="5566931"/>
                  <a:pt x="1170302" y="5560971"/>
                  <a:pt x="1160620" y="5558862"/>
                </a:cubicBezTo>
                <a:cubicBezTo>
                  <a:pt x="1146504" y="5561577"/>
                  <a:pt x="1106544" y="5545833"/>
                  <a:pt x="1097113" y="5537725"/>
                </a:cubicBezTo>
                <a:cubicBezTo>
                  <a:pt x="1076260" y="5511528"/>
                  <a:pt x="1012618" y="5517876"/>
                  <a:pt x="994944" y="5497522"/>
                </a:cubicBezTo>
                <a:cubicBezTo>
                  <a:pt x="987638" y="5493756"/>
                  <a:pt x="980141" y="5491480"/>
                  <a:pt x="972567" y="5490138"/>
                </a:cubicBezTo>
                <a:lnTo>
                  <a:pt x="927036" y="5488921"/>
                </a:lnTo>
                <a:lnTo>
                  <a:pt x="905198" y="5488488"/>
                </a:lnTo>
                <a:cubicBezTo>
                  <a:pt x="920127" y="5466532"/>
                  <a:pt x="847550" y="5479119"/>
                  <a:pt x="871473" y="5463326"/>
                </a:cubicBezTo>
                <a:cubicBezTo>
                  <a:pt x="835241" y="5455796"/>
                  <a:pt x="824844" y="5441869"/>
                  <a:pt x="787335" y="5431076"/>
                </a:cubicBezTo>
                <a:lnTo>
                  <a:pt x="646418" y="5398569"/>
                </a:lnTo>
                <a:cubicBezTo>
                  <a:pt x="594533" y="5378172"/>
                  <a:pt x="569175" y="5376706"/>
                  <a:pt x="522316" y="5365133"/>
                </a:cubicBezTo>
                <a:cubicBezTo>
                  <a:pt x="485699" y="5316148"/>
                  <a:pt x="451396" y="5327743"/>
                  <a:pt x="425051" y="5295085"/>
                </a:cubicBezTo>
                <a:cubicBezTo>
                  <a:pt x="373115" y="5280721"/>
                  <a:pt x="376598" y="5265782"/>
                  <a:pt x="318461" y="5265657"/>
                </a:cubicBezTo>
                <a:lnTo>
                  <a:pt x="266536" y="5232252"/>
                </a:lnTo>
                <a:cubicBezTo>
                  <a:pt x="254867" y="5225616"/>
                  <a:pt x="251642" y="5227516"/>
                  <a:pt x="248444" y="5225838"/>
                </a:cubicBezTo>
                <a:lnTo>
                  <a:pt x="247345" y="5222181"/>
                </a:lnTo>
                <a:lnTo>
                  <a:pt x="237345" y="5217023"/>
                </a:lnTo>
                <a:lnTo>
                  <a:pt x="219603" y="5204977"/>
                </a:lnTo>
                <a:lnTo>
                  <a:pt x="214443" y="5204489"/>
                </a:lnTo>
                <a:lnTo>
                  <a:pt x="184816" y="5189073"/>
                </a:lnTo>
                <a:lnTo>
                  <a:pt x="183534" y="5189699"/>
                </a:lnTo>
                <a:cubicBezTo>
                  <a:pt x="179981" y="5190754"/>
                  <a:pt x="176085" y="5190869"/>
                  <a:pt x="171363" y="5189023"/>
                </a:cubicBezTo>
                <a:cubicBezTo>
                  <a:pt x="165797" y="5204157"/>
                  <a:pt x="163531" y="5192594"/>
                  <a:pt x="150096" y="5185813"/>
                </a:cubicBezTo>
                <a:lnTo>
                  <a:pt x="59253" y="5172817"/>
                </a:lnTo>
                <a:lnTo>
                  <a:pt x="52526" y="5170052"/>
                </a:lnTo>
                <a:lnTo>
                  <a:pt x="52188" y="5170183"/>
                </a:lnTo>
                <a:cubicBezTo>
                  <a:pt x="50293" y="5169980"/>
                  <a:pt x="47917" y="5169219"/>
                  <a:pt x="44687" y="5167637"/>
                </a:cubicBezTo>
                <a:lnTo>
                  <a:pt x="40261" y="5165012"/>
                </a:lnTo>
                <a:lnTo>
                  <a:pt x="27209" y="5159648"/>
                </a:lnTo>
                <a:lnTo>
                  <a:pt x="21368" y="5159036"/>
                </a:lnTo>
                <a:lnTo>
                  <a:pt x="0" y="515885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BAF56F-1BC5-1F4C-6834-E11EF6DD7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818" y="5234320"/>
            <a:ext cx="6931319" cy="752217"/>
          </a:xfrm>
        </p:spPr>
        <p:txBody>
          <a:bodyPr anchor="b">
            <a:normAutofit/>
          </a:bodyPr>
          <a:lstStyle/>
          <a:p>
            <a:pPr algn="l"/>
            <a:r>
              <a:rPr lang="en-US" sz="3600">
                <a:ln w="22225">
                  <a:solidFill>
                    <a:schemeClr val="tx1"/>
                  </a:solidFill>
                  <a:miter lim="800000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JoSDC’24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992B1-CD41-A1E5-6851-F8199F22F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819" y="6059086"/>
            <a:ext cx="6931319" cy="349725"/>
          </a:xfrm>
        </p:spPr>
        <p:txBody>
          <a:bodyPr anchor="t">
            <a:normAutofit/>
          </a:bodyPr>
          <a:lstStyle/>
          <a:p>
            <a:pPr algn="l"/>
            <a:r>
              <a:rPr lang="en-US" sz="1800" b="1">
                <a:solidFill>
                  <a:schemeClr val="tx1">
                    <a:lumMod val="85000"/>
                    <a:lumOff val="15000"/>
                  </a:schemeClr>
                </a:solidFill>
              </a:rPr>
              <a:t>Dr. Ruba Alkhasawneh</a:t>
            </a:r>
          </a:p>
        </p:txBody>
      </p:sp>
      <p:pic>
        <p:nvPicPr>
          <p:cNvPr id="6" name="Picture 5" descr="A blue and green background&#10;&#10;Description automatically generated">
            <a:extLst>
              <a:ext uri="{FF2B5EF4-FFF2-40B4-BE49-F238E27FC236}">
                <a16:creationId xmlns:a16="http://schemas.microsoft.com/office/drawing/2014/main" id="{006F1018-DC12-C902-738F-353E175EE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2" r="17558" b="-1"/>
          <a:stretch/>
        </p:blipFill>
        <p:spPr>
          <a:xfrm>
            <a:off x="-5388" y="10"/>
            <a:ext cx="6169518" cy="5158840"/>
          </a:xfrm>
          <a:custGeom>
            <a:avLst/>
            <a:gdLst/>
            <a:ahLst/>
            <a:cxnLst/>
            <a:rect l="l" t="t" r="r" b="b"/>
            <a:pathLst>
              <a:path w="6096000" h="5158850">
                <a:moveTo>
                  <a:pt x="0" y="0"/>
                </a:moveTo>
                <a:lnTo>
                  <a:pt x="6096000" y="0"/>
                </a:lnTo>
                <a:lnTo>
                  <a:pt x="6096000" y="5158850"/>
                </a:lnTo>
                <a:lnTo>
                  <a:pt x="5957305" y="5157644"/>
                </a:lnTo>
                <a:cubicBezTo>
                  <a:pt x="5920540" y="5151975"/>
                  <a:pt x="5887096" y="5153588"/>
                  <a:pt x="5857259" y="5143603"/>
                </a:cubicBezTo>
                <a:cubicBezTo>
                  <a:pt x="5843335" y="5146861"/>
                  <a:pt x="5830921" y="5147051"/>
                  <a:pt x="5821375" y="5137142"/>
                </a:cubicBezTo>
                <a:cubicBezTo>
                  <a:pt x="5786501" y="5134144"/>
                  <a:pt x="5775399" y="5144200"/>
                  <a:pt x="5755916" y="5131695"/>
                </a:cubicBezTo>
                <a:cubicBezTo>
                  <a:pt x="5732132" y="5146996"/>
                  <a:pt x="5732735" y="5139753"/>
                  <a:pt x="5725007" y="5132964"/>
                </a:cubicBezTo>
                <a:lnTo>
                  <a:pt x="5723810" y="5132374"/>
                </a:lnTo>
                <a:lnTo>
                  <a:pt x="5720531" y="5134578"/>
                </a:lnTo>
                <a:lnTo>
                  <a:pt x="5714795" y="5134902"/>
                </a:lnTo>
                <a:lnTo>
                  <a:pt x="5700142" y="5131655"/>
                </a:lnTo>
                <a:lnTo>
                  <a:pt x="5694799" y="5129754"/>
                </a:lnTo>
                <a:cubicBezTo>
                  <a:pt x="5691058" y="5128696"/>
                  <a:pt x="5688491" y="5128320"/>
                  <a:pt x="5686627" y="5128420"/>
                </a:cubicBezTo>
                <a:lnTo>
                  <a:pt x="5686371" y="5128603"/>
                </a:lnTo>
                <a:lnTo>
                  <a:pt x="5678819" y="5126929"/>
                </a:lnTo>
                <a:cubicBezTo>
                  <a:pt x="5666199" y="5123608"/>
                  <a:pt x="5654035" y="5119908"/>
                  <a:pt x="5642547" y="5116000"/>
                </a:cubicBezTo>
                <a:cubicBezTo>
                  <a:pt x="5629445" y="5126457"/>
                  <a:pt x="5588783" y="5104807"/>
                  <a:pt x="5587979" y="5128480"/>
                </a:cubicBezTo>
                <a:cubicBezTo>
                  <a:pt x="5572317" y="5123886"/>
                  <a:pt x="5564904" y="5112774"/>
                  <a:pt x="5566635" y="5128675"/>
                </a:cubicBezTo>
                <a:cubicBezTo>
                  <a:pt x="5561375" y="5127594"/>
                  <a:pt x="5557787" y="5128327"/>
                  <a:pt x="5554953" y="5129937"/>
                </a:cubicBezTo>
                <a:lnTo>
                  <a:pt x="5554039" y="5130763"/>
                </a:lnTo>
                <a:lnTo>
                  <a:pt x="5514254" y="5120517"/>
                </a:lnTo>
                <a:lnTo>
                  <a:pt x="5492156" y="5111382"/>
                </a:lnTo>
                <a:lnTo>
                  <a:pt x="5480446" y="5107855"/>
                </a:lnTo>
                <a:lnTo>
                  <a:pt x="5477744" y="5104402"/>
                </a:lnTo>
                <a:cubicBezTo>
                  <a:pt x="5474490" y="5102038"/>
                  <a:pt x="5469391" y="5100405"/>
                  <a:pt x="5460150" y="5100442"/>
                </a:cubicBezTo>
                <a:lnTo>
                  <a:pt x="5457901" y="5100914"/>
                </a:lnTo>
                <a:lnTo>
                  <a:pt x="5444243" y="5094201"/>
                </a:lnTo>
                <a:cubicBezTo>
                  <a:pt x="5439994" y="5091441"/>
                  <a:pt x="5436419" y="5088231"/>
                  <a:pt x="5433825" y="5084410"/>
                </a:cubicBezTo>
                <a:cubicBezTo>
                  <a:pt x="5379443" y="5093528"/>
                  <a:pt x="5336110" y="5069767"/>
                  <a:pt x="5280996" y="5063773"/>
                </a:cubicBezTo>
                <a:cubicBezTo>
                  <a:pt x="5250806" y="5055129"/>
                  <a:pt x="5168599" y="5059471"/>
                  <a:pt x="5161582" y="5030966"/>
                </a:cubicBezTo>
                <a:cubicBezTo>
                  <a:pt x="5121870" y="5022662"/>
                  <a:pt x="5095637" y="5020496"/>
                  <a:pt x="5042717" y="5013952"/>
                </a:cubicBezTo>
                <a:cubicBezTo>
                  <a:pt x="4991136" y="4983679"/>
                  <a:pt x="4902283" y="4990567"/>
                  <a:pt x="4840514" y="4970468"/>
                </a:cubicBezTo>
                <a:cubicBezTo>
                  <a:pt x="4799904" y="4987615"/>
                  <a:pt x="4824087" y="4969531"/>
                  <a:pt x="4786778" y="4967817"/>
                </a:cubicBezTo>
                <a:cubicBezTo>
                  <a:pt x="4801901" y="4948343"/>
                  <a:pt x="4739845" y="4972374"/>
                  <a:pt x="4743741" y="4948216"/>
                </a:cubicBezTo>
                <a:cubicBezTo>
                  <a:pt x="4736829" y="4948670"/>
                  <a:pt x="4730010" y="4949869"/>
                  <a:pt x="4723136" y="4951257"/>
                </a:cubicBezTo>
                <a:lnTo>
                  <a:pt x="4719535" y="4951970"/>
                </a:lnTo>
                <a:lnTo>
                  <a:pt x="4706143" y="4950704"/>
                </a:lnTo>
                <a:lnTo>
                  <a:pt x="4701098" y="4955500"/>
                </a:lnTo>
                <a:lnTo>
                  <a:pt x="4680034" y="4957289"/>
                </a:lnTo>
                <a:cubicBezTo>
                  <a:pt x="4672339" y="4957161"/>
                  <a:pt x="4664292" y="4956094"/>
                  <a:pt x="4655741" y="4953520"/>
                </a:cubicBezTo>
                <a:cubicBezTo>
                  <a:pt x="4636359" y="4940479"/>
                  <a:pt x="4599701" y="4946454"/>
                  <a:pt x="4569298" y="4940691"/>
                </a:cubicBezTo>
                <a:lnTo>
                  <a:pt x="4555978" y="4935439"/>
                </a:lnTo>
                <a:lnTo>
                  <a:pt x="4508950" y="4932725"/>
                </a:lnTo>
                <a:cubicBezTo>
                  <a:pt x="4495669" y="4931511"/>
                  <a:pt x="4482007" y="4929765"/>
                  <a:pt x="4467838" y="4927057"/>
                </a:cubicBezTo>
                <a:lnTo>
                  <a:pt x="4441949" y="4920349"/>
                </a:lnTo>
                <a:lnTo>
                  <a:pt x="4394719" y="4912853"/>
                </a:lnTo>
                <a:lnTo>
                  <a:pt x="4356810" y="4916186"/>
                </a:lnTo>
                <a:lnTo>
                  <a:pt x="4222145" y="4920166"/>
                </a:lnTo>
                <a:cubicBezTo>
                  <a:pt x="4202488" y="4924963"/>
                  <a:pt x="4184742" y="4944595"/>
                  <a:pt x="4160481" y="4934555"/>
                </a:cubicBezTo>
                <a:cubicBezTo>
                  <a:pt x="4165854" y="4945670"/>
                  <a:pt x="4131661" y="4931019"/>
                  <a:pt x="4124879" y="4940397"/>
                </a:cubicBezTo>
                <a:cubicBezTo>
                  <a:pt x="4120895" y="4948198"/>
                  <a:pt x="4109593" y="4945570"/>
                  <a:pt x="4100114" y="4947117"/>
                </a:cubicBezTo>
                <a:cubicBezTo>
                  <a:pt x="4091835" y="4954382"/>
                  <a:pt x="4045978" y="4954676"/>
                  <a:pt x="4030957" y="4950944"/>
                </a:cubicBezTo>
                <a:cubicBezTo>
                  <a:pt x="3989825" y="4935537"/>
                  <a:pt x="3946860" y="4963196"/>
                  <a:pt x="3913764" y="4951738"/>
                </a:cubicBezTo>
                <a:cubicBezTo>
                  <a:pt x="3904534" y="4951024"/>
                  <a:pt x="3896577" y="4951663"/>
                  <a:pt x="3889457" y="4953140"/>
                </a:cubicBezTo>
                <a:lnTo>
                  <a:pt x="3871115" y="4959252"/>
                </a:lnTo>
                <a:lnTo>
                  <a:pt x="3869086" y="4964946"/>
                </a:lnTo>
                <a:lnTo>
                  <a:pt x="3856124" y="4966504"/>
                </a:lnTo>
                <a:lnTo>
                  <a:pt x="3835967" y="4975175"/>
                </a:lnTo>
                <a:cubicBezTo>
                  <a:pt x="3826465" y="4950975"/>
                  <a:pt x="3782586" y="4987146"/>
                  <a:pt x="3785910" y="4965148"/>
                </a:cubicBezTo>
                <a:cubicBezTo>
                  <a:pt x="3750785" y="4971249"/>
                  <a:pt x="3699033" y="4952693"/>
                  <a:pt x="3671085" y="4977741"/>
                </a:cubicBezTo>
                <a:cubicBezTo>
                  <a:pt x="3621255" y="4982620"/>
                  <a:pt x="3562637" y="4994206"/>
                  <a:pt x="3486928" y="4994420"/>
                </a:cubicBezTo>
                <a:cubicBezTo>
                  <a:pt x="3446030" y="4994640"/>
                  <a:pt x="3343460" y="4976299"/>
                  <a:pt x="3280956" y="4975036"/>
                </a:cubicBezTo>
                <a:cubicBezTo>
                  <a:pt x="3227193" y="4980695"/>
                  <a:pt x="3256481" y="4973778"/>
                  <a:pt x="3211563" y="4993919"/>
                </a:cubicBezTo>
                <a:cubicBezTo>
                  <a:pt x="3207119" y="4990757"/>
                  <a:pt x="3170070" y="4988394"/>
                  <a:pt x="3164681" y="4986606"/>
                </a:cubicBezTo>
                <a:lnTo>
                  <a:pt x="3127171" y="4979411"/>
                </a:lnTo>
                <a:lnTo>
                  <a:pt x="3096889" y="4976795"/>
                </a:lnTo>
                <a:cubicBezTo>
                  <a:pt x="3088441" y="4978753"/>
                  <a:pt x="3082883" y="4978233"/>
                  <a:pt x="3078620" y="4976620"/>
                </a:cubicBezTo>
                <a:lnTo>
                  <a:pt x="3074275" y="4973840"/>
                </a:lnTo>
                <a:lnTo>
                  <a:pt x="3036436" y="4968613"/>
                </a:lnTo>
                <a:lnTo>
                  <a:pt x="3031995" y="4969990"/>
                </a:lnTo>
                <a:lnTo>
                  <a:pt x="2994028" y="4967956"/>
                </a:lnTo>
                <a:cubicBezTo>
                  <a:pt x="2992299" y="4970105"/>
                  <a:pt x="2989407" y="4971561"/>
                  <a:pt x="2984001" y="4971609"/>
                </a:cubicBezTo>
                <a:cubicBezTo>
                  <a:pt x="2994191" y="4986644"/>
                  <a:pt x="2981386" y="4977427"/>
                  <a:pt x="2964542" y="4976237"/>
                </a:cubicBezTo>
                <a:cubicBezTo>
                  <a:pt x="2976613" y="4999323"/>
                  <a:pt x="2927627" y="4986817"/>
                  <a:pt x="2921274" y="4999668"/>
                </a:cubicBezTo>
                <a:cubicBezTo>
                  <a:pt x="2908629" y="4998274"/>
                  <a:pt x="2895476" y="4997220"/>
                  <a:pt x="2882111" y="4996632"/>
                </a:cubicBezTo>
                <a:lnTo>
                  <a:pt x="2874282" y="4996582"/>
                </a:lnTo>
                <a:cubicBezTo>
                  <a:pt x="2874237" y="4996658"/>
                  <a:pt x="2874193" y="4996735"/>
                  <a:pt x="2874147" y="4996812"/>
                </a:cubicBezTo>
                <a:cubicBezTo>
                  <a:pt x="2872492" y="4997296"/>
                  <a:pt x="2869935" y="4997466"/>
                  <a:pt x="2865932" y="4997221"/>
                </a:cubicBezTo>
                <a:lnTo>
                  <a:pt x="2860008" y="4996489"/>
                </a:lnTo>
                <a:lnTo>
                  <a:pt x="2844819" y="4996392"/>
                </a:lnTo>
                <a:lnTo>
                  <a:pt x="2839735" y="4997900"/>
                </a:lnTo>
                <a:lnTo>
                  <a:pt x="2837922" y="5000718"/>
                </a:lnTo>
                <a:lnTo>
                  <a:pt x="2836507" y="5000394"/>
                </a:lnTo>
                <a:cubicBezTo>
                  <a:pt x="2825749" y="4995427"/>
                  <a:pt x="2822382" y="4988291"/>
                  <a:pt x="2808859" y="5008050"/>
                </a:cubicBezTo>
                <a:cubicBezTo>
                  <a:pt x="2784233" y="4999995"/>
                  <a:pt x="2779499" y="5012041"/>
                  <a:pt x="2745907" y="5016391"/>
                </a:cubicBezTo>
                <a:cubicBezTo>
                  <a:pt x="2731796" y="5008784"/>
                  <a:pt x="2720518" y="5011549"/>
                  <a:pt x="2709519" y="5017601"/>
                </a:cubicBezTo>
                <a:cubicBezTo>
                  <a:pt x="2676766" y="5014138"/>
                  <a:pt x="2646981" y="5022656"/>
                  <a:pt x="2610212" y="5024813"/>
                </a:cubicBezTo>
                <a:cubicBezTo>
                  <a:pt x="2570359" y="5014992"/>
                  <a:pt x="2550109" y="5032793"/>
                  <a:pt x="2510814" y="5035020"/>
                </a:cubicBezTo>
                <a:cubicBezTo>
                  <a:pt x="2476639" y="5017991"/>
                  <a:pt x="2482834" y="5049980"/>
                  <a:pt x="2462736" y="5056754"/>
                </a:cubicBezTo>
                <a:lnTo>
                  <a:pt x="2457050" y="5057379"/>
                </a:lnTo>
                <a:lnTo>
                  <a:pt x="2442184" y="5054901"/>
                </a:lnTo>
                <a:lnTo>
                  <a:pt x="2436703" y="5053277"/>
                </a:lnTo>
                <a:cubicBezTo>
                  <a:pt x="2432888" y="5052418"/>
                  <a:pt x="2430299" y="5052175"/>
                  <a:pt x="2428451" y="5052373"/>
                </a:cubicBezTo>
                <a:lnTo>
                  <a:pt x="2420551" y="5051292"/>
                </a:lnTo>
                <a:cubicBezTo>
                  <a:pt x="2407700" y="5048633"/>
                  <a:pt x="2395274" y="5045570"/>
                  <a:pt x="2383501" y="5042264"/>
                </a:cubicBezTo>
                <a:cubicBezTo>
                  <a:pt x="2362992" y="5043848"/>
                  <a:pt x="2317884" y="5059023"/>
                  <a:pt x="2297493" y="5060796"/>
                </a:cubicBezTo>
                <a:lnTo>
                  <a:pt x="2261156" y="5052905"/>
                </a:lnTo>
                <a:lnTo>
                  <a:pt x="2200581" y="5036274"/>
                </a:lnTo>
                <a:lnTo>
                  <a:pt x="2198380" y="5036861"/>
                </a:lnTo>
                <a:lnTo>
                  <a:pt x="2116066" y="5030866"/>
                </a:lnTo>
                <a:cubicBezTo>
                  <a:pt x="2111600" y="5028328"/>
                  <a:pt x="2059664" y="5017338"/>
                  <a:pt x="2056754" y="5013653"/>
                </a:cubicBezTo>
                <a:cubicBezTo>
                  <a:pt x="2003393" y="5025622"/>
                  <a:pt x="1998298" y="5020073"/>
                  <a:pt x="1942916" y="5016969"/>
                </a:cubicBezTo>
                <a:cubicBezTo>
                  <a:pt x="1882138" y="5005950"/>
                  <a:pt x="1836966" y="4987831"/>
                  <a:pt x="1796717" y="4981610"/>
                </a:cubicBezTo>
                <a:cubicBezTo>
                  <a:pt x="1724075" y="4970499"/>
                  <a:pt x="1636218" y="4947449"/>
                  <a:pt x="1583222" y="4942334"/>
                </a:cubicBezTo>
                <a:cubicBezTo>
                  <a:pt x="1544265" y="4961611"/>
                  <a:pt x="1556109" y="4938719"/>
                  <a:pt x="1518821" y="4938963"/>
                </a:cubicBezTo>
                <a:cubicBezTo>
                  <a:pt x="1497291" y="4936197"/>
                  <a:pt x="1483221" y="4927794"/>
                  <a:pt x="1471837" y="4925740"/>
                </a:cubicBezTo>
                <a:lnTo>
                  <a:pt x="1450515" y="4926642"/>
                </a:lnTo>
                <a:lnTo>
                  <a:pt x="1437078" y="4926078"/>
                </a:lnTo>
                <a:lnTo>
                  <a:pt x="1432462" y="4931139"/>
                </a:lnTo>
                <a:lnTo>
                  <a:pt x="1411645" y="4934032"/>
                </a:lnTo>
                <a:cubicBezTo>
                  <a:pt x="1384856" y="4931153"/>
                  <a:pt x="1306656" y="4918434"/>
                  <a:pt x="1271729" y="4913863"/>
                </a:cubicBezTo>
                <a:cubicBezTo>
                  <a:pt x="1258697" y="4907976"/>
                  <a:pt x="1213546" y="4901042"/>
                  <a:pt x="1202076" y="4906608"/>
                </a:cubicBezTo>
                <a:cubicBezTo>
                  <a:pt x="1192059" y="4906580"/>
                  <a:pt x="1182171" y="4902320"/>
                  <a:pt x="1174670" y="4909064"/>
                </a:cubicBezTo>
                <a:cubicBezTo>
                  <a:pt x="1163701" y="4916862"/>
                  <a:pt x="1136874" y="4897641"/>
                  <a:pt x="1137035" y="4908989"/>
                </a:cubicBezTo>
                <a:cubicBezTo>
                  <a:pt x="1117838" y="4895687"/>
                  <a:pt x="1091386" y="4911450"/>
                  <a:pt x="1069882" y="4912892"/>
                </a:cubicBezTo>
                <a:cubicBezTo>
                  <a:pt x="1055589" y="4900472"/>
                  <a:pt x="1024570" y="4915744"/>
                  <a:pt x="980935" y="4911119"/>
                </a:cubicBezTo>
                <a:cubicBezTo>
                  <a:pt x="947614" y="4906556"/>
                  <a:pt x="913224" y="4897403"/>
                  <a:pt x="869960" y="4885518"/>
                </a:cubicBezTo>
                <a:cubicBezTo>
                  <a:pt x="819114" y="4856727"/>
                  <a:pt x="768074" y="4850663"/>
                  <a:pt x="721345" y="4839806"/>
                </a:cubicBezTo>
                <a:cubicBezTo>
                  <a:pt x="667944" y="4829906"/>
                  <a:pt x="698286" y="4859338"/>
                  <a:pt x="635428" y="4830000"/>
                </a:cubicBezTo>
                <a:cubicBezTo>
                  <a:pt x="626286" y="4837571"/>
                  <a:pt x="617638" y="4836842"/>
                  <a:pt x="604106" y="4830842"/>
                </a:cubicBezTo>
                <a:cubicBezTo>
                  <a:pt x="583276" y="4833091"/>
                  <a:pt x="539859" y="4845979"/>
                  <a:pt x="510451" y="4843485"/>
                </a:cubicBezTo>
                <a:cubicBezTo>
                  <a:pt x="489781" y="4840800"/>
                  <a:pt x="443867" y="4818678"/>
                  <a:pt x="427656" y="4815877"/>
                </a:cubicBezTo>
                <a:cubicBezTo>
                  <a:pt x="424088" y="4817297"/>
                  <a:pt x="419580" y="4820561"/>
                  <a:pt x="413184" y="4826676"/>
                </a:cubicBezTo>
                <a:cubicBezTo>
                  <a:pt x="387673" y="4816699"/>
                  <a:pt x="379855" y="4828170"/>
                  <a:pt x="341772" y="4829671"/>
                </a:cubicBezTo>
                <a:cubicBezTo>
                  <a:pt x="327795" y="4821005"/>
                  <a:pt x="314729" y="4822794"/>
                  <a:pt x="301266" y="4827842"/>
                </a:cubicBezTo>
                <a:cubicBezTo>
                  <a:pt x="265781" y="4821714"/>
                  <a:pt x="231017" y="4827635"/>
                  <a:pt x="189886" y="4826710"/>
                </a:cubicBezTo>
                <a:cubicBezTo>
                  <a:pt x="147910" y="4813727"/>
                  <a:pt x="121702" y="4829584"/>
                  <a:pt x="77762" y="4828518"/>
                </a:cubicBezTo>
                <a:cubicBezTo>
                  <a:pt x="38733" y="4806108"/>
                  <a:pt x="44308" y="4851138"/>
                  <a:pt x="8164" y="4846203"/>
                </a:cubicBezTo>
                <a:lnTo>
                  <a:pt x="0" y="4843648"/>
                </a:lnTo>
                <a:lnTo>
                  <a:pt x="0" y="408068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6715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ntrol panel&#10;&#10;Description automatically generated">
            <a:extLst>
              <a:ext uri="{FF2B5EF4-FFF2-40B4-BE49-F238E27FC236}">
                <a16:creationId xmlns:a16="http://schemas.microsoft.com/office/drawing/2014/main" id="{C25CE37F-6FBF-0088-5821-3472D5B5D7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75" t="-43" r="-1804" b="42"/>
          <a:stretch/>
        </p:blipFill>
        <p:spPr>
          <a:xfrm>
            <a:off x="1923725" y="-2099"/>
            <a:ext cx="8343550" cy="778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52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F056E-7CCD-A49E-A386-E4C7B38F4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335A9-C2FC-6DF7-FA3B-3C558E76D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14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3E22B-96DA-D9F0-A62B-02463648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FA65C-0249-72D9-3C1D-3D97EBC31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3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49C74-9610-5A36-478A-985E240DD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Supported Instructions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79D891-4837-332F-5A36-8965798BF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418" y="2890762"/>
            <a:ext cx="6175745" cy="2565658"/>
          </a:xfrm>
          <a:ln>
            <a:solidFill>
              <a:srgbClr val="4472C4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8D4A17-FD92-0A3C-74DB-B9D0C1A98345}"/>
              </a:ext>
            </a:extLst>
          </p:cNvPr>
          <p:cNvSpPr txBox="1"/>
          <p:nvPr/>
        </p:nvSpPr>
        <p:spPr>
          <a:xfrm>
            <a:off x="1098029" y="2022246"/>
            <a:ext cx="86905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NimbusRomNo9L-Regu"/>
              </a:rPr>
              <a:t>The operand </a:t>
            </a:r>
            <a:r>
              <a:rPr lang="en-US" sz="2400">
                <a:latin typeface="NimbusRomNo9L-ReguItal"/>
              </a:rPr>
              <a:t>Op2 </a:t>
            </a:r>
            <a:r>
              <a:rPr lang="en-US" sz="2400">
                <a:latin typeface="NimbusRomNo9L-Regu"/>
              </a:rPr>
              <a:t>can be either a register, </a:t>
            </a:r>
            <a:r>
              <a:rPr lang="en-US" sz="2400" err="1">
                <a:latin typeface="NimbusRomNo9L-ReguItal"/>
              </a:rPr>
              <a:t>rY</a:t>
            </a:r>
            <a:r>
              <a:rPr lang="en-US" sz="2400">
                <a:latin typeface="NimbusRomNo9L-Regu"/>
              </a:rPr>
              <a:t>, or </a:t>
            </a:r>
            <a:r>
              <a:rPr lang="en-US" sz="2400">
                <a:latin typeface="NimbusRomNo9L-ReguItal"/>
              </a:rPr>
              <a:t>immediate data</a:t>
            </a:r>
            <a:r>
              <a:rPr lang="en-US" sz="2400">
                <a:latin typeface="NimbusRomNo9L-Regu"/>
              </a:rPr>
              <a:t>, #</a:t>
            </a:r>
            <a:r>
              <a:rPr lang="en-US" sz="2400">
                <a:latin typeface="NimbusRomNo9L-ReguItal"/>
              </a:rPr>
              <a:t>D</a:t>
            </a:r>
            <a:r>
              <a:rPr lang="en-US" sz="2400">
                <a:latin typeface="NimbusRomNo9L-Regu"/>
              </a:rPr>
              <a:t>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41234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49C74-9610-5A36-478A-985E240DD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29" y="392019"/>
            <a:ext cx="10515600" cy="1325563"/>
          </a:xfrm>
        </p:spPr>
        <p:txBody>
          <a:bodyPr/>
          <a:lstStyle/>
          <a:p>
            <a:r>
              <a:rPr lang="en-US"/>
              <a:t>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120B9-A37C-DD57-CA5D-17DDF4AD9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84108" cy="4351338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b="0" i="0" u="none" strike="noStrike" baseline="0">
                <a:latin typeface="NimbusRomNo9L-Regu"/>
              </a:rPr>
              <a:t>Instructions are loaded from the external input </a:t>
            </a:r>
            <a:r>
              <a:rPr lang="en-US" sz="2400" b="0" i="0" u="none" strike="noStrike" baseline="0">
                <a:latin typeface="NimbusRomNo9L-ReguItal"/>
              </a:rPr>
              <a:t>DIN</a:t>
            </a:r>
            <a:r>
              <a:rPr lang="en-US" sz="2400" b="0" i="0" u="none" strike="noStrike" baseline="0">
                <a:latin typeface="NimbusRomNo9L-Regu"/>
              </a:rPr>
              <a:t>, and stored into the </a:t>
            </a:r>
            <a:r>
              <a:rPr lang="en-US" sz="2400" b="0" i="0" u="none" strike="noStrike" baseline="0">
                <a:latin typeface="NimbusRomNo9L-ReguItal"/>
              </a:rPr>
              <a:t>IR </a:t>
            </a:r>
            <a:r>
              <a:rPr lang="en-US" sz="2400" b="0" i="0" u="none" strike="noStrike" baseline="0">
                <a:latin typeface="NimbusRomNo9L-Regu"/>
              </a:rPr>
              <a:t>register, using the connection indicated </a:t>
            </a:r>
          </a:p>
          <a:p>
            <a:pPr algn="l"/>
            <a:r>
              <a:rPr lang="en-US" sz="2400" b="0" i="0" u="none" strike="noStrike" baseline="0">
                <a:latin typeface="NimbusRomNo9L-Regu"/>
              </a:rPr>
              <a:t>Each instruction is </a:t>
            </a:r>
            <a:r>
              <a:rPr lang="en-US" sz="2400" b="0" i="0" u="none" strike="noStrike" baseline="0">
                <a:latin typeface="NimbusRomNo9L-ReguItal"/>
              </a:rPr>
              <a:t>encoded </a:t>
            </a:r>
            <a:r>
              <a:rPr lang="en-US" sz="2400" b="0" i="0" u="none" strike="noStrike" baseline="0">
                <a:latin typeface="NimbusRomNo9L-Regu"/>
              </a:rPr>
              <a:t>using a 16-bit format. If </a:t>
            </a:r>
            <a:r>
              <a:rPr lang="en-US" sz="2400" b="0" i="0" u="none" strike="noStrike" baseline="0">
                <a:latin typeface="CMMI10"/>
              </a:rPr>
              <a:t>Op</a:t>
            </a:r>
            <a:r>
              <a:rPr lang="en-US" sz="2400" b="0" i="0" u="none" strike="noStrike" baseline="0">
                <a:latin typeface="CMR10"/>
              </a:rPr>
              <a:t>2 </a:t>
            </a:r>
            <a:r>
              <a:rPr lang="en-US" sz="2400" b="0" i="0" u="none" strike="noStrike" baseline="0">
                <a:latin typeface="NimbusRomNo9L-Regu"/>
              </a:rPr>
              <a:t>specifies a register, then the instruction encoding is </a:t>
            </a:r>
            <a:r>
              <a:rPr lang="en-US" sz="3200" b="1" i="0" u="none" strike="noStrike" baseline="0">
                <a:latin typeface="NimbusMonL-Regu"/>
              </a:rPr>
              <a:t>III0XXX000000YYY</a:t>
            </a:r>
            <a:r>
              <a:rPr lang="en-US" sz="2400" b="0" i="0" u="none" strike="noStrike" baseline="0">
                <a:latin typeface="NimbusRomNo9L-Regu"/>
              </a:rPr>
              <a:t>, </a:t>
            </a:r>
          </a:p>
          <a:p>
            <a:pPr lvl="1"/>
            <a:r>
              <a:rPr lang="en-US" sz="1800" b="0" i="0" u="none" strike="noStrike" baseline="0">
                <a:latin typeface="NimbusRomNo9L-Regu"/>
              </a:rPr>
              <a:t>where </a:t>
            </a:r>
            <a:r>
              <a:rPr lang="en-US" sz="1800" b="0" i="0" u="none" strike="noStrike" baseline="0">
                <a:latin typeface="NimbusMonL-Regu"/>
              </a:rPr>
              <a:t>III </a:t>
            </a:r>
            <a:r>
              <a:rPr lang="en-US" sz="1800" b="0" i="0" u="none" strike="noStrike" baseline="0">
                <a:latin typeface="NimbusRomNo9L-Regu"/>
              </a:rPr>
              <a:t>specifies the instruction, </a:t>
            </a:r>
            <a:r>
              <a:rPr lang="en-US" sz="1800" b="0" i="0" u="none" strike="noStrike" baseline="0">
                <a:latin typeface="NimbusMonL-Regu"/>
              </a:rPr>
              <a:t>XXX </a:t>
            </a:r>
            <a:r>
              <a:rPr lang="en-US" sz="1800" b="0" i="0" u="none" strike="noStrike" baseline="0">
                <a:latin typeface="NimbusRomNo9L-Regu"/>
              </a:rPr>
              <a:t>gives the </a:t>
            </a:r>
            <a:r>
              <a:rPr lang="en-US" sz="1800" b="0" i="0" u="none" strike="noStrike" baseline="0" err="1">
                <a:latin typeface="NimbusRomNo9L-ReguItal"/>
              </a:rPr>
              <a:t>rX</a:t>
            </a:r>
            <a:r>
              <a:rPr lang="en-US" sz="1800" b="0" i="0" u="none" strike="noStrike" baseline="0">
                <a:latin typeface="NimbusRomNo9L-ReguItal"/>
              </a:rPr>
              <a:t> </a:t>
            </a:r>
            <a:r>
              <a:rPr lang="en-US" sz="1800" b="0" i="0" u="none" strike="noStrike" baseline="0">
                <a:latin typeface="NimbusRomNo9L-Regu"/>
              </a:rPr>
              <a:t>register, and </a:t>
            </a:r>
            <a:r>
              <a:rPr lang="en-US" sz="1800" b="0" i="0" u="none" strike="noStrike" baseline="0">
                <a:latin typeface="NimbusMonL-Regu"/>
              </a:rPr>
              <a:t>YYY </a:t>
            </a:r>
            <a:r>
              <a:rPr lang="en-US" b="0" i="0" u="none" strike="noStrike" baseline="0">
                <a:latin typeface="NimbusRomNo9L-Regu"/>
              </a:rPr>
              <a:t>gives the </a:t>
            </a:r>
            <a:r>
              <a:rPr lang="en-US" b="0" i="0" u="none" strike="noStrike" baseline="0" err="1">
                <a:latin typeface="NimbusRomNo9L-ReguItal"/>
              </a:rPr>
              <a:t>rY</a:t>
            </a:r>
            <a:r>
              <a:rPr lang="en-US" b="0" i="0" u="none" strike="noStrike" baseline="0">
                <a:latin typeface="NimbusRomNo9L-ReguItal"/>
              </a:rPr>
              <a:t> </a:t>
            </a:r>
            <a:r>
              <a:rPr lang="en-US" b="0" i="0" u="none" strike="noStrike" baseline="0">
                <a:latin typeface="NimbusRomNo9L-Regu"/>
              </a:rPr>
              <a:t>register. </a:t>
            </a:r>
          </a:p>
          <a:p>
            <a:r>
              <a:rPr lang="en-US" sz="2400" b="0" i="0" u="none" strike="noStrike" baseline="0">
                <a:latin typeface="NimbusRomNo9L-Regu"/>
              </a:rPr>
              <a:t>If </a:t>
            </a:r>
            <a:r>
              <a:rPr lang="en-US" sz="2400" b="0" i="0" u="none" strike="noStrike" baseline="0">
                <a:latin typeface="CMMI10"/>
              </a:rPr>
              <a:t>Op</a:t>
            </a:r>
            <a:r>
              <a:rPr lang="en-US" sz="2400" b="0" i="0" u="none" strike="noStrike" baseline="0">
                <a:latin typeface="CMR10"/>
              </a:rPr>
              <a:t>2 </a:t>
            </a:r>
            <a:r>
              <a:rPr lang="en-US" sz="2400" b="0" i="0" u="none" strike="noStrike" baseline="0">
                <a:latin typeface="NimbusRomNo9L-Regu"/>
              </a:rPr>
              <a:t>specifies immediate data #</a:t>
            </a:r>
            <a:r>
              <a:rPr lang="en-US" sz="2400" b="0" i="0" u="none" strike="noStrike" baseline="0">
                <a:latin typeface="NimbusRomNo9L-ReguItal"/>
              </a:rPr>
              <a:t>D</a:t>
            </a:r>
            <a:r>
              <a:rPr lang="en-US" sz="2400" b="0" i="0" u="none" strike="noStrike" baseline="0">
                <a:latin typeface="NimbusRomNo9L-Regu"/>
              </a:rPr>
              <a:t>, then the encoding is </a:t>
            </a:r>
            <a:r>
              <a:rPr lang="en-US" b="1" i="0" u="none" strike="noStrike" baseline="0">
                <a:latin typeface="NimbusMonL-Regu"/>
              </a:rPr>
              <a:t>III1XXXDDDDDDDDD</a:t>
            </a:r>
            <a:r>
              <a:rPr lang="en-US" sz="2400" b="0" i="0" u="none" strike="noStrike" baseline="0">
                <a:latin typeface="NimbusRomNo9L-Regu"/>
              </a:rPr>
              <a:t>, </a:t>
            </a:r>
          </a:p>
          <a:p>
            <a:pPr lvl="1"/>
            <a:r>
              <a:rPr lang="en-US" sz="1800" b="0" i="0" u="none" strike="noStrike" baseline="0">
                <a:latin typeface="NimbusRomNo9L-Regu"/>
              </a:rPr>
              <a:t>where the field </a:t>
            </a:r>
            <a:r>
              <a:rPr lang="en-US" sz="1800" b="0" i="0" u="none" strike="noStrike" baseline="0">
                <a:latin typeface="NimbusMonL-Regu"/>
              </a:rPr>
              <a:t>DDDDDDDDD </a:t>
            </a:r>
            <a:r>
              <a:rPr lang="en-US" sz="1800" b="0" i="0" u="none" strike="noStrike" baseline="0">
                <a:latin typeface="NimbusRomNo9L-Regu"/>
              </a:rPr>
              <a:t>represents a nine-bit </a:t>
            </a:r>
            <a:r>
              <a:rPr lang="en-US" sz="1800" b="0" i="0" u="none" strike="noStrike" baseline="0">
                <a:latin typeface="NimbusRomNo9L-ReguItal"/>
              </a:rPr>
              <a:t>signed </a:t>
            </a:r>
            <a:r>
              <a:rPr lang="en-US" sz="1800" b="0" i="0" u="none" strike="noStrike" baseline="0">
                <a:latin typeface="NimbusRomNo9L-Regu"/>
              </a:rPr>
              <a:t>(2’s complement) value. </a:t>
            </a:r>
          </a:p>
          <a:p>
            <a:pPr lvl="1"/>
            <a:endParaRPr lang="en-US" sz="1800">
              <a:latin typeface="NimbusRomNo9L-Regu"/>
            </a:endParaRPr>
          </a:p>
          <a:p>
            <a:pPr lvl="1"/>
            <a:endParaRPr lang="en-US" sz="1800" b="0" i="0" u="none" strike="noStrike" baseline="0">
              <a:latin typeface="NimbusRomNo9L-Regu"/>
            </a:endParaRPr>
          </a:p>
          <a:p>
            <a:pPr lvl="1"/>
            <a:endParaRPr lang="en-US" sz="1800">
              <a:latin typeface="NimbusRomNo9L-Regu"/>
            </a:endParaRPr>
          </a:p>
          <a:p>
            <a:pPr lvl="1"/>
            <a:endParaRPr lang="en-US" sz="1400" b="0" i="0" u="none" strike="noStrike" baseline="0">
              <a:latin typeface="NimbusRomNo9L-Regu"/>
            </a:endParaRPr>
          </a:p>
          <a:p>
            <a:pPr marL="457200" lvl="1" indent="0">
              <a:buNone/>
            </a:pPr>
            <a:r>
              <a:rPr lang="en-US" sz="2000" b="0" i="0" u="none" strike="noStrike" baseline="0">
                <a:latin typeface="NimbusRomNo9L-Regu"/>
              </a:rPr>
              <a:t>Assume that </a:t>
            </a:r>
            <a:r>
              <a:rPr lang="en-US" sz="2000" b="0" i="0" u="none" strike="noStrike" baseline="0">
                <a:latin typeface="NimbusMonL-Regu"/>
              </a:rPr>
              <a:t>III </a:t>
            </a:r>
            <a:r>
              <a:rPr lang="en-US" sz="2000" b="0" i="0" u="none" strike="noStrike" baseline="0">
                <a:latin typeface="CMR10"/>
              </a:rPr>
              <a:t>= 000 </a:t>
            </a:r>
            <a:r>
              <a:rPr lang="en-US" sz="2000" b="0" i="0" u="none" strike="noStrike" baseline="0">
                <a:latin typeface="NimbusRomNo9L-Regu"/>
              </a:rPr>
              <a:t>for the </a:t>
            </a:r>
            <a:r>
              <a:rPr lang="en-US" sz="2000" b="0" i="0" u="none" strike="noStrike" baseline="0">
                <a:latin typeface="NimbusRomNo9L-ReguItal"/>
              </a:rPr>
              <a:t>mv </a:t>
            </a:r>
            <a:r>
              <a:rPr lang="en-US" sz="2000" b="0" i="0" u="none" strike="noStrike" baseline="0">
                <a:latin typeface="NimbusRomNo9L-Regu"/>
              </a:rPr>
              <a:t>instruction, </a:t>
            </a:r>
            <a:r>
              <a:rPr lang="en-US" sz="2000" b="0" i="0" u="none" strike="noStrike" baseline="0">
                <a:latin typeface="CMR10"/>
              </a:rPr>
              <a:t>001 </a:t>
            </a:r>
            <a:r>
              <a:rPr lang="en-US" sz="2000" b="0" i="0" u="none" strike="noStrike" baseline="0">
                <a:latin typeface="NimbusRomNo9L-Regu"/>
              </a:rPr>
              <a:t>for </a:t>
            </a:r>
            <a:r>
              <a:rPr lang="en-US" sz="2000" b="0" i="0" u="none" strike="noStrike" baseline="0" err="1">
                <a:latin typeface="NimbusRomNo9L-ReguItal"/>
              </a:rPr>
              <a:t>mvt</a:t>
            </a:r>
            <a:r>
              <a:rPr lang="en-US" sz="2000" b="0" i="0" u="none" strike="noStrike" baseline="0">
                <a:latin typeface="NimbusRomNo9L-Regu"/>
              </a:rPr>
              <a:t>, </a:t>
            </a:r>
            <a:r>
              <a:rPr lang="en-US" sz="2000" b="0" i="0" u="none" strike="noStrike" baseline="0">
                <a:latin typeface="CMR10"/>
              </a:rPr>
              <a:t>010 </a:t>
            </a:r>
            <a:r>
              <a:rPr lang="en-US" sz="2000" b="0" i="0" u="none" strike="noStrike" baseline="0">
                <a:latin typeface="NimbusRomNo9L-Regu"/>
              </a:rPr>
              <a:t>for </a:t>
            </a:r>
            <a:r>
              <a:rPr lang="en-US" sz="2000" b="0" i="0" u="none" strike="noStrike" baseline="0">
                <a:latin typeface="NimbusRomNo9L-ReguItal"/>
              </a:rPr>
              <a:t>add</a:t>
            </a:r>
            <a:r>
              <a:rPr lang="en-US" sz="2000" b="0" i="0" u="none" strike="noStrike" baseline="0">
                <a:latin typeface="NimbusRomNo9L-Regu"/>
              </a:rPr>
              <a:t>, and </a:t>
            </a:r>
            <a:r>
              <a:rPr lang="en-US" sz="2000" b="0" i="0" u="none" strike="noStrike" baseline="0">
                <a:latin typeface="CMR10"/>
              </a:rPr>
              <a:t>011 </a:t>
            </a:r>
            <a:r>
              <a:rPr lang="en-US" sz="2000" b="0" i="0" u="none" strike="noStrike" baseline="0">
                <a:latin typeface="NimbusRomNo9L-Regu"/>
              </a:rPr>
              <a:t>for </a:t>
            </a:r>
            <a:r>
              <a:rPr lang="en-US" sz="2000" b="0" i="0" u="none" strike="noStrike" baseline="0">
                <a:latin typeface="NimbusRomNo9L-ReguItal"/>
              </a:rPr>
              <a:t>sub</a:t>
            </a:r>
            <a:r>
              <a:rPr lang="en-US" sz="2000" b="0" i="0" u="none" strike="noStrike" baseline="0">
                <a:latin typeface="NimbusRomNo9L-Regu"/>
              </a:rPr>
              <a:t>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51264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8DCE6-455F-6B7D-4EFA-A50305AC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Move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1798F-4F4D-8EFC-26FB-C0203B50B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u="none" strike="noStrike" baseline="0">
                <a:latin typeface="NimbusRomNo9L-Regu"/>
              </a:rPr>
              <a:t>The </a:t>
            </a:r>
            <a:r>
              <a:rPr lang="en-US" b="0" i="0" u="none" strike="noStrike" baseline="0">
                <a:latin typeface="NimbusRomNo9L-ReguItal"/>
              </a:rPr>
              <a:t>mv </a:t>
            </a:r>
            <a:r>
              <a:rPr lang="en-US" b="0" i="0" u="none" strike="noStrike" baseline="0">
                <a:latin typeface="NimbusRomNo9L-Regu"/>
              </a:rPr>
              <a:t>instruction (</a:t>
            </a:r>
            <a:r>
              <a:rPr lang="en-US" b="0" i="0" u="none" strike="noStrike" baseline="0">
                <a:latin typeface="NimbusRomNo9L-ReguItal"/>
              </a:rPr>
              <a:t>move</a:t>
            </a:r>
            <a:r>
              <a:rPr lang="en-US" b="0" i="0" u="none" strike="noStrike" baseline="0">
                <a:latin typeface="NimbusRomNo9L-Regu"/>
              </a:rPr>
              <a:t>) </a:t>
            </a:r>
          </a:p>
          <a:p>
            <a:pPr lvl="1"/>
            <a:r>
              <a:rPr lang="en-US" sz="2000" b="0" i="0" u="none" strike="noStrike" baseline="0">
                <a:latin typeface="NimbusRomNo9L-Regu"/>
              </a:rPr>
              <a:t>copies the contents of one register into another, using the syntax </a:t>
            </a:r>
            <a:r>
              <a:rPr lang="en-US" sz="2000" b="0" i="0" u="none" strike="noStrike" baseline="0">
                <a:latin typeface="NimbusMonL-Regu"/>
              </a:rPr>
              <a:t>mv </a:t>
            </a:r>
            <a:r>
              <a:rPr lang="en-US" sz="2000" b="0" i="0" u="none" strike="noStrike" baseline="0" err="1">
                <a:latin typeface="NimbusMonL-Regu"/>
              </a:rPr>
              <a:t>rX,rY</a:t>
            </a:r>
            <a:r>
              <a:rPr lang="en-US" sz="2000" b="0" i="0" u="none" strike="noStrike" baseline="0">
                <a:latin typeface="NimbusRomNo9L-Regu"/>
              </a:rPr>
              <a:t>. </a:t>
            </a:r>
          </a:p>
          <a:p>
            <a:pPr lvl="1"/>
            <a:r>
              <a:rPr lang="en-US" sz="2000" b="0" i="0" u="none" strike="noStrike" baseline="0">
                <a:latin typeface="NimbusRomNo9L-Regu"/>
              </a:rPr>
              <a:t>It can also be used to initialize a register with immediate data, as in </a:t>
            </a:r>
            <a:r>
              <a:rPr lang="en-US" sz="2000" b="0" i="0" u="none" strike="noStrike" baseline="0">
                <a:latin typeface="NimbusMonL-Regu"/>
              </a:rPr>
              <a:t>mv </a:t>
            </a:r>
            <a:r>
              <a:rPr lang="en-US" sz="2000" b="0" i="0" u="none" strike="noStrike" baseline="0" err="1">
                <a:latin typeface="NimbusMonL-Regu"/>
              </a:rPr>
              <a:t>rX</a:t>
            </a:r>
            <a:r>
              <a:rPr lang="en-US" sz="2000" b="0" i="0" u="none" strike="noStrike" baseline="0">
                <a:latin typeface="NimbusMonL-Regu"/>
              </a:rPr>
              <a:t>,#D</a:t>
            </a:r>
            <a:r>
              <a:rPr lang="en-US" sz="2000" b="0" i="0" u="none" strike="noStrike" baseline="0">
                <a:latin typeface="NimbusRomNo9L-Regu"/>
              </a:rPr>
              <a:t>. </a:t>
            </a:r>
          </a:p>
          <a:p>
            <a:pPr algn="l"/>
            <a:r>
              <a:rPr lang="en-US" b="0" i="0" u="none" strike="noStrike" baseline="0">
                <a:latin typeface="NimbusRomNo9L-Regu"/>
              </a:rPr>
              <a:t>The </a:t>
            </a:r>
            <a:r>
              <a:rPr lang="en-US" b="0" i="0" u="none" strike="noStrike" baseline="0" err="1">
                <a:latin typeface="NimbusRomNo9L-ReguItal"/>
              </a:rPr>
              <a:t>mvt</a:t>
            </a:r>
            <a:r>
              <a:rPr lang="en-US" b="0" i="0" u="none" strike="noStrike" baseline="0">
                <a:latin typeface="NimbusRomNo9L-ReguItal"/>
              </a:rPr>
              <a:t> </a:t>
            </a:r>
            <a:r>
              <a:rPr lang="en-US" b="0" i="0" u="none" strike="noStrike" baseline="0">
                <a:latin typeface="NimbusRomNo9L-Regu"/>
              </a:rPr>
              <a:t>instruction (</a:t>
            </a:r>
            <a:r>
              <a:rPr lang="en-US" b="0" i="0" u="none" strike="noStrike" baseline="0">
                <a:latin typeface="NimbusRomNo9L-ReguItal"/>
              </a:rPr>
              <a:t>move top</a:t>
            </a:r>
            <a:r>
              <a:rPr lang="en-US" b="0" i="0" u="none" strike="noStrike" baseline="0">
                <a:latin typeface="NimbusRomNo9L-Regu"/>
              </a:rPr>
              <a:t>) </a:t>
            </a:r>
          </a:p>
          <a:p>
            <a:pPr lvl="1"/>
            <a:r>
              <a:rPr lang="en-US" sz="2000" b="0" i="0" u="none" strike="noStrike" baseline="0">
                <a:latin typeface="NimbusRomNo9L-Regu"/>
              </a:rPr>
              <a:t>is used to initialize the most-significant byte of a register. </a:t>
            </a:r>
          </a:p>
          <a:p>
            <a:pPr lvl="1"/>
            <a:r>
              <a:rPr lang="en-US" sz="2000" b="0" i="0" u="none" strike="noStrike" baseline="0">
                <a:latin typeface="NimbusRomNo9L-Regu"/>
              </a:rPr>
              <a:t>The instruction </a:t>
            </a:r>
            <a:r>
              <a:rPr lang="en-US" sz="2000" b="0" i="0" u="none" strike="noStrike" baseline="0" err="1">
                <a:latin typeface="NimbusMonL-Regu"/>
              </a:rPr>
              <a:t>mvt</a:t>
            </a:r>
            <a:r>
              <a:rPr lang="en-US" sz="2000" b="0" i="0" u="none" strike="noStrike" baseline="0">
                <a:latin typeface="NimbusMonL-Regu"/>
              </a:rPr>
              <a:t> </a:t>
            </a:r>
            <a:r>
              <a:rPr lang="en-US" sz="2000" b="0" i="0" u="none" strike="noStrike" baseline="0" err="1">
                <a:latin typeface="NimbusMonL-Regu"/>
              </a:rPr>
              <a:t>rX</a:t>
            </a:r>
            <a:r>
              <a:rPr lang="en-US" sz="2000" b="0" i="0" u="none" strike="noStrike" baseline="0">
                <a:latin typeface="NimbusMonL-Regu"/>
              </a:rPr>
              <a:t>,#D </a:t>
            </a:r>
            <a:r>
              <a:rPr lang="en-US" sz="2000" b="0" i="0" u="none" strike="noStrike" baseline="0">
                <a:latin typeface="NimbusRomNo9L-Regu"/>
              </a:rPr>
              <a:t>loads the 16-bit value </a:t>
            </a:r>
            <a:r>
              <a:rPr lang="en-US" sz="2000" b="0" i="0" u="none" strike="noStrike" baseline="0">
                <a:latin typeface="NimbusMonL-Regu"/>
              </a:rPr>
              <a:t>D</a:t>
            </a:r>
            <a:r>
              <a:rPr lang="en-US" sz="2000" b="0" i="0" u="none" strike="noStrike" baseline="0">
                <a:latin typeface="CMR7"/>
              </a:rPr>
              <a:t>7</a:t>
            </a:r>
            <a:r>
              <a:rPr lang="en-US" sz="2000" b="0" i="0" u="none" strike="noStrike" baseline="0">
                <a:latin typeface="CMSY7"/>
              </a:rPr>
              <a:t>−</a:t>
            </a:r>
            <a:r>
              <a:rPr lang="en-US" sz="2000" b="0" i="0" u="none" strike="noStrike" baseline="0">
                <a:latin typeface="CMR7"/>
              </a:rPr>
              <a:t>0</a:t>
            </a:r>
            <a:r>
              <a:rPr lang="en-US" sz="2000" b="0" i="0" u="none" strike="noStrike" baseline="0">
                <a:latin typeface="NimbusMonL-Regu"/>
              </a:rPr>
              <a:t>00000000 </a:t>
            </a:r>
            <a:r>
              <a:rPr lang="en-US" sz="2000" b="0" i="0" u="none" strike="noStrike" baseline="0">
                <a:latin typeface="NimbusRomNo9L-Regu"/>
              </a:rPr>
              <a:t>into </a:t>
            </a:r>
            <a:r>
              <a:rPr lang="en-US" sz="2000" b="0" i="0" u="none" strike="noStrike" baseline="0" err="1">
                <a:latin typeface="NimbusRomNo9L-ReguItal"/>
              </a:rPr>
              <a:t>rX</a:t>
            </a:r>
            <a:r>
              <a:rPr lang="en-US" sz="2000" b="0" i="0" u="none" strike="noStrike" baseline="0">
                <a:latin typeface="NimbusRomNo9L-Regu"/>
              </a:rPr>
              <a:t>. </a:t>
            </a:r>
          </a:p>
          <a:p>
            <a:pPr lvl="1"/>
            <a:r>
              <a:rPr lang="en-US" sz="2000" b="0" i="0" u="none" strike="noStrike" baseline="0">
                <a:latin typeface="NimbusRomNo9L-Regu"/>
              </a:rPr>
              <a:t>As an example, to load register </a:t>
            </a:r>
            <a:r>
              <a:rPr lang="en-US" sz="2000" b="0" i="0" u="none" strike="noStrike" baseline="0">
                <a:latin typeface="CMMI10"/>
              </a:rPr>
              <a:t>r</a:t>
            </a:r>
            <a:r>
              <a:rPr lang="en-US" sz="2000" b="0" i="0" u="none" strike="noStrike" baseline="0">
                <a:latin typeface="CMR10"/>
              </a:rPr>
              <a:t>0 </a:t>
            </a:r>
            <a:r>
              <a:rPr lang="en-US" sz="2000" b="0" i="0" u="none" strike="noStrike" baseline="0">
                <a:latin typeface="NimbusRomNo9L-Regu"/>
              </a:rPr>
              <a:t>with the value </a:t>
            </a:r>
            <a:r>
              <a:rPr lang="en-US" sz="2000" b="0" i="0" u="none" strike="noStrike" baseline="0">
                <a:latin typeface="NimbusMonL-Regu"/>
              </a:rPr>
              <a:t>0xFF00</a:t>
            </a:r>
            <a:r>
              <a:rPr lang="en-US" sz="2000" b="0" i="0" u="none" strike="noStrike" baseline="0">
                <a:latin typeface="NimbusRomNo9L-Regu"/>
              </a:rPr>
              <a:t>, you would use the instruction </a:t>
            </a:r>
            <a:r>
              <a:rPr lang="en-US" sz="2000" b="0" i="0" u="none" strike="noStrike" baseline="0" err="1">
                <a:latin typeface="NimbusMonL-Regu"/>
              </a:rPr>
              <a:t>mvt</a:t>
            </a:r>
            <a:r>
              <a:rPr lang="en-US" sz="2000" b="0" i="0" u="none" strike="noStrike" baseline="0">
                <a:latin typeface="NimbusMonL-Regu"/>
              </a:rPr>
              <a:t> r0,#0xFF</a:t>
            </a:r>
            <a:r>
              <a:rPr lang="en-US" sz="2000" b="0" i="0" u="none" strike="noStrike" baseline="0">
                <a:latin typeface="NimbusRomNo9L-Regu"/>
              </a:rPr>
              <a:t>. 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53440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8DCE6-455F-6B7D-4EFA-A50305AC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Add/Sub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1798F-4F4D-8EFC-26FB-C0203B50B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u="none" strike="noStrike" baseline="0">
                <a:latin typeface="NimbusRomNo9L-Regu"/>
              </a:rPr>
              <a:t>The instruction </a:t>
            </a:r>
            <a:r>
              <a:rPr lang="en-US" sz="2400" b="0" i="0" u="none" strike="noStrike" baseline="0">
                <a:latin typeface="NimbusMonL-Regu"/>
              </a:rPr>
              <a:t>add </a:t>
            </a:r>
            <a:r>
              <a:rPr lang="en-US" sz="2400" b="0" i="0" u="none" strike="noStrike" baseline="0" err="1">
                <a:latin typeface="NimbusMonL-Regu"/>
              </a:rPr>
              <a:t>rX,rY</a:t>
            </a:r>
            <a:r>
              <a:rPr lang="en-US" sz="2400" b="0" i="0" u="none" strike="noStrike" baseline="0">
                <a:latin typeface="NimbusMonL-Regu"/>
              </a:rPr>
              <a:t> </a:t>
            </a:r>
            <a:r>
              <a:rPr lang="en-US" sz="2400" b="0" i="0" u="none" strike="noStrike" baseline="0">
                <a:latin typeface="NimbusRomNo9L-Regu"/>
              </a:rPr>
              <a:t>produces the sum </a:t>
            </a:r>
            <a:r>
              <a:rPr lang="en-US" sz="2400" b="0" i="0" u="none" strike="noStrike" baseline="0" err="1">
                <a:latin typeface="NimbusRomNo9L-ReguItal"/>
              </a:rPr>
              <a:t>rX</a:t>
            </a:r>
            <a:r>
              <a:rPr lang="en-US" sz="2400" b="0" i="0" u="none" strike="noStrike" baseline="0">
                <a:latin typeface="NimbusRomNo9L-ReguItal"/>
              </a:rPr>
              <a:t> </a:t>
            </a:r>
            <a:r>
              <a:rPr lang="en-US" sz="2400" b="0" i="0" u="none" strike="noStrike" baseline="0">
                <a:latin typeface="CMR10"/>
              </a:rPr>
              <a:t>+ </a:t>
            </a:r>
            <a:r>
              <a:rPr lang="en-US" sz="2400" b="0" i="0" u="none" strike="noStrike" baseline="0" err="1">
                <a:latin typeface="NimbusRomNo9L-ReguItal"/>
              </a:rPr>
              <a:t>rY</a:t>
            </a:r>
            <a:r>
              <a:rPr lang="en-US" sz="2400" b="0" i="0" u="none" strike="noStrike" baseline="0">
                <a:latin typeface="NimbusRomNo9L-ReguItal"/>
              </a:rPr>
              <a:t> </a:t>
            </a:r>
            <a:r>
              <a:rPr lang="en-US" sz="2400" b="0" i="0" u="none" strike="noStrike" baseline="0">
                <a:latin typeface="NimbusRomNo9L-Regu"/>
              </a:rPr>
              <a:t>and loads the result into </a:t>
            </a:r>
            <a:r>
              <a:rPr lang="en-US" sz="2400" b="0" i="0" u="none" strike="noStrike" baseline="0" err="1">
                <a:latin typeface="NimbusRomNo9L-ReguItal"/>
              </a:rPr>
              <a:t>rX</a:t>
            </a:r>
            <a:r>
              <a:rPr lang="en-US" sz="2400" b="0" i="0" u="none" strike="noStrike" baseline="0">
                <a:latin typeface="NimbusRomNo9L-Regu"/>
              </a:rPr>
              <a:t>. </a:t>
            </a:r>
          </a:p>
          <a:p>
            <a:pPr algn="l"/>
            <a:r>
              <a:rPr lang="en-US" sz="2400" b="0" i="0" u="none" strike="noStrike" baseline="0">
                <a:latin typeface="NimbusRomNo9L-Regu"/>
              </a:rPr>
              <a:t>The instruction </a:t>
            </a:r>
            <a:r>
              <a:rPr lang="en-US" sz="2400" b="0" i="0" u="none" strike="noStrike" baseline="0">
                <a:latin typeface="NimbusMonL-Regu"/>
              </a:rPr>
              <a:t>add </a:t>
            </a:r>
            <a:r>
              <a:rPr lang="en-US" sz="2400" b="0" i="0" u="none" strike="noStrike" baseline="0" err="1">
                <a:latin typeface="NimbusMonL-Regu"/>
              </a:rPr>
              <a:t>rX</a:t>
            </a:r>
            <a:r>
              <a:rPr lang="en-US" sz="2400" b="0" i="0" u="none" strike="noStrike" baseline="0">
                <a:latin typeface="NimbusMonL-Regu"/>
              </a:rPr>
              <a:t>,#D </a:t>
            </a:r>
            <a:r>
              <a:rPr lang="en-US" sz="2400" b="0" i="0" u="none" strike="noStrike" baseline="0">
                <a:latin typeface="NimbusRomNo9L-Regu"/>
              </a:rPr>
              <a:t>produces the sum </a:t>
            </a:r>
            <a:r>
              <a:rPr lang="en-US" sz="2400" b="0" i="0" u="none" strike="noStrike" baseline="0" err="1">
                <a:latin typeface="NimbusRomNo9L-ReguItal"/>
              </a:rPr>
              <a:t>rX</a:t>
            </a:r>
            <a:r>
              <a:rPr lang="en-US" sz="2400" b="0" i="0" u="none" strike="noStrike" baseline="0">
                <a:latin typeface="NimbusRomNo9L-ReguItal"/>
              </a:rPr>
              <a:t> </a:t>
            </a:r>
            <a:r>
              <a:rPr lang="en-US" sz="2400" b="0" i="0" u="none" strike="noStrike" baseline="0">
                <a:latin typeface="CMR10"/>
              </a:rPr>
              <a:t>+ </a:t>
            </a:r>
            <a:r>
              <a:rPr lang="en-US" sz="2400" b="0" i="0" u="none" strike="noStrike" baseline="0">
                <a:latin typeface="NimbusRomNo9L-ReguItal"/>
              </a:rPr>
              <a:t>D</a:t>
            </a:r>
            <a:r>
              <a:rPr lang="en-US" sz="2400" b="0" i="0" u="none" strike="noStrike" baseline="0">
                <a:latin typeface="NimbusRomNo9L-Regu"/>
              </a:rPr>
              <a:t>, where </a:t>
            </a:r>
            <a:r>
              <a:rPr lang="en-US" sz="2400" b="0" i="0" u="none" strike="noStrike" baseline="0">
                <a:latin typeface="NimbusRomNo9L-ReguItal"/>
              </a:rPr>
              <a:t>D </a:t>
            </a:r>
            <a:r>
              <a:rPr lang="en-US" sz="2400" b="0" i="0" u="none" strike="noStrike" baseline="0">
                <a:latin typeface="NimbusRomNo9L-Regu"/>
              </a:rPr>
              <a:t>is sign-extended to 16 bits, and saves the result in </a:t>
            </a:r>
            <a:r>
              <a:rPr lang="en-US" sz="2400" b="0" i="0" u="none" strike="noStrike" baseline="0" err="1">
                <a:latin typeface="NimbusRomNo9L-ReguItal"/>
              </a:rPr>
              <a:t>rX</a:t>
            </a:r>
            <a:r>
              <a:rPr lang="en-US" sz="2400" b="0" i="0" u="none" strike="noStrike" baseline="0">
                <a:latin typeface="NimbusRomNo9L-Regu"/>
              </a:rPr>
              <a:t>.</a:t>
            </a:r>
          </a:p>
          <a:p>
            <a:pPr algn="l"/>
            <a:r>
              <a:rPr lang="en-US" sz="2400" b="0" i="0" u="none" strike="noStrike" baseline="0">
                <a:latin typeface="NimbusRomNo9L-Regu"/>
              </a:rPr>
              <a:t>The </a:t>
            </a:r>
            <a:r>
              <a:rPr lang="en-US" sz="2400" b="0" i="0" u="none" strike="noStrike" baseline="0">
                <a:latin typeface="NimbusRomNo9L-ReguItal"/>
              </a:rPr>
              <a:t>sub </a:t>
            </a:r>
            <a:r>
              <a:rPr lang="en-US" sz="2400" b="0" i="0" u="none" strike="noStrike" baseline="0">
                <a:latin typeface="NimbusRomNo9L-Regu"/>
              </a:rPr>
              <a:t>instruction generates either </a:t>
            </a:r>
            <a:r>
              <a:rPr lang="en-US" sz="2400" b="0" i="0" u="none" strike="noStrike" baseline="0" err="1">
                <a:latin typeface="NimbusRomNo9L-ReguItal"/>
              </a:rPr>
              <a:t>rX</a:t>
            </a:r>
            <a:r>
              <a:rPr lang="en-US" sz="2400" b="0" i="0" u="none" strike="noStrike" baseline="0">
                <a:latin typeface="NimbusRomNo9L-ReguItal"/>
              </a:rPr>
              <a:t> </a:t>
            </a:r>
            <a:r>
              <a:rPr lang="en-US" sz="2400" b="0" i="0" u="none" strike="noStrike" baseline="0">
                <a:latin typeface="CMSY10"/>
              </a:rPr>
              <a:t>− </a:t>
            </a:r>
            <a:r>
              <a:rPr lang="en-US" sz="2400" b="0" i="0" u="none" strike="noStrike" baseline="0" err="1">
                <a:latin typeface="NimbusRomNo9L-ReguItal"/>
              </a:rPr>
              <a:t>rY</a:t>
            </a:r>
            <a:r>
              <a:rPr lang="en-US" sz="2400" b="0" i="0" u="none" strike="noStrike" baseline="0">
                <a:latin typeface="NimbusRomNo9L-Regu"/>
              </a:rPr>
              <a:t>, or </a:t>
            </a:r>
            <a:r>
              <a:rPr lang="en-US" sz="2400" b="0" i="0" u="none" strike="noStrike" baseline="0" err="1">
                <a:latin typeface="NimbusRomNo9L-ReguItal"/>
              </a:rPr>
              <a:t>rX</a:t>
            </a:r>
            <a:r>
              <a:rPr lang="en-US" sz="2400" b="0" i="0" u="none" strike="noStrike" baseline="0">
                <a:latin typeface="NimbusRomNo9L-ReguItal"/>
              </a:rPr>
              <a:t> </a:t>
            </a:r>
            <a:r>
              <a:rPr lang="en-US" sz="2400" b="0" i="0" u="none" strike="noStrike" baseline="0">
                <a:latin typeface="CMSY10"/>
              </a:rPr>
              <a:t>− </a:t>
            </a:r>
            <a:r>
              <a:rPr lang="en-US" sz="2400" b="0" i="0" u="none" strike="noStrike" baseline="0">
                <a:latin typeface="NimbusRomNo9L-Regu"/>
              </a:rPr>
              <a:t>#</a:t>
            </a:r>
            <a:r>
              <a:rPr lang="en-US" sz="2400" b="0" i="0" u="none" strike="noStrike" baseline="0">
                <a:latin typeface="NimbusRomNo9L-ReguItal"/>
              </a:rPr>
              <a:t>D </a:t>
            </a:r>
            <a:r>
              <a:rPr lang="en-US" sz="2400" b="0" i="0" u="none" strike="noStrike" baseline="0">
                <a:latin typeface="NimbusRomNo9L-Regu"/>
              </a:rPr>
              <a:t>and loads the result into </a:t>
            </a:r>
            <a:r>
              <a:rPr lang="en-US" sz="2400" b="0" i="0" u="none" strike="noStrike" baseline="0" err="1">
                <a:latin typeface="NimbusRomNo9L-ReguItal"/>
              </a:rPr>
              <a:t>rX</a:t>
            </a:r>
            <a:r>
              <a:rPr lang="en-US" sz="2400" b="0" i="0" u="none" strike="noStrike" baseline="0">
                <a:latin typeface="NimbusRomNo9L-Regu"/>
              </a:rPr>
              <a:t>.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2538791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8DCE6-455F-6B7D-4EFA-A50305AC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baseline="0">
                <a:latin typeface="NimbusRomNo9L-Regu"/>
              </a:rPr>
              <a:t>Example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1798F-4F4D-8EFC-26FB-C0203B50B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u="none" strike="noStrike" baseline="0">
                <a:latin typeface="NimbusRomNo9L-Regu"/>
              </a:rPr>
              <a:t>the sequence below loads the number 28 into register </a:t>
            </a:r>
            <a:r>
              <a:rPr lang="en-US" sz="2400" b="0" i="0" u="none" strike="noStrike" baseline="0">
                <a:latin typeface="CMMI10"/>
              </a:rPr>
              <a:t>r</a:t>
            </a:r>
            <a:r>
              <a:rPr lang="en-US" sz="2400" b="0" i="0" u="none" strike="noStrike" baseline="0">
                <a:latin typeface="CMR10"/>
              </a:rPr>
              <a:t>0 </a:t>
            </a:r>
            <a:r>
              <a:rPr lang="en-US" sz="2400" b="0" i="0" u="none" strike="noStrike" baseline="0">
                <a:latin typeface="NimbusRomNo9L-Regu"/>
              </a:rPr>
              <a:t>and then calculates, in register </a:t>
            </a:r>
            <a:r>
              <a:rPr lang="en-US" sz="2400" b="0" i="0" u="none" strike="noStrike" baseline="0">
                <a:latin typeface="CMMI10"/>
              </a:rPr>
              <a:t>r</a:t>
            </a:r>
            <a:r>
              <a:rPr lang="en-US" sz="2400" b="0" i="0" u="none" strike="noStrike" baseline="0">
                <a:latin typeface="CMR10"/>
              </a:rPr>
              <a:t>1</a:t>
            </a:r>
            <a:r>
              <a:rPr lang="en-US" sz="2400" b="0" i="0" u="none" strike="noStrike" baseline="0">
                <a:latin typeface="NimbusRomNo9L-Regu"/>
              </a:rPr>
              <a:t>, the 2’s complement value </a:t>
            </a:r>
            <a:r>
              <a:rPr lang="en-US" sz="2400" b="0" i="0" u="none" strike="noStrike" baseline="0">
                <a:latin typeface="CMSY10"/>
              </a:rPr>
              <a:t>−</a:t>
            </a:r>
            <a:r>
              <a:rPr lang="en-US" sz="2400" b="0" i="0" u="none" strike="noStrike" baseline="0">
                <a:latin typeface="CMR10"/>
              </a:rPr>
              <a:t>28</a:t>
            </a:r>
            <a:r>
              <a:rPr lang="en-US" sz="2400" b="0" i="0" u="none" strike="noStrike" baseline="0">
                <a:latin typeface="NimbusRomNo9L-Regu"/>
              </a:rPr>
              <a:t>.</a:t>
            </a:r>
            <a:endParaRPr lang="en-US" sz="3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98B70A-5C36-58C7-7157-0C04610C9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53" y="3195852"/>
            <a:ext cx="11084936" cy="241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690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8DCE6-455F-6B7D-4EFA-A50305AC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u="none" strike="noStrike" baseline="0">
                <a:latin typeface="NimbusRomNo9L-Regu"/>
              </a:rPr>
              <a:t>The sequence of instructions produces the same result as the single instruction </a:t>
            </a:r>
            <a:r>
              <a:rPr lang="en-US" sz="2800" b="0" i="0" u="none" strike="noStrike" baseline="0">
                <a:latin typeface="NimbusMonL-Regu"/>
              </a:rPr>
              <a:t>mv r1,#-28</a:t>
            </a:r>
            <a:r>
              <a:rPr lang="en-US" sz="2800" b="0" i="0" u="none" strike="noStrike" baseline="0">
                <a:latin typeface="NimbusRomNo9L-Regu"/>
              </a:rPr>
              <a:t>.</a:t>
            </a:r>
            <a:endParaRPr lang="en-US" sz="60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6B4DC0-5508-E3D6-A81B-A18A65A6D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3493" y="1946122"/>
            <a:ext cx="7325013" cy="3510606"/>
          </a:xfrm>
        </p:spPr>
      </p:pic>
    </p:spTree>
    <p:extLst>
      <p:ext uri="{BB962C8B-B14F-4D97-AF65-F5344CB8AC3E}">
        <p14:creationId xmlns:p14="http://schemas.microsoft.com/office/powerpoint/2010/main" val="2910517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4DFBA-8A4E-9658-5038-94E2DEB08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68607-3931-4DD0-94EB-43FAC4327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51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green background&#10;&#10;Description automatically generated">
            <a:extLst>
              <a:ext uri="{FF2B5EF4-FFF2-40B4-BE49-F238E27FC236}">
                <a16:creationId xmlns:a16="http://schemas.microsoft.com/office/drawing/2014/main" id="{7E307B18-B001-7CD2-58CA-2C1CAF5BF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DB8766-7D4F-F8FC-A654-BE2C9A0F2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Simple Processor Design</a:t>
            </a:r>
          </a:p>
        </p:txBody>
      </p:sp>
    </p:spTree>
    <p:extLst>
      <p:ext uri="{BB962C8B-B14F-4D97-AF65-F5344CB8AC3E}">
        <p14:creationId xmlns:p14="http://schemas.microsoft.com/office/powerpoint/2010/main" val="176900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2D777-7758-B4EA-2385-FBB5DFAD3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BEC9E-2B23-82CC-2BFA-97029840F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15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C708-B10F-19FC-9161-3B2FCF1CE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7B01F-6F10-3BB9-D763-6C9D21F7D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18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8DCE6-455F-6B7D-4EFA-A50305AC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Waveform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8F7D52-0F50-1751-C88B-157285EAD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04988" y="-274749"/>
            <a:ext cx="12597749" cy="6865293"/>
          </a:xfrm>
        </p:spPr>
      </p:pic>
    </p:spTree>
    <p:extLst>
      <p:ext uri="{BB962C8B-B14F-4D97-AF65-F5344CB8AC3E}">
        <p14:creationId xmlns:p14="http://schemas.microsoft.com/office/powerpoint/2010/main" val="472100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6F292-7B3A-667B-2EBF-8C8735760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3043" y="2766218"/>
            <a:ext cx="6250898" cy="1325563"/>
          </a:xfrm>
        </p:spPr>
        <p:txBody>
          <a:bodyPr>
            <a:normAutofit fontScale="90000"/>
          </a:bodyPr>
          <a:lstStyle/>
          <a:p>
            <a:r>
              <a:rPr lang="en-US" sz="6600" b="1"/>
              <a:t>Demo-</a:t>
            </a:r>
            <a:r>
              <a:rPr lang="en-US" sz="6600" b="1" err="1"/>
              <a:t>ModelSim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132186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AAB74-C086-967F-76B8-9C4A457CD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Processor?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B2112-B705-7AF4-6D93-B0F991376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 b="1"/>
              <a:t>processor</a:t>
            </a:r>
            <a:r>
              <a:rPr lang="en-US"/>
              <a:t> (or central processing unit, CPU) is the primary component of a computer system that performs most of the processing tasks. </a:t>
            </a:r>
          </a:p>
          <a:p>
            <a:r>
              <a:rPr lang="en-US"/>
              <a:t>It executes instructions from programs, performs calculations, and manages data flow within the computer</a:t>
            </a:r>
          </a:p>
        </p:txBody>
      </p:sp>
    </p:spTree>
    <p:extLst>
      <p:ext uri="{BB962C8B-B14F-4D97-AF65-F5344CB8AC3E}">
        <p14:creationId xmlns:p14="http://schemas.microsoft.com/office/powerpoint/2010/main" val="216524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49C74-9610-5A36-478A-985E240DD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Processor Architecture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120B9-A37C-DD57-CA5D-17DDF4AD9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/>
              <a:t>Instruction Set Architecture (ISA)</a:t>
            </a:r>
            <a:r>
              <a:rPr lang="en-US"/>
              <a:t>: Defines the set of instructions that the processor can execute, as well as the way these instructions are encoded. Examples include x86, ARM, and MIPS.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Microarchitecture</a:t>
            </a:r>
            <a:r>
              <a:rPr lang="en-US"/>
              <a:t>: Refers to the internal design and organization of a processor, including how it implements the ISA. Different processors can have the same ISA but different microarchitectures.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32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49C74-9610-5A36-478A-985E240DD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Key Functions of a Processor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120B9-A37C-DD57-CA5D-17DDF4AD9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/>
          </a:p>
          <a:p>
            <a:pPr marL="0" indent="0">
              <a:buNone/>
            </a:pPr>
            <a:r>
              <a:rPr lang="en-US" b="1"/>
              <a:t>Instruction Execution</a:t>
            </a:r>
            <a:r>
              <a:rPr lang="en-US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/>
              <a:t>Fetch</a:t>
            </a:r>
            <a:r>
              <a:rPr lang="en-US"/>
              <a:t>: The processor retrieves instructions from memory.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/>
              <a:t>Decode</a:t>
            </a:r>
            <a:r>
              <a:rPr lang="en-US"/>
              <a:t>: The processor interprets the fetched instructions to understand what actions are required.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/>
              <a:t>Execute</a:t>
            </a:r>
            <a:r>
              <a:rPr lang="en-US"/>
              <a:t>: The processor performs the actions specified by the instructions, such as arithmetic operations or data manipulations.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/>
              <a:t>Write-back</a:t>
            </a:r>
            <a:r>
              <a:rPr lang="en-US"/>
              <a:t>: The processor writes the results of operations back to memory or registers.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97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49C74-9610-5A36-478A-985E240DD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Key Functions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120B9-A37C-DD57-CA5D-17DDF4AD9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  <a:p>
            <a:pPr marL="0" indent="0">
              <a:buNone/>
            </a:pPr>
            <a:r>
              <a:rPr lang="en-US" b="1"/>
              <a:t>Data Processing</a:t>
            </a:r>
            <a:r>
              <a:rPr lang="en-US"/>
              <a:t>:</a:t>
            </a:r>
          </a:p>
          <a:p>
            <a:pPr marL="457200" lvl="1" indent="0">
              <a:buNone/>
            </a:pPr>
            <a:r>
              <a:rPr lang="en-US"/>
              <a:t>The processor performs calculations and data manipulation based on the instructions it executes. This includes operations such as addition, subtraction, multiplication, and logical operations.</a:t>
            </a:r>
          </a:p>
          <a:p>
            <a:pPr marL="0" indent="0">
              <a:buNone/>
            </a:pPr>
            <a:r>
              <a:rPr lang="en-US" b="1"/>
              <a:t>Control</a:t>
            </a:r>
            <a:r>
              <a:rPr lang="en-US"/>
              <a:t>:</a:t>
            </a:r>
          </a:p>
          <a:p>
            <a:pPr marL="457200" lvl="1" indent="0">
              <a:buNone/>
            </a:pPr>
            <a:r>
              <a:rPr lang="en-US"/>
              <a:t>The processor manages the execution of instructions, including branching (conditional execution) and looping. It also controls data flow between different components of the computer system.</a:t>
            </a:r>
          </a:p>
          <a:p>
            <a:pPr marL="0" indent="0">
              <a:buNone/>
            </a:pPr>
            <a:r>
              <a:rPr lang="en-US" b="1"/>
              <a:t>Communication</a:t>
            </a:r>
            <a:r>
              <a:rPr lang="en-US"/>
              <a:t>:</a:t>
            </a:r>
          </a:p>
          <a:p>
            <a:pPr marL="457200" lvl="1" indent="0">
              <a:buNone/>
            </a:pPr>
            <a:r>
              <a:rPr lang="en-US"/>
              <a:t>The processor communicates with other components of the computer, such as memory, input/output devices, and storage, to exchange data and instructions.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7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49C74-9610-5A36-478A-985E240DD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Major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120B9-A37C-DD57-CA5D-17DDF4AD9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966"/>
            <a:ext cx="10515600" cy="479685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/>
              <a:t>Arithmetic Logic Unit (ALU)</a:t>
            </a:r>
            <a:r>
              <a:rPr lang="en-US"/>
              <a:t>:</a:t>
            </a:r>
          </a:p>
          <a:p>
            <a:pPr marL="457200" lvl="1" indent="0">
              <a:buNone/>
            </a:pPr>
            <a:r>
              <a:rPr lang="en-US"/>
              <a:t>Performs arithmetic and logical operations such as addition, subtraction, AND, OR, etc.</a:t>
            </a:r>
          </a:p>
          <a:p>
            <a:pPr marL="0" indent="0">
              <a:buNone/>
            </a:pPr>
            <a:r>
              <a:rPr lang="en-US" b="1"/>
              <a:t>Control Unit (CU)</a:t>
            </a:r>
            <a:r>
              <a:rPr lang="en-US"/>
              <a:t>:</a:t>
            </a:r>
          </a:p>
          <a:p>
            <a:pPr marL="457200" lvl="1" indent="0">
              <a:buNone/>
            </a:pPr>
            <a:r>
              <a:rPr lang="en-US"/>
              <a:t>Directs the operation of the processor. It fetches instructions from memory, decodes them, and sends signals to the ALU and other components to execute instructions.</a:t>
            </a:r>
          </a:p>
          <a:p>
            <a:pPr marL="0" indent="0">
              <a:buNone/>
            </a:pPr>
            <a:r>
              <a:rPr lang="en-US" b="1"/>
              <a:t>Registers</a:t>
            </a:r>
            <a:r>
              <a:rPr lang="en-US"/>
              <a:t>:</a:t>
            </a:r>
          </a:p>
          <a:p>
            <a:pPr marL="457200" lvl="1" indent="0">
              <a:buNone/>
            </a:pPr>
            <a:r>
              <a:rPr lang="en-US"/>
              <a:t>Small, fast storage locations within the processor used to hold data, instructions, and addresses temporarily during processing. Common registers include the accumulator, program counter, and instruction register.</a:t>
            </a:r>
          </a:p>
          <a:p>
            <a:pPr marL="0" indent="0">
              <a:buNone/>
            </a:pPr>
            <a:r>
              <a:rPr lang="en-US" b="1"/>
              <a:t>Cache Memory</a:t>
            </a:r>
            <a:r>
              <a:rPr lang="en-US"/>
              <a:t>:</a:t>
            </a:r>
          </a:p>
          <a:p>
            <a:pPr marL="457200" lvl="1" indent="0">
              <a:buNone/>
            </a:pPr>
            <a:r>
              <a:rPr lang="en-US"/>
              <a:t>A small, high-speed memory located close to the processor to store frequently accessed data and instructions, improving overall processing speed.</a:t>
            </a:r>
          </a:p>
          <a:p>
            <a:pPr marL="0" indent="0">
              <a:buNone/>
            </a:pPr>
            <a:r>
              <a:rPr lang="en-US" b="1"/>
              <a:t>Buses</a:t>
            </a:r>
            <a:r>
              <a:rPr lang="en-US"/>
              <a:t>:</a:t>
            </a:r>
          </a:p>
          <a:p>
            <a:pPr marL="457200" lvl="1" indent="0">
              <a:buNone/>
            </a:pPr>
            <a:r>
              <a:rPr lang="en-US"/>
              <a:t>Data pathways that connect the processor to other components of the computer, such as memory and peripherals. Buses can be used for data, address, and control signals.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30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green background&#10;&#10;Description automatically generated">
            <a:extLst>
              <a:ext uri="{FF2B5EF4-FFF2-40B4-BE49-F238E27FC236}">
                <a16:creationId xmlns:a16="http://schemas.microsoft.com/office/drawing/2014/main" id="{7E307B18-B001-7CD2-58CA-2C1CAF5BF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DB8766-7D4F-F8FC-A654-BE2C9A0F2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Processor’s Design</a:t>
            </a:r>
          </a:p>
        </p:txBody>
      </p:sp>
    </p:spTree>
    <p:extLst>
      <p:ext uri="{BB962C8B-B14F-4D97-AF65-F5344CB8AC3E}">
        <p14:creationId xmlns:p14="http://schemas.microsoft.com/office/powerpoint/2010/main" val="59294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49C74-9610-5A36-478A-985E240DD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Processor’s 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120B9-A37C-DD57-CA5D-17DDF4AD9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82411" cy="4351338"/>
          </a:xfrm>
        </p:spPr>
        <p:txBody>
          <a:bodyPr>
            <a:normAutofit/>
          </a:bodyPr>
          <a:lstStyle/>
          <a:p>
            <a:r>
              <a:rPr lang="en-US"/>
              <a:t>16-bit registers</a:t>
            </a:r>
          </a:p>
          <a:p>
            <a:pPr lvl="1"/>
            <a:r>
              <a:rPr lang="pt-BR" sz="1800" b="0" i="0" u="none" strike="noStrike" baseline="0">
                <a:latin typeface="NimbusRomNo9L-ReguItal"/>
              </a:rPr>
              <a:t>general purpose </a:t>
            </a:r>
            <a:r>
              <a:rPr lang="pt-BR" sz="1800" b="0" i="0" u="none" strike="noStrike" baseline="0">
                <a:latin typeface="NimbusRomNo9L-Regu"/>
              </a:rPr>
              <a:t>registers </a:t>
            </a:r>
            <a:r>
              <a:rPr lang="pt-BR" sz="1800" b="0" i="0" u="none" strike="noStrike" baseline="0">
                <a:latin typeface="CMMI10"/>
              </a:rPr>
              <a:t>r</a:t>
            </a:r>
            <a:r>
              <a:rPr lang="pt-BR" sz="1800" b="0" i="0" u="none" strike="noStrike" baseline="0">
                <a:latin typeface="CMR10"/>
              </a:rPr>
              <a:t>0</a:t>
            </a:r>
            <a:r>
              <a:rPr lang="pt-BR" sz="1800" b="0" i="0" u="none" strike="noStrike" baseline="0">
                <a:latin typeface="CMMI10"/>
              </a:rPr>
              <a:t>, . . . , r</a:t>
            </a:r>
            <a:r>
              <a:rPr lang="pt-BR" sz="1800" b="0" i="0" u="none" strike="noStrike" baseline="0">
                <a:latin typeface="CMR10"/>
              </a:rPr>
              <a:t>7</a:t>
            </a:r>
            <a:r>
              <a:rPr lang="pt-BR" sz="1800" b="0" i="0" u="none" strike="noStrike" baseline="0">
                <a:latin typeface="NimbusRomNo9L-Regu"/>
              </a:rPr>
              <a:t>.</a:t>
            </a:r>
            <a:endParaRPr lang="en-US"/>
          </a:p>
          <a:p>
            <a:r>
              <a:rPr lang="en-US"/>
              <a:t>multiplexer</a:t>
            </a:r>
          </a:p>
          <a:p>
            <a:pPr lvl="1"/>
            <a:r>
              <a:rPr lang="en-US" sz="1400" b="0" i="0" u="none" strike="noStrike" baseline="0">
                <a:latin typeface="NimbusRomNo9L-Regu"/>
              </a:rPr>
              <a:t>Data can be transferred through the 16-bit wide multiplexer from one register in the system to another</a:t>
            </a:r>
            <a:endParaRPr lang="en-US"/>
          </a:p>
          <a:p>
            <a:r>
              <a:rPr lang="en-US"/>
              <a:t>adder/subtracter</a:t>
            </a:r>
          </a:p>
          <a:p>
            <a:r>
              <a:rPr lang="en-US"/>
              <a:t>control unit (finite state machine)</a:t>
            </a:r>
          </a:p>
          <a:p>
            <a:pPr lvl="1"/>
            <a:r>
              <a:rPr lang="en-US" sz="1400" b="0" i="0" u="none" strike="noStrike" baseline="0">
                <a:latin typeface="NimbusRomNo9L-Regu"/>
              </a:rPr>
              <a:t>The FSM controls the </a:t>
            </a:r>
            <a:r>
              <a:rPr lang="en-US" sz="1400" b="0" i="0" u="none" strike="noStrike" baseline="0">
                <a:latin typeface="NimbusRomNo9L-ReguItal"/>
              </a:rPr>
              <a:t>Select </a:t>
            </a:r>
            <a:r>
              <a:rPr lang="en-US" sz="1400" b="0" i="0" u="none" strike="noStrike" baseline="0">
                <a:latin typeface="NimbusRomNo9L-Regu"/>
              </a:rPr>
              <a:t>lines of the multiplexer, which allows any of its inputs to be transferred to any register that is connected to the bus wires.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005892-98F6-1770-F11B-D8389B330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347" y="1474733"/>
            <a:ext cx="5761052" cy="538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44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1E376376465F4B9F97E4628D810027" ma:contentTypeVersion="12" ma:contentTypeDescription="Create a new document." ma:contentTypeScope="" ma:versionID="1605f5e6016437db57461161c9bd5a07">
  <xsd:schema xmlns:xsd="http://www.w3.org/2001/XMLSchema" xmlns:xs="http://www.w3.org/2001/XMLSchema" xmlns:p="http://schemas.microsoft.com/office/2006/metadata/properties" xmlns:ns2="bbe4e1ed-cf0a-4c91-8af7-beddb9546a66" xmlns:ns3="ed1d4a73-a910-43e1-ab08-7e07e675b915" targetNamespace="http://schemas.microsoft.com/office/2006/metadata/properties" ma:root="true" ma:fieldsID="cb0cb4910f59f48bdeb8995528ad0bf2" ns2:_="" ns3:_="">
    <xsd:import namespace="bbe4e1ed-cf0a-4c91-8af7-beddb9546a66"/>
    <xsd:import namespace="ed1d4a73-a910-43e1-ab08-7e07e675b9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e4e1ed-cf0a-4c91-8af7-beddb9546a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b0ec5623-75bb-48dd-91fd-2a266ffe7a9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1d4a73-a910-43e1-ab08-7e07e675b915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338c896f-f78c-45ba-a745-e78a62884a08}" ma:internalName="TaxCatchAll" ma:showField="CatchAllData" ma:web="ed1d4a73-a910-43e1-ab08-7e07e675b91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be4e1ed-cf0a-4c91-8af7-beddb9546a66">
      <Terms xmlns="http://schemas.microsoft.com/office/infopath/2007/PartnerControls"/>
    </lcf76f155ced4ddcb4097134ff3c332f>
    <TaxCatchAll xmlns="ed1d4a73-a910-43e1-ab08-7e07e675b915" xsi:nil="true"/>
  </documentManagement>
</p:properties>
</file>

<file path=customXml/itemProps1.xml><?xml version="1.0" encoding="utf-8"?>
<ds:datastoreItem xmlns:ds="http://schemas.openxmlformats.org/officeDocument/2006/customXml" ds:itemID="{D5FC7B77-FD9F-42D6-A4BC-4AAD6B152F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82A403-1053-4EC6-BFE7-AB42796CC067}">
  <ds:schemaRefs>
    <ds:schemaRef ds:uri="bbe4e1ed-cf0a-4c91-8af7-beddb9546a66"/>
    <ds:schemaRef ds:uri="ed1d4a73-a910-43e1-ab08-7e07e675b91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FB55419-ECFD-462E-8B4C-DE11D8DBE7F0}">
  <ds:schemaRefs>
    <ds:schemaRef ds:uri="bbe4e1ed-cf0a-4c91-8af7-beddb9546a66"/>
    <ds:schemaRef ds:uri="ed1d4a73-a910-43e1-ab08-7e07e675b91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JoSDC’24 Training</vt:lpstr>
      <vt:lpstr>Simple Processor Design</vt:lpstr>
      <vt:lpstr>What is a Processor?</vt:lpstr>
      <vt:lpstr>Processor Architecture</vt:lpstr>
      <vt:lpstr>Key Functions of a Processor</vt:lpstr>
      <vt:lpstr>Key Functions</vt:lpstr>
      <vt:lpstr>Major Components</vt:lpstr>
      <vt:lpstr>Processor’s Design</vt:lpstr>
      <vt:lpstr>Simple Processor’s Design </vt:lpstr>
      <vt:lpstr>PowerPoint Presentation</vt:lpstr>
      <vt:lpstr>PowerPoint Presentation</vt:lpstr>
      <vt:lpstr>PowerPoint Presentation</vt:lpstr>
      <vt:lpstr>Supported Instructions</vt:lpstr>
      <vt:lpstr>Instruction Encoding</vt:lpstr>
      <vt:lpstr>Move Instructions</vt:lpstr>
      <vt:lpstr>Add/Sub Instructions</vt:lpstr>
      <vt:lpstr>Example</vt:lpstr>
      <vt:lpstr>The sequence of instructions produces the same result as the single instruction mv r1,#-28.</vt:lpstr>
      <vt:lpstr>PowerPoint Presentation</vt:lpstr>
      <vt:lpstr>PowerPoint Presentation</vt:lpstr>
      <vt:lpstr>PowerPoint Presentation</vt:lpstr>
      <vt:lpstr>Waveform</vt:lpstr>
      <vt:lpstr>Demo-ModelSim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Fadi Obeidat</dc:creator>
  <cp:revision>3</cp:revision>
  <dcterms:created xsi:type="dcterms:W3CDTF">2024-09-13T17:04:25Z</dcterms:created>
  <dcterms:modified xsi:type="dcterms:W3CDTF">2024-09-22T11:40:38Z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0x010100F71E376376465F4B9F97E4628D810027</vt:lpwstr>
  </property>
  <property fmtid="{D5CDD505-2E9C-101B-9397-08002B2CF9AE}" pid="3" name="MediaServiceImageTags">
    <vt:lpwstr/>
  </property>
</Properties>
</file>