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903A7-F05B-443B-AA38-5B3C796B14D7}" v="2" dt="2023-09-14T09:01:56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sa.qandah2" userId="S::essa.qandah2_gmail.com#ext#@netorgft8471045.onmicrosoft.com::5dff54a0-e918-460b-bb01-f190627b31da" providerId="AD" clId="Web-{949903A7-F05B-443B-AA38-5B3C796B14D7}"/>
    <pc:docChg chg="modSld">
      <pc:chgData name="essa.qandah2" userId="S::essa.qandah2_gmail.com#ext#@netorgft8471045.onmicrosoft.com::5dff54a0-e918-460b-bb01-f190627b31da" providerId="AD" clId="Web-{949903A7-F05B-443B-AA38-5B3C796B14D7}" dt="2023-09-14T09:01:56.540" v="1" actId="1076"/>
      <pc:docMkLst>
        <pc:docMk/>
      </pc:docMkLst>
      <pc:sldChg chg="modSp">
        <pc:chgData name="essa.qandah2" userId="S::essa.qandah2_gmail.com#ext#@netorgft8471045.onmicrosoft.com::5dff54a0-e918-460b-bb01-f190627b31da" providerId="AD" clId="Web-{949903A7-F05B-443B-AA38-5B3C796B14D7}" dt="2023-09-14T09:01:56.540" v="1" actId="1076"/>
        <pc:sldMkLst>
          <pc:docMk/>
          <pc:sldMk cId="3163880482" sldId="257"/>
        </pc:sldMkLst>
        <pc:picChg chg="mod">
          <ac:chgData name="essa.qandah2" userId="S::essa.qandah2_gmail.com#ext#@netorgft8471045.onmicrosoft.com::5dff54a0-e918-460b-bb01-f190627b31da" providerId="AD" clId="Web-{949903A7-F05B-443B-AA38-5B3C796B14D7}" dt="2023-09-14T09:01:56.540" v="1" actId="1076"/>
          <ac:picMkLst>
            <pc:docMk/>
            <pc:sldMk cId="3163880482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98F3-FE0F-4585-8FE1-F702140912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8228-F2A9-44EE-B08C-DCB499B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98F3-FE0F-4585-8FE1-F702140912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8228-F2A9-44EE-B08C-DCB499B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98F3-FE0F-4585-8FE1-F702140912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8228-F2A9-44EE-B08C-DCB499B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2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98F3-FE0F-4585-8FE1-F702140912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8228-F2A9-44EE-B08C-DCB499B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98F3-FE0F-4585-8FE1-F702140912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8228-F2A9-44EE-B08C-DCB499B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98F3-FE0F-4585-8FE1-F702140912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8228-F2A9-44EE-B08C-DCB499B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3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98F3-FE0F-4585-8FE1-F702140912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8228-F2A9-44EE-B08C-DCB499B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98F3-FE0F-4585-8FE1-F702140912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8228-F2A9-44EE-B08C-DCB499B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98F3-FE0F-4585-8FE1-F702140912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8228-F2A9-44EE-B08C-DCB499B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98F3-FE0F-4585-8FE1-F702140912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8228-F2A9-44EE-B08C-DCB499B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1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98F3-FE0F-4585-8FE1-F702140912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18228-F2A9-44EE-B08C-DCB499B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8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498F3-FE0F-4585-8FE1-F702140912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8228-F2A9-44EE-B08C-DCB499B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5 Part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988" y="1988594"/>
            <a:ext cx="61626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8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712"/>
          </a:xfrm>
        </p:spPr>
        <p:txBody>
          <a:bodyPr>
            <a:normAutofit fontScale="90000"/>
          </a:bodyPr>
          <a:lstStyle/>
          <a:p>
            <a:r>
              <a:rPr lang="en-US" dirty="0"/>
              <a:t>Lab 5 Part III</a:t>
            </a:r>
          </a:p>
        </p:txBody>
      </p:sp>
      <p:sp>
        <p:nvSpPr>
          <p:cNvPr id="4" name="Rectangle 3"/>
          <p:cNvSpPr/>
          <p:nvPr/>
        </p:nvSpPr>
        <p:spPr>
          <a:xfrm>
            <a:off x="8305441" y="2525482"/>
            <a:ext cx="886968" cy="22206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H0</a:t>
            </a:r>
          </a:p>
        </p:txBody>
      </p:sp>
      <p:sp>
        <p:nvSpPr>
          <p:cNvPr id="10" name="Oval 9"/>
          <p:cNvSpPr/>
          <p:nvPr/>
        </p:nvSpPr>
        <p:spPr>
          <a:xfrm>
            <a:off x="6025452" y="3209109"/>
            <a:ext cx="399627" cy="32222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43290" y="3918848"/>
            <a:ext cx="399627" cy="32222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54587" y="2534193"/>
            <a:ext cx="886968" cy="22206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H1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36043" y="2534193"/>
            <a:ext cx="886968" cy="22206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S0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83729" y="2534193"/>
            <a:ext cx="886968" cy="22206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S1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40812" y="2534193"/>
            <a:ext cx="886968" cy="22206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M0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503" y="2534194"/>
            <a:ext cx="884513" cy="22206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M1</a:t>
            </a:r>
          </a:p>
        </p:txBody>
      </p:sp>
      <p:cxnSp>
        <p:nvCxnSpPr>
          <p:cNvPr id="22" name="Elbow Connector 21"/>
          <p:cNvCxnSpPr>
            <a:stCxn id="4" idx="2"/>
            <a:endCxn id="14" idx="3"/>
          </p:cNvCxnSpPr>
          <p:nvPr/>
        </p:nvCxnSpPr>
        <p:spPr>
          <a:xfrm rot="5400000" flipH="1">
            <a:off x="7594424" y="3591667"/>
            <a:ext cx="1101632" cy="1207370"/>
          </a:xfrm>
          <a:prstGeom prst="bentConnector4">
            <a:avLst>
              <a:gd name="adj1" fmla="val -20751"/>
              <a:gd name="adj2" fmla="val 6836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041138" y="1383128"/>
            <a:ext cx="1146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CLOCK_50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70387" y="5012571"/>
            <a:ext cx="865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roll_H0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249751" y="3162003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en_H0</a:t>
            </a:r>
          </a:p>
        </p:txBody>
      </p:sp>
      <p:sp>
        <p:nvSpPr>
          <p:cNvPr id="48" name="Oval 47"/>
          <p:cNvSpPr/>
          <p:nvPr/>
        </p:nvSpPr>
        <p:spPr>
          <a:xfrm>
            <a:off x="2691149" y="3209110"/>
            <a:ext cx="399627" cy="32222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91149" y="3918849"/>
            <a:ext cx="399627" cy="322225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845863" y="2646021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en_S0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68161" y="3059897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en_S1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06446" y="2646021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en_M0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1878" y="298750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en_M1</a:t>
            </a:r>
          </a:p>
        </p:txBody>
      </p:sp>
      <p:cxnSp>
        <p:nvCxnSpPr>
          <p:cNvPr id="68" name="Elbow Connector 67"/>
          <p:cNvCxnSpPr/>
          <p:nvPr/>
        </p:nvCxnSpPr>
        <p:spPr>
          <a:xfrm rot="5400000" flipH="1">
            <a:off x="5867017" y="3581441"/>
            <a:ext cx="1101632" cy="1207370"/>
          </a:xfrm>
          <a:prstGeom prst="bentConnector4">
            <a:avLst>
              <a:gd name="adj1" fmla="val -20751"/>
              <a:gd name="adj2" fmla="val 6836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>
            <a:off x="4221030" y="3613446"/>
            <a:ext cx="1101632" cy="1207370"/>
          </a:xfrm>
          <a:prstGeom prst="bentConnector4">
            <a:avLst>
              <a:gd name="adj1" fmla="val -20751"/>
              <a:gd name="adj2" fmla="val 6836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>
            <a:off x="2580649" y="3613446"/>
            <a:ext cx="1101632" cy="1207370"/>
          </a:xfrm>
          <a:prstGeom prst="bentConnector4">
            <a:avLst>
              <a:gd name="adj1" fmla="val -20751"/>
              <a:gd name="adj2" fmla="val 6836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5400000" flipH="1">
            <a:off x="957491" y="3613445"/>
            <a:ext cx="1101632" cy="1207370"/>
          </a:xfrm>
          <a:prstGeom prst="bentConnector4">
            <a:avLst>
              <a:gd name="adj1" fmla="val -20751"/>
              <a:gd name="adj2" fmla="val 6836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524152" y="3079892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en_H1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763656" y="5004504"/>
            <a:ext cx="865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roll_H1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980577" y="5012571"/>
            <a:ext cx="826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roll_S0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387822" y="5095917"/>
            <a:ext cx="826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roll_S1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117" y="5373836"/>
            <a:ext cx="918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roll_M1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816305" y="5036508"/>
            <a:ext cx="918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roll_M0</a:t>
            </a:r>
          </a:p>
        </p:txBody>
      </p:sp>
      <p:cxnSp>
        <p:nvCxnSpPr>
          <p:cNvPr id="82" name="Elbow Connector 81"/>
          <p:cNvCxnSpPr/>
          <p:nvPr/>
        </p:nvCxnSpPr>
        <p:spPr>
          <a:xfrm rot="5400000">
            <a:off x="111486" y="4750896"/>
            <a:ext cx="434291" cy="4422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0232093" y="2555971"/>
            <a:ext cx="886968" cy="22206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Slow clock</a:t>
            </a:r>
          </a:p>
        </p:txBody>
      </p:sp>
      <p:cxnSp>
        <p:nvCxnSpPr>
          <p:cNvPr id="85" name="Elbow Connector 84"/>
          <p:cNvCxnSpPr>
            <a:stCxn id="84" idx="2"/>
          </p:cNvCxnSpPr>
          <p:nvPr/>
        </p:nvCxnSpPr>
        <p:spPr>
          <a:xfrm rot="5400000" flipH="1">
            <a:off x="9354146" y="3455227"/>
            <a:ext cx="1142347" cy="1500515"/>
          </a:xfrm>
          <a:prstGeom prst="bentConnector4">
            <a:avLst>
              <a:gd name="adj1" fmla="val -20011"/>
              <a:gd name="adj2" fmla="val 6477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816200" y="5054797"/>
            <a:ext cx="2101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roll_one_Hundredth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11119061" y="3079892"/>
            <a:ext cx="7250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11101732" y="2621515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enable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119061" y="1753578"/>
            <a:ext cx="939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Reset_n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7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54" grpId="0"/>
      <p:bldP spid="55" grpId="0"/>
      <p:bldP spid="56" grpId="0"/>
      <p:bldP spid="59" grpId="0"/>
      <p:bldP spid="73" grpId="0"/>
      <p:bldP spid="74" grpId="0"/>
      <p:bldP spid="75" grpId="0"/>
      <p:bldP spid="76" grpId="0"/>
      <p:bldP spid="77" grpId="0"/>
      <p:bldP spid="78" grpId="0"/>
      <p:bldP spid="84" grpId="0" animBg="1"/>
      <p:bldP spid="87" grpId="0"/>
      <p:bldP spid="91" grpId="0"/>
      <p:bldP spid="9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c10190-6c5d-4299-8aff-651c491b3358" xsi:nil="true"/>
    <lcf76f155ced4ddcb4097134ff3c332f xmlns="4a9cf6cf-9f1c-476c-a7d5-33f96438e57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E4F4978D93447B28D566404D4552A" ma:contentTypeVersion="12" ma:contentTypeDescription="Create a new document." ma:contentTypeScope="" ma:versionID="0af6ccb32527f4411e91a4b94591b6a6">
  <xsd:schema xmlns:xsd="http://www.w3.org/2001/XMLSchema" xmlns:xs="http://www.w3.org/2001/XMLSchema" xmlns:p="http://schemas.microsoft.com/office/2006/metadata/properties" xmlns:ns2="4a9cf6cf-9f1c-476c-a7d5-33f96438e575" xmlns:ns3="0ec10190-6c5d-4299-8aff-651c491b3358" targetNamespace="http://schemas.microsoft.com/office/2006/metadata/properties" ma:root="true" ma:fieldsID="548c22f5ae27ebe8fcce236db21c53ae" ns2:_="" ns3:_="">
    <xsd:import namespace="4a9cf6cf-9f1c-476c-a7d5-33f96438e575"/>
    <xsd:import namespace="0ec10190-6c5d-4299-8aff-651c491b33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cf6cf-9f1c-476c-a7d5-33f96438e5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0ec5623-75bb-48dd-91fd-2a266ffe7a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10190-6c5d-4299-8aff-651c491b335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159a45a-c37d-4ea7-b6cd-fd36a7b9733f}" ma:internalName="TaxCatchAll" ma:showField="CatchAllData" ma:web="0ec10190-6c5d-4299-8aff-651c491b33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29ACB7-661A-438A-849B-5B32284DDB23}">
  <ds:schemaRefs>
    <ds:schemaRef ds:uri="http://schemas.microsoft.com/office/2006/metadata/properties"/>
    <ds:schemaRef ds:uri="http://schemas.microsoft.com/office/infopath/2007/PartnerControls"/>
    <ds:schemaRef ds:uri="0ec10190-6c5d-4299-8aff-651c491b3358"/>
    <ds:schemaRef ds:uri="4a9cf6cf-9f1c-476c-a7d5-33f96438e575"/>
  </ds:schemaRefs>
</ds:datastoreItem>
</file>

<file path=customXml/itemProps2.xml><?xml version="1.0" encoding="utf-8"?>
<ds:datastoreItem xmlns:ds="http://schemas.openxmlformats.org/officeDocument/2006/customXml" ds:itemID="{50F55E8B-258A-4545-9074-FD9AB4E043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7BBF6D-E36B-440F-9323-FEC6FD2E2A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9cf6cf-9f1c-476c-a7d5-33f96438e575"/>
    <ds:schemaRef ds:uri="0ec10190-6c5d-4299-8aff-651c491b33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32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Lab 5 Part III</vt:lpstr>
      <vt:lpstr>PowerPoint Presentation</vt:lpstr>
      <vt:lpstr>Lab 5 Part III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2023-09-09T08:30:07Z</dcterms:created>
  <dcterms:modified xsi:type="dcterms:W3CDTF">2023-09-14T09:02:06Z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0x010100CF4E4F4978D93447B28D566404D4552A</vt:lpwstr>
  </property>
  <property fmtid="{D5CDD505-2E9C-101B-9397-08002B2CF9AE}" pid="3" name="MediaServiceImageTags">
    <vt:lpwstr/>
  </property>
</Properties>
</file>