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8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12.xml" ContentType="application/inkml+xml"/>
  <Override PartName="/ppt/ink/ink11.xml" ContentType="application/inkml+xml"/>
  <Override PartName="/ppt/ink/ink13.xml" ContentType="application/inkml+xml"/>
  <Override PartName="/ppt/ink/ink10.xml" ContentType="application/inkml+xml"/>
  <Override PartName="/ppt/ink/ink9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35:0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2790 0 24575,'-1659'0'0,"1631"2"0,0 1 0,-44 10 0,42-7 0,-60 5 0,-436-9 0,250-4 0,217 7-1365,37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24575,'0'67'0,"-3"114"0,0-155 0,0 0 0,-2-1 0,-1 1 0,-1-2 0,-10 26 0,11-33 0,0 1 0,2 0 0,0 0 0,0 0 0,0 30 0,5 96 0,1-68 0,0 28 0,0 4 0,-18 176 0,-5 116 0,8-83 0,-8 537 0,23-586 0,-4-235 0,-1 0 0,-9 39 0,-5 44 0,18 101 0,-3 41 0,-12-202 0,10-45 0,18-23 0,8-17 0,-7 9 0,1 1 0,2 0 0,-1 2 0,2 0 0,38-27 0,-57 44 0,0 1 0,0-1 0,0 0 0,1 0 0,-1 0 0,0 0 0,0 0 0,0 0 0,0 0 0,0 1 0,0-1 0,0 0 0,0 0 0,0 0 0,0 0 0,0 0 0,0 0 0,1 0 0,-1 0 0,0 0 0,0 1 0,0-1 0,0 0 0,0 0 0,0 0 0,0 0 0,1 0 0,-1 0 0,0 0 0,0 0 0,0 0 0,0 0 0,0 0 0,0 0 0,1 0 0,-1 0 0,0 0 0,0 0 0,0 0 0,0 0 0,0 0 0,0 0 0,0 0 0,1 0 0,-1 0 0,0-1 0,0 1 0,0 0 0,0 0 0,0 0 0,0 0 0,0 0 0,0 0 0,1 0 0,-10 18 0,-19 24 0,-22 24 0,37-46 0,-1 0 0,-2-2 0,1 0 0,-32 27 0,45-42 0,-1-1 0,1-1 0,-1 1 0,0 0 0,0 0 0,0-1 0,0 0 0,0 0 0,0 1 0,0-2 0,0 1 0,-1 0 0,1-1 0,0 1 0,0-1 0,-1 0 0,1 0 0,0 0 0,0-1 0,-1 1 0,1-1 0,0 0 0,0 0 0,0 0 0,0 0 0,0 0 0,0-1 0,0 1 0,0-1 0,0 0 0,1 0 0,-4-3 0,-7-8 0,0 0 0,1-1 0,1 0 0,-18-30 0,0 1 0,19 31-227,-1 1-1,0-1 1,-1 2-1,-1-1 1,-13-7-1,6 5-6598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24575,'-1'11'0,"0"-1"0,-1 1 0,0 0 0,-7 19 0,-6 30 0,12-26 0,-2 14 0,-11 52 0,11-75 34,2 0 1,-1 38-1,4-41-401,-1 0 0,-1 0 0,-10 39 0,5-40-6459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0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3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139 432 24575,'0'570'0,"-3"-523"0,-2 0 0,-19 78 0,18-97 0,-50 350 0,28-140 0,18-143 0,4 0 0,7 132 0,2-70 0,-3-142 0,-1 20 0,2 1 0,1-1 0,2 0 0,9 38 0,-11-64 0,0 0 0,1 0 0,1-1 0,-1 1 0,1-1 0,1 0 0,0 0 0,0 0 0,0 0 0,1-1 0,0 0 0,1 0 0,-1-1 0,1 0 0,0 0 0,1-1 0,0 1 0,-1-2 0,2 1 0,15 6 0,-6-5 0,1-1 0,-1-1 0,1 0 0,1-2 0,24 1 0,103-7 0,-47 0 0,1411 4 0,-1388 6 0,136 23 0,-138-13 0,138 2 0,343-20 0,-590 1 0,1 0 0,-1-1 0,0-1 0,0 0 0,0-1 0,-1 0 0,1-1 0,-1 0 0,0 0 0,11-9 0,4-3 0,0-1 0,41-39 0,-54 46 0,0-1 0,-2-1 0,1 1 0,-2-2 0,1 0 0,-2 0 0,0-1 0,-1 0 0,0 0 0,-1-1 0,-1 0 0,0 0 0,-2-1 0,0 1 0,0-1 0,-2 0 0,2-29 0,-7-323 0,0 351 0,-1 0 0,0 0 0,-1 0 0,-8-18 0,-12-44 0,16 17 0,3-1 0,3 0 0,7-90 0,-1 18 0,-3-933 0,-2 1041 0,0 0 0,-11-43 0,-3-36 0,13 81-682,-10-48-1,7 46-6143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3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3645 667 24575,'-7'0'0,"1"1"0,0 0 0,0 0 0,0 1 0,0 0 0,0 0 0,-7 3 0,-14 6 0,-544 136 0,499-134 0,0-3 0,-87 2 0,-147-15 0,112 0 0,-418 3 0,548-4 0,1-2 0,-99-23 0,15 2 0,105 18 0,1-1 0,-68-28 0,-13-4 0,105 37 0,0-2 0,0 0 0,1-1 0,0 0 0,1-2 0,0 0 0,-21-18 0,-92-96 0,56 51 0,-54-35 0,74 67 0,-54-56 0,87 79 0,-1 1 0,0 2 0,-2 0 0,-26-14 0,-2-1 0,37 17 0,23 9 0,27 10 0,6 4 0,1-2 0,-1-3 0,1-1 0,1-2 0,63-5 0,-25 1 0,-83 2 0,-1 0 0,1 0 0,0-1 0,0 1 0,0 0 0,0 0 0,0 0 0,0 0 0,0 0 0,0 0 0,0 0 0,0 0 0,0 0 0,0 0 0,0 0 0,0 0 0,0 0 0,0 0 0,0 0 0,0 0 0,0-1 0,0 1 0,0 0 0,0 0 0,0 0 0,0 0 0,0 0 0,0 0 0,0 0 0,0 0 0,0 0 0,0 0 0,0 0 0,0 0 0,0 0 0,0-1 0,0 1 0,0 0 0,0 0 0,0 0 0,0 0 0,0 0 0,0 0 0,0 0 0,0 0 0,0 0 0,0 0 0,0 0 0,1 0 0,-14-7 0,-20-4 0,-157-24 0,178 32 0,1 1 0,0 0 0,-1 1 0,1 0 0,0 0 0,-16 2 0,24 0 0,0-1 0,0 1 0,0 0 0,0 0 0,0 0 0,1 0 0,-1 0 0,0 1 0,1-1 0,-1 1 0,1 0 0,-1 0 0,1 0 0,0 0 0,0 0 0,0 0 0,0 0 0,0 1 0,1-1 0,-1 1 0,1 0 0,-1-1 0,1 1 0,0 0 0,0 0 0,0-1 0,0 1 0,1 0 0,-1 3 0,-3 32 0,1-1 0,2 1 0,6 55 0,0 6 0,-5 55-1365,0-140-5461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24575,'0'6'0,"0"7"0,0 8 0,0 5 0,0 4 0,0 3 0,0 2 0,0 0 0,0 0 0,0-1 0,0 0 0,0 0 0,0 0 0,0 0 0,0-1 0,0 0 0,0 1 0,0-7-8191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3 424 24575,'14'273'0,"-2"-76"0,-3 684 0,-10-629 0,-1-196 0,-14 72 0,8-73 0,-1 78 0,7-29 0,6 123 0,-4-221 0,1 0 0,-1-1 0,1 1 0,0 0 0,1-1 0,0 1 0,0-1 0,0 1 0,0-1 0,1 0 0,0 0 0,0 0 0,0 0 0,0-1 0,1 1 0,0-1 0,0 0 0,0 0 0,1 0 0,-1 0 0,8 4 0,-1-3 0,0-1 0,0 0 0,0-1 0,1 0 0,-1-1 0,1 0 0,-1 0 0,1-1 0,19-2 0,42-3 0,1-4 0,128-31 0,74-9 0,292 40 0,-324 11 0,-181-4 0,30 0 0,0 4 0,95 15 0,-124-10 0,0-3 0,98-6 0,53 3 0,-172 4 0,82 22 0,-88-18 0,1-2 0,0-1 0,48 3 0,-40-10 0,-6 0 0,79 11 0,-30 1 0,1-5 0,120-5 0,-137-2 0,-63 0 0,-1 0 0,1-1 0,0 0 0,0-1 0,-1 1 0,1-2 0,-1 1 0,0-2 0,0 1 0,0-1 0,0 0 0,0-1 0,-1 0 0,0 0 0,0-1 0,0 0 0,-1-1 0,0 1 0,0-1 0,-1-1 0,0 1 0,0-1 0,0 0 0,-1-1 0,0 1 0,-1-1 0,0 0 0,-1 0 0,1 0 0,-2-1 0,1 1 0,1-19 0,-2-79 0,-3 75 0,2 0 0,1 1 0,6-35 0,4-18 0,-3-2 0,-5 1 0,-7-110 0,1 43 0,2-1285 0,0 1427 0,1 0 0,0 0 0,1 0 0,0 0 0,0 0 0,1 0 0,0 1 0,1-1 0,0 1 0,1 0 0,7-12 0,-7 12 0,-1 0 0,0 0 0,0-1 0,-1 1 0,0-1 0,0 0 0,-1 0 0,1-19 0,-3 25 0,0-1 0,0 1 0,0 0 0,0-1 0,-1 1 0,1 0 0,-1-1 0,0 1 0,-1 0 0,1 0 0,-1 0 0,0 0 0,0 0 0,0 0 0,0 0 0,-1 1 0,1-1 0,-1 1 0,0-1 0,0 1 0,0 0 0,-5-3 0,-71-36 120,72 39-285,-1-1 0,0 1 0,0 1 0,0 0 0,0 0 0,0 1 0,0-1 0,-13 1 0,4 4-6661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1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4188 808 24575,'-638'0'0,"606"-1"0,0-2 0,-44-10 0,42 6 0,-59-4 0,-589 10 0,325 3 0,179-4 0,-203 5 0,311 4 0,-75 19 0,-52 5 0,48-14 0,71-7 0,-93 1 0,38-14 0,-166 5 0,196 14 0,66-9 0,-57 3 0,81-10 0,-1 1 0,0-2 0,1 0 0,-1-1 0,1 0 0,-24-8 0,32 8 0,0 0 0,0 0 0,1 0 0,-1-1 0,1 0 0,0 0 0,0 0 0,0-1 0,0 1 0,1-1 0,-1 0 0,1 0 0,0 0 0,0 0 0,0-1 0,1 1 0,-1-1 0,1 1 0,0-1 0,-2-10 0,-2-18 0,2 0 0,1-1 0,2 1 0,1-1 0,5-37 0,-1-20 0,-5 3 0,4-67 0,-2 149 0,0 0 0,1-1 0,0 1 0,0 0 0,1 0 0,0 0 0,0 1 0,0-1 0,1 1 0,-1-1 0,1 1 0,1 0 0,-1 1 0,1-1 0,-1 1 0,1 0 0,1 0 0,-1 0 0,0 1 0,1-1 0,6-1 0,10-6 0,1 2 0,-1 0 0,2 2 0,29-6 0,232-46 0,-235 51 0,0 3 0,0 1 0,101 7 0,-40 0 0,102-5 0,209 5 0,-126 26 0,277 37 0,-449-48 0,74 13 0,190 23 0,-185-22 0,-129-17 0,144 8 0,-151-22 0,206-5 0,-204-12 0,-61 13 0,0 0 0,1 1 0,0 0 0,-1 0 0,1 0 0,0 1 0,-1 1 0,1 0 0,0 0 0,0 0 0,0 1 0,11 3 0,-19-3 0,1-1 0,0 1 0,0 0 0,-1 0 0,1 0 0,-1 0 0,1 0 0,-1 0 0,1 0 0,-1 1 0,0-1 0,1 1 0,-1-1 0,0 1 0,0-1 0,0 1 0,0-1 0,0 1 0,-1 0 0,1 0 0,0-1 0,-1 1 0,1 0 0,-1 0 0,0 0 0,0 0 0,1 0 0,-1-1 0,0 1 0,-1 0 0,1 0 0,0 0 0,0 0 0,-1 0 0,1-1 0,-1 1 0,-1 2 0,-3 10 0,-1 0 0,-1-1 0,-16 25 0,7-10 0,2-1 0,-45 101 0,53-111 0,1 0 0,0 1 0,2-1 0,0 1 0,-1 35 0,-2 7-1365,0-38-5461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3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4988 24575,'-16'-475'0,"2"151"0,11 198 0,-24-528 0,-32 38 0,-21-359 0,75 718 0,-6-110 0,-3 158 0,-27-556 0,41 752 0,0-1 0,1 1 0,0-1 0,2 1 0,5-24 0,-7 34 0,0 1 0,-1 0 0,1-1 0,0 1 0,0 0 0,0-1 0,1 1 0,-1 0 0,1 0 0,-1 0 0,1 0 0,-1 0 0,1 1 0,0-1 0,0 0 0,0 1 0,0-1 0,0 1 0,1 0 0,-1 0 0,0 0 0,0 0 0,1 0 0,-1 0 0,1 0 0,-1 1 0,1-1 0,-1 1 0,1 0 0,-1 0 0,1 0 0,-1 0 0,1 0 0,-1 0 0,1 1 0,-1 0 0,0-1 0,4 2 0,-4-1 0,1 0 0,-1 0 0,0 0 0,1 1 0,-1-1 0,0 1 0,0-1 0,0 1 0,0 0 0,0 0 0,0-1 0,0 2 0,-1-1 0,1 0 0,-1 0 0,0 0 0,1 1 0,-1-1 0,0 1 0,1 2 0,10 62 0,-12-59 0,1 0 0,0 1 0,0-1 0,1 0 0,0 0 0,1 0 0,5 11 0,-7-16 0,0-1 0,1 1 0,-1-1 0,1 0 0,0 0 0,0 1 0,0-1 0,0-1 0,0 1 0,0 0 0,1 0 0,-1-1 0,0 1 0,1-1 0,0 0 0,-1 0 0,1 0 0,0 0 0,-1 0 0,1 0 0,0-1 0,0 1 0,0-1 0,-1 0 0,1 0 0,0 0 0,0 0 0,4-1 0,-5 0 0,0 0 0,1-1 0,-1 1 0,0 0 0,0-1 0,0 0 0,0 1 0,0-1 0,0 0 0,-1 0 0,1 0 0,-1 0 0,1 0 0,-1 0 0,0-1 0,1 1 0,-1 0 0,0-1 0,-1 1 0,1-1 0,0 1 0,-1-1 0,1 1 0,-1-1 0,0 0 0,0 1 0,0-1 0,0 1 0,0-1 0,-1 0 0,0-2 0,-3-8 0,-1 0 0,0 0 0,-1 1 0,0 0 0,-1 0 0,0 1 0,0 0 0,-2 0 0,-17-18 0,-2-5 0,23 29 0,0 0 0,-1 1 0,1-1 0,-1 1 0,0 0 0,0 1 0,0-1 0,-1 1 0,1 1 0,-1-1 0,0 1 0,0 0 0,0 1 0,0-1 0,0 2 0,-12-1 0,-12 0 0,1 1 0,-44 6 0,67-5 0,-1 1 0,1 0 0,0 0 0,0 1 0,0 0 0,0 0 0,0 1 0,0 0 0,1 0 0,0 0 0,0 1 0,0 0 0,1 0 0,-6 6 0,-8 11 0,1 1 0,-20 33 0,24-35 0,-14 35-1365,19-29-5461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3:5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1163 24575,'-4'-1'0,"-1"-1"0,1 0 0,0 0 0,0 0 0,0 0 0,0-1 0,0 1 0,0-1 0,1 0 0,-1-1 0,1 1 0,0 0 0,0-1 0,-3-5 0,-8-5 0,-29-29 0,2-1 0,-49-68 0,79 95 0,0 0 0,1-1 0,0 0 0,2 0 0,0-1 0,1-1 0,1 1 0,0-1 0,2 0 0,-4-37 0,8 44 0,0 0 0,1 0 0,0 1 0,1-1 0,0 0 0,1 1 0,0-1 0,7-15 0,-1 9 0,1 1 0,1 0 0,0 0 0,19-22 0,-8 12 0,-14 15 0,1 2 0,1-1 0,0 1 0,1 1 0,-1-1 0,16-9 0,215-126 0,-179 115 0,-2-1 0,1 3 0,88-28 0,-144 55 0,1 0 0,-1 1 0,0 0 0,1 0 0,-1 1 0,1 0 0,-1 0 0,1 0 0,-1 0 0,1 1 0,-1 0 0,1 0 0,-1 0 0,0 1 0,1 0 0,-1 0 0,0 0 0,0 1 0,0-1 0,-1 1 0,1 0 0,-1 1 0,1-1 0,-1 1 0,0 0 0,-1 0 0,1 0 0,-1 1 0,1-1 0,-1 1 0,-1-1 0,1 1 0,-1 0 0,1 0 0,-1 1 0,-1-1 0,1 0 0,-1 1 0,0-1 0,0 1 0,0 8 0,0 53 0,-3-56 0,2 0 0,0 0 0,0 0 0,1 0 0,0 0 0,1 0 0,0 0 0,1 0 0,0-1 0,0 1 0,7 12 0,24 42 0,-24-44 0,1 0 0,17 24 0,-17-29 0,-5-7 0,0 0 0,1 0 0,0-1 0,0 0 0,1 0 0,9 7 0,-16-14 0,1 0 0,-1 0 0,1 0 0,-1-1 0,1 1 0,0 0 0,-1-1 0,1 1 0,0-1 0,0 1 0,-1-1 0,1 0 0,0 0 0,0 0 0,0 0 0,-1 0 0,4-1 0,-2 0 0,-1 0 0,1 0 0,-1-1 0,1 1 0,-1-1 0,0 1 0,0-1 0,0 0 0,0 0 0,0 0 0,0 0 0,-1 0 0,1 0 0,-1-1 0,2-2 0,7-13 0,-2 0 0,0 0 0,4-19 0,-6 20 0,0 0 0,0 1 0,2 0 0,11-19 0,-6 15 0,-1-1 0,-1 0 0,13-33 0,-24 54 0,0 0 0,0 0 0,1-1 0,-1 1 0,0 0 0,0 0 0,0-1 0,1 1 0,-1 0 0,0 0 0,0-1 0,0 1 0,0 0 0,0-1 0,0 1 0,0 0 0,0 0 0,0-1 0,0 1 0,0 0 0,0-1 0,0 1 0,0 0 0,0 0 0,0-1 0,0 1 0,0 0 0,0-1 0,0 1 0,0 0 0,0 0 0,-1-1 0,1 1 0,0 0 0,0 0 0,0 0 0,-1-1 0,1 1 0,0 0 0,-1-1 0,-10 8 0,-14 19 0,17-14 0,1 0 0,0 1 0,1 0 0,0 0 0,-6 26 0,-13 75 0,21-95 0,0 25 0,4-34 0,-1 1 0,0 0 0,-1-1 0,0 0 0,-5 16 0,6-24 0,0 1 0,0-1 0,0 0 0,0 0 0,-1 0 0,1-1 0,-1 1 0,1 0 0,-1 0 0,0-1 0,1 1 0,-1-1 0,0 0 0,0 1 0,0-1 0,0 0 0,0 0 0,-1 0 0,1 0 0,0-1 0,0 1 0,0-1 0,-1 1 0,1-1 0,0 0 0,-1 1 0,1-1 0,0-1 0,-5 1 0,-88-10 0,-112-4 0,174 14-1365,5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4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1039 4588 24575,'-2'-21'0,"-1"1"0,-1 0 0,-1 0 0,0 0 0,-2 1 0,0 0 0,-1 0 0,-14-23 0,5 7 0,-65-136 0,-77-172 0,93 190 0,-43-109 0,50 91 0,-38-187 0,-13-185 0,79 380 0,-3-21 0,-42-203 0,61 303 0,3-1 0,4 0 0,4 0 0,11-151 0,-5 211 0,2 0 0,1 0 0,1 1 0,0-1 0,2 2 0,1-1 0,1 1 0,1 0 0,1 1 0,1 1 0,1 0 0,0 0 0,2 1 0,21-21 0,13-10 0,-28 27 0,38-31 0,154-112 0,-174 135 0,-1-2 0,-2-2 0,48-58 0,-79 87 0,0 0 0,1 1 0,-1 0 0,1 1 0,1-1 0,-1 1 0,1 0 0,-1 1 0,17-7 0,-22 10 0,0 1 0,0-1 0,1 1 0,-1-1 0,0 1 0,0 0 0,1 0 0,-1 0 0,0 0 0,1 0 0,-1 0 0,0 1 0,0-1 0,1 1 0,-1-1 0,0 1 0,2 1 0,-1 0 0,-1-1 0,0 1 0,-1 0 0,1 0 0,0 0 0,0 0 0,-1 0 0,1 1 0,-1-1 0,0 0 0,1 1 0,-1-1 0,0 1 0,-1-1 0,1 1 0,0-1 0,-1 1 0,1 3 0,4 40 0,-2 0 0,-7 92 0,0-28 0,4-11 0,0-60 0,0-34 0,0-14 0,0 1 0,1-9 0,-1-1 0,0 1 0,-2 0 0,0-1 0,-1 1 0,0 0 0,-2 0 0,-7-19 0,-21-43 0,-29-110 0,52 133 0,9 43 0,-1 0 0,0 0 0,-1 1 0,-6-17 0,8 26 0,-1 0 0,1 0 0,-1-1 0,0 1 0,0 0 0,0 1 0,-1-1 0,1 0 0,-1 1 0,1-1 0,-1 1 0,0 0 0,0 0 0,0 0 0,0 0 0,0 0 0,0 1 0,-1-1 0,1 1 0,-4-1 0,-16-2 0,0 1 0,-1 1 0,1 1 0,-1 1 0,-29 3 0,-7 0 0,31 0 0,-1 1 0,-43 11 0,4-1 0,30-5 0,1 1 0,1 2 0,0 1 0,0 3 0,-43 24 0,75-38-76,1 1 1,0-1-1,-1 1 0,1 0 0,1 0 0,-1 0 0,0 1 0,1-1 1,0 1-1,0 0 0,0 0 0,0 0 0,0 0 0,1 0 1,0 1-1,0-1 0,-3 9 0,0 10-6750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5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7 170 24575,'0'22'0,"2"-1"0,0 1 0,1-1 0,1 0 0,1 0 0,1 0 0,1-1 0,1 0 0,1 0 0,19 33 0,-19-37 0,0-2 0,0 0 0,2 0 0,0 0 0,16 15 0,-21-24 0,1 0 0,0-1 0,0 0 0,0 0 0,0 0 0,1-1 0,-1 0 0,1 0 0,0-1 0,0 0 0,0-1 0,0 1 0,12-1 0,-11 0 0,0 0 0,1-1 0,-1-1 0,0 1 0,1-1 0,-1-1 0,0 0 0,0 0 0,0-1 0,0 0 0,0-1 0,13-7 0,-16 7 0,-1 0 0,0-1 0,0 1 0,0-1 0,0-1 0,-1 1 0,0-1 0,0 1 0,0-1 0,-1 0 0,1 0 0,-2-1 0,1 1 0,-1-1 0,0 1 0,0-1 0,-1 0 0,1-7 0,3-26 0,-3-1 0,-1 1 0,-7-68 0,6 101 0,-1 1 0,0 0 0,-1-1 0,0 1 0,0 0 0,0 0 0,0 0 0,-1 0 0,0 1 0,-1-1 0,1 1 0,-1-1 0,0 1 0,0 0 0,-1 1 0,1-1 0,-1 1 0,0 0 0,-9-6 0,-5 0 0,0 0 0,-1 2 0,0 0 0,-33-7 0,-1-1 0,39 11 0,0 1 0,-1 0 0,1 1 0,-1 1 0,0 0 0,-17 1 0,29 1 0,0 0 0,1 0 0,-1 0 0,0 1 0,1-1 0,-1 1 0,1 0 0,-1 0 0,1 0 0,-1 1 0,1-1 0,0 1 0,0 0 0,-1 0 0,1 0 0,0 0 0,1 0 0,-1 1 0,0-1 0,1 1 0,0 0 0,-1 0 0,1 0 0,0 0 0,0 0 0,1 0 0,-1 1 0,1-1 0,-1 0 0,1 1 0,-1 4 0,-2 55-1365,4-34-5461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6:2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5458 24575,'2'-10'0,"-1"0"0,2 0 0,-1 0 0,2 0 0,-1 0 0,1 1 0,1-1 0,9-15 0,1-3 0,-14 26 0,205-444 0,28-40 0,-99 213 0,-11 15-717,483-953-1379,-594 1187 2277,5-10-363,41-56 1,-49 77 695,0 1 0,1 1 0,1 0 0,13-10 0,187-164-47,-142 120-488,144-105 0,1 6 21,-29 19 0,152-111 0,-204 163 0,-16 14 0,30-46 0,-92 75 0,3 2 0,114-71 0,-115 81 0,-2-2 0,99-91 0,-24 18 0,13-9 0,55-42 0,-16 38 0,-167 117 0,-1 1 0,1 0 0,0 1 0,0 1 0,1 0 0,0 1 0,0 1 0,1 1 0,-1 0 0,0 1 0,1 1 0,25 2 0,-40-1 0,1 0 0,-1 0 0,0 1 0,0-1 0,0 1 0,1 0 0,-1 0 0,0 0 0,0 0 0,0 1 0,0-1 0,-1 1 0,1-1 0,0 1 0,-1 0 0,1 0 0,-1 1 0,1-1 0,-1 0 0,0 1 0,0-1 0,0 1 0,0 0 0,-1-1 0,1 1 0,-1 0 0,0 0 0,1 0 0,-1 0 0,-1 1 0,1-1 0,0 0 0,-1 0 0,0 0 0,1 1 0,-1-1 0,0 0 0,-1 0 0,0 6 0,-2 8 0,0-1 0,0 0 0,-2 0 0,0 0 0,-1-1 0,-11 22 0,-49 126 0,40-92 0,20-99 0,4-21 0,5-78 0,-5-191 0,2 314 0,-1 1 0,1 0 0,-1-1 0,0 1 0,0 0 0,-1 0 0,1 0 0,0-1 0,-1 2 0,0-1 0,0 0 0,0 0 0,0 0 0,0 1 0,-1-1 0,1 1 0,-1 0 0,1 0 0,-1 0 0,0 0 0,0 0 0,0 0 0,0 1 0,0 0 0,0-1 0,0 1 0,-1 0 0,1 1 0,0-1 0,-5 0 0,-12-1 0,-1 0 0,1 2 0,0 0 0,-22 3 0,6 0 0,-40-4 0,52 0 0,0 1 0,0 0 0,0 2 0,-42 8 0,59-8-170,1 1-1,-1-1 0,1 1 1,0 1-1,0-1 0,0 1 1,-9 7-1,-7 10-6655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44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 24575,'-37'-1'0,"21"0"0,1 0 0,0 1 0,0 1 0,-25 4 0,36-4 0,1 0 0,0 0 0,-1 0 0,1 0 0,0 1 0,0-1 0,0 1 0,0 0 0,0 0 0,0 0 0,1 0 0,-1 1 0,1-1 0,-1 1 0,1-1 0,0 1 0,0 0 0,0 0 0,0 0 0,1 0 0,-1 0 0,1 0 0,0 0 0,0 1 0,-1 4 0,-2 19 0,2 0 0,0 0 0,2 0 0,4 34 0,0 6 0,-4-55 0,1 0 0,0 0 0,1 0 0,1 0 0,0 0 0,1-1 0,0 1 0,0-1 0,1 0 0,1 0 0,0 0 0,0-1 0,13 16 0,-14-21 0,0 1 0,1-1 0,-1 0 0,1-1 0,0 1 0,0-1 0,1 0 0,-1-1 0,1 1 0,0-1 0,-1-1 0,1 1 0,1-1 0,-1 0 0,0-1 0,0 0 0,1 0 0,-1-1 0,1 1 0,-1-1 0,0-1 0,1 0 0,8-2 0,-11 3 0,0-2 0,0 1 0,0 0 0,0-1 0,0 0 0,0 0 0,0-1 0,-1 1 0,1-1 0,-1 0 0,0 0 0,0 0 0,0-1 0,0 0 0,0 1 0,-1-1 0,0 0 0,5-7 0,-5 3 0,1-1 0,-1 0 0,0 0 0,-1 0 0,0 0 0,0 0 0,-1 0 0,0 0 0,-1-17 0,0-12 0,1 8 0,-1 0 0,-1 0 0,-1 0 0,-2 1 0,-1-1 0,-12-37 0,15 62 8,-1 0 0,1 0 0,-1 1 0,0-1 0,0 1 0,0 0 0,-1 0 0,0 0 0,0 0 0,0 1 0,0-1 0,0 1 0,-1 0 0,-7-4 0,3 3-220,-1 0 0,1 0 0,-1 1-1,1 1 1,-1-1 0,-18-1 0,1 2-6614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44:2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24575,'0'603'-1365,"0"-574"-5461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24575,'0'6'0,"0"7"0,0 8 0,0 5 0,0 5 0,0 2 0,0 1 0,0 1 0,0 0 0,0-1 0,0 1 0,0-1 0,0-1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1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3381 2575 24575,'-140'-7'0,"-252"-45"0,158 15 0,-577-100 0,658 110 0,-1 7 0,-298-1 0,-489 22 0,936-1 0,1 0 0,-1 0 0,0 0 0,0-1 0,1 0 0,-1 1 0,0-2 0,1 1 0,-1 0 0,1-1 0,-1 0 0,1 0 0,0-1 0,-8-4 0,9 3 0,0 1 0,0-1 0,1 1 0,0-1 0,-1 0 0,1 0 0,0 0 0,1 0 0,-1-1 0,1 1 0,0 0 0,0-1 0,0 1 0,1-1 0,-1 1 0,1-6 0,2-307 0,2 125 0,-4 135 0,-2 15 0,3 0 0,1 0 0,2 0 0,11-49 0,-8 61 0,-3 1 0,2-31 0,5-37 0,8-67 0,-17 124 0,2 0 0,2 0 0,1 0 0,20-60 0,-11 47 0,-2-1 0,13-101 0,-8 38 0,-12 50 0,-7 52 0,1 1 0,1-1 0,0 1 0,1 0 0,7-24 0,-8 34 0,0 1 0,0-1 0,0 1 0,1-1 0,-1 1 0,1 0 0,-1-1 0,1 1 0,0 1 0,1-1 0,-1 0 0,0 1 0,1 0 0,-1-1 0,1 1 0,0 1 0,0-1 0,-1 0 0,1 1 0,0 0 0,0 0 0,1 0 0,-1 1 0,6-1 0,12 0 0,1 2 0,0 1 0,-1 0 0,38 10 0,45 5 0,467-14 0,0-50 0,-310 19 0,573-32 0,-58 62 0,-737 1 0,0 1 0,-1 2 0,1 2 0,-1 1 0,0 2 0,-1 2 0,-1 1 0,0 3 0,55 32 0,-85-45 0,0 0 0,0 0 0,-1 1 0,0 0 0,0 1 0,0-1 0,0 1 0,-1 0 0,0 0 0,0 1 0,-1 0 0,6 11 0,-6-7 0,0 1 0,-1 0 0,0 0 0,-1 0 0,-1 0 0,1 0 0,-2 20 0,-6 93 0,-25 146 0,5-69 0,-3-8 0,-23 85 0,34-181 0,-5 26 0,-41 129 0,49-190 0,13-51 0,0 1 0,-1-1 0,-1 1 0,0-1 0,0 0 0,-12 21 0,2-9 0,2 1 0,-15 38 0,0 2 0,9-24 0,9-20 0,-1 0 0,-15 24 0,12-23 0,-17 41 0,22-43 0,-1-1 0,-1 0 0,-13 18 0,22-35 2,0 0 0,0 0-1,-1 0 1,1 0 0,-1 0-1,1-1 1,-1 1-1,0-1 1,0 1 0,1-1-1,-1 0 1,0 1 0,0-1-1,0 0 1,0 0 0,-1-1-1,1 1 1,0 0 0,0-1-1,0 1 1,-1-1 0,1 0-1,0 1 1,0-1 0,-1 0-1,1-1 1,0 1 0,-1 0-1,1-1 1,0 1 0,0-1-1,0 0 1,-1 1 0,-3-3-1,-3-4-60,-1 0-1,1 0 0,0-1 1,1 0-1,-14-16 1,-3-2-1007,9 12-5760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1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24575,'6'0'0,"7"0"0,7 0 0,7 0 0,3 0 0,3 0 0,2 0 0,-1 0 0,1 0 0,0 0 0,-7 6 0,-7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2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24575,'-18'16'0,"-1"-1"0,-37 22 0,-26 20 0,55-34 0,13-12 0,1-1 0,0 2 0,1-1 0,0 2 0,1 0 0,0 0 0,2 1 0,-16 26 0,-54 162 0,70-172 0,1 1 0,2 1 0,1-1 0,-2 58 0,7-74 0,0 43 0,-3-1 0,-13 84 0,-18 93 0,0 26 0,25-183 0,4 0 0,5 89 0,2-78 0,-3-77 0,2 0 0,0 0 0,0 0 0,1 0 0,0 0 0,1 0 0,0 0 0,1-1 0,8 18 0,-9-23 0,1 1 0,0-1 0,0 0 0,0 0 0,0-1 0,1 1 0,-1-1 0,1 0 0,1-1 0,-1 1 0,0-1 0,1 0 0,-1 0 0,1 0 0,0-1 0,0 0 0,0 0 0,9 1 0,14 1 0,0-1 0,53-2 0,-51-2 0,62 7 0,-82-4 0,0 0 0,-1 1 0,1 0 0,0 1 0,-1 0 0,0 1 0,0 0 0,0 0 0,12 10 0,-2-4 0,0 0 0,1-1 0,0-1 0,1 0 0,0-2 0,0-1 0,25 4 0,17 5 0,-19-5 0,1-3 0,0-1 0,0-3 0,0-1 0,0-3 0,46-6 0,-69 4 0,0-1 0,0-2 0,-1 0 0,0-1 0,0-1 0,-1-1 0,0-1 0,25-16 0,-41 22 0,-1 1 0,1-1 0,-1 0 0,0-1 0,0 1 0,-1-1 0,1 0 0,-1 0 0,0 0 0,0 0 0,2-6 0,20-68 0,-4 9 0,5 3 0,-3 0 0,-3-2 0,16-98 0,1 15 0,-25 112 0,-2 0 0,-1-1 0,-3-1 0,3-61 0,-12-460 0,3 555 0,0 0 0,-1-1 0,0 1 0,-1 0 0,1 0 0,-2 0 0,1 0 0,-1 0 0,0 0 0,-1 1 0,1 0 0,-2-1 0,1 1 0,-10-10 0,1 3 0,0 1 0,-1 1 0,-1 0 0,0 1 0,-25-14 0,-1-2 0,2-2 0,-57-52 0,-8-5 0,-17-11 0,112 92 0,1 0 0,-1 0 0,0 1 0,0 0 0,0 1 0,-1 0 0,1 0 0,-1 1 0,0 0 0,-16-1 0,-13 2 0,-55 4 0,31 0 0,-70-2-1365,104-1-5461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3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75 505 24575,'0'1943'0,"0"-1939"0,-1 1 0,1 0 0,1-1 0,-1 1 0,1-1 0,0 1 0,0-1 0,0 1 0,1-1 0,-1 1 0,1-1 0,0 0 0,0 0 0,1 0 0,3 5 0,-3-6 0,1 0 0,0-1 0,-1 1 0,1-1 0,0 0 0,0 0 0,0 0 0,1 0 0,-1-1 0,0 0 0,1 0 0,-1 0 0,1 0 0,-1-1 0,9 1 0,231-4 0,-81-1 0,2746 5 0,-2902-1 0,0 0 0,1 0 0,-1-1 0,1 0 0,-1 0 0,1-1 0,-1 0 0,0 0 0,0-1 0,11-5 0,-15 5 0,0 1 0,1-1 0,-1 0 0,0 0 0,0 0 0,0 0 0,-1-1 0,1 1 0,-1-1 0,0 0 0,0 1 0,0-1 0,-1 0 0,1 0 0,-1 0 0,0-1 0,0 1 0,0 0 0,0 0 0,-1-5 0,4-79 0,-7-96 0,-1 32 0,4-1399 0,0 1544 0,0 0 0,0-1 0,-1 1 0,0-1 0,0 1 0,-1 0 0,0 0 0,0 0 0,-1 0 0,-5-12 0,5 16 0,1-1 0,-1 1 0,0 0 0,0 0 0,0 0 0,-1 0 0,1 1 0,-1-1 0,1 1 0,-1 0 0,0 0 0,0 0 0,0 0 0,0 1 0,0 0 0,0 0 0,-1 0 0,1 0 0,-8 0 0,-38-1 0,-93 6 0,103 0 0,0-2 0,0-2 0,-1-2 0,-42-7 0,58 3 0,1-2 0,-42-19 0,42 17 0,0 0 0,-47-12 0,0 6 0,36 7 0,-2 1 0,-56-4 0,-70-8 0,60 6 0,2 0 0,42 5 0,-80-2 0,77 10 0,1-2 0,0-3 0,0-2 0,-62-18 0,81 17 0,-1 3 0,0 1 0,0 2 0,-75 5 0,-62-3 0,147-4 0,-1-1 0,-42-14 0,38 9 0,-48-7 0,-15 9 0,-174 8 0,116 5 0,74-6 0,-96 4 0,178-1 0,0-1 0,0 1 0,0-1 0,0 1 0,0 0 0,0 0 0,0 0 0,0 1 0,1-1 0,-1 1 0,0-1 0,1 1 0,-1 0 0,1 0 0,0 0 0,0 0 0,0 0 0,-3 4 0,2 0 0,0-1 0,0 0 0,1 0 0,-1 1 0,2 0 0,-1-1 0,0 1 0,1 0 0,-1 7 0,1 2 0,1 1 0,0 0 0,1 0 0,0 0 0,1 0 0,7 23 0,2-10 0,0 0 0,2-1 0,2-1 0,25 39 0,-25-43 0,-11-16 0,0 1 0,-1-1 0,0 1 0,-1 0 0,1 0 0,-1 0 0,1 11 0,-3-18 0,1 1 0,-1 0 0,0-1 0,1 1 0,-1 0 0,0-1 0,0 1 0,0 0 0,0-1 0,-1 1 0,1 0 0,0 0 0,-1-1 0,1 1 0,-1-1 0,1 1 0,-1 0 0,0-1 0,0 1 0,0-1 0,0 0 0,0 1 0,0-1 0,0 0 0,0 1 0,0-1 0,-1 0 0,1 0 0,0 0 0,-1 0 0,1 0 0,-1 0 0,1-1 0,-1 1 0,0-1 0,1 1 0,-1-1 0,1 1 0,-1-1 0,-2 1 0,1-2 0,0 1 0,1-1 0,-1 0 0,0 1 0,0-1 0,1 0 0,-1-1 0,0 1 0,1 0 0,-1-1 0,1 0 0,0 1 0,-5-5 0,-33-35 0,17 17 0,16 17-59,1-1 0,-1 1-1,1-1 1,1-1-1,0 1 1,0-1 0,0 0-1,1 0 1,1 0 0,-1-1-1,2 1 1,-1-1 0,1 0-1,1 0 1,-1 0-1,2 0 1,0 0 0,0 0-1,0 0 1,1 1 0,1-1-1,4-17 1,3 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4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24575,'2'-17'0,"1"0"0,1 0 0,0 0 0,2 1 0,0-1 0,0 1 0,2 0 0,15-24 0,0-5 0,15-29 0,83-122 0,-112 184 0,1 1 0,1 0 0,0 1 0,13-10 0,33-33 0,-45 41 0,2 0 0,0 0 0,0 2 0,1-1 0,0 2 0,1 0 0,0 1 0,0 0 0,33-9 0,26-14 0,-62 26 0,1 0 0,0 1 0,0 1 0,0 0 0,0 1 0,0 0 0,0 1 0,1 1 0,-1 0 0,0 1 0,1 1 0,-1 0 0,0 1 0,0 0 0,0 1 0,-1 1 0,1 0 0,-1 1 0,0 0 0,-1 1 0,1 0 0,-2 1 0,1 1 0,19 18 0,-21-17 0,-1 1 0,0-1 0,-1 2 0,-1-1 0,1 1 0,-2 0 0,0 1 0,0 0 0,-1 0 0,-1 0 0,3 15 0,-2-5 0,-2 0 0,-1 1 0,-1 0 0,-1-1 0,-5 41 0,4-52 0,-1-1 0,-1 1 0,0-1 0,-1 0 0,0 0 0,0 0 0,-1 0 0,-1-1 0,0 0 0,-7 10 0,-9 6 0,0-1 0,-29 25 0,37-37 0,8-5 0,0-1 0,0 1 0,1 1 0,0-1 0,0 1 0,-5 14 0,-9 14 0,18-36 0,1 0 0,-1 0 0,0 0 0,0 1 0,1-1 0,-1 0 0,1 0 0,-1 0 0,1 1 0,0-1 0,-1 0 0,1 0 0,0 1 0,0-1 0,0 0 0,0 1 0,0-1 0,0 0 0,0 0 0,0 1 0,0-1 0,1 0 0,-1 0 0,0 1 0,1-1 0,-1 0 0,1 0 0,0 0 0,-1 0 0,1 1 0,1 0 0,0 0 0,1-1 0,0 1 0,0 0 0,0-1 0,0 0 0,0 0 0,0 0 0,0 0 0,0 0 0,0 0 0,0-1 0,5 1 0,5-1 0,0 1 0,0-2 0,0 0 0,0 0 0,21-6 0,-33 7 0,-1 0 0,1 0 0,0 0 0,0-1 0,0 1 0,0 0 0,-1-1 0,1 1 0,0 0 0,0-1 0,-1 1 0,1-1 0,0 1 0,-1-1 0,1 1 0,0-1 0,-1 1 0,1-1 0,-1 0 0,1 1 0,-1-1 0,1 0 0,0-1 0,-15-7 0,-44-5 0,42 11 0,-67-13 0,69 15 0,-1-1 0,1 0 0,0-1 0,1-1 0,-1 0 0,1-1 0,0 0 0,0-1 0,0 0 0,1-1 0,-16-12 0,8 2-1365,3 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2T07:24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110 371 24575,'0'7'0,"-1"0"0,2 0 0,-1-1 0,1 1 0,0 0 0,0 0 0,1-1 0,0 1 0,0-1 0,0 1 0,1-1 0,0 0 0,1 0 0,-1 0 0,1 0 0,0-1 0,0 1 0,1-1 0,0 0 0,-1-1 0,2 1 0,-1-1 0,1 0 0,-1 0 0,1 0 0,0-1 0,0 0 0,0 0 0,1-1 0,-1 0 0,1 0 0,0 0 0,-1-1 0,1 0 0,0 0 0,0-1 0,9 0 0,-13 0 0,22 2 0,0-2 0,1 0 0,-1-2 0,32-6 0,-52 7 0,0 0 0,1-1 0,-1 1 0,0-1 0,1 0 0,-1-1 0,0 1 0,-1-1 0,1 0 0,0 0 0,-1-1 0,0 1 0,1-1 0,-1 0 0,-1 0 0,1 0 0,-1-1 0,1 1 0,-1-1 0,-1 0 0,1 0 0,-1 0 0,0 0 0,0 0 0,2-10 0,-1 3 0,-1 0 0,-1 0 0,0 0 0,-1-1 0,0 1 0,-1 0 0,-1 0 0,1-1 0,-2 1 0,0 0 0,0 1 0,-1-1 0,-1 1 0,0-1 0,0 1 0,-1 0 0,-1 1 0,1 0 0,-2 0 0,1 0 0,-2 1 0,1 0 0,-1 1 0,0 0 0,-1 0 0,0 1 0,0 0 0,-1 0 0,-18-7 0,-55-31 0,59 30 0,-51-21 0,66 32 0,-1 1 0,0 0 0,0 0 0,0 2 0,0-1 0,-1 1 0,1 1 0,-17 1 0,25-1 0,0 0 0,0 1 0,0-1 0,0 1 0,0 0 0,0 0 0,0 0 0,0 1 0,1-1 0,-1 1 0,0-1 0,1 1 0,-1 0 0,1 0 0,-1 0 0,1 0 0,0 0 0,0 1 0,0-1 0,-2 4 0,1 0 0,0 0 0,1 0 0,-1 1 0,1-1 0,0 0 0,1 1 0,0 0 0,0-1 0,0 9 0,1 5 0,1 1 0,0 0 0,2-1 0,1 1 0,7 26 0,-1-22-144,0-1-1,26 45 1,-25-50-788,-1-1-5894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4417-E01B-990C-B508-FC1E3554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E0308-F7FD-5EB9-7290-3414CA01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6475-3F70-03B9-4DAA-94DE9D69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C9F9-75D0-0AD9-1D54-C8135630C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A9B11-5CD5-0CA8-48A9-3CEDA66F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FD8C-00F1-F810-88A0-CD79BFD0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0337C-C18D-83A8-FC2F-88A9CB95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7D38-AC69-19D7-24BD-161A8008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721F-F2F1-30A5-37D5-F2E1ACB1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CD67-97E2-3ADF-2CB3-8A3DBFB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EF25D-AB8F-4AE8-C2D5-26A5C58C2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4F142-A747-1504-5D7D-89A382C1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BA952-374D-BA1E-3BB2-D16C3F9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B34A-2E33-272D-69BA-7F0D004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5F43-6B7C-4BED-CEB5-7F556740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9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B0C2-125C-5815-AF2E-570ABDB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BBD0-3E5E-D4CB-BC36-CB237C9C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6F28F-0EDC-C907-981A-96BC050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2AC-2BE6-11B4-2E4D-006EF190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0620-C6BA-7BC0-D713-BC0FDE87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030B-0A0B-060B-4AC2-3443A2C3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A6D16-28BD-73C2-630D-FDA2672A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5B033-FF14-6E41-2596-C91461A7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16F17-CF90-6FA6-E7FA-0FF5D3FD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BD-E3A2-73E8-BB6D-01F630BC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481A-F482-BF3C-CE66-7E8AC03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3011-2FBD-270C-2B23-6C9238982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EFE1-D8B5-E505-DDD5-9FAF39CF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44F60-8E38-928F-A0EC-DE6CC9EF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27FA-B60E-B765-ACF4-656FB3E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56D6-67E7-10CC-7521-DE2F40F7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5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570D-640B-E552-3026-F2D31564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23ACF-88D3-C0F4-2F00-02252F7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D6F23-0AAE-830C-51A8-F5F3E1E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6F78E-B624-398C-AE8B-3E7A7AD5F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8A3F1-E630-BF67-0016-29D9A81B4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4D76EE-F4CC-E68A-248C-82CDC4941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45D50-0B6F-25F7-4C5F-33D56890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4D033-A488-3D5D-3C48-ADA3EA64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0DD5-638F-5CEF-3315-62E1DA5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31A3C-C7FF-0108-EA80-69DDBBC3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FCD76-8F48-3CFD-5F3F-8B493246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6AA0-FE7E-1750-45A1-2CA4886E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AA8C0-AC5C-AF96-2B76-53BF89E5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4D2DE-2B27-6200-4C46-CCEC65D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AB64-3281-61B5-AE3A-528E3A3F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0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A196-BF8B-4ACA-1724-F5831341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7DB5-5E56-7875-C1BF-AF37429C3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DEDD-3598-02D1-D13C-7735E7C4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FDBE-C219-1546-62B8-BDAD1729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2B69-C78B-7156-1477-ED457484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48EC1-1298-8D43-A543-C15FBAE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6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5B99-FB9E-3E29-48A1-D209AEF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BE5C9-7A1E-9055-DA8D-72A1B8006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1D06-2191-38B2-814D-3F16A3C3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BA4F-A361-9347-2F88-D19722A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B718-D680-CD85-FD39-0BB2A3931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4DCCC-5A6B-AADA-9018-C2C7F9C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720EB3-306D-01B2-1066-B1B024B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2D20-92BB-9950-D21A-86266FF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EC9E-B42F-A2FC-AB02-1B0C0D71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E4-38E6-480D-8051-7373FCD34B61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17BBF-4670-D76F-42C6-8253514B8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A638-C749-5621-CAE0-760CF6253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CC32-C8C5-4FF1-9E6A-C7092635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customXml" Target="../ink/ink21.xml"/><Relationship Id="rId21" Type="http://schemas.openxmlformats.org/officeDocument/2006/relationships/image" Target="../media/image12.png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24" Type="http://schemas.openxmlformats.org/officeDocument/2006/relationships/customXml" Target="../ink/ink13.xml"/><Relationship Id="rId32" Type="http://schemas.openxmlformats.org/officeDocument/2006/relationships/image" Target="../media/image17.png"/><Relationship Id="rId37" Type="http://schemas.openxmlformats.org/officeDocument/2006/relationships/customXml" Target="../ink/ink20.xml"/><Relationship Id="rId40" Type="http://schemas.openxmlformats.org/officeDocument/2006/relationships/image" Target="../media/image21.png"/><Relationship Id="rId45" Type="http://schemas.openxmlformats.org/officeDocument/2006/relationships/customXml" Target="../ink/ink24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customXml" Target="../ink/ink6.xml"/><Relationship Id="rId19" Type="http://schemas.openxmlformats.org/officeDocument/2006/relationships/image" Target="../media/image11.png"/><Relationship Id="rId31" Type="http://schemas.openxmlformats.org/officeDocument/2006/relationships/customXml" Target="../ink/ink17.xml"/><Relationship Id="rId44" Type="http://schemas.openxmlformats.org/officeDocument/2006/relationships/image" Target="../media/image23.png"/><Relationship Id="rId4" Type="http://schemas.openxmlformats.org/officeDocument/2006/relationships/customXml" Target="../ink/ink3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customXml" Target="../ink/ink15.xml"/><Relationship Id="rId30" Type="http://schemas.openxmlformats.org/officeDocument/2006/relationships/image" Target="../media/image16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8" Type="http://schemas.openxmlformats.org/officeDocument/2006/relationships/customXml" Target="../ink/ink5.xml"/><Relationship Id="rId3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customXml" Target="../ink/ink18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customXml" Target="../ink/ink11.xml"/><Relationship Id="rId41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8822-1169-4116-8A48-6176F925C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FSM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5DC41-555F-2C72-AA79-40F0D8E38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Ruba Alkhasawneh</a:t>
            </a:r>
          </a:p>
        </p:txBody>
      </p:sp>
    </p:spTree>
    <p:extLst>
      <p:ext uri="{BB962C8B-B14F-4D97-AF65-F5344CB8AC3E}">
        <p14:creationId xmlns:p14="http://schemas.microsoft.com/office/powerpoint/2010/main" val="20696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649B-48C4-0976-FBEE-55833B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0F4-9C4C-C320-2FCB-B810227D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-25000" dirty="0"/>
              <a:t>(n+1)</a:t>
            </a:r>
            <a:r>
              <a:rPr lang="en-US" dirty="0"/>
              <a:t> = (A</a:t>
            </a:r>
            <a:r>
              <a:rPr lang="en-US" baseline="-25000" dirty="0"/>
              <a:t>(n) </a:t>
            </a:r>
            <a:r>
              <a:rPr lang="en-US" dirty="0"/>
              <a:t>XOR B</a:t>
            </a:r>
            <a:r>
              <a:rPr lang="en-US" baseline="-25000" dirty="0"/>
              <a:t>(n)</a:t>
            </a:r>
            <a:r>
              <a:rPr lang="en-US" dirty="0"/>
              <a:t>) . x</a:t>
            </a:r>
          </a:p>
          <a:p>
            <a:r>
              <a:rPr lang="en-US" dirty="0"/>
              <a:t>B</a:t>
            </a:r>
            <a:r>
              <a:rPr lang="en-US" baseline="-25000" dirty="0"/>
              <a:t>(n+1)</a:t>
            </a:r>
            <a:r>
              <a:rPr lang="en-US" dirty="0"/>
              <a:t> = (A</a:t>
            </a:r>
            <a:r>
              <a:rPr lang="en-US" baseline="-25000" dirty="0"/>
              <a:t>(n) </a:t>
            </a:r>
            <a:r>
              <a:rPr lang="en-US" dirty="0"/>
              <a:t>. B’</a:t>
            </a:r>
            <a:r>
              <a:rPr lang="en-US" baseline="-25000" dirty="0"/>
              <a:t>(n)</a:t>
            </a:r>
            <a:r>
              <a:rPr lang="en-US" dirty="0"/>
              <a:t>) + ~x</a:t>
            </a:r>
          </a:p>
          <a:p>
            <a:r>
              <a:rPr lang="en-US" dirty="0"/>
              <a:t>Y = A.B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07C6E8-207D-5764-4235-ABA59C6B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51" y="1825625"/>
            <a:ext cx="5653723" cy="3509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0CB6BB-178A-2FD9-CF35-7BF0E0F6AB90}"/>
                  </a:ext>
                </a:extLst>
              </p14:cNvPr>
              <p14:cNvContentPartPr/>
              <p14:nvPr/>
            </p14:nvContentPartPr>
            <p14:xfrm>
              <a:off x="1185177" y="3368520"/>
              <a:ext cx="1004760" cy="1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0CB6BB-178A-2FD9-CF35-7BF0E0F6AB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177" y="3359520"/>
                <a:ext cx="102240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26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FSM Example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477270CF-99A7-1236-E065-55B3FB24B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8511"/>
              </p:ext>
            </p:extLst>
          </p:nvPr>
        </p:nvGraphicFramePr>
        <p:xfrm>
          <a:off x="959862" y="1721923"/>
          <a:ext cx="6583939" cy="46823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6CDAAE2-7381-6494-DA79-3DBBC469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343" y="2499868"/>
            <a:ext cx="4349773" cy="270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9716-1BB0-3262-7B7A-BC2F581D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FSM Example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FACDF53-6EB8-BBC7-437D-68B0368110FF}"/>
              </a:ext>
            </a:extLst>
          </p:cNvPr>
          <p:cNvSpPr/>
          <p:nvPr/>
        </p:nvSpPr>
        <p:spPr>
          <a:xfrm>
            <a:off x="7854846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58D1A51-EBA2-9C9C-D33E-57FDB06EB4FF}"/>
              </a:ext>
            </a:extLst>
          </p:cNvPr>
          <p:cNvSpPr/>
          <p:nvPr/>
        </p:nvSpPr>
        <p:spPr>
          <a:xfrm>
            <a:off x="10292047" y="1941226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F0003C0-88D5-967F-FAF7-2624124C7DA8}"/>
              </a:ext>
            </a:extLst>
          </p:cNvPr>
          <p:cNvSpPr/>
          <p:nvPr/>
        </p:nvSpPr>
        <p:spPr>
          <a:xfrm>
            <a:off x="10292047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270D5D-39FA-313C-896C-1B483087A0B8}"/>
              </a:ext>
            </a:extLst>
          </p:cNvPr>
          <p:cNvSpPr/>
          <p:nvPr/>
        </p:nvSpPr>
        <p:spPr>
          <a:xfrm>
            <a:off x="7854846" y="4577397"/>
            <a:ext cx="1334124" cy="110642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68696B-0732-4213-3200-CA37D38C5F3F}"/>
              </a:ext>
            </a:extLst>
          </p:cNvPr>
          <p:cNvSpPr txBox="1"/>
          <p:nvPr/>
        </p:nvSpPr>
        <p:spPr>
          <a:xfrm>
            <a:off x="8244590" y="2338466"/>
            <a:ext cx="73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S0/0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F29EA-4EF5-8496-D3E1-6634A3BD29D3}"/>
              </a:ext>
            </a:extLst>
          </p:cNvPr>
          <p:cNvSpPr txBox="1"/>
          <p:nvPr/>
        </p:nvSpPr>
        <p:spPr>
          <a:xfrm>
            <a:off x="10785423" y="4967004"/>
            <a:ext cx="752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S2/0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6AC14-2BEA-5138-F188-C1B063BA7B96}"/>
              </a:ext>
            </a:extLst>
          </p:cNvPr>
          <p:cNvSpPr txBox="1"/>
          <p:nvPr/>
        </p:nvSpPr>
        <p:spPr>
          <a:xfrm>
            <a:off x="8317094" y="4945943"/>
            <a:ext cx="76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S3/1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3EA9F-F826-269C-2C46-DBB08695663D}"/>
              </a:ext>
            </a:extLst>
          </p:cNvPr>
          <p:cNvSpPr txBox="1"/>
          <p:nvPr/>
        </p:nvSpPr>
        <p:spPr>
          <a:xfrm>
            <a:off x="10770433" y="2338466"/>
            <a:ext cx="67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S1/0</a:t>
            </a:r>
            <a:endParaRPr lang="en-US" b="1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EC5551D5-01B1-9AEB-7486-81A355682B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38621"/>
              </p:ext>
            </p:extLst>
          </p:nvPr>
        </p:nvGraphicFramePr>
        <p:xfrm>
          <a:off x="762000" y="1637701"/>
          <a:ext cx="6583939" cy="4682398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{68D230F3-CF80-4859-8CE7-A43EE81993B5}</a:tableStyleId>
              </a:tblPr>
              <a:tblGrid>
                <a:gridCol w="943051">
                  <a:extLst>
                    <a:ext uri="{9D8B030D-6E8A-4147-A177-3AD203B41FA5}">
                      <a16:colId xmlns:a16="http://schemas.microsoft.com/office/drawing/2014/main" val="372366791"/>
                    </a:ext>
                  </a:extLst>
                </a:gridCol>
                <a:gridCol w="795377">
                  <a:extLst>
                    <a:ext uri="{9D8B030D-6E8A-4147-A177-3AD203B41FA5}">
                      <a16:colId xmlns:a16="http://schemas.microsoft.com/office/drawing/2014/main" val="3675271121"/>
                    </a:ext>
                  </a:extLst>
                </a:gridCol>
                <a:gridCol w="828612">
                  <a:extLst>
                    <a:ext uri="{9D8B030D-6E8A-4147-A177-3AD203B41FA5}">
                      <a16:colId xmlns:a16="http://schemas.microsoft.com/office/drawing/2014/main" val="2672861276"/>
                    </a:ext>
                  </a:extLst>
                </a:gridCol>
                <a:gridCol w="1075078">
                  <a:extLst>
                    <a:ext uri="{9D8B030D-6E8A-4147-A177-3AD203B41FA5}">
                      <a16:colId xmlns:a16="http://schemas.microsoft.com/office/drawing/2014/main" val="347231551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val="272566016"/>
                    </a:ext>
                  </a:extLst>
                </a:gridCol>
                <a:gridCol w="1787578">
                  <a:extLst>
                    <a:ext uri="{9D8B030D-6E8A-4147-A177-3AD203B41FA5}">
                      <a16:colId xmlns:a16="http://schemas.microsoft.com/office/drawing/2014/main" val="3321473585"/>
                    </a:ext>
                  </a:extLst>
                </a:gridCol>
              </a:tblGrid>
              <a:tr h="9053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Present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endParaRPr lang="en-US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78678" marR="112398" marT="22480" marB="1685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85657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211034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20251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77753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594206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58981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627462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8775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041560"/>
                  </a:ext>
                </a:extLst>
              </a:tr>
              <a:tr h="401694"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8678" marR="112398" marT="22480" marB="1685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10558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7A51C4-BE3C-F3F3-B048-F033DCE095D8}"/>
              </a:ext>
            </a:extLst>
          </p:cNvPr>
          <p:cNvCxnSpPr/>
          <p:nvPr/>
        </p:nvCxnSpPr>
        <p:spPr>
          <a:xfrm>
            <a:off x="9188970" y="2280603"/>
            <a:ext cx="1103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6C77AC-4CB2-245F-7D25-0C9469C165FB}"/>
              </a:ext>
            </a:extLst>
          </p:cNvPr>
          <p:cNvSpPr txBox="1"/>
          <p:nvPr/>
        </p:nvSpPr>
        <p:spPr>
          <a:xfrm>
            <a:off x="9396663" y="1941226"/>
            <a:ext cx="5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EC86146-FF1F-1213-5694-0FF0CB4F0AF2}"/>
                  </a:ext>
                </a:extLst>
              </p14:cNvPr>
              <p14:cNvContentPartPr/>
              <p14:nvPr/>
            </p14:nvContentPartPr>
            <p14:xfrm>
              <a:off x="7795137" y="1710720"/>
              <a:ext cx="478800" cy="41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EC86146-FF1F-1213-5694-0FF0CB4F0A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6497" y="1702080"/>
                <a:ext cx="49644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997491-EECA-4560-E745-EAFBB88551AD}"/>
                  </a:ext>
                </a:extLst>
              </p14:cNvPr>
              <p14:cNvContentPartPr/>
              <p14:nvPr/>
            </p14:nvContentPartPr>
            <p14:xfrm>
              <a:off x="7772097" y="1503720"/>
              <a:ext cx="360" cy="143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997491-EECA-4560-E745-EAFBB8855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3457" y="1494720"/>
                <a:ext cx="18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4FFAF2D-6529-6CC9-1BEE-70B086C2D8AC}"/>
                  </a:ext>
                </a:extLst>
              </p14:cNvPr>
              <p14:cNvContentPartPr/>
              <p14:nvPr/>
            </p14:nvContentPartPr>
            <p14:xfrm>
              <a:off x="972417" y="2850840"/>
              <a:ext cx="1483560" cy="927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4FFAF2D-6529-6CC9-1BEE-70B086C2D8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3417" y="2841840"/>
                <a:ext cx="150120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D4934C9-C7B4-36D1-B573-81E0AC711EF3}"/>
                  </a:ext>
                </a:extLst>
              </p14:cNvPr>
              <p14:cNvContentPartPr/>
              <p14:nvPr/>
            </p14:nvContentPartPr>
            <p14:xfrm>
              <a:off x="2466417" y="3284280"/>
              <a:ext cx="114480" cy="5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D4934C9-C7B4-36D1-B573-81E0AC711E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7417" y="3275640"/>
                <a:ext cx="1321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750C07-6A50-E6FF-0907-2208DF675E59}"/>
                  </a:ext>
                </a:extLst>
              </p14:cNvPr>
              <p14:cNvContentPartPr/>
              <p14:nvPr/>
            </p14:nvContentPartPr>
            <p14:xfrm>
              <a:off x="2634177" y="2911320"/>
              <a:ext cx="591840" cy="809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750C07-6A50-E6FF-0907-2208DF675E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5177" y="2902680"/>
                <a:ext cx="60948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892ADD4-9354-76ED-1A75-D3ACB4DF620D}"/>
                  </a:ext>
                </a:extLst>
              </p14:cNvPr>
              <p14:cNvContentPartPr/>
              <p14:nvPr/>
            </p14:nvContentPartPr>
            <p14:xfrm>
              <a:off x="947577" y="3680280"/>
              <a:ext cx="1305360" cy="9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892ADD4-9354-76ED-1A75-D3ACB4DF62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937" y="3671280"/>
                <a:ext cx="1323000" cy="9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D7B773-C6DB-2DE9-EBA6-8C8987BEBF44}"/>
                  </a:ext>
                </a:extLst>
              </p14:cNvPr>
              <p14:cNvContentPartPr/>
              <p14:nvPr/>
            </p14:nvContentPartPr>
            <p14:xfrm>
              <a:off x="11008497" y="1659960"/>
              <a:ext cx="387720" cy="303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D7B773-C6DB-2DE9-EBA6-8C8987BEBF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999857" y="1651320"/>
                <a:ext cx="405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9CE9E28-1201-DAAF-AFE5-756D5C75B558}"/>
                  </a:ext>
                </a:extLst>
              </p14:cNvPr>
              <p14:cNvContentPartPr/>
              <p14:nvPr/>
            </p14:nvContentPartPr>
            <p14:xfrm>
              <a:off x="11546697" y="1442520"/>
              <a:ext cx="197640" cy="19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9CE9E28-1201-DAAF-AFE5-756D5C75B5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38057" y="1433880"/>
                <a:ext cx="2152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627670C6-B708-C2CC-E135-D5A1D6B6171E}"/>
              </a:ext>
            </a:extLst>
          </p:cNvPr>
          <p:cNvGrpSpPr/>
          <p:nvPr/>
        </p:nvGrpSpPr>
        <p:grpSpPr>
          <a:xfrm>
            <a:off x="10886457" y="3079800"/>
            <a:ext cx="387360" cy="1442160"/>
            <a:chOff x="10886457" y="3079800"/>
            <a:chExt cx="387360" cy="14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5DD83E7-2114-0D9D-2094-B30D1B3983F4}"/>
                    </a:ext>
                  </a:extLst>
                </p14:cNvPr>
                <p14:cNvContentPartPr/>
                <p14:nvPr/>
              </p14:nvContentPartPr>
              <p14:xfrm>
                <a:off x="10886457" y="3079800"/>
                <a:ext cx="182880" cy="144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5DD83E7-2114-0D9D-2094-B30D1B3983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77817" y="3070800"/>
                  <a:ext cx="200520" cy="14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1FFF2C-0523-2674-1942-BBA8687FECB8}"/>
                    </a:ext>
                  </a:extLst>
                </p14:cNvPr>
                <p14:cNvContentPartPr/>
                <p14:nvPr/>
              </p14:nvContentPartPr>
              <p14:xfrm>
                <a:off x="11241777" y="3669480"/>
                <a:ext cx="32040" cy="20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1FFF2C-0523-2674-1942-BBA8687FEC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32777" y="3660840"/>
                  <a:ext cx="4968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14:cNvPr>
              <p14:cNvContentPartPr/>
              <p14:nvPr/>
            </p14:nvContentPartPr>
            <p14:xfrm>
              <a:off x="11261577" y="522144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BC8D117-B066-0546-EE28-E0410F65FB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52577" y="5212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9C6E3FE-87CA-10BA-C053-2A7D4356FC01}"/>
              </a:ext>
            </a:extLst>
          </p:cNvPr>
          <p:cNvGrpSpPr/>
          <p:nvPr/>
        </p:nvGrpSpPr>
        <p:grpSpPr>
          <a:xfrm>
            <a:off x="924537" y="4415400"/>
            <a:ext cx="1374120" cy="1059840"/>
            <a:chOff x="924537" y="4415400"/>
            <a:chExt cx="1374120" cy="10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B6B1E4-2EF1-BCC9-156D-4CA43562583B}"/>
                    </a:ext>
                  </a:extLst>
                </p14:cNvPr>
                <p14:cNvContentPartPr/>
                <p14:nvPr/>
              </p14:nvContentPartPr>
              <p14:xfrm>
                <a:off x="924537" y="4428720"/>
                <a:ext cx="1374120" cy="104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B6B1E4-2EF1-BCC9-156D-4CA4356258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5897" y="4420080"/>
                  <a:ext cx="1391760" cy="10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DC547D-436C-C3F0-5B44-9EF484622595}"/>
                    </a:ext>
                  </a:extLst>
                </p14:cNvPr>
                <p14:cNvContentPartPr/>
                <p14:nvPr/>
              </p14:nvContentPartPr>
              <p14:xfrm>
                <a:off x="2250057" y="4415400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DC547D-436C-C3F0-5B44-9EF4846225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1057" y="4406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6B1FC5-27B2-28F0-B06C-B6CB3C830C02}"/>
              </a:ext>
            </a:extLst>
          </p:cNvPr>
          <p:cNvGrpSpPr/>
          <p:nvPr/>
        </p:nvGrpSpPr>
        <p:grpSpPr>
          <a:xfrm>
            <a:off x="9155577" y="5318640"/>
            <a:ext cx="1312200" cy="684000"/>
            <a:chOff x="9155577" y="5318640"/>
            <a:chExt cx="131220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03DA976-75FD-337C-C939-E88E5A4982B5}"/>
                    </a:ext>
                  </a:extLst>
                </p14:cNvPr>
                <p14:cNvContentPartPr/>
                <p14:nvPr/>
              </p14:nvContentPartPr>
              <p14:xfrm>
                <a:off x="9155577" y="5318640"/>
                <a:ext cx="1312200" cy="314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03DA976-75FD-337C-C939-E88E5A4982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46937" y="5309640"/>
                  <a:ext cx="13298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BE26C4-75E1-09C1-AE1E-51C2D65D704C}"/>
                    </a:ext>
                  </a:extLst>
                </p14:cNvPr>
                <p14:cNvContentPartPr/>
                <p14:nvPr/>
              </p14:nvContentPartPr>
              <p14:xfrm>
                <a:off x="9925977" y="5810760"/>
                <a:ext cx="360" cy="19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BE26C4-75E1-09C1-AE1E-51C2D65D70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6977" y="5802120"/>
                  <a:ext cx="1800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6D79A8-2627-7838-F809-B2ADB2FE48BD}"/>
                  </a:ext>
                </a:extLst>
              </p14:cNvPr>
              <p14:cNvContentPartPr/>
              <p14:nvPr/>
            </p14:nvContentPartPr>
            <p14:xfrm>
              <a:off x="925257" y="5273640"/>
              <a:ext cx="1422360" cy="1043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6D79A8-2627-7838-F809-B2ADB2FE48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6257" y="5264640"/>
                <a:ext cx="1440000" cy="10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6C374F4-95E7-16FD-FBAB-69E0B6F4CF43}"/>
                  </a:ext>
                </a:extLst>
              </p14:cNvPr>
              <p14:cNvContentPartPr/>
              <p14:nvPr/>
            </p14:nvContentPartPr>
            <p14:xfrm>
              <a:off x="3641817" y="5448240"/>
              <a:ext cx="1516680" cy="327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6C374F4-95E7-16FD-FBAB-69E0B6F4CF4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33177" y="5439240"/>
                <a:ext cx="15343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5521FA-B539-76B1-D2DE-5466373BE6F2}"/>
                  </a:ext>
                </a:extLst>
              </p14:cNvPr>
              <p14:cNvContentPartPr/>
              <p14:nvPr/>
            </p14:nvContentPartPr>
            <p14:xfrm>
              <a:off x="7845897" y="2872800"/>
              <a:ext cx="215280" cy="1795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5521FA-B539-76B1-D2DE-5466373BE6F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37257" y="2864160"/>
                <a:ext cx="232920" cy="18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67CCC1C-6C6D-BA6E-C8D7-BBE225B17153}"/>
              </a:ext>
            </a:extLst>
          </p:cNvPr>
          <p:cNvGrpSpPr/>
          <p:nvPr/>
        </p:nvGrpSpPr>
        <p:grpSpPr>
          <a:xfrm>
            <a:off x="8638617" y="2595240"/>
            <a:ext cx="1973160" cy="2025000"/>
            <a:chOff x="8638617" y="2595240"/>
            <a:chExt cx="1973160" cy="20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9F0F0D4-0A41-ACB2-F319-B7410AE7319D}"/>
                    </a:ext>
                  </a:extLst>
                </p14:cNvPr>
                <p14:cNvContentPartPr/>
                <p14:nvPr/>
              </p14:nvContentPartPr>
              <p14:xfrm>
                <a:off x="10237737" y="2968560"/>
                <a:ext cx="374040" cy="165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9F0F0D4-0A41-ACB2-F319-B7410AE7319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29097" y="2959920"/>
                  <a:ext cx="391680" cy="16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719270-D1D7-E27C-414F-6A1DC761A085}"/>
                    </a:ext>
                  </a:extLst>
                </p14:cNvPr>
                <p14:cNvContentPartPr/>
                <p14:nvPr/>
              </p14:nvContentPartPr>
              <p14:xfrm>
                <a:off x="9983577" y="3668400"/>
                <a:ext cx="173520" cy="20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719270-D1D7-E27C-414F-6A1DC761A08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74937" y="3659760"/>
                  <a:ext cx="191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B97EEB2-0978-B29F-4F08-FE9DDF0AACBE}"/>
                    </a:ext>
                  </a:extLst>
                </p14:cNvPr>
                <p14:cNvContentPartPr/>
                <p14:nvPr/>
              </p14:nvContentPartPr>
              <p14:xfrm>
                <a:off x="8638617" y="2595240"/>
                <a:ext cx="1687320" cy="196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B97EEB2-0978-B29F-4F08-FE9DDF0AAC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29617" y="2586600"/>
                  <a:ext cx="1704960" cy="19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A99A104-38F2-07D8-0623-2357993839E1}"/>
                  </a:ext>
                </a:extLst>
              </p14:cNvPr>
              <p14:cNvContentPartPr/>
              <p14:nvPr/>
            </p14:nvContentPartPr>
            <p14:xfrm>
              <a:off x="8840217" y="3391560"/>
              <a:ext cx="126360" cy="195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A99A104-38F2-07D8-0623-2357993839E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31217" y="3382560"/>
                <a:ext cx="1440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8F032CB-DC4C-62F0-F85F-EEEF24519770}"/>
                  </a:ext>
                </a:extLst>
              </p14:cNvPr>
              <p14:cNvContentPartPr/>
              <p14:nvPr/>
            </p14:nvContentPartPr>
            <p14:xfrm>
              <a:off x="7772097" y="3440880"/>
              <a:ext cx="360" cy="227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8F032CB-DC4C-62F0-F85F-EEEF2451977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763457" y="3431880"/>
                <a:ext cx="1800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71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4E4F4978D93447B28D566404D4552A" ma:contentTypeVersion="14" ma:contentTypeDescription="Create a new document." ma:contentTypeScope="" ma:versionID="965467ae2baa149fb44eeaddc08e977c">
  <xsd:schema xmlns:xsd="http://www.w3.org/2001/XMLSchema" xmlns:xs="http://www.w3.org/2001/XMLSchema" xmlns:p="http://schemas.microsoft.com/office/2006/metadata/properties" xmlns:ns2="4a9cf6cf-9f1c-476c-a7d5-33f96438e575" xmlns:ns3="0ec10190-6c5d-4299-8aff-651c491b3358" targetNamespace="http://schemas.microsoft.com/office/2006/metadata/properties" ma:root="true" ma:fieldsID="340746675d2f5090e2f6495f9a0c12bd" ns2:_="" ns3:_="">
    <xsd:import namespace="4a9cf6cf-9f1c-476c-a7d5-33f96438e575"/>
    <xsd:import namespace="0ec10190-6c5d-4299-8aff-651c491b33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f6cf-9f1c-476c-a7d5-33f96438e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0ec5623-75bb-48dd-91fd-2a266ffe7a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10190-6c5d-4299-8aff-651c491b335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59a45a-c37d-4ea7-b6cd-fd36a7b9733f}" ma:internalName="TaxCatchAll" ma:showField="CatchAllData" ma:web="0ec10190-6c5d-4299-8aff-651c491b33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10190-6c5d-4299-8aff-651c491b3358" xsi:nil="true"/>
    <lcf76f155ced4ddcb4097134ff3c332f xmlns="4a9cf6cf-9f1c-476c-a7d5-33f96438e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689B93-A937-46E7-A2B6-D2A02159FB35}"/>
</file>

<file path=customXml/itemProps2.xml><?xml version="1.0" encoding="utf-8"?>
<ds:datastoreItem xmlns:ds="http://schemas.openxmlformats.org/officeDocument/2006/customXml" ds:itemID="{7C4576A1-6390-49BE-A79F-CB4C802DA1D3}"/>
</file>

<file path=customXml/itemProps3.xml><?xml version="1.0" encoding="utf-8"?>
<ds:datastoreItem xmlns:ds="http://schemas.openxmlformats.org/officeDocument/2006/customXml" ds:itemID="{EFC2EBDA-6E13-41B7-9ECD-DF51D8B54DFF}"/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179</Words>
  <Application>Microsoft Office PowerPoint</Application>
  <PresentationFormat>Widescreen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FSM Example</vt:lpstr>
      <vt:lpstr>FSM Example</vt:lpstr>
      <vt:lpstr>FSM Example</vt:lpstr>
      <vt:lpstr>FSM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Obeidat</dc:creator>
  <cp:lastModifiedBy>Fadi Obeidat</cp:lastModifiedBy>
  <cp:revision>14</cp:revision>
  <dcterms:created xsi:type="dcterms:W3CDTF">2023-09-09T08:21:12Z</dcterms:created>
  <dcterms:modified xsi:type="dcterms:W3CDTF">2023-09-12T07:44:30Z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0x010100CF4E4F4978D93447B28D566404D4552A</vt:lpwstr>
  </property>
</Properties>
</file>