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3" r:id="rId10"/>
    <p:sldId id="262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493DCA-6F12-C084-A6B1-01F6ED798F0C}" v="3" dt="2023-09-20T00:33:39.901"/>
    <p1510:client id="{189F4ACE-5CE3-456A-A9FE-4A2D675A2BF0}" v="2" dt="2023-09-18T09:41:29.467"/>
    <p1510:client id="{1E61B2D3-6FF3-7511-D81F-5EED9A418CB7}" v="1" dt="2023-09-19T06:24:32.313"/>
    <p1510:client id="{2BCF44FB-465D-4C5D-B4C1-0BD3C47FF43C}" v="4" dt="2023-09-18T11:17:23.253"/>
    <p1510:client id="{2D93DA46-7624-46D7-983C-B59B2E21CB4B}" v="4" dt="2023-09-18T10:11:14.192"/>
    <p1510:client id="{30510FDD-B4EF-48E0-BFB8-25B7A342D45F}" v="1" dt="2023-09-18T09:03:35.099"/>
    <p1510:client id="{4CB76534-11E7-4390-AFFF-69D46074A399}" v="1" dt="2023-09-23T21:43:23.915"/>
    <p1510:client id="{6153316A-FB2F-4456-874D-4BF51108A8DA}" v="1" dt="2023-09-18T09:10:52.054"/>
    <p1510:client id="{6B275719-C3D7-457E-A820-463A30F8E953}" v="1" dt="2023-09-18T10:03:50.615"/>
    <p1510:client id="{83AD9643-7251-4E36-B7A8-F27FE0DB3B41}" v="1" dt="2023-09-18T08:57:10.115"/>
    <p1510:client id="{898E7149-E04B-4621-BF16-B26BF4953D59}" v="2" dt="2023-09-18T14:57:43.592"/>
    <p1510:client id="{8F8CEF89-8C0B-464D-AE70-2AEE1CCCC8FC}" v="1" dt="2023-09-18T09:36:54.567"/>
    <p1510:client id="{A556DAAC-31EC-4075-A9CF-BEBB7074630D}" v="1" dt="2023-09-18T10:25:43.982"/>
    <p1510:client id="{B9AD1770-2482-4794-AE10-E33CAEB261CC}" v="22" dt="2023-09-20T08:27:24.284"/>
    <p1510:client id="{BC64CC85-D02E-46D1-AA1A-F223F61868A5}" v="2" dt="2023-09-18T08:49:39.172"/>
    <p1510:client id="{D4215059-D967-4B6E-9842-F258D8839BF4}" v="1" dt="2023-09-18T09:19:08.537"/>
    <p1510:client id="{D770C382-8A50-4D43-9D19-F08AAF0BFD17}" v="7" dt="2023-09-18T09:09:50.033"/>
    <p1510:client id="{DE420224-07CB-43E9-9B5C-D4D2F9C92E48}" v="1" dt="2023-09-18T08:50:17.409"/>
    <p1510:client id="{E88465D6-E170-4E5E-B424-2A42914CBEB1}" v="1" dt="2023-09-18T09:04:21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udayyyehomar" userId="S::abudayyyehomar_gmail.com#ext#@netorgft8471045.onmicrosoft.com::ada49159-8bda-4b46-af9f-95d4a6d94f2f" providerId="AD" clId="Web-{189F4ACE-5CE3-456A-A9FE-4A2D675A2BF0}"/>
    <pc:docChg chg="modSld">
      <pc:chgData name="abudayyyehomar" userId="S::abudayyyehomar_gmail.com#ext#@netorgft8471045.onmicrosoft.com::ada49159-8bda-4b46-af9f-95d4a6d94f2f" providerId="AD" clId="Web-{189F4ACE-5CE3-456A-A9FE-4A2D675A2BF0}" dt="2023-09-18T09:41:29.467" v="1" actId="14100"/>
      <pc:docMkLst>
        <pc:docMk/>
      </pc:docMkLst>
      <pc:sldChg chg="modSp">
        <pc:chgData name="abudayyyehomar" userId="S::abudayyyehomar_gmail.com#ext#@netorgft8471045.onmicrosoft.com::ada49159-8bda-4b46-af9f-95d4a6d94f2f" providerId="AD" clId="Web-{189F4ACE-5CE3-456A-A9FE-4A2D675A2BF0}" dt="2023-09-18T09:41:29.467" v="1" actId="14100"/>
        <pc:sldMkLst>
          <pc:docMk/>
          <pc:sldMk cId="294935475" sldId="263"/>
        </pc:sldMkLst>
        <pc:picChg chg="mod">
          <ac:chgData name="abudayyyehomar" userId="S::abudayyyehomar_gmail.com#ext#@netorgft8471045.onmicrosoft.com::ada49159-8bda-4b46-af9f-95d4a6d94f2f" providerId="AD" clId="Web-{189F4ACE-5CE3-456A-A9FE-4A2D675A2BF0}" dt="2023-09-18T09:41:29.467" v="1" actId="14100"/>
          <ac:picMkLst>
            <pc:docMk/>
            <pc:sldMk cId="294935475" sldId="263"/>
            <ac:picMk id="10" creationId="{FB2F8BB6-2346-DD66-8E89-1DCF161201BD}"/>
          </ac:picMkLst>
        </pc:picChg>
      </pc:sldChg>
    </pc:docChg>
  </pc:docChgLst>
  <pc:docChgLst>
    <pc:chgData name="adaialtmrawe" userId="S::adaialtmrawe_gmail.com#ext#@netorgft8471045.onmicrosoft.com::57b995f1-7818-4965-8eca-d092ea9a7cbf" providerId="AD" clId="Web-{898E7149-E04B-4621-BF16-B26BF4953D59}"/>
    <pc:docChg chg="modSld">
      <pc:chgData name="adaialtmrawe" userId="S::adaialtmrawe_gmail.com#ext#@netorgft8471045.onmicrosoft.com::57b995f1-7818-4965-8eca-d092ea9a7cbf" providerId="AD" clId="Web-{898E7149-E04B-4621-BF16-B26BF4953D59}" dt="2023-09-18T14:57:43.592" v="1" actId="1076"/>
      <pc:docMkLst>
        <pc:docMk/>
      </pc:docMkLst>
      <pc:sldChg chg="modSp">
        <pc:chgData name="adaialtmrawe" userId="S::adaialtmrawe_gmail.com#ext#@netorgft8471045.onmicrosoft.com::57b995f1-7818-4965-8eca-d092ea9a7cbf" providerId="AD" clId="Web-{898E7149-E04B-4621-BF16-B26BF4953D59}" dt="2023-09-18T14:57:43.592" v="1" actId="1076"/>
        <pc:sldMkLst>
          <pc:docMk/>
          <pc:sldMk cId="294935475" sldId="263"/>
        </pc:sldMkLst>
        <pc:picChg chg="mod">
          <ac:chgData name="adaialtmrawe" userId="S::adaialtmrawe_gmail.com#ext#@netorgft8471045.onmicrosoft.com::57b995f1-7818-4965-8eca-d092ea9a7cbf" providerId="AD" clId="Web-{898E7149-E04B-4621-BF16-B26BF4953D59}" dt="2023-09-18T14:57:43.592" v="1" actId="1076"/>
          <ac:picMkLst>
            <pc:docMk/>
            <pc:sldMk cId="294935475" sldId="263"/>
            <ac:picMk id="8" creationId="{284D9EB0-13AD-814A-19D9-2CDFB6FB2576}"/>
          </ac:picMkLst>
        </pc:picChg>
      </pc:sldChg>
    </pc:docChg>
  </pc:docChgLst>
  <pc:docChgLst>
    <pc:chgData name="oma20200291" userId="S::oma20200291_std.psut.edu.jo#ext#@netorgft8471045.onmicrosoft.com::2764dd84-f1b6-409f-99b8-68d12fab0331" providerId="AD" clId="Web-{2BCF44FB-465D-4C5D-B4C1-0BD3C47FF43C}"/>
    <pc:docChg chg="modSld">
      <pc:chgData name="oma20200291" userId="S::oma20200291_std.psut.edu.jo#ext#@netorgft8471045.onmicrosoft.com::2764dd84-f1b6-409f-99b8-68d12fab0331" providerId="AD" clId="Web-{2BCF44FB-465D-4C5D-B4C1-0BD3C47FF43C}" dt="2023-09-18T11:17:23.253" v="3" actId="1076"/>
      <pc:docMkLst>
        <pc:docMk/>
      </pc:docMkLst>
      <pc:sldChg chg="modSp">
        <pc:chgData name="oma20200291" userId="S::oma20200291_std.psut.edu.jo#ext#@netorgft8471045.onmicrosoft.com::2764dd84-f1b6-409f-99b8-68d12fab0331" providerId="AD" clId="Web-{2BCF44FB-465D-4C5D-B4C1-0BD3C47FF43C}" dt="2023-09-18T11:17:23.253" v="3" actId="1076"/>
        <pc:sldMkLst>
          <pc:docMk/>
          <pc:sldMk cId="408878561" sldId="257"/>
        </pc:sldMkLst>
        <pc:picChg chg="mod">
          <ac:chgData name="oma20200291" userId="S::oma20200291_std.psut.edu.jo#ext#@netorgft8471045.onmicrosoft.com::2764dd84-f1b6-409f-99b8-68d12fab0331" providerId="AD" clId="Web-{2BCF44FB-465D-4C5D-B4C1-0BD3C47FF43C}" dt="2023-09-18T11:17:23.253" v="3" actId="1076"/>
          <ac:picMkLst>
            <pc:docMk/>
            <pc:sldMk cId="408878561" sldId="257"/>
            <ac:picMk id="6" creationId="{01A03E38-6C5A-ACA7-134C-765E9536B6C4}"/>
          </ac:picMkLst>
        </pc:picChg>
      </pc:sldChg>
      <pc:sldChg chg="modSp">
        <pc:chgData name="oma20200291" userId="S::oma20200291_std.psut.edu.jo#ext#@netorgft8471045.onmicrosoft.com::2764dd84-f1b6-409f-99b8-68d12fab0331" providerId="AD" clId="Web-{2BCF44FB-465D-4C5D-B4C1-0BD3C47FF43C}" dt="2023-09-18T11:13:58.024" v="2" actId="1076"/>
        <pc:sldMkLst>
          <pc:docMk/>
          <pc:sldMk cId="3378432063" sldId="258"/>
        </pc:sldMkLst>
        <pc:picChg chg="mod">
          <ac:chgData name="oma20200291" userId="S::oma20200291_std.psut.edu.jo#ext#@netorgft8471045.onmicrosoft.com::2764dd84-f1b6-409f-99b8-68d12fab0331" providerId="AD" clId="Web-{2BCF44FB-465D-4C5D-B4C1-0BD3C47FF43C}" dt="2023-09-18T11:13:58.024" v="2" actId="1076"/>
          <ac:picMkLst>
            <pc:docMk/>
            <pc:sldMk cId="3378432063" sldId="258"/>
            <ac:picMk id="14" creationId="{5DF13064-7977-4E07-8A64-6A6E6FCDE21B}"/>
          </ac:picMkLst>
        </pc:picChg>
      </pc:sldChg>
    </pc:docChg>
  </pc:docChgLst>
  <pc:docChgLst>
    <pc:chgData name="Ahmadalqareuty2" userId="S::ahmadalqareuty2_gmail.com#ext#@netorgft8471045.onmicrosoft.com::a1e3e08e-b9c4-4868-8536-e9bac60d129a" providerId="AD" clId="Web-{2D93DA46-7624-46D7-983C-B59B2E21CB4B}"/>
    <pc:docChg chg="modSld">
      <pc:chgData name="Ahmadalqareuty2" userId="S::ahmadalqareuty2_gmail.com#ext#@netorgft8471045.onmicrosoft.com::a1e3e08e-b9c4-4868-8536-e9bac60d129a" providerId="AD" clId="Web-{2D93DA46-7624-46D7-983C-B59B2E21CB4B}" dt="2023-09-18T10:11:14.192" v="3" actId="1076"/>
      <pc:docMkLst>
        <pc:docMk/>
      </pc:docMkLst>
      <pc:sldChg chg="modSp">
        <pc:chgData name="Ahmadalqareuty2" userId="S::ahmadalqareuty2_gmail.com#ext#@netorgft8471045.onmicrosoft.com::a1e3e08e-b9c4-4868-8536-e9bac60d129a" providerId="AD" clId="Web-{2D93DA46-7624-46D7-983C-B59B2E21CB4B}" dt="2023-09-18T10:11:14.192" v="3" actId="1076"/>
        <pc:sldMkLst>
          <pc:docMk/>
          <pc:sldMk cId="3378432063" sldId="258"/>
        </pc:sldMkLst>
        <pc:picChg chg="mod">
          <ac:chgData name="Ahmadalqareuty2" userId="S::ahmadalqareuty2_gmail.com#ext#@netorgft8471045.onmicrosoft.com::a1e3e08e-b9c4-4868-8536-e9bac60d129a" providerId="AD" clId="Web-{2D93DA46-7624-46D7-983C-B59B2E21CB4B}" dt="2023-09-18T10:11:14.192" v="3" actId="1076"/>
          <ac:picMkLst>
            <pc:docMk/>
            <pc:sldMk cId="3378432063" sldId="258"/>
            <ac:picMk id="14" creationId="{5DF13064-7977-4E07-8A64-6A6E6FCDE21B}"/>
          </ac:picMkLst>
        </pc:picChg>
        <pc:cxnChg chg="mod">
          <ac:chgData name="Ahmadalqareuty2" userId="S::ahmadalqareuty2_gmail.com#ext#@netorgft8471045.onmicrosoft.com::a1e3e08e-b9c4-4868-8536-e9bac60d129a" providerId="AD" clId="Web-{2D93DA46-7624-46D7-983C-B59B2E21CB4B}" dt="2023-09-18T10:11:14.192" v="2" actId="1076"/>
          <ac:cxnSpMkLst>
            <pc:docMk/>
            <pc:sldMk cId="3378432063" sldId="258"/>
            <ac:cxnSpMk id="17" creationId="{B7550514-FBC7-7A7E-D799-874FC6FD4C70}"/>
          </ac:cxnSpMkLst>
        </pc:cxnChg>
      </pc:sldChg>
    </pc:docChg>
  </pc:docChgLst>
  <pc:docChgLst>
    <pc:chgData name="ABDELMAJEED KHALED HAMDAN" userId="S::akhamdan20_eng.just.edu.jo#ext#@netorgft8471045.onmicrosoft.com::63ed5567-87f0-4f48-a524-0cf81801c54a" providerId="AD" clId="Web-{83AD9643-7251-4E36-B7A8-F27FE0DB3B41}"/>
    <pc:docChg chg="modSld">
      <pc:chgData name="ABDELMAJEED KHALED HAMDAN" userId="S::akhamdan20_eng.just.edu.jo#ext#@netorgft8471045.onmicrosoft.com::63ed5567-87f0-4f48-a524-0cf81801c54a" providerId="AD" clId="Web-{83AD9643-7251-4E36-B7A8-F27FE0DB3B41}" dt="2023-09-18T08:57:10.115" v="0" actId="1076"/>
      <pc:docMkLst>
        <pc:docMk/>
      </pc:docMkLst>
      <pc:sldChg chg="modSp">
        <pc:chgData name="ABDELMAJEED KHALED HAMDAN" userId="S::akhamdan20_eng.just.edu.jo#ext#@netorgft8471045.onmicrosoft.com::63ed5567-87f0-4f48-a524-0cf81801c54a" providerId="AD" clId="Web-{83AD9643-7251-4E36-B7A8-F27FE0DB3B41}" dt="2023-09-18T08:57:10.115" v="0" actId="1076"/>
        <pc:sldMkLst>
          <pc:docMk/>
          <pc:sldMk cId="3378432063" sldId="258"/>
        </pc:sldMkLst>
        <pc:picChg chg="mod">
          <ac:chgData name="ABDELMAJEED KHALED HAMDAN" userId="S::akhamdan20_eng.just.edu.jo#ext#@netorgft8471045.onmicrosoft.com::63ed5567-87f0-4f48-a524-0cf81801c54a" providerId="AD" clId="Web-{83AD9643-7251-4E36-B7A8-F27FE0DB3B41}" dt="2023-09-18T08:57:10.115" v="0" actId="1076"/>
          <ac:picMkLst>
            <pc:docMk/>
            <pc:sldMk cId="3378432063" sldId="258"/>
            <ac:picMk id="14" creationId="{5DF13064-7977-4E07-8A64-6A6E6FCDE21B}"/>
          </ac:picMkLst>
        </pc:picChg>
      </pc:sldChg>
    </pc:docChg>
  </pc:docChgLst>
  <pc:docChgLst>
    <pc:chgData name="mah20210383" userId="S::mah20210383_std.psut.edu.jo#ext#@netorgft8471045.onmicrosoft.com::87a6fdc8-d2e4-45b4-8118-cd0df68d05f6" providerId="AD" clId="Web-{DE420224-07CB-43E9-9B5C-D4D2F9C92E48}"/>
    <pc:docChg chg="modSld">
      <pc:chgData name="mah20210383" userId="S::mah20210383_std.psut.edu.jo#ext#@netorgft8471045.onmicrosoft.com::87a6fdc8-d2e4-45b4-8118-cd0df68d05f6" providerId="AD" clId="Web-{DE420224-07CB-43E9-9B5C-D4D2F9C92E48}" dt="2023-09-18T08:50:17.409" v="0" actId="1076"/>
      <pc:docMkLst>
        <pc:docMk/>
      </pc:docMkLst>
      <pc:sldChg chg="modSp">
        <pc:chgData name="mah20210383" userId="S::mah20210383_std.psut.edu.jo#ext#@netorgft8471045.onmicrosoft.com::87a6fdc8-d2e4-45b4-8118-cd0df68d05f6" providerId="AD" clId="Web-{DE420224-07CB-43E9-9B5C-D4D2F9C92E48}" dt="2023-09-18T08:50:17.409" v="0" actId="1076"/>
        <pc:sldMkLst>
          <pc:docMk/>
          <pc:sldMk cId="408878561" sldId="257"/>
        </pc:sldMkLst>
        <pc:picChg chg="mod">
          <ac:chgData name="mah20210383" userId="S::mah20210383_std.psut.edu.jo#ext#@netorgft8471045.onmicrosoft.com::87a6fdc8-d2e4-45b4-8118-cd0df68d05f6" providerId="AD" clId="Web-{DE420224-07CB-43E9-9B5C-D4D2F9C92E48}" dt="2023-09-18T08:50:17.409" v="0" actId="1076"/>
          <ac:picMkLst>
            <pc:docMk/>
            <pc:sldMk cId="408878561" sldId="257"/>
            <ac:picMk id="6" creationId="{01A03E38-6C5A-ACA7-134C-765E9536B6C4}"/>
          </ac:picMkLst>
        </pc:picChg>
      </pc:sldChg>
    </pc:docChg>
  </pc:docChgLst>
  <pc:docChgLst>
    <pc:chgData name="ali.alreyahi" userId="S::ali.alreyahi_hotmail.com#ext#@netorgft8471045.onmicrosoft.com::63ad5d94-c911-4324-8063-c528410a13a9" providerId="AD" clId="Web-{A556DAAC-31EC-4075-A9CF-BEBB7074630D}"/>
    <pc:docChg chg="sldOrd">
      <pc:chgData name="ali.alreyahi" userId="S::ali.alreyahi_hotmail.com#ext#@netorgft8471045.onmicrosoft.com::63ad5d94-c911-4324-8063-c528410a13a9" providerId="AD" clId="Web-{A556DAAC-31EC-4075-A9CF-BEBB7074630D}" dt="2023-09-18T10:25:43.982" v="0"/>
      <pc:docMkLst>
        <pc:docMk/>
      </pc:docMkLst>
      <pc:sldChg chg="ord">
        <pc:chgData name="ali.alreyahi" userId="S::ali.alreyahi_hotmail.com#ext#@netorgft8471045.onmicrosoft.com::63ad5d94-c911-4324-8063-c528410a13a9" providerId="AD" clId="Web-{A556DAAC-31EC-4075-A9CF-BEBB7074630D}" dt="2023-09-18T10:25:43.982" v="0"/>
        <pc:sldMkLst>
          <pc:docMk/>
          <pc:sldMk cId="2947432397" sldId="262"/>
        </pc:sldMkLst>
      </pc:sldChg>
    </pc:docChg>
  </pc:docChgLst>
  <pc:docChgLst>
    <pc:chgData name="Shahed.Alqady" userId="S::shahed.alqady_gmail.com#ext#@netorgft8471045.onmicrosoft.com::8eb0a6f2-1562-4a76-b1b7-1ad827c96049" providerId="AD" clId="Web-{8F8CEF89-8C0B-464D-AE70-2AEE1CCCC8FC}"/>
    <pc:docChg chg="modSld">
      <pc:chgData name="Shahed.Alqady" userId="S::shahed.alqady_gmail.com#ext#@netorgft8471045.onmicrosoft.com::8eb0a6f2-1562-4a76-b1b7-1ad827c96049" providerId="AD" clId="Web-{8F8CEF89-8C0B-464D-AE70-2AEE1CCCC8FC}" dt="2023-09-18T09:36:54.567" v="0" actId="1076"/>
      <pc:docMkLst>
        <pc:docMk/>
      </pc:docMkLst>
      <pc:sldChg chg="modSp">
        <pc:chgData name="Shahed.Alqady" userId="S::shahed.alqady_gmail.com#ext#@netorgft8471045.onmicrosoft.com::8eb0a6f2-1562-4a76-b1b7-1ad827c96049" providerId="AD" clId="Web-{8F8CEF89-8C0B-464D-AE70-2AEE1CCCC8FC}" dt="2023-09-18T09:36:54.567" v="0" actId="1076"/>
        <pc:sldMkLst>
          <pc:docMk/>
          <pc:sldMk cId="408878561" sldId="257"/>
        </pc:sldMkLst>
        <pc:picChg chg="mod">
          <ac:chgData name="Shahed.Alqady" userId="S::shahed.alqady_gmail.com#ext#@netorgft8471045.onmicrosoft.com::8eb0a6f2-1562-4a76-b1b7-1ad827c96049" providerId="AD" clId="Web-{8F8CEF89-8C0B-464D-AE70-2AEE1CCCC8FC}" dt="2023-09-18T09:36:54.567" v="0" actId="1076"/>
          <ac:picMkLst>
            <pc:docMk/>
            <pc:sldMk cId="408878561" sldId="257"/>
            <ac:picMk id="6" creationId="{01A03E38-6C5A-ACA7-134C-765E9536B6C4}"/>
          </ac:picMkLst>
        </pc:picChg>
      </pc:sldChg>
    </pc:docChg>
  </pc:docChgLst>
  <pc:docChgLst>
    <pc:chgData name="ahmad249ayman" userId="S::ahmad249ayman_gmail.com#ext#@netorgft8471045.onmicrosoft.com::8dbedf6c-e9b7-45da-880d-e2ded7c921f1" providerId="AD" clId="Web-{1E61B2D3-6FF3-7511-D81F-5EED9A418CB7}"/>
    <pc:docChg chg="sldOrd">
      <pc:chgData name="ahmad249ayman" userId="S::ahmad249ayman_gmail.com#ext#@netorgft8471045.onmicrosoft.com::8dbedf6c-e9b7-45da-880d-e2ded7c921f1" providerId="AD" clId="Web-{1E61B2D3-6FF3-7511-D81F-5EED9A418CB7}" dt="2023-09-19T06:24:32.313" v="0"/>
      <pc:docMkLst>
        <pc:docMk/>
      </pc:docMkLst>
      <pc:sldChg chg="ord">
        <pc:chgData name="ahmad249ayman" userId="S::ahmad249ayman_gmail.com#ext#@netorgft8471045.onmicrosoft.com::8dbedf6c-e9b7-45da-880d-e2ded7c921f1" providerId="AD" clId="Web-{1E61B2D3-6FF3-7511-D81F-5EED9A418CB7}" dt="2023-09-19T06:24:32.313" v="0"/>
        <pc:sldMkLst>
          <pc:docMk/>
          <pc:sldMk cId="620280026" sldId="260"/>
        </pc:sldMkLst>
      </pc:sldChg>
    </pc:docChg>
  </pc:docChgLst>
  <pc:docChgLst>
    <pc:chgData name="abudayyyehomar" userId="S::abudayyyehomar_gmail.com#ext#@netorgft8471045.onmicrosoft.com::ada49159-8bda-4b46-af9f-95d4a6d94f2f" providerId="AD" clId="Web-{D770C382-8A50-4D43-9D19-F08AAF0BFD17}"/>
    <pc:docChg chg="modSld">
      <pc:chgData name="abudayyyehomar" userId="S::abudayyyehomar_gmail.com#ext#@netorgft8471045.onmicrosoft.com::ada49159-8bda-4b46-af9f-95d4a6d94f2f" providerId="AD" clId="Web-{D770C382-8A50-4D43-9D19-F08AAF0BFD17}" dt="2023-09-18T09:09:50.033" v="6" actId="14100"/>
      <pc:docMkLst>
        <pc:docMk/>
      </pc:docMkLst>
      <pc:sldChg chg="modSp">
        <pc:chgData name="abudayyyehomar" userId="S::abudayyyehomar_gmail.com#ext#@netorgft8471045.onmicrosoft.com::ada49159-8bda-4b46-af9f-95d4a6d94f2f" providerId="AD" clId="Web-{D770C382-8A50-4D43-9D19-F08AAF0BFD17}" dt="2023-09-18T09:09:50.033" v="6" actId="14100"/>
        <pc:sldMkLst>
          <pc:docMk/>
          <pc:sldMk cId="408878561" sldId="257"/>
        </pc:sldMkLst>
        <pc:picChg chg="mod">
          <ac:chgData name="abudayyyehomar" userId="S::abudayyyehomar_gmail.com#ext#@netorgft8471045.onmicrosoft.com::ada49159-8bda-4b46-af9f-95d4a6d94f2f" providerId="AD" clId="Web-{D770C382-8A50-4D43-9D19-F08AAF0BFD17}" dt="2023-09-18T09:09:50.033" v="6" actId="14100"/>
          <ac:picMkLst>
            <pc:docMk/>
            <pc:sldMk cId="408878561" sldId="257"/>
            <ac:picMk id="6" creationId="{01A03E38-6C5A-ACA7-134C-765E9536B6C4}"/>
          </ac:picMkLst>
        </pc:picChg>
      </pc:sldChg>
      <pc:sldChg chg="modSp">
        <pc:chgData name="abudayyyehomar" userId="S::abudayyyehomar_gmail.com#ext#@netorgft8471045.onmicrosoft.com::ada49159-8bda-4b46-af9f-95d4a6d94f2f" providerId="AD" clId="Web-{D770C382-8A50-4D43-9D19-F08AAF0BFD17}" dt="2023-09-18T09:03:10.254" v="3" actId="1076"/>
        <pc:sldMkLst>
          <pc:docMk/>
          <pc:sldMk cId="620280026" sldId="260"/>
        </pc:sldMkLst>
        <pc:picChg chg="mod">
          <ac:chgData name="abudayyyehomar" userId="S::abudayyyehomar_gmail.com#ext#@netorgft8471045.onmicrosoft.com::ada49159-8bda-4b46-af9f-95d4a6d94f2f" providerId="AD" clId="Web-{D770C382-8A50-4D43-9D19-F08AAF0BFD17}" dt="2023-09-18T09:03:10.254" v="3" actId="1076"/>
          <ac:picMkLst>
            <pc:docMk/>
            <pc:sldMk cId="620280026" sldId="260"/>
            <ac:picMk id="7" creationId="{3A7D52A0-5DD5-8129-575F-860DD3CD68F2}"/>
          </ac:picMkLst>
        </pc:picChg>
      </pc:sldChg>
    </pc:docChg>
  </pc:docChgLst>
  <pc:docChgLst>
    <pc:chgData name="ABDELMAJEED KHALED HAMDAN" userId="S::akhamdan20_eng.just.edu.jo#ext#@netorgft8471045.onmicrosoft.com::63ed5567-87f0-4f48-a524-0cf81801c54a" providerId="AD" clId="Web-{D4215059-D967-4B6E-9842-F258D8839BF4}"/>
    <pc:docChg chg="modSld">
      <pc:chgData name="ABDELMAJEED KHALED HAMDAN" userId="S::akhamdan20_eng.just.edu.jo#ext#@netorgft8471045.onmicrosoft.com::63ed5567-87f0-4f48-a524-0cf81801c54a" providerId="AD" clId="Web-{D4215059-D967-4B6E-9842-F258D8839BF4}" dt="2023-09-18T09:19:08.537" v="0" actId="14100"/>
      <pc:docMkLst>
        <pc:docMk/>
      </pc:docMkLst>
      <pc:sldChg chg="modSp">
        <pc:chgData name="ABDELMAJEED KHALED HAMDAN" userId="S::akhamdan20_eng.just.edu.jo#ext#@netorgft8471045.onmicrosoft.com::63ed5567-87f0-4f48-a524-0cf81801c54a" providerId="AD" clId="Web-{D4215059-D967-4B6E-9842-F258D8839BF4}" dt="2023-09-18T09:19:08.537" v="0" actId="14100"/>
        <pc:sldMkLst>
          <pc:docMk/>
          <pc:sldMk cId="408878561" sldId="257"/>
        </pc:sldMkLst>
        <pc:picChg chg="mod">
          <ac:chgData name="ABDELMAJEED KHALED HAMDAN" userId="S::akhamdan20_eng.just.edu.jo#ext#@netorgft8471045.onmicrosoft.com::63ed5567-87f0-4f48-a524-0cf81801c54a" providerId="AD" clId="Web-{D4215059-D967-4B6E-9842-F258D8839BF4}" dt="2023-09-18T09:19:08.537" v="0" actId="14100"/>
          <ac:picMkLst>
            <pc:docMk/>
            <pc:sldMk cId="408878561" sldId="257"/>
            <ac:picMk id="6" creationId="{01A03E38-6C5A-ACA7-134C-765E9536B6C4}"/>
          </ac:picMkLst>
        </pc:picChg>
      </pc:sldChg>
    </pc:docChg>
  </pc:docChgLst>
  <pc:docChgLst>
    <pc:chgData name="malekarafat2002" userId="S::malekarafat2002_gmail.com#ext#@netorgft8471045.onmicrosoft.com::1dd4fe16-ea90-4d3c-8696-3fae01cce301" providerId="AD" clId="Web-{BC64CC85-D02E-46D1-AA1A-F223F61868A5}"/>
    <pc:docChg chg="modSld">
      <pc:chgData name="malekarafat2002" userId="S::malekarafat2002_gmail.com#ext#@netorgft8471045.onmicrosoft.com::1dd4fe16-ea90-4d3c-8696-3fae01cce301" providerId="AD" clId="Web-{BC64CC85-D02E-46D1-AA1A-F223F61868A5}" dt="2023-09-18T08:49:39.172" v="1" actId="14100"/>
      <pc:docMkLst>
        <pc:docMk/>
      </pc:docMkLst>
      <pc:sldChg chg="modSp">
        <pc:chgData name="malekarafat2002" userId="S::malekarafat2002_gmail.com#ext#@netorgft8471045.onmicrosoft.com::1dd4fe16-ea90-4d3c-8696-3fae01cce301" providerId="AD" clId="Web-{BC64CC85-D02E-46D1-AA1A-F223F61868A5}" dt="2023-09-18T08:49:39.172" v="1" actId="14100"/>
        <pc:sldMkLst>
          <pc:docMk/>
          <pc:sldMk cId="408878561" sldId="257"/>
        </pc:sldMkLst>
        <pc:picChg chg="mod">
          <ac:chgData name="malekarafat2002" userId="S::malekarafat2002_gmail.com#ext#@netorgft8471045.onmicrosoft.com::1dd4fe16-ea90-4d3c-8696-3fae01cce301" providerId="AD" clId="Web-{BC64CC85-D02E-46D1-AA1A-F223F61868A5}" dt="2023-09-18T08:49:39.172" v="1" actId="14100"/>
          <ac:picMkLst>
            <pc:docMk/>
            <pc:sldMk cId="408878561" sldId="257"/>
            <ac:picMk id="6" creationId="{01A03E38-6C5A-ACA7-134C-765E9536B6C4}"/>
          </ac:picMkLst>
        </pc:picChg>
      </pc:sldChg>
    </pc:docChg>
  </pc:docChgLst>
  <pc:docChgLst>
    <pc:chgData name="Yazeedalsuboh0" userId="S::yazeedalsuboh0_gmail.com#ext#@netorgft8471045.onmicrosoft.com::2726d8be-88fe-482d-b9cd-7c727b87963e" providerId="AD" clId="Web-{B9AD1770-2482-4794-AE10-E33CAEB261CC}"/>
    <pc:docChg chg="modSld">
      <pc:chgData name="Yazeedalsuboh0" userId="S::yazeedalsuboh0_gmail.com#ext#@netorgft8471045.onmicrosoft.com::2726d8be-88fe-482d-b9cd-7c727b87963e" providerId="AD" clId="Web-{B9AD1770-2482-4794-AE10-E33CAEB261CC}" dt="2023-09-20T08:27:24.284" v="21" actId="1076"/>
      <pc:docMkLst>
        <pc:docMk/>
      </pc:docMkLst>
      <pc:sldChg chg="modSp">
        <pc:chgData name="Yazeedalsuboh0" userId="S::yazeedalsuboh0_gmail.com#ext#@netorgft8471045.onmicrosoft.com::2726d8be-88fe-482d-b9cd-7c727b87963e" providerId="AD" clId="Web-{B9AD1770-2482-4794-AE10-E33CAEB261CC}" dt="2023-09-20T08:27:24.284" v="21" actId="1076"/>
        <pc:sldMkLst>
          <pc:docMk/>
          <pc:sldMk cId="408878561" sldId="257"/>
        </pc:sldMkLst>
        <pc:picChg chg="mod">
          <ac:chgData name="Yazeedalsuboh0" userId="S::yazeedalsuboh0_gmail.com#ext#@netorgft8471045.onmicrosoft.com::2726d8be-88fe-482d-b9cd-7c727b87963e" providerId="AD" clId="Web-{B9AD1770-2482-4794-AE10-E33CAEB261CC}" dt="2023-09-20T08:27:07.955" v="20" actId="1076"/>
          <ac:picMkLst>
            <pc:docMk/>
            <pc:sldMk cId="408878561" sldId="257"/>
            <ac:picMk id="5" creationId="{4DF19607-DE62-C50C-9DCC-3C44FF574033}"/>
          </ac:picMkLst>
        </pc:picChg>
        <pc:picChg chg="mod">
          <ac:chgData name="Yazeedalsuboh0" userId="S::yazeedalsuboh0_gmail.com#ext#@netorgft8471045.onmicrosoft.com::2726d8be-88fe-482d-b9cd-7c727b87963e" providerId="AD" clId="Web-{B9AD1770-2482-4794-AE10-E33CAEB261CC}" dt="2023-09-20T08:27:24.284" v="21" actId="1076"/>
          <ac:picMkLst>
            <pc:docMk/>
            <pc:sldMk cId="408878561" sldId="257"/>
            <ac:picMk id="6" creationId="{01A03E38-6C5A-ACA7-134C-765E9536B6C4}"/>
          </ac:picMkLst>
        </pc:picChg>
      </pc:sldChg>
    </pc:docChg>
  </pc:docChgLst>
  <pc:docChgLst>
    <pc:chgData name="mah20210383" userId="S::mah20210383_std.psut.edu.jo#ext#@netorgft8471045.onmicrosoft.com::87a6fdc8-d2e4-45b4-8118-cd0df68d05f6" providerId="AD" clId="Web-{30510FDD-B4EF-48E0-BFB8-25B7A342D45F}"/>
    <pc:docChg chg="modSld">
      <pc:chgData name="mah20210383" userId="S::mah20210383_std.psut.edu.jo#ext#@netorgft8471045.onmicrosoft.com::87a6fdc8-d2e4-45b4-8118-cd0df68d05f6" providerId="AD" clId="Web-{30510FDD-B4EF-48E0-BFB8-25B7A342D45F}" dt="2023-09-18T09:03:35.099" v="0" actId="1076"/>
      <pc:docMkLst>
        <pc:docMk/>
      </pc:docMkLst>
      <pc:sldChg chg="modSp">
        <pc:chgData name="mah20210383" userId="S::mah20210383_std.psut.edu.jo#ext#@netorgft8471045.onmicrosoft.com::87a6fdc8-d2e4-45b4-8118-cd0df68d05f6" providerId="AD" clId="Web-{30510FDD-B4EF-48E0-BFB8-25B7A342D45F}" dt="2023-09-18T09:03:35.099" v="0" actId="1076"/>
        <pc:sldMkLst>
          <pc:docMk/>
          <pc:sldMk cId="620280026" sldId="260"/>
        </pc:sldMkLst>
        <pc:picChg chg="mod">
          <ac:chgData name="mah20210383" userId="S::mah20210383_std.psut.edu.jo#ext#@netorgft8471045.onmicrosoft.com::87a6fdc8-d2e4-45b4-8118-cd0df68d05f6" providerId="AD" clId="Web-{30510FDD-B4EF-48E0-BFB8-25B7A342D45F}" dt="2023-09-18T09:03:35.099" v="0" actId="1076"/>
          <ac:picMkLst>
            <pc:docMk/>
            <pc:sldMk cId="620280026" sldId="260"/>
            <ac:picMk id="7" creationId="{3A7D52A0-5DD5-8129-575F-860DD3CD68F2}"/>
          </ac:picMkLst>
        </pc:picChg>
      </pc:sldChg>
    </pc:docChg>
  </pc:docChgLst>
  <pc:docChgLst>
    <pc:chgData name="aldweikmaria" userId="S::aldweikmaria_gmail.com#ext#@netorgft8471045.onmicrosoft.com::3e11ce6c-8eac-450c-b31d-7c486ecbd6f8" providerId="AD" clId="Web-{E88465D6-E170-4E5E-B424-2A42914CBEB1}"/>
    <pc:docChg chg="modSld">
      <pc:chgData name="aldweikmaria" userId="S::aldweikmaria_gmail.com#ext#@netorgft8471045.onmicrosoft.com::3e11ce6c-8eac-450c-b31d-7c486ecbd6f8" providerId="AD" clId="Web-{E88465D6-E170-4E5E-B424-2A42914CBEB1}" dt="2023-09-18T09:04:21.179" v="0" actId="14100"/>
      <pc:docMkLst>
        <pc:docMk/>
      </pc:docMkLst>
      <pc:sldChg chg="modSp">
        <pc:chgData name="aldweikmaria" userId="S::aldweikmaria_gmail.com#ext#@netorgft8471045.onmicrosoft.com::3e11ce6c-8eac-450c-b31d-7c486ecbd6f8" providerId="AD" clId="Web-{E88465D6-E170-4E5E-B424-2A42914CBEB1}" dt="2023-09-18T09:04:21.179" v="0" actId="14100"/>
        <pc:sldMkLst>
          <pc:docMk/>
          <pc:sldMk cId="408878561" sldId="257"/>
        </pc:sldMkLst>
        <pc:picChg chg="mod">
          <ac:chgData name="aldweikmaria" userId="S::aldweikmaria_gmail.com#ext#@netorgft8471045.onmicrosoft.com::3e11ce6c-8eac-450c-b31d-7c486ecbd6f8" providerId="AD" clId="Web-{E88465D6-E170-4E5E-B424-2A42914CBEB1}" dt="2023-09-18T09:04:21.179" v="0" actId="14100"/>
          <ac:picMkLst>
            <pc:docMk/>
            <pc:sldMk cId="408878561" sldId="257"/>
            <ac:picMk id="6" creationId="{01A03E38-6C5A-ACA7-134C-765E9536B6C4}"/>
          </ac:picMkLst>
        </pc:picChg>
      </pc:sldChg>
    </pc:docChg>
  </pc:docChgLst>
  <pc:docChgLst>
    <pc:chgData name="abudayyyehomar" userId="S::abudayyyehomar_gmail.com#ext#@netorgft8471045.onmicrosoft.com::ada49159-8bda-4b46-af9f-95d4a6d94f2f" providerId="AD" clId="Web-{6B275719-C3D7-457E-A820-463A30F8E953}"/>
    <pc:docChg chg="sldOrd">
      <pc:chgData name="abudayyyehomar" userId="S::abudayyyehomar_gmail.com#ext#@netorgft8471045.onmicrosoft.com::ada49159-8bda-4b46-af9f-95d4a6d94f2f" providerId="AD" clId="Web-{6B275719-C3D7-457E-A820-463A30F8E953}" dt="2023-09-18T10:03:50.615" v="0"/>
      <pc:docMkLst>
        <pc:docMk/>
      </pc:docMkLst>
      <pc:sldChg chg="ord">
        <pc:chgData name="abudayyyehomar" userId="S::abudayyyehomar_gmail.com#ext#@netorgft8471045.onmicrosoft.com::ada49159-8bda-4b46-af9f-95d4a6d94f2f" providerId="AD" clId="Web-{6B275719-C3D7-457E-A820-463A30F8E953}" dt="2023-09-18T10:03:50.615" v="0"/>
        <pc:sldMkLst>
          <pc:docMk/>
          <pc:sldMk cId="2947432397" sldId="262"/>
        </pc:sldMkLst>
      </pc:sldChg>
    </pc:docChg>
  </pc:docChgLst>
  <pc:docChgLst>
    <pc:chgData name="dan20200301" userId="S::dan20200301_std.psut.edu.jo#ext#@netorgft8471045.onmicrosoft.com::1c73c9f5-6dca-49de-b038-1b9c13253166" providerId="AD" clId="Web-{16493DCA-6F12-C084-A6B1-01F6ED798F0C}"/>
    <pc:docChg chg="modSld">
      <pc:chgData name="dan20200301" userId="S::dan20200301_std.psut.edu.jo#ext#@netorgft8471045.onmicrosoft.com::1c73c9f5-6dca-49de-b038-1b9c13253166" providerId="AD" clId="Web-{16493DCA-6F12-C084-A6B1-01F6ED798F0C}" dt="2023-09-20T00:33:37.010" v="1" actId="20577"/>
      <pc:docMkLst>
        <pc:docMk/>
      </pc:docMkLst>
      <pc:sldChg chg="modSp">
        <pc:chgData name="dan20200301" userId="S::dan20200301_std.psut.edu.jo#ext#@netorgft8471045.onmicrosoft.com::1c73c9f5-6dca-49de-b038-1b9c13253166" providerId="AD" clId="Web-{16493DCA-6F12-C084-A6B1-01F6ED798F0C}" dt="2023-09-20T00:33:37.010" v="1" actId="20577"/>
        <pc:sldMkLst>
          <pc:docMk/>
          <pc:sldMk cId="408878561" sldId="257"/>
        </pc:sldMkLst>
        <pc:spChg chg="mod">
          <ac:chgData name="dan20200301" userId="S::dan20200301_std.psut.edu.jo#ext#@netorgft8471045.onmicrosoft.com::1c73c9f5-6dca-49de-b038-1b9c13253166" providerId="AD" clId="Web-{16493DCA-6F12-C084-A6B1-01F6ED798F0C}" dt="2023-09-20T00:33:37.010" v="1" actId="20577"/>
          <ac:spMkLst>
            <pc:docMk/>
            <pc:sldMk cId="408878561" sldId="257"/>
            <ac:spMk id="2" creationId="{1A2A3D24-6533-C297-E4A1-88CCC8F10F1C}"/>
          </ac:spMkLst>
        </pc:spChg>
      </pc:sldChg>
    </pc:docChg>
  </pc:docChgLst>
  <pc:docChgLst>
    <pc:chgData name="DAWUD SALAMEH TAYE ALASASFEH" userId="S::dao0218788_ju.edu.jo#ext#@netorgft8471045.onmicrosoft.com::7ea665b3-c624-4a7c-90c4-9343bc275578" providerId="AD" clId="Web-{4CB76534-11E7-4390-AFFF-69D46074A399}"/>
    <pc:docChg chg="sldOrd">
      <pc:chgData name="DAWUD SALAMEH TAYE ALASASFEH" userId="S::dao0218788_ju.edu.jo#ext#@netorgft8471045.onmicrosoft.com::7ea665b3-c624-4a7c-90c4-9343bc275578" providerId="AD" clId="Web-{4CB76534-11E7-4390-AFFF-69D46074A399}" dt="2023-09-23T21:43:23.915" v="0"/>
      <pc:docMkLst>
        <pc:docMk/>
      </pc:docMkLst>
      <pc:sldChg chg="ord">
        <pc:chgData name="DAWUD SALAMEH TAYE ALASASFEH" userId="S::dao0218788_ju.edu.jo#ext#@netorgft8471045.onmicrosoft.com::7ea665b3-c624-4a7c-90c4-9343bc275578" providerId="AD" clId="Web-{4CB76534-11E7-4390-AFFF-69D46074A399}" dt="2023-09-23T21:43:23.915" v="0"/>
        <pc:sldMkLst>
          <pc:docMk/>
          <pc:sldMk cId="294935475" sldId="263"/>
        </pc:sldMkLst>
      </pc:sldChg>
    </pc:docChg>
  </pc:docChgLst>
  <pc:docChgLst>
    <pc:chgData name="majdjalkhawaja" userId="S::majdjalkhawaja_gmail.com#ext#@netorgft8471045.onmicrosoft.com::df5d9d54-66b7-45dd-9272-5eda4fb7e094" providerId="AD" clId="Web-{6153316A-FB2F-4456-874D-4BF51108A8DA}"/>
    <pc:docChg chg="modSld">
      <pc:chgData name="majdjalkhawaja" userId="S::majdjalkhawaja_gmail.com#ext#@netorgft8471045.onmicrosoft.com::df5d9d54-66b7-45dd-9272-5eda4fb7e094" providerId="AD" clId="Web-{6153316A-FB2F-4456-874D-4BF51108A8DA}" dt="2023-09-18T09:10:52.054" v="0" actId="1076"/>
      <pc:docMkLst>
        <pc:docMk/>
      </pc:docMkLst>
      <pc:sldChg chg="modSp">
        <pc:chgData name="majdjalkhawaja" userId="S::majdjalkhawaja_gmail.com#ext#@netorgft8471045.onmicrosoft.com::df5d9d54-66b7-45dd-9272-5eda4fb7e094" providerId="AD" clId="Web-{6153316A-FB2F-4456-874D-4BF51108A8DA}" dt="2023-09-18T09:10:52.054" v="0" actId="1076"/>
        <pc:sldMkLst>
          <pc:docMk/>
          <pc:sldMk cId="408878561" sldId="257"/>
        </pc:sldMkLst>
        <pc:picChg chg="mod">
          <ac:chgData name="majdjalkhawaja" userId="S::majdjalkhawaja_gmail.com#ext#@netorgft8471045.onmicrosoft.com::df5d9d54-66b7-45dd-9272-5eda4fb7e094" providerId="AD" clId="Web-{6153316A-FB2F-4456-874D-4BF51108A8DA}" dt="2023-09-18T09:10:52.054" v="0" actId="1076"/>
          <ac:picMkLst>
            <pc:docMk/>
            <pc:sldMk cId="408878561" sldId="257"/>
            <ac:picMk id="6" creationId="{01A03E38-6C5A-ACA7-134C-765E9536B6C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2ADF-0940-5776-F42C-34CFA91C2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44215-04E3-0B92-9532-43BC05F0F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0F1E2-21FD-C453-A499-CAD8E25F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4FEA-0710-4A12-ABCF-DA8AC344F50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35EF3-456B-50B7-A2A2-37A0652C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CB979-C69A-1509-90E5-1FC63AD0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1BC0-9B14-4F59-81A7-3F6E41264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132F-6C96-8421-46D7-EF8DF3176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33A1D-5115-BE91-540D-218EECAC1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0AAAE-1F71-DF03-5700-E98227CE6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4FEA-0710-4A12-ABCF-DA8AC344F50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46FDB-0BD8-233A-B362-961C1637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68FDC-54EA-FB1B-003D-4B972C87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1BC0-9B14-4F59-81A7-3F6E41264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0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737699-B9C8-DF7F-C769-5E11C1FC0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CBD3F-8FD9-5931-8D37-CDE7AD8A6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8F0D0-2AA1-488D-A11B-590A84E13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4FEA-0710-4A12-ABCF-DA8AC344F50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605A1-AF81-35D4-25AD-A5C20ACAC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E4394-AAC7-4309-F966-3298ACA7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1BC0-9B14-4F59-81A7-3F6E41264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1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A4EBB-D240-2D66-3F11-38C9A233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ADFCF-D11F-21BE-9880-C048218B2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DDF74-EC3C-12D3-936D-8966631E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4FEA-0710-4A12-ABCF-DA8AC344F50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AE328-7B1E-789D-84D8-E1657DD01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18FC6-8687-0A7F-FF3A-7AEC0CA5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1BC0-9B14-4F59-81A7-3F6E41264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5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1168C-CC0A-E30C-14D6-66FACFDD0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6F789-9949-CED2-BD25-54345AC78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B6123-96F1-91EA-3A6C-B91B422B8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4FEA-0710-4A12-ABCF-DA8AC344F50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D894D-AF6C-1507-B74D-0A52C5C78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3F7C3-E050-862A-723F-EBDC290E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1BC0-9B14-4F59-81A7-3F6E41264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74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685F4-CA84-CC79-54A9-648A9CFE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B9146-A4AD-1BD5-39AE-E421D87E9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8E0DC-2347-A773-96B9-4F7B9C77B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6BC93-ED61-697C-CEEA-C39E5FB2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4FEA-0710-4A12-ABCF-DA8AC344F50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5104A-31C6-4F2F-7334-39F8214A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24DAB-EE7B-0631-E49B-20B97325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1BC0-9B14-4F59-81A7-3F6E41264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0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FD892-ABE0-0879-E576-E7521E99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29238-261A-F2DF-E877-CAA084B6C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2FCDC-6000-17F1-849A-D75C26062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1BD97-E828-EDA7-11F7-9BAB2FD30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B6A42-F5B8-2490-61B6-B4682DB9A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88174F-4DDC-06DC-FB8B-A405A1D65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4FEA-0710-4A12-ABCF-DA8AC344F50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829DE8-1E69-A122-8757-7D0069990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5BFA3-95EC-ADD5-22C2-1CA6B1A3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1BC0-9B14-4F59-81A7-3F6E41264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6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910D7-E03B-0F8A-F6BE-CF4FF789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B1BA6-A316-13B6-6933-3FC7086C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4FEA-0710-4A12-ABCF-DA8AC344F50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C1D2E-16E6-E5B8-D967-4ADC5564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8F3D4-505D-FF71-ED7C-4A7FA6EB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1BC0-9B14-4F59-81A7-3F6E41264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3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612D8-9C00-483B-F885-F9FE35A1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4FEA-0710-4A12-ABCF-DA8AC344F50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554CE9-CB5D-A743-FDFA-A0F752F03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21101-38FB-6768-7398-42B7E930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1BC0-9B14-4F59-81A7-3F6E41264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4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E11B-C4F3-BB5C-B72E-F14EA6B3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05E4D-1ADB-0D21-E156-77AA960CF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3B3EE-3BF9-80A0-7441-E4048472D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00DCE-C1F3-6B4B-E7F4-5B576E761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4FEA-0710-4A12-ABCF-DA8AC344F50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AC5D3-3456-534A-7630-C7BC9220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6AD05-0698-26B9-7973-1F085320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1BC0-9B14-4F59-81A7-3F6E41264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2B1E-54BB-7862-BDB9-852B8433C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FCFA8F-92F2-4813-E647-C4A2B1D79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9281E-B006-FA6D-3E25-545878A07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EDF4A-0084-C5F1-28F6-3F48CA299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F4FEA-0710-4A12-ABCF-DA8AC344F50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56F95-9492-B326-49A7-279C89F7F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30683-B312-8E52-5559-794CC805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1BC0-9B14-4F59-81A7-3F6E41264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35E7A-F54B-EF90-072C-F2959896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EEFEF-5D83-6D1D-552F-2C5EF90DD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3B840-4527-4826-A18E-AC6A40800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F4FEA-0710-4A12-ABCF-DA8AC344F50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113EA-80CD-732A-EDEE-75AF9F24A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1BEA5-F3D7-9EAE-CE25-F9F2C6E02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91BC0-9B14-4F59-81A7-3F6E41264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3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B30-F7CD-A97E-CE98-1C5B45A65B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Schematic Design Using Quartus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3FE7F-C483-0E08-BE7F-194D248B55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Dr. Ruba Alkhasawneh</a:t>
            </a:r>
          </a:p>
        </p:txBody>
      </p:sp>
    </p:spTree>
    <p:extLst>
      <p:ext uri="{BB962C8B-B14F-4D97-AF65-F5344CB8AC3E}">
        <p14:creationId xmlns:p14="http://schemas.microsoft.com/office/powerpoint/2010/main" val="116197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A3D24-6533-C297-E4A1-88CCC8F10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7-Segment Display 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3913D-38E7-A00F-EC2B-FCECC6664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 lnSpcReduction="10000"/>
          </a:bodyPr>
          <a:lstStyle/>
          <a:p>
            <a:r>
              <a:rPr lang="en-US" sz="2200"/>
              <a:t>Setup a new project.</a:t>
            </a:r>
          </a:p>
          <a:p>
            <a:r>
              <a:rPr lang="en-US" sz="2200"/>
              <a:t>Copy the 7-segment display code we implemented before into a new Verilog file from folder week3/Day2/Schematic.</a:t>
            </a:r>
          </a:p>
          <a:p>
            <a:r>
              <a:rPr lang="en-US" sz="2200"/>
              <a:t>Finish the pin assignment as in the image and compile your code.</a:t>
            </a:r>
          </a:p>
          <a:p>
            <a:r>
              <a:rPr lang="en-US" sz="2200"/>
              <a:t>Then go to File </a:t>
            </a:r>
            <a:r>
              <a:rPr lang="en-US" sz="2200">
                <a:sym typeface="Wingdings" panose="05000000000000000000" pitchFamily="2" charset="2"/>
              </a:rPr>
              <a:t> create/update  Create Symbol files for current file.</a:t>
            </a:r>
          </a:p>
          <a:p>
            <a:r>
              <a:rPr lang="en-US" sz="2200">
                <a:sym typeface="Wingdings" panose="05000000000000000000" pitchFamily="2" charset="2"/>
              </a:rPr>
              <a:t>Create a new file but this time select: Block Diagram/Schematic File.</a:t>
            </a:r>
          </a:p>
          <a:p>
            <a:endParaRPr lang="en-US" sz="2200"/>
          </a:p>
          <a:p>
            <a:endParaRPr lang="en-US" sz="2200"/>
          </a:p>
          <a:p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F19607-DE62-C50C-9DCC-3C44FF574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712" y="155208"/>
            <a:ext cx="2753537" cy="3679571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1A03E38-6C5A-ACA7-134C-765E9536B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528" y="2634337"/>
            <a:ext cx="6350204" cy="327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8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26C97-27C8-14E7-087B-F77126AC1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7-Segment Display 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46AEE7-5A2F-9F17-CD34-96AB4DC74BBD}"/>
              </a:ext>
            </a:extLst>
          </p:cNvPr>
          <p:cNvSpPr txBox="1"/>
          <p:nvPr/>
        </p:nvSpPr>
        <p:spPr>
          <a:xfrm>
            <a:off x="942535" y="2489982"/>
            <a:ext cx="360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Click on the Symbol Tool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DF13064-7977-4E07-8A64-6A6E6FCDE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140" y="1231383"/>
            <a:ext cx="7952185" cy="496907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DBEAB99-E311-3F50-DB03-6ECEB951E7C1}"/>
              </a:ext>
            </a:extLst>
          </p:cNvPr>
          <p:cNvSpPr/>
          <p:nvPr/>
        </p:nvSpPr>
        <p:spPr>
          <a:xfrm>
            <a:off x="942535" y="2349305"/>
            <a:ext cx="2504050" cy="5100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550514-FBC7-7A7E-D799-874FC6FD4C70}"/>
              </a:ext>
            </a:extLst>
          </p:cNvPr>
          <p:cNvCxnSpPr/>
          <p:nvPr/>
        </p:nvCxnSpPr>
        <p:spPr>
          <a:xfrm flipV="1">
            <a:off x="3446585" y="2043953"/>
            <a:ext cx="1824662" cy="63201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1ED5B0E-4C4C-B01E-1298-545FF00B417D}"/>
              </a:ext>
            </a:extLst>
          </p:cNvPr>
          <p:cNvSpPr txBox="1"/>
          <p:nvPr/>
        </p:nvSpPr>
        <p:spPr>
          <a:xfrm>
            <a:off x="699247" y="3472319"/>
            <a:ext cx="27473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 new window will pop up. Now select the symbol we created under project.</a:t>
            </a:r>
          </a:p>
          <a:p>
            <a:r>
              <a:rPr lang="en-US"/>
              <a:t>Click ok and drop the symbol into your schematic file then hit the escape button.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563E00-D487-F968-BB32-7CC071795E6E}"/>
              </a:ext>
            </a:extLst>
          </p:cNvPr>
          <p:cNvCxnSpPr>
            <a:cxnSpLocks/>
          </p:cNvCxnSpPr>
          <p:nvPr/>
        </p:nvCxnSpPr>
        <p:spPr>
          <a:xfrm flipV="1">
            <a:off x="3321424" y="3177984"/>
            <a:ext cx="1981200" cy="8207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43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CA124-00FD-41FF-C49E-0DC258D14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r>
              <a:rPr lang="en-US" sz="4000"/>
              <a:t>7-Segment Display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E46D5-8246-751C-155E-29208444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1241090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000"/>
              <a:t>Specify the input/output pin names as in the figure below.</a:t>
            </a:r>
          </a:p>
          <a:p>
            <a:r>
              <a:rPr lang="en-US" sz="2000"/>
              <a:t>Now program your FPGA and check your output on the 7-segment display</a:t>
            </a:r>
          </a:p>
          <a:p>
            <a:r>
              <a:rPr lang="en-US" sz="2000"/>
              <a:t>Note: The pin assignment can be done after creating the block symbol. Just make sure you refer to the correct Board user guide.</a:t>
            </a:r>
          </a:p>
          <a:p>
            <a:pPr algn="ctr"/>
            <a:endParaRPr lang="en-US" sz="2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7D52A0-5DD5-8129-575F-860DD3CD6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203" y="3233683"/>
            <a:ext cx="10914439" cy="212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8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26C97-27C8-14E7-087B-F77126AC1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7-Segment Display 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46AEE7-5A2F-9F17-CD34-96AB4DC74BBD}"/>
              </a:ext>
            </a:extLst>
          </p:cNvPr>
          <p:cNvSpPr txBox="1"/>
          <p:nvPr/>
        </p:nvSpPr>
        <p:spPr>
          <a:xfrm>
            <a:off x="838200" y="2505670"/>
            <a:ext cx="2504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 the </a:t>
            </a:r>
            <a:r>
              <a:rPr lang="en-US" err="1"/>
              <a:t>Orthognal</a:t>
            </a:r>
            <a:r>
              <a:rPr lang="en-US"/>
              <a:t> node or orthogonal bus to connect your block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DF13064-7977-4E07-8A64-6A6E6FCDE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044" y="1232504"/>
            <a:ext cx="7952185" cy="496907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550514-FBC7-7A7E-D799-874FC6FD4C70}"/>
              </a:ext>
            </a:extLst>
          </p:cNvPr>
          <p:cNvCxnSpPr>
            <a:cxnSpLocks/>
          </p:cNvCxnSpPr>
          <p:nvPr/>
        </p:nvCxnSpPr>
        <p:spPr>
          <a:xfrm flipV="1">
            <a:off x="3446585" y="2030506"/>
            <a:ext cx="2649415" cy="6454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1ED5B0E-4C4C-B01E-1298-545FF00B417D}"/>
              </a:ext>
            </a:extLst>
          </p:cNvPr>
          <p:cNvSpPr txBox="1"/>
          <p:nvPr/>
        </p:nvSpPr>
        <p:spPr>
          <a:xfrm>
            <a:off x="838200" y="3658858"/>
            <a:ext cx="274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 the pin tool to add the input/output pins.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563E00-D487-F968-BB32-7CC071795E6E}"/>
              </a:ext>
            </a:extLst>
          </p:cNvPr>
          <p:cNvCxnSpPr>
            <a:cxnSpLocks/>
          </p:cNvCxnSpPr>
          <p:nvPr/>
        </p:nvCxnSpPr>
        <p:spPr>
          <a:xfrm flipV="1">
            <a:off x="3321424" y="1920546"/>
            <a:ext cx="2151529" cy="207814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652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0DA96-2293-018A-820D-0978DA2C4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 ROM to 7segment display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098012-19F4-B370-6F2E-15A6A43D0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Once you created your symbol, insert it to the schematic file the same way you did to insert the 7 segment display.</a:t>
            </a:r>
          </a:p>
          <a:p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84D9EB0-13AD-814A-19D9-2CDFB6FB2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910" y="2533829"/>
            <a:ext cx="3858469" cy="35446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2F8BB6-2346-DD66-8E89-1DCF16120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335" y="3485959"/>
            <a:ext cx="6212483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C5435-961E-7DC7-6F79-48C8DDC85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Rom 1 port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DDE34-7F3C-773E-9527-0980953BE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 lnSpcReduction="10000"/>
          </a:bodyPr>
          <a:lstStyle/>
          <a:p>
            <a:r>
              <a:rPr lang="en-US" sz="2200"/>
              <a:t>Open a new block file and set it as your top-level entity.</a:t>
            </a:r>
          </a:p>
          <a:p>
            <a:r>
              <a:rPr lang="en-US" sz="2200"/>
              <a:t>Go to IP catalog. Go to Library </a:t>
            </a:r>
            <a:r>
              <a:rPr lang="en-US" sz="2200">
                <a:sym typeface="Wingdings" panose="05000000000000000000" pitchFamily="2" charset="2"/>
              </a:rPr>
              <a:t> basic functions  on chip memory  ROM:1-port. </a:t>
            </a:r>
          </a:p>
          <a:p>
            <a:r>
              <a:rPr lang="en-US" sz="2200">
                <a:sym typeface="Wingdings" panose="05000000000000000000" pitchFamily="2" charset="2"/>
              </a:rPr>
              <a:t>Configure your memory </a:t>
            </a:r>
          </a:p>
          <a:p>
            <a:pPr lvl="1"/>
            <a:r>
              <a:rPr lang="en-US" sz="2200">
                <a:sym typeface="Wingdings" panose="05000000000000000000" pitchFamily="2" charset="2"/>
              </a:rPr>
              <a:t>M9K 4x32.</a:t>
            </a:r>
          </a:p>
          <a:p>
            <a:pPr lvl="1"/>
            <a:r>
              <a:rPr lang="en-US" sz="2200">
                <a:sym typeface="Wingdings" panose="05000000000000000000" pitchFamily="2" charset="2"/>
              </a:rPr>
              <a:t>Check the create “</a:t>
            </a:r>
            <a:r>
              <a:rPr lang="en-US" sz="2200" err="1">
                <a:sym typeface="Wingdings" panose="05000000000000000000" pitchFamily="2" charset="2"/>
              </a:rPr>
              <a:t>rden</a:t>
            </a:r>
            <a:r>
              <a:rPr lang="en-US" sz="2200">
                <a:sym typeface="Wingdings" panose="05000000000000000000" pitchFamily="2" charset="2"/>
              </a:rPr>
              <a:t>” signal and deselect the “q” output port.</a:t>
            </a:r>
          </a:p>
          <a:p>
            <a:pPr lvl="1"/>
            <a:r>
              <a:rPr lang="en-US" sz="2200">
                <a:sym typeface="Wingdings" panose="05000000000000000000" pitchFamily="2" charset="2"/>
              </a:rPr>
              <a:t>Use the .</a:t>
            </a:r>
            <a:r>
              <a:rPr lang="en-US" sz="2200" err="1">
                <a:sym typeface="Wingdings" panose="05000000000000000000" pitchFamily="2" charset="2"/>
              </a:rPr>
              <a:t>mif</a:t>
            </a:r>
            <a:r>
              <a:rPr lang="en-US" sz="2200">
                <a:sym typeface="Wingdings" panose="05000000000000000000" pitchFamily="2" charset="2"/>
              </a:rPr>
              <a:t> file to initialize your memory.  </a:t>
            </a:r>
            <a:endParaRPr lang="en-US" sz="220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3D57452-7B4E-89C4-6CA6-0AA7E8AB3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856462"/>
            <a:ext cx="5458968" cy="514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3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A0FF1-1751-6386-DAA6-CCF339F29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 ROM to 7segment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09E43-323D-08E3-C8AB-F0C2F3D46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72082" cy="4351338"/>
          </a:xfrm>
        </p:spPr>
        <p:txBody>
          <a:bodyPr>
            <a:normAutofit/>
          </a:bodyPr>
          <a:lstStyle/>
          <a:p>
            <a:r>
              <a:rPr lang="en-US"/>
              <a:t>Compile your design and assign the pins as in the image.</a:t>
            </a:r>
          </a:p>
          <a:p>
            <a:r>
              <a:rPr lang="en-US"/>
              <a:t>Program your FPGA and use KEY0 as your clock.</a:t>
            </a:r>
          </a:p>
          <a:p>
            <a:endParaRPr lang="en-US"/>
          </a:p>
          <a:p>
            <a:r>
              <a:rPr lang="en-US" sz="2000"/>
              <a:t>If you are getting the following error:</a:t>
            </a:r>
          </a:p>
          <a:p>
            <a:pPr lvl="1"/>
            <a:r>
              <a:rPr lang="en-US" sz="1200"/>
              <a:t>"Error (16031): Current Internal Configuration mode does not support memory initialization or ROM. Select Internal Configuration mode with ERAM."</a:t>
            </a:r>
          </a:p>
          <a:p>
            <a:r>
              <a:rPr lang="en-US" sz="2000"/>
              <a:t>you can fix it with the following:</a:t>
            </a:r>
          </a:p>
          <a:p>
            <a:pPr lvl="1"/>
            <a:r>
              <a:rPr lang="en-US" sz="1200"/>
              <a:t>Assignments -&gt; Device -&gt; Device and Pin Options -&gt; Configuration -&gt; Configuration Mode: Single uncompressed image with Memory Initialization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882CC2-E7B2-EA21-3C01-A22C0C09B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323" y="2331464"/>
            <a:ext cx="3600953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37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4E4F4978D93447B28D566404D4552A" ma:contentTypeVersion="14" ma:contentTypeDescription="Create a new document." ma:contentTypeScope="" ma:versionID="965467ae2baa149fb44eeaddc08e977c">
  <xsd:schema xmlns:xsd="http://www.w3.org/2001/XMLSchema" xmlns:xs="http://www.w3.org/2001/XMLSchema" xmlns:p="http://schemas.microsoft.com/office/2006/metadata/properties" xmlns:ns2="4a9cf6cf-9f1c-476c-a7d5-33f96438e575" xmlns:ns3="0ec10190-6c5d-4299-8aff-651c491b3358" targetNamespace="http://schemas.microsoft.com/office/2006/metadata/properties" ma:root="true" ma:fieldsID="340746675d2f5090e2f6495f9a0c12bd" ns2:_="" ns3:_="">
    <xsd:import namespace="4a9cf6cf-9f1c-476c-a7d5-33f96438e575"/>
    <xsd:import namespace="0ec10190-6c5d-4299-8aff-651c491b33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9cf6cf-9f1c-476c-a7d5-33f96438e5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b0ec5623-75bb-48dd-91fd-2a266ffe7a9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c10190-6c5d-4299-8aff-651c491b335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3159a45a-c37d-4ea7-b6cd-fd36a7b9733f}" ma:internalName="TaxCatchAll" ma:showField="CatchAllData" ma:web="0ec10190-6c5d-4299-8aff-651c491b33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ec10190-6c5d-4299-8aff-651c491b3358" xsi:nil="true"/>
    <lcf76f155ced4ddcb4097134ff3c332f xmlns="4a9cf6cf-9f1c-476c-a7d5-33f96438e57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8C00883-550C-4375-BA53-17EF64FDEC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D66134-DDD4-4E51-8442-4FB9F61836D7}">
  <ds:schemaRefs>
    <ds:schemaRef ds:uri="0ec10190-6c5d-4299-8aff-651c491b3358"/>
    <ds:schemaRef ds:uri="4a9cf6cf-9f1c-476c-a7d5-33f96438e57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66B4FFF-3561-4C21-9A99-D5954A664779}">
  <ds:schemaRefs>
    <ds:schemaRef ds:uri="0ec10190-6c5d-4299-8aff-651c491b3358"/>
    <ds:schemaRef ds:uri="4a9cf6cf-9f1c-476c-a7d5-33f96438e57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Schematic Design Using Quartus II</vt:lpstr>
      <vt:lpstr>7-Segment Display </vt:lpstr>
      <vt:lpstr>7-Segment Display </vt:lpstr>
      <vt:lpstr>7-Segment Display </vt:lpstr>
      <vt:lpstr>7-Segment Display </vt:lpstr>
      <vt:lpstr>Connect ROM to 7segment display</vt:lpstr>
      <vt:lpstr>Rom 1 port</vt:lpstr>
      <vt:lpstr>Connect ROM to 7segment display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Schematic Design Using Quartus II</dc:title>
  <dc:creator>Fadi Obeidat</dc:creator>
  <cp:revision>2</cp:revision>
  <dcterms:created xsi:type="dcterms:W3CDTF">2023-09-18T06:55:51Z</dcterms:created>
  <dcterms:modified xsi:type="dcterms:W3CDTF">2023-09-23T21:43:24Z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0x010100CF4E4F4978D93447B28D566404D4552A</vt:lpwstr>
  </property>
  <property fmtid="{D5CDD505-2E9C-101B-9397-08002B2CF9AE}" pid="3" name="MediaServiceImageTags">
    <vt:lpwstr/>
  </property>
</Properties>
</file>