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1" r:id="rId8"/>
    <p:sldId id="268" r:id="rId9"/>
    <p:sldId id="262" r:id="rId10"/>
    <p:sldId id="259" r:id="rId11"/>
    <p:sldId id="263" r:id="rId12"/>
    <p:sldId id="264" r:id="rId13"/>
    <p:sldId id="265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E3622-BB4C-4547-BC49-BAB51D6B3B95}" v="9" dt="2023-09-19T10:21:20.568"/>
    <p1510:client id="{0D9A9CBE-7BB8-4B86-955C-8FCED4975D3E}" v="1" dt="2023-09-20T09:56:48.509"/>
    <p1510:client id="{26771F8A-A3E1-46C8-B6ED-39F29C44BB6F}" v="1" dt="2023-09-30T14:58:15.313"/>
    <p1510:client id="{2B7766A0-4E1A-45F7-8451-B78CB388E76A}" v="1" dt="2023-09-23T14:17:22.174"/>
    <p1510:client id="{2BBB37E0-2678-415A-915D-C7AD70E2134E}" v="1" dt="2023-09-19T09:27:07.039"/>
    <p1510:client id="{34DE9BCF-C2AA-4F72-0462-BF29A9B808F8}" v="1" dt="2023-10-01T18:04:31.213"/>
    <p1510:client id="{56655D6C-02EE-4107-BC97-42A8AC67E183}" v="2" dt="2023-09-19T20:49:35.755"/>
    <p1510:client id="{6ABD893F-B47E-4552-A166-578E23F8E428}" v="3" dt="2023-09-19T20:42:58.569"/>
    <p1510:client id="{72431099-0653-40AC-83AA-E0A8BEB4CD29}" v="1" dt="2023-09-19T07:13:07.342"/>
    <p1510:client id="{80081ACA-9C60-4E42-AA79-3F2E3CBA1BEC}" v="2" dt="2023-09-20T10:52:32.018"/>
    <p1510:client id="{837EDAD1-867A-4BA1-83D7-01D0CE4A6FA8}" v="1" dt="2023-09-24T06:43:19.183"/>
    <p1510:client id="{83F7B37F-D7D4-48B9-8623-FC701615EC24}" v="1" dt="2023-09-19T21:26:26.617"/>
    <p1510:client id="{8A752C7B-E532-4C08-9B65-E6C62101533C}" v="2" dt="2023-09-30T15:23:44.032"/>
    <p1510:client id="{8C32984E-C2D8-4514-915A-A913F39CB2CD}" v="1" dt="2023-10-02T08:51:46.182"/>
    <p1510:client id="{9556D7F3-7D9C-4AAF-B741-5D1F949341FB}" v="2" dt="2023-09-21T15:14:58.323"/>
    <p1510:client id="{AD40FE41-DA50-4978-A5BD-9A9851DC4689}" v="5" dt="2023-09-23T19:08:41.238"/>
    <p1510:client id="{B4201A64-3342-45B4-8AB1-6576C11078B3}" v="1" dt="2023-09-20T09:53:37.068"/>
    <p1510:client id="{B6E5981A-F28B-466D-BD57-23A70701B1F0}" v="8" dt="2023-09-19T10:12:30.129"/>
    <p1510:client id="{B70C18C3-8035-EB12-CDD5-F3C7D3D080D5}" v="2" dt="2023-09-23T13:22:38.557"/>
    <p1510:client id="{B95E891A-1FAB-4770-AE60-7AD81B8BF6DB}" v="2" dt="2023-09-23T21:42:10.888"/>
    <p1510:client id="{C9117032-5B46-4C6B-A48C-467333A2D702}" v="1" dt="2023-09-22T05:29:13.143"/>
    <p1510:client id="{CB1621E1-4872-4DAB-B60A-D0ED469D5D20}" v="4" dt="2023-09-19T20:57:27.788"/>
    <p1510:client id="{E22DDF5F-4FC9-4804-B749-EC94AF7AC3A9}" v="18" dt="2023-09-19T07:31:52.820"/>
    <p1510:client id="{E408B442-D7FC-44E5-8A79-7D3E9422C9E0}" v="6" dt="2023-09-19T10:25:51.510"/>
    <p1510:client id="{F1A97046-8074-47F3-BD69-476CB0AEBA7C}" v="1" dt="2023-09-20T18:50:57.348"/>
    <p1510:client id="{F7D5637F-CB09-4392-BB85-C8D0D5290787}" v="2" dt="2023-09-19T17:21:01.585"/>
    <p1510:client id="{FAD0CA7F-86AB-4485-B653-1D77EF8AC684}" v="1" dt="2023-09-20T10:21:54.835"/>
    <p1510:client id="{FC4EAC71-1DBA-46A0-B4CE-54D173274D23}" v="4" dt="2023-09-23T20:07:33.888"/>
    <p1510:client id="{FFC7DF21-0D97-4D94-A744-0EBA8D9A6BA9}" v="13" dt="2023-09-19T07:25:50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moahmad2002" userId="S::memoahmad2002_yahoo.com#ext#@netorgft8471045.onmicrosoft.com::6811c333-61ac-4c2d-92ea-24ab0ff567d7" providerId="AD" clId="Web-{56655D6C-02EE-4107-BC97-42A8AC67E183}"/>
    <pc:docChg chg="modSld">
      <pc:chgData name="memoahmad2002" userId="S::memoahmad2002_yahoo.com#ext#@netorgft8471045.onmicrosoft.com::6811c333-61ac-4c2d-92ea-24ab0ff567d7" providerId="AD" clId="Web-{56655D6C-02EE-4107-BC97-42A8AC67E183}" dt="2023-09-19T20:49:35.755" v="1" actId="1076"/>
      <pc:docMkLst>
        <pc:docMk/>
      </pc:docMkLst>
      <pc:sldChg chg="modSp">
        <pc:chgData name="memoahmad2002" userId="S::memoahmad2002_yahoo.com#ext#@netorgft8471045.onmicrosoft.com::6811c333-61ac-4c2d-92ea-24ab0ff567d7" providerId="AD" clId="Web-{56655D6C-02EE-4107-BC97-42A8AC67E183}" dt="2023-09-19T20:49:35.755" v="1" actId="1076"/>
        <pc:sldMkLst>
          <pc:docMk/>
          <pc:sldMk cId="1115788914" sldId="259"/>
        </pc:sldMkLst>
        <pc:picChg chg="mod">
          <ac:chgData name="memoahmad2002" userId="S::memoahmad2002_yahoo.com#ext#@netorgft8471045.onmicrosoft.com::6811c333-61ac-4c2d-92ea-24ab0ff567d7" providerId="AD" clId="Web-{56655D6C-02EE-4107-BC97-42A8AC67E183}" dt="2023-09-19T20:49:35.755" v="1" actId="1076"/>
          <ac:picMkLst>
            <pc:docMk/>
            <pc:sldMk cId="1115788914" sldId="259"/>
            <ac:picMk id="4" creationId="{00000000-0000-0000-0000-000000000000}"/>
          </ac:picMkLst>
        </pc:picChg>
      </pc:sldChg>
    </pc:docChg>
  </pc:docChgLst>
  <pc:docChgLst>
    <pc:chgData name="Muna Marwan Ahmad Saleh" userId="S::mna0201981_ju.edu.jo#ext#@netorgft8471045.onmicrosoft.com::4a28cc2b-368e-4466-a68a-2c922a068792" providerId="AD" clId="Web-{837EDAD1-867A-4BA1-83D7-01D0CE4A6FA8}"/>
    <pc:docChg chg="delSld">
      <pc:chgData name="Muna Marwan Ahmad Saleh" userId="S::mna0201981_ju.edu.jo#ext#@netorgft8471045.onmicrosoft.com::4a28cc2b-368e-4466-a68a-2c922a068792" providerId="AD" clId="Web-{837EDAD1-867A-4BA1-83D7-01D0CE4A6FA8}" dt="2023-09-24T06:43:19.183" v="0"/>
      <pc:docMkLst>
        <pc:docMk/>
      </pc:docMkLst>
      <pc:sldChg chg="del">
        <pc:chgData name="Muna Marwan Ahmad Saleh" userId="S::mna0201981_ju.edu.jo#ext#@netorgft8471045.onmicrosoft.com::4a28cc2b-368e-4466-a68a-2c922a068792" providerId="AD" clId="Web-{837EDAD1-867A-4BA1-83D7-01D0CE4A6FA8}" dt="2023-09-24T06:43:19.183" v="0"/>
        <pc:sldMkLst>
          <pc:docMk/>
          <pc:sldMk cId="3742665817" sldId="256"/>
        </pc:sldMkLst>
      </pc:sldChg>
    </pc:docChg>
  </pc:docChgLst>
  <pc:docChgLst>
    <pc:chgData name="oma20200291" userId="S::oma20200291_std.psut.edu.jo#ext#@netorgft8471045.onmicrosoft.com::2764dd84-f1b6-409f-99b8-68d12fab0331" providerId="AD" clId="Web-{2BBB37E0-2678-415A-915D-C7AD70E2134E}"/>
    <pc:docChg chg="modSld">
      <pc:chgData name="oma20200291" userId="S::oma20200291_std.psut.edu.jo#ext#@netorgft8471045.onmicrosoft.com::2764dd84-f1b6-409f-99b8-68d12fab0331" providerId="AD" clId="Web-{2BBB37E0-2678-415A-915D-C7AD70E2134E}" dt="2023-09-19T09:27:07.039" v="0" actId="1076"/>
      <pc:docMkLst>
        <pc:docMk/>
      </pc:docMkLst>
      <pc:sldChg chg="modSp">
        <pc:chgData name="oma20200291" userId="S::oma20200291_std.psut.edu.jo#ext#@netorgft8471045.onmicrosoft.com::2764dd84-f1b6-409f-99b8-68d12fab0331" providerId="AD" clId="Web-{2BBB37E0-2678-415A-915D-C7AD70E2134E}" dt="2023-09-19T09:27:07.039" v="0" actId="1076"/>
        <pc:sldMkLst>
          <pc:docMk/>
          <pc:sldMk cId="1115788914" sldId="259"/>
        </pc:sldMkLst>
        <pc:picChg chg="mod">
          <ac:chgData name="oma20200291" userId="S::oma20200291_std.psut.edu.jo#ext#@netorgft8471045.onmicrosoft.com::2764dd84-f1b6-409f-99b8-68d12fab0331" providerId="AD" clId="Web-{2BBB37E0-2678-415A-915D-C7AD70E2134E}" dt="2023-09-19T09:27:07.039" v="0" actId="1076"/>
          <ac:picMkLst>
            <pc:docMk/>
            <pc:sldMk cId="1115788914" sldId="259"/>
            <ac:picMk id="4" creationId="{00000000-0000-0000-0000-000000000000}"/>
          </ac:picMkLst>
        </pc:picChg>
      </pc:sldChg>
    </pc:docChg>
  </pc:docChgLst>
  <pc:docChgLst>
    <pc:chgData name="ali.alreyahi" userId="S::ali.alreyahi_hotmail.com#ext#@netorgft8471045.onmicrosoft.com::63ad5d94-c911-4324-8063-c528410a13a9" providerId="AD" clId="Web-{F7D5637F-CB09-4392-BB85-C8D0D5290787}"/>
    <pc:docChg chg="modSld">
      <pc:chgData name="ali.alreyahi" userId="S::ali.alreyahi_hotmail.com#ext#@netorgft8471045.onmicrosoft.com::63ad5d94-c911-4324-8063-c528410a13a9" providerId="AD" clId="Web-{F7D5637F-CB09-4392-BB85-C8D0D5290787}" dt="2023-09-19T17:21:01.585" v="1" actId="1076"/>
      <pc:docMkLst>
        <pc:docMk/>
      </pc:docMkLst>
      <pc:sldChg chg="modSp">
        <pc:chgData name="ali.alreyahi" userId="S::ali.alreyahi_hotmail.com#ext#@netorgft8471045.onmicrosoft.com::63ad5d94-c911-4324-8063-c528410a13a9" providerId="AD" clId="Web-{F7D5637F-CB09-4392-BB85-C8D0D5290787}" dt="2023-09-19T17:21:01.585" v="1" actId="1076"/>
        <pc:sldMkLst>
          <pc:docMk/>
          <pc:sldMk cId="1115788914" sldId="259"/>
        </pc:sldMkLst>
        <pc:picChg chg="mod">
          <ac:chgData name="ali.alreyahi" userId="S::ali.alreyahi_hotmail.com#ext#@netorgft8471045.onmicrosoft.com::63ad5d94-c911-4324-8063-c528410a13a9" providerId="AD" clId="Web-{F7D5637F-CB09-4392-BB85-C8D0D5290787}" dt="2023-09-19T17:21:01.585" v="1" actId="1076"/>
          <ac:picMkLst>
            <pc:docMk/>
            <pc:sldMk cId="1115788914" sldId="259"/>
            <ac:picMk id="4" creationId="{00000000-0000-0000-0000-000000000000}"/>
          </ac:picMkLst>
        </pc:picChg>
      </pc:sldChg>
      <pc:sldChg chg="modSp">
        <pc:chgData name="ali.alreyahi" userId="S::ali.alreyahi_hotmail.com#ext#@netorgft8471045.onmicrosoft.com::63ad5d94-c911-4324-8063-c528410a13a9" providerId="AD" clId="Web-{F7D5637F-CB09-4392-BB85-C8D0D5290787}" dt="2023-09-19T17:20:03.693" v="0" actId="1076"/>
        <pc:sldMkLst>
          <pc:docMk/>
          <pc:sldMk cId="1970435684" sldId="268"/>
        </pc:sldMkLst>
        <pc:picChg chg="mod">
          <ac:chgData name="ali.alreyahi" userId="S::ali.alreyahi_hotmail.com#ext#@netorgft8471045.onmicrosoft.com::63ad5d94-c911-4324-8063-c528410a13a9" providerId="AD" clId="Web-{F7D5637F-CB09-4392-BB85-C8D0D5290787}" dt="2023-09-19T17:20:03.693" v="0" actId="1076"/>
          <ac:picMkLst>
            <pc:docMk/>
            <pc:sldMk cId="1970435684" sldId="268"/>
            <ac:picMk id="4" creationId="{00000000-0000-0000-0000-000000000000}"/>
          </ac:picMkLst>
        </pc:picChg>
      </pc:sldChg>
    </pc:docChg>
  </pc:docChgLst>
  <pc:docChgLst>
    <pc:chgData name="abudayyyehomar" userId="S::abudayyyehomar_gmail.com#ext#@netorgft8471045.onmicrosoft.com::ada49159-8bda-4b46-af9f-95d4a6d94f2f" providerId="AD" clId="Web-{72431099-0653-40AC-83AA-E0A8BEB4CD29}"/>
    <pc:docChg chg="modSld">
      <pc:chgData name="abudayyyehomar" userId="S::abudayyyehomar_gmail.com#ext#@netorgft8471045.onmicrosoft.com::ada49159-8bda-4b46-af9f-95d4a6d94f2f" providerId="AD" clId="Web-{72431099-0653-40AC-83AA-E0A8BEB4CD29}" dt="2023-09-19T07:13:07.342" v="0" actId="1076"/>
      <pc:docMkLst>
        <pc:docMk/>
      </pc:docMkLst>
      <pc:sldChg chg="modSp">
        <pc:chgData name="abudayyyehomar" userId="S::abudayyyehomar_gmail.com#ext#@netorgft8471045.onmicrosoft.com::ada49159-8bda-4b46-af9f-95d4a6d94f2f" providerId="AD" clId="Web-{72431099-0653-40AC-83AA-E0A8BEB4CD29}" dt="2023-09-19T07:13:07.342" v="0" actId="1076"/>
        <pc:sldMkLst>
          <pc:docMk/>
          <pc:sldMk cId="1115788914" sldId="259"/>
        </pc:sldMkLst>
        <pc:picChg chg="mod">
          <ac:chgData name="abudayyyehomar" userId="S::abudayyyehomar_gmail.com#ext#@netorgft8471045.onmicrosoft.com::ada49159-8bda-4b46-af9f-95d4a6d94f2f" providerId="AD" clId="Web-{72431099-0653-40AC-83AA-E0A8BEB4CD29}" dt="2023-09-19T07:13:07.342" v="0" actId="1076"/>
          <ac:picMkLst>
            <pc:docMk/>
            <pc:sldMk cId="1115788914" sldId="259"/>
            <ac:picMk id="4" creationId="{00000000-0000-0000-0000-000000000000}"/>
          </ac:picMkLst>
        </pc:picChg>
      </pc:sldChg>
    </pc:docChg>
  </pc:docChgLst>
  <pc:docChgLst>
    <pc:chgData name="Zainrama82" userId="S::zainrama82_gmail.com#ext#@netorgft8471045.onmicrosoft.com::325b9865-6fd1-42c6-bafb-5f46cb1973c8" providerId="AD" clId="Web-{9556D7F3-7D9C-4AAF-B741-5D1F949341FB}"/>
    <pc:docChg chg="modSld">
      <pc:chgData name="Zainrama82" userId="S::zainrama82_gmail.com#ext#@netorgft8471045.onmicrosoft.com::325b9865-6fd1-42c6-bafb-5f46cb1973c8" providerId="AD" clId="Web-{9556D7F3-7D9C-4AAF-B741-5D1F949341FB}" dt="2023-09-21T15:14:58.323" v="1" actId="14100"/>
      <pc:docMkLst>
        <pc:docMk/>
      </pc:docMkLst>
      <pc:sldChg chg="modSp">
        <pc:chgData name="Zainrama82" userId="S::zainrama82_gmail.com#ext#@netorgft8471045.onmicrosoft.com::325b9865-6fd1-42c6-bafb-5f46cb1973c8" providerId="AD" clId="Web-{9556D7F3-7D9C-4AAF-B741-5D1F949341FB}" dt="2023-09-21T13:06:53.471" v="0" actId="1076"/>
        <pc:sldMkLst>
          <pc:docMk/>
          <pc:sldMk cId="1115788914" sldId="259"/>
        </pc:sldMkLst>
        <pc:picChg chg="mod">
          <ac:chgData name="Zainrama82" userId="S::zainrama82_gmail.com#ext#@netorgft8471045.onmicrosoft.com::325b9865-6fd1-42c6-bafb-5f46cb1973c8" providerId="AD" clId="Web-{9556D7F3-7D9C-4AAF-B741-5D1F949341FB}" dt="2023-09-21T13:06:53.471" v="0" actId="1076"/>
          <ac:picMkLst>
            <pc:docMk/>
            <pc:sldMk cId="1115788914" sldId="259"/>
            <ac:picMk id="4" creationId="{00000000-0000-0000-0000-000000000000}"/>
          </ac:picMkLst>
        </pc:picChg>
      </pc:sldChg>
      <pc:sldChg chg="modSp">
        <pc:chgData name="Zainrama82" userId="S::zainrama82_gmail.com#ext#@netorgft8471045.onmicrosoft.com::325b9865-6fd1-42c6-bafb-5f46cb1973c8" providerId="AD" clId="Web-{9556D7F3-7D9C-4AAF-B741-5D1F949341FB}" dt="2023-09-21T15:14:58.323" v="1" actId="14100"/>
        <pc:sldMkLst>
          <pc:docMk/>
          <pc:sldMk cId="1970435684" sldId="268"/>
        </pc:sldMkLst>
        <pc:spChg chg="mod">
          <ac:chgData name="Zainrama82" userId="S::zainrama82_gmail.com#ext#@netorgft8471045.onmicrosoft.com::325b9865-6fd1-42c6-bafb-5f46cb1973c8" providerId="AD" clId="Web-{9556D7F3-7D9C-4AAF-B741-5D1F949341FB}" dt="2023-09-21T15:14:58.323" v="1" actId="14100"/>
          <ac:spMkLst>
            <pc:docMk/>
            <pc:sldMk cId="1970435684" sldId="268"/>
            <ac:spMk id="2" creationId="{00000000-0000-0000-0000-000000000000}"/>
          </ac:spMkLst>
        </pc:spChg>
      </pc:sldChg>
    </pc:docChg>
  </pc:docChgLst>
  <pc:docChgLst>
    <pc:chgData name="mohammad.jarwan02" userId="S::mohammad.jarwan02_gmail.com#ext#@netorgft8471045.onmicrosoft.com::21b891e8-3a4d-4245-8cbe-c735875bf4c7" providerId="AD" clId="Web-{B95E891A-1FAB-4770-AE60-7AD81B8BF6DB}"/>
    <pc:docChg chg="modSld">
      <pc:chgData name="mohammad.jarwan02" userId="S::mohammad.jarwan02_gmail.com#ext#@netorgft8471045.onmicrosoft.com::21b891e8-3a4d-4245-8cbe-c735875bf4c7" providerId="AD" clId="Web-{B95E891A-1FAB-4770-AE60-7AD81B8BF6DB}" dt="2023-09-23T21:42:10.888" v="1" actId="1076"/>
      <pc:docMkLst>
        <pc:docMk/>
      </pc:docMkLst>
      <pc:sldChg chg="modSp">
        <pc:chgData name="mohammad.jarwan02" userId="S::mohammad.jarwan02_gmail.com#ext#@netorgft8471045.onmicrosoft.com::21b891e8-3a4d-4245-8cbe-c735875bf4c7" providerId="AD" clId="Web-{B95E891A-1FAB-4770-AE60-7AD81B8BF6DB}" dt="2023-09-23T21:42:10.888" v="1" actId="1076"/>
        <pc:sldMkLst>
          <pc:docMk/>
          <pc:sldMk cId="1886689260" sldId="270"/>
        </pc:sldMkLst>
        <pc:picChg chg="mod">
          <ac:chgData name="mohammad.jarwan02" userId="S::mohammad.jarwan02_gmail.com#ext#@netorgft8471045.onmicrosoft.com::21b891e8-3a4d-4245-8cbe-c735875bf4c7" providerId="AD" clId="Web-{B95E891A-1FAB-4770-AE60-7AD81B8BF6DB}" dt="2023-09-23T21:42:10.888" v="1" actId="1076"/>
          <ac:picMkLst>
            <pc:docMk/>
            <pc:sldMk cId="1886689260" sldId="270"/>
            <ac:picMk id="4" creationId="{00000000-0000-0000-0000-000000000000}"/>
          </ac:picMkLst>
        </pc:picChg>
      </pc:sldChg>
    </pc:docChg>
  </pc:docChgLst>
  <pc:docChgLst>
    <pc:chgData name="memoahmad2002" userId="S::memoahmad2002_yahoo.com#ext#@netorgft8471045.onmicrosoft.com::6811c333-61ac-4c2d-92ea-24ab0ff567d7" providerId="AD" clId="Web-{E22DDF5F-4FC9-4804-B749-EC94AF7AC3A9}"/>
    <pc:docChg chg="modSld">
      <pc:chgData name="memoahmad2002" userId="S::memoahmad2002_yahoo.com#ext#@netorgft8471045.onmicrosoft.com::6811c333-61ac-4c2d-92ea-24ab0ff567d7" providerId="AD" clId="Web-{E22DDF5F-4FC9-4804-B749-EC94AF7AC3A9}" dt="2023-09-19T07:31:52.820" v="17" actId="20577"/>
      <pc:docMkLst>
        <pc:docMk/>
      </pc:docMkLst>
      <pc:sldChg chg="modSp">
        <pc:chgData name="memoahmad2002" userId="S::memoahmad2002_yahoo.com#ext#@netorgft8471045.onmicrosoft.com::6811c333-61ac-4c2d-92ea-24ab0ff567d7" providerId="AD" clId="Web-{E22DDF5F-4FC9-4804-B749-EC94AF7AC3A9}" dt="2023-09-19T07:31:52.820" v="17" actId="20577"/>
        <pc:sldMkLst>
          <pc:docMk/>
          <pc:sldMk cId="167823752" sldId="260"/>
        </pc:sldMkLst>
        <pc:spChg chg="mod">
          <ac:chgData name="memoahmad2002" userId="S::memoahmad2002_yahoo.com#ext#@netorgft8471045.onmicrosoft.com::6811c333-61ac-4c2d-92ea-24ab0ff567d7" providerId="AD" clId="Web-{E22DDF5F-4FC9-4804-B749-EC94AF7AC3A9}" dt="2023-09-19T07:31:52.820" v="17" actId="20577"/>
          <ac:spMkLst>
            <pc:docMk/>
            <pc:sldMk cId="167823752" sldId="260"/>
            <ac:spMk id="3" creationId="{00000000-0000-0000-0000-000000000000}"/>
          </ac:spMkLst>
        </pc:spChg>
      </pc:sldChg>
    </pc:docChg>
  </pc:docChgLst>
  <pc:docChgLst>
    <pc:chgData name="Zainrama82" userId="S::zainrama82_gmail.com#ext#@netorgft8471045.onmicrosoft.com::325b9865-6fd1-42c6-bafb-5f46cb1973c8" providerId="AD" clId="Web-{8C32984E-C2D8-4514-915A-A913F39CB2CD}"/>
    <pc:docChg chg="sldOrd">
      <pc:chgData name="Zainrama82" userId="S::zainrama82_gmail.com#ext#@netorgft8471045.onmicrosoft.com::325b9865-6fd1-42c6-bafb-5f46cb1973c8" providerId="AD" clId="Web-{8C32984E-C2D8-4514-915A-A913F39CB2CD}" dt="2023-10-02T08:51:46.182" v="0"/>
      <pc:docMkLst>
        <pc:docMk/>
      </pc:docMkLst>
      <pc:sldChg chg="ord">
        <pc:chgData name="Zainrama82" userId="S::zainrama82_gmail.com#ext#@netorgft8471045.onmicrosoft.com::325b9865-6fd1-42c6-bafb-5f46cb1973c8" providerId="AD" clId="Web-{8C32984E-C2D8-4514-915A-A913F39CB2CD}" dt="2023-10-02T08:51:46.182" v="0"/>
        <pc:sldMkLst>
          <pc:docMk/>
          <pc:sldMk cId="1970435684" sldId="268"/>
        </pc:sldMkLst>
      </pc:sldChg>
    </pc:docChg>
  </pc:docChgLst>
  <pc:docChgLst>
    <pc:chgData name="Zainrama82" userId="S::zainrama82_gmail.com#ext#@netorgft8471045.onmicrosoft.com::325b9865-6fd1-42c6-bafb-5f46cb1973c8" providerId="AD" clId="Web-{C9117032-5B46-4C6B-A48C-467333A2D702}"/>
    <pc:docChg chg="modSld">
      <pc:chgData name="Zainrama82" userId="S::zainrama82_gmail.com#ext#@netorgft8471045.onmicrosoft.com::325b9865-6fd1-42c6-bafb-5f46cb1973c8" providerId="AD" clId="Web-{C9117032-5B46-4C6B-A48C-467333A2D702}" dt="2023-09-22T05:29:13.143" v="0" actId="1076"/>
      <pc:docMkLst>
        <pc:docMk/>
      </pc:docMkLst>
      <pc:sldChg chg="modSp">
        <pc:chgData name="Zainrama82" userId="S::zainrama82_gmail.com#ext#@netorgft8471045.onmicrosoft.com::325b9865-6fd1-42c6-bafb-5f46cb1973c8" providerId="AD" clId="Web-{C9117032-5B46-4C6B-A48C-467333A2D702}" dt="2023-09-22T05:29:13.143" v="0" actId="1076"/>
        <pc:sldMkLst>
          <pc:docMk/>
          <pc:sldMk cId="1115788914" sldId="259"/>
        </pc:sldMkLst>
        <pc:picChg chg="mod">
          <ac:chgData name="Zainrama82" userId="S::zainrama82_gmail.com#ext#@netorgft8471045.onmicrosoft.com::325b9865-6fd1-42c6-bafb-5f46cb1973c8" providerId="AD" clId="Web-{C9117032-5B46-4C6B-A48C-467333A2D702}" dt="2023-09-22T05:29:13.143" v="0" actId="1076"/>
          <ac:picMkLst>
            <pc:docMk/>
            <pc:sldMk cId="1115788914" sldId="259"/>
            <ac:picMk id="4" creationId="{00000000-0000-0000-0000-000000000000}"/>
          </ac:picMkLst>
        </pc:picChg>
      </pc:sldChg>
    </pc:docChg>
  </pc:docChgLst>
  <pc:docChgLst>
    <pc:chgData name="Dima.m.aqel" userId="S::dima.m.aqel_gmail.com#ext#@netorgft8471045.onmicrosoft.com::bd53c549-ccdf-4797-a396-5777f3c9fe12" providerId="AD" clId="Web-{B70C18C3-8035-EB12-CDD5-F3C7D3D080D5}"/>
    <pc:docChg chg="modSld">
      <pc:chgData name="Dima.m.aqel" userId="S::dima.m.aqel_gmail.com#ext#@netorgft8471045.onmicrosoft.com::bd53c549-ccdf-4797-a396-5777f3c9fe12" providerId="AD" clId="Web-{B70C18C3-8035-EB12-CDD5-F3C7D3D080D5}" dt="2023-09-23T13:22:38.542" v="1" actId="1076"/>
      <pc:docMkLst>
        <pc:docMk/>
      </pc:docMkLst>
      <pc:sldChg chg="modSp">
        <pc:chgData name="Dima.m.aqel" userId="S::dima.m.aqel_gmail.com#ext#@netorgft8471045.onmicrosoft.com::bd53c549-ccdf-4797-a396-5777f3c9fe12" providerId="AD" clId="Web-{B70C18C3-8035-EB12-CDD5-F3C7D3D080D5}" dt="2023-09-23T13:22:38.542" v="1" actId="1076"/>
        <pc:sldMkLst>
          <pc:docMk/>
          <pc:sldMk cId="1115788914" sldId="259"/>
        </pc:sldMkLst>
        <pc:picChg chg="mod">
          <ac:chgData name="Dima.m.aqel" userId="S::dima.m.aqel_gmail.com#ext#@netorgft8471045.onmicrosoft.com::bd53c549-ccdf-4797-a396-5777f3c9fe12" providerId="AD" clId="Web-{B70C18C3-8035-EB12-CDD5-F3C7D3D080D5}" dt="2023-09-23T13:22:38.542" v="1" actId="1076"/>
          <ac:picMkLst>
            <pc:docMk/>
            <pc:sldMk cId="1115788914" sldId="259"/>
            <ac:picMk id="4" creationId="{00000000-0000-0000-0000-000000000000}"/>
          </ac:picMkLst>
        </pc:picChg>
      </pc:sldChg>
    </pc:docChg>
  </pc:docChgLst>
  <pc:docChgLst>
    <pc:chgData name="ANDREW TRUMAN SOUDAH" userId="S::atsoudah20_eng.just.edu.jo#ext#@netorgft8471045.onmicrosoft.com::4d98d52f-b30f-411a-ab4c-12776e72501d" providerId="AD" clId="Web-{FFC7DF21-0D97-4D94-A744-0EBA8D9A6BA9}"/>
    <pc:docChg chg="modSld">
      <pc:chgData name="ANDREW TRUMAN SOUDAH" userId="S::atsoudah20_eng.just.edu.jo#ext#@netorgft8471045.onmicrosoft.com::4d98d52f-b30f-411a-ab4c-12776e72501d" providerId="AD" clId="Web-{FFC7DF21-0D97-4D94-A744-0EBA8D9A6BA9}" dt="2023-09-19T07:25:50.180" v="12" actId="20577"/>
      <pc:docMkLst>
        <pc:docMk/>
      </pc:docMkLst>
      <pc:sldChg chg="modSp">
        <pc:chgData name="ANDREW TRUMAN SOUDAH" userId="S::atsoudah20_eng.just.edu.jo#ext#@netorgft8471045.onmicrosoft.com::4d98d52f-b30f-411a-ab4c-12776e72501d" providerId="AD" clId="Web-{FFC7DF21-0D97-4D94-A744-0EBA8D9A6BA9}" dt="2023-09-19T07:25:50.180" v="12" actId="20577"/>
        <pc:sldMkLst>
          <pc:docMk/>
          <pc:sldMk cId="167823752" sldId="260"/>
        </pc:sldMkLst>
        <pc:spChg chg="mod">
          <ac:chgData name="ANDREW TRUMAN SOUDAH" userId="S::atsoudah20_eng.just.edu.jo#ext#@netorgft8471045.onmicrosoft.com::4d98d52f-b30f-411a-ab4c-12776e72501d" providerId="AD" clId="Web-{FFC7DF21-0D97-4D94-A744-0EBA8D9A6BA9}" dt="2023-09-19T07:25:50.180" v="12" actId="20577"/>
          <ac:spMkLst>
            <pc:docMk/>
            <pc:sldMk cId="167823752" sldId="260"/>
            <ac:spMk id="3" creationId="{00000000-0000-0000-0000-000000000000}"/>
          </ac:spMkLst>
        </pc:spChg>
      </pc:sldChg>
    </pc:docChg>
  </pc:docChgLst>
  <pc:docChgLst>
    <pc:chgData name="adelshalabi45" userId="S::adelshalabi45_gmail.com#ext#@netorgft8471045.onmicrosoft.com::3d809cdd-4e18-4b0e-9017-f5a32ae41439" providerId="AD" clId="Web-{83F7B37F-D7D4-48B9-8623-FC701615EC24}"/>
    <pc:docChg chg="modSld">
      <pc:chgData name="adelshalabi45" userId="S::adelshalabi45_gmail.com#ext#@netorgft8471045.onmicrosoft.com::3d809cdd-4e18-4b0e-9017-f5a32ae41439" providerId="AD" clId="Web-{83F7B37F-D7D4-48B9-8623-FC701615EC24}" dt="2023-09-19T21:26:26.617" v="0" actId="1076"/>
      <pc:docMkLst>
        <pc:docMk/>
      </pc:docMkLst>
      <pc:sldChg chg="modSp">
        <pc:chgData name="adelshalabi45" userId="S::adelshalabi45_gmail.com#ext#@netorgft8471045.onmicrosoft.com::3d809cdd-4e18-4b0e-9017-f5a32ae41439" providerId="AD" clId="Web-{83F7B37F-D7D4-48B9-8623-FC701615EC24}" dt="2023-09-19T21:26:26.617" v="0" actId="1076"/>
        <pc:sldMkLst>
          <pc:docMk/>
          <pc:sldMk cId="1970435684" sldId="268"/>
        </pc:sldMkLst>
        <pc:picChg chg="mod">
          <ac:chgData name="adelshalabi45" userId="S::adelshalabi45_gmail.com#ext#@netorgft8471045.onmicrosoft.com::3d809cdd-4e18-4b0e-9017-f5a32ae41439" providerId="AD" clId="Web-{83F7B37F-D7D4-48B9-8623-FC701615EC24}" dt="2023-09-19T21:26:26.617" v="0" actId="1076"/>
          <ac:picMkLst>
            <pc:docMk/>
            <pc:sldMk cId="1970435684" sldId="268"/>
            <ac:picMk id="4" creationId="{00000000-0000-0000-0000-000000000000}"/>
          </ac:picMkLst>
        </pc:picChg>
      </pc:sldChg>
    </pc:docChg>
  </pc:docChgLst>
  <pc:docChgLst>
    <pc:chgData name="ahmadshawabkeh519" userId="S::ahmadshawabkeh519_gmail.com#ext#@netorgft8471045.onmicrosoft.com::7bbb63ec-fb96-4281-98b3-60ef1aeba13f" providerId="AD" clId="Web-{F1A97046-8074-47F3-BD69-476CB0AEBA7C}"/>
    <pc:docChg chg="sldOrd">
      <pc:chgData name="ahmadshawabkeh519" userId="S::ahmadshawabkeh519_gmail.com#ext#@netorgft8471045.onmicrosoft.com::7bbb63ec-fb96-4281-98b3-60ef1aeba13f" providerId="AD" clId="Web-{F1A97046-8074-47F3-BD69-476CB0AEBA7C}" dt="2023-09-20T18:50:57.348" v="0"/>
      <pc:docMkLst>
        <pc:docMk/>
      </pc:docMkLst>
      <pc:sldChg chg="ord">
        <pc:chgData name="ahmadshawabkeh519" userId="S::ahmadshawabkeh519_gmail.com#ext#@netorgft8471045.onmicrosoft.com::7bbb63ec-fb96-4281-98b3-60ef1aeba13f" providerId="AD" clId="Web-{F1A97046-8074-47F3-BD69-476CB0AEBA7C}" dt="2023-09-20T18:50:57.348" v="0"/>
        <pc:sldMkLst>
          <pc:docMk/>
          <pc:sldMk cId="1115788914" sldId="259"/>
        </pc:sldMkLst>
      </pc:sldChg>
    </pc:docChg>
  </pc:docChgLst>
  <pc:docChgLst>
    <pc:chgData name="memoahmad2002" userId="S::memoahmad2002_yahoo.com#ext#@netorgft8471045.onmicrosoft.com::6811c333-61ac-4c2d-92ea-24ab0ff567d7" providerId="AD" clId="Web-{B4201A64-3342-45B4-8AB1-6576C11078B3}"/>
    <pc:docChg chg="addSld">
      <pc:chgData name="memoahmad2002" userId="S::memoahmad2002_yahoo.com#ext#@netorgft8471045.onmicrosoft.com::6811c333-61ac-4c2d-92ea-24ab0ff567d7" providerId="AD" clId="Web-{B4201A64-3342-45B4-8AB1-6576C11078B3}" dt="2023-09-20T09:53:37.068" v="0"/>
      <pc:docMkLst>
        <pc:docMk/>
      </pc:docMkLst>
      <pc:sldChg chg="new">
        <pc:chgData name="memoahmad2002" userId="S::memoahmad2002_yahoo.com#ext#@netorgft8471045.onmicrosoft.com::6811c333-61ac-4c2d-92ea-24ab0ff567d7" providerId="AD" clId="Web-{B4201A64-3342-45B4-8AB1-6576C11078B3}" dt="2023-09-20T09:53:37.068" v="0"/>
        <pc:sldMkLst>
          <pc:docMk/>
          <pc:sldMk cId="3696703655" sldId="271"/>
        </pc:sldMkLst>
      </pc:sldChg>
    </pc:docChg>
  </pc:docChgLst>
  <pc:docChgLst>
    <pc:chgData name="ahmad249ayman" userId="S::ahmad249ayman_gmail.com#ext#@netorgft8471045.onmicrosoft.com::8dbedf6c-e9b7-45da-880d-e2ded7c921f1" providerId="AD" clId="Web-{34DE9BCF-C2AA-4F72-0462-BF29A9B808F8}"/>
    <pc:docChg chg="sldOrd">
      <pc:chgData name="ahmad249ayman" userId="S::ahmad249ayman_gmail.com#ext#@netorgft8471045.onmicrosoft.com::8dbedf6c-e9b7-45da-880d-e2ded7c921f1" providerId="AD" clId="Web-{34DE9BCF-C2AA-4F72-0462-BF29A9B808F8}" dt="2023-10-01T18:04:31.213" v="0"/>
      <pc:docMkLst>
        <pc:docMk/>
      </pc:docMkLst>
      <pc:sldChg chg="ord">
        <pc:chgData name="ahmad249ayman" userId="S::ahmad249ayman_gmail.com#ext#@netorgft8471045.onmicrosoft.com::8dbedf6c-e9b7-45da-880d-e2ded7c921f1" providerId="AD" clId="Web-{34DE9BCF-C2AA-4F72-0462-BF29A9B808F8}" dt="2023-10-01T18:04:31.213" v="0"/>
        <pc:sldMkLst>
          <pc:docMk/>
          <pc:sldMk cId="1793272456" sldId="265"/>
        </pc:sldMkLst>
      </pc:sldChg>
    </pc:docChg>
  </pc:docChgLst>
  <pc:docChgLst>
    <pc:chgData name="ghad137" userId="S::ghad137_hotmail.com#ext#@netorgft8471045.onmicrosoft.com::13621134-e2db-42f9-9261-1f82acac077c" providerId="AD" clId="Web-{6ABD893F-B47E-4552-A166-578E23F8E428}"/>
    <pc:docChg chg="modSld">
      <pc:chgData name="ghad137" userId="S::ghad137_hotmail.com#ext#@netorgft8471045.onmicrosoft.com::13621134-e2db-42f9-9261-1f82acac077c" providerId="AD" clId="Web-{6ABD893F-B47E-4552-A166-578E23F8E428}" dt="2023-09-19T20:42:58.569" v="2" actId="1076"/>
      <pc:docMkLst>
        <pc:docMk/>
      </pc:docMkLst>
      <pc:sldChg chg="modSp">
        <pc:chgData name="ghad137" userId="S::ghad137_hotmail.com#ext#@netorgft8471045.onmicrosoft.com::13621134-e2db-42f9-9261-1f82acac077c" providerId="AD" clId="Web-{6ABD893F-B47E-4552-A166-578E23F8E428}" dt="2023-09-19T20:42:58.569" v="2" actId="1076"/>
        <pc:sldMkLst>
          <pc:docMk/>
          <pc:sldMk cId="1115788914" sldId="259"/>
        </pc:sldMkLst>
        <pc:picChg chg="mod">
          <ac:chgData name="ghad137" userId="S::ghad137_hotmail.com#ext#@netorgft8471045.onmicrosoft.com::13621134-e2db-42f9-9261-1f82acac077c" providerId="AD" clId="Web-{6ABD893F-B47E-4552-A166-578E23F8E428}" dt="2023-09-19T20:42:58.569" v="2" actId="1076"/>
          <ac:picMkLst>
            <pc:docMk/>
            <pc:sldMk cId="1115788914" sldId="259"/>
            <ac:picMk id="4" creationId="{00000000-0000-0000-0000-000000000000}"/>
          </ac:picMkLst>
        </pc:picChg>
      </pc:sldChg>
    </pc:docChg>
  </pc:docChgLst>
  <pc:docChgLst>
    <pc:chgData name="tamaraghatashe" userId="S::tamaraghatashe_gmail.com#ext#@netorgft8471045.onmicrosoft.com::d9e4ceec-58ee-4b60-b6fc-341216001e8f" providerId="AD" clId="Web-{8A752C7B-E532-4C08-9B65-E6C62101533C}"/>
    <pc:docChg chg="addSld delSld">
      <pc:chgData name="tamaraghatashe" userId="S::tamaraghatashe_gmail.com#ext#@netorgft8471045.onmicrosoft.com::d9e4ceec-58ee-4b60-b6fc-341216001e8f" providerId="AD" clId="Web-{8A752C7B-E532-4C08-9B65-E6C62101533C}" dt="2023-09-30T15:23:44.032" v="1"/>
      <pc:docMkLst>
        <pc:docMk/>
      </pc:docMkLst>
      <pc:sldChg chg="new del">
        <pc:chgData name="tamaraghatashe" userId="S::tamaraghatashe_gmail.com#ext#@netorgft8471045.onmicrosoft.com::d9e4ceec-58ee-4b60-b6fc-341216001e8f" providerId="AD" clId="Web-{8A752C7B-E532-4C08-9B65-E6C62101533C}" dt="2023-09-30T15:23:44.032" v="1"/>
        <pc:sldMkLst>
          <pc:docMk/>
          <pc:sldMk cId="1549895029" sldId="271"/>
        </pc:sldMkLst>
      </pc:sldChg>
    </pc:docChg>
  </pc:docChgLst>
  <pc:docChgLst>
    <pc:chgData name="Talaalqam45" userId="S::talaalqam45_gmail.com#ext#@netorgft8471045.onmicrosoft.com::0617cab8-0cdc-441e-ba27-8f3b4c400df6" providerId="AD" clId="Web-{05BE3622-BB4C-4547-BC49-BAB51D6B3B95}"/>
    <pc:docChg chg="addSld sldOrd">
      <pc:chgData name="Talaalqam45" userId="S::talaalqam45_gmail.com#ext#@netorgft8471045.onmicrosoft.com::0617cab8-0cdc-441e-ba27-8f3b4c400df6" providerId="AD" clId="Web-{05BE3622-BB4C-4547-BC49-BAB51D6B3B95}" dt="2023-09-19T10:21:20.568" v="8"/>
      <pc:docMkLst>
        <pc:docMk/>
      </pc:docMkLst>
      <pc:sldChg chg="ord">
        <pc:chgData name="Talaalqam45" userId="S::talaalqam45_gmail.com#ext#@netorgft8471045.onmicrosoft.com::0617cab8-0cdc-441e-ba27-8f3b4c400df6" providerId="AD" clId="Web-{05BE3622-BB4C-4547-BC49-BAB51D6B3B95}" dt="2023-09-19T10:21:20.568" v="8"/>
        <pc:sldMkLst>
          <pc:docMk/>
          <pc:sldMk cId="1115788914" sldId="259"/>
        </pc:sldMkLst>
      </pc:sldChg>
      <pc:sldChg chg="new">
        <pc:chgData name="Talaalqam45" userId="S::talaalqam45_gmail.com#ext#@netorgft8471045.onmicrosoft.com::0617cab8-0cdc-441e-ba27-8f3b4c400df6" providerId="AD" clId="Web-{05BE3622-BB4C-4547-BC49-BAB51D6B3B95}" dt="2023-09-19T09:46:57.753" v="0"/>
        <pc:sldMkLst>
          <pc:docMk/>
          <pc:sldMk cId="3403552198" sldId="271"/>
        </pc:sldMkLst>
      </pc:sldChg>
      <pc:sldChg chg="new">
        <pc:chgData name="Talaalqam45" userId="S::talaalqam45_gmail.com#ext#@netorgft8471045.onmicrosoft.com::0617cab8-0cdc-441e-ba27-8f3b4c400df6" providerId="AD" clId="Web-{05BE3622-BB4C-4547-BC49-BAB51D6B3B95}" dt="2023-09-19T09:46:58.144" v="1"/>
        <pc:sldMkLst>
          <pc:docMk/>
          <pc:sldMk cId="353840722" sldId="272"/>
        </pc:sldMkLst>
      </pc:sldChg>
      <pc:sldChg chg="new">
        <pc:chgData name="Talaalqam45" userId="S::talaalqam45_gmail.com#ext#@netorgft8471045.onmicrosoft.com::0617cab8-0cdc-441e-ba27-8f3b4c400df6" providerId="AD" clId="Web-{05BE3622-BB4C-4547-BC49-BAB51D6B3B95}" dt="2023-09-19T09:46:58.769" v="2"/>
        <pc:sldMkLst>
          <pc:docMk/>
          <pc:sldMk cId="2173907858" sldId="273"/>
        </pc:sldMkLst>
      </pc:sldChg>
      <pc:sldChg chg="new">
        <pc:chgData name="Talaalqam45" userId="S::talaalqam45_gmail.com#ext#@netorgft8471045.onmicrosoft.com::0617cab8-0cdc-441e-ba27-8f3b4c400df6" providerId="AD" clId="Web-{05BE3622-BB4C-4547-BC49-BAB51D6B3B95}" dt="2023-09-19T09:46:58.784" v="3"/>
        <pc:sldMkLst>
          <pc:docMk/>
          <pc:sldMk cId="3123488936" sldId="274"/>
        </pc:sldMkLst>
      </pc:sldChg>
      <pc:sldChg chg="new">
        <pc:chgData name="Talaalqam45" userId="S::talaalqam45_gmail.com#ext#@netorgft8471045.onmicrosoft.com::0617cab8-0cdc-441e-ba27-8f3b4c400df6" providerId="AD" clId="Web-{05BE3622-BB4C-4547-BC49-BAB51D6B3B95}" dt="2023-09-19T09:46:58.988" v="4"/>
        <pc:sldMkLst>
          <pc:docMk/>
          <pc:sldMk cId="46927473" sldId="275"/>
        </pc:sldMkLst>
      </pc:sldChg>
      <pc:sldChg chg="new">
        <pc:chgData name="Talaalqam45" userId="S::talaalqam45_gmail.com#ext#@netorgft8471045.onmicrosoft.com::0617cab8-0cdc-441e-ba27-8f3b4c400df6" providerId="AD" clId="Web-{05BE3622-BB4C-4547-BC49-BAB51D6B3B95}" dt="2023-09-19T09:46:59.034" v="5"/>
        <pc:sldMkLst>
          <pc:docMk/>
          <pc:sldMk cId="2960108803" sldId="276"/>
        </pc:sldMkLst>
      </pc:sldChg>
      <pc:sldChg chg="new">
        <pc:chgData name="Talaalqam45" userId="S::talaalqam45_gmail.com#ext#@netorgft8471045.onmicrosoft.com::0617cab8-0cdc-441e-ba27-8f3b4c400df6" providerId="AD" clId="Web-{05BE3622-BB4C-4547-BC49-BAB51D6B3B95}" dt="2023-09-19T09:46:59.253" v="6"/>
        <pc:sldMkLst>
          <pc:docMk/>
          <pc:sldMk cId="2868893196" sldId="277"/>
        </pc:sldMkLst>
      </pc:sldChg>
      <pc:sldChg chg="new">
        <pc:chgData name="Talaalqam45" userId="S::talaalqam45_gmail.com#ext#@netorgft8471045.onmicrosoft.com::0617cab8-0cdc-441e-ba27-8f3b4c400df6" providerId="AD" clId="Web-{05BE3622-BB4C-4547-BC49-BAB51D6B3B95}" dt="2023-09-19T09:46:59.284" v="7"/>
        <pc:sldMkLst>
          <pc:docMk/>
          <pc:sldMk cId="149088817" sldId="278"/>
        </pc:sldMkLst>
      </pc:sldChg>
    </pc:docChg>
  </pc:docChgLst>
  <pc:docChgLst>
    <pc:chgData name="a.awadallah2003" userId="S::a.awadallah2003_gmail.com#ext#@netorgft8471045.onmicrosoft.com::023beb81-67cc-4782-a278-7d07557d3661" providerId="AD" clId="Web-{FAD0CA7F-86AB-4485-B653-1D77EF8AC684}"/>
    <pc:docChg chg="modSld">
      <pc:chgData name="a.awadallah2003" userId="S::a.awadallah2003_gmail.com#ext#@netorgft8471045.onmicrosoft.com::023beb81-67cc-4782-a278-7d07557d3661" providerId="AD" clId="Web-{FAD0CA7F-86AB-4485-B653-1D77EF8AC684}" dt="2023-09-20T10:21:54.835" v="0" actId="1076"/>
      <pc:docMkLst>
        <pc:docMk/>
      </pc:docMkLst>
      <pc:sldChg chg="modSp">
        <pc:chgData name="a.awadallah2003" userId="S::a.awadallah2003_gmail.com#ext#@netorgft8471045.onmicrosoft.com::023beb81-67cc-4782-a278-7d07557d3661" providerId="AD" clId="Web-{FAD0CA7F-86AB-4485-B653-1D77EF8AC684}" dt="2023-09-20T10:21:54.835" v="0" actId="1076"/>
        <pc:sldMkLst>
          <pc:docMk/>
          <pc:sldMk cId="1970435684" sldId="268"/>
        </pc:sldMkLst>
        <pc:picChg chg="mod">
          <ac:chgData name="a.awadallah2003" userId="S::a.awadallah2003_gmail.com#ext#@netorgft8471045.onmicrosoft.com::023beb81-67cc-4782-a278-7d07557d3661" providerId="AD" clId="Web-{FAD0CA7F-86AB-4485-B653-1D77EF8AC684}" dt="2023-09-20T10:21:54.835" v="0" actId="1076"/>
          <ac:picMkLst>
            <pc:docMk/>
            <pc:sldMk cId="1970435684" sldId="268"/>
            <ac:picMk id="4" creationId="{00000000-0000-0000-0000-000000000000}"/>
          </ac:picMkLst>
        </pc:picChg>
      </pc:sldChg>
    </pc:docChg>
  </pc:docChgLst>
  <pc:docChgLst>
    <pc:chgData name="ammarovaa2001" userId="S::ammarovaa2001_gmail.com#ext#@netorgft8471045.onmicrosoft.com::abf8d623-d172-42a8-8b90-6fa7d555ebd9" providerId="AD" clId="Web-{B6E5981A-F28B-466D-BD57-23A70701B1F0}"/>
    <pc:docChg chg="delSld">
      <pc:chgData name="ammarovaa2001" userId="S::ammarovaa2001_gmail.com#ext#@netorgft8471045.onmicrosoft.com::abf8d623-d172-42a8-8b90-6fa7d555ebd9" providerId="AD" clId="Web-{B6E5981A-F28B-466D-BD57-23A70701B1F0}" dt="2023-09-19T10:12:30.129" v="7"/>
      <pc:docMkLst>
        <pc:docMk/>
      </pc:docMkLst>
      <pc:sldChg chg="del">
        <pc:chgData name="ammarovaa2001" userId="S::ammarovaa2001_gmail.com#ext#@netorgft8471045.onmicrosoft.com::abf8d623-d172-42a8-8b90-6fa7d555ebd9" providerId="AD" clId="Web-{B6E5981A-F28B-466D-BD57-23A70701B1F0}" dt="2023-09-19T10:12:22.925" v="4"/>
        <pc:sldMkLst>
          <pc:docMk/>
          <pc:sldMk cId="3403552198" sldId="271"/>
        </pc:sldMkLst>
      </pc:sldChg>
      <pc:sldChg chg="del">
        <pc:chgData name="ammarovaa2001" userId="S::ammarovaa2001_gmail.com#ext#@netorgft8471045.onmicrosoft.com::abf8d623-d172-42a8-8b90-6fa7d555ebd9" providerId="AD" clId="Web-{B6E5981A-F28B-466D-BD57-23A70701B1F0}" dt="2023-09-19T10:12:24.910" v="5"/>
        <pc:sldMkLst>
          <pc:docMk/>
          <pc:sldMk cId="353840722" sldId="272"/>
        </pc:sldMkLst>
      </pc:sldChg>
      <pc:sldChg chg="del">
        <pc:chgData name="ammarovaa2001" userId="S::ammarovaa2001_gmail.com#ext#@netorgft8471045.onmicrosoft.com::abf8d623-d172-42a8-8b90-6fa7d555ebd9" providerId="AD" clId="Web-{B6E5981A-F28B-466D-BD57-23A70701B1F0}" dt="2023-09-19T10:12:26.895" v="6"/>
        <pc:sldMkLst>
          <pc:docMk/>
          <pc:sldMk cId="2173907858" sldId="273"/>
        </pc:sldMkLst>
      </pc:sldChg>
      <pc:sldChg chg="del">
        <pc:chgData name="ammarovaa2001" userId="S::ammarovaa2001_gmail.com#ext#@netorgft8471045.onmicrosoft.com::abf8d623-d172-42a8-8b90-6fa7d555ebd9" providerId="AD" clId="Web-{B6E5981A-F28B-466D-BD57-23A70701B1F0}" dt="2023-09-19T10:12:19.910" v="3"/>
        <pc:sldMkLst>
          <pc:docMk/>
          <pc:sldMk cId="3123488936" sldId="274"/>
        </pc:sldMkLst>
      </pc:sldChg>
      <pc:sldChg chg="del">
        <pc:chgData name="ammarovaa2001" userId="S::ammarovaa2001_gmail.com#ext#@netorgft8471045.onmicrosoft.com::abf8d623-d172-42a8-8b90-6fa7d555ebd9" providerId="AD" clId="Web-{B6E5981A-F28B-466D-BD57-23A70701B1F0}" dt="2023-09-19T10:12:30.129" v="7"/>
        <pc:sldMkLst>
          <pc:docMk/>
          <pc:sldMk cId="46927473" sldId="275"/>
        </pc:sldMkLst>
      </pc:sldChg>
      <pc:sldChg chg="del">
        <pc:chgData name="ammarovaa2001" userId="S::ammarovaa2001_gmail.com#ext#@netorgft8471045.onmicrosoft.com::abf8d623-d172-42a8-8b90-6fa7d555ebd9" providerId="AD" clId="Web-{B6E5981A-F28B-466D-BD57-23A70701B1F0}" dt="2023-09-19T10:12:17.394" v="2"/>
        <pc:sldMkLst>
          <pc:docMk/>
          <pc:sldMk cId="2960108803" sldId="276"/>
        </pc:sldMkLst>
      </pc:sldChg>
      <pc:sldChg chg="del">
        <pc:chgData name="ammarovaa2001" userId="S::ammarovaa2001_gmail.com#ext#@netorgft8471045.onmicrosoft.com::abf8d623-d172-42a8-8b90-6fa7d555ebd9" providerId="AD" clId="Web-{B6E5981A-F28B-466D-BD57-23A70701B1F0}" dt="2023-09-19T10:12:15.191" v="1"/>
        <pc:sldMkLst>
          <pc:docMk/>
          <pc:sldMk cId="2868893196" sldId="277"/>
        </pc:sldMkLst>
      </pc:sldChg>
      <pc:sldChg chg="del">
        <pc:chgData name="ammarovaa2001" userId="S::ammarovaa2001_gmail.com#ext#@netorgft8471045.onmicrosoft.com::abf8d623-d172-42a8-8b90-6fa7d555ebd9" providerId="AD" clId="Web-{B6E5981A-F28B-466D-BD57-23A70701B1F0}" dt="2023-09-19T10:12:10.003" v="0"/>
        <pc:sldMkLst>
          <pc:docMk/>
          <pc:sldMk cId="149088817" sldId="278"/>
        </pc:sldMkLst>
      </pc:sldChg>
    </pc:docChg>
  </pc:docChgLst>
  <pc:docChgLst>
    <pc:chgData name="memoahmad2002" userId="S::memoahmad2002_yahoo.com#ext#@netorgft8471045.onmicrosoft.com::6811c333-61ac-4c2d-92ea-24ab0ff567d7" providerId="AD" clId="Web-{0D9A9CBE-7BB8-4B86-955C-8FCED4975D3E}"/>
    <pc:docChg chg="delSld">
      <pc:chgData name="memoahmad2002" userId="S::memoahmad2002_yahoo.com#ext#@netorgft8471045.onmicrosoft.com::6811c333-61ac-4c2d-92ea-24ab0ff567d7" providerId="AD" clId="Web-{0D9A9CBE-7BB8-4B86-955C-8FCED4975D3E}" dt="2023-09-20T09:56:48.509" v="0"/>
      <pc:docMkLst>
        <pc:docMk/>
      </pc:docMkLst>
      <pc:sldChg chg="del">
        <pc:chgData name="memoahmad2002" userId="S::memoahmad2002_yahoo.com#ext#@netorgft8471045.onmicrosoft.com::6811c333-61ac-4c2d-92ea-24ab0ff567d7" providerId="AD" clId="Web-{0D9A9CBE-7BB8-4B86-955C-8FCED4975D3E}" dt="2023-09-20T09:56:48.509" v="0"/>
        <pc:sldMkLst>
          <pc:docMk/>
          <pc:sldMk cId="3696703655" sldId="271"/>
        </pc:sldMkLst>
      </pc:sldChg>
    </pc:docChg>
  </pc:docChgLst>
  <pc:docChgLst>
    <pc:chgData name="DAWUD SALAMEH TAYE ALASASFEH" userId="S::dao0218788_ju.edu.jo#ext#@netorgft8471045.onmicrosoft.com::7ea665b3-c624-4a7c-90c4-9343bc275578" providerId="AD" clId="Web-{FC4EAC71-1DBA-46A0-B4CE-54D173274D23}"/>
    <pc:docChg chg="sldOrd">
      <pc:chgData name="DAWUD SALAMEH TAYE ALASASFEH" userId="S::dao0218788_ju.edu.jo#ext#@netorgft8471045.onmicrosoft.com::7ea665b3-c624-4a7c-90c4-9343bc275578" providerId="AD" clId="Web-{FC4EAC71-1DBA-46A0-B4CE-54D173274D23}" dt="2023-09-23T20:07:33.888" v="3"/>
      <pc:docMkLst>
        <pc:docMk/>
      </pc:docMkLst>
      <pc:sldChg chg="ord">
        <pc:chgData name="DAWUD SALAMEH TAYE ALASASFEH" userId="S::dao0218788_ju.edu.jo#ext#@netorgft8471045.onmicrosoft.com::7ea665b3-c624-4a7c-90c4-9343bc275578" providerId="AD" clId="Web-{FC4EAC71-1DBA-46A0-B4CE-54D173274D23}" dt="2023-09-23T20:06:03.023" v="0"/>
        <pc:sldMkLst>
          <pc:docMk/>
          <pc:sldMk cId="1115788914" sldId="259"/>
        </pc:sldMkLst>
      </pc:sldChg>
      <pc:sldChg chg="ord">
        <pc:chgData name="DAWUD SALAMEH TAYE ALASASFEH" userId="S::dao0218788_ju.edu.jo#ext#@netorgft8471045.onmicrosoft.com::7ea665b3-c624-4a7c-90c4-9343bc275578" providerId="AD" clId="Web-{FC4EAC71-1DBA-46A0-B4CE-54D173274D23}" dt="2023-09-23T20:06:07.289" v="1"/>
        <pc:sldMkLst>
          <pc:docMk/>
          <pc:sldMk cId="3965379424" sldId="264"/>
        </pc:sldMkLst>
      </pc:sldChg>
      <pc:sldChg chg="ord">
        <pc:chgData name="DAWUD SALAMEH TAYE ALASASFEH" userId="S::dao0218788_ju.edu.jo#ext#@netorgft8471045.onmicrosoft.com::7ea665b3-c624-4a7c-90c4-9343bc275578" providerId="AD" clId="Web-{FC4EAC71-1DBA-46A0-B4CE-54D173274D23}" dt="2023-09-23T20:07:33.888" v="3"/>
        <pc:sldMkLst>
          <pc:docMk/>
          <pc:sldMk cId="673300542" sldId="266"/>
        </pc:sldMkLst>
      </pc:sldChg>
    </pc:docChg>
  </pc:docChgLst>
  <pc:docChgLst>
    <pc:chgData name="hala_muk" userId="S::hala_muk_hotmail.com#ext#@netorgft8471045.onmicrosoft.com::0ff95e23-1179-452e-b6cb-9fff13726d33" providerId="AD" clId="Web-{80081ACA-9C60-4E42-AA79-3F2E3CBA1BEC}"/>
    <pc:docChg chg="modSld">
      <pc:chgData name="hala_muk" userId="S::hala_muk_hotmail.com#ext#@netorgft8471045.onmicrosoft.com::0ff95e23-1179-452e-b6cb-9fff13726d33" providerId="AD" clId="Web-{80081ACA-9C60-4E42-AA79-3F2E3CBA1BEC}" dt="2023-09-20T10:52:32.018" v="1" actId="1076"/>
      <pc:docMkLst>
        <pc:docMk/>
      </pc:docMkLst>
      <pc:sldChg chg="modSp">
        <pc:chgData name="hala_muk" userId="S::hala_muk_hotmail.com#ext#@netorgft8471045.onmicrosoft.com::0ff95e23-1179-452e-b6cb-9fff13726d33" providerId="AD" clId="Web-{80081ACA-9C60-4E42-AA79-3F2E3CBA1BEC}" dt="2023-09-20T10:52:32.018" v="1" actId="1076"/>
        <pc:sldMkLst>
          <pc:docMk/>
          <pc:sldMk cId="1970435684" sldId="268"/>
        </pc:sldMkLst>
        <pc:picChg chg="mod">
          <ac:chgData name="hala_muk" userId="S::hala_muk_hotmail.com#ext#@netorgft8471045.onmicrosoft.com::0ff95e23-1179-452e-b6cb-9fff13726d33" providerId="AD" clId="Web-{80081ACA-9C60-4E42-AA79-3F2E3CBA1BEC}" dt="2023-09-20T10:52:32.018" v="1" actId="1076"/>
          <ac:picMkLst>
            <pc:docMk/>
            <pc:sldMk cId="1970435684" sldId="268"/>
            <ac:picMk id="4" creationId="{00000000-0000-0000-0000-000000000000}"/>
          </ac:picMkLst>
        </pc:picChg>
      </pc:sldChg>
    </pc:docChg>
  </pc:docChgLst>
  <pc:docChgLst>
    <pc:chgData name="majdjalkhawaja" userId="S::majdjalkhawaja_gmail.com#ext#@netorgft8471045.onmicrosoft.com::df5d9d54-66b7-45dd-9272-5eda4fb7e094" providerId="AD" clId="Web-{E408B442-D7FC-44E5-8A79-7D3E9422C9E0}"/>
    <pc:docChg chg="modSld">
      <pc:chgData name="majdjalkhawaja" userId="S::majdjalkhawaja_gmail.com#ext#@netorgft8471045.onmicrosoft.com::df5d9d54-66b7-45dd-9272-5eda4fb7e094" providerId="AD" clId="Web-{E408B442-D7FC-44E5-8A79-7D3E9422C9E0}" dt="2023-09-19T10:25:51.510" v="5" actId="1076"/>
      <pc:docMkLst>
        <pc:docMk/>
      </pc:docMkLst>
      <pc:sldChg chg="modSp">
        <pc:chgData name="majdjalkhawaja" userId="S::majdjalkhawaja_gmail.com#ext#@netorgft8471045.onmicrosoft.com::df5d9d54-66b7-45dd-9272-5eda4fb7e094" providerId="AD" clId="Web-{E408B442-D7FC-44E5-8A79-7D3E9422C9E0}" dt="2023-09-19T10:25:51.510" v="5" actId="1076"/>
        <pc:sldMkLst>
          <pc:docMk/>
          <pc:sldMk cId="1970435684" sldId="268"/>
        </pc:sldMkLst>
        <pc:picChg chg="mod">
          <ac:chgData name="majdjalkhawaja" userId="S::majdjalkhawaja_gmail.com#ext#@netorgft8471045.onmicrosoft.com::df5d9d54-66b7-45dd-9272-5eda4fb7e094" providerId="AD" clId="Web-{E408B442-D7FC-44E5-8A79-7D3E9422C9E0}" dt="2023-09-19T10:25:51.510" v="5" actId="1076"/>
          <ac:picMkLst>
            <pc:docMk/>
            <pc:sldMk cId="1970435684" sldId="268"/>
            <ac:picMk id="4" creationId="{00000000-0000-0000-0000-000000000000}"/>
          </ac:picMkLst>
        </pc:picChg>
      </pc:sldChg>
    </pc:docChg>
  </pc:docChgLst>
  <pc:docChgLst>
    <pc:chgData name="mohammad.jarwan02" userId="S::mohammad.jarwan02_gmail.com#ext#@netorgft8471045.onmicrosoft.com::21b891e8-3a4d-4245-8cbe-c735875bf4c7" providerId="AD" clId="Web-{CB1621E1-4872-4DAB-B60A-D0ED469D5D20}"/>
    <pc:docChg chg="modSld">
      <pc:chgData name="mohammad.jarwan02" userId="S::mohammad.jarwan02_gmail.com#ext#@netorgft8471045.onmicrosoft.com::21b891e8-3a4d-4245-8cbe-c735875bf4c7" providerId="AD" clId="Web-{CB1621E1-4872-4DAB-B60A-D0ED469D5D20}" dt="2023-09-19T20:57:27.788" v="3" actId="1076"/>
      <pc:docMkLst>
        <pc:docMk/>
      </pc:docMkLst>
      <pc:sldChg chg="modSp">
        <pc:chgData name="mohammad.jarwan02" userId="S::mohammad.jarwan02_gmail.com#ext#@netorgft8471045.onmicrosoft.com::21b891e8-3a4d-4245-8cbe-c735875bf4c7" providerId="AD" clId="Web-{CB1621E1-4872-4DAB-B60A-D0ED469D5D20}" dt="2023-09-19T20:46:59.749" v="0" actId="1076"/>
        <pc:sldMkLst>
          <pc:docMk/>
          <pc:sldMk cId="1115788914" sldId="259"/>
        </pc:sldMkLst>
        <pc:picChg chg="mod">
          <ac:chgData name="mohammad.jarwan02" userId="S::mohammad.jarwan02_gmail.com#ext#@netorgft8471045.onmicrosoft.com::21b891e8-3a4d-4245-8cbe-c735875bf4c7" providerId="AD" clId="Web-{CB1621E1-4872-4DAB-B60A-D0ED469D5D20}" dt="2023-09-19T20:46:59.749" v="0" actId="1076"/>
          <ac:picMkLst>
            <pc:docMk/>
            <pc:sldMk cId="1115788914" sldId="259"/>
            <ac:picMk id="4" creationId="{00000000-0000-0000-0000-000000000000}"/>
          </ac:picMkLst>
        </pc:picChg>
      </pc:sldChg>
      <pc:sldChg chg="modSp">
        <pc:chgData name="mohammad.jarwan02" userId="S::mohammad.jarwan02_gmail.com#ext#@netorgft8471045.onmicrosoft.com::21b891e8-3a4d-4245-8cbe-c735875bf4c7" providerId="AD" clId="Web-{CB1621E1-4872-4DAB-B60A-D0ED469D5D20}" dt="2023-09-19T20:57:27.788" v="3" actId="1076"/>
        <pc:sldMkLst>
          <pc:docMk/>
          <pc:sldMk cId="1970435684" sldId="268"/>
        </pc:sldMkLst>
        <pc:picChg chg="mod">
          <ac:chgData name="mohammad.jarwan02" userId="S::mohammad.jarwan02_gmail.com#ext#@netorgft8471045.onmicrosoft.com::21b891e8-3a4d-4245-8cbe-c735875bf4c7" providerId="AD" clId="Web-{CB1621E1-4872-4DAB-B60A-D0ED469D5D20}" dt="2023-09-19T20:57:27.788" v="3" actId="1076"/>
          <ac:picMkLst>
            <pc:docMk/>
            <pc:sldMk cId="1970435684" sldId="268"/>
            <ac:picMk id="4" creationId="{00000000-0000-0000-0000-000000000000}"/>
          </ac:picMkLst>
        </pc:picChg>
      </pc:sldChg>
    </pc:docChg>
  </pc:docChgLst>
  <pc:docChgLst>
    <pc:chgData name="memoahmad2002" userId="S::memoahmad2002_yahoo.com#ext#@netorgft8471045.onmicrosoft.com::6811c333-61ac-4c2d-92ea-24ab0ff567d7" providerId="AD" clId="Web-{2B7766A0-4E1A-45F7-8451-B78CB388E76A}"/>
    <pc:docChg chg="modSld">
      <pc:chgData name="memoahmad2002" userId="S::memoahmad2002_yahoo.com#ext#@netorgft8471045.onmicrosoft.com::6811c333-61ac-4c2d-92ea-24ab0ff567d7" providerId="AD" clId="Web-{2B7766A0-4E1A-45F7-8451-B78CB388E76A}" dt="2023-09-23T14:17:22.174" v="0" actId="1076"/>
      <pc:docMkLst>
        <pc:docMk/>
      </pc:docMkLst>
      <pc:sldChg chg="modSp">
        <pc:chgData name="memoahmad2002" userId="S::memoahmad2002_yahoo.com#ext#@netorgft8471045.onmicrosoft.com::6811c333-61ac-4c2d-92ea-24ab0ff567d7" providerId="AD" clId="Web-{2B7766A0-4E1A-45F7-8451-B78CB388E76A}" dt="2023-09-23T14:17:22.174" v="0" actId="1076"/>
        <pc:sldMkLst>
          <pc:docMk/>
          <pc:sldMk cId="1886689260" sldId="270"/>
        </pc:sldMkLst>
        <pc:picChg chg="mod">
          <ac:chgData name="memoahmad2002" userId="S::memoahmad2002_yahoo.com#ext#@netorgft8471045.onmicrosoft.com::6811c333-61ac-4c2d-92ea-24ab0ff567d7" providerId="AD" clId="Web-{2B7766A0-4E1A-45F7-8451-B78CB388E76A}" dt="2023-09-23T14:17:22.174" v="0" actId="1076"/>
          <ac:picMkLst>
            <pc:docMk/>
            <pc:sldMk cId="1886689260" sldId="270"/>
            <ac:picMk id="4" creationId="{00000000-0000-0000-0000-000000000000}"/>
          </ac:picMkLst>
        </pc:picChg>
      </pc:sldChg>
    </pc:docChg>
  </pc:docChgLst>
  <pc:docChgLst>
    <pc:chgData name="memoahmad2002" userId="S::memoahmad2002_yahoo.com#ext#@netorgft8471045.onmicrosoft.com::6811c333-61ac-4c2d-92ea-24ab0ff567d7" providerId="AD" clId="Web-{26771F8A-A3E1-46C8-B6ED-39F29C44BB6F}"/>
    <pc:docChg chg="modSld">
      <pc:chgData name="memoahmad2002" userId="S::memoahmad2002_yahoo.com#ext#@netorgft8471045.onmicrosoft.com::6811c333-61ac-4c2d-92ea-24ab0ff567d7" providerId="AD" clId="Web-{26771F8A-A3E1-46C8-B6ED-39F29C44BB6F}" dt="2023-09-30T14:58:15.313" v="0" actId="1076"/>
      <pc:docMkLst>
        <pc:docMk/>
      </pc:docMkLst>
      <pc:sldChg chg="modSp">
        <pc:chgData name="memoahmad2002" userId="S::memoahmad2002_yahoo.com#ext#@netorgft8471045.onmicrosoft.com::6811c333-61ac-4c2d-92ea-24ab0ff567d7" providerId="AD" clId="Web-{26771F8A-A3E1-46C8-B6ED-39F29C44BB6F}" dt="2023-09-30T14:58:15.313" v="0" actId="1076"/>
        <pc:sldMkLst>
          <pc:docMk/>
          <pc:sldMk cId="1115788914" sldId="259"/>
        </pc:sldMkLst>
        <pc:picChg chg="mod">
          <ac:chgData name="memoahmad2002" userId="S::memoahmad2002_yahoo.com#ext#@netorgft8471045.onmicrosoft.com::6811c333-61ac-4c2d-92ea-24ab0ff567d7" providerId="AD" clId="Web-{26771F8A-A3E1-46C8-B6ED-39F29C44BB6F}" dt="2023-09-30T14:58:15.313" v="0" actId="1076"/>
          <ac:picMkLst>
            <pc:docMk/>
            <pc:sldMk cId="1115788914" sldId="259"/>
            <ac:picMk id="4" creationId="{00000000-0000-0000-0000-000000000000}"/>
          </ac:picMkLst>
        </pc:picChg>
      </pc:sldChg>
    </pc:docChg>
  </pc:docChgLst>
  <pc:docChgLst>
    <pc:chgData name="mohammad.jarwan02" userId="S::mohammad.jarwan02_gmail.com#ext#@netorgft8471045.onmicrosoft.com::21b891e8-3a4d-4245-8cbe-c735875bf4c7" providerId="AD" clId="Web-{AD40FE41-DA50-4978-A5BD-9A9851DC4689}"/>
    <pc:docChg chg="modSld">
      <pc:chgData name="mohammad.jarwan02" userId="S::mohammad.jarwan02_gmail.com#ext#@netorgft8471045.onmicrosoft.com::21b891e8-3a4d-4245-8cbe-c735875bf4c7" providerId="AD" clId="Web-{AD40FE41-DA50-4978-A5BD-9A9851DC4689}" dt="2023-09-23T19:08:41.160" v="1" actId="20577"/>
      <pc:docMkLst>
        <pc:docMk/>
      </pc:docMkLst>
      <pc:sldChg chg="modSp">
        <pc:chgData name="mohammad.jarwan02" userId="S::mohammad.jarwan02_gmail.com#ext#@netorgft8471045.onmicrosoft.com::21b891e8-3a4d-4245-8cbe-c735875bf4c7" providerId="AD" clId="Web-{AD40FE41-DA50-4978-A5BD-9A9851DC4689}" dt="2023-09-23T19:08:41.160" v="1" actId="20577"/>
        <pc:sldMkLst>
          <pc:docMk/>
          <pc:sldMk cId="4111087292" sldId="261"/>
        </pc:sldMkLst>
        <pc:spChg chg="mod">
          <ac:chgData name="mohammad.jarwan02" userId="S::mohammad.jarwan02_gmail.com#ext#@netorgft8471045.onmicrosoft.com::21b891e8-3a4d-4245-8cbe-c735875bf4c7" providerId="AD" clId="Web-{AD40FE41-DA50-4978-A5BD-9A9851DC4689}" dt="2023-09-23T19:08:41.160" v="1" actId="20577"/>
          <ac:spMkLst>
            <pc:docMk/>
            <pc:sldMk cId="4111087292" sldId="26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2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0E33-F7E5-4593-BB7D-2C9A3CC5DE5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FF8A1-DB4D-4155-9F19-0F1492B10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Processor?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Processor or Central Processing Unit (CPU) is an electronic circuit that can execute computer programs.</a:t>
            </a:r>
          </a:p>
          <a:p>
            <a:r>
              <a:rPr lang="en-US"/>
              <a:t>It is a logic circuit that responds to and processes the basic instructions that drive a computer.</a:t>
            </a:r>
          </a:p>
          <a:p>
            <a:r>
              <a:rPr lang="en-US"/>
              <a:t>The main and most crucial integrated circuit (IC) chip in a computer.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37" y="443878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2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mvt</a:t>
            </a:r>
            <a:r>
              <a:rPr lang="en-US"/>
              <a:t> instruction (move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/>
          </a:bodyPr>
          <a:lstStyle/>
          <a:p>
            <a:r>
              <a:rPr lang="en-US"/>
              <a:t>Initialize the most significant byte of a register. </a:t>
            </a:r>
          </a:p>
          <a:p>
            <a:endParaRPr lang="en-US"/>
          </a:p>
          <a:p>
            <a:r>
              <a:rPr lang="en-US"/>
              <a:t>The instruction </a:t>
            </a:r>
            <a:r>
              <a:rPr lang="en-US" err="1"/>
              <a:t>mvt</a:t>
            </a:r>
            <a:r>
              <a:rPr lang="en-US"/>
              <a:t> </a:t>
            </a:r>
            <a:r>
              <a:rPr lang="en-US" err="1"/>
              <a:t>rX</a:t>
            </a:r>
            <a:r>
              <a:rPr lang="en-US"/>
              <a:t>,#D loads the 16-bit value D</a:t>
            </a:r>
            <a:r>
              <a:rPr lang="en-US" baseline="-25000"/>
              <a:t>7−0 </a:t>
            </a:r>
            <a:r>
              <a:rPr lang="en-US"/>
              <a:t>00000000 into </a:t>
            </a:r>
            <a:r>
              <a:rPr lang="en-US" err="1"/>
              <a:t>rX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Example: Load register r0 with the value 0xFF00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/>
              <a:t> </a:t>
            </a:r>
            <a:r>
              <a:rPr lang="en-US" err="1"/>
              <a:t>mvt</a:t>
            </a:r>
            <a:r>
              <a:rPr lang="en-US"/>
              <a:t> r0,#0xFF. </a:t>
            </a:r>
          </a:p>
        </p:txBody>
      </p:sp>
    </p:spTree>
    <p:extLst>
      <p:ext uri="{BB962C8B-B14F-4D97-AF65-F5344CB8AC3E}">
        <p14:creationId xmlns:p14="http://schemas.microsoft.com/office/powerpoint/2010/main" val="179327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and sub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add </a:t>
            </a:r>
            <a:r>
              <a:rPr lang="en-US" err="1"/>
              <a:t>rX,rY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/>
              <a:t>produces the sum </a:t>
            </a:r>
            <a:r>
              <a:rPr lang="en-US" err="1"/>
              <a:t>rX</a:t>
            </a:r>
            <a:r>
              <a:rPr lang="en-US"/>
              <a:t> + </a:t>
            </a:r>
            <a:r>
              <a:rPr lang="en-US" err="1"/>
              <a:t>rY</a:t>
            </a:r>
            <a:r>
              <a:rPr lang="en-US"/>
              <a:t> and loads the result into </a:t>
            </a:r>
            <a:r>
              <a:rPr lang="en-US" err="1"/>
              <a:t>rX</a:t>
            </a:r>
            <a:r>
              <a:rPr lang="en-US"/>
              <a:t>. </a:t>
            </a:r>
          </a:p>
          <a:p>
            <a:r>
              <a:rPr lang="en-US"/>
              <a:t>add </a:t>
            </a:r>
            <a:r>
              <a:rPr lang="en-US" err="1"/>
              <a:t>rX</a:t>
            </a:r>
            <a:r>
              <a:rPr lang="en-US"/>
              <a:t>,#D 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/>
              <a:t>produces the sum </a:t>
            </a:r>
            <a:r>
              <a:rPr lang="en-US" err="1"/>
              <a:t>rX</a:t>
            </a:r>
            <a:r>
              <a:rPr lang="en-US"/>
              <a:t> + D, where D is sign-extended to 16 bits, and saves the result in </a:t>
            </a:r>
            <a:r>
              <a:rPr lang="en-US" err="1"/>
              <a:t>rX</a:t>
            </a:r>
            <a:r>
              <a:rPr lang="en-US"/>
              <a:t>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sub instruction generates either </a:t>
            </a:r>
            <a:r>
              <a:rPr lang="en-US" err="1"/>
              <a:t>rX</a:t>
            </a:r>
            <a:r>
              <a:rPr lang="en-US"/>
              <a:t> − </a:t>
            </a:r>
            <a:r>
              <a:rPr lang="en-US" err="1"/>
              <a:t>rY</a:t>
            </a:r>
            <a:r>
              <a:rPr lang="en-US"/>
              <a:t>, or </a:t>
            </a:r>
            <a:r>
              <a:rPr lang="en-US" err="1"/>
              <a:t>rX</a:t>
            </a:r>
            <a:r>
              <a:rPr lang="en-US"/>
              <a:t> − #D and loads the result into </a:t>
            </a:r>
            <a:r>
              <a:rPr lang="en-US" err="1"/>
              <a:t>rX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30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instructions, such as an add or sub, take a few clock cycles to complete, because multiple transfers have to be performed across the bus.</a:t>
            </a:r>
          </a:p>
          <a:p>
            <a:r>
              <a:rPr lang="en-US"/>
              <a:t>FSM steps through instructions, asserting the control signals needed in successive clock cycles </a:t>
            </a:r>
          </a:p>
          <a:p>
            <a:endParaRPr lang="en-US"/>
          </a:p>
          <a:p>
            <a:r>
              <a:rPr lang="en-US"/>
              <a:t>The processor starts executing the instruction on the DIN input when the </a:t>
            </a:r>
            <a:r>
              <a:rPr lang="en-US" b="1"/>
              <a:t>Run</a:t>
            </a:r>
            <a:r>
              <a:rPr lang="en-US"/>
              <a:t> signal is asserted and the processor asserts the </a:t>
            </a:r>
            <a:r>
              <a:rPr lang="en-US" b="1"/>
              <a:t>Done </a:t>
            </a:r>
            <a:r>
              <a:rPr lang="en-US"/>
              <a:t>output when the instruction is finished. </a:t>
            </a:r>
          </a:p>
        </p:txBody>
      </p:sp>
    </p:spTree>
    <p:extLst>
      <p:ext uri="{BB962C8B-B14F-4D97-AF65-F5344CB8AC3E}">
        <p14:creationId xmlns:p14="http://schemas.microsoft.com/office/powerpoint/2010/main" val="45083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loads the number 28 into register r0 and then calculates, in register r1, the 2’s complement value −28.</a:t>
            </a:r>
          </a:p>
          <a:p>
            <a:pPr marL="457200" lvl="1" indent="0">
              <a:buNone/>
            </a:pPr>
            <a:r>
              <a:rPr lang="pt-BR" sz="2800">
                <a:latin typeface="Centaur" panose="02030504050205020304" pitchFamily="18" charset="0"/>
              </a:rPr>
              <a:t>mv r0, #28           // original number = 28</a:t>
            </a:r>
          </a:p>
          <a:p>
            <a:pPr marL="457200" lvl="1" indent="0">
              <a:buNone/>
            </a:pPr>
            <a:r>
              <a:rPr lang="en-US" sz="2800" err="1">
                <a:latin typeface="Centaur" panose="02030504050205020304" pitchFamily="18" charset="0"/>
              </a:rPr>
              <a:t>mvt</a:t>
            </a:r>
            <a:r>
              <a:rPr lang="en-US" sz="2800">
                <a:latin typeface="Centaur" panose="02030504050205020304" pitchFamily="18" charset="0"/>
              </a:rPr>
              <a:t> r1, #0xFF</a:t>
            </a:r>
          </a:p>
          <a:p>
            <a:pPr marL="457200" lvl="1" indent="0">
              <a:buNone/>
            </a:pPr>
            <a:r>
              <a:rPr lang="pt-BR" sz="2800">
                <a:latin typeface="Centaur" panose="02030504050205020304" pitchFamily="18" charset="0"/>
              </a:rPr>
              <a:t>add r1, #0xFF            // r1 = 0xFFFF</a:t>
            </a:r>
          </a:p>
          <a:p>
            <a:pPr marL="457200" lvl="1" indent="0">
              <a:buNone/>
            </a:pPr>
            <a:r>
              <a:rPr lang="pt-BR" sz="2800">
                <a:latin typeface="Centaur" panose="02030504050205020304" pitchFamily="18" charset="0"/>
              </a:rPr>
              <a:t>sub r1, r0             // r1 = 1’s-complement of r0</a:t>
            </a:r>
          </a:p>
          <a:p>
            <a:pPr marL="457200" lvl="1" indent="0">
              <a:buNone/>
            </a:pPr>
            <a:r>
              <a:rPr lang="pt-BR" sz="2800">
                <a:latin typeface="Centaur" panose="02030504050205020304" pitchFamily="18" charset="0"/>
              </a:rPr>
              <a:t>add r1, #1            // r1 = 2’s-complement of r0 = -28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results for the processor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92" y="2281488"/>
            <a:ext cx="10958396" cy="42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5" y="1914388"/>
            <a:ext cx="7429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4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07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16-bits registers </a:t>
            </a:r>
            <a:endParaRPr lang="en-US">
              <a:cs typeface="Calibri"/>
            </a:endParaRPr>
          </a:p>
          <a:p>
            <a:r>
              <a:rPr lang="en-US"/>
              <a:t>8 general purpose registers (r0, …, r7)</a:t>
            </a:r>
            <a:endParaRPr lang="en-US">
              <a:cs typeface="Calibri"/>
            </a:endParaRPr>
          </a:p>
          <a:p>
            <a:r>
              <a:rPr lang="en-US"/>
              <a:t> Load new data. </a:t>
            </a:r>
            <a:endParaRPr lang="en-US">
              <a:cs typeface="Calibri"/>
            </a:endParaRPr>
          </a:p>
          <a:p>
            <a:r>
              <a:rPr lang="en-US"/>
              <a:t>Move data between registers </a:t>
            </a:r>
            <a:endParaRPr lang="en-US">
              <a:cs typeface="Calibri"/>
            </a:endParaRPr>
          </a:p>
          <a:p>
            <a:r>
              <a:rPr lang="en-US"/>
              <a:t>Addition/subtraction. 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 performed in the processor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222" y="1690688"/>
            <a:ext cx="7678295" cy="3032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8205" y="5402113"/>
            <a:ext cx="9788435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>
                <a:latin typeface="NimbusRomNo9L-Regu"/>
              </a:rPr>
              <a:t>The operand </a:t>
            </a:r>
            <a:r>
              <a:rPr lang="en-US" sz="2400">
                <a:latin typeface="NimbusRomNo9L-ReguItal"/>
              </a:rPr>
              <a:t>Op2 </a:t>
            </a:r>
            <a:r>
              <a:rPr lang="en-US" sz="2400">
                <a:latin typeface="NimbusRomNo9L-Regu"/>
              </a:rPr>
              <a:t>can be either a register, </a:t>
            </a:r>
            <a:r>
              <a:rPr lang="en-US" sz="2400" err="1">
                <a:latin typeface="NimbusRomNo9L-ReguItal"/>
              </a:rPr>
              <a:t>rY</a:t>
            </a:r>
            <a:r>
              <a:rPr lang="en-US" sz="2400">
                <a:latin typeface="NimbusRomNo9L-Regu"/>
              </a:rPr>
              <a:t>, or </a:t>
            </a:r>
            <a:r>
              <a:rPr lang="en-US" sz="2400">
                <a:latin typeface="NimbusRomNo9L-ReguItal"/>
              </a:rPr>
              <a:t>immediate data</a:t>
            </a:r>
            <a:r>
              <a:rPr lang="en-US" sz="2400">
                <a:latin typeface="NimbusRomNo9L-Regu"/>
              </a:rPr>
              <a:t>, #</a:t>
            </a:r>
            <a:r>
              <a:rPr lang="en-US" sz="2400">
                <a:latin typeface="NimbusRomNo9L-ReguItal"/>
              </a:rPr>
              <a:t>D</a:t>
            </a:r>
            <a:r>
              <a:rPr lang="en-US" sz="2400">
                <a:latin typeface="NimbusRomNo9L-Regu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1108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9034" cy="1697702"/>
          </a:xfrm>
        </p:spPr>
        <p:txBody>
          <a:bodyPr/>
          <a:lstStyle/>
          <a:p>
            <a:r>
              <a:rPr lang="en-US"/>
              <a:t>Control signals asserted in each instruction/time step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95" y="2063745"/>
            <a:ext cx="8908672" cy="44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3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9815"/>
          </a:xfrm>
        </p:spPr>
        <p:txBody>
          <a:bodyPr/>
          <a:lstStyle/>
          <a:p>
            <a:r>
              <a:rPr lang="en-US"/>
              <a:t>Each instruction is encoded using a 16-bit format. </a:t>
            </a:r>
          </a:p>
          <a:p>
            <a:r>
              <a:rPr lang="en-US"/>
              <a:t>If Op2 specifies a register, then the instruction encoding is </a:t>
            </a:r>
            <a:r>
              <a:rPr lang="en-US">
                <a:solidFill>
                  <a:srgbClr val="FF0000"/>
                </a:solidFill>
              </a:rPr>
              <a:t>III0XXX000000YYY</a:t>
            </a:r>
          </a:p>
          <a:p>
            <a:pPr lvl="1"/>
            <a:r>
              <a:rPr lang="en-US"/>
              <a:t>III specifies the instruction, XXX gives the </a:t>
            </a:r>
            <a:r>
              <a:rPr lang="en-US" err="1"/>
              <a:t>rX</a:t>
            </a:r>
            <a:r>
              <a:rPr lang="en-US"/>
              <a:t> register, and YYY gives the </a:t>
            </a:r>
            <a:r>
              <a:rPr lang="en-US" err="1"/>
              <a:t>rY</a:t>
            </a:r>
            <a:r>
              <a:rPr lang="en-US"/>
              <a:t> register.</a:t>
            </a:r>
          </a:p>
          <a:p>
            <a:r>
              <a:rPr lang="en-US"/>
              <a:t> If Op2 specifies immediate data #D, then the encoding is </a:t>
            </a:r>
            <a:r>
              <a:rPr lang="en-US">
                <a:solidFill>
                  <a:srgbClr val="FF0000"/>
                </a:solidFill>
              </a:rPr>
              <a:t>III1XXXDDDDDDDDD</a:t>
            </a:r>
          </a:p>
          <a:p>
            <a:pPr lvl="1"/>
            <a:r>
              <a:rPr lang="en-US"/>
              <a:t>the field DDDDDDDDD represents a nine-bit signed (2’s complement)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1908" y="5715622"/>
            <a:ext cx="9788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NimbusRomNo9L-Regu"/>
              </a:rPr>
              <a:t>Why do we need 3 bits for the instructions???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869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7" y="167077"/>
            <a:ext cx="2793356" cy="3222806"/>
          </a:xfrm>
        </p:spPr>
        <p:txBody>
          <a:bodyPr>
            <a:normAutofit/>
          </a:bodyPr>
          <a:lstStyle/>
          <a:p>
            <a:r>
              <a:rPr lang="en-US"/>
              <a:t>Today’s Lab – Simple 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8" y="487021"/>
            <a:ext cx="8067055" cy="637004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757" y="3263661"/>
            <a:ext cx="4130615" cy="3715859"/>
          </a:xfrm>
        </p:spPr>
        <p:txBody>
          <a:bodyPr/>
          <a:lstStyle/>
          <a:p>
            <a:r>
              <a:rPr lang="en-US"/>
              <a:t>16-bits registers </a:t>
            </a:r>
          </a:p>
          <a:p>
            <a:r>
              <a:rPr lang="en-US"/>
              <a:t>8 general purpose registers (r0, …, r7)</a:t>
            </a:r>
          </a:p>
          <a:p>
            <a:r>
              <a:rPr lang="en-US"/>
              <a:t> Load new data. </a:t>
            </a:r>
          </a:p>
          <a:p>
            <a:r>
              <a:rPr lang="en-US"/>
              <a:t>Move data between registers </a:t>
            </a:r>
          </a:p>
          <a:p>
            <a:r>
              <a:rPr lang="en-US"/>
              <a:t>Addition/subtraction.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Encoding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64503"/>
              </p:ext>
            </p:extLst>
          </p:nvPr>
        </p:nvGraphicFramePr>
        <p:xfrm>
          <a:off x="2701834" y="2443933"/>
          <a:ext cx="6633756" cy="338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878">
                  <a:extLst>
                    <a:ext uri="{9D8B030D-6E8A-4147-A177-3AD203B41FA5}">
                      <a16:colId xmlns:a16="http://schemas.microsoft.com/office/drawing/2014/main" val="2718932839"/>
                    </a:ext>
                  </a:extLst>
                </a:gridCol>
                <a:gridCol w="3316878">
                  <a:extLst>
                    <a:ext uri="{9D8B030D-6E8A-4147-A177-3AD203B41FA5}">
                      <a16:colId xmlns:a16="http://schemas.microsoft.com/office/drawing/2014/main" val="1171288492"/>
                    </a:ext>
                  </a:extLst>
                </a:gridCol>
              </a:tblGrid>
              <a:tr h="676420">
                <a:tc>
                  <a:txBody>
                    <a:bodyPr/>
                    <a:lstStyle/>
                    <a:p>
                      <a:r>
                        <a:rPr lang="en-US" sz="320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Value of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8659"/>
                  </a:ext>
                </a:extLst>
              </a:tr>
              <a:tr h="67642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04676"/>
                  </a:ext>
                </a:extLst>
              </a:tr>
              <a:tr h="676420">
                <a:tc>
                  <a:txBody>
                    <a:bodyPr/>
                    <a:lstStyle/>
                    <a:p>
                      <a:pPr algn="ctr"/>
                      <a:r>
                        <a:rPr lang="en-US" sz="3200" err="1"/>
                        <a:t>mvt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38650"/>
                  </a:ext>
                </a:extLst>
              </a:tr>
              <a:tr h="67642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49961"/>
                  </a:ext>
                </a:extLst>
              </a:tr>
              <a:tr h="67642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2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08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 instruction (move)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Copies the contents of one register into another </a:t>
            </a:r>
            <a:r>
              <a:rPr lang="en-US">
                <a:sym typeface="Wingdings" panose="05000000000000000000" pitchFamily="2" charset="2"/>
              </a:rPr>
              <a:t> mv </a:t>
            </a:r>
            <a:r>
              <a:rPr lang="en-US" err="1"/>
              <a:t>rX,rY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ym typeface="Wingdings" panose="05000000000000000000" pitchFamily="2" charset="2"/>
              </a:rPr>
              <a:t> I</a:t>
            </a:r>
            <a:r>
              <a:rPr lang="en-US"/>
              <a:t>nitialize a register with immediate data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/>
              <a:t>mv </a:t>
            </a:r>
            <a:r>
              <a:rPr lang="en-US" err="1"/>
              <a:t>rX</a:t>
            </a:r>
            <a:r>
              <a:rPr lang="en-US"/>
              <a:t>,#D</a:t>
            </a:r>
          </a:p>
          <a:p>
            <a:pPr lvl="1"/>
            <a:r>
              <a:rPr lang="en-US"/>
              <a:t>D is represented using only nine bits</a:t>
            </a:r>
          </a:p>
          <a:p>
            <a:pPr lvl="1"/>
            <a:r>
              <a:rPr lang="en-US"/>
              <a:t>Sign-extend the data before loading it into register </a:t>
            </a:r>
            <a:r>
              <a:rPr lang="en-US" err="1"/>
              <a:t>rX</a:t>
            </a:r>
            <a:endParaRPr lang="en-US"/>
          </a:p>
          <a:p>
            <a:pPr lvl="1"/>
            <a:r>
              <a:rPr lang="en-US"/>
              <a:t>i.e. D</a:t>
            </a:r>
            <a:r>
              <a:rPr lang="en-US" baseline="-25000"/>
              <a:t>8</a:t>
            </a:r>
            <a:r>
              <a:rPr lang="en-US"/>
              <a:t>D</a:t>
            </a:r>
            <a:r>
              <a:rPr lang="en-US" baseline="-25000"/>
              <a:t>8</a:t>
            </a:r>
            <a:r>
              <a:rPr lang="en-US"/>
              <a:t>D</a:t>
            </a:r>
            <a:r>
              <a:rPr lang="en-US" baseline="-25000"/>
              <a:t>8</a:t>
            </a:r>
            <a:r>
              <a:rPr lang="en-US"/>
              <a:t>D</a:t>
            </a:r>
            <a:r>
              <a:rPr lang="en-US" baseline="-25000"/>
              <a:t>8</a:t>
            </a:r>
            <a:r>
              <a:rPr lang="en-US"/>
              <a:t>D</a:t>
            </a:r>
            <a:r>
              <a:rPr lang="en-US" baseline="-25000"/>
              <a:t>8</a:t>
            </a:r>
            <a:r>
              <a:rPr lang="en-US"/>
              <a:t>D</a:t>
            </a:r>
            <a:r>
              <a:rPr lang="en-US" baseline="-25000"/>
              <a:t>8</a:t>
            </a:r>
            <a:r>
              <a:rPr lang="en-US"/>
              <a:t>D</a:t>
            </a:r>
            <a:r>
              <a:rPr lang="en-US" baseline="-25000"/>
              <a:t>8</a:t>
            </a:r>
            <a:r>
              <a:rPr lang="en-US"/>
              <a:t>D</a:t>
            </a:r>
            <a:r>
              <a:rPr lang="en-US" baseline="-25000"/>
              <a:t>8</a:t>
            </a:r>
            <a:r>
              <a:rPr lang="en-US"/>
              <a:t>−0</a:t>
            </a:r>
          </a:p>
        </p:txBody>
      </p:sp>
    </p:spTree>
    <p:extLst>
      <p:ext uri="{BB962C8B-B14F-4D97-AF65-F5344CB8AC3E}">
        <p14:creationId xmlns:p14="http://schemas.microsoft.com/office/powerpoint/2010/main" val="396537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10190-6c5d-4299-8aff-651c491b3358" xsi:nil="true"/>
    <lcf76f155ced4ddcb4097134ff3c332f xmlns="4a9cf6cf-9f1c-476c-a7d5-33f96438e57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E4F4978D93447B28D566404D4552A" ma:contentTypeVersion="14" ma:contentTypeDescription="Create a new document." ma:contentTypeScope="" ma:versionID="965467ae2baa149fb44eeaddc08e977c">
  <xsd:schema xmlns:xsd="http://www.w3.org/2001/XMLSchema" xmlns:xs="http://www.w3.org/2001/XMLSchema" xmlns:p="http://schemas.microsoft.com/office/2006/metadata/properties" xmlns:ns2="4a9cf6cf-9f1c-476c-a7d5-33f96438e575" xmlns:ns3="0ec10190-6c5d-4299-8aff-651c491b3358" targetNamespace="http://schemas.microsoft.com/office/2006/metadata/properties" ma:root="true" ma:fieldsID="340746675d2f5090e2f6495f9a0c12bd" ns2:_="" ns3:_="">
    <xsd:import namespace="4a9cf6cf-9f1c-476c-a7d5-33f96438e575"/>
    <xsd:import namespace="0ec10190-6c5d-4299-8aff-651c491b33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f6cf-9f1c-476c-a7d5-33f96438e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10190-6c5d-4299-8aff-651c491b335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159a45a-c37d-4ea7-b6cd-fd36a7b9733f}" ma:internalName="TaxCatchAll" ma:showField="CatchAllData" ma:web="0ec10190-6c5d-4299-8aff-651c491b33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C42FC0-B673-48C9-92FF-4D93A8406E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E50AC9-CC6C-4830-87F3-6CC91268B1EC}">
  <ds:schemaRefs>
    <ds:schemaRef ds:uri="0ec10190-6c5d-4299-8aff-651c491b3358"/>
    <ds:schemaRef ds:uri="4a9cf6cf-9f1c-476c-a7d5-33f96438e57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6F422D-9330-4CEE-A035-A11D275AC992}">
  <ds:schemaRefs>
    <ds:schemaRef ds:uri="0ec10190-6c5d-4299-8aff-651c491b3358"/>
    <ds:schemaRef ds:uri="4a9cf6cf-9f1c-476c-a7d5-33f96438e5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What is a Processor? </vt:lpstr>
      <vt:lpstr>Components </vt:lpstr>
      <vt:lpstr>Specifications</vt:lpstr>
      <vt:lpstr>Instructions performed in the processor</vt:lpstr>
      <vt:lpstr>Control signals asserted in each instruction/time step</vt:lpstr>
      <vt:lpstr>Instruction Encoding</vt:lpstr>
      <vt:lpstr>Today’s Lab – Simple Processor</vt:lpstr>
      <vt:lpstr>Instruction Encoding</vt:lpstr>
      <vt:lpstr>mv instruction (move)</vt:lpstr>
      <vt:lpstr>mvt instruction (move top)</vt:lpstr>
      <vt:lpstr>add and sub instructions</vt:lpstr>
      <vt:lpstr>PowerPoint Presentation</vt:lpstr>
      <vt:lpstr>Example</vt:lpstr>
      <vt:lpstr>Simulation results for the processor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Processor </dc:title>
  <dc:creator>user</dc:creator>
  <cp:revision>7</cp:revision>
  <dcterms:created xsi:type="dcterms:W3CDTF">2023-09-18T17:18:13Z</dcterms:created>
  <dcterms:modified xsi:type="dcterms:W3CDTF">2023-10-02T08:51:46Z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0x010100CF4E4F4978D93447B28D566404D4552A</vt:lpwstr>
  </property>
  <property fmtid="{D5CDD505-2E9C-101B-9397-08002B2CF9AE}" pid="3" name="MediaServiceImageTags">
    <vt:lpwstr/>
  </property>
</Properties>
</file>