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AD127F-B68C-4AD6-B6C9-898FF767EDAC}" v="1" dt="2023-09-27T17:41:56.3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2" autoAdjust="0"/>
    <p:restoredTop sz="94660"/>
  </p:normalViewPr>
  <p:slideViewPr>
    <p:cSldViewPr snapToGrid="0">
      <p:cViewPr varScale="1">
        <p:scale>
          <a:sx n="84" d="100"/>
          <a:sy n="84" d="100"/>
        </p:scale>
        <p:origin x="39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20200301" userId="S::dan20200301_std.psut.edu.jo#ext#@netorgft8471045.onmicrosoft.com::1c73c9f5-6dca-49de-b038-1b9c13253166" providerId="AD" clId="Web-{F4AD127F-B68C-4AD6-B6C9-898FF767EDAC}"/>
    <pc:docChg chg="modSld">
      <pc:chgData name="dan20200301" userId="S::dan20200301_std.psut.edu.jo#ext#@netorgft8471045.onmicrosoft.com::1c73c9f5-6dca-49de-b038-1b9c13253166" providerId="AD" clId="Web-{F4AD127F-B68C-4AD6-B6C9-898FF767EDAC}" dt="2023-09-27T17:41:56.336" v="0" actId="1076"/>
      <pc:docMkLst>
        <pc:docMk/>
      </pc:docMkLst>
      <pc:sldChg chg="modSp">
        <pc:chgData name="dan20200301" userId="S::dan20200301_std.psut.edu.jo#ext#@netorgft8471045.onmicrosoft.com::1c73c9f5-6dca-49de-b038-1b9c13253166" providerId="AD" clId="Web-{F4AD127F-B68C-4AD6-B6C9-898FF767EDAC}" dt="2023-09-27T17:41:56.336" v="0" actId="1076"/>
        <pc:sldMkLst>
          <pc:docMk/>
          <pc:sldMk cId="888451062" sldId="256"/>
        </pc:sldMkLst>
        <pc:spChg chg="mod">
          <ac:chgData name="dan20200301" userId="S::dan20200301_std.psut.edu.jo#ext#@netorgft8471045.onmicrosoft.com::1c73c9f5-6dca-49de-b038-1b9c13253166" providerId="AD" clId="Web-{F4AD127F-B68C-4AD6-B6C9-898FF767EDAC}" dt="2023-09-27T17:41:56.336" v="0" actId="1076"/>
          <ac:spMkLst>
            <pc:docMk/>
            <pc:sldMk cId="888451062"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5AE831D-D27C-401F-A40C-EB5024E30F98}"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0BEE9-CB3D-436E-A249-B2E7E77B833A}" type="slidenum">
              <a:rPr lang="en-US" smtClean="0"/>
              <a:t>‹#›</a:t>
            </a:fld>
            <a:endParaRPr lang="en-US"/>
          </a:p>
        </p:txBody>
      </p:sp>
    </p:spTree>
    <p:extLst>
      <p:ext uri="{BB962C8B-B14F-4D97-AF65-F5344CB8AC3E}">
        <p14:creationId xmlns:p14="http://schemas.microsoft.com/office/powerpoint/2010/main" val="2901734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AE831D-D27C-401F-A40C-EB5024E30F98}"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0BEE9-CB3D-436E-A249-B2E7E77B833A}" type="slidenum">
              <a:rPr lang="en-US" smtClean="0"/>
              <a:t>‹#›</a:t>
            </a:fld>
            <a:endParaRPr lang="en-US"/>
          </a:p>
        </p:txBody>
      </p:sp>
    </p:spTree>
    <p:extLst>
      <p:ext uri="{BB962C8B-B14F-4D97-AF65-F5344CB8AC3E}">
        <p14:creationId xmlns:p14="http://schemas.microsoft.com/office/powerpoint/2010/main" val="662532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AE831D-D27C-401F-A40C-EB5024E30F98}"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0BEE9-CB3D-436E-A249-B2E7E77B833A}" type="slidenum">
              <a:rPr lang="en-US" smtClean="0"/>
              <a:t>‹#›</a:t>
            </a:fld>
            <a:endParaRPr lang="en-US"/>
          </a:p>
        </p:txBody>
      </p:sp>
    </p:spTree>
    <p:extLst>
      <p:ext uri="{BB962C8B-B14F-4D97-AF65-F5344CB8AC3E}">
        <p14:creationId xmlns:p14="http://schemas.microsoft.com/office/powerpoint/2010/main" val="2062349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AE831D-D27C-401F-A40C-EB5024E30F98}"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0BEE9-CB3D-436E-A249-B2E7E77B833A}" type="slidenum">
              <a:rPr lang="en-US" smtClean="0"/>
              <a:t>‹#›</a:t>
            </a:fld>
            <a:endParaRPr lang="en-US"/>
          </a:p>
        </p:txBody>
      </p:sp>
    </p:spTree>
    <p:extLst>
      <p:ext uri="{BB962C8B-B14F-4D97-AF65-F5344CB8AC3E}">
        <p14:creationId xmlns:p14="http://schemas.microsoft.com/office/powerpoint/2010/main" val="364263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AE831D-D27C-401F-A40C-EB5024E30F98}"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0BEE9-CB3D-436E-A249-B2E7E77B833A}" type="slidenum">
              <a:rPr lang="en-US" smtClean="0"/>
              <a:t>‹#›</a:t>
            </a:fld>
            <a:endParaRPr lang="en-US"/>
          </a:p>
        </p:txBody>
      </p:sp>
    </p:spTree>
    <p:extLst>
      <p:ext uri="{BB962C8B-B14F-4D97-AF65-F5344CB8AC3E}">
        <p14:creationId xmlns:p14="http://schemas.microsoft.com/office/powerpoint/2010/main" val="381650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AE831D-D27C-401F-A40C-EB5024E30F98}"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0BEE9-CB3D-436E-A249-B2E7E77B833A}" type="slidenum">
              <a:rPr lang="en-US" smtClean="0"/>
              <a:t>‹#›</a:t>
            </a:fld>
            <a:endParaRPr lang="en-US"/>
          </a:p>
        </p:txBody>
      </p:sp>
    </p:spTree>
    <p:extLst>
      <p:ext uri="{BB962C8B-B14F-4D97-AF65-F5344CB8AC3E}">
        <p14:creationId xmlns:p14="http://schemas.microsoft.com/office/powerpoint/2010/main" val="726344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AE831D-D27C-401F-A40C-EB5024E30F98}"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0BEE9-CB3D-436E-A249-B2E7E77B833A}" type="slidenum">
              <a:rPr lang="en-US" smtClean="0"/>
              <a:t>‹#›</a:t>
            </a:fld>
            <a:endParaRPr lang="en-US"/>
          </a:p>
        </p:txBody>
      </p:sp>
    </p:spTree>
    <p:extLst>
      <p:ext uri="{BB962C8B-B14F-4D97-AF65-F5344CB8AC3E}">
        <p14:creationId xmlns:p14="http://schemas.microsoft.com/office/powerpoint/2010/main" val="1543615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AE831D-D27C-401F-A40C-EB5024E30F98}" type="datetimeFigureOut">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0BEE9-CB3D-436E-A249-B2E7E77B833A}" type="slidenum">
              <a:rPr lang="en-US" smtClean="0"/>
              <a:t>‹#›</a:t>
            </a:fld>
            <a:endParaRPr lang="en-US"/>
          </a:p>
        </p:txBody>
      </p:sp>
    </p:spTree>
    <p:extLst>
      <p:ext uri="{BB962C8B-B14F-4D97-AF65-F5344CB8AC3E}">
        <p14:creationId xmlns:p14="http://schemas.microsoft.com/office/powerpoint/2010/main" val="3603845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AE831D-D27C-401F-A40C-EB5024E30F98}" type="datetimeFigureOut">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0BEE9-CB3D-436E-A249-B2E7E77B833A}" type="slidenum">
              <a:rPr lang="en-US" smtClean="0"/>
              <a:t>‹#›</a:t>
            </a:fld>
            <a:endParaRPr lang="en-US"/>
          </a:p>
        </p:txBody>
      </p:sp>
    </p:spTree>
    <p:extLst>
      <p:ext uri="{BB962C8B-B14F-4D97-AF65-F5344CB8AC3E}">
        <p14:creationId xmlns:p14="http://schemas.microsoft.com/office/powerpoint/2010/main" val="1777460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AE831D-D27C-401F-A40C-EB5024E30F98}"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0BEE9-CB3D-436E-A249-B2E7E77B833A}" type="slidenum">
              <a:rPr lang="en-US" smtClean="0"/>
              <a:t>‹#›</a:t>
            </a:fld>
            <a:endParaRPr lang="en-US"/>
          </a:p>
        </p:txBody>
      </p:sp>
    </p:spTree>
    <p:extLst>
      <p:ext uri="{BB962C8B-B14F-4D97-AF65-F5344CB8AC3E}">
        <p14:creationId xmlns:p14="http://schemas.microsoft.com/office/powerpoint/2010/main" val="3418515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AE831D-D27C-401F-A40C-EB5024E30F98}"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0BEE9-CB3D-436E-A249-B2E7E77B833A}" type="slidenum">
              <a:rPr lang="en-US" smtClean="0"/>
              <a:t>‹#›</a:t>
            </a:fld>
            <a:endParaRPr lang="en-US"/>
          </a:p>
        </p:txBody>
      </p:sp>
    </p:spTree>
    <p:extLst>
      <p:ext uri="{BB962C8B-B14F-4D97-AF65-F5344CB8AC3E}">
        <p14:creationId xmlns:p14="http://schemas.microsoft.com/office/powerpoint/2010/main" val="331423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E831D-D27C-401F-A40C-EB5024E30F98}" type="datetimeFigureOut">
              <a:rPr lang="en-US" smtClean="0"/>
              <a:t>9/27/2023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0BEE9-CB3D-436E-A249-B2E7E77B833A}" type="slidenum">
              <a:rPr lang="en-US" smtClean="0"/>
              <a:t>‹#›</a:t>
            </a:fld>
            <a:endParaRPr lang="en-US"/>
          </a:p>
        </p:txBody>
      </p:sp>
    </p:spTree>
    <p:extLst>
      <p:ext uri="{BB962C8B-B14F-4D97-AF65-F5344CB8AC3E}">
        <p14:creationId xmlns:p14="http://schemas.microsoft.com/office/powerpoint/2010/main" val="1777656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950" y="3870158"/>
            <a:ext cx="11215607" cy="2387600"/>
          </a:xfrm>
        </p:spPr>
        <p:txBody>
          <a:bodyPr>
            <a:noAutofit/>
          </a:bodyPr>
          <a:lstStyle/>
          <a:p>
            <a:pPr algn="just"/>
            <a:r>
              <a:rPr lang="en-US" sz="2400" dirty="0" err="1"/>
              <a:t>Fadia</a:t>
            </a:r>
            <a:r>
              <a:rPr lang="en-US" sz="2400" dirty="0"/>
              <a:t> El-</a:t>
            </a:r>
            <a:r>
              <a:rPr lang="en-US" sz="2400" dirty="0" err="1"/>
              <a:t>issa</a:t>
            </a:r>
            <a:r>
              <a:rPr lang="en-US" sz="2400" dirty="0"/>
              <a:t> is a lecturer at Princess </a:t>
            </a:r>
            <a:r>
              <a:rPr lang="en-US" sz="2400" dirty="0" err="1"/>
              <a:t>Sumaya</a:t>
            </a:r>
            <a:r>
              <a:rPr lang="en-US" sz="2400" dirty="0"/>
              <a:t> University for Technology. </a:t>
            </a:r>
            <a:r>
              <a:rPr lang="en-US" sz="2400" dirty="0" err="1"/>
              <a:t>Fadia</a:t>
            </a:r>
            <a:r>
              <a:rPr lang="en-US" sz="2400" dirty="0"/>
              <a:t> teaches several engineering courses along with “Technical Writing and Communication Skills” course to engineering and computer science students. She considers herself an advocate for education reform and believes that proper communication is the foundation for personal development and key to career success. </a:t>
            </a:r>
            <a:r>
              <a:rPr lang="en-US" sz="2400" dirty="0" err="1"/>
              <a:t>Fadia</a:t>
            </a:r>
            <a:r>
              <a:rPr lang="en-US" sz="2400" dirty="0"/>
              <a:t> loves to work with youth, she attended lots of leadership workshops and conferences during her university life, and wants to pass her experience on to others.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5093" y="727301"/>
            <a:ext cx="3291840" cy="2712720"/>
          </a:xfrm>
          <a:prstGeom prst="rect">
            <a:avLst/>
          </a:prstGeom>
        </p:spPr>
      </p:pic>
      <p:sp>
        <p:nvSpPr>
          <p:cNvPr id="3" name="Rectangle 2"/>
          <p:cNvSpPr/>
          <p:nvPr/>
        </p:nvSpPr>
        <p:spPr>
          <a:xfrm>
            <a:off x="4145685" y="2855246"/>
            <a:ext cx="2762295" cy="584775"/>
          </a:xfrm>
          <a:prstGeom prst="rect">
            <a:avLst/>
          </a:prstGeom>
        </p:spPr>
        <p:txBody>
          <a:bodyPr wrap="none">
            <a:spAutoFit/>
          </a:bodyPr>
          <a:lstStyle/>
          <a:p>
            <a:r>
              <a:rPr lang="en-US" sz="3200" b="1" dirty="0" err="1"/>
              <a:t>Fadia</a:t>
            </a:r>
            <a:r>
              <a:rPr lang="en-US" sz="3200" b="1" dirty="0"/>
              <a:t> B. El-</a:t>
            </a:r>
            <a:r>
              <a:rPr lang="en-US" sz="3200" b="1" dirty="0" err="1"/>
              <a:t>issa</a:t>
            </a:r>
            <a:r>
              <a:rPr lang="en-US" sz="3200" b="1" dirty="0"/>
              <a:t> </a:t>
            </a:r>
          </a:p>
        </p:txBody>
      </p:sp>
    </p:spTree>
    <p:extLst>
      <p:ext uri="{BB962C8B-B14F-4D97-AF65-F5344CB8AC3E}">
        <p14:creationId xmlns:p14="http://schemas.microsoft.com/office/powerpoint/2010/main" val="888451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F4E4F4978D93447B28D566404D4552A" ma:contentTypeVersion="14" ma:contentTypeDescription="Create a new document." ma:contentTypeScope="" ma:versionID="965467ae2baa149fb44eeaddc08e977c">
  <xsd:schema xmlns:xsd="http://www.w3.org/2001/XMLSchema" xmlns:xs="http://www.w3.org/2001/XMLSchema" xmlns:p="http://schemas.microsoft.com/office/2006/metadata/properties" xmlns:ns2="4a9cf6cf-9f1c-476c-a7d5-33f96438e575" xmlns:ns3="0ec10190-6c5d-4299-8aff-651c491b3358" targetNamespace="http://schemas.microsoft.com/office/2006/metadata/properties" ma:root="true" ma:fieldsID="340746675d2f5090e2f6495f9a0c12bd" ns2:_="" ns3:_="">
    <xsd:import namespace="4a9cf6cf-9f1c-476c-a7d5-33f96438e575"/>
    <xsd:import namespace="0ec10190-6c5d-4299-8aff-651c491b335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MediaServiceLocation"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9cf6cf-9f1c-476c-a7d5-33f96438e5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Location" ma:index="15" nillable="true" ma:displayName="Location" ma:indexed="true" ma:internalName="MediaServiceLocation"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b0ec5623-75bb-48dd-91fd-2a266ffe7a99"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ec10190-6c5d-4299-8aff-651c491b3358"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3159a45a-c37d-4ea7-b6cd-fd36a7b9733f}" ma:internalName="TaxCatchAll" ma:showField="CatchAllData" ma:web="0ec10190-6c5d-4299-8aff-651c491b3358">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F528C4-6F32-4D64-90CF-F266F42627BA}">
  <ds:schemaRefs>
    <ds:schemaRef ds:uri="http://schemas.microsoft.com/sharepoint/v3/contenttype/forms"/>
  </ds:schemaRefs>
</ds:datastoreItem>
</file>

<file path=customXml/itemProps2.xml><?xml version="1.0" encoding="utf-8"?>
<ds:datastoreItem xmlns:ds="http://schemas.openxmlformats.org/officeDocument/2006/customXml" ds:itemID="{7FA7DDB9-23BD-42DD-9B6F-19769FEAAB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9cf6cf-9f1c-476c-a7d5-33f96438e575"/>
    <ds:schemaRef ds:uri="0ec10190-6c5d-4299-8aff-651c491b33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196</TotalTime>
  <Words>93</Words>
  <Application>Microsoft Office PowerPoint</Application>
  <PresentationFormat>Widescreen</PresentationFormat>
  <Paragraphs>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Fadia El-issa is a lecturer at Princess Sumaya University for Technology. Fadia teaches several engineering courses along with “Technical Writing and Communication Skills” course to engineering and computer science students. She considers herself an advocate for education reform and believes that proper communication is the foundation for personal development and key to career success. Fadia loves to work with youth, she attended lots of leadership workshops and conferences during her university life, and wants to pass her experience on to others.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Fadia Elissa is a lecturer at</dc:title>
  <dc:creator>Eng.Fadia</dc:creator>
  <cp:lastModifiedBy>user</cp:lastModifiedBy>
  <cp:revision>7</cp:revision>
  <dcterms:created xsi:type="dcterms:W3CDTF">2022-02-21T16:35:04Z</dcterms:created>
  <dcterms:modified xsi:type="dcterms:W3CDTF">2023-09-27T17:41:56Z</dcterms:modified>
</cp:coreProperties>
</file>