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539" r:id="rId2"/>
    <p:sldId id="540" r:id="rId3"/>
    <p:sldId id="548" r:id="rId4"/>
    <p:sldId id="549" r:id="rId5"/>
    <p:sldId id="544" r:id="rId6"/>
    <p:sldId id="543" r:id="rId7"/>
    <p:sldId id="542" r:id="rId8"/>
    <p:sldId id="541" r:id="rId9"/>
    <p:sldId id="545" r:id="rId10"/>
    <p:sldId id="546" r:id="rId11"/>
    <p:sldId id="54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6287" autoAdjust="0"/>
  </p:normalViewPr>
  <p:slideViewPr>
    <p:cSldViewPr>
      <p:cViewPr varScale="1">
        <p:scale>
          <a:sx n="30" d="100"/>
          <a:sy n="30" d="100"/>
        </p:scale>
        <p:origin x="-10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D38B-C241-4DD5-A126-1951D763484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72DF-F9B3-4D23-B340-23531896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2D89-16B3-4885-8453-92C714C32CEC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1DD0-9C66-4E7C-90C0-A3820F3EBE8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AD52-9289-4581-9E85-D6556961931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F016-F407-4A38-94B1-B32B6208261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73E-B900-4790-B8D2-88CD2FE6834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86F-0D6A-4566-91CD-EDA57EF7BFBC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C46-196F-4AFD-B663-3A3536B3F69A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2F38-7DC1-4D4C-9CE0-DEECE644A3FF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BF0-1CB1-491C-9026-F5AC545976B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F43-2146-49E4-B9B2-0CDD5E7C3677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DA68-AB4B-4F29-B6EA-82FF9225155D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E07-D28E-4522-842B-7247865F86AA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50292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/>
              <a:t/>
            </a:r>
            <a:br>
              <a:rPr lang="en-US" sz="7300" b="1" dirty="0" smtClean="0"/>
            </a:br>
            <a:r>
              <a:rPr lang="en-US" sz="7300" b="1" dirty="0" smtClean="0"/>
              <a:t>Linux </a:t>
            </a:r>
            <a:br>
              <a:rPr lang="en-US" sz="7300" b="1" dirty="0" smtClean="0"/>
            </a:br>
            <a:r>
              <a:rPr lang="en-US" sz="7300" b="1" dirty="0" smtClean="0"/>
              <a:t>Fundamentals</a:t>
            </a:r>
            <a:br>
              <a:rPr lang="en-US" sz="7300" b="1" dirty="0" smtClean="0"/>
            </a:br>
            <a:r>
              <a:rPr lang="en-US" sz="2200" b="1" dirty="0" smtClean="0"/>
              <a:t>VERSION 3</a:t>
            </a:r>
            <a:r>
              <a:rPr lang="en-US" sz="7300" b="1" dirty="0" smtClean="0"/>
              <a:t/>
            </a:r>
            <a:br>
              <a:rPr lang="en-US" sz="7300" b="1" dirty="0" smtClean="0"/>
            </a:br>
            <a:r>
              <a:rPr lang="en-US" sz="73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Eng</a:t>
            </a:r>
            <a:r>
              <a:rPr lang="en-US" sz="1600" dirty="0" smtClean="0"/>
              <a:t> Ali Mohammad. </a:t>
            </a:r>
            <a:r>
              <a:rPr lang="en-US" sz="1600" dirty="0" err="1" smtClean="0"/>
              <a:t>Bani</a:t>
            </a:r>
            <a:r>
              <a:rPr lang="en-US" sz="1600" dirty="0" smtClean="0"/>
              <a:t> </a:t>
            </a:r>
            <a:r>
              <a:rPr lang="en-US" sz="1600" dirty="0" err="1" smtClean="0"/>
              <a:t>Bakkar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14" y="2590800"/>
            <a:ext cx="1549543" cy="18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78"/>
            <a:ext cx="8229600" cy="1143000"/>
          </a:xfrm>
        </p:spPr>
        <p:txBody>
          <a:bodyPr/>
          <a:lstStyle/>
          <a:p>
            <a:r>
              <a:rPr lang="en-US" dirty="0"/>
              <a:t>Killing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#kill </a:t>
            </a:r>
            <a:r>
              <a:rPr lang="en-US" dirty="0"/>
              <a:t>-l          (List all signals)</a:t>
            </a:r>
          </a:p>
          <a:p>
            <a:r>
              <a:rPr lang="en-US" dirty="0" smtClean="0"/>
              <a:t>#man </a:t>
            </a:r>
            <a:r>
              <a:rPr lang="en-US" dirty="0"/>
              <a:t>7 signal</a:t>
            </a:r>
          </a:p>
          <a:p>
            <a:endParaRPr lang="en-US" dirty="0"/>
          </a:p>
          <a:p>
            <a:r>
              <a:rPr lang="en-US" dirty="0"/>
              <a:t>1)SIGHUP   Causes the process to re-read the configuration file</a:t>
            </a:r>
          </a:p>
          <a:p>
            <a:r>
              <a:rPr lang="en-US" dirty="0"/>
              <a:t>9)SIGKILL  Should be used with caution</a:t>
            </a:r>
          </a:p>
          <a:p>
            <a:r>
              <a:rPr lang="en-US" dirty="0"/>
              <a:t>15)SIGTERM  The default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pidof</a:t>
            </a:r>
            <a:r>
              <a:rPr lang="en-US" dirty="0" smtClean="0"/>
              <a:t> </a:t>
            </a:r>
            <a:r>
              <a:rPr lang="en-US" dirty="0"/>
              <a:t>vim</a:t>
            </a:r>
          </a:p>
          <a:p>
            <a:r>
              <a:rPr lang="en-US" dirty="0"/>
              <a:t>4123</a:t>
            </a:r>
          </a:p>
          <a:p>
            <a:r>
              <a:rPr lang="en-US" dirty="0" smtClean="0"/>
              <a:t>#kill </a:t>
            </a:r>
            <a:r>
              <a:rPr lang="en-US" dirty="0"/>
              <a:t>4123         (Default is SIGTERM 15)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pidof</a:t>
            </a:r>
            <a:r>
              <a:rPr lang="en-US" dirty="0" smtClean="0"/>
              <a:t> </a:t>
            </a:r>
            <a:r>
              <a:rPr lang="en-US" dirty="0"/>
              <a:t>vim</a:t>
            </a:r>
          </a:p>
          <a:p>
            <a:r>
              <a:rPr lang="en-US" dirty="0"/>
              <a:t>7073</a:t>
            </a:r>
          </a:p>
          <a:p>
            <a:r>
              <a:rPr lang="en-US" dirty="0" smtClean="0"/>
              <a:t>#kill </a:t>
            </a:r>
            <a:r>
              <a:rPr lang="en-US" dirty="0"/>
              <a:t>-9 7073</a:t>
            </a:r>
          </a:p>
          <a:p>
            <a:r>
              <a:rPr lang="en-US" dirty="0" smtClean="0"/>
              <a:t>#kill </a:t>
            </a:r>
            <a:r>
              <a:rPr lang="en-US" dirty="0"/>
              <a:t>-SIGKILL 7073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pkill</a:t>
            </a:r>
            <a:r>
              <a:rPr lang="en-US" dirty="0" smtClean="0"/>
              <a:t> </a:t>
            </a:r>
            <a:r>
              <a:rPr lang="en-US" dirty="0"/>
              <a:t>vim        (Default is SIGTERM 15)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killall</a:t>
            </a:r>
            <a:r>
              <a:rPr lang="en-US" dirty="0" smtClean="0"/>
              <a:t> </a:t>
            </a:r>
            <a:r>
              <a:rPr lang="en-US" dirty="0"/>
              <a:t>vim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- </a:t>
            </a:r>
            <a:r>
              <a:rPr lang="en-US" dirty="0"/>
              <a:t>Processes are scheduled according to priority.</a:t>
            </a:r>
          </a:p>
          <a:p>
            <a:r>
              <a:rPr lang="en-US" dirty="0"/>
              <a:t>- negative values are allowed only to root.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l       (To show nice values)</a:t>
            </a:r>
          </a:p>
          <a:p>
            <a:endParaRPr lang="en-US" dirty="0"/>
          </a:p>
          <a:p>
            <a:r>
              <a:rPr lang="en-US" dirty="0"/>
              <a:t>-The nice command is used to start a process with a user defined priority.</a:t>
            </a:r>
          </a:p>
          <a:p>
            <a:r>
              <a:rPr lang="en-US" dirty="0" smtClean="0"/>
              <a:t>#nice </a:t>
            </a:r>
            <a:r>
              <a:rPr lang="en-US" dirty="0"/>
              <a:t>vim text &amp;          (Default is 10)</a:t>
            </a:r>
          </a:p>
          <a:p>
            <a:r>
              <a:rPr lang="en-US" dirty="0"/>
              <a:t>[1] 9182</a:t>
            </a:r>
          </a:p>
          <a:p>
            <a:endParaRPr lang="en-US" dirty="0"/>
          </a:p>
          <a:p>
            <a:r>
              <a:rPr lang="en-US" dirty="0" smtClean="0"/>
              <a:t>#nice </a:t>
            </a:r>
            <a:r>
              <a:rPr lang="en-US" dirty="0"/>
              <a:t>-n 15 vim text &amp;</a:t>
            </a:r>
          </a:p>
          <a:p>
            <a:endParaRPr lang="en-US" dirty="0"/>
          </a:p>
          <a:p>
            <a:r>
              <a:rPr lang="en-US" dirty="0"/>
              <a:t>-The </a:t>
            </a:r>
            <a:r>
              <a:rPr lang="en-US" dirty="0" err="1"/>
              <a:t>renice</a:t>
            </a:r>
            <a:r>
              <a:rPr lang="en-US" dirty="0"/>
              <a:t> command is used to change the priority of a currently running process.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renice</a:t>
            </a:r>
            <a:r>
              <a:rPr lang="en-US" dirty="0" smtClean="0"/>
              <a:t> </a:t>
            </a:r>
            <a:r>
              <a:rPr lang="en-US" dirty="0"/>
              <a:t>19 9182        (19 is the new value)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What is a process?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process is a program which is being executed</a:t>
            </a:r>
          </a:p>
          <a:p>
            <a:r>
              <a:rPr lang="en-US" dirty="0" smtClean="0"/>
              <a:t>Any </a:t>
            </a:r>
            <a:r>
              <a:rPr lang="en-US" dirty="0"/>
              <a:t>process may create a child process. All processes are descendants of the first system process, which is </a:t>
            </a:r>
            <a:r>
              <a:rPr lang="en-US" dirty="0" err="1"/>
              <a:t>systemd</a:t>
            </a:r>
            <a:r>
              <a:rPr lang="en-US" dirty="0"/>
              <a:t> on a </a:t>
            </a:r>
            <a:r>
              <a:rPr lang="en-US" dirty="0" smtClean="0"/>
              <a:t>some </a:t>
            </a:r>
            <a:r>
              <a:rPr lang="en-US" dirty="0" err="1" smtClean="0"/>
              <a:t>linux</a:t>
            </a:r>
            <a:r>
              <a:rPr lang="en-US" dirty="0" smtClean="0"/>
              <a:t> systems.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echo $$   (To see the PID of your current shell process)</a:t>
            </a:r>
          </a:p>
          <a:p>
            <a:r>
              <a:rPr lang="en-US" dirty="0"/>
              <a:t>4085</a:t>
            </a:r>
          </a:p>
          <a:p>
            <a:r>
              <a:rPr lang="en-US" dirty="0" smtClean="0"/>
              <a:t># </a:t>
            </a:r>
            <a:r>
              <a:rPr lang="en-US" dirty="0"/>
              <a:t>bash</a:t>
            </a:r>
          </a:p>
          <a:p>
            <a:r>
              <a:rPr lang="en-US" dirty="0" smtClean="0"/>
              <a:t># </a:t>
            </a:r>
            <a:r>
              <a:rPr lang="en-US" dirty="0"/>
              <a:t>echo $$</a:t>
            </a:r>
          </a:p>
          <a:p>
            <a:r>
              <a:rPr lang="en-US" dirty="0"/>
              <a:t>8686</a:t>
            </a:r>
          </a:p>
          <a:p>
            <a:r>
              <a:rPr lang="en-US" dirty="0" smtClean="0"/>
              <a:t># </a:t>
            </a:r>
            <a:r>
              <a:rPr lang="en-US" dirty="0"/>
              <a:t>exit</a:t>
            </a:r>
          </a:p>
          <a:p>
            <a:r>
              <a:rPr lang="en-US" dirty="0"/>
              <a:t>exit</a:t>
            </a:r>
          </a:p>
          <a:p>
            <a:r>
              <a:rPr lang="en-US" dirty="0" smtClean="0"/>
              <a:t># </a:t>
            </a:r>
            <a:r>
              <a:rPr lang="en-US" dirty="0"/>
              <a:t>echo $$</a:t>
            </a:r>
          </a:p>
          <a:p>
            <a:r>
              <a:rPr lang="en-US" dirty="0"/>
              <a:t>4085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ps</a:t>
            </a:r>
            <a:r>
              <a:rPr lang="en-US" dirty="0"/>
              <a:t> (process status) command </a:t>
            </a:r>
            <a:r>
              <a:rPr lang="en-US" dirty="0" smtClean="0"/>
              <a:t>is </a:t>
            </a:r>
            <a:r>
              <a:rPr lang="en-US" dirty="0"/>
              <a:t>used to get the more and detailed information about a specific process or all processes.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it is used to know whether a particular process is running or not, who is running what process in system, which process is using higher memory or CPU, how long a process is running,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ps</a:t>
            </a:r>
            <a:r>
              <a:rPr lang="en-US" dirty="0"/>
              <a:t> aux command options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21810" y="1600200"/>
          <a:ext cx="6900380" cy="4525963"/>
        </p:xfrm>
        <a:graphic>
          <a:graphicData uri="http://schemas.openxmlformats.org/drawingml/2006/table">
            <a:tbl>
              <a:tblPr/>
              <a:tblGrid>
                <a:gridCol w="3450190"/>
                <a:gridCol w="3450190"/>
              </a:tblGrid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Column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2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USER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user account under which this process is running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PID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Process ID of this process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%CPU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CPU time used by this process (in percentage).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2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%MEM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Physical memory used by this process (in percentage).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VSZ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Virtual memory used by this process (in bytes).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2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RSS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Resident Set Size, the non-swappable physical memory used by this process (in KiB)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75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TTY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Terminal from which this process is started. Question mark (?) sign represents that this process is not started from a terminal.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STAT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Process state.</a:t>
                      </a:r>
                      <a:r>
                        <a:rPr lang="en-US" sz="1300" i="1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START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Starting time and date of this process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TIME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Total CPU time used by this process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2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COMMAND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command with all its arguments which started this process</a:t>
                      </a:r>
                    </a:p>
                  </a:txBody>
                  <a:tcPr marL="68575" marR="68575" marT="34288" marB="34288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Listing processes: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aux  (running terminal)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–aux (all terminals)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-aux | less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aux | </a:t>
            </a:r>
            <a:r>
              <a:rPr lang="en-US" dirty="0" err="1"/>
              <a:t>grep</a:t>
            </a:r>
            <a:r>
              <a:rPr lang="en-US" dirty="0"/>
              <a:t> -i </a:t>
            </a:r>
            <a:r>
              <a:rPr lang="en-US" dirty="0" err="1"/>
              <a:t>syslogd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aux | </a:t>
            </a:r>
            <a:r>
              <a:rPr lang="en-US" dirty="0" err="1"/>
              <a:t>grep</a:t>
            </a:r>
            <a:r>
              <a:rPr lang="en-US" dirty="0"/>
              <a:t> 264    (which shown in /</a:t>
            </a:r>
            <a:r>
              <a:rPr lang="en-US" dirty="0" err="1"/>
              <a:t>proc</a:t>
            </a:r>
            <a:r>
              <a:rPr lang="en-US" dirty="0"/>
              <a:t>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pidof</a:t>
            </a:r>
            <a:r>
              <a:rPr lang="en-US" dirty="0" smtClean="0"/>
              <a:t> </a:t>
            </a:r>
            <a:r>
              <a:rPr lang="en-US" dirty="0"/>
              <a:t>vim        or </a:t>
            </a:r>
            <a:r>
              <a:rPr lang="en-US" dirty="0" smtClean="0"/>
              <a:t>#</a:t>
            </a:r>
            <a:r>
              <a:rPr lang="en-US" dirty="0" err="1" smtClean="0"/>
              <a:t>pgrep</a:t>
            </a:r>
            <a:r>
              <a:rPr lang="en-US" dirty="0" smtClean="0"/>
              <a:t> </a:t>
            </a:r>
            <a:r>
              <a:rPr lang="en-US" dirty="0"/>
              <a:t>vim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-l                (To display Parent PID PPID)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ef</a:t>
            </a:r>
            <a:r>
              <a:rPr lang="en-US" dirty="0"/>
              <a:t>               (To display Parent PID PPID and nice values)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a.... all processes attached to a terminal</a:t>
            </a:r>
          </a:p>
          <a:p>
            <a:r>
              <a:rPr lang="en-US" dirty="0"/>
              <a:t>u.... provides more columns</a:t>
            </a:r>
          </a:p>
          <a:p>
            <a:r>
              <a:rPr lang="en-US" dirty="0"/>
              <a:t>x.... all other processes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pstree</a:t>
            </a:r>
            <a:r>
              <a:rPr lang="en-US" dirty="0" smtClean="0"/>
              <a:t>         </a:t>
            </a:r>
            <a:r>
              <a:rPr lang="en-US" dirty="0"/>
              <a:t>(process status tree)</a:t>
            </a:r>
          </a:p>
          <a:p>
            <a:r>
              <a:rPr lang="en-US" dirty="0"/>
              <a:t>OR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fax         (process status tree)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pstree</a:t>
            </a:r>
            <a:r>
              <a:rPr lang="en-US" dirty="0" smtClean="0"/>
              <a:t> </a:t>
            </a:r>
            <a:r>
              <a:rPr lang="en-US" dirty="0"/>
              <a:t>-p      (Display PID of each process)</a:t>
            </a:r>
          </a:p>
          <a:p>
            <a:r>
              <a:rPr lang="en-US" dirty="0" smtClean="0"/>
              <a:t>- </a:t>
            </a:r>
            <a:r>
              <a:rPr lang="en-US" dirty="0"/>
              <a:t>Processes in brackets (usually at the top) are scheduled kernel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real-time </a:t>
            </a:r>
            <a:r>
              <a:rPr lang="en-US" b="1" dirty="0"/>
              <a:t>process monitoring: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#uptime</a:t>
            </a:r>
            <a:endParaRPr lang="en-US" dirty="0"/>
          </a:p>
          <a:p>
            <a:r>
              <a:rPr lang="en-US" dirty="0" smtClean="0"/>
              <a:t>#top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1 to show all </a:t>
            </a:r>
            <a:r>
              <a:rPr lang="en-US" dirty="0" err="1"/>
              <a:t>cpu</a:t>
            </a:r>
            <a:r>
              <a:rPr lang="en-US" dirty="0"/>
              <a:t> cores</a:t>
            </a:r>
          </a:p>
          <a:p>
            <a:r>
              <a:rPr lang="en-US" dirty="0"/>
              <a:t>type s to change the default refresh rate which is 3 seconds</a:t>
            </a:r>
          </a:p>
          <a:p>
            <a:r>
              <a:rPr lang="en-US" dirty="0"/>
              <a:t>type h for help</a:t>
            </a:r>
          </a:p>
          <a:p>
            <a:r>
              <a:rPr lang="en-US" dirty="0"/>
              <a:t>type k to kill a process</a:t>
            </a:r>
          </a:p>
          <a:p>
            <a:r>
              <a:rPr lang="en-US" dirty="0"/>
              <a:t>type r to </a:t>
            </a:r>
            <a:r>
              <a:rPr lang="en-US" dirty="0" err="1"/>
              <a:t>renice</a:t>
            </a:r>
            <a:r>
              <a:rPr lang="en-US" dirty="0"/>
              <a:t> a process</a:t>
            </a:r>
          </a:p>
          <a:p>
            <a:r>
              <a:rPr lang="en-US" dirty="0"/>
              <a:t>type M to change the display to sort by the amount of memory</a:t>
            </a:r>
          </a:p>
          <a:p>
            <a:r>
              <a:rPr lang="en-US" dirty="0"/>
              <a:t>type P to change the display to sort by the CPU utilization</a:t>
            </a:r>
          </a:p>
          <a:p>
            <a:r>
              <a:rPr lang="en-US" dirty="0"/>
              <a:t>type n to change the number of processes shown</a:t>
            </a:r>
          </a:p>
          <a:p>
            <a:r>
              <a:rPr lang="en-US" dirty="0"/>
              <a:t>type w to save current display configuration</a:t>
            </a:r>
          </a:p>
          <a:p>
            <a:r>
              <a:rPr lang="en-US" dirty="0"/>
              <a:t>type q to quit</a:t>
            </a:r>
          </a:p>
          <a:p>
            <a:endParaRPr lang="en-US" dirty="0"/>
          </a:p>
          <a:p>
            <a:r>
              <a:rPr lang="en-US" dirty="0"/>
              <a:t>PID      ...  The process ID</a:t>
            </a:r>
          </a:p>
          <a:p>
            <a:r>
              <a:rPr lang="en-US" dirty="0"/>
              <a:t>USER     ...  The process owner</a:t>
            </a:r>
          </a:p>
          <a:p>
            <a:r>
              <a:rPr lang="en-US" dirty="0"/>
              <a:t>VIRT     ...  (Virtual memory) All memory the process is using including swap</a:t>
            </a:r>
          </a:p>
          <a:p>
            <a:r>
              <a:rPr lang="en-US" dirty="0"/>
              <a:t>RES      ...  (Resident memory) The physical memory used by the </a:t>
            </a:r>
            <a:r>
              <a:rPr lang="en-US" dirty="0" smtClean="0"/>
              <a:t>process</a:t>
            </a:r>
          </a:p>
          <a:p>
            <a:r>
              <a:rPr lang="en-US" dirty="0"/>
              <a:t>TIME     ...  CPU time, the total processing time since the process started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tools to manage processes:</a:t>
            </a:r>
          </a:p>
          <a:p>
            <a:r>
              <a:rPr lang="en-US" dirty="0" smtClean="0"/>
              <a:t>#gnome-system-monitor </a:t>
            </a:r>
            <a:endParaRPr lang="en-US" dirty="0"/>
          </a:p>
          <a:p>
            <a:r>
              <a:rPr lang="en-US" dirty="0"/>
              <a:t>OR)</a:t>
            </a:r>
          </a:p>
          <a:p>
            <a:r>
              <a:rPr lang="en-US" dirty="0"/>
              <a:t>Applications.. System Tools.. System Monitor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Controlling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Background </a:t>
            </a:r>
            <a:r>
              <a:rPr lang="en-US" dirty="0"/>
              <a:t>processes display a question mark (?) in the TTY column in a </a:t>
            </a:r>
            <a:r>
              <a:rPr lang="en-US" dirty="0" err="1"/>
              <a:t>ps</a:t>
            </a:r>
            <a:r>
              <a:rPr lang="en-US" dirty="0"/>
              <a:t> aux command.</a:t>
            </a:r>
          </a:p>
          <a:p>
            <a:r>
              <a:rPr lang="en-US" dirty="0" smtClean="0"/>
              <a:t>#sleep </a:t>
            </a:r>
            <a:r>
              <a:rPr lang="en-US" dirty="0"/>
              <a:t>100000 &amp;               (Running a job in the background)</a:t>
            </a:r>
          </a:p>
          <a:p>
            <a:r>
              <a:rPr lang="en-US" dirty="0"/>
              <a:t>[1] 5151</a:t>
            </a:r>
          </a:p>
          <a:p>
            <a:r>
              <a:rPr lang="en-US" dirty="0" smtClean="0"/>
              <a:t>#jobs</a:t>
            </a:r>
            <a:endParaRPr lang="en-US" dirty="0"/>
          </a:p>
          <a:p>
            <a:r>
              <a:rPr lang="en-US" dirty="0"/>
              <a:t>[1]+  Running       sleep 100000 &amp;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fg</a:t>
            </a:r>
            <a:r>
              <a:rPr lang="en-US" dirty="0" smtClean="0"/>
              <a:t> </a:t>
            </a:r>
            <a:r>
              <a:rPr lang="en-US" dirty="0"/>
              <a:t>%1</a:t>
            </a:r>
          </a:p>
          <a:p>
            <a:r>
              <a:rPr lang="en-US" dirty="0"/>
              <a:t>sleep 100000</a:t>
            </a:r>
          </a:p>
          <a:p>
            <a:r>
              <a:rPr lang="en-US" dirty="0" smtClean="0"/>
              <a:t>^</a:t>
            </a:r>
            <a:r>
              <a:rPr lang="en-US" dirty="0"/>
              <a:t>Z                                    (To resend to the background)</a:t>
            </a:r>
          </a:p>
          <a:p>
            <a:r>
              <a:rPr lang="en-US" dirty="0"/>
              <a:t>[1]+  Stopped       sleep 100000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bg</a:t>
            </a:r>
            <a:r>
              <a:rPr lang="en-US" dirty="0" smtClean="0"/>
              <a:t> </a:t>
            </a:r>
            <a:r>
              <a:rPr lang="en-US" dirty="0"/>
              <a:t>%1                (To restart the process in the background)              </a:t>
            </a:r>
          </a:p>
          <a:p>
            <a:r>
              <a:rPr lang="en-US" dirty="0"/>
              <a:t>[1]+ sleep 100000 &amp;</a:t>
            </a:r>
          </a:p>
          <a:p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bg</a:t>
            </a:r>
            <a:r>
              <a:rPr lang="en-US" dirty="0" smtClean="0"/>
              <a:t> </a:t>
            </a:r>
            <a:r>
              <a:rPr lang="en-US" dirty="0"/>
              <a:t>5151</a:t>
            </a:r>
          </a:p>
          <a:p>
            <a:r>
              <a:rPr lang="en-US" dirty="0" smtClean="0"/>
              <a:t>^</a:t>
            </a:r>
            <a:r>
              <a:rPr lang="en-US" dirty="0"/>
              <a:t>C                                    (End the process)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 Ali Mohammad. Bani Bakkar              Email : alli_m_alqadri@hotmail.com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861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Linux  Fundamentals VERSION 3     Ps  Eng Ali Mohammad. Bani Bakkar  </vt:lpstr>
      <vt:lpstr>What is a process? </vt:lpstr>
      <vt:lpstr>ps command </vt:lpstr>
      <vt:lpstr>ps aux command options </vt:lpstr>
      <vt:lpstr>Listing processes: </vt:lpstr>
      <vt:lpstr>PowerPoint Presentation</vt:lpstr>
      <vt:lpstr>real-time process monitoring: </vt:lpstr>
      <vt:lpstr>PowerPoint Presentation</vt:lpstr>
      <vt:lpstr>Controlling Jobs</vt:lpstr>
      <vt:lpstr>Killing Processes</vt:lpstr>
      <vt:lpstr>Managing Process Priorities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Fundamentals    Eng Ali Moh. Bani Bakkar Email : alialqadri1980@gmail.com Mob:0778642376</dc:title>
  <dc:creator>ali</dc:creator>
  <cp:lastModifiedBy>ali</cp:lastModifiedBy>
  <cp:revision>541</cp:revision>
  <dcterms:created xsi:type="dcterms:W3CDTF">2006-08-16T00:00:00Z</dcterms:created>
  <dcterms:modified xsi:type="dcterms:W3CDTF">2022-11-29T18:12:37Z</dcterms:modified>
</cp:coreProperties>
</file>