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539" r:id="rId2"/>
    <p:sldId id="541" r:id="rId3"/>
    <p:sldId id="543" r:id="rId4"/>
    <p:sldId id="542" r:id="rId5"/>
    <p:sldId id="54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809" autoAdjust="0"/>
    <p:restoredTop sz="96287" autoAdjust="0"/>
  </p:normalViewPr>
  <p:slideViewPr>
    <p:cSldViewPr>
      <p:cViewPr varScale="1">
        <p:scale>
          <a:sx n="72" d="100"/>
          <a:sy n="72" d="100"/>
        </p:scale>
        <p:origin x="-100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7D38B-C241-4DD5-A126-1951D7634841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172DF-F9B3-4D23-B340-235318966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71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2D89-16B3-4885-8453-92C714C32CEC}" type="datetime1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 Ali Mohammad. Bani Bakkar              Email : alli_m_alqadri@hotmail.com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1DD0-9C66-4E7C-90C0-A3820F3EBE84}" type="datetime1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 Ali Mohammad. Bani Bakkar              Email : alli_m_alqadri@hotmail.com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AD52-9289-4581-9E85-D65569619317}" type="datetime1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 Ali Mohammad. Bani Bakkar              Email : alli_m_alqadri@hotmail.com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F016-F407-4A38-94B1-B32B62082618}" type="datetime1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 Ali Mohammad. Bani Bakkar              Email : alli_m_alqadri@hotmail.com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473E-B900-4790-B8D2-88CD2FE6834B}" type="datetime1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 Ali Mohammad. Bani Bakkar              Email : alli_m_alqadri@hotmail.com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B86F-0D6A-4566-91CD-EDA57EF7BFBC}" type="datetime1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 Ali Mohammad. Bani Bakkar              Email : alli_m_alqadri@hotmail.com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5C46-196F-4AFD-B663-3A3536B3F69A}" type="datetime1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 Ali Mohammad. Bani Bakkar              Email : alli_m_alqadri@hotmail.com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2F38-7DC1-4D4C-9CE0-DEECE644A3FF}" type="datetime1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 Ali Mohammad. Bani Bakkar              Email : alli_m_alqadri@hotmail.com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8BF0-1CB1-491C-9026-F5AC545976B4}" type="datetime1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 Ali Mohammad. Bani Bakkar              Email : alli_m_alqadri@hotmail.com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BF43-2146-49E4-B9B2-0CDD5E7C3677}" type="datetime1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 Ali Mohammad. Bani Bakkar              Email : alli_m_alqadri@hotmail.com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DA68-AB4B-4F29-B6EA-82FF9225155D}" type="datetime1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 Ali Mohammad. Bani Bakkar              Email : alli_m_alqadri@hotmail.com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23E07-D28E-4522-842B-7247865F86AA}" type="datetime1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Eng Ali Mohammad. Bani Bakkar              Email : alli_m_alqadri@hotmail.com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772400" cy="5029200"/>
          </a:xfrm>
        </p:spPr>
        <p:txBody>
          <a:bodyPr>
            <a:normAutofit fontScale="90000"/>
          </a:bodyPr>
          <a:lstStyle/>
          <a:p>
            <a:r>
              <a:rPr lang="en-US" sz="7300" b="1" dirty="0" smtClean="0"/>
              <a:t/>
            </a:r>
            <a:br>
              <a:rPr lang="en-US" sz="7300" b="1" dirty="0" smtClean="0"/>
            </a:br>
            <a:r>
              <a:rPr lang="en-US" sz="7300" b="1" dirty="0" smtClean="0"/>
              <a:t>Linux </a:t>
            </a:r>
            <a:br>
              <a:rPr lang="en-US" sz="7300" b="1" dirty="0" smtClean="0"/>
            </a:br>
            <a:r>
              <a:rPr lang="en-US" sz="7300" b="1" dirty="0" smtClean="0"/>
              <a:t>Fundamentals</a:t>
            </a:r>
            <a:br>
              <a:rPr lang="en-US" sz="7300" b="1" dirty="0" smtClean="0"/>
            </a:br>
            <a:r>
              <a:rPr lang="en-US" sz="2200" b="1" dirty="0" smtClean="0"/>
              <a:t>VERSION 3</a:t>
            </a:r>
            <a:r>
              <a:rPr lang="en-US" sz="7300" b="1" dirty="0" smtClean="0"/>
              <a:t/>
            </a:r>
            <a:br>
              <a:rPr lang="en-US" sz="7300" b="1" dirty="0" smtClean="0"/>
            </a:br>
            <a:r>
              <a:rPr lang="en-US" sz="7300" b="1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useradd</a:t>
            </a:r>
            <a:r>
              <a:rPr lang="en-US" dirty="0" smtClean="0"/>
              <a:t> problem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err="1" smtClean="0"/>
              <a:t>Eng</a:t>
            </a:r>
            <a:r>
              <a:rPr lang="en-US" sz="1600" dirty="0" smtClean="0"/>
              <a:t> Ali Mohammad. </a:t>
            </a:r>
            <a:r>
              <a:rPr lang="en-US" sz="1600" dirty="0" err="1" smtClean="0"/>
              <a:t>Bani</a:t>
            </a:r>
            <a:r>
              <a:rPr lang="en-US" sz="1600" dirty="0" smtClean="0"/>
              <a:t> </a:t>
            </a:r>
            <a:r>
              <a:rPr lang="en-US" sz="1600" dirty="0" err="1" smtClean="0"/>
              <a:t>Bakkar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914" y="2590800"/>
            <a:ext cx="1549543" cy="182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6443"/>
            <a:ext cx="8229600" cy="609600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If you added the new account using </a:t>
            </a:r>
            <a:r>
              <a:rPr lang="en-US" dirty="0" err="1"/>
              <a:t>useradd</a:t>
            </a:r>
            <a:r>
              <a:rPr lang="en-US" dirty="0"/>
              <a:t> then it likely set the new user's login shell to be /bin/</a:t>
            </a:r>
            <a:r>
              <a:rPr lang="en-US" dirty="0" err="1"/>
              <a:t>sh</a:t>
            </a:r>
            <a:r>
              <a:rPr lang="en-US" dirty="0"/>
              <a:t>, which in Ubuntu is a symbolic link to the dash shell. Dash is a simpler shell which doesn't read the ~/.</a:t>
            </a:r>
            <a:r>
              <a:rPr lang="en-US" dirty="0" err="1"/>
              <a:t>bashrc</a:t>
            </a:r>
            <a:r>
              <a:rPr lang="en-US" dirty="0"/>
              <a:t> file and doesn't set the </a:t>
            </a:r>
            <a:r>
              <a:rPr lang="en-US" i="1" dirty="0" err="1"/>
              <a:t>user@host</a:t>
            </a:r>
            <a:r>
              <a:rPr lang="en-US" dirty="0"/>
              <a:t> command line prompt.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 Ali Mohammad. Bani Bakkar              Email : alli_m_alqadri@hotmail.com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96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You can check by looking in the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passwd</a:t>
            </a:r>
            <a:r>
              <a:rPr lang="en-US" dirty="0"/>
              <a:t> </a:t>
            </a:r>
            <a:r>
              <a:rPr lang="en-US" dirty="0" smtClean="0"/>
              <a:t>file</a:t>
            </a:r>
            <a:endParaRPr lang="en-US" dirty="0"/>
          </a:p>
          <a:p>
            <a:pPr fontAlgn="base"/>
            <a:r>
              <a:rPr lang="en-US" dirty="0"/>
              <a:t>and you can change the default shell to the more usual bash using</a:t>
            </a:r>
          </a:p>
          <a:p>
            <a:pPr fontAlgn="base"/>
            <a:r>
              <a:rPr lang="en-US" dirty="0" err="1"/>
              <a:t>chsh</a:t>
            </a:r>
            <a:r>
              <a:rPr lang="en-US" dirty="0"/>
              <a:t> -s /bin/bash</a:t>
            </a:r>
          </a:p>
          <a:p>
            <a:pPr fontAlgn="base"/>
            <a:r>
              <a:rPr lang="en-US" dirty="0"/>
              <a:t>if you are logged in as the user whose shell you want to change, or</a:t>
            </a:r>
          </a:p>
          <a:p>
            <a:pPr fontAlgn="base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chsh</a:t>
            </a:r>
            <a:r>
              <a:rPr lang="en-US" dirty="0"/>
              <a:t> -s /bin/bash </a:t>
            </a:r>
            <a:r>
              <a:rPr lang="en-US" i="1" dirty="0"/>
              <a:t>username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 Ali Mohammad. Bani Bakkar              Email : alli_m_alqadri@hotmail.com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32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dirty="0"/>
              <a:t>to change another account's login shell. To prevent this happening again, you can either specify the login shell on the </a:t>
            </a:r>
            <a:r>
              <a:rPr lang="en-US" dirty="0" err="1"/>
              <a:t>useradd</a:t>
            </a:r>
            <a:r>
              <a:rPr lang="en-US" dirty="0"/>
              <a:t> command line using the -s or --shell options, or use the higher-level utility </a:t>
            </a:r>
            <a:r>
              <a:rPr lang="en-US" dirty="0" err="1"/>
              <a:t>adduser</a:t>
            </a:r>
            <a:r>
              <a:rPr lang="en-US" dirty="0"/>
              <a:t> instead.</a:t>
            </a:r>
          </a:p>
          <a:p>
            <a:pPr fontAlgn="base"/>
            <a:r>
              <a:rPr lang="en-US" dirty="0"/>
              <a:t>The basic Bash prompt is just a variable named PS1. This variable is usually set up in the ~/.</a:t>
            </a:r>
            <a:r>
              <a:rPr lang="en-US" dirty="0" err="1"/>
              <a:t>bashrc</a:t>
            </a:r>
            <a:r>
              <a:rPr lang="en-US" dirty="0"/>
              <a:t> file. The bash shell reads that file when it starts and sets up the variable. If the PS1 variable is not set up in the .</a:t>
            </a:r>
            <a:r>
              <a:rPr lang="en-US" dirty="0" err="1"/>
              <a:t>bashrc</a:t>
            </a:r>
            <a:r>
              <a:rPr lang="en-US" dirty="0"/>
              <a:t> (or .profile) file, then it you will have no prompt. In your case the PS1 variable is set to $:</a:t>
            </a:r>
          </a:p>
          <a:p>
            <a:pPr fontAlgn="base"/>
            <a:r>
              <a:rPr lang="en-US" dirty="0"/>
              <a:t>export PS1="\$" You can experiment with the variable, </a:t>
            </a:r>
            <a:r>
              <a:rPr lang="en-US" dirty="0" err="1"/>
              <a:t>e.g</a:t>
            </a:r>
            <a:r>
              <a:rPr lang="en-US" dirty="0"/>
              <a:t> try:</a:t>
            </a:r>
          </a:p>
          <a:p>
            <a:pPr fontAlgn="base"/>
            <a:r>
              <a:rPr lang="en-US" dirty="0"/>
              <a:t>export PS1="\u\$"</a:t>
            </a:r>
          </a:p>
          <a:p>
            <a:pPr fontAlgn="base"/>
            <a:r>
              <a:rPr lang="en-US" dirty="0"/>
              <a:t>export PS1="\u@\h\$"</a:t>
            </a:r>
          </a:p>
          <a:p>
            <a:pPr fontAlgn="base"/>
            <a:r>
              <a:rPr lang="en-US" dirty="0"/>
              <a:t>You will see how the prompt changes. Edit your </a:t>
            </a:r>
            <a:r>
              <a:rPr lang="en-US" dirty="0" err="1"/>
              <a:t>bashrc</a:t>
            </a:r>
            <a:r>
              <a:rPr lang="en-US" dirty="0"/>
              <a:t> file the way you want your prompt to be shown</a:t>
            </a:r>
            <a:r>
              <a:rPr lang="en-US" dirty="0" smtClean="0"/>
              <a:t>., </a:t>
            </a:r>
            <a:r>
              <a:rPr lang="en-US" dirty="0"/>
              <a:t>you should run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 Ali Mohammad. Bani Bakkar              Email : alli_m_alqadri@hotmail.com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2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dpkg</a:t>
            </a:r>
            <a:r>
              <a:rPr lang="en-US" dirty="0"/>
              <a:t>-reconfigure dash and select the option </a:t>
            </a:r>
            <a:r>
              <a:rPr lang="en-US" b="1" dirty="0"/>
              <a:t>not</a:t>
            </a:r>
            <a:r>
              <a:rPr lang="en-US" dirty="0"/>
              <a:t> to use /bin/dash as the default shell. Making the change this way will not only fix the </a:t>
            </a:r>
            <a:r>
              <a:rPr lang="en-US" dirty="0" err="1"/>
              <a:t>symlink</a:t>
            </a:r>
            <a:r>
              <a:rPr lang="en-US" dirty="0"/>
              <a:t> /bin/</a:t>
            </a:r>
            <a:r>
              <a:rPr lang="en-US" dirty="0" err="1"/>
              <a:t>sh</a:t>
            </a:r>
            <a:r>
              <a:rPr lang="en-US" dirty="0"/>
              <a:t>, but will also configure other parts of your system to behave correctly, such as making sure that man </a:t>
            </a:r>
            <a:r>
              <a:rPr lang="en-US" dirty="0" err="1"/>
              <a:t>sh</a:t>
            </a:r>
            <a:r>
              <a:rPr lang="en-US" dirty="0"/>
              <a:t> points to the bash </a:t>
            </a:r>
            <a:r>
              <a:rPr lang="en-US" dirty="0" err="1"/>
              <a:t>manpage</a:t>
            </a:r>
            <a:r>
              <a:rPr lang="en-US" dirty="0"/>
              <a:t> instead of the dash one.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 Ali Mohammad. Bani Bakkar              Email : alli_m_alqadri@hotmail.com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6504</TotalTime>
  <Words>97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 Linux  Fundamentals VERSION 3     useradd problem  Eng Ali Mohammad. Bani Bakkar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 Fundamentals    Eng Ali Moh. Bani Bakkar Email : alialqadri1980@gmail.com Mob:0778642376</dc:title>
  <dc:creator>ali</dc:creator>
  <cp:lastModifiedBy>ali</cp:lastModifiedBy>
  <cp:revision>547</cp:revision>
  <dcterms:created xsi:type="dcterms:W3CDTF">2006-08-16T00:00:00Z</dcterms:created>
  <dcterms:modified xsi:type="dcterms:W3CDTF">2022-12-05T18:15:14Z</dcterms:modified>
</cp:coreProperties>
</file>